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88"/>
  </p:notesMasterIdLst>
  <p:sldIdLst>
    <p:sldId id="256" r:id="rId2"/>
    <p:sldId id="257" r:id="rId3"/>
    <p:sldId id="258" r:id="rId4"/>
    <p:sldId id="261" r:id="rId5"/>
    <p:sldId id="259" r:id="rId6"/>
    <p:sldId id="262" r:id="rId7"/>
    <p:sldId id="264" r:id="rId8"/>
    <p:sldId id="265" r:id="rId9"/>
    <p:sldId id="260" r:id="rId10"/>
    <p:sldId id="647" r:id="rId11"/>
    <p:sldId id="649" r:id="rId12"/>
    <p:sldId id="663" r:id="rId13"/>
    <p:sldId id="665" r:id="rId14"/>
    <p:sldId id="677" r:id="rId15"/>
    <p:sldId id="666" r:id="rId16"/>
    <p:sldId id="667" r:id="rId17"/>
    <p:sldId id="678" r:id="rId18"/>
    <p:sldId id="674" r:id="rId19"/>
    <p:sldId id="679" r:id="rId20"/>
    <p:sldId id="682" r:id="rId21"/>
    <p:sldId id="680" r:id="rId22"/>
    <p:sldId id="681" r:id="rId23"/>
    <p:sldId id="266" r:id="rId24"/>
    <p:sldId id="737" r:id="rId25"/>
    <p:sldId id="683" r:id="rId26"/>
    <p:sldId id="684" r:id="rId27"/>
    <p:sldId id="685" r:id="rId28"/>
    <p:sldId id="686" r:id="rId29"/>
    <p:sldId id="687" r:id="rId30"/>
    <p:sldId id="688" r:id="rId31"/>
    <p:sldId id="738" r:id="rId32"/>
    <p:sldId id="698" r:id="rId33"/>
    <p:sldId id="699" r:id="rId34"/>
    <p:sldId id="700" r:id="rId35"/>
    <p:sldId id="701" r:id="rId36"/>
    <p:sldId id="702" r:id="rId37"/>
    <p:sldId id="267" r:id="rId38"/>
    <p:sldId id="703" r:id="rId39"/>
    <p:sldId id="739" r:id="rId40"/>
    <p:sldId id="740" r:id="rId41"/>
    <p:sldId id="741" r:id="rId42"/>
    <p:sldId id="704" r:id="rId43"/>
    <p:sldId id="705" r:id="rId44"/>
    <p:sldId id="717" r:id="rId45"/>
    <p:sldId id="718" r:id="rId46"/>
    <p:sldId id="742" r:id="rId47"/>
    <p:sldId id="274" r:id="rId48"/>
    <p:sldId id="276" r:id="rId49"/>
    <p:sldId id="275" r:id="rId50"/>
    <p:sldId id="277" r:id="rId51"/>
    <p:sldId id="278" r:id="rId52"/>
    <p:sldId id="273" r:id="rId53"/>
    <p:sldId id="279" r:id="rId54"/>
    <p:sldId id="706" r:id="rId55"/>
    <p:sldId id="707" r:id="rId56"/>
    <p:sldId id="708" r:id="rId57"/>
    <p:sldId id="710" r:id="rId58"/>
    <p:sldId id="743" r:id="rId59"/>
    <p:sldId id="712" r:id="rId60"/>
    <p:sldId id="714" r:id="rId61"/>
    <p:sldId id="744" r:id="rId62"/>
    <p:sldId id="715" r:id="rId63"/>
    <p:sldId id="269" r:id="rId64"/>
    <p:sldId id="716" r:id="rId65"/>
    <p:sldId id="270" r:id="rId66"/>
    <p:sldId id="271" r:id="rId67"/>
    <p:sldId id="719" r:id="rId68"/>
    <p:sldId id="692" r:id="rId69"/>
    <p:sldId id="745" r:id="rId70"/>
    <p:sldId id="748" r:id="rId71"/>
    <p:sldId id="752" r:id="rId72"/>
    <p:sldId id="753" r:id="rId73"/>
    <p:sldId id="754" r:id="rId74"/>
    <p:sldId id="755" r:id="rId75"/>
    <p:sldId id="756" r:id="rId76"/>
    <p:sldId id="757" r:id="rId77"/>
    <p:sldId id="751" r:id="rId78"/>
    <p:sldId id="746" r:id="rId79"/>
    <p:sldId id="693" r:id="rId80"/>
    <p:sldId id="722" r:id="rId81"/>
    <p:sldId id="750" r:id="rId82"/>
    <p:sldId id="759" r:id="rId83"/>
    <p:sldId id="760" r:id="rId84"/>
    <p:sldId id="761" r:id="rId85"/>
    <p:sldId id="758" r:id="rId86"/>
    <p:sldId id="749"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DD3C87-B1A8-4857-8283-0B8E386AFE67}" v="14" dt="2023-08-14T13:42:04.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maa" userId="236c7616-cf25-48c2-93ff-7a9a2a28a532" providerId="ADAL" clId="{F9DD3C87-B1A8-4857-8283-0B8E386AFE67}"/>
    <pc:docChg chg="undo custSel addSld delSld modSld sldOrd">
      <pc:chgData name="Shaimaa" userId="236c7616-cf25-48c2-93ff-7a9a2a28a532" providerId="ADAL" clId="{F9DD3C87-B1A8-4857-8283-0B8E386AFE67}" dt="2023-08-14T13:42:37.260" v="808" actId="14100"/>
      <pc:docMkLst>
        <pc:docMk/>
      </pc:docMkLst>
      <pc:sldChg chg="del">
        <pc:chgData name="Shaimaa" userId="236c7616-cf25-48c2-93ff-7a9a2a28a532" providerId="ADAL" clId="{F9DD3C87-B1A8-4857-8283-0B8E386AFE67}" dt="2023-08-14T13:14:12.485" v="0" actId="47"/>
        <pc:sldMkLst>
          <pc:docMk/>
          <pc:sldMk cId="3537432430" sldId="290"/>
        </pc:sldMkLst>
      </pc:sldChg>
      <pc:sldChg chg="del">
        <pc:chgData name="Shaimaa" userId="236c7616-cf25-48c2-93ff-7a9a2a28a532" providerId="ADAL" clId="{F9DD3C87-B1A8-4857-8283-0B8E386AFE67}" dt="2023-08-14T13:14:12.485" v="0" actId="47"/>
        <pc:sldMkLst>
          <pc:docMk/>
          <pc:sldMk cId="181637188" sldId="368"/>
        </pc:sldMkLst>
      </pc:sldChg>
      <pc:sldChg chg="del">
        <pc:chgData name="Shaimaa" userId="236c7616-cf25-48c2-93ff-7a9a2a28a532" providerId="ADAL" clId="{F9DD3C87-B1A8-4857-8283-0B8E386AFE67}" dt="2023-08-14T13:14:12.485" v="0" actId="47"/>
        <pc:sldMkLst>
          <pc:docMk/>
          <pc:sldMk cId="3143904489" sldId="378"/>
        </pc:sldMkLst>
      </pc:sldChg>
      <pc:sldChg chg="del">
        <pc:chgData name="Shaimaa" userId="236c7616-cf25-48c2-93ff-7a9a2a28a532" providerId="ADAL" clId="{F9DD3C87-B1A8-4857-8283-0B8E386AFE67}" dt="2023-08-14T13:14:12.485" v="0" actId="47"/>
        <pc:sldMkLst>
          <pc:docMk/>
          <pc:sldMk cId="1087301731" sldId="651"/>
        </pc:sldMkLst>
      </pc:sldChg>
      <pc:sldChg chg="del">
        <pc:chgData name="Shaimaa" userId="236c7616-cf25-48c2-93ff-7a9a2a28a532" providerId="ADAL" clId="{F9DD3C87-B1A8-4857-8283-0B8E386AFE67}" dt="2023-08-14T13:14:12.485" v="0" actId="47"/>
        <pc:sldMkLst>
          <pc:docMk/>
          <pc:sldMk cId="1168658110" sldId="654"/>
        </pc:sldMkLst>
      </pc:sldChg>
      <pc:sldChg chg="del">
        <pc:chgData name="Shaimaa" userId="236c7616-cf25-48c2-93ff-7a9a2a28a532" providerId="ADAL" clId="{F9DD3C87-B1A8-4857-8283-0B8E386AFE67}" dt="2023-08-14T13:14:12.485" v="0" actId="47"/>
        <pc:sldMkLst>
          <pc:docMk/>
          <pc:sldMk cId="3101038359" sldId="658"/>
        </pc:sldMkLst>
      </pc:sldChg>
      <pc:sldChg chg="del">
        <pc:chgData name="Shaimaa" userId="236c7616-cf25-48c2-93ff-7a9a2a28a532" providerId="ADAL" clId="{F9DD3C87-B1A8-4857-8283-0B8E386AFE67}" dt="2023-08-14T13:14:12.485" v="0" actId="47"/>
        <pc:sldMkLst>
          <pc:docMk/>
          <pc:sldMk cId="2164114350" sldId="689"/>
        </pc:sldMkLst>
      </pc:sldChg>
      <pc:sldChg chg="del">
        <pc:chgData name="Shaimaa" userId="236c7616-cf25-48c2-93ff-7a9a2a28a532" providerId="ADAL" clId="{F9DD3C87-B1A8-4857-8283-0B8E386AFE67}" dt="2023-08-14T13:14:12.485" v="0" actId="47"/>
        <pc:sldMkLst>
          <pc:docMk/>
          <pc:sldMk cId="1398827809" sldId="690"/>
        </pc:sldMkLst>
      </pc:sldChg>
      <pc:sldChg chg="del">
        <pc:chgData name="Shaimaa" userId="236c7616-cf25-48c2-93ff-7a9a2a28a532" providerId="ADAL" clId="{F9DD3C87-B1A8-4857-8283-0B8E386AFE67}" dt="2023-08-14T13:14:12.485" v="0" actId="47"/>
        <pc:sldMkLst>
          <pc:docMk/>
          <pc:sldMk cId="256313522" sldId="691"/>
        </pc:sldMkLst>
      </pc:sldChg>
      <pc:sldChg chg="del">
        <pc:chgData name="Shaimaa" userId="236c7616-cf25-48c2-93ff-7a9a2a28a532" providerId="ADAL" clId="{F9DD3C87-B1A8-4857-8283-0B8E386AFE67}" dt="2023-08-14T13:14:12.485" v="0" actId="47"/>
        <pc:sldMkLst>
          <pc:docMk/>
          <pc:sldMk cId="3780616080" sldId="694"/>
        </pc:sldMkLst>
      </pc:sldChg>
      <pc:sldChg chg="del">
        <pc:chgData name="Shaimaa" userId="236c7616-cf25-48c2-93ff-7a9a2a28a532" providerId="ADAL" clId="{F9DD3C87-B1A8-4857-8283-0B8E386AFE67}" dt="2023-08-14T13:14:12.485" v="0" actId="47"/>
        <pc:sldMkLst>
          <pc:docMk/>
          <pc:sldMk cId="3647810395" sldId="723"/>
        </pc:sldMkLst>
      </pc:sldChg>
      <pc:sldChg chg="del">
        <pc:chgData name="Shaimaa" userId="236c7616-cf25-48c2-93ff-7a9a2a28a532" providerId="ADAL" clId="{F9DD3C87-B1A8-4857-8283-0B8E386AFE67}" dt="2023-08-14T13:14:12.485" v="0" actId="47"/>
        <pc:sldMkLst>
          <pc:docMk/>
          <pc:sldMk cId="3651782138" sldId="724"/>
        </pc:sldMkLst>
      </pc:sldChg>
      <pc:sldChg chg="del">
        <pc:chgData name="Shaimaa" userId="236c7616-cf25-48c2-93ff-7a9a2a28a532" providerId="ADAL" clId="{F9DD3C87-B1A8-4857-8283-0B8E386AFE67}" dt="2023-08-14T13:14:12.485" v="0" actId="47"/>
        <pc:sldMkLst>
          <pc:docMk/>
          <pc:sldMk cId="2647582487" sldId="725"/>
        </pc:sldMkLst>
      </pc:sldChg>
      <pc:sldChg chg="del">
        <pc:chgData name="Shaimaa" userId="236c7616-cf25-48c2-93ff-7a9a2a28a532" providerId="ADAL" clId="{F9DD3C87-B1A8-4857-8283-0B8E386AFE67}" dt="2023-08-14T13:14:12.485" v="0" actId="47"/>
        <pc:sldMkLst>
          <pc:docMk/>
          <pc:sldMk cId="3425741265" sldId="726"/>
        </pc:sldMkLst>
      </pc:sldChg>
      <pc:sldChg chg="del">
        <pc:chgData name="Shaimaa" userId="236c7616-cf25-48c2-93ff-7a9a2a28a532" providerId="ADAL" clId="{F9DD3C87-B1A8-4857-8283-0B8E386AFE67}" dt="2023-08-14T13:14:12.485" v="0" actId="47"/>
        <pc:sldMkLst>
          <pc:docMk/>
          <pc:sldMk cId="2368382671" sldId="727"/>
        </pc:sldMkLst>
      </pc:sldChg>
      <pc:sldChg chg="del">
        <pc:chgData name="Shaimaa" userId="236c7616-cf25-48c2-93ff-7a9a2a28a532" providerId="ADAL" clId="{F9DD3C87-B1A8-4857-8283-0B8E386AFE67}" dt="2023-08-14T13:14:12.485" v="0" actId="47"/>
        <pc:sldMkLst>
          <pc:docMk/>
          <pc:sldMk cId="1155120522" sldId="729"/>
        </pc:sldMkLst>
      </pc:sldChg>
      <pc:sldChg chg="del">
        <pc:chgData name="Shaimaa" userId="236c7616-cf25-48c2-93ff-7a9a2a28a532" providerId="ADAL" clId="{F9DD3C87-B1A8-4857-8283-0B8E386AFE67}" dt="2023-08-14T13:14:12.485" v="0" actId="47"/>
        <pc:sldMkLst>
          <pc:docMk/>
          <pc:sldMk cId="2913840480" sldId="730"/>
        </pc:sldMkLst>
      </pc:sldChg>
      <pc:sldChg chg="del">
        <pc:chgData name="Shaimaa" userId="236c7616-cf25-48c2-93ff-7a9a2a28a532" providerId="ADAL" clId="{F9DD3C87-B1A8-4857-8283-0B8E386AFE67}" dt="2023-08-14T13:14:12.485" v="0" actId="47"/>
        <pc:sldMkLst>
          <pc:docMk/>
          <pc:sldMk cId="2835274752" sldId="731"/>
        </pc:sldMkLst>
      </pc:sldChg>
      <pc:sldChg chg="del">
        <pc:chgData name="Shaimaa" userId="236c7616-cf25-48c2-93ff-7a9a2a28a532" providerId="ADAL" clId="{F9DD3C87-B1A8-4857-8283-0B8E386AFE67}" dt="2023-08-14T13:14:12.485" v="0" actId="47"/>
        <pc:sldMkLst>
          <pc:docMk/>
          <pc:sldMk cId="2056589172" sldId="733"/>
        </pc:sldMkLst>
      </pc:sldChg>
      <pc:sldChg chg="del">
        <pc:chgData name="Shaimaa" userId="236c7616-cf25-48c2-93ff-7a9a2a28a532" providerId="ADAL" clId="{F9DD3C87-B1A8-4857-8283-0B8E386AFE67}" dt="2023-08-14T13:14:12.485" v="0" actId="47"/>
        <pc:sldMkLst>
          <pc:docMk/>
          <pc:sldMk cId="3541260213" sldId="735"/>
        </pc:sldMkLst>
      </pc:sldChg>
      <pc:sldChg chg="del">
        <pc:chgData name="Shaimaa" userId="236c7616-cf25-48c2-93ff-7a9a2a28a532" providerId="ADAL" clId="{F9DD3C87-B1A8-4857-8283-0B8E386AFE67}" dt="2023-08-14T13:14:12.485" v="0" actId="47"/>
        <pc:sldMkLst>
          <pc:docMk/>
          <pc:sldMk cId="2873671880" sldId="736"/>
        </pc:sldMkLst>
      </pc:sldChg>
      <pc:sldChg chg="addSp delSp modSp mod">
        <pc:chgData name="Shaimaa" userId="236c7616-cf25-48c2-93ff-7a9a2a28a532" providerId="ADAL" clId="{F9DD3C87-B1A8-4857-8283-0B8E386AFE67}" dt="2023-08-14T13:23:24.558" v="95" actId="478"/>
        <pc:sldMkLst>
          <pc:docMk/>
          <pc:sldMk cId="1129136387" sldId="748"/>
        </pc:sldMkLst>
        <pc:spChg chg="add del mod">
          <ac:chgData name="Shaimaa" userId="236c7616-cf25-48c2-93ff-7a9a2a28a532" providerId="ADAL" clId="{F9DD3C87-B1A8-4857-8283-0B8E386AFE67}" dt="2023-08-14T13:23:21.966" v="94" actId="478"/>
          <ac:spMkLst>
            <pc:docMk/>
            <pc:sldMk cId="1129136387" sldId="748"/>
            <ac:spMk id="8" creationId="{ED62B7DA-AF45-5F08-2D75-5430B346FDA1}"/>
          </ac:spMkLst>
        </pc:spChg>
        <pc:spChg chg="add del mod">
          <ac:chgData name="Shaimaa" userId="236c7616-cf25-48c2-93ff-7a9a2a28a532" providerId="ADAL" clId="{F9DD3C87-B1A8-4857-8283-0B8E386AFE67}" dt="2023-08-14T13:23:24.558" v="95" actId="478"/>
          <ac:spMkLst>
            <pc:docMk/>
            <pc:sldMk cId="1129136387" sldId="748"/>
            <ac:spMk id="9" creationId="{B9144BE5-5DD9-8D65-F138-5EA82DA40707}"/>
          </ac:spMkLst>
        </pc:spChg>
        <pc:picChg chg="mod">
          <ac:chgData name="Shaimaa" userId="236c7616-cf25-48c2-93ff-7a9a2a28a532" providerId="ADAL" clId="{F9DD3C87-B1A8-4857-8283-0B8E386AFE67}" dt="2023-08-14T13:22:25.342" v="72" actId="1076"/>
          <ac:picMkLst>
            <pc:docMk/>
            <pc:sldMk cId="1129136387" sldId="748"/>
            <ac:picMk id="4" creationId="{07FD7FB8-5ED4-8BCC-B380-5060FCFE7D5C}"/>
          </ac:picMkLst>
        </pc:picChg>
        <pc:picChg chg="del">
          <ac:chgData name="Shaimaa" userId="236c7616-cf25-48c2-93ff-7a9a2a28a532" providerId="ADAL" clId="{F9DD3C87-B1A8-4857-8283-0B8E386AFE67}" dt="2023-08-14T13:22:15.075" v="70" actId="478"/>
          <ac:picMkLst>
            <pc:docMk/>
            <pc:sldMk cId="1129136387" sldId="748"/>
            <ac:picMk id="6" creationId="{FCF97026-E47C-0B5C-65F2-D62D0215E353}"/>
          </ac:picMkLst>
        </pc:picChg>
        <pc:picChg chg="del">
          <ac:chgData name="Shaimaa" userId="236c7616-cf25-48c2-93ff-7a9a2a28a532" providerId="ADAL" clId="{F9DD3C87-B1A8-4857-8283-0B8E386AFE67}" dt="2023-08-14T13:22:16.372" v="71" actId="478"/>
          <ac:picMkLst>
            <pc:docMk/>
            <pc:sldMk cId="1129136387" sldId="748"/>
            <ac:picMk id="7" creationId="{A44BC7DF-0750-F3A6-AC68-4903D7317163}"/>
          </ac:picMkLst>
        </pc:picChg>
      </pc:sldChg>
      <pc:sldChg chg="addSp modSp mod">
        <pc:chgData name="Shaimaa" userId="236c7616-cf25-48c2-93ff-7a9a2a28a532" providerId="ADAL" clId="{F9DD3C87-B1A8-4857-8283-0B8E386AFE67}" dt="2023-08-14T13:35:19.365" v="510" actId="14100"/>
        <pc:sldMkLst>
          <pc:docMk/>
          <pc:sldMk cId="1472741728" sldId="750"/>
        </pc:sldMkLst>
        <pc:spChg chg="add mod">
          <ac:chgData name="Shaimaa" userId="236c7616-cf25-48c2-93ff-7a9a2a28a532" providerId="ADAL" clId="{F9DD3C87-B1A8-4857-8283-0B8E386AFE67}" dt="2023-08-14T13:34:06.539" v="473" actId="1076"/>
          <ac:spMkLst>
            <pc:docMk/>
            <pc:sldMk cId="1472741728" sldId="750"/>
            <ac:spMk id="6" creationId="{9DE6BD82-2EF8-F81E-E65D-8F113EAD4077}"/>
          </ac:spMkLst>
        </pc:spChg>
        <pc:spChg chg="add mod">
          <ac:chgData name="Shaimaa" userId="236c7616-cf25-48c2-93ff-7a9a2a28a532" providerId="ADAL" clId="{F9DD3C87-B1A8-4857-8283-0B8E386AFE67}" dt="2023-08-14T13:34:37.200" v="498" actId="1076"/>
          <ac:spMkLst>
            <pc:docMk/>
            <pc:sldMk cId="1472741728" sldId="750"/>
            <ac:spMk id="9" creationId="{E5AC3DDC-CDC1-11D3-8E70-549B5422C8DD}"/>
          </ac:spMkLst>
        </pc:spChg>
        <pc:spChg chg="add mod">
          <ac:chgData name="Shaimaa" userId="236c7616-cf25-48c2-93ff-7a9a2a28a532" providerId="ADAL" clId="{F9DD3C87-B1A8-4857-8283-0B8E386AFE67}" dt="2023-08-14T13:35:19.365" v="510" actId="14100"/>
          <ac:spMkLst>
            <pc:docMk/>
            <pc:sldMk cId="1472741728" sldId="750"/>
            <ac:spMk id="10" creationId="{252A01BC-F364-17C2-C56E-CC02AE651766}"/>
          </ac:spMkLst>
        </pc:spChg>
        <pc:picChg chg="mod">
          <ac:chgData name="Shaimaa" userId="236c7616-cf25-48c2-93ff-7a9a2a28a532" providerId="ADAL" clId="{F9DD3C87-B1A8-4857-8283-0B8E386AFE67}" dt="2023-08-14T13:35:16.147" v="509" actId="1076"/>
          <ac:picMkLst>
            <pc:docMk/>
            <pc:sldMk cId="1472741728" sldId="750"/>
            <ac:picMk id="4" creationId="{1EFBC169-B7B2-87FB-70BE-10BCA7EE6D6C}"/>
          </ac:picMkLst>
        </pc:picChg>
        <pc:cxnChg chg="add mod">
          <ac:chgData name="Shaimaa" userId="236c7616-cf25-48c2-93ff-7a9a2a28a532" providerId="ADAL" clId="{F9DD3C87-B1A8-4857-8283-0B8E386AFE67}" dt="2023-08-14T13:33:56.112" v="472" actId="1035"/>
          <ac:cxnSpMkLst>
            <pc:docMk/>
            <pc:sldMk cId="1472741728" sldId="750"/>
            <ac:cxnSpMk id="7" creationId="{6EB2574B-ADCE-3C95-8728-4299B19EE4C0}"/>
          </ac:cxnSpMkLst>
        </pc:cxnChg>
        <pc:cxnChg chg="add mod">
          <ac:chgData name="Shaimaa" userId="236c7616-cf25-48c2-93ff-7a9a2a28a532" providerId="ADAL" clId="{F9DD3C87-B1A8-4857-8283-0B8E386AFE67}" dt="2023-08-14T13:33:56.112" v="472" actId="1035"/>
          <ac:cxnSpMkLst>
            <pc:docMk/>
            <pc:sldMk cId="1472741728" sldId="750"/>
            <ac:cxnSpMk id="8" creationId="{6366D327-5517-64FF-64B2-5D79696523F6}"/>
          </ac:cxnSpMkLst>
        </pc:cxnChg>
      </pc:sldChg>
      <pc:sldChg chg="addSp modSp add mod">
        <pc:chgData name="Shaimaa" userId="236c7616-cf25-48c2-93ff-7a9a2a28a532" providerId="ADAL" clId="{F9DD3C87-B1A8-4857-8283-0B8E386AFE67}" dt="2023-08-14T13:31:13.993" v="426" actId="20577"/>
        <pc:sldMkLst>
          <pc:docMk/>
          <pc:sldMk cId="1209185791" sldId="751"/>
        </pc:sldMkLst>
        <pc:spChg chg="mod">
          <ac:chgData name="Shaimaa" userId="236c7616-cf25-48c2-93ff-7a9a2a28a532" providerId="ADAL" clId="{F9DD3C87-B1A8-4857-8283-0B8E386AFE67}" dt="2023-08-14T13:30:55.629" v="400" actId="1076"/>
          <ac:spMkLst>
            <pc:docMk/>
            <pc:sldMk cId="1209185791" sldId="751"/>
            <ac:spMk id="8" creationId="{ED62B7DA-AF45-5F08-2D75-5430B346FDA1}"/>
          </ac:spMkLst>
        </pc:spChg>
        <pc:spChg chg="add mod">
          <ac:chgData name="Shaimaa" userId="236c7616-cf25-48c2-93ff-7a9a2a28a532" providerId="ADAL" clId="{F9DD3C87-B1A8-4857-8283-0B8E386AFE67}" dt="2023-08-14T13:31:13.993" v="426" actId="20577"/>
          <ac:spMkLst>
            <pc:docMk/>
            <pc:sldMk cId="1209185791" sldId="751"/>
            <ac:spMk id="9" creationId="{10A353DD-986C-FECF-404F-D8AB996B21A6}"/>
          </ac:spMkLst>
        </pc:spChg>
        <pc:picChg chg="mod">
          <ac:chgData name="Shaimaa" userId="236c7616-cf25-48c2-93ff-7a9a2a28a532" providerId="ADAL" clId="{F9DD3C87-B1A8-4857-8283-0B8E386AFE67}" dt="2023-08-14T13:30:45.734" v="397" actId="1076"/>
          <ac:picMkLst>
            <pc:docMk/>
            <pc:sldMk cId="1209185791" sldId="751"/>
            <ac:picMk id="6" creationId="{FCF97026-E47C-0B5C-65F2-D62D0215E353}"/>
          </ac:picMkLst>
        </pc:picChg>
        <pc:picChg chg="mod">
          <ac:chgData name="Shaimaa" userId="236c7616-cf25-48c2-93ff-7a9a2a28a532" providerId="ADAL" clId="{F9DD3C87-B1A8-4857-8283-0B8E386AFE67}" dt="2023-08-14T13:30:54.161" v="399" actId="1076"/>
          <ac:picMkLst>
            <pc:docMk/>
            <pc:sldMk cId="1209185791" sldId="751"/>
            <ac:picMk id="7" creationId="{A44BC7DF-0750-F3A6-AC68-4903D7317163}"/>
          </ac:picMkLst>
        </pc:picChg>
      </pc:sldChg>
      <pc:sldChg chg="add">
        <pc:chgData name="Shaimaa" userId="236c7616-cf25-48c2-93ff-7a9a2a28a532" providerId="ADAL" clId="{F9DD3C87-B1A8-4857-8283-0B8E386AFE67}" dt="2023-08-14T13:23:17.953" v="93" actId="2890"/>
        <pc:sldMkLst>
          <pc:docMk/>
          <pc:sldMk cId="4221499504" sldId="752"/>
        </pc:sldMkLst>
      </pc:sldChg>
      <pc:sldChg chg="modSp add mod">
        <pc:chgData name="Shaimaa" userId="236c7616-cf25-48c2-93ff-7a9a2a28a532" providerId="ADAL" clId="{F9DD3C87-B1A8-4857-8283-0B8E386AFE67}" dt="2023-08-14T13:25:22.767" v="188" actId="20577"/>
        <pc:sldMkLst>
          <pc:docMk/>
          <pc:sldMk cId="3721005114" sldId="753"/>
        </pc:sldMkLst>
        <pc:spChg chg="mod">
          <ac:chgData name="Shaimaa" userId="236c7616-cf25-48c2-93ff-7a9a2a28a532" providerId="ADAL" clId="{F9DD3C87-B1A8-4857-8283-0B8E386AFE67}" dt="2023-08-14T13:25:22.767" v="188" actId="20577"/>
          <ac:spMkLst>
            <pc:docMk/>
            <pc:sldMk cId="3721005114" sldId="753"/>
            <ac:spMk id="8" creationId="{ED62B7DA-AF45-5F08-2D75-5430B346FDA1}"/>
          </ac:spMkLst>
        </pc:spChg>
        <pc:spChg chg="mod">
          <ac:chgData name="Shaimaa" userId="236c7616-cf25-48c2-93ff-7a9a2a28a532" providerId="ADAL" clId="{F9DD3C87-B1A8-4857-8283-0B8E386AFE67}" dt="2023-08-14T13:23:55.697" v="103" actId="1038"/>
          <ac:spMkLst>
            <pc:docMk/>
            <pc:sldMk cId="3721005114" sldId="753"/>
            <ac:spMk id="9" creationId="{B9144BE5-5DD9-8D65-F138-5EA82DA40707}"/>
          </ac:spMkLst>
        </pc:spChg>
      </pc:sldChg>
      <pc:sldChg chg="addSp delSp modSp add mod">
        <pc:chgData name="Shaimaa" userId="236c7616-cf25-48c2-93ff-7a9a2a28a532" providerId="ADAL" clId="{F9DD3C87-B1A8-4857-8283-0B8E386AFE67}" dt="2023-08-14T13:26:11.546" v="225" actId="14100"/>
        <pc:sldMkLst>
          <pc:docMk/>
          <pc:sldMk cId="2380609734" sldId="754"/>
        </pc:sldMkLst>
        <pc:spChg chg="mod">
          <ac:chgData name="Shaimaa" userId="236c7616-cf25-48c2-93ff-7a9a2a28a532" providerId="ADAL" clId="{F9DD3C87-B1A8-4857-8283-0B8E386AFE67}" dt="2023-08-14T13:26:11.546" v="225" actId="14100"/>
          <ac:spMkLst>
            <pc:docMk/>
            <pc:sldMk cId="2380609734" sldId="754"/>
            <ac:spMk id="8" creationId="{ED62B7DA-AF45-5F08-2D75-5430B346FDA1}"/>
          </ac:spMkLst>
        </pc:spChg>
        <pc:spChg chg="del">
          <ac:chgData name="Shaimaa" userId="236c7616-cf25-48c2-93ff-7a9a2a28a532" providerId="ADAL" clId="{F9DD3C87-B1A8-4857-8283-0B8E386AFE67}" dt="2023-08-14T13:25:41.860" v="190" actId="478"/>
          <ac:spMkLst>
            <pc:docMk/>
            <pc:sldMk cId="2380609734" sldId="754"/>
            <ac:spMk id="9" creationId="{B9144BE5-5DD9-8D65-F138-5EA82DA40707}"/>
          </ac:spMkLst>
        </pc:spChg>
        <pc:spChg chg="add">
          <ac:chgData name="Shaimaa" userId="236c7616-cf25-48c2-93ff-7a9a2a28a532" providerId="ADAL" clId="{F9DD3C87-B1A8-4857-8283-0B8E386AFE67}" dt="2023-08-14T13:25:47.525" v="191" actId="11529"/>
          <ac:spMkLst>
            <pc:docMk/>
            <pc:sldMk cId="2380609734" sldId="754"/>
            <ac:spMk id="12" creationId="{084B082A-E2D5-4102-2C13-21C0D50FB549}"/>
          </ac:spMkLst>
        </pc:spChg>
        <pc:cxnChg chg="add mod">
          <ac:chgData name="Shaimaa" userId="236c7616-cf25-48c2-93ff-7a9a2a28a532" providerId="ADAL" clId="{F9DD3C87-B1A8-4857-8283-0B8E386AFE67}" dt="2023-08-14T13:25:15.374" v="187" actId="1037"/>
          <ac:cxnSpMkLst>
            <pc:docMk/>
            <pc:sldMk cId="2380609734" sldId="754"/>
            <ac:cxnSpMk id="7" creationId="{B867F35B-F568-275F-E5F8-30CF4D868EA8}"/>
          </ac:cxnSpMkLst>
        </pc:cxnChg>
        <pc:cxnChg chg="add mod">
          <ac:chgData name="Shaimaa" userId="236c7616-cf25-48c2-93ff-7a9a2a28a532" providerId="ADAL" clId="{F9DD3C87-B1A8-4857-8283-0B8E386AFE67}" dt="2023-08-14T13:25:15.374" v="187" actId="1037"/>
          <ac:cxnSpMkLst>
            <pc:docMk/>
            <pc:sldMk cId="2380609734" sldId="754"/>
            <ac:cxnSpMk id="11" creationId="{14D03D32-7002-7CE0-9013-282A3FD730FE}"/>
          </ac:cxnSpMkLst>
        </pc:cxnChg>
      </pc:sldChg>
      <pc:sldChg chg="add ord">
        <pc:chgData name="Shaimaa" userId="236c7616-cf25-48c2-93ff-7a9a2a28a532" providerId="ADAL" clId="{F9DD3C87-B1A8-4857-8283-0B8E386AFE67}" dt="2023-08-14T13:26:27.552" v="228"/>
        <pc:sldMkLst>
          <pc:docMk/>
          <pc:sldMk cId="1538822833" sldId="755"/>
        </pc:sldMkLst>
      </pc:sldChg>
      <pc:sldChg chg="addSp delSp modSp add mod">
        <pc:chgData name="Shaimaa" userId="236c7616-cf25-48c2-93ff-7a9a2a28a532" providerId="ADAL" clId="{F9DD3C87-B1A8-4857-8283-0B8E386AFE67}" dt="2023-08-14T13:30:13.701" v="391" actId="478"/>
        <pc:sldMkLst>
          <pc:docMk/>
          <pc:sldMk cId="1035546841" sldId="756"/>
        </pc:sldMkLst>
        <pc:spChg chg="add mod">
          <ac:chgData name="Shaimaa" userId="236c7616-cf25-48c2-93ff-7a9a2a28a532" providerId="ADAL" clId="{F9DD3C87-B1A8-4857-8283-0B8E386AFE67}" dt="2023-08-14T13:28:07.978" v="272" actId="14100"/>
          <ac:spMkLst>
            <pc:docMk/>
            <pc:sldMk cId="1035546841" sldId="756"/>
            <ac:spMk id="6" creationId="{25636DE7-1C99-AAF5-DD71-402EB6A172B9}"/>
          </ac:spMkLst>
        </pc:spChg>
        <pc:spChg chg="add mod">
          <ac:chgData name="Shaimaa" userId="236c7616-cf25-48c2-93ff-7a9a2a28a532" providerId="ADAL" clId="{F9DD3C87-B1A8-4857-8283-0B8E386AFE67}" dt="2023-08-14T13:27:34.269" v="234" actId="1035"/>
          <ac:spMkLst>
            <pc:docMk/>
            <pc:sldMk cId="1035546841" sldId="756"/>
            <ac:spMk id="7" creationId="{9A67F05F-A95E-1C61-5457-59A378B68DD5}"/>
          </ac:spMkLst>
        </pc:spChg>
        <pc:spChg chg="add del mod">
          <ac:chgData name="Shaimaa" userId="236c7616-cf25-48c2-93ff-7a9a2a28a532" providerId="ADAL" clId="{F9DD3C87-B1A8-4857-8283-0B8E386AFE67}" dt="2023-08-14T13:30:11.093" v="390" actId="478"/>
          <ac:spMkLst>
            <pc:docMk/>
            <pc:sldMk cId="1035546841" sldId="756"/>
            <ac:spMk id="8" creationId="{D279298D-381B-38F1-9401-A3C41D51B742}"/>
          </ac:spMkLst>
        </pc:spChg>
        <pc:spChg chg="add del mod">
          <ac:chgData name="Shaimaa" userId="236c7616-cf25-48c2-93ff-7a9a2a28a532" providerId="ADAL" clId="{F9DD3C87-B1A8-4857-8283-0B8E386AFE67}" dt="2023-08-14T13:30:13.701" v="391" actId="478"/>
          <ac:spMkLst>
            <pc:docMk/>
            <pc:sldMk cId="1035546841" sldId="756"/>
            <ac:spMk id="9" creationId="{A9D8A495-C265-221C-029A-D7879418F737}"/>
          </ac:spMkLst>
        </pc:spChg>
        <pc:spChg chg="add del mod">
          <ac:chgData name="Shaimaa" userId="236c7616-cf25-48c2-93ff-7a9a2a28a532" providerId="ADAL" clId="{F9DD3C87-B1A8-4857-8283-0B8E386AFE67}" dt="2023-08-14T13:29:59.804" v="388" actId="478"/>
          <ac:spMkLst>
            <pc:docMk/>
            <pc:sldMk cId="1035546841" sldId="756"/>
            <ac:spMk id="10" creationId="{2A4D65DD-8BBF-9460-9784-69411144DDFC}"/>
          </ac:spMkLst>
        </pc:spChg>
      </pc:sldChg>
      <pc:sldChg chg="delSp modSp add mod">
        <pc:chgData name="Shaimaa" userId="236c7616-cf25-48c2-93ff-7a9a2a28a532" providerId="ADAL" clId="{F9DD3C87-B1A8-4857-8283-0B8E386AFE67}" dt="2023-08-14T13:30:28.369" v="396" actId="478"/>
        <pc:sldMkLst>
          <pc:docMk/>
          <pc:sldMk cId="1257341925" sldId="757"/>
        </pc:sldMkLst>
        <pc:spChg chg="del mod">
          <ac:chgData name="Shaimaa" userId="236c7616-cf25-48c2-93ff-7a9a2a28a532" providerId="ADAL" clId="{F9DD3C87-B1A8-4857-8283-0B8E386AFE67}" dt="2023-08-14T13:30:23.626" v="395" actId="478"/>
          <ac:spMkLst>
            <pc:docMk/>
            <pc:sldMk cId="1257341925" sldId="757"/>
            <ac:spMk id="6" creationId="{25636DE7-1C99-AAF5-DD71-402EB6A172B9}"/>
          </ac:spMkLst>
        </pc:spChg>
        <pc:spChg chg="del">
          <ac:chgData name="Shaimaa" userId="236c7616-cf25-48c2-93ff-7a9a2a28a532" providerId="ADAL" clId="{F9DD3C87-B1A8-4857-8283-0B8E386AFE67}" dt="2023-08-14T13:30:28.369" v="396" actId="478"/>
          <ac:spMkLst>
            <pc:docMk/>
            <pc:sldMk cId="1257341925" sldId="757"/>
            <ac:spMk id="7" creationId="{9A67F05F-A95E-1C61-5457-59A378B68DD5}"/>
          </ac:spMkLst>
        </pc:spChg>
        <pc:picChg chg="mod">
          <ac:chgData name="Shaimaa" userId="236c7616-cf25-48c2-93ff-7a9a2a28a532" providerId="ADAL" clId="{F9DD3C87-B1A8-4857-8283-0B8E386AFE67}" dt="2023-08-14T13:30:21.514" v="393" actId="1076"/>
          <ac:picMkLst>
            <pc:docMk/>
            <pc:sldMk cId="1257341925" sldId="757"/>
            <ac:picMk id="4" creationId="{07FD7FB8-5ED4-8BCC-B380-5060FCFE7D5C}"/>
          </ac:picMkLst>
        </pc:picChg>
      </pc:sldChg>
      <pc:sldChg chg="addSp modSp add mod">
        <pc:chgData name="Shaimaa" userId="236c7616-cf25-48c2-93ff-7a9a2a28a532" providerId="ADAL" clId="{F9DD3C87-B1A8-4857-8283-0B8E386AFE67}" dt="2023-08-14T13:42:37.260" v="808" actId="14100"/>
        <pc:sldMkLst>
          <pc:docMk/>
          <pc:sldMk cId="1603163906" sldId="758"/>
        </pc:sldMkLst>
        <pc:spChg chg="add mod">
          <ac:chgData name="Shaimaa" userId="236c7616-cf25-48c2-93ff-7a9a2a28a532" providerId="ADAL" clId="{F9DD3C87-B1A8-4857-8283-0B8E386AFE67}" dt="2023-08-14T13:42:37.260" v="808" actId="14100"/>
          <ac:spMkLst>
            <pc:docMk/>
            <pc:sldMk cId="1603163906" sldId="758"/>
            <ac:spMk id="6" creationId="{ED8CD9B6-B96B-F279-F886-C820C600F035}"/>
          </ac:spMkLst>
        </pc:spChg>
        <pc:picChg chg="mod">
          <ac:chgData name="Shaimaa" userId="236c7616-cf25-48c2-93ff-7a9a2a28a532" providerId="ADAL" clId="{F9DD3C87-B1A8-4857-8283-0B8E386AFE67}" dt="2023-08-14T13:42:13.249" v="801" actId="1076"/>
          <ac:picMkLst>
            <pc:docMk/>
            <pc:sldMk cId="1603163906" sldId="758"/>
            <ac:picMk id="4" creationId="{1EFBC169-B7B2-87FB-70BE-10BCA7EE6D6C}"/>
          </ac:picMkLst>
        </pc:picChg>
      </pc:sldChg>
      <pc:sldChg chg="addSp modSp add mod">
        <pc:chgData name="Shaimaa" userId="236c7616-cf25-48c2-93ff-7a9a2a28a532" providerId="ADAL" clId="{F9DD3C87-B1A8-4857-8283-0B8E386AFE67}" dt="2023-08-14T13:36:56.328" v="535" actId="1076"/>
        <pc:sldMkLst>
          <pc:docMk/>
          <pc:sldMk cId="2366883071" sldId="759"/>
        </pc:sldMkLst>
        <pc:spChg chg="mod">
          <ac:chgData name="Shaimaa" userId="236c7616-cf25-48c2-93ff-7a9a2a28a532" providerId="ADAL" clId="{F9DD3C87-B1A8-4857-8283-0B8E386AFE67}" dt="2023-08-14T13:36:40.606" v="525" actId="1036"/>
          <ac:spMkLst>
            <pc:docMk/>
            <pc:sldMk cId="2366883071" sldId="759"/>
            <ac:spMk id="6" creationId="{9DE6BD82-2EF8-F81E-E65D-8F113EAD4077}"/>
          </ac:spMkLst>
        </pc:spChg>
        <pc:spChg chg="mod">
          <ac:chgData name="Shaimaa" userId="236c7616-cf25-48c2-93ff-7a9a2a28a532" providerId="ADAL" clId="{F9DD3C87-B1A8-4857-8283-0B8E386AFE67}" dt="2023-08-14T13:36:56.328" v="535" actId="1076"/>
          <ac:spMkLst>
            <pc:docMk/>
            <pc:sldMk cId="2366883071" sldId="759"/>
            <ac:spMk id="10" creationId="{252A01BC-F364-17C2-C56E-CC02AE651766}"/>
          </ac:spMkLst>
        </pc:spChg>
        <pc:spChg chg="add mod">
          <ac:chgData name="Shaimaa" userId="236c7616-cf25-48c2-93ff-7a9a2a28a532" providerId="ADAL" clId="{F9DD3C87-B1A8-4857-8283-0B8E386AFE67}" dt="2023-08-14T13:36:25.024" v="516" actId="14100"/>
          <ac:spMkLst>
            <pc:docMk/>
            <pc:sldMk cId="2366883071" sldId="759"/>
            <ac:spMk id="11" creationId="{ACA3F5D0-0DCF-B1F3-B0DA-5202B38D0164}"/>
          </ac:spMkLst>
        </pc:spChg>
      </pc:sldChg>
      <pc:sldChg chg="modSp add mod">
        <pc:chgData name="Shaimaa" userId="236c7616-cf25-48c2-93ff-7a9a2a28a532" providerId="ADAL" clId="{F9DD3C87-B1A8-4857-8283-0B8E386AFE67}" dt="2023-08-14T13:37:53.128" v="570" actId="14100"/>
        <pc:sldMkLst>
          <pc:docMk/>
          <pc:sldMk cId="3391763372" sldId="760"/>
        </pc:sldMkLst>
        <pc:spChg chg="mod">
          <ac:chgData name="Shaimaa" userId="236c7616-cf25-48c2-93ff-7a9a2a28a532" providerId="ADAL" clId="{F9DD3C87-B1A8-4857-8283-0B8E386AFE67}" dt="2023-08-14T13:37:53.128" v="570" actId="14100"/>
          <ac:spMkLst>
            <pc:docMk/>
            <pc:sldMk cId="3391763372" sldId="760"/>
            <ac:spMk id="10" creationId="{252A01BC-F364-17C2-C56E-CC02AE651766}"/>
          </ac:spMkLst>
        </pc:spChg>
        <pc:spChg chg="mod">
          <ac:chgData name="Shaimaa" userId="236c7616-cf25-48c2-93ff-7a9a2a28a532" providerId="ADAL" clId="{F9DD3C87-B1A8-4857-8283-0B8E386AFE67}" dt="2023-08-14T13:37:10.180" v="538" actId="14100"/>
          <ac:spMkLst>
            <pc:docMk/>
            <pc:sldMk cId="3391763372" sldId="760"/>
            <ac:spMk id="11" creationId="{ACA3F5D0-0DCF-B1F3-B0DA-5202B38D0164}"/>
          </ac:spMkLst>
        </pc:spChg>
        <pc:picChg chg="mod">
          <ac:chgData name="Shaimaa" userId="236c7616-cf25-48c2-93ff-7a9a2a28a532" providerId="ADAL" clId="{F9DD3C87-B1A8-4857-8283-0B8E386AFE67}" dt="2023-08-14T13:37:48.365" v="569" actId="1076"/>
          <ac:picMkLst>
            <pc:docMk/>
            <pc:sldMk cId="3391763372" sldId="760"/>
            <ac:picMk id="4" creationId="{1EFBC169-B7B2-87FB-70BE-10BCA7EE6D6C}"/>
          </ac:picMkLst>
        </pc:picChg>
      </pc:sldChg>
      <pc:sldChg chg="addSp delSp modSp add mod">
        <pc:chgData name="Shaimaa" userId="236c7616-cf25-48c2-93ff-7a9a2a28a532" providerId="ADAL" clId="{F9DD3C87-B1A8-4857-8283-0B8E386AFE67}" dt="2023-08-14T13:41:08.640" v="796" actId="14100"/>
        <pc:sldMkLst>
          <pc:docMk/>
          <pc:sldMk cId="1646556580" sldId="761"/>
        </pc:sldMkLst>
        <pc:spChg chg="del mod">
          <ac:chgData name="Shaimaa" userId="236c7616-cf25-48c2-93ff-7a9a2a28a532" providerId="ADAL" clId="{F9DD3C87-B1A8-4857-8283-0B8E386AFE67}" dt="2023-08-14T13:40:22.518" v="771" actId="478"/>
          <ac:spMkLst>
            <pc:docMk/>
            <pc:sldMk cId="1646556580" sldId="761"/>
            <ac:spMk id="10" creationId="{252A01BC-F364-17C2-C56E-CC02AE651766}"/>
          </ac:spMkLst>
        </pc:spChg>
        <pc:spChg chg="mod">
          <ac:chgData name="Shaimaa" userId="236c7616-cf25-48c2-93ff-7a9a2a28a532" providerId="ADAL" clId="{F9DD3C87-B1A8-4857-8283-0B8E386AFE67}" dt="2023-08-14T13:38:40.487" v="581" actId="1037"/>
          <ac:spMkLst>
            <pc:docMk/>
            <pc:sldMk cId="1646556580" sldId="761"/>
            <ac:spMk id="11" creationId="{ACA3F5D0-0DCF-B1F3-B0DA-5202B38D0164}"/>
          </ac:spMkLst>
        </pc:spChg>
        <pc:spChg chg="add mod">
          <ac:chgData name="Shaimaa" userId="236c7616-cf25-48c2-93ff-7a9a2a28a532" providerId="ADAL" clId="{F9DD3C87-B1A8-4857-8283-0B8E386AFE67}" dt="2023-08-14T13:38:49.829" v="647" actId="1038"/>
          <ac:spMkLst>
            <pc:docMk/>
            <pc:sldMk cId="1646556580" sldId="761"/>
            <ac:spMk id="12" creationId="{F717F08D-0865-DCCE-FD58-8BAB82E0EDE7}"/>
          </ac:spMkLst>
        </pc:spChg>
        <pc:spChg chg="add mod">
          <ac:chgData name="Shaimaa" userId="236c7616-cf25-48c2-93ff-7a9a2a28a532" providerId="ADAL" clId="{F9DD3C87-B1A8-4857-8283-0B8E386AFE67}" dt="2023-08-14T13:41:08.640" v="796" actId="14100"/>
          <ac:spMkLst>
            <pc:docMk/>
            <pc:sldMk cId="1646556580" sldId="761"/>
            <ac:spMk id="13" creationId="{EC9DFCEE-A04E-DA5B-A42F-78FB1C1B2C1A}"/>
          </ac:spMkLst>
        </pc:spChg>
        <pc:spChg chg="add mod">
          <ac:chgData name="Shaimaa" userId="236c7616-cf25-48c2-93ff-7a9a2a28a532" providerId="ADAL" clId="{F9DD3C87-B1A8-4857-8283-0B8E386AFE67}" dt="2023-08-14T13:41:01.289" v="794" actId="1038"/>
          <ac:spMkLst>
            <pc:docMk/>
            <pc:sldMk cId="1646556580" sldId="761"/>
            <ac:spMk id="14" creationId="{4530D178-429D-3754-C6E4-AA5EDA9CBCB4}"/>
          </ac:spMkLst>
        </pc:spChg>
        <pc:picChg chg="mod">
          <ac:chgData name="Shaimaa" userId="236c7616-cf25-48c2-93ff-7a9a2a28a532" providerId="ADAL" clId="{F9DD3C87-B1A8-4857-8283-0B8E386AFE67}" dt="2023-08-14T13:38:14.789" v="573" actId="1076"/>
          <ac:picMkLst>
            <pc:docMk/>
            <pc:sldMk cId="1646556580" sldId="761"/>
            <ac:picMk id="4" creationId="{1EFBC169-B7B2-87FB-70BE-10BCA7EE6D6C}"/>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76119-FE57-4295-A6ED-ECA5791E47C3}"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CA"/>
        </a:p>
      </dgm:t>
    </dgm:pt>
    <dgm:pt modelId="{2F100593-4750-48F0-90F8-A46B797AFF1D}">
      <dgm:prSet phldrT="[Text]"/>
      <dgm:spPr/>
      <dgm:t>
        <a:bodyPr/>
        <a:lstStyle/>
        <a:p>
          <a:endParaRPr lang="en-CA" dirty="0"/>
        </a:p>
        <a:p>
          <a:endParaRPr lang="en-CA" dirty="0"/>
        </a:p>
        <a:p>
          <a:r>
            <a:rPr lang="en-CA" dirty="0"/>
            <a:t>Software (cyber)</a:t>
          </a:r>
        </a:p>
      </dgm:t>
    </dgm:pt>
    <dgm:pt modelId="{AE7404B6-06A9-4B21-ABF7-90BE09AC9803}" type="parTrans" cxnId="{91802B3B-927F-40A5-884B-A6732AC9140A}">
      <dgm:prSet/>
      <dgm:spPr/>
      <dgm:t>
        <a:bodyPr/>
        <a:lstStyle/>
        <a:p>
          <a:endParaRPr lang="en-CA"/>
        </a:p>
      </dgm:t>
    </dgm:pt>
    <dgm:pt modelId="{D38D167C-2D38-4EE0-BB02-6996A252ED19}" type="sibTrans" cxnId="{91802B3B-927F-40A5-884B-A6732AC9140A}">
      <dgm:prSet/>
      <dgm:spPr/>
      <dgm:t>
        <a:bodyPr/>
        <a:lstStyle/>
        <a:p>
          <a:endParaRPr lang="en-CA"/>
        </a:p>
      </dgm:t>
    </dgm:pt>
    <dgm:pt modelId="{2187E11A-3025-4412-986A-8712006CA711}">
      <dgm:prSet phldrT="[Text]"/>
      <dgm:spPr/>
      <dgm:t>
        <a:bodyPr/>
        <a:lstStyle/>
        <a:p>
          <a:endParaRPr lang="en-CA" dirty="0"/>
        </a:p>
        <a:p>
          <a:endParaRPr lang="en-CA" dirty="0"/>
        </a:p>
        <a:p>
          <a:r>
            <a:rPr lang="en-CA" dirty="0"/>
            <a:t>Hardware (physical)</a:t>
          </a:r>
        </a:p>
      </dgm:t>
    </dgm:pt>
    <dgm:pt modelId="{37271478-35A5-4FF9-8053-B90B7670AD9B}" type="parTrans" cxnId="{C6FED726-E307-486E-968F-FECDD38F9C52}">
      <dgm:prSet/>
      <dgm:spPr/>
      <dgm:t>
        <a:bodyPr/>
        <a:lstStyle/>
        <a:p>
          <a:endParaRPr lang="en-CA"/>
        </a:p>
      </dgm:t>
    </dgm:pt>
    <dgm:pt modelId="{32588FB1-CCB1-4FCC-ADBA-3A0539BAABE5}" type="sibTrans" cxnId="{C6FED726-E307-486E-968F-FECDD38F9C52}">
      <dgm:prSet/>
      <dgm:spPr/>
      <dgm:t>
        <a:bodyPr/>
        <a:lstStyle/>
        <a:p>
          <a:endParaRPr lang="en-CA"/>
        </a:p>
      </dgm:t>
    </dgm:pt>
    <dgm:pt modelId="{66CAF60E-62D7-405D-BF6F-57F0971EFC80}" type="pres">
      <dgm:prSet presAssocID="{12476119-FE57-4295-A6ED-ECA5791E47C3}" presName="Name0" presStyleCnt="0">
        <dgm:presLayoutVars>
          <dgm:chMax val="2"/>
          <dgm:chPref val="2"/>
          <dgm:animLvl val="lvl"/>
        </dgm:presLayoutVars>
      </dgm:prSet>
      <dgm:spPr/>
    </dgm:pt>
    <dgm:pt modelId="{A26C4C8D-F709-483F-B9D0-31079804CE80}" type="pres">
      <dgm:prSet presAssocID="{12476119-FE57-4295-A6ED-ECA5791E47C3}" presName="LeftText" presStyleLbl="revTx" presStyleIdx="0" presStyleCnt="0">
        <dgm:presLayoutVars>
          <dgm:bulletEnabled val="1"/>
        </dgm:presLayoutVars>
      </dgm:prSet>
      <dgm:spPr/>
    </dgm:pt>
    <dgm:pt modelId="{4D16CFF4-9800-43B9-AAED-19F6B595D73A}" type="pres">
      <dgm:prSet presAssocID="{12476119-FE57-4295-A6ED-ECA5791E47C3}" presName="LeftNode" presStyleLbl="bgImgPlace1" presStyleIdx="0" presStyleCnt="2">
        <dgm:presLayoutVars>
          <dgm:chMax val="2"/>
          <dgm:chPref val="2"/>
        </dgm:presLayoutVars>
      </dgm:prSet>
      <dgm:spPr/>
    </dgm:pt>
    <dgm:pt modelId="{FC671676-CB7F-40E9-B54F-3FF6E0F6E311}" type="pres">
      <dgm:prSet presAssocID="{12476119-FE57-4295-A6ED-ECA5791E47C3}" presName="RightText" presStyleLbl="revTx" presStyleIdx="0" presStyleCnt="0">
        <dgm:presLayoutVars>
          <dgm:bulletEnabled val="1"/>
        </dgm:presLayoutVars>
      </dgm:prSet>
      <dgm:spPr/>
    </dgm:pt>
    <dgm:pt modelId="{3C730E4B-2C41-48C1-AC71-42CD4750D685}" type="pres">
      <dgm:prSet presAssocID="{12476119-FE57-4295-A6ED-ECA5791E47C3}" presName="RightNode" presStyleLbl="bgImgPlace1" presStyleIdx="1" presStyleCnt="2">
        <dgm:presLayoutVars>
          <dgm:chMax val="0"/>
          <dgm:chPref val="0"/>
        </dgm:presLayoutVars>
      </dgm:prSet>
      <dgm:spPr/>
    </dgm:pt>
    <dgm:pt modelId="{47936B42-A47B-4D16-9E83-78BBF5624835}" type="pres">
      <dgm:prSet presAssocID="{12476119-FE57-4295-A6ED-ECA5791E47C3}" presName="TopArrow" presStyleLbl="node1" presStyleIdx="0" presStyleCnt="2"/>
      <dgm:spPr/>
    </dgm:pt>
    <dgm:pt modelId="{185631E1-449D-4B7C-A298-D596FB749016}" type="pres">
      <dgm:prSet presAssocID="{12476119-FE57-4295-A6ED-ECA5791E47C3}" presName="BottomArrow" presStyleLbl="node1" presStyleIdx="1" presStyleCnt="2"/>
      <dgm:spPr/>
    </dgm:pt>
  </dgm:ptLst>
  <dgm:cxnLst>
    <dgm:cxn modelId="{41A0D918-CD4E-44D9-8E4D-B165DB2C2F9D}" type="presOf" srcId="{2F100593-4750-48F0-90F8-A46B797AFF1D}" destId="{A26C4C8D-F709-483F-B9D0-31079804CE80}" srcOrd="0" destOrd="0" presId="urn:microsoft.com/office/officeart/2009/layout/ReverseList"/>
    <dgm:cxn modelId="{C6FED726-E307-486E-968F-FECDD38F9C52}" srcId="{12476119-FE57-4295-A6ED-ECA5791E47C3}" destId="{2187E11A-3025-4412-986A-8712006CA711}" srcOrd="1" destOrd="0" parTransId="{37271478-35A5-4FF9-8053-B90B7670AD9B}" sibTransId="{32588FB1-CCB1-4FCC-ADBA-3A0539BAABE5}"/>
    <dgm:cxn modelId="{91802B3B-927F-40A5-884B-A6732AC9140A}" srcId="{12476119-FE57-4295-A6ED-ECA5791E47C3}" destId="{2F100593-4750-48F0-90F8-A46B797AFF1D}" srcOrd="0" destOrd="0" parTransId="{AE7404B6-06A9-4B21-ABF7-90BE09AC9803}" sibTransId="{D38D167C-2D38-4EE0-BB02-6996A252ED19}"/>
    <dgm:cxn modelId="{6BC76098-1554-4C48-AA4A-E695490B4FAB}" type="presOf" srcId="{2187E11A-3025-4412-986A-8712006CA711}" destId="{3C730E4B-2C41-48C1-AC71-42CD4750D685}" srcOrd="1" destOrd="0" presId="urn:microsoft.com/office/officeart/2009/layout/ReverseList"/>
    <dgm:cxn modelId="{1DECDFAB-E39A-4EB4-B733-E5606D61F213}" type="presOf" srcId="{2187E11A-3025-4412-986A-8712006CA711}" destId="{FC671676-CB7F-40E9-B54F-3FF6E0F6E311}" srcOrd="0" destOrd="0" presId="urn:microsoft.com/office/officeart/2009/layout/ReverseList"/>
    <dgm:cxn modelId="{B675B3E8-C24D-48BD-A0F3-19CA1C246A92}" type="presOf" srcId="{2F100593-4750-48F0-90F8-A46B797AFF1D}" destId="{4D16CFF4-9800-43B9-AAED-19F6B595D73A}" srcOrd="1" destOrd="0" presId="urn:microsoft.com/office/officeart/2009/layout/ReverseList"/>
    <dgm:cxn modelId="{0D7341F4-1E9C-46FA-9465-FC6933C6EA8F}" type="presOf" srcId="{12476119-FE57-4295-A6ED-ECA5791E47C3}" destId="{66CAF60E-62D7-405D-BF6F-57F0971EFC80}" srcOrd="0" destOrd="0" presId="urn:microsoft.com/office/officeart/2009/layout/ReverseList"/>
    <dgm:cxn modelId="{CD8D5AFD-070E-49D1-A3CA-96122EAEA762}" type="presParOf" srcId="{66CAF60E-62D7-405D-BF6F-57F0971EFC80}" destId="{A26C4C8D-F709-483F-B9D0-31079804CE80}" srcOrd="0" destOrd="0" presId="urn:microsoft.com/office/officeart/2009/layout/ReverseList"/>
    <dgm:cxn modelId="{71CD4923-77AA-47E1-BD30-AD46F1C96123}" type="presParOf" srcId="{66CAF60E-62D7-405D-BF6F-57F0971EFC80}" destId="{4D16CFF4-9800-43B9-AAED-19F6B595D73A}" srcOrd="1" destOrd="0" presId="urn:microsoft.com/office/officeart/2009/layout/ReverseList"/>
    <dgm:cxn modelId="{F8392AD4-DE83-42B0-8FF0-5AACBFEB82B9}" type="presParOf" srcId="{66CAF60E-62D7-405D-BF6F-57F0971EFC80}" destId="{FC671676-CB7F-40E9-B54F-3FF6E0F6E311}" srcOrd="2" destOrd="0" presId="urn:microsoft.com/office/officeart/2009/layout/ReverseList"/>
    <dgm:cxn modelId="{F4480796-58CC-4313-8487-079D0EDA7187}" type="presParOf" srcId="{66CAF60E-62D7-405D-BF6F-57F0971EFC80}" destId="{3C730E4B-2C41-48C1-AC71-42CD4750D685}" srcOrd="3" destOrd="0" presId="urn:microsoft.com/office/officeart/2009/layout/ReverseList"/>
    <dgm:cxn modelId="{1F49C48E-A298-4637-A47C-F26F991B99C9}" type="presParOf" srcId="{66CAF60E-62D7-405D-BF6F-57F0971EFC80}" destId="{47936B42-A47B-4D16-9E83-78BBF5624835}" srcOrd="4" destOrd="0" presId="urn:microsoft.com/office/officeart/2009/layout/ReverseList"/>
    <dgm:cxn modelId="{DA543153-2815-4F5A-94E0-15FA66E3F40D}" type="presParOf" srcId="{66CAF60E-62D7-405D-BF6F-57F0971EFC80}" destId="{185631E1-449D-4B7C-A298-D596FB749016}"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9AA67D3-C32F-4891-97C4-E0EB13005951}">
      <dgm:prSet/>
      <dgm:spPr/>
      <dgm:t>
        <a:bodyPr/>
        <a:lstStyle/>
        <a:p>
          <a:r>
            <a:rPr lang="en-CA"/>
            <a:t>Numeric Types</a:t>
          </a:r>
          <a:endParaRPr lang="en-US"/>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custT="1"/>
      <dgm:spPr/>
      <dgm:t>
        <a:bodyPr/>
        <a:lstStyle/>
        <a:p>
          <a:r>
            <a:rPr lang="en-CA" sz="2000" dirty="0"/>
            <a:t>int – discrete numbers (e.g. 5) </a:t>
          </a:r>
          <a:endParaRPr lang="en-US" sz="2000" dirty="0"/>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dirty="0"/>
            <a:t>bool - True or False (case sensitive)</a:t>
          </a:r>
          <a:endParaRPr lang="en-US" dirty="0"/>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dirty="0"/>
            <a:t>str – Any sequence of characters surrounded by </a:t>
          </a:r>
          <a:endParaRPr lang="en-US" dirty="0"/>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C14D8899-5459-459F-9F84-F7D657A2895C}">
      <dgm:prSet custT="1"/>
      <dgm:spPr/>
      <dgm:t>
        <a:bodyPr/>
        <a:lstStyle/>
        <a:p>
          <a:r>
            <a:rPr lang="en-CA" sz="2000" dirty="0"/>
            <a:t>float – numbers with fractions (e.g. 5.5)</a:t>
          </a:r>
          <a:endParaRPr lang="en-US" sz="2000" dirty="0"/>
        </a:p>
      </dgm:t>
    </dgm:pt>
    <dgm:pt modelId="{0E501F15-1492-49A5-8FE0-2511AEEC0E41}" type="parTrans" cxnId="{90718EEB-9879-4566-8DB0-390F907B28FF}">
      <dgm:prSet/>
      <dgm:spPr/>
      <dgm:t>
        <a:bodyPr/>
        <a:lstStyle/>
        <a:p>
          <a:endParaRPr lang="en-CA"/>
        </a:p>
      </dgm:t>
    </dgm:pt>
    <dgm:pt modelId="{F20BC1BD-8EBC-4AFF-97A7-D7B0DDEEC971}" type="sibTrans" cxnId="{90718EEB-9879-4566-8DB0-390F907B28FF}">
      <dgm:prSet/>
      <dgm:spPr/>
      <dgm:t>
        <a:bodyPr/>
        <a:lstStyle/>
        <a:p>
          <a:endParaRPr lang="en-CA"/>
        </a:p>
      </dgm:t>
    </dgm:pt>
    <dgm:pt modelId="{6439AE21-2434-42AE-BF48-8AA23CE27A7F}">
      <dgm:prSet/>
      <dgm:spPr/>
      <dgm:t>
        <a:bodyPr/>
        <a:lstStyle/>
        <a:p>
          <a:pPr>
            <a:buFont typeface="Arial" panose="020B0604020202020204" pitchFamily="34" charset="0"/>
            <a:buChar char="•"/>
          </a:pPr>
          <a:r>
            <a:rPr lang="en-US" b="0" i="0" dirty="0"/>
            <a:t>Double quotes: "allows embedded 'single' quotes"</a:t>
          </a:r>
        </a:p>
      </dgm:t>
    </dgm:pt>
    <dgm:pt modelId="{E153527C-1E94-42AE-BD9D-D4D15B67BF43}" type="parTrans" cxnId="{B96A3A93-E01E-431B-8C67-DBBA1DC76A95}">
      <dgm:prSet/>
      <dgm:spPr/>
      <dgm:t>
        <a:bodyPr/>
        <a:lstStyle/>
        <a:p>
          <a:endParaRPr lang="en-CA"/>
        </a:p>
      </dgm:t>
    </dgm:pt>
    <dgm:pt modelId="{0BDE16C8-8AF6-4CCE-99C4-978837857CDC}" type="sibTrans" cxnId="{B96A3A93-E01E-431B-8C67-DBBA1DC76A95}">
      <dgm:prSet/>
      <dgm:spPr/>
      <dgm:t>
        <a:bodyPr/>
        <a:lstStyle/>
        <a:p>
          <a:endParaRPr lang="en-CA"/>
        </a:p>
      </dgm:t>
    </dgm:pt>
    <dgm:pt modelId="{D4F77FE1-AFFE-4CB3-8C07-850F16D05AEC}">
      <dgm:prSet/>
      <dgm:spPr/>
      <dgm:t>
        <a:bodyPr/>
        <a:lstStyle/>
        <a:p>
          <a:pPr>
            <a:buFont typeface="Arial" panose="020B0604020202020204" pitchFamily="34" charset="0"/>
            <a:buChar char="•"/>
          </a:pPr>
          <a:r>
            <a:rPr lang="en-US" b="0" i="0" dirty="0"/>
            <a:t>Triple quoted: '''Three single quotes''', """Three double quotes"""</a:t>
          </a:r>
        </a:p>
      </dgm:t>
    </dgm:pt>
    <dgm:pt modelId="{9E496E0D-E0AC-4BA0-94B0-00ADD3115719}" type="parTrans" cxnId="{38FB31E8-BA88-41ED-9840-B2A86DFB07EB}">
      <dgm:prSet/>
      <dgm:spPr/>
      <dgm:t>
        <a:bodyPr/>
        <a:lstStyle/>
        <a:p>
          <a:endParaRPr lang="en-CA"/>
        </a:p>
      </dgm:t>
    </dgm:pt>
    <dgm:pt modelId="{5340181B-C81D-44BA-BBBC-855DEF90198B}" type="sibTrans" cxnId="{38FB31E8-BA88-41ED-9840-B2A86DFB07EB}">
      <dgm:prSet/>
      <dgm:spPr/>
      <dgm:t>
        <a:bodyPr/>
        <a:lstStyle/>
        <a:p>
          <a:endParaRPr lang="en-CA"/>
        </a:p>
      </dgm:t>
    </dgm:pt>
    <dgm:pt modelId="{EAB44369-A620-4F00-8119-32A30715F4C5}">
      <dgm:prSet/>
      <dgm:spPr/>
      <dgm:t>
        <a:bodyPr/>
        <a:lstStyle/>
        <a:p>
          <a:r>
            <a:rPr lang="en-US" b="0" i="0" dirty="0"/>
            <a:t>Single quotes: 'allows embedded "double" quotes'</a:t>
          </a:r>
          <a:endParaRPr lang="en-US" dirty="0"/>
        </a:p>
      </dgm:t>
    </dgm:pt>
    <dgm:pt modelId="{F1941C72-F717-40A3-AF02-67A464E4B4BC}" type="parTrans" cxnId="{B83BE84D-049D-4BA3-89AF-795DD9D39347}">
      <dgm:prSet/>
      <dgm:spPr/>
      <dgm:t>
        <a:bodyPr/>
        <a:lstStyle/>
        <a:p>
          <a:endParaRPr lang="en-CA"/>
        </a:p>
      </dgm:t>
    </dgm:pt>
    <dgm:pt modelId="{6740B395-DA10-482E-8345-33A825ED212E}" type="sibTrans" cxnId="{B83BE84D-049D-4BA3-89AF-795DD9D39347}">
      <dgm:prSet/>
      <dgm:spPr/>
      <dgm:t>
        <a:bodyPr/>
        <a:lstStyle/>
        <a:p>
          <a:endParaRPr lang="en-CA"/>
        </a:p>
      </dgm:t>
    </dgm:pt>
    <dgm:pt modelId="{53C2E764-7FD5-440A-9E65-C22717BACFD2}" type="pres">
      <dgm:prSet presAssocID="{716E031E-CD4F-4D0E-B531-922D43D42819}" presName="linear" presStyleCnt="0">
        <dgm:presLayoutVars>
          <dgm:dir/>
          <dgm:animLvl val="lvl"/>
          <dgm:resizeHandles val="exact"/>
        </dgm:presLayoutVars>
      </dgm:prSet>
      <dgm:spPr/>
    </dgm:pt>
    <dgm:pt modelId="{A188B3E4-8E75-4B9F-BA20-B9C73810ED95}" type="pres">
      <dgm:prSet presAssocID="{C9AA67D3-C32F-4891-97C4-E0EB13005951}" presName="parentLin" presStyleCnt="0"/>
      <dgm:spPr/>
    </dgm:pt>
    <dgm:pt modelId="{96C1E214-DC4B-4740-8491-1A30A3AB5481}" type="pres">
      <dgm:prSet presAssocID="{C9AA67D3-C32F-4891-97C4-E0EB13005951}" presName="parentLeftMargin" presStyleLbl="node1" presStyleIdx="0" presStyleCnt="3"/>
      <dgm:spPr/>
    </dgm:pt>
    <dgm:pt modelId="{23B7A66D-48F7-41E8-BF78-0D4C374B3E5A}" type="pres">
      <dgm:prSet presAssocID="{C9AA67D3-C32F-4891-97C4-E0EB13005951}" presName="parentText" presStyleLbl="node1" presStyleIdx="0" presStyleCnt="3">
        <dgm:presLayoutVars>
          <dgm:chMax val="0"/>
          <dgm:bulletEnabled val="1"/>
        </dgm:presLayoutVars>
      </dgm:prSet>
      <dgm:spPr/>
    </dgm:pt>
    <dgm:pt modelId="{20030F5E-DBEB-4FDA-84A0-CB23FDFB0B9B}" type="pres">
      <dgm:prSet presAssocID="{C9AA67D3-C32F-4891-97C4-E0EB13005951}" presName="negativeSpace" presStyleCnt="0"/>
      <dgm:spPr/>
    </dgm:pt>
    <dgm:pt modelId="{BC271BE4-21CF-4F95-9FD3-E86DE46E8AE6}" type="pres">
      <dgm:prSet presAssocID="{C9AA67D3-C32F-4891-97C4-E0EB13005951}" presName="childText" presStyleLbl="conFgAcc1" presStyleIdx="0" presStyleCnt="3">
        <dgm:presLayoutVars>
          <dgm:bulletEnabled val="1"/>
        </dgm:presLayoutVars>
      </dgm:prSet>
      <dgm:spPr/>
    </dgm:pt>
    <dgm:pt modelId="{6B3CAD7F-6443-4BEC-BB21-6EE857667C50}" type="pres">
      <dgm:prSet presAssocID="{EE1A9FD5-BD13-40C1-AE7F-A9CF323280A9}" presName="spaceBetweenRectangles" presStyleCnt="0"/>
      <dgm:spPr/>
    </dgm:pt>
    <dgm:pt modelId="{D7238B8A-8A74-4B8D-ADD5-5EC9EDBAAFF7}" type="pres">
      <dgm:prSet presAssocID="{1F1F4863-1B4D-4665-B019-DCF867F9F637}" presName="parentLin" presStyleCnt="0"/>
      <dgm:spPr/>
    </dgm:pt>
    <dgm:pt modelId="{7F5AB2BE-C482-4ACB-A4BD-1EFF477D28BA}" type="pres">
      <dgm:prSet presAssocID="{1F1F4863-1B4D-4665-B019-DCF867F9F637}" presName="parentLeftMargin" presStyleLbl="node1" presStyleIdx="0" presStyleCnt="3"/>
      <dgm:spPr/>
    </dgm:pt>
    <dgm:pt modelId="{866D3EBA-6329-4B01-8A00-7FCC7B620BDE}" type="pres">
      <dgm:prSet presAssocID="{1F1F4863-1B4D-4665-B019-DCF867F9F637}" presName="parentText" presStyleLbl="node1" presStyleIdx="1" presStyleCnt="3">
        <dgm:presLayoutVars>
          <dgm:chMax val="0"/>
          <dgm:bulletEnabled val="1"/>
        </dgm:presLayoutVars>
      </dgm:prSet>
      <dgm:spPr/>
    </dgm:pt>
    <dgm:pt modelId="{9214FC0C-DC99-4BFE-A9C0-6F178ED941F7}" type="pres">
      <dgm:prSet presAssocID="{1F1F4863-1B4D-4665-B019-DCF867F9F637}" presName="negativeSpace" presStyleCnt="0"/>
      <dgm:spPr/>
    </dgm:pt>
    <dgm:pt modelId="{ED8397B4-7472-4B34-8AE3-ED6D11894835}" type="pres">
      <dgm:prSet presAssocID="{1F1F4863-1B4D-4665-B019-DCF867F9F637}" presName="childText" presStyleLbl="conFgAcc1" presStyleIdx="1" presStyleCnt="3">
        <dgm:presLayoutVars>
          <dgm:bulletEnabled val="1"/>
        </dgm:presLayoutVars>
      </dgm:prSet>
      <dgm:spPr/>
    </dgm:pt>
    <dgm:pt modelId="{802E4CC4-72CE-4585-97A7-A91E47B7D6E3}" type="pres">
      <dgm:prSet presAssocID="{02A099FF-EE39-42B0-B939-4C8DA3B47330}" presName="spaceBetweenRectangles" presStyleCnt="0"/>
      <dgm:spPr/>
    </dgm:pt>
    <dgm:pt modelId="{6E45D2D8-C24A-4FE5-AB2E-A6D123122CAE}" type="pres">
      <dgm:prSet presAssocID="{09A62444-9007-4975-BBE1-6E8F54D0028B}" presName="parentLin" presStyleCnt="0"/>
      <dgm:spPr/>
    </dgm:pt>
    <dgm:pt modelId="{7981D093-930A-4824-8789-C770473AD4E1}" type="pres">
      <dgm:prSet presAssocID="{09A62444-9007-4975-BBE1-6E8F54D0028B}" presName="parentLeftMargin" presStyleLbl="node1" presStyleIdx="1" presStyleCnt="3"/>
      <dgm:spPr/>
    </dgm:pt>
    <dgm:pt modelId="{33C55FBC-466C-4077-A874-951D4267DFFD}" type="pres">
      <dgm:prSet presAssocID="{09A62444-9007-4975-BBE1-6E8F54D0028B}" presName="parentText" presStyleLbl="node1" presStyleIdx="2" presStyleCnt="3">
        <dgm:presLayoutVars>
          <dgm:chMax val="0"/>
          <dgm:bulletEnabled val="1"/>
        </dgm:presLayoutVars>
      </dgm:prSet>
      <dgm:spPr/>
    </dgm:pt>
    <dgm:pt modelId="{2237DC8D-A08A-4F33-8CE8-CEBDB4A7A098}" type="pres">
      <dgm:prSet presAssocID="{09A62444-9007-4975-BBE1-6E8F54D0028B}" presName="negativeSpace" presStyleCnt="0"/>
      <dgm:spPr/>
    </dgm:pt>
    <dgm:pt modelId="{37024E3A-CA15-4B21-90A1-367E7B3D253C}" type="pres">
      <dgm:prSet presAssocID="{09A62444-9007-4975-BBE1-6E8F54D0028B}" presName="childText" presStyleLbl="conFgAcc1" presStyleIdx="2" presStyleCnt="3">
        <dgm:presLayoutVars>
          <dgm:bulletEnabled val="1"/>
        </dgm:presLayoutVars>
      </dgm:prSet>
      <dgm:spPr/>
    </dgm:pt>
  </dgm:ptLst>
  <dgm:cxnLst>
    <dgm:cxn modelId="{1819E80F-CBF9-4A83-AC94-B7560A1E678C}" type="presOf" srcId="{C14D8899-5459-459F-9F84-F7D657A2895C}" destId="{BC271BE4-21CF-4F95-9FD3-E86DE46E8AE6}" srcOrd="0" destOrd="1" presId="urn:microsoft.com/office/officeart/2005/8/layout/list1"/>
    <dgm:cxn modelId="{E52E9B13-C40B-400F-8734-B9160689C1D3}" type="presOf" srcId="{716E031E-CD4F-4D0E-B531-922D43D42819}" destId="{53C2E764-7FD5-440A-9E65-C22717BACFD2}" srcOrd="0" destOrd="0" presId="urn:microsoft.com/office/officeart/2005/8/layout/list1"/>
    <dgm:cxn modelId="{068C1723-40C3-4D66-8BF0-43CC75563CDC}" srcId="{716E031E-CD4F-4D0E-B531-922D43D42819}" destId="{1F1F4863-1B4D-4665-B019-DCF867F9F637}" srcOrd="1" destOrd="0" parTransId="{8F40F056-3C06-4979-B949-54A97262A22E}" sibTransId="{02A099FF-EE39-42B0-B939-4C8DA3B47330}"/>
    <dgm:cxn modelId="{15C7BD27-23B3-4047-92A5-443A477F341E}" type="presOf" srcId="{6439AE21-2434-42AE-BF48-8AA23CE27A7F}" destId="{37024E3A-CA15-4B21-90A1-367E7B3D253C}" srcOrd="0" destOrd="2" presId="urn:microsoft.com/office/officeart/2005/8/layout/list1"/>
    <dgm:cxn modelId="{CEB10234-D8A3-4712-A2D4-E3D114A1E332}" type="presOf" srcId="{C9AA67D3-C32F-4891-97C4-E0EB13005951}" destId="{23B7A66D-48F7-41E8-BF78-0D4C374B3E5A}" srcOrd="1" destOrd="0" presId="urn:microsoft.com/office/officeart/2005/8/layout/list1"/>
    <dgm:cxn modelId="{8351EF36-CDD2-41BB-9A3C-549A43F6C42E}" type="presOf" srcId="{E0B11FBA-131A-4153-B689-D193927E47F8}" destId="{ED8397B4-7472-4B34-8AE3-ED6D11894835}" srcOrd="0" destOrd="0" presId="urn:microsoft.com/office/officeart/2005/8/layout/list1"/>
    <dgm:cxn modelId="{02045B3A-74FD-45AE-8CE0-E79A0B74D6F2}" type="presOf" srcId="{D4F77FE1-AFFE-4CB3-8C07-850F16D05AEC}" destId="{37024E3A-CA15-4B21-90A1-367E7B3D253C}" srcOrd="0" destOrd="3" presId="urn:microsoft.com/office/officeart/2005/8/layout/list1"/>
    <dgm:cxn modelId="{A947C73B-9D61-4AC0-86D4-B14372926C62}" srcId="{716E031E-CD4F-4D0E-B531-922D43D42819}" destId="{C9AA67D3-C32F-4891-97C4-E0EB13005951}" srcOrd="0" destOrd="0" parTransId="{572A11D3-0324-45DB-B1F7-F20CD45FAB53}" sibTransId="{EE1A9FD5-BD13-40C1-AE7F-A9CF323280A9}"/>
    <dgm:cxn modelId="{E92E155E-B505-4C0C-92DA-EF08CA6383CB}" srcId="{C9AA67D3-C32F-4891-97C4-E0EB13005951}" destId="{6C30D5A7-8249-4EFB-A009-1AB9221D1484}" srcOrd="0" destOrd="0" parTransId="{B99178E2-A828-4AF5-BB73-32F880473BFB}" sibTransId="{F846E62A-7448-47BD-A69E-61CB43EFB250}"/>
    <dgm:cxn modelId="{B83BE84D-049D-4BA3-89AF-795DD9D39347}" srcId="{0D336B3C-6B96-4227-ACAB-6B7AC92501F9}" destId="{EAB44369-A620-4F00-8119-32A30715F4C5}" srcOrd="0" destOrd="0" parTransId="{F1941C72-F717-40A3-AF02-67A464E4B4BC}" sibTransId="{6740B395-DA10-482E-8345-33A825ED212E}"/>
    <dgm:cxn modelId="{334D6971-CF20-40E1-B3AC-60F4C2BA16F3}" type="presOf" srcId="{C9AA67D3-C32F-4891-97C4-E0EB13005951}" destId="{96C1E214-DC4B-4740-8491-1A30A3AB5481}" srcOrd="0" destOrd="0" presId="urn:microsoft.com/office/officeart/2005/8/layout/list1"/>
    <dgm:cxn modelId="{C3F9397C-3445-4C84-89A9-1011ED9A73CB}" srcId="{716E031E-CD4F-4D0E-B531-922D43D42819}" destId="{09A62444-9007-4975-BBE1-6E8F54D0028B}" srcOrd="2" destOrd="0" parTransId="{666A16AA-1F8A-476D-AF17-F83F30460241}" sibTransId="{F743D7AF-BB40-4493-BC69-25EDA53CD206}"/>
    <dgm:cxn modelId="{C01AAC7C-1397-4522-8B99-543C86951A85}" type="presOf" srcId="{09A62444-9007-4975-BBE1-6E8F54D0028B}" destId="{7981D093-930A-4824-8789-C770473AD4E1}" srcOrd="0" destOrd="0" presId="urn:microsoft.com/office/officeart/2005/8/layout/list1"/>
    <dgm:cxn modelId="{B96A3A93-E01E-431B-8C67-DBBA1DC76A95}" srcId="{0D336B3C-6B96-4227-ACAB-6B7AC92501F9}" destId="{6439AE21-2434-42AE-BF48-8AA23CE27A7F}" srcOrd="1" destOrd="0" parTransId="{E153527C-1E94-42AE-BD9D-D4D15B67BF43}" sibTransId="{0BDE16C8-8AF6-4CCE-99C4-978837857CDC}"/>
    <dgm:cxn modelId="{61BE369A-D044-4E08-A35A-411332A8C7D3}" type="presOf" srcId="{0D336B3C-6B96-4227-ACAB-6B7AC92501F9}" destId="{37024E3A-CA15-4B21-90A1-367E7B3D253C}" srcOrd="0" destOrd="0" presId="urn:microsoft.com/office/officeart/2005/8/layout/list1"/>
    <dgm:cxn modelId="{74F48FA3-6811-4FF4-B9AB-214ADDFEA27A}" type="presOf" srcId="{1F1F4863-1B4D-4665-B019-DCF867F9F637}" destId="{866D3EBA-6329-4B01-8A00-7FCC7B620BDE}" srcOrd="1" destOrd="0" presId="urn:microsoft.com/office/officeart/2005/8/layout/list1"/>
    <dgm:cxn modelId="{D44532A8-88EB-430C-959D-3527080B0083}" type="presOf" srcId="{EAB44369-A620-4F00-8119-32A30715F4C5}" destId="{37024E3A-CA15-4B21-90A1-367E7B3D253C}" srcOrd="0" destOrd="1"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1D480BB7-BA6F-477E-BF93-6496F3FCF65E}" srcId="{09A62444-9007-4975-BBE1-6E8F54D0028B}" destId="{0D336B3C-6B96-4227-ACAB-6B7AC92501F9}" srcOrd="0" destOrd="0" parTransId="{29A47CBE-CFEB-423C-AE61-E58A606181C5}" sibTransId="{0869AFFC-5668-4D67-BD30-83B438F714E4}"/>
    <dgm:cxn modelId="{0A8A06BC-8AF5-4C69-A73E-7777DDE676C8}" type="presOf" srcId="{1F1F4863-1B4D-4665-B019-DCF867F9F637}" destId="{7F5AB2BE-C482-4ACB-A4BD-1EFF477D28BA}" srcOrd="0" destOrd="0" presId="urn:microsoft.com/office/officeart/2005/8/layout/list1"/>
    <dgm:cxn modelId="{38FB31E8-BA88-41ED-9840-B2A86DFB07EB}" srcId="{0D336B3C-6B96-4227-ACAB-6B7AC92501F9}" destId="{D4F77FE1-AFFE-4CB3-8C07-850F16D05AEC}" srcOrd="2" destOrd="0" parTransId="{9E496E0D-E0AC-4BA0-94B0-00ADD3115719}" sibTransId="{5340181B-C81D-44BA-BBBC-855DEF90198B}"/>
    <dgm:cxn modelId="{214CF2E8-4208-4B76-98B0-B3B26C1CABEC}" type="presOf" srcId="{09A62444-9007-4975-BBE1-6E8F54D0028B}" destId="{33C55FBC-466C-4077-A874-951D4267DFFD}" srcOrd="1" destOrd="0" presId="urn:microsoft.com/office/officeart/2005/8/layout/list1"/>
    <dgm:cxn modelId="{90718EEB-9879-4566-8DB0-390F907B28FF}" srcId="{C9AA67D3-C32F-4891-97C4-E0EB13005951}" destId="{C14D8899-5459-459F-9F84-F7D657A2895C}" srcOrd="1" destOrd="0" parTransId="{0E501F15-1492-49A5-8FE0-2511AEEC0E41}" sibTransId="{F20BC1BD-8EBC-4AFF-97A7-D7B0DDEEC971}"/>
    <dgm:cxn modelId="{42EEB0FD-5320-45CD-A859-93D1E0D355BD}" type="presOf" srcId="{6C30D5A7-8249-4EFB-A009-1AB9221D1484}" destId="{BC271BE4-21CF-4F95-9FD3-E86DE46E8AE6}" srcOrd="0" destOrd="0" presId="urn:microsoft.com/office/officeart/2005/8/layout/list1"/>
    <dgm:cxn modelId="{ADA74B34-C025-4261-8E81-61FCBB5352DC}" type="presParOf" srcId="{53C2E764-7FD5-440A-9E65-C22717BACFD2}" destId="{A188B3E4-8E75-4B9F-BA20-B9C73810ED95}" srcOrd="0" destOrd="0" presId="urn:microsoft.com/office/officeart/2005/8/layout/list1"/>
    <dgm:cxn modelId="{DE0C0DC0-449D-4FBD-B05F-10FE72D00CB0}" type="presParOf" srcId="{A188B3E4-8E75-4B9F-BA20-B9C73810ED95}" destId="{96C1E214-DC4B-4740-8491-1A30A3AB5481}" srcOrd="0" destOrd="0" presId="urn:microsoft.com/office/officeart/2005/8/layout/list1"/>
    <dgm:cxn modelId="{9DE51862-DD1A-4886-88D8-DE3D9B40174E}" type="presParOf" srcId="{A188B3E4-8E75-4B9F-BA20-B9C73810ED95}" destId="{23B7A66D-48F7-41E8-BF78-0D4C374B3E5A}" srcOrd="1" destOrd="0" presId="urn:microsoft.com/office/officeart/2005/8/layout/list1"/>
    <dgm:cxn modelId="{19BA3B1A-F2D8-42B3-8562-BBFD919AB48F}" type="presParOf" srcId="{53C2E764-7FD5-440A-9E65-C22717BACFD2}" destId="{20030F5E-DBEB-4FDA-84A0-CB23FDFB0B9B}" srcOrd="1" destOrd="0" presId="urn:microsoft.com/office/officeart/2005/8/layout/list1"/>
    <dgm:cxn modelId="{8FF92725-31A4-4FEE-8112-D5C5C48DA3A7}" type="presParOf" srcId="{53C2E764-7FD5-440A-9E65-C22717BACFD2}" destId="{BC271BE4-21CF-4F95-9FD3-E86DE46E8AE6}" srcOrd="2" destOrd="0" presId="urn:microsoft.com/office/officeart/2005/8/layout/list1"/>
    <dgm:cxn modelId="{963E2E69-D62B-4F63-8500-4503E2CFAA4D}" type="presParOf" srcId="{53C2E764-7FD5-440A-9E65-C22717BACFD2}" destId="{6B3CAD7F-6443-4BEC-BB21-6EE857667C50}" srcOrd="3" destOrd="0" presId="urn:microsoft.com/office/officeart/2005/8/layout/list1"/>
    <dgm:cxn modelId="{493BF1BE-B8B3-44EC-8890-63674A6FEA7E}" type="presParOf" srcId="{53C2E764-7FD5-440A-9E65-C22717BACFD2}" destId="{D7238B8A-8A74-4B8D-ADD5-5EC9EDBAAFF7}" srcOrd="4" destOrd="0" presId="urn:microsoft.com/office/officeart/2005/8/layout/list1"/>
    <dgm:cxn modelId="{BB2A9E27-192C-42CE-A127-49D1774EE95F}" type="presParOf" srcId="{D7238B8A-8A74-4B8D-ADD5-5EC9EDBAAFF7}" destId="{7F5AB2BE-C482-4ACB-A4BD-1EFF477D28BA}" srcOrd="0" destOrd="0" presId="urn:microsoft.com/office/officeart/2005/8/layout/list1"/>
    <dgm:cxn modelId="{FF2BD5FB-79E1-4F1D-AB35-3ACE42FEFA37}" type="presParOf" srcId="{D7238B8A-8A74-4B8D-ADD5-5EC9EDBAAFF7}" destId="{866D3EBA-6329-4B01-8A00-7FCC7B620BDE}" srcOrd="1" destOrd="0" presId="urn:microsoft.com/office/officeart/2005/8/layout/list1"/>
    <dgm:cxn modelId="{C20261BC-319C-4791-9081-F8BFE7ACCDCC}" type="presParOf" srcId="{53C2E764-7FD5-440A-9E65-C22717BACFD2}" destId="{9214FC0C-DC99-4BFE-A9C0-6F178ED941F7}" srcOrd="5" destOrd="0" presId="urn:microsoft.com/office/officeart/2005/8/layout/list1"/>
    <dgm:cxn modelId="{078CCA26-A011-455D-AFEC-E44AD0BAF3B8}" type="presParOf" srcId="{53C2E764-7FD5-440A-9E65-C22717BACFD2}" destId="{ED8397B4-7472-4B34-8AE3-ED6D11894835}" srcOrd="6" destOrd="0" presId="urn:microsoft.com/office/officeart/2005/8/layout/list1"/>
    <dgm:cxn modelId="{EFDA7AB4-62E7-4E6A-AD45-3626F4AD78E1}" type="presParOf" srcId="{53C2E764-7FD5-440A-9E65-C22717BACFD2}" destId="{802E4CC4-72CE-4585-97A7-A91E47B7D6E3}" srcOrd="7" destOrd="0" presId="urn:microsoft.com/office/officeart/2005/8/layout/list1"/>
    <dgm:cxn modelId="{A3F14E1E-B966-4BC6-86F2-A4D2BA265A0A}" type="presParOf" srcId="{53C2E764-7FD5-440A-9E65-C22717BACFD2}" destId="{6E45D2D8-C24A-4FE5-AB2E-A6D123122CAE}" srcOrd="8" destOrd="0" presId="urn:microsoft.com/office/officeart/2005/8/layout/list1"/>
    <dgm:cxn modelId="{2D3D50F4-BABA-4D3C-A8D3-8FC15C11212C}" type="presParOf" srcId="{6E45D2D8-C24A-4FE5-AB2E-A6D123122CAE}" destId="{7981D093-930A-4824-8789-C770473AD4E1}" srcOrd="0" destOrd="0" presId="urn:microsoft.com/office/officeart/2005/8/layout/list1"/>
    <dgm:cxn modelId="{564BF9C4-8F11-45FF-8293-40286774B765}" type="presParOf" srcId="{6E45D2D8-C24A-4FE5-AB2E-A6D123122CAE}" destId="{33C55FBC-466C-4077-A874-951D4267DFFD}" srcOrd="1" destOrd="0" presId="urn:microsoft.com/office/officeart/2005/8/layout/list1"/>
    <dgm:cxn modelId="{3D84BBF9-C1AA-4956-86C8-B16E6B3F97CC}" type="presParOf" srcId="{53C2E764-7FD5-440A-9E65-C22717BACFD2}" destId="{2237DC8D-A08A-4F33-8CE8-CEBDB4A7A098}" srcOrd="9" destOrd="0" presId="urn:microsoft.com/office/officeart/2005/8/layout/list1"/>
    <dgm:cxn modelId="{6EAB7D89-0DCD-41E4-A7B7-437765084444}" type="presParOf" srcId="{53C2E764-7FD5-440A-9E65-C22717BACFD2}" destId="{37024E3A-CA15-4B21-90A1-367E7B3D253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5" qsCatId="simple" csTypeId="urn:microsoft.com/office/officeart/2005/8/colors/accent2_2" csCatId="accent2" phldr="1"/>
      <dgm:spPr/>
      <dgm:t>
        <a:bodyPr/>
        <a:lstStyle/>
        <a:p>
          <a:endParaRPr lang="en-US"/>
        </a:p>
      </dgm:t>
    </dgm:pt>
    <dgm:pt modelId="{C9AA67D3-C32F-4891-97C4-E0EB13005951}">
      <dgm:prSet/>
      <dgm:spPr/>
      <dgm:t>
        <a:bodyPr/>
        <a:lstStyle/>
        <a:p>
          <a:r>
            <a:rPr lang="en-CA"/>
            <a:t>Numeric Types</a:t>
          </a:r>
          <a:endParaRPr lang="en-US"/>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a:t>int – discrete numbers (e.g. 5) </a:t>
          </a:r>
          <a:endParaRPr lang="en-US"/>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dirty="0"/>
            <a:t>bool - True or False (case sensitive)</a:t>
          </a:r>
          <a:endParaRPr lang="en-US" dirty="0"/>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dirty="0"/>
            <a:t>str – Any sequence of characters surrounded by </a:t>
          </a:r>
          <a:endParaRPr lang="en-US" dirty="0"/>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C14D8899-5459-459F-9F84-F7D657A2895C}">
      <dgm:prSet/>
      <dgm:spPr/>
      <dgm:t>
        <a:bodyPr/>
        <a:lstStyle/>
        <a:p>
          <a:r>
            <a:rPr lang="en-CA"/>
            <a:t>float – numbers with fractions (e.g. 5.5)</a:t>
          </a:r>
          <a:endParaRPr lang="en-US"/>
        </a:p>
      </dgm:t>
    </dgm:pt>
    <dgm:pt modelId="{0E501F15-1492-49A5-8FE0-2511AEEC0E41}" type="parTrans" cxnId="{90718EEB-9879-4566-8DB0-390F907B28FF}">
      <dgm:prSet/>
      <dgm:spPr/>
      <dgm:t>
        <a:bodyPr/>
        <a:lstStyle/>
        <a:p>
          <a:endParaRPr lang="en-CA"/>
        </a:p>
      </dgm:t>
    </dgm:pt>
    <dgm:pt modelId="{F20BC1BD-8EBC-4AFF-97A7-D7B0DDEEC971}" type="sibTrans" cxnId="{90718EEB-9879-4566-8DB0-390F907B28FF}">
      <dgm:prSet/>
      <dgm:spPr/>
      <dgm:t>
        <a:bodyPr/>
        <a:lstStyle/>
        <a:p>
          <a:endParaRPr lang="en-CA"/>
        </a:p>
      </dgm:t>
    </dgm:pt>
    <dgm:pt modelId="{6439AE21-2434-42AE-BF48-8AA23CE27A7F}">
      <dgm:prSet/>
      <dgm:spPr/>
      <dgm:t>
        <a:bodyPr/>
        <a:lstStyle/>
        <a:p>
          <a:pPr>
            <a:buFont typeface="Arial" panose="020B0604020202020204" pitchFamily="34" charset="0"/>
            <a:buChar char="•"/>
          </a:pPr>
          <a:r>
            <a:rPr lang="en-US" b="0" i="0" dirty="0"/>
            <a:t>Double quotes: "allows embedded 'single' quotes"</a:t>
          </a:r>
        </a:p>
      </dgm:t>
    </dgm:pt>
    <dgm:pt modelId="{E153527C-1E94-42AE-BD9D-D4D15B67BF43}" type="parTrans" cxnId="{B96A3A93-E01E-431B-8C67-DBBA1DC76A95}">
      <dgm:prSet/>
      <dgm:spPr/>
      <dgm:t>
        <a:bodyPr/>
        <a:lstStyle/>
        <a:p>
          <a:endParaRPr lang="en-CA"/>
        </a:p>
      </dgm:t>
    </dgm:pt>
    <dgm:pt modelId="{0BDE16C8-8AF6-4CCE-99C4-978837857CDC}" type="sibTrans" cxnId="{B96A3A93-E01E-431B-8C67-DBBA1DC76A95}">
      <dgm:prSet/>
      <dgm:spPr/>
      <dgm:t>
        <a:bodyPr/>
        <a:lstStyle/>
        <a:p>
          <a:endParaRPr lang="en-CA"/>
        </a:p>
      </dgm:t>
    </dgm:pt>
    <dgm:pt modelId="{D4F77FE1-AFFE-4CB3-8C07-850F16D05AEC}">
      <dgm:prSet/>
      <dgm:spPr/>
      <dgm:t>
        <a:bodyPr/>
        <a:lstStyle/>
        <a:p>
          <a:pPr>
            <a:buFont typeface="Arial" panose="020B0604020202020204" pitchFamily="34" charset="0"/>
            <a:buChar char="•"/>
          </a:pPr>
          <a:r>
            <a:rPr lang="en-US" b="0" i="0" dirty="0"/>
            <a:t>Triple quoted: '''Three single quotes''', """Three double quotes"""</a:t>
          </a:r>
        </a:p>
      </dgm:t>
    </dgm:pt>
    <dgm:pt modelId="{9E496E0D-E0AC-4BA0-94B0-00ADD3115719}" type="parTrans" cxnId="{38FB31E8-BA88-41ED-9840-B2A86DFB07EB}">
      <dgm:prSet/>
      <dgm:spPr/>
      <dgm:t>
        <a:bodyPr/>
        <a:lstStyle/>
        <a:p>
          <a:endParaRPr lang="en-CA"/>
        </a:p>
      </dgm:t>
    </dgm:pt>
    <dgm:pt modelId="{5340181B-C81D-44BA-BBBC-855DEF90198B}" type="sibTrans" cxnId="{38FB31E8-BA88-41ED-9840-B2A86DFB07EB}">
      <dgm:prSet/>
      <dgm:spPr/>
      <dgm:t>
        <a:bodyPr/>
        <a:lstStyle/>
        <a:p>
          <a:endParaRPr lang="en-CA"/>
        </a:p>
      </dgm:t>
    </dgm:pt>
    <dgm:pt modelId="{EAB44369-A620-4F00-8119-32A30715F4C5}">
      <dgm:prSet/>
      <dgm:spPr/>
      <dgm:t>
        <a:bodyPr/>
        <a:lstStyle/>
        <a:p>
          <a:r>
            <a:rPr lang="en-US" b="0" i="0" dirty="0"/>
            <a:t>Single quotes: 'allows embedded "double" quotes'</a:t>
          </a:r>
          <a:endParaRPr lang="en-US" dirty="0"/>
        </a:p>
      </dgm:t>
    </dgm:pt>
    <dgm:pt modelId="{F1941C72-F717-40A3-AF02-67A464E4B4BC}" type="parTrans" cxnId="{B83BE84D-049D-4BA3-89AF-795DD9D39347}">
      <dgm:prSet/>
      <dgm:spPr/>
      <dgm:t>
        <a:bodyPr/>
        <a:lstStyle/>
        <a:p>
          <a:endParaRPr lang="en-CA"/>
        </a:p>
      </dgm:t>
    </dgm:pt>
    <dgm:pt modelId="{6740B395-DA10-482E-8345-33A825ED212E}" type="sibTrans" cxnId="{B83BE84D-049D-4BA3-89AF-795DD9D39347}">
      <dgm:prSet/>
      <dgm:spPr/>
      <dgm:t>
        <a:bodyPr/>
        <a:lstStyle/>
        <a:p>
          <a:endParaRPr lang="en-CA"/>
        </a:p>
      </dgm:t>
    </dgm:pt>
    <dgm:pt modelId="{D4917190-46F4-4678-8302-F57A725233B9}" type="pres">
      <dgm:prSet presAssocID="{716E031E-CD4F-4D0E-B531-922D43D42819}" presName="linear" presStyleCnt="0">
        <dgm:presLayoutVars>
          <dgm:dir/>
          <dgm:animLvl val="lvl"/>
          <dgm:resizeHandles val="exact"/>
        </dgm:presLayoutVars>
      </dgm:prSet>
      <dgm:spPr/>
    </dgm:pt>
    <dgm:pt modelId="{0343ABA7-0FF6-460E-9F45-5CBAEEABE15C}" type="pres">
      <dgm:prSet presAssocID="{C9AA67D3-C32F-4891-97C4-E0EB13005951}" presName="parentLin" presStyleCnt="0"/>
      <dgm:spPr/>
    </dgm:pt>
    <dgm:pt modelId="{36F97DCA-E556-4DB7-8E32-B565BDDB1623}" type="pres">
      <dgm:prSet presAssocID="{C9AA67D3-C32F-4891-97C4-E0EB13005951}" presName="parentLeftMargin" presStyleLbl="node1" presStyleIdx="0" presStyleCnt="3"/>
      <dgm:spPr/>
    </dgm:pt>
    <dgm:pt modelId="{32B9283E-C4F4-4505-B3B3-5903530F4FF4}" type="pres">
      <dgm:prSet presAssocID="{C9AA67D3-C32F-4891-97C4-E0EB13005951}" presName="parentText" presStyleLbl="node1" presStyleIdx="0" presStyleCnt="3">
        <dgm:presLayoutVars>
          <dgm:chMax val="0"/>
          <dgm:bulletEnabled val="1"/>
        </dgm:presLayoutVars>
      </dgm:prSet>
      <dgm:spPr/>
    </dgm:pt>
    <dgm:pt modelId="{253D8CB0-C80A-4946-A22C-A2386F546375}" type="pres">
      <dgm:prSet presAssocID="{C9AA67D3-C32F-4891-97C4-E0EB13005951}" presName="negativeSpace" presStyleCnt="0"/>
      <dgm:spPr/>
    </dgm:pt>
    <dgm:pt modelId="{D8E6BFFE-A9D5-4A3A-89E8-0EE3B9FDAD09}" type="pres">
      <dgm:prSet presAssocID="{C9AA67D3-C32F-4891-97C4-E0EB13005951}" presName="childText" presStyleLbl="conFgAcc1" presStyleIdx="0" presStyleCnt="3">
        <dgm:presLayoutVars>
          <dgm:bulletEnabled val="1"/>
        </dgm:presLayoutVars>
      </dgm:prSet>
      <dgm:spPr/>
    </dgm:pt>
    <dgm:pt modelId="{1EB21CE6-E4A2-483D-8B75-2F08D3FCA763}" type="pres">
      <dgm:prSet presAssocID="{EE1A9FD5-BD13-40C1-AE7F-A9CF323280A9}" presName="spaceBetweenRectangles" presStyleCnt="0"/>
      <dgm:spPr/>
    </dgm:pt>
    <dgm:pt modelId="{08585964-9D03-4D14-B92F-B824F0A067CF}" type="pres">
      <dgm:prSet presAssocID="{1F1F4863-1B4D-4665-B019-DCF867F9F637}" presName="parentLin" presStyleCnt="0"/>
      <dgm:spPr/>
    </dgm:pt>
    <dgm:pt modelId="{E6731EF3-6292-4826-853B-9C8A236D4171}" type="pres">
      <dgm:prSet presAssocID="{1F1F4863-1B4D-4665-B019-DCF867F9F637}" presName="parentLeftMargin" presStyleLbl="node1" presStyleIdx="0" presStyleCnt="3"/>
      <dgm:spPr/>
    </dgm:pt>
    <dgm:pt modelId="{DC70BEAE-DD64-4948-B9F5-EB106DA5912B}" type="pres">
      <dgm:prSet presAssocID="{1F1F4863-1B4D-4665-B019-DCF867F9F637}" presName="parentText" presStyleLbl="node1" presStyleIdx="1" presStyleCnt="3">
        <dgm:presLayoutVars>
          <dgm:chMax val="0"/>
          <dgm:bulletEnabled val="1"/>
        </dgm:presLayoutVars>
      </dgm:prSet>
      <dgm:spPr/>
    </dgm:pt>
    <dgm:pt modelId="{3C17AFF1-29F9-4A5F-95AE-0657691A560B}" type="pres">
      <dgm:prSet presAssocID="{1F1F4863-1B4D-4665-B019-DCF867F9F637}" presName="negativeSpace" presStyleCnt="0"/>
      <dgm:spPr/>
    </dgm:pt>
    <dgm:pt modelId="{28BF364C-BC4F-452D-9F1E-00378BAC09C4}" type="pres">
      <dgm:prSet presAssocID="{1F1F4863-1B4D-4665-B019-DCF867F9F637}" presName="childText" presStyleLbl="conFgAcc1" presStyleIdx="1" presStyleCnt="3">
        <dgm:presLayoutVars>
          <dgm:bulletEnabled val="1"/>
        </dgm:presLayoutVars>
      </dgm:prSet>
      <dgm:spPr/>
    </dgm:pt>
    <dgm:pt modelId="{CE478625-E419-49D1-9228-868C6D781DE2}" type="pres">
      <dgm:prSet presAssocID="{02A099FF-EE39-42B0-B939-4C8DA3B47330}" presName="spaceBetweenRectangles" presStyleCnt="0"/>
      <dgm:spPr/>
    </dgm:pt>
    <dgm:pt modelId="{AD91F9F4-A99B-462B-A879-89E703C386A2}" type="pres">
      <dgm:prSet presAssocID="{09A62444-9007-4975-BBE1-6E8F54D0028B}" presName="parentLin" presStyleCnt="0"/>
      <dgm:spPr/>
    </dgm:pt>
    <dgm:pt modelId="{18F0E475-9095-4B82-862D-4CE22898B8F3}" type="pres">
      <dgm:prSet presAssocID="{09A62444-9007-4975-BBE1-6E8F54D0028B}" presName="parentLeftMargin" presStyleLbl="node1" presStyleIdx="1" presStyleCnt="3"/>
      <dgm:spPr/>
    </dgm:pt>
    <dgm:pt modelId="{69DFC750-8134-470F-8781-8536CE73245D}" type="pres">
      <dgm:prSet presAssocID="{09A62444-9007-4975-BBE1-6E8F54D0028B}" presName="parentText" presStyleLbl="node1" presStyleIdx="2" presStyleCnt="3">
        <dgm:presLayoutVars>
          <dgm:chMax val="0"/>
          <dgm:bulletEnabled val="1"/>
        </dgm:presLayoutVars>
      </dgm:prSet>
      <dgm:spPr/>
    </dgm:pt>
    <dgm:pt modelId="{76ABBDE3-7728-4E71-8404-E18328AECA50}" type="pres">
      <dgm:prSet presAssocID="{09A62444-9007-4975-BBE1-6E8F54D0028B}" presName="negativeSpace" presStyleCnt="0"/>
      <dgm:spPr/>
    </dgm:pt>
    <dgm:pt modelId="{D91005AB-DDE1-4E69-98DF-AAA88644FB83}" type="pres">
      <dgm:prSet presAssocID="{09A62444-9007-4975-BBE1-6E8F54D0028B}" presName="childText" presStyleLbl="conFgAcc1" presStyleIdx="2" presStyleCnt="3">
        <dgm:presLayoutVars>
          <dgm:bulletEnabled val="1"/>
        </dgm:presLayoutVars>
      </dgm:prSet>
      <dgm:spPr/>
    </dgm:pt>
  </dgm:ptLst>
  <dgm:cxnLst>
    <dgm:cxn modelId="{2BD2FE1D-F839-4875-AF0B-04138F7DDAEF}" type="presOf" srcId="{6439AE21-2434-42AE-BF48-8AA23CE27A7F}" destId="{D91005AB-DDE1-4E69-98DF-AAA88644FB83}" srcOrd="0" destOrd="2" presId="urn:microsoft.com/office/officeart/2005/8/layout/list1"/>
    <dgm:cxn modelId="{65B8E621-C58A-4A93-BDC5-5A033846E7CD}" type="presOf" srcId="{716E031E-CD4F-4D0E-B531-922D43D42819}" destId="{D4917190-46F4-4678-8302-F57A725233B9}" srcOrd="0" destOrd="0" presId="urn:microsoft.com/office/officeart/2005/8/layout/list1"/>
    <dgm:cxn modelId="{068C1723-40C3-4D66-8BF0-43CC75563CDC}" srcId="{716E031E-CD4F-4D0E-B531-922D43D42819}" destId="{1F1F4863-1B4D-4665-B019-DCF867F9F637}" srcOrd="1" destOrd="0" parTransId="{8F40F056-3C06-4979-B949-54A97262A22E}" sibTransId="{02A099FF-EE39-42B0-B939-4C8DA3B47330}"/>
    <dgm:cxn modelId="{89240C2E-031D-4737-978C-321DB8264CC6}" type="presOf" srcId="{EAB44369-A620-4F00-8119-32A30715F4C5}" destId="{D91005AB-DDE1-4E69-98DF-AAA88644FB83}" srcOrd="0" destOrd="1" presId="urn:microsoft.com/office/officeart/2005/8/layout/list1"/>
    <dgm:cxn modelId="{A947C73B-9D61-4AC0-86D4-B14372926C62}" srcId="{716E031E-CD4F-4D0E-B531-922D43D42819}" destId="{C9AA67D3-C32F-4891-97C4-E0EB13005951}" srcOrd="0" destOrd="0" parTransId="{572A11D3-0324-45DB-B1F7-F20CD45FAB53}" sibTransId="{EE1A9FD5-BD13-40C1-AE7F-A9CF323280A9}"/>
    <dgm:cxn modelId="{12FEDE3C-E7BE-4CDB-B1F2-2275A0CC1173}" type="presOf" srcId="{C14D8899-5459-459F-9F84-F7D657A2895C}" destId="{D8E6BFFE-A9D5-4A3A-89E8-0EE3B9FDAD09}" srcOrd="0" destOrd="1"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80F3055F-146A-41C2-BE08-1554344C1F15}" type="presOf" srcId="{09A62444-9007-4975-BBE1-6E8F54D0028B}" destId="{18F0E475-9095-4B82-862D-4CE22898B8F3}" srcOrd="0" destOrd="0" presId="urn:microsoft.com/office/officeart/2005/8/layout/list1"/>
    <dgm:cxn modelId="{415F8746-8DFC-450E-91D9-B1F62303FA66}" type="presOf" srcId="{09A62444-9007-4975-BBE1-6E8F54D0028B}" destId="{69DFC750-8134-470F-8781-8536CE73245D}" srcOrd="1" destOrd="0" presId="urn:microsoft.com/office/officeart/2005/8/layout/list1"/>
    <dgm:cxn modelId="{57E32C47-37DA-42BC-9681-8E0646B243DF}" type="presOf" srcId="{1F1F4863-1B4D-4665-B019-DCF867F9F637}" destId="{DC70BEAE-DD64-4948-B9F5-EB106DA5912B}" srcOrd="1" destOrd="0" presId="urn:microsoft.com/office/officeart/2005/8/layout/list1"/>
    <dgm:cxn modelId="{B83BE84D-049D-4BA3-89AF-795DD9D39347}" srcId="{0D336B3C-6B96-4227-ACAB-6B7AC92501F9}" destId="{EAB44369-A620-4F00-8119-32A30715F4C5}" srcOrd="0" destOrd="0" parTransId="{F1941C72-F717-40A3-AF02-67A464E4B4BC}" sibTransId="{6740B395-DA10-482E-8345-33A825ED212E}"/>
    <dgm:cxn modelId="{C3F9397C-3445-4C84-89A9-1011ED9A73CB}" srcId="{716E031E-CD4F-4D0E-B531-922D43D42819}" destId="{09A62444-9007-4975-BBE1-6E8F54D0028B}" srcOrd="2" destOrd="0" parTransId="{666A16AA-1F8A-476D-AF17-F83F30460241}" sibTransId="{F743D7AF-BB40-4493-BC69-25EDA53CD206}"/>
    <dgm:cxn modelId="{58BD6189-B30E-425F-800A-D8AE4F007BDE}" type="presOf" srcId="{0D336B3C-6B96-4227-ACAB-6B7AC92501F9}" destId="{D91005AB-DDE1-4E69-98DF-AAA88644FB83}" srcOrd="0" destOrd="0" presId="urn:microsoft.com/office/officeart/2005/8/layout/list1"/>
    <dgm:cxn modelId="{B96A3A93-E01E-431B-8C67-DBBA1DC76A95}" srcId="{0D336B3C-6B96-4227-ACAB-6B7AC92501F9}" destId="{6439AE21-2434-42AE-BF48-8AA23CE27A7F}" srcOrd="1" destOrd="0" parTransId="{E153527C-1E94-42AE-BD9D-D4D15B67BF43}" sibTransId="{0BDE16C8-8AF6-4CCE-99C4-978837857CDC}"/>
    <dgm:cxn modelId="{43910697-54CF-4987-979A-06AF7CB65C6A}" type="presOf" srcId="{D4F77FE1-AFFE-4CB3-8C07-850F16D05AEC}" destId="{D91005AB-DDE1-4E69-98DF-AAA88644FB83}" srcOrd="0" destOrd="3"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0CB784B4-4399-4B6F-AAC2-AC33B1136B2A}" type="presOf" srcId="{1F1F4863-1B4D-4665-B019-DCF867F9F637}" destId="{E6731EF3-6292-4826-853B-9C8A236D4171}" srcOrd="0" destOrd="0" presId="urn:microsoft.com/office/officeart/2005/8/layout/list1"/>
    <dgm:cxn modelId="{1D480BB7-BA6F-477E-BF93-6496F3FCF65E}" srcId="{09A62444-9007-4975-BBE1-6E8F54D0028B}" destId="{0D336B3C-6B96-4227-ACAB-6B7AC92501F9}" srcOrd="0" destOrd="0" parTransId="{29A47CBE-CFEB-423C-AE61-E58A606181C5}" sibTransId="{0869AFFC-5668-4D67-BD30-83B438F714E4}"/>
    <dgm:cxn modelId="{9AD61DD7-F03F-4E28-96E5-18A6683ACB40}" type="presOf" srcId="{C9AA67D3-C32F-4891-97C4-E0EB13005951}" destId="{32B9283E-C4F4-4505-B3B3-5903530F4FF4}" srcOrd="1" destOrd="0" presId="urn:microsoft.com/office/officeart/2005/8/layout/list1"/>
    <dgm:cxn modelId="{38FB31E8-BA88-41ED-9840-B2A86DFB07EB}" srcId="{0D336B3C-6B96-4227-ACAB-6B7AC92501F9}" destId="{D4F77FE1-AFFE-4CB3-8C07-850F16D05AEC}" srcOrd="2" destOrd="0" parTransId="{9E496E0D-E0AC-4BA0-94B0-00ADD3115719}" sibTransId="{5340181B-C81D-44BA-BBBC-855DEF90198B}"/>
    <dgm:cxn modelId="{7EF530EB-03B1-4149-8CA4-BFFFEA081581}" type="presOf" srcId="{6C30D5A7-8249-4EFB-A009-1AB9221D1484}" destId="{D8E6BFFE-A9D5-4A3A-89E8-0EE3B9FDAD09}" srcOrd="0" destOrd="0" presId="urn:microsoft.com/office/officeart/2005/8/layout/list1"/>
    <dgm:cxn modelId="{90718EEB-9879-4566-8DB0-390F907B28FF}" srcId="{C9AA67D3-C32F-4891-97C4-E0EB13005951}" destId="{C14D8899-5459-459F-9F84-F7D657A2895C}" srcOrd="1" destOrd="0" parTransId="{0E501F15-1492-49A5-8FE0-2511AEEC0E41}" sibTransId="{F20BC1BD-8EBC-4AFF-97A7-D7B0DDEEC971}"/>
    <dgm:cxn modelId="{B0F01AF3-5BAD-4180-A7B8-CEDB024BDDF2}" type="presOf" srcId="{E0B11FBA-131A-4153-B689-D193927E47F8}" destId="{28BF364C-BC4F-452D-9F1E-00378BAC09C4}" srcOrd="0" destOrd="0" presId="urn:microsoft.com/office/officeart/2005/8/layout/list1"/>
    <dgm:cxn modelId="{455390F4-5893-4FDC-A356-FA7F4E09AB2C}" type="presOf" srcId="{C9AA67D3-C32F-4891-97C4-E0EB13005951}" destId="{36F97DCA-E556-4DB7-8E32-B565BDDB1623}" srcOrd="0" destOrd="0" presId="urn:microsoft.com/office/officeart/2005/8/layout/list1"/>
    <dgm:cxn modelId="{5DC1E144-6A76-46CD-9834-1898AEDF3F86}" type="presParOf" srcId="{D4917190-46F4-4678-8302-F57A725233B9}" destId="{0343ABA7-0FF6-460E-9F45-5CBAEEABE15C}" srcOrd="0" destOrd="0" presId="urn:microsoft.com/office/officeart/2005/8/layout/list1"/>
    <dgm:cxn modelId="{96D79C14-2AF9-4B94-A8C6-D29BF62F3C70}" type="presParOf" srcId="{0343ABA7-0FF6-460E-9F45-5CBAEEABE15C}" destId="{36F97DCA-E556-4DB7-8E32-B565BDDB1623}" srcOrd="0" destOrd="0" presId="urn:microsoft.com/office/officeart/2005/8/layout/list1"/>
    <dgm:cxn modelId="{23C0E436-DC58-4B57-823C-0D3A686B413E}" type="presParOf" srcId="{0343ABA7-0FF6-460E-9F45-5CBAEEABE15C}" destId="{32B9283E-C4F4-4505-B3B3-5903530F4FF4}" srcOrd="1" destOrd="0" presId="urn:microsoft.com/office/officeart/2005/8/layout/list1"/>
    <dgm:cxn modelId="{762E2656-72A6-4E64-819A-D0951505D0AB}" type="presParOf" srcId="{D4917190-46F4-4678-8302-F57A725233B9}" destId="{253D8CB0-C80A-4946-A22C-A2386F546375}" srcOrd="1" destOrd="0" presId="urn:microsoft.com/office/officeart/2005/8/layout/list1"/>
    <dgm:cxn modelId="{1D5BCC26-22F0-4EEF-B80C-AEA6F8D3154B}" type="presParOf" srcId="{D4917190-46F4-4678-8302-F57A725233B9}" destId="{D8E6BFFE-A9D5-4A3A-89E8-0EE3B9FDAD09}" srcOrd="2" destOrd="0" presId="urn:microsoft.com/office/officeart/2005/8/layout/list1"/>
    <dgm:cxn modelId="{FF3E0C11-BCD9-42C5-A829-34C797C7ED8B}" type="presParOf" srcId="{D4917190-46F4-4678-8302-F57A725233B9}" destId="{1EB21CE6-E4A2-483D-8B75-2F08D3FCA763}" srcOrd="3" destOrd="0" presId="urn:microsoft.com/office/officeart/2005/8/layout/list1"/>
    <dgm:cxn modelId="{AD679D44-4B01-4261-89C5-489A3346E39E}" type="presParOf" srcId="{D4917190-46F4-4678-8302-F57A725233B9}" destId="{08585964-9D03-4D14-B92F-B824F0A067CF}" srcOrd="4" destOrd="0" presId="urn:microsoft.com/office/officeart/2005/8/layout/list1"/>
    <dgm:cxn modelId="{91F204D8-8E1C-4860-ACD7-2FF7E23FDB1E}" type="presParOf" srcId="{08585964-9D03-4D14-B92F-B824F0A067CF}" destId="{E6731EF3-6292-4826-853B-9C8A236D4171}" srcOrd="0" destOrd="0" presId="urn:microsoft.com/office/officeart/2005/8/layout/list1"/>
    <dgm:cxn modelId="{431CC8D4-4C55-4153-ADB6-1C66C404EF49}" type="presParOf" srcId="{08585964-9D03-4D14-B92F-B824F0A067CF}" destId="{DC70BEAE-DD64-4948-B9F5-EB106DA5912B}" srcOrd="1" destOrd="0" presId="urn:microsoft.com/office/officeart/2005/8/layout/list1"/>
    <dgm:cxn modelId="{095EAD8F-AD74-45E5-99DC-145CD646FF13}" type="presParOf" srcId="{D4917190-46F4-4678-8302-F57A725233B9}" destId="{3C17AFF1-29F9-4A5F-95AE-0657691A560B}" srcOrd="5" destOrd="0" presId="urn:microsoft.com/office/officeart/2005/8/layout/list1"/>
    <dgm:cxn modelId="{352F9524-2547-450A-9711-AA017849F266}" type="presParOf" srcId="{D4917190-46F4-4678-8302-F57A725233B9}" destId="{28BF364C-BC4F-452D-9F1E-00378BAC09C4}" srcOrd="6" destOrd="0" presId="urn:microsoft.com/office/officeart/2005/8/layout/list1"/>
    <dgm:cxn modelId="{A5882323-E0AD-4862-AD7D-E4B20EEEA839}" type="presParOf" srcId="{D4917190-46F4-4678-8302-F57A725233B9}" destId="{CE478625-E419-49D1-9228-868C6D781DE2}" srcOrd="7" destOrd="0" presId="urn:microsoft.com/office/officeart/2005/8/layout/list1"/>
    <dgm:cxn modelId="{43E1DFE9-EA4E-4F41-9DA5-764103795376}" type="presParOf" srcId="{D4917190-46F4-4678-8302-F57A725233B9}" destId="{AD91F9F4-A99B-462B-A879-89E703C386A2}" srcOrd="8" destOrd="0" presId="urn:microsoft.com/office/officeart/2005/8/layout/list1"/>
    <dgm:cxn modelId="{1ED0C8D1-25FC-44D0-98C8-6366BD2434E2}" type="presParOf" srcId="{AD91F9F4-A99B-462B-A879-89E703C386A2}" destId="{18F0E475-9095-4B82-862D-4CE22898B8F3}" srcOrd="0" destOrd="0" presId="urn:microsoft.com/office/officeart/2005/8/layout/list1"/>
    <dgm:cxn modelId="{F6D71D39-8FF5-435C-AF07-05B398DE5AFF}" type="presParOf" srcId="{AD91F9F4-A99B-462B-A879-89E703C386A2}" destId="{69DFC750-8134-470F-8781-8536CE73245D}" srcOrd="1" destOrd="0" presId="urn:microsoft.com/office/officeart/2005/8/layout/list1"/>
    <dgm:cxn modelId="{FBC7DCF6-FA04-436F-A5CA-712F5CF2C886}" type="presParOf" srcId="{D4917190-46F4-4678-8302-F57A725233B9}" destId="{76ABBDE3-7728-4E71-8404-E18328AECA50}" srcOrd="9" destOrd="0" presId="urn:microsoft.com/office/officeart/2005/8/layout/list1"/>
    <dgm:cxn modelId="{74B3A31E-AEF3-47F5-83D1-4C3C7C52299D}" type="presParOf" srcId="{D4917190-46F4-4678-8302-F57A725233B9}" destId="{D91005AB-DDE1-4E69-98DF-AAA88644FB8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5" qsCatId="simple" csTypeId="urn:microsoft.com/office/officeart/2005/8/colors/accent2_2" csCatId="accent2" phldr="1"/>
      <dgm:spPr/>
      <dgm:t>
        <a:bodyPr/>
        <a:lstStyle/>
        <a:p>
          <a:endParaRPr lang="en-US"/>
        </a:p>
      </dgm:t>
    </dgm:pt>
    <dgm:pt modelId="{C9AA67D3-C32F-4891-97C4-E0EB13005951}">
      <dgm:prSet/>
      <dgm:spPr/>
      <dgm:t>
        <a:bodyPr/>
        <a:lstStyle/>
        <a:p>
          <a:r>
            <a:rPr lang="en-CA"/>
            <a:t>Numeric Types</a:t>
          </a:r>
          <a:endParaRPr lang="en-US"/>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a:t>int – discrete numbers (e.g. 5) </a:t>
          </a:r>
          <a:endParaRPr lang="en-US"/>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dirty="0"/>
            <a:t>bool - True or False (case sensitive)</a:t>
          </a:r>
          <a:endParaRPr lang="en-US" dirty="0"/>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dirty="0"/>
            <a:t>str – Any sequence of characters surrounded by </a:t>
          </a:r>
          <a:endParaRPr lang="en-US" dirty="0"/>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C14D8899-5459-459F-9F84-F7D657A2895C}">
      <dgm:prSet/>
      <dgm:spPr/>
      <dgm:t>
        <a:bodyPr/>
        <a:lstStyle/>
        <a:p>
          <a:r>
            <a:rPr lang="en-CA"/>
            <a:t>float – numbers with fractions (e.g. 5.5)</a:t>
          </a:r>
          <a:endParaRPr lang="en-US"/>
        </a:p>
      </dgm:t>
    </dgm:pt>
    <dgm:pt modelId="{0E501F15-1492-49A5-8FE0-2511AEEC0E41}" type="parTrans" cxnId="{90718EEB-9879-4566-8DB0-390F907B28FF}">
      <dgm:prSet/>
      <dgm:spPr/>
      <dgm:t>
        <a:bodyPr/>
        <a:lstStyle/>
        <a:p>
          <a:endParaRPr lang="en-CA"/>
        </a:p>
      </dgm:t>
    </dgm:pt>
    <dgm:pt modelId="{F20BC1BD-8EBC-4AFF-97A7-D7B0DDEEC971}" type="sibTrans" cxnId="{90718EEB-9879-4566-8DB0-390F907B28FF}">
      <dgm:prSet/>
      <dgm:spPr/>
      <dgm:t>
        <a:bodyPr/>
        <a:lstStyle/>
        <a:p>
          <a:endParaRPr lang="en-CA"/>
        </a:p>
      </dgm:t>
    </dgm:pt>
    <dgm:pt modelId="{6439AE21-2434-42AE-BF48-8AA23CE27A7F}">
      <dgm:prSet/>
      <dgm:spPr/>
      <dgm:t>
        <a:bodyPr/>
        <a:lstStyle/>
        <a:p>
          <a:pPr>
            <a:buFont typeface="Arial" panose="020B0604020202020204" pitchFamily="34" charset="0"/>
            <a:buChar char="•"/>
          </a:pPr>
          <a:r>
            <a:rPr lang="en-US" b="0" i="0" dirty="0"/>
            <a:t>Double quotes: "allows embedded 'single' quotes"</a:t>
          </a:r>
        </a:p>
      </dgm:t>
    </dgm:pt>
    <dgm:pt modelId="{E153527C-1E94-42AE-BD9D-D4D15B67BF43}" type="parTrans" cxnId="{B96A3A93-E01E-431B-8C67-DBBA1DC76A95}">
      <dgm:prSet/>
      <dgm:spPr/>
      <dgm:t>
        <a:bodyPr/>
        <a:lstStyle/>
        <a:p>
          <a:endParaRPr lang="en-CA"/>
        </a:p>
      </dgm:t>
    </dgm:pt>
    <dgm:pt modelId="{0BDE16C8-8AF6-4CCE-99C4-978837857CDC}" type="sibTrans" cxnId="{B96A3A93-E01E-431B-8C67-DBBA1DC76A95}">
      <dgm:prSet/>
      <dgm:spPr/>
      <dgm:t>
        <a:bodyPr/>
        <a:lstStyle/>
        <a:p>
          <a:endParaRPr lang="en-CA"/>
        </a:p>
      </dgm:t>
    </dgm:pt>
    <dgm:pt modelId="{D4F77FE1-AFFE-4CB3-8C07-850F16D05AEC}">
      <dgm:prSet/>
      <dgm:spPr/>
      <dgm:t>
        <a:bodyPr/>
        <a:lstStyle/>
        <a:p>
          <a:pPr>
            <a:buFont typeface="Arial" panose="020B0604020202020204" pitchFamily="34" charset="0"/>
            <a:buChar char="•"/>
          </a:pPr>
          <a:r>
            <a:rPr lang="en-US" b="0" i="0" dirty="0"/>
            <a:t>Triple quoted: '''Three single quotes''', """Three double quotes"""</a:t>
          </a:r>
        </a:p>
      </dgm:t>
    </dgm:pt>
    <dgm:pt modelId="{9E496E0D-E0AC-4BA0-94B0-00ADD3115719}" type="parTrans" cxnId="{38FB31E8-BA88-41ED-9840-B2A86DFB07EB}">
      <dgm:prSet/>
      <dgm:spPr/>
      <dgm:t>
        <a:bodyPr/>
        <a:lstStyle/>
        <a:p>
          <a:endParaRPr lang="en-CA"/>
        </a:p>
      </dgm:t>
    </dgm:pt>
    <dgm:pt modelId="{5340181B-C81D-44BA-BBBC-855DEF90198B}" type="sibTrans" cxnId="{38FB31E8-BA88-41ED-9840-B2A86DFB07EB}">
      <dgm:prSet/>
      <dgm:spPr/>
      <dgm:t>
        <a:bodyPr/>
        <a:lstStyle/>
        <a:p>
          <a:endParaRPr lang="en-CA"/>
        </a:p>
      </dgm:t>
    </dgm:pt>
    <dgm:pt modelId="{EAB44369-A620-4F00-8119-32A30715F4C5}">
      <dgm:prSet/>
      <dgm:spPr/>
      <dgm:t>
        <a:bodyPr/>
        <a:lstStyle/>
        <a:p>
          <a:r>
            <a:rPr lang="en-US" b="0" i="0" dirty="0"/>
            <a:t>Single quotes: 'allows embedded "double" quotes'</a:t>
          </a:r>
          <a:endParaRPr lang="en-US" dirty="0"/>
        </a:p>
      </dgm:t>
    </dgm:pt>
    <dgm:pt modelId="{F1941C72-F717-40A3-AF02-67A464E4B4BC}" type="parTrans" cxnId="{B83BE84D-049D-4BA3-89AF-795DD9D39347}">
      <dgm:prSet/>
      <dgm:spPr/>
      <dgm:t>
        <a:bodyPr/>
        <a:lstStyle/>
        <a:p>
          <a:endParaRPr lang="en-CA"/>
        </a:p>
      </dgm:t>
    </dgm:pt>
    <dgm:pt modelId="{6740B395-DA10-482E-8345-33A825ED212E}" type="sibTrans" cxnId="{B83BE84D-049D-4BA3-89AF-795DD9D39347}">
      <dgm:prSet/>
      <dgm:spPr/>
      <dgm:t>
        <a:bodyPr/>
        <a:lstStyle/>
        <a:p>
          <a:endParaRPr lang="en-CA"/>
        </a:p>
      </dgm:t>
    </dgm:pt>
    <dgm:pt modelId="{D4917190-46F4-4678-8302-F57A725233B9}" type="pres">
      <dgm:prSet presAssocID="{716E031E-CD4F-4D0E-B531-922D43D42819}" presName="linear" presStyleCnt="0">
        <dgm:presLayoutVars>
          <dgm:dir/>
          <dgm:animLvl val="lvl"/>
          <dgm:resizeHandles val="exact"/>
        </dgm:presLayoutVars>
      </dgm:prSet>
      <dgm:spPr/>
    </dgm:pt>
    <dgm:pt modelId="{0343ABA7-0FF6-460E-9F45-5CBAEEABE15C}" type="pres">
      <dgm:prSet presAssocID="{C9AA67D3-C32F-4891-97C4-E0EB13005951}" presName="parentLin" presStyleCnt="0"/>
      <dgm:spPr/>
    </dgm:pt>
    <dgm:pt modelId="{36F97DCA-E556-4DB7-8E32-B565BDDB1623}" type="pres">
      <dgm:prSet presAssocID="{C9AA67D3-C32F-4891-97C4-E0EB13005951}" presName="parentLeftMargin" presStyleLbl="node1" presStyleIdx="0" presStyleCnt="3"/>
      <dgm:spPr/>
    </dgm:pt>
    <dgm:pt modelId="{32B9283E-C4F4-4505-B3B3-5903530F4FF4}" type="pres">
      <dgm:prSet presAssocID="{C9AA67D3-C32F-4891-97C4-E0EB13005951}" presName="parentText" presStyleLbl="node1" presStyleIdx="0" presStyleCnt="3">
        <dgm:presLayoutVars>
          <dgm:chMax val="0"/>
          <dgm:bulletEnabled val="1"/>
        </dgm:presLayoutVars>
      </dgm:prSet>
      <dgm:spPr/>
    </dgm:pt>
    <dgm:pt modelId="{253D8CB0-C80A-4946-A22C-A2386F546375}" type="pres">
      <dgm:prSet presAssocID="{C9AA67D3-C32F-4891-97C4-E0EB13005951}" presName="negativeSpace" presStyleCnt="0"/>
      <dgm:spPr/>
    </dgm:pt>
    <dgm:pt modelId="{D8E6BFFE-A9D5-4A3A-89E8-0EE3B9FDAD09}" type="pres">
      <dgm:prSet presAssocID="{C9AA67D3-C32F-4891-97C4-E0EB13005951}" presName="childText" presStyleLbl="conFgAcc1" presStyleIdx="0" presStyleCnt="3">
        <dgm:presLayoutVars>
          <dgm:bulletEnabled val="1"/>
        </dgm:presLayoutVars>
      </dgm:prSet>
      <dgm:spPr/>
    </dgm:pt>
    <dgm:pt modelId="{1EB21CE6-E4A2-483D-8B75-2F08D3FCA763}" type="pres">
      <dgm:prSet presAssocID="{EE1A9FD5-BD13-40C1-AE7F-A9CF323280A9}" presName="spaceBetweenRectangles" presStyleCnt="0"/>
      <dgm:spPr/>
    </dgm:pt>
    <dgm:pt modelId="{08585964-9D03-4D14-B92F-B824F0A067CF}" type="pres">
      <dgm:prSet presAssocID="{1F1F4863-1B4D-4665-B019-DCF867F9F637}" presName="parentLin" presStyleCnt="0"/>
      <dgm:spPr/>
    </dgm:pt>
    <dgm:pt modelId="{E6731EF3-6292-4826-853B-9C8A236D4171}" type="pres">
      <dgm:prSet presAssocID="{1F1F4863-1B4D-4665-B019-DCF867F9F637}" presName="parentLeftMargin" presStyleLbl="node1" presStyleIdx="0" presStyleCnt="3"/>
      <dgm:spPr/>
    </dgm:pt>
    <dgm:pt modelId="{DC70BEAE-DD64-4948-B9F5-EB106DA5912B}" type="pres">
      <dgm:prSet presAssocID="{1F1F4863-1B4D-4665-B019-DCF867F9F637}" presName="parentText" presStyleLbl="node1" presStyleIdx="1" presStyleCnt="3">
        <dgm:presLayoutVars>
          <dgm:chMax val="0"/>
          <dgm:bulletEnabled val="1"/>
        </dgm:presLayoutVars>
      </dgm:prSet>
      <dgm:spPr/>
    </dgm:pt>
    <dgm:pt modelId="{3C17AFF1-29F9-4A5F-95AE-0657691A560B}" type="pres">
      <dgm:prSet presAssocID="{1F1F4863-1B4D-4665-B019-DCF867F9F637}" presName="negativeSpace" presStyleCnt="0"/>
      <dgm:spPr/>
    </dgm:pt>
    <dgm:pt modelId="{28BF364C-BC4F-452D-9F1E-00378BAC09C4}" type="pres">
      <dgm:prSet presAssocID="{1F1F4863-1B4D-4665-B019-DCF867F9F637}" presName="childText" presStyleLbl="conFgAcc1" presStyleIdx="1" presStyleCnt="3">
        <dgm:presLayoutVars>
          <dgm:bulletEnabled val="1"/>
        </dgm:presLayoutVars>
      </dgm:prSet>
      <dgm:spPr/>
    </dgm:pt>
    <dgm:pt modelId="{CE478625-E419-49D1-9228-868C6D781DE2}" type="pres">
      <dgm:prSet presAssocID="{02A099FF-EE39-42B0-B939-4C8DA3B47330}" presName="spaceBetweenRectangles" presStyleCnt="0"/>
      <dgm:spPr/>
    </dgm:pt>
    <dgm:pt modelId="{AD91F9F4-A99B-462B-A879-89E703C386A2}" type="pres">
      <dgm:prSet presAssocID="{09A62444-9007-4975-BBE1-6E8F54D0028B}" presName="parentLin" presStyleCnt="0"/>
      <dgm:spPr/>
    </dgm:pt>
    <dgm:pt modelId="{18F0E475-9095-4B82-862D-4CE22898B8F3}" type="pres">
      <dgm:prSet presAssocID="{09A62444-9007-4975-BBE1-6E8F54D0028B}" presName="parentLeftMargin" presStyleLbl="node1" presStyleIdx="1" presStyleCnt="3"/>
      <dgm:spPr/>
    </dgm:pt>
    <dgm:pt modelId="{69DFC750-8134-470F-8781-8536CE73245D}" type="pres">
      <dgm:prSet presAssocID="{09A62444-9007-4975-BBE1-6E8F54D0028B}" presName="parentText" presStyleLbl="node1" presStyleIdx="2" presStyleCnt="3">
        <dgm:presLayoutVars>
          <dgm:chMax val="0"/>
          <dgm:bulletEnabled val="1"/>
        </dgm:presLayoutVars>
      </dgm:prSet>
      <dgm:spPr/>
    </dgm:pt>
    <dgm:pt modelId="{76ABBDE3-7728-4E71-8404-E18328AECA50}" type="pres">
      <dgm:prSet presAssocID="{09A62444-9007-4975-BBE1-6E8F54D0028B}" presName="negativeSpace" presStyleCnt="0"/>
      <dgm:spPr/>
    </dgm:pt>
    <dgm:pt modelId="{D91005AB-DDE1-4E69-98DF-AAA88644FB83}" type="pres">
      <dgm:prSet presAssocID="{09A62444-9007-4975-BBE1-6E8F54D0028B}" presName="childText" presStyleLbl="conFgAcc1" presStyleIdx="2" presStyleCnt="3">
        <dgm:presLayoutVars>
          <dgm:bulletEnabled val="1"/>
        </dgm:presLayoutVars>
      </dgm:prSet>
      <dgm:spPr/>
    </dgm:pt>
  </dgm:ptLst>
  <dgm:cxnLst>
    <dgm:cxn modelId="{2BD2FE1D-F839-4875-AF0B-04138F7DDAEF}" type="presOf" srcId="{6439AE21-2434-42AE-BF48-8AA23CE27A7F}" destId="{D91005AB-DDE1-4E69-98DF-AAA88644FB83}" srcOrd="0" destOrd="2" presId="urn:microsoft.com/office/officeart/2005/8/layout/list1"/>
    <dgm:cxn modelId="{65B8E621-C58A-4A93-BDC5-5A033846E7CD}" type="presOf" srcId="{716E031E-CD4F-4D0E-B531-922D43D42819}" destId="{D4917190-46F4-4678-8302-F57A725233B9}" srcOrd="0" destOrd="0" presId="urn:microsoft.com/office/officeart/2005/8/layout/list1"/>
    <dgm:cxn modelId="{068C1723-40C3-4D66-8BF0-43CC75563CDC}" srcId="{716E031E-CD4F-4D0E-B531-922D43D42819}" destId="{1F1F4863-1B4D-4665-B019-DCF867F9F637}" srcOrd="1" destOrd="0" parTransId="{8F40F056-3C06-4979-B949-54A97262A22E}" sibTransId="{02A099FF-EE39-42B0-B939-4C8DA3B47330}"/>
    <dgm:cxn modelId="{89240C2E-031D-4737-978C-321DB8264CC6}" type="presOf" srcId="{EAB44369-A620-4F00-8119-32A30715F4C5}" destId="{D91005AB-DDE1-4E69-98DF-AAA88644FB83}" srcOrd="0" destOrd="1" presId="urn:microsoft.com/office/officeart/2005/8/layout/list1"/>
    <dgm:cxn modelId="{A947C73B-9D61-4AC0-86D4-B14372926C62}" srcId="{716E031E-CD4F-4D0E-B531-922D43D42819}" destId="{C9AA67D3-C32F-4891-97C4-E0EB13005951}" srcOrd="0" destOrd="0" parTransId="{572A11D3-0324-45DB-B1F7-F20CD45FAB53}" sibTransId="{EE1A9FD5-BD13-40C1-AE7F-A9CF323280A9}"/>
    <dgm:cxn modelId="{12FEDE3C-E7BE-4CDB-B1F2-2275A0CC1173}" type="presOf" srcId="{C14D8899-5459-459F-9F84-F7D657A2895C}" destId="{D8E6BFFE-A9D5-4A3A-89E8-0EE3B9FDAD09}" srcOrd="0" destOrd="1"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80F3055F-146A-41C2-BE08-1554344C1F15}" type="presOf" srcId="{09A62444-9007-4975-BBE1-6E8F54D0028B}" destId="{18F0E475-9095-4B82-862D-4CE22898B8F3}" srcOrd="0" destOrd="0" presId="urn:microsoft.com/office/officeart/2005/8/layout/list1"/>
    <dgm:cxn modelId="{415F8746-8DFC-450E-91D9-B1F62303FA66}" type="presOf" srcId="{09A62444-9007-4975-BBE1-6E8F54D0028B}" destId="{69DFC750-8134-470F-8781-8536CE73245D}" srcOrd="1" destOrd="0" presId="urn:microsoft.com/office/officeart/2005/8/layout/list1"/>
    <dgm:cxn modelId="{57E32C47-37DA-42BC-9681-8E0646B243DF}" type="presOf" srcId="{1F1F4863-1B4D-4665-B019-DCF867F9F637}" destId="{DC70BEAE-DD64-4948-B9F5-EB106DA5912B}" srcOrd="1" destOrd="0" presId="urn:microsoft.com/office/officeart/2005/8/layout/list1"/>
    <dgm:cxn modelId="{B83BE84D-049D-4BA3-89AF-795DD9D39347}" srcId="{0D336B3C-6B96-4227-ACAB-6B7AC92501F9}" destId="{EAB44369-A620-4F00-8119-32A30715F4C5}" srcOrd="0" destOrd="0" parTransId="{F1941C72-F717-40A3-AF02-67A464E4B4BC}" sibTransId="{6740B395-DA10-482E-8345-33A825ED212E}"/>
    <dgm:cxn modelId="{C3F9397C-3445-4C84-89A9-1011ED9A73CB}" srcId="{716E031E-CD4F-4D0E-B531-922D43D42819}" destId="{09A62444-9007-4975-BBE1-6E8F54D0028B}" srcOrd="2" destOrd="0" parTransId="{666A16AA-1F8A-476D-AF17-F83F30460241}" sibTransId="{F743D7AF-BB40-4493-BC69-25EDA53CD206}"/>
    <dgm:cxn modelId="{58BD6189-B30E-425F-800A-D8AE4F007BDE}" type="presOf" srcId="{0D336B3C-6B96-4227-ACAB-6B7AC92501F9}" destId="{D91005AB-DDE1-4E69-98DF-AAA88644FB83}" srcOrd="0" destOrd="0" presId="urn:microsoft.com/office/officeart/2005/8/layout/list1"/>
    <dgm:cxn modelId="{B96A3A93-E01E-431B-8C67-DBBA1DC76A95}" srcId="{0D336B3C-6B96-4227-ACAB-6B7AC92501F9}" destId="{6439AE21-2434-42AE-BF48-8AA23CE27A7F}" srcOrd="1" destOrd="0" parTransId="{E153527C-1E94-42AE-BD9D-D4D15B67BF43}" sibTransId="{0BDE16C8-8AF6-4CCE-99C4-978837857CDC}"/>
    <dgm:cxn modelId="{43910697-54CF-4987-979A-06AF7CB65C6A}" type="presOf" srcId="{D4F77FE1-AFFE-4CB3-8C07-850F16D05AEC}" destId="{D91005AB-DDE1-4E69-98DF-AAA88644FB83}" srcOrd="0" destOrd="3"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0CB784B4-4399-4B6F-AAC2-AC33B1136B2A}" type="presOf" srcId="{1F1F4863-1B4D-4665-B019-DCF867F9F637}" destId="{E6731EF3-6292-4826-853B-9C8A236D4171}" srcOrd="0" destOrd="0" presId="urn:microsoft.com/office/officeart/2005/8/layout/list1"/>
    <dgm:cxn modelId="{1D480BB7-BA6F-477E-BF93-6496F3FCF65E}" srcId="{09A62444-9007-4975-BBE1-6E8F54D0028B}" destId="{0D336B3C-6B96-4227-ACAB-6B7AC92501F9}" srcOrd="0" destOrd="0" parTransId="{29A47CBE-CFEB-423C-AE61-E58A606181C5}" sibTransId="{0869AFFC-5668-4D67-BD30-83B438F714E4}"/>
    <dgm:cxn modelId="{9AD61DD7-F03F-4E28-96E5-18A6683ACB40}" type="presOf" srcId="{C9AA67D3-C32F-4891-97C4-E0EB13005951}" destId="{32B9283E-C4F4-4505-B3B3-5903530F4FF4}" srcOrd="1" destOrd="0" presId="urn:microsoft.com/office/officeart/2005/8/layout/list1"/>
    <dgm:cxn modelId="{38FB31E8-BA88-41ED-9840-B2A86DFB07EB}" srcId="{0D336B3C-6B96-4227-ACAB-6B7AC92501F9}" destId="{D4F77FE1-AFFE-4CB3-8C07-850F16D05AEC}" srcOrd="2" destOrd="0" parTransId="{9E496E0D-E0AC-4BA0-94B0-00ADD3115719}" sibTransId="{5340181B-C81D-44BA-BBBC-855DEF90198B}"/>
    <dgm:cxn modelId="{7EF530EB-03B1-4149-8CA4-BFFFEA081581}" type="presOf" srcId="{6C30D5A7-8249-4EFB-A009-1AB9221D1484}" destId="{D8E6BFFE-A9D5-4A3A-89E8-0EE3B9FDAD09}" srcOrd="0" destOrd="0" presId="urn:microsoft.com/office/officeart/2005/8/layout/list1"/>
    <dgm:cxn modelId="{90718EEB-9879-4566-8DB0-390F907B28FF}" srcId="{C9AA67D3-C32F-4891-97C4-E0EB13005951}" destId="{C14D8899-5459-459F-9F84-F7D657A2895C}" srcOrd="1" destOrd="0" parTransId="{0E501F15-1492-49A5-8FE0-2511AEEC0E41}" sibTransId="{F20BC1BD-8EBC-4AFF-97A7-D7B0DDEEC971}"/>
    <dgm:cxn modelId="{B0F01AF3-5BAD-4180-A7B8-CEDB024BDDF2}" type="presOf" srcId="{E0B11FBA-131A-4153-B689-D193927E47F8}" destId="{28BF364C-BC4F-452D-9F1E-00378BAC09C4}" srcOrd="0" destOrd="0" presId="urn:microsoft.com/office/officeart/2005/8/layout/list1"/>
    <dgm:cxn modelId="{455390F4-5893-4FDC-A356-FA7F4E09AB2C}" type="presOf" srcId="{C9AA67D3-C32F-4891-97C4-E0EB13005951}" destId="{36F97DCA-E556-4DB7-8E32-B565BDDB1623}" srcOrd="0" destOrd="0" presId="urn:microsoft.com/office/officeart/2005/8/layout/list1"/>
    <dgm:cxn modelId="{5DC1E144-6A76-46CD-9834-1898AEDF3F86}" type="presParOf" srcId="{D4917190-46F4-4678-8302-F57A725233B9}" destId="{0343ABA7-0FF6-460E-9F45-5CBAEEABE15C}" srcOrd="0" destOrd="0" presId="urn:microsoft.com/office/officeart/2005/8/layout/list1"/>
    <dgm:cxn modelId="{96D79C14-2AF9-4B94-A8C6-D29BF62F3C70}" type="presParOf" srcId="{0343ABA7-0FF6-460E-9F45-5CBAEEABE15C}" destId="{36F97DCA-E556-4DB7-8E32-B565BDDB1623}" srcOrd="0" destOrd="0" presId="urn:microsoft.com/office/officeart/2005/8/layout/list1"/>
    <dgm:cxn modelId="{23C0E436-DC58-4B57-823C-0D3A686B413E}" type="presParOf" srcId="{0343ABA7-0FF6-460E-9F45-5CBAEEABE15C}" destId="{32B9283E-C4F4-4505-B3B3-5903530F4FF4}" srcOrd="1" destOrd="0" presId="urn:microsoft.com/office/officeart/2005/8/layout/list1"/>
    <dgm:cxn modelId="{762E2656-72A6-4E64-819A-D0951505D0AB}" type="presParOf" srcId="{D4917190-46F4-4678-8302-F57A725233B9}" destId="{253D8CB0-C80A-4946-A22C-A2386F546375}" srcOrd="1" destOrd="0" presId="urn:microsoft.com/office/officeart/2005/8/layout/list1"/>
    <dgm:cxn modelId="{1D5BCC26-22F0-4EEF-B80C-AEA6F8D3154B}" type="presParOf" srcId="{D4917190-46F4-4678-8302-F57A725233B9}" destId="{D8E6BFFE-A9D5-4A3A-89E8-0EE3B9FDAD09}" srcOrd="2" destOrd="0" presId="urn:microsoft.com/office/officeart/2005/8/layout/list1"/>
    <dgm:cxn modelId="{FF3E0C11-BCD9-42C5-A829-34C797C7ED8B}" type="presParOf" srcId="{D4917190-46F4-4678-8302-F57A725233B9}" destId="{1EB21CE6-E4A2-483D-8B75-2F08D3FCA763}" srcOrd="3" destOrd="0" presId="urn:microsoft.com/office/officeart/2005/8/layout/list1"/>
    <dgm:cxn modelId="{AD679D44-4B01-4261-89C5-489A3346E39E}" type="presParOf" srcId="{D4917190-46F4-4678-8302-F57A725233B9}" destId="{08585964-9D03-4D14-B92F-B824F0A067CF}" srcOrd="4" destOrd="0" presId="urn:microsoft.com/office/officeart/2005/8/layout/list1"/>
    <dgm:cxn modelId="{91F204D8-8E1C-4860-ACD7-2FF7E23FDB1E}" type="presParOf" srcId="{08585964-9D03-4D14-B92F-B824F0A067CF}" destId="{E6731EF3-6292-4826-853B-9C8A236D4171}" srcOrd="0" destOrd="0" presId="urn:microsoft.com/office/officeart/2005/8/layout/list1"/>
    <dgm:cxn modelId="{431CC8D4-4C55-4153-ADB6-1C66C404EF49}" type="presParOf" srcId="{08585964-9D03-4D14-B92F-B824F0A067CF}" destId="{DC70BEAE-DD64-4948-B9F5-EB106DA5912B}" srcOrd="1" destOrd="0" presId="urn:microsoft.com/office/officeart/2005/8/layout/list1"/>
    <dgm:cxn modelId="{095EAD8F-AD74-45E5-99DC-145CD646FF13}" type="presParOf" srcId="{D4917190-46F4-4678-8302-F57A725233B9}" destId="{3C17AFF1-29F9-4A5F-95AE-0657691A560B}" srcOrd="5" destOrd="0" presId="urn:microsoft.com/office/officeart/2005/8/layout/list1"/>
    <dgm:cxn modelId="{352F9524-2547-450A-9711-AA017849F266}" type="presParOf" srcId="{D4917190-46F4-4678-8302-F57A725233B9}" destId="{28BF364C-BC4F-452D-9F1E-00378BAC09C4}" srcOrd="6" destOrd="0" presId="urn:microsoft.com/office/officeart/2005/8/layout/list1"/>
    <dgm:cxn modelId="{A5882323-E0AD-4862-AD7D-E4B20EEEA839}" type="presParOf" srcId="{D4917190-46F4-4678-8302-F57A725233B9}" destId="{CE478625-E419-49D1-9228-868C6D781DE2}" srcOrd="7" destOrd="0" presId="urn:microsoft.com/office/officeart/2005/8/layout/list1"/>
    <dgm:cxn modelId="{43E1DFE9-EA4E-4F41-9DA5-764103795376}" type="presParOf" srcId="{D4917190-46F4-4678-8302-F57A725233B9}" destId="{AD91F9F4-A99B-462B-A879-89E703C386A2}" srcOrd="8" destOrd="0" presId="urn:microsoft.com/office/officeart/2005/8/layout/list1"/>
    <dgm:cxn modelId="{1ED0C8D1-25FC-44D0-98C8-6366BD2434E2}" type="presParOf" srcId="{AD91F9F4-A99B-462B-A879-89E703C386A2}" destId="{18F0E475-9095-4B82-862D-4CE22898B8F3}" srcOrd="0" destOrd="0" presId="urn:microsoft.com/office/officeart/2005/8/layout/list1"/>
    <dgm:cxn modelId="{F6D71D39-8FF5-435C-AF07-05B398DE5AFF}" type="presParOf" srcId="{AD91F9F4-A99B-462B-A879-89E703C386A2}" destId="{69DFC750-8134-470F-8781-8536CE73245D}" srcOrd="1" destOrd="0" presId="urn:microsoft.com/office/officeart/2005/8/layout/list1"/>
    <dgm:cxn modelId="{FBC7DCF6-FA04-436F-A5CA-712F5CF2C886}" type="presParOf" srcId="{D4917190-46F4-4678-8302-F57A725233B9}" destId="{76ABBDE3-7728-4E71-8404-E18328AECA50}" srcOrd="9" destOrd="0" presId="urn:microsoft.com/office/officeart/2005/8/layout/list1"/>
    <dgm:cxn modelId="{74B3A31E-AEF3-47F5-83D1-4C3C7C52299D}" type="presParOf" srcId="{D4917190-46F4-4678-8302-F57A725233B9}" destId="{D91005AB-DDE1-4E69-98DF-AAA88644FB8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5" qsCatId="simple" csTypeId="urn:microsoft.com/office/officeart/2005/8/colors/accent2_2" csCatId="accent2" phldr="1"/>
      <dgm:spPr/>
      <dgm:t>
        <a:bodyPr/>
        <a:lstStyle/>
        <a:p>
          <a:endParaRPr lang="en-US"/>
        </a:p>
      </dgm:t>
    </dgm:pt>
    <dgm:pt modelId="{C9AA67D3-C32F-4891-97C4-E0EB13005951}">
      <dgm:prSet/>
      <dgm:spPr/>
      <dgm:t>
        <a:bodyPr/>
        <a:lstStyle/>
        <a:p>
          <a:r>
            <a:rPr lang="en-CA"/>
            <a:t>Numeric Types</a:t>
          </a:r>
          <a:endParaRPr lang="en-US"/>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a:t>int – discrete numbers (e.g. 5) </a:t>
          </a:r>
          <a:endParaRPr lang="en-US"/>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dirty="0"/>
            <a:t>bool - True or False (case sensitive)</a:t>
          </a:r>
          <a:endParaRPr lang="en-US" dirty="0"/>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dirty="0"/>
            <a:t>str – Any sequence of characters surrounded by </a:t>
          </a:r>
          <a:endParaRPr lang="en-US" dirty="0"/>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C14D8899-5459-459F-9F84-F7D657A2895C}">
      <dgm:prSet/>
      <dgm:spPr/>
      <dgm:t>
        <a:bodyPr/>
        <a:lstStyle/>
        <a:p>
          <a:r>
            <a:rPr lang="en-CA"/>
            <a:t>float – numbers with fractions (e.g. 5.5)</a:t>
          </a:r>
          <a:endParaRPr lang="en-US"/>
        </a:p>
      </dgm:t>
    </dgm:pt>
    <dgm:pt modelId="{0E501F15-1492-49A5-8FE0-2511AEEC0E41}" type="parTrans" cxnId="{90718EEB-9879-4566-8DB0-390F907B28FF}">
      <dgm:prSet/>
      <dgm:spPr/>
      <dgm:t>
        <a:bodyPr/>
        <a:lstStyle/>
        <a:p>
          <a:endParaRPr lang="en-CA"/>
        </a:p>
      </dgm:t>
    </dgm:pt>
    <dgm:pt modelId="{F20BC1BD-8EBC-4AFF-97A7-D7B0DDEEC971}" type="sibTrans" cxnId="{90718EEB-9879-4566-8DB0-390F907B28FF}">
      <dgm:prSet/>
      <dgm:spPr/>
      <dgm:t>
        <a:bodyPr/>
        <a:lstStyle/>
        <a:p>
          <a:endParaRPr lang="en-CA"/>
        </a:p>
      </dgm:t>
    </dgm:pt>
    <dgm:pt modelId="{6439AE21-2434-42AE-BF48-8AA23CE27A7F}">
      <dgm:prSet/>
      <dgm:spPr/>
      <dgm:t>
        <a:bodyPr/>
        <a:lstStyle/>
        <a:p>
          <a:pPr>
            <a:buFont typeface="Arial" panose="020B0604020202020204" pitchFamily="34" charset="0"/>
            <a:buChar char="•"/>
          </a:pPr>
          <a:r>
            <a:rPr lang="en-US" b="0" i="0" dirty="0"/>
            <a:t>Double quotes: "allows embedded 'single' quotes"</a:t>
          </a:r>
        </a:p>
      </dgm:t>
    </dgm:pt>
    <dgm:pt modelId="{E153527C-1E94-42AE-BD9D-D4D15B67BF43}" type="parTrans" cxnId="{B96A3A93-E01E-431B-8C67-DBBA1DC76A95}">
      <dgm:prSet/>
      <dgm:spPr/>
      <dgm:t>
        <a:bodyPr/>
        <a:lstStyle/>
        <a:p>
          <a:endParaRPr lang="en-CA"/>
        </a:p>
      </dgm:t>
    </dgm:pt>
    <dgm:pt modelId="{0BDE16C8-8AF6-4CCE-99C4-978837857CDC}" type="sibTrans" cxnId="{B96A3A93-E01E-431B-8C67-DBBA1DC76A95}">
      <dgm:prSet/>
      <dgm:spPr/>
      <dgm:t>
        <a:bodyPr/>
        <a:lstStyle/>
        <a:p>
          <a:endParaRPr lang="en-CA"/>
        </a:p>
      </dgm:t>
    </dgm:pt>
    <dgm:pt modelId="{D4F77FE1-AFFE-4CB3-8C07-850F16D05AEC}">
      <dgm:prSet/>
      <dgm:spPr/>
      <dgm:t>
        <a:bodyPr/>
        <a:lstStyle/>
        <a:p>
          <a:pPr>
            <a:buFont typeface="Arial" panose="020B0604020202020204" pitchFamily="34" charset="0"/>
            <a:buChar char="•"/>
          </a:pPr>
          <a:r>
            <a:rPr lang="en-US" b="0" i="0" dirty="0"/>
            <a:t>Triple quoted: '''Three single quotes''', """Three double quotes"""</a:t>
          </a:r>
        </a:p>
      </dgm:t>
    </dgm:pt>
    <dgm:pt modelId="{9E496E0D-E0AC-4BA0-94B0-00ADD3115719}" type="parTrans" cxnId="{38FB31E8-BA88-41ED-9840-B2A86DFB07EB}">
      <dgm:prSet/>
      <dgm:spPr/>
      <dgm:t>
        <a:bodyPr/>
        <a:lstStyle/>
        <a:p>
          <a:endParaRPr lang="en-CA"/>
        </a:p>
      </dgm:t>
    </dgm:pt>
    <dgm:pt modelId="{5340181B-C81D-44BA-BBBC-855DEF90198B}" type="sibTrans" cxnId="{38FB31E8-BA88-41ED-9840-B2A86DFB07EB}">
      <dgm:prSet/>
      <dgm:spPr/>
      <dgm:t>
        <a:bodyPr/>
        <a:lstStyle/>
        <a:p>
          <a:endParaRPr lang="en-CA"/>
        </a:p>
      </dgm:t>
    </dgm:pt>
    <dgm:pt modelId="{EAB44369-A620-4F00-8119-32A30715F4C5}">
      <dgm:prSet/>
      <dgm:spPr/>
      <dgm:t>
        <a:bodyPr/>
        <a:lstStyle/>
        <a:p>
          <a:r>
            <a:rPr lang="en-US" b="0" i="0" dirty="0"/>
            <a:t>Single quotes: 'allows embedded "double" quotes'</a:t>
          </a:r>
          <a:endParaRPr lang="en-US" dirty="0"/>
        </a:p>
      </dgm:t>
    </dgm:pt>
    <dgm:pt modelId="{F1941C72-F717-40A3-AF02-67A464E4B4BC}" type="parTrans" cxnId="{B83BE84D-049D-4BA3-89AF-795DD9D39347}">
      <dgm:prSet/>
      <dgm:spPr/>
      <dgm:t>
        <a:bodyPr/>
        <a:lstStyle/>
        <a:p>
          <a:endParaRPr lang="en-CA"/>
        </a:p>
      </dgm:t>
    </dgm:pt>
    <dgm:pt modelId="{6740B395-DA10-482E-8345-33A825ED212E}" type="sibTrans" cxnId="{B83BE84D-049D-4BA3-89AF-795DD9D39347}">
      <dgm:prSet/>
      <dgm:spPr/>
      <dgm:t>
        <a:bodyPr/>
        <a:lstStyle/>
        <a:p>
          <a:endParaRPr lang="en-CA"/>
        </a:p>
      </dgm:t>
    </dgm:pt>
    <dgm:pt modelId="{D4917190-46F4-4678-8302-F57A725233B9}" type="pres">
      <dgm:prSet presAssocID="{716E031E-CD4F-4D0E-B531-922D43D42819}" presName="linear" presStyleCnt="0">
        <dgm:presLayoutVars>
          <dgm:dir/>
          <dgm:animLvl val="lvl"/>
          <dgm:resizeHandles val="exact"/>
        </dgm:presLayoutVars>
      </dgm:prSet>
      <dgm:spPr/>
    </dgm:pt>
    <dgm:pt modelId="{0343ABA7-0FF6-460E-9F45-5CBAEEABE15C}" type="pres">
      <dgm:prSet presAssocID="{C9AA67D3-C32F-4891-97C4-E0EB13005951}" presName="parentLin" presStyleCnt="0"/>
      <dgm:spPr/>
    </dgm:pt>
    <dgm:pt modelId="{36F97DCA-E556-4DB7-8E32-B565BDDB1623}" type="pres">
      <dgm:prSet presAssocID="{C9AA67D3-C32F-4891-97C4-E0EB13005951}" presName="parentLeftMargin" presStyleLbl="node1" presStyleIdx="0" presStyleCnt="3"/>
      <dgm:spPr/>
    </dgm:pt>
    <dgm:pt modelId="{32B9283E-C4F4-4505-B3B3-5903530F4FF4}" type="pres">
      <dgm:prSet presAssocID="{C9AA67D3-C32F-4891-97C4-E0EB13005951}" presName="parentText" presStyleLbl="node1" presStyleIdx="0" presStyleCnt="3">
        <dgm:presLayoutVars>
          <dgm:chMax val="0"/>
          <dgm:bulletEnabled val="1"/>
        </dgm:presLayoutVars>
      </dgm:prSet>
      <dgm:spPr/>
    </dgm:pt>
    <dgm:pt modelId="{253D8CB0-C80A-4946-A22C-A2386F546375}" type="pres">
      <dgm:prSet presAssocID="{C9AA67D3-C32F-4891-97C4-E0EB13005951}" presName="negativeSpace" presStyleCnt="0"/>
      <dgm:spPr/>
    </dgm:pt>
    <dgm:pt modelId="{D8E6BFFE-A9D5-4A3A-89E8-0EE3B9FDAD09}" type="pres">
      <dgm:prSet presAssocID="{C9AA67D3-C32F-4891-97C4-E0EB13005951}" presName="childText" presStyleLbl="conFgAcc1" presStyleIdx="0" presStyleCnt="3">
        <dgm:presLayoutVars>
          <dgm:bulletEnabled val="1"/>
        </dgm:presLayoutVars>
      </dgm:prSet>
      <dgm:spPr/>
    </dgm:pt>
    <dgm:pt modelId="{1EB21CE6-E4A2-483D-8B75-2F08D3FCA763}" type="pres">
      <dgm:prSet presAssocID="{EE1A9FD5-BD13-40C1-AE7F-A9CF323280A9}" presName="spaceBetweenRectangles" presStyleCnt="0"/>
      <dgm:spPr/>
    </dgm:pt>
    <dgm:pt modelId="{08585964-9D03-4D14-B92F-B824F0A067CF}" type="pres">
      <dgm:prSet presAssocID="{1F1F4863-1B4D-4665-B019-DCF867F9F637}" presName="parentLin" presStyleCnt="0"/>
      <dgm:spPr/>
    </dgm:pt>
    <dgm:pt modelId="{E6731EF3-6292-4826-853B-9C8A236D4171}" type="pres">
      <dgm:prSet presAssocID="{1F1F4863-1B4D-4665-B019-DCF867F9F637}" presName="parentLeftMargin" presStyleLbl="node1" presStyleIdx="0" presStyleCnt="3"/>
      <dgm:spPr/>
    </dgm:pt>
    <dgm:pt modelId="{DC70BEAE-DD64-4948-B9F5-EB106DA5912B}" type="pres">
      <dgm:prSet presAssocID="{1F1F4863-1B4D-4665-B019-DCF867F9F637}" presName="parentText" presStyleLbl="node1" presStyleIdx="1" presStyleCnt="3">
        <dgm:presLayoutVars>
          <dgm:chMax val="0"/>
          <dgm:bulletEnabled val="1"/>
        </dgm:presLayoutVars>
      </dgm:prSet>
      <dgm:spPr/>
    </dgm:pt>
    <dgm:pt modelId="{3C17AFF1-29F9-4A5F-95AE-0657691A560B}" type="pres">
      <dgm:prSet presAssocID="{1F1F4863-1B4D-4665-B019-DCF867F9F637}" presName="negativeSpace" presStyleCnt="0"/>
      <dgm:spPr/>
    </dgm:pt>
    <dgm:pt modelId="{28BF364C-BC4F-452D-9F1E-00378BAC09C4}" type="pres">
      <dgm:prSet presAssocID="{1F1F4863-1B4D-4665-B019-DCF867F9F637}" presName="childText" presStyleLbl="conFgAcc1" presStyleIdx="1" presStyleCnt="3">
        <dgm:presLayoutVars>
          <dgm:bulletEnabled val="1"/>
        </dgm:presLayoutVars>
      </dgm:prSet>
      <dgm:spPr/>
    </dgm:pt>
    <dgm:pt modelId="{CE478625-E419-49D1-9228-868C6D781DE2}" type="pres">
      <dgm:prSet presAssocID="{02A099FF-EE39-42B0-B939-4C8DA3B47330}" presName="spaceBetweenRectangles" presStyleCnt="0"/>
      <dgm:spPr/>
    </dgm:pt>
    <dgm:pt modelId="{AD91F9F4-A99B-462B-A879-89E703C386A2}" type="pres">
      <dgm:prSet presAssocID="{09A62444-9007-4975-BBE1-6E8F54D0028B}" presName="parentLin" presStyleCnt="0"/>
      <dgm:spPr/>
    </dgm:pt>
    <dgm:pt modelId="{18F0E475-9095-4B82-862D-4CE22898B8F3}" type="pres">
      <dgm:prSet presAssocID="{09A62444-9007-4975-BBE1-6E8F54D0028B}" presName="parentLeftMargin" presStyleLbl="node1" presStyleIdx="1" presStyleCnt="3"/>
      <dgm:spPr/>
    </dgm:pt>
    <dgm:pt modelId="{69DFC750-8134-470F-8781-8536CE73245D}" type="pres">
      <dgm:prSet presAssocID="{09A62444-9007-4975-BBE1-6E8F54D0028B}" presName="parentText" presStyleLbl="node1" presStyleIdx="2" presStyleCnt="3">
        <dgm:presLayoutVars>
          <dgm:chMax val="0"/>
          <dgm:bulletEnabled val="1"/>
        </dgm:presLayoutVars>
      </dgm:prSet>
      <dgm:spPr/>
    </dgm:pt>
    <dgm:pt modelId="{76ABBDE3-7728-4E71-8404-E18328AECA50}" type="pres">
      <dgm:prSet presAssocID="{09A62444-9007-4975-BBE1-6E8F54D0028B}" presName="negativeSpace" presStyleCnt="0"/>
      <dgm:spPr/>
    </dgm:pt>
    <dgm:pt modelId="{D91005AB-DDE1-4E69-98DF-AAA88644FB83}" type="pres">
      <dgm:prSet presAssocID="{09A62444-9007-4975-BBE1-6E8F54D0028B}" presName="childText" presStyleLbl="conFgAcc1" presStyleIdx="2" presStyleCnt="3">
        <dgm:presLayoutVars>
          <dgm:bulletEnabled val="1"/>
        </dgm:presLayoutVars>
      </dgm:prSet>
      <dgm:spPr/>
    </dgm:pt>
  </dgm:ptLst>
  <dgm:cxnLst>
    <dgm:cxn modelId="{2BD2FE1D-F839-4875-AF0B-04138F7DDAEF}" type="presOf" srcId="{6439AE21-2434-42AE-BF48-8AA23CE27A7F}" destId="{D91005AB-DDE1-4E69-98DF-AAA88644FB83}" srcOrd="0" destOrd="2" presId="urn:microsoft.com/office/officeart/2005/8/layout/list1"/>
    <dgm:cxn modelId="{65B8E621-C58A-4A93-BDC5-5A033846E7CD}" type="presOf" srcId="{716E031E-CD4F-4D0E-B531-922D43D42819}" destId="{D4917190-46F4-4678-8302-F57A725233B9}" srcOrd="0" destOrd="0" presId="urn:microsoft.com/office/officeart/2005/8/layout/list1"/>
    <dgm:cxn modelId="{068C1723-40C3-4D66-8BF0-43CC75563CDC}" srcId="{716E031E-CD4F-4D0E-B531-922D43D42819}" destId="{1F1F4863-1B4D-4665-B019-DCF867F9F637}" srcOrd="1" destOrd="0" parTransId="{8F40F056-3C06-4979-B949-54A97262A22E}" sibTransId="{02A099FF-EE39-42B0-B939-4C8DA3B47330}"/>
    <dgm:cxn modelId="{89240C2E-031D-4737-978C-321DB8264CC6}" type="presOf" srcId="{EAB44369-A620-4F00-8119-32A30715F4C5}" destId="{D91005AB-DDE1-4E69-98DF-AAA88644FB83}" srcOrd="0" destOrd="1" presId="urn:microsoft.com/office/officeart/2005/8/layout/list1"/>
    <dgm:cxn modelId="{A947C73B-9D61-4AC0-86D4-B14372926C62}" srcId="{716E031E-CD4F-4D0E-B531-922D43D42819}" destId="{C9AA67D3-C32F-4891-97C4-E0EB13005951}" srcOrd="0" destOrd="0" parTransId="{572A11D3-0324-45DB-B1F7-F20CD45FAB53}" sibTransId="{EE1A9FD5-BD13-40C1-AE7F-A9CF323280A9}"/>
    <dgm:cxn modelId="{12FEDE3C-E7BE-4CDB-B1F2-2275A0CC1173}" type="presOf" srcId="{C14D8899-5459-459F-9F84-F7D657A2895C}" destId="{D8E6BFFE-A9D5-4A3A-89E8-0EE3B9FDAD09}" srcOrd="0" destOrd="1"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80F3055F-146A-41C2-BE08-1554344C1F15}" type="presOf" srcId="{09A62444-9007-4975-BBE1-6E8F54D0028B}" destId="{18F0E475-9095-4B82-862D-4CE22898B8F3}" srcOrd="0" destOrd="0" presId="urn:microsoft.com/office/officeart/2005/8/layout/list1"/>
    <dgm:cxn modelId="{415F8746-8DFC-450E-91D9-B1F62303FA66}" type="presOf" srcId="{09A62444-9007-4975-BBE1-6E8F54D0028B}" destId="{69DFC750-8134-470F-8781-8536CE73245D}" srcOrd="1" destOrd="0" presId="urn:microsoft.com/office/officeart/2005/8/layout/list1"/>
    <dgm:cxn modelId="{57E32C47-37DA-42BC-9681-8E0646B243DF}" type="presOf" srcId="{1F1F4863-1B4D-4665-B019-DCF867F9F637}" destId="{DC70BEAE-DD64-4948-B9F5-EB106DA5912B}" srcOrd="1" destOrd="0" presId="urn:microsoft.com/office/officeart/2005/8/layout/list1"/>
    <dgm:cxn modelId="{B83BE84D-049D-4BA3-89AF-795DD9D39347}" srcId="{0D336B3C-6B96-4227-ACAB-6B7AC92501F9}" destId="{EAB44369-A620-4F00-8119-32A30715F4C5}" srcOrd="0" destOrd="0" parTransId="{F1941C72-F717-40A3-AF02-67A464E4B4BC}" sibTransId="{6740B395-DA10-482E-8345-33A825ED212E}"/>
    <dgm:cxn modelId="{C3F9397C-3445-4C84-89A9-1011ED9A73CB}" srcId="{716E031E-CD4F-4D0E-B531-922D43D42819}" destId="{09A62444-9007-4975-BBE1-6E8F54D0028B}" srcOrd="2" destOrd="0" parTransId="{666A16AA-1F8A-476D-AF17-F83F30460241}" sibTransId="{F743D7AF-BB40-4493-BC69-25EDA53CD206}"/>
    <dgm:cxn modelId="{58BD6189-B30E-425F-800A-D8AE4F007BDE}" type="presOf" srcId="{0D336B3C-6B96-4227-ACAB-6B7AC92501F9}" destId="{D91005AB-DDE1-4E69-98DF-AAA88644FB83}" srcOrd="0" destOrd="0" presId="urn:microsoft.com/office/officeart/2005/8/layout/list1"/>
    <dgm:cxn modelId="{B96A3A93-E01E-431B-8C67-DBBA1DC76A95}" srcId="{0D336B3C-6B96-4227-ACAB-6B7AC92501F9}" destId="{6439AE21-2434-42AE-BF48-8AA23CE27A7F}" srcOrd="1" destOrd="0" parTransId="{E153527C-1E94-42AE-BD9D-D4D15B67BF43}" sibTransId="{0BDE16C8-8AF6-4CCE-99C4-978837857CDC}"/>
    <dgm:cxn modelId="{43910697-54CF-4987-979A-06AF7CB65C6A}" type="presOf" srcId="{D4F77FE1-AFFE-4CB3-8C07-850F16D05AEC}" destId="{D91005AB-DDE1-4E69-98DF-AAA88644FB83}" srcOrd="0" destOrd="3"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0CB784B4-4399-4B6F-AAC2-AC33B1136B2A}" type="presOf" srcId="{1F1F4863-1B4D-4665-B019-DCF867F9F637}" destId="{E6731EF3-6292-4826-853B-9C8A236D4171}" srcOrd="0" destOrd="0" presId="urn:microsoft.com/office/officeart/2005/8/layout/list1"/>
    <dgm:cxn modelId="{1D480BB7-BA6F-477E-BF93-6496F3FCF65E}" srcId="{09A62444-9007-4975-BBE1-6E8F54D0028B}" destId="{0D336B3C-6B96-4227-ACAB-6B7AC92501F9}" srcOrd="0" destOrd="0" parTransId="{29A47CBE-CFEB-423C-AE61-E58A606181C5}" sibTransId="{0869AFFC-5668-4D67-BD30-83B438F714E4}"/>
    <dgm:cxn modelId="{9AD61DD7-F03F-4E28-96E5-18A6683ACB40}" type="presOf" srcId="{C9AA67D3-C32F-4891-97C4-E0EB13005951}" destId="{32B9283E-C4F4-4505-B3B3-5903530F4FF4}" srcOrd="1" destOrd="0" presId="urn:microsoft.com/office/officeart/2005/8/layout/list1"/>
    <dgm:cxn modelId="{38FB31E8-BA88-41ED-9840-B2A86DFB07EB}" srcId="{0D336B3C-6B96-4227-ACAB-6B7AC92501F9}" destId="{D4F77FE1-AFFE-4CB3-8C07-850F16D05AEC}" srcOrd="2" destOrd="0" parTransId="{9E496E0D-E0AC-4BA0-94B0-00ADD3115719}" sibTransId="{5340181B-C81D-44BA-BBBC-855DEF90198B}"/>
    <dgm:cxn modelId="{7EF530EB-03B1-4149-8CA4-BFFFEA081581}" type="presOf" srcId="{6C30D5A7-8249-4EFB-A009-1AB9221D1484}" destId="{D8E6BFFE-A9D5-4A3A-89E8-0EE3B9FDAD09}" srcOrd="0" destOrd="0" presId="urn:microsoft.com/office/officeart/2005/8/layout/list1"/>
    <dgm:cxn modelId="{90718EEB-9879-4566-8DB0-390F907B28FF}" srcId="{C9AA67D3-C32F-4891-97C4-E0EB13005951}" destId="{C14D8899-5459-459F-9F84-F7D657A2895C}" srcOrd="1" destOrd="0" parTransId="{0E501F15-1492-49A5-8FE0-2511AEEC0E41}" sibTransId="{F20BC1BD-8EBC-4AFF-97A7-D7B0DDEEC971}"/>
    <dgm:cxn modelId="{B0F01AF3-5BAD-4180-A7B8-CEDB024BDDF2}" type="presOf" srcId="{E0B11FBA-131A-4153-B689-D193927E47F8}" destId="{28BF364C-BC4F-452D-9F1E-00378BAC09C4}" srcOrd="0" destOrd="0" presId="urn:microsoft.com/office/officeart/2005/8/layout/list1"/>
    <dgm:cxn modelId="{455390F4-5893-4FDC-A356-FA7F4E09AB2C}" type="presOf" srcId="{C9AA67D3-C32F-4891-97C4-E0EB13005951}" destId="{36F97DCA-E556-4DB7-8E32-B565BDDB1623}" srcOrd="0" destOrd="0" presId="urn:microsoft.com/office/officeart/2005/8/layout/list1"/>
    <dgm:cxn modelId="{5DC1E144-6A76-46CD-9834-1898AEDF3F86}" type="presParOf" srcId="{D4917190-46F4-4678-8302-F57A725233B9}" destId="{0343ABA7-0FF6-460E-9F45-5CBAEEABE15C}" srcOrd="0" destOrd="0" presId="urn:microsoft.com/office/officeart/2005/8/layout/list1"/>
    <dgm:cxn modelId="{96D79C14-2AF9-4B94-A8C6-D29BF62F3C70}" type="presParOf" srcId="{0343ABA7-0FF6-460E-9F45-5CBAEEABE15C}" destId="{36F97DCA-E556-4DB7-8E32-B565BDDB1623}" srcOrd="0" destOrd="0" presId="urn:microsoft.com/office/officeart/2005/8/layout/list1"/>
    <dgm:cxn modelId="{23C0E436-DC58-4B57-823C-0D3A686B413E}" type="presParOf" srcId="{0343ABA7-0FF6-460E-9F45-5CBAEEABE15C}" destId="{32B9283E-C4F4-4505-B3B3-5903530F4FF4}" srcOrd="1" destOrd="0" presId="urn:microsoft.com/office/officeart/2005/8/layout/list1"/>
    <dgm:cxn modelId="{762E2656-72A6-4E64-819A-D0951505D0AB}" type="presParOf" srcId="{D4917190-46F4-4678-8302-F57A725233B9}" destId="{253D8CB0-C80A-4946-A22C-A2386F546375}" srcOrd="1" destOrd="0" presId="urn:microsoft.com/office/officeart/2005/8/layout/list1"/>
    <dgm:cxn modelId="{1D5BCC26-22F0-4EEF-B80C-AEA6F8D3154B}" type="presParOf" srcId="{D4917190-46F4-4678-8302-F57A725233B9}" destId="{D8E6BFFE-A9D5-4A3A-89E8-0EE3B9FDAD09}" srcOrd="2" destOrd="0" presId="urn:microsoft.com/office/officeart/2005/8/layout/list1"/>
    <dgm:cxn modelId="{FF3E0C11-BCD9-42C5-A829-34C797C7ED8B}" type="presParOf" srcId="{D4917190-46F4-4678-8302-F57A725233B9}" destId="{1EB21CE6-E4A2-483D-8B75-2F08D3FCA763}" srcOrd="3" destOrd="0" presId="urn:microsoft.com/office/officeart/2005/8/layout/list1"/>
    <dgm:cxn modelId="{AD679D44-4B01-4261-89C5-489A3346E39E}" type="presParOf" srcId="{D4917190-46F4-4678-8302-F57A725233B9}" destId="{08585964-9D03-4D14-B92F-B824F0A067CF}" srcOrd="4" destOrd="0" presId="urn:microsoft.com/office/officeart/2005/8/layout/list1"/>
    <dgm:cxn modelId="{91F204D8-8E1C-4860-ACD7-2FF7E23FDB1E}" type="presParOf" srcId="{08585964-9D03-4D14-B92F-B824F0A067CF}" destId="{E6731EF3-6292-4826-853B-9C8A236D4171}" srcOrd="0" destOrd="0" presId="urn:microsoft.com/office/officeart/2005/8/layout/list1"/>
    <dgm:cxn modelId="{431CC8D4-4C55-4153-ADB6-1C66C404EF49}" type="presParOf" srcId="{08585964-9D03-4D14-B92F-B824F0A067CF}" destId="{DC70BEAE-DD64-4948-B9F5-EB106DA5912B}" srcOrd="1" destOrd="0" presId="urn:microsoft.com/office/officeart/2005/8/layout/list1"/>
    <dgm:cxn modelId="{095EAD8F-AD74-45E5-99DC-145CD646FF13}" type="presParOf" srcId="{D4917190-46F4-4678-8302-F57A725233B9}" destId="{3C17AFF1-29F9-4A5F-95AE-0657691A560B}" srcOrd="5" destOrd="0" presId="urn:microsoft.com/office/officeart/2005/8/layout/list1"/>
    <dgm:cxn modelId="{352F9524-2547-450A-9711-AA017849F266}" type="presParOf" srcId="{D4917190-46F4-4678-8302-F57A725233B9}" destId="{28BF364C-BC4F-452D-9F1E-00378BAC09C4}" srcOrd="6" destOrd="0" presId="urn:microsoft.com/office/officeart/2005/8/layout/list1"/>
    <dgm:cxn modelId="{A5882323-E0AD-4862-AD7D-E4B20EEEA839}" type="presParOf" srcId="{D4917190-46F4-4678-8302-F57A725233B9}" destId="{CE478625-E419-49D1-9228-868C6D781DE2}" srcOrd="7" destOrd="0" presId="urn:microsoft.com/office/officeart/2005/8/layout/list1"/>
    <dgm:cxn modelId="{43E1DFE9-EA4E-4F41-9DA5-764103795376}" type="presParOf" srcId="{D4917190-46F4-4678-8302-F57A725233B9}" destId="{AD91F9F4-A99B-462B-A879-89E703C386A2}" srcOrd="8" destOrd="0" presId="urn:microsoft.com/office/officeart/2005/8/layout/list1"/>
    <dgm:cxn modelId="{1ED0C8D1-25FC-44D0-98C8-6366BD2434E2}" type="presParOf" srcId="{AD91F9F4-A99B-462B-A879-89E703C386A2}" destId="{18F0E475-9095-4B82-862D-4CE22898B8F3}" srcOrd="0" destOrd="0" presId="urn:microsoft.com/office/officeart/2005/8/layout/list1"/>
    <dgm:cxn modelId="{F6D71D39-8FF5-435C-AF07-05B398DE5AFF}" type="presParOf" srcId="{AD91F9F4-A99B-462B-A879-89E703C386A2}" destId="{69DFC750-8134-470F-8781-8536CE73245D}" srcOrd="1" destOrd="0" presId="urn:microsoft.com/office/officeart/2005/8/layout/list1"/>
    <dgm:cxn modelId="{FBC7DCF6-FA04-436F-A5CA-712F5CF2C886}" type="presParOf" srcId="{D4917190-46F4-4678-8302-F57A725233B9}" destId="{76ABBDE3-7728-4E71-8404-E18328AECA50}" srcOrd="9" destOrd="0" presId="urn:microsoft.com/office/officeart/2005/8/layout/list1"/>
    <dgm:cxn modelId="{74B3A31E-AEF3-47F5-83D1-4C3C7C52299D}" type="presParOf" srcId="{D4917190-46F4-4678-8302-F57A725233B9}" destId="{D91005AB-DDE1-4E69-98DF-AAA88644FB8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5" qsCatId="simple" csTypeId="urn:microsoft.com/office/officeart/2005/8/colors/accent2_2" csCatId="accent2" phldr="1"/>
      <dgm:spPr/>
      <dgm:t>
        <a:bodyPr/>
        <a:lstStyle/>
        <a:p>
          <a:endParaRPr lang="en-US"/>
        </a:p>
      </dgm:t>
    </dgm:pt>
    <dgm:pt modelId="{C9AA67D3-C32F-4891-97C4-E0EB13005951}">
      <dgm:prSet/>
      <dgm:spPr/>
      <dgm:t>
        <a:bodyPr/>
        <a:lstStyle/>
        <a:p>
          <a:r>
            <a:rPr lang="en-CA"/>
            <a:t>Numeric Types</a:t>
          </a:r>
          <a:endParaRPr lang="en-US"/>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a:t>int – discrete numbers (e.g. 5) </a:t>
          </a:r>
          <a:endParaRPr lang="en-US"/>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dirty="0"/>
            <a:t>bool - True or False (case sensitive)</a:t>
          </a:r>
          <a:endParaRPr lang="en-US" dirty="0"/>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dirty="0"/>
            <a:t>str – Any sequence of characters surrounded by </a:t>
          </a:r>
          <a:endParaRPr lang="en-US" dirty="0"/>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C14D8899-5459-459F-9F84-F7D657A2895C}">
      <dgm:prSet/>
      <dgm:spPr/>
      <dgm:t>
        <a:bodyPr/>
        <a:lstStyle/>
        <a:p>
          <a:r>
            <a:rPr lang="en-CA"/>
            <a:t>float – numbers with fractions (e.g. 5.5)</a:t>
          </a:r>
          <a:endParaRPr lang="en-US"/>
        </a:p>
      </dgm:t>
    </dgm:pt>
    <dgm:pt modelId="{0E501F15-1492-49A5-8FE0-2511AEEC0E41}" type="parTrans" cxnId="{90718EEB-9879-4566-8DB0-390F907B28FF}">
      <dgm:prSet/>
      <dgm:spPr/>
      <dgm:t>
        <a:bodyPr/>
        <a:lstStyle/>
        <a:p>
          <a:endParaRPr lang="en-CA"/>
        </a:p>
      </dgm:t>
    </dgm:pt>
    <dgm:pt modelId="{F20BC1BD-8EBC-4AFF-97A7-D7B0DDEEC971}" type="sibTrans" cxnId="{90718EEB-9879-4566-8DB0-390F907B28FF}">
      <dgm:prSet/>
      <dgm:spPr/>
      <dgm:t>
        <a:bodyPr/>
        <a:lstStyle/>
        <a:p>
          <a:endParaRPr lang="en-CA"/>
        </a:p>
      </dgm:t>
    </dgm:pt>
    <dgm:pt modelId="{6439AE21-2434-42AE-BF48-8AA23CE27A7F}">
      <dgm:prSet/>
      <dgm:spPr/>
      <dgm:t>
        <a:bodyPr/>
        <a:lstStyle/>
        <a:p>
          <a:pPr>
            <a:buFont typeface="Arial" panose="020B0604020202020204" pitchFamily="34" charset="0"/>
            <a:buChar char="•"/>
          </a:pPr>
          <a:r>
            <a:rPr lang="en-US" b="0" i="0" dirty="0"/>
            <a:t>Double quotes: "allows embedded 'single' quotes"</a:t>
          </a:r>
        </a:p>
      </dgm:t>
    </dgm:pt>
    <dgm:pt modelId="{E153527C-1E94-42AE-BD9D-D4D15B67BF43}" type="parTrans" cxnId="{B96A3A93-E01E-431B-8C67-DBBA1DC76A95}">
      <dgm:prSet/>
      <dgm:spPr/>
      <dgm:t>
        <a:bodyPr/>
        <a:lstStyle/>
        <a:p>
          <a:endParaRPr lang="en-CA"/>
        </a:p>
      </dgm:t>
    </dgm:pt>
    <dgm:pt modelId="{0BDE16C8-8AF6-4CCE-99C4-978837857CDC}" type="sibTrans" cxnId="{B96A3A93-E01E-431B-8C67-DBBA1DC76A95}">
      <dgm:prSet/>
      <dgm:spPr/>
      <dgm:t>
        <a:bodyPr/>
        <a:lstStyle/>
        <a:p>
          <a:endParaRPr lang="en-CA"/>
        </a:p>
      </dgm:t>
    </dgm:pt>
    <dgm:pt modelId="{D4F77FE1-AFFE-4CB3-8C07-850F16D05AEC}">
      <dgm:prSet/>
      <dgm:spPr/>
      <dgm:t>
        <a:bodyPr/>
        <a:lstStyle/>
        <a:p>
          <a:pPr>
            <a:buFont typeface="Arial" panose="020B0604020202020204" pitchFamily="34" charset="0"/>
            <a:buChar char="•"/>
          </a:pPr>
          <a:r>
            <a:rPr lang="en-US" b="0" i="0" dirty="0"/>
            <a:t>Triple quoted: '''Three single quotes''', """Three double quotes"""</a:t>
          </a:r>
        </a:p>
      </dgm:t>
    </dgm:pt>
    <dgm:pt modelId="{9E496E0D-E0AC-4BA0-94B0-00ADD3115719}" type="parTrans" cxnId="{38FB31E8-BA88-41ED-9840-B2A86DFB07EB}">
      <dgm:prSet/>
      <dgm:spPr/>
      <dgm:t>
        <a:bodyPr/>
        <a:lstStyle/>
        <a:p>
          <a:endParaRPr lang="en-CA"/>
        </a:p>
      </dgm:t>
    </dgm:pt>
    <dgm:pt modelId="{5340181B-C81D-44BA-BBBC-855DEF90198B}" type="sibTrans" cxnId="{38FB31E8-BA88-41ED-9840-B2A86DFB07EB}">
      <dgm:prSet/>
      <dgm:spPr/>
      <dgm:t>
        <a:bodyPr/>
        <a:lstStyle/>
        <a:p>
          <a:endParaRPr lang="en-CA"/>
        </a:p>
      </dgm:t>
    </dgm:pt>
    <dgm:pt modelId="{EAB44369-A620-4F00-8119-32A30715F4C5}">
      <dgm:prSet/>
      <dgm:spPr/>
      <dgm:t>
        <a:bodyPr/>
        <a:lstStyle/>
        <a:p>
          <a:r>
            <a:rPr lang="en-US" b="0" i="0" dirty="0"/>
            <a:t>Single quotes: 'allows embedded "double" quotes'</a:t>
          </a:r>
          <a:endParaRPr lang="en-US" dirty="0"/>
        </a:p>
      </dgm:t>
    </dgm:pt>
    <dgm:pt modelId="{F1941C72-F717-40A3-AF02-67A464E4B4BC}" type="parTrans" cxnId="{B83BE84D-049D-4BA3-89AF-795DD9D39347}">
      <dgm:prSet/>
      <dgm:spPr/>
      <dgm:t>
        <a:bodyPr/>
        <a:lstStyle/>
        <a:p>
          <a:endParaRPr lang="en-CA"/>
        </a:p>
      </dgm:t>
    </dgm:pt>
    <dgm:pt modelId="{6740B395-DA10-482E-8345-33A825ED212E}" type="sibTrans" cxnId="{B83BE84D-049D-4BA3-89AF-795DD9D39347}">
      <dgm:prSet/>
      <dgm:spPr/>
      <dgm:t>
        <a:bodyPr/>
        <a:lstStyle/>
        <a:p>
          <a:endParaRPr lang="en-CA"/>
        </a:p>
      </dgm:t>
    </dgm:pt>
    <dgm:pt modelId="{D4917190-46F4-4678-8302-F57A725233B9}" type="pres">
      <dgm:prSet presAssocID="{716E031E-CD4F-4D0E-B531-922D43D42819}" presName="linear" presStyleCnt="0">
        <dgm:presLayoutVars>
          <dgm:dir/>
          <dgm:animLvl val="lvl"/>
          <dgm:resizeHandles val="exact"/>
        </dgm:presLayoutVars>
      </dgm:prSet>
      <dgm:spPr/>
    </dgm:pt>
    <dgm:pt modelId="{0343ABA7-0FF6-460E-9F45-5CBAEEABE15C}" type="pres">
      <dgm:prSet presAssocID="{C9AA67D3-C32F-4891-97C4-E0EB13005951}" presName="parentLin" presStyleCnt="0"/>
      <dgm:spPr/>
    </dgm:pt>
    <dgm:pt modelId="{36F97DCA-E556-4DB7-8E32-B565BDDB1623}" type="pres">
      <dgm:prSet presAssocID="{C9AA67D3-C32F-4891-97C4-E0EB13005951}" presName="parentLeftMargin" presStyleLbl="node1" presStyleIdx="0" presStyleCnt="3"/>
      <dgm:spPr/>
    </dgm:pt>
    <dgm:pt modelId="{32B9283E-C4F4-4505-B3B3-5903530F4FF4}" type="pres">
      <dgm:prSet presAssocID="{C9AA67D3-C32F-4891-97C4-E0EB13005951}" presName="parentText" presStyleLbl="node1" presStyleIdx="0" presStyleCnt="3">
        <dgm:presLayoutVars>
          <dgm:chMax val="0"/>
          <dgm:bulletEnabled val="1"/>
        </dgm:presLayoutVars>
      </dgm:prSet>
      <dgm:spPr/>
    </dgm:pt>
    <dgm:pt modelId="{253D8CB0-C80A-4946-A22C-A2386F546375}" type="pres">
      <dgm:prSet presAssocID="{C9AA67D3-C32F-4891-97C4-E0EB13005951}" presName="negativeSpace" presStyleCnt="0"/>
      <dgm:spPr/>
    </dgm:pt>
    <dgm:pt modelId="{D8E6BFFE-A9D5-4A3A-89E8-0EE3B9FDAD09}" type="pres">
      <dgm:prSet presAssocID="{C9AA67D3-C32F-4891-97C4-E0EB13005951}" presName="childText" presStyleLbl="conFgAcc1" presStyleIdx="0" presStyleCnt="3">
        <dgm:presLayoutVars>
          <dgm:bulletEnabled val="1"/>
        </dgm:presLayoutVars>
      </dgm:prSet>
      <dgm:spPr/>
    </dgm:pt>
    <dgm:pt modelId="{1EB21CE6-E4A2-483D-8B75-2F08D3FCA763}" type="pres">
      <dgm:prSet presAssocID="{EE1A9FD5-BD13-40C1-AE7F-A9CF323280A9}" presName="spaceBetweenRectangles" presStyleCnt="0"/>
      <dgm:spPr/>
    </dgm:pt>
    <dgm:pt modelId="{08585964-9D03-4D14-B92F-B824F0A067CF}" type="pres">
      <dgm:prSet presAssocID="{1F1F4863-1B4D-4665-B019-DCF867F9F637}" presName="parentLin" presStyleCnt="0"/>
      <dgm:spPr/>
    </dgm:pt>
    <dgm:pt modelId="{E6731EF3-6292-4826-853B-9C8A236D4171}" type="pres">
      <dgm:prSet presAssocID="{1F1F4863-1B4D-4665-B019-DCF867F9F637}" presName="parentLeftMargin" presStyleLbl="node1" presStyleIdx="0" presStyleCnt="3"/>
      <dgm:spPr/>
    </dgm:pt>
    <dgm:pt modelId="{DC70BEAE-DD64-4948-B9F5-EB106DA5912B}" type="pres">
      <dgm:prSet presAssocID="{1F1F4863-1B4D-4665-B019-DCF867F9F637}" presName="parentText" presStyleLbl="node1" presStyleIdx="1" presStyleCnt="3">
        <dgm:presLayoutVars>
          <dgm:chMax val="0"/>
          <dgm:bulletEnabled val="1"/>
        </dgm:presLayoutVars>
      </dgm:prSet>
      <dgm:spPr/>
    </dgm:pt>
    <dgm:pt modelId="{3C17AFF1-29F9-4A5F-95AE-0657691A560B}" type="pres">
      <dgm:prSet presAssocID="{1F1F4863-1B4D-4665-B019-DCF867F9F637}" presName="negativeSpace" presStyleCnt="0"/>
      <dgm:spPr/>
    </dgm:pt>
    <dgm:pt modelId="{28BF364C-BC4F-452D-9F1E-00378BAC09C4}" type="pres">
      <dgm:prSet presAssocID="{1F1F4863-1B4D-4665-B019-DCF867F9F637}" presName="childText" presStyleLbl="conFgAcc1" presStyleIdx="1" presStyleCnt="3">
        <dgm:presLayoutVars>
          <dgm:bulletEnabled val="1"/>
        </dgm:presLayoutVars>
      </dgm:prSet>
      <dgm:spPr/>
    </dgm:pt>
    <dgm:pt modelId="{CE478625-E419-49D1-9228-868C6D781DE2}" type="pres">
      <dgm:prSet presAssocID="{02A099FF-EE39-42B0-B939-4C8DA3B47330}" presName="spaceBetweenRectangles" presStyleCnt="0"/>
      <dgm:spPr/>
    </dgm:pt>
    <dgm:pt modelId="{AD91F9F4-A99B-462B-A879-89E703C386A2}" type="pres">
      <dgm:prSet presAssocID="{09A62444-9007-4975-BBE1-6E8F54D0028B}" presName="parentLin" presStyleCnt="0"/>
      <dgm:spPr/>
    </dgm:pt>
    <dgm:pt modelId="{18F0E475-9095-4B82-862D-4CE22898B8F3}" type="pres">
      <dgm:prSet presAssocID="{09A62444-9007-4975-BBE1-6E8F54D0028B}" presName="parentLeftMargin" presStyleLbl="node1" presStyleIdx="1" presStyleCnt="3"/>
      <dgm:spPr/>
    </dgm:pt>
    <dgm:pt modelId="{69DFC750-8134-470F-8781-8536CE73245D}" type="pres">
      <dgm:prSet presAssocID="{09A62444-9007-4975-BBE1-6E8F54D0028B}" presName="parentText" presStyleLbl="node1" presStyleIdx="2" presStyleCnt="3">
        <dgm:presLayoutVars>
          <dgm:chMax val="0"/>
          <dgm:bulletEnabled val="1"/>
        </dgm:presLayoutVars>
      </dgm:prSet>
      <dgm:spPr/>
    </dgm:pt>
    <dgm:pt modelId="{76ABBDE3-7728-4E71-8404-E18328AECA50}" type="pres">
      <dgm:prSet presAssocID="{09A62444-9007-4975-BBE1-6E8F54D0028B}" presName="negativeSpace" presStyleCnt="0"/>
      <dgm:spPr/>
    </dgm:pt>
    <dgm:pt modelId="{D91005AB-DDE1-4E69-98DF-AAA88644FB83}" type="pres">
      <dgm:prSet presAssocID="{09A62444-9007-4975-BBE1-6E8F54D0028B}" presName="childText" presStyleLbl="conFgAcc1" presStyleIdx="2" presStyleCnt="3">
        <dgm:presLayoutVars>
          <dgm:bulletEnabled val="1"/>
        </dgm:presLayoutVars>
      </dgm:prSet>
      <dgm:spPr/>
    </dgm:pt>
  </dgm:ptLst>
  <dgm:cxnLst>
    <dgm:cxn modelId="{2BD2FE1D-F839-4875-AF0B-04138F7DDAEF}" type="presOf" srcId="{6439AE21-2434-42AE-BF48-8AA23CE27A7F}" destId="{D91005AB-DDE1-4E69-98DF-AAA88644FB83}" srcOrd="0" destOrd="2" presId="urn:microsoft.com/office/officeart/2005/8/layout/list1"/>
    <dgm:cxn modelId="{65B8E621-C58A-4A93-BDC5-5A033846E7CD}" type="presOf" srcId="{716E031E-CD4F-4D0E-B531-922D43D42819}" destId="{D4917190-46F4-4678-8302-F57A725233B9}" srcOrd="0" destOrd="0" presId="urn:microsoft.com/office/officeart/2005/8/layout/list1"/>
    <dgm:cxn modelId="{068C1723-40C3-4D66-8BF0-43CC75563CDC}" srcId="{716E031E-CD4F-4D0E-B531-922D43D42819}" destId="{1F1F4863-1B4D-4665-B019-DCF867F9F637}" srcOrd="1" destOrd="0" parTransId="{8F40F056-3C06-4979-B949-54A97262A22E}" sibTransId="{02A099FF-EE39-42B0-B939-4C8DA3B47330}"/>
    <dgm:cxn modelId="{89240C2E-031D-4737-978C-321DB8264CC6}" type="presOf" srcId="{EAB44369-A620-4F00-8119-32A30715F4C5}" destId="{D91005AB-DDE1-4E69-98DF-AAA88644FB83}" srcOrd="0" destOrd="1" presId="urn:microsoft.com/office/officeart/2005/8/layout/list1"/>
    <dgm:cxn modelId="{A947C73B-9D61-4AC0-86D4-B14372926C62}" srcId="{716E031E-CD4F-4D0E-B531-922D43D42819}" destId="{C9AA67D3-C32F-4891-97C4-E0EB13005951}" srcOrd="0" destOrd="0" parTransId="{572A11D3-0324-45DB-B1F7-F20CD45FAB53}" sibTransId="{EE1A9FD5-BD13-40C1-AE7F-A9CF323280A9}"/>
    <dgm:cxn modelId="{12FEDE3C-E7BE-4CDB-B1F2-2275A0CC1173}" type="presOf" srcId="{C14D8899-5459-459F-9F84-F7D657A2895C}" destId="{D8E6BFFE-A9D5-4A3A-89E8-0EE3B9FDAD09}" srcOrd="0" destOrd="1"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80F3055F-146A-41C2-BE08-1554344C1F15}" type="presOf" srcId="{09A62444-9007-4975-BBE1-6E8F54D0028B}" destId="{18F0E475-9095-4B82-862D-4CE22898B8F3}" srcOrd="0" destOrd="0" presId="urn:microsoft.com/office/officeart/2005/8/layout/list1"/>
    <dgm:cxn modelId="{415F8746-8DFC-450E-91D9-B1F62303FA66}" type="presOf" srcId="{09A62444-9007-4975-BBE1-6E8F54D0028B}" destId="{69DFC750-8134-470F-8781-8536CE73245D}" srcOrd="1" destOrd="0" presId="urn:microsoft.com/office/officeart/2005/8/layout/list1"/>
    <dgm:cxn modelId="{57E32C47-37DA-42BC-9681-8E0646B243DF}" type="presOf" srcId="{1F1F4863-1B4D-4665-B019-DCF867F9F637}" destId="{DC70BEAE-DD64-4948-B9F5-EB106DA5912B}" srcOrd="1" destOrd="0" presId="urn:microsoft.com/office/officeart/2005/8/layout/list1"/>
    <dgm:cxn modelId="{B83BE84D-049D-4BA3-89AF-795DD9D39347}" srcId="{0D336B3C-6B96-4227-ACAB-6B7AC92501F9}" destId="{EAB44369-A620-4F00-8119-32A30715F4C5}" srcOrd="0" destOrd="0" parTransId="{F1941C72-F717-40A3-AF02-67A464E4B4BC}" sibTransId="{6740B395-DA10-482E-8345-33A825ED212E}"/>
    <dgm:cxn modelId="{C3F9397C-3445-4C84-89A9-1011ED9A73CB}" srcId="{716E031E-CD4F-4D0E-B531-922D43D42819}" destId="{09A62444-9007-4975-BBE1-6E8F54D0028B}" srcOrd="2" destOrd="0" parTransId="{666A16AA-1F8A-476D-AF17-F83F30460241}" sibTransId="{F743D7AF-BB40-4493-BC69-25EDA53CD206}"/>
    <dgm:cxn modelId="{58BD6189-B30E-425F-800A-D8AE4F007BDE}" type="presOf" srcId="{0D336B3C-6B96-4227-ACAB-6B7AC92501F9}" destId="{D91005AB-DDE1-4E69-98DF-AAA88644FB83}" srcOrd="0" destOrd="0" presId="urn:microsoft.com/office/officeart/2005/8/layout/list1"/>
    <dgm:cxn modelId="{B96A3A93-E01E-431B-8C67-DBBA1DC76A95}" srcId="{0D336B3C-6B96-4227-ACAB-6B7AC92501F9}" destId="{6439AE21-2434-42AE-BF48-8AA23CE27A7F}" srcOrd="1" destOrd="0" parTransId="{E153527C-1E94-42AE-BD9D-D4D15B67BF43}" sibTransId="{0BDE16C8-8AF6-4CCE-99C4-978837857CDC}"/>
    <dgm:cxn modelId="{43910697-54CF-4987-979A-06AF7CB65C6A}" type="presOf" srcId="{D4F77FE1-AFFE-4CB3-8C07-850F16D05AEC}" destId="{D91005AB-DDE1-4E69-98DF-AAA88644FB83}" srcOrd="0" destOrd="3"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0CB784B4-4399-4B6F-AAC2-AC33B1136B2A}" type="presOf" srcId="{1F1F4863-1B4D-4665-B019-DCF867F9F637}" destId="{E6731EF3-6292-4826-853B-9C8A236D4171}" srcOrd="0" destOrd="0" presId="urn:microsoft.com/office/officeart/2005/8/layout/list1"/>
    <dgm:cxn modelId="{1D480BB7-BA6F-477E-BF93-6496F3FCF65E}" srcId="{09A62444-9007-4975-BBE1-6E8F54D0028B}" destId="{0D336B3C-6B96-4227-ACAB-6B7AC92501F9}" srcOrd="0" destOrd="0" parTransId="{29A47CBE-CFEB-423C-AE61-E58A606181C5}" sibTransId="{0869AFFC-5668-4D67-BD30-83B438F714E4}"/>
    <dgm:cxn modelId="{9AD61DD7-F03F-4E28-96E5-18A6683ACB40}" type="presOf" srcId="{C9AA67D3-C32F-4891-97C4-E0EB13005951}" destId="{32B9283E-C4F4-4505-B3B3-5903530F4FF4}" srcOrd="1" destOrd="0" presId="urn:microsoft.com/office/officeart/2005/8/layout/list1"/>
    <dgm:cxn modelId="{38FB31E8-BA88-41ED-9840-B2A86DFB07EB}" srcId="{0D336B3C-6B96-4227-ACAB-6B7AC92501F9}" destId="{D4F77FE1-AFFE-4CB3-8C07-850F16D05AEC}" srcOrd="2" destOrd="0" parTransId="{9E496E0D-E0AC-4BA0-94B0-00ADD3115719}" sibTransId="{5340181B-C81D-44BA-BBBC-855DEF90198B}"/>
    <dgm:cxn modelId="{7EF530EB-03B1-4149-8CA4-BFFFEA081581}" type="presOf" srcId="{6C30D5A7-8249-4EFB-A009-1AB9221D1484}" destId="{D8E6BFFE-A9D5-4A3A-89E8-0EE3B9FDAD09}" srcOrd="0" destOrd="0" presId="urn:microsoft.com/office/officeart/2005/8/layout/list1"/>
    <dgm:cxn modelId="{90718EEB-9879-4566-8DB0-390F907B28FF}" srcId="{C9AA67D3-C32F-4891-97C4-E0EB13005951}" destId="{C14D8899-5459-459F-9F84-F7D657A2895C}" srcOrd="1" destOrd="0" parTransId="{0E501F15-1492-49A5-8FE0-2511AEEC0E41}" sibTransId="{F20BC1BD-8EBC-4AFF-97A7-D7B0DDEEC971}"/>
    <dgm:cxn modelId="{B0F01AF3-5BAD-4180-A7B8-CEDB024BDDF2}" type="presOf" srcId="{E0B11FBA-131A-4153-B689-D193927E47F8}" destId="{28BF364C-BC4F-452D-9F1E-00378BAC09C4}" srcOrd="0" destOrd="0" presId="urn:microsoft.com/office/officeart/2005/8/layout/list1"/>
    <dgm:cxn modelId="{455390F4-5893-4FDC-A356-FA7F4E09AB2C}" type="presOf" srcId="{C9AA67D3-C32F-4891-97C4-E0EB13005951}" destId="{36F97DCA-E556-4DB7-8E32-B565BDDB1623}" srcOrd="0" destOrd="0" presId="urn:microsoft.com/office/officeart/2005/8/layout/list1"/>
    <dgm:cxn modelId="{5DC1E144-6A76-46CD-9834-1898AEDF3F86}" type="presParOf" srcId="{D4917190-46F4-4678-8302-F57A725233B9}" destId="{0343ABA7-0FF6-460E-9F45-5CBAEEABE15C}" srcOrd="0" destOrd="0" presId="urn:microsoft.com/office/officeart/2005/8/layout/list1"/>
    <dgm:cxn modelId="{96D79C14-2AF9-4B94-A8C6-D29BF62F3C70}" type="presParOf" srcId="{0343ABA7-0FF6-460E-9F45-5CBAEEABE15C}" destId="{36F97DCA-E556-4DB7-8E32-B565BDDB1623}" srcOrd="0" destOrd="0" presId="urn:microsoft.com/office/officeart/2005/8/layout/list1"/>
    <dgm:cxn modelId="{23C0E436-DC58-4B57-823C-0D3A686B413E}" type="presParOf" srcId="{0343ABA7-0FF6-460E-9F45-5CBAEEABE15C}" destId="{32B9283E-C4F4-4505-B3B3-5903530F4FF4}" srcOrd="1" destOrd="0" presId="urn:microsoft.com/office/officeart/2005/8/layout/list1"/>
    <dgm:cxn modelId="{762E2656-72A6-4E64-819A-D0951505D0AB}" type="presParOf" srcId="{D4917190-46F4-4678-8302-F57A725233B9}" destId="{253D8CB0-C80A-4946-A22C-A2386F546375}" srcOrd="1" destOrd="0" presId="urn:microsoft.com/office/officeart/2005/8/layout/list1"/>
    <dgm:cxn modelId="{1D5BCC26-22F0-4EEF-B80C-AEA6F8D3154B}" type="presParOf" srcId="{D4917190-46F4-4678-8302-F57A725233B9}" destId="{D8E6BFFE-A9D5-4A3A-89E8-0EE3B9FDAD09}" srcOrd="2" destOrd="0" presId="urn:microsoft.com/office/officeart/2005/8/layout/list1"/>
    <dgm:cxn modelId="{FF3E0C11-BCD9-42C5-A829-34C797C7ED8B}" type="presParOf" srcId="{D4917190-46F4-4678-8302-F57A725233B9}" destId="{1EB21CE6-E4A2-483D-8B75-2F08D3FCA763}" srcOrd="3" destOrd="0" presId="urn:microsoft.com/office/officeart/2005/8/layout/list1"/>
    <dgm:cxn modelId="{AD679D44-4B01-4261-89C5-489A3346E39E}" type="presParOf" srcId="{D4917190-46F4-4678-8302-F57A725233B9}" destId="{08585964-9D03-4D14-B92F-B824F0A067CF}" srcOrd="4" destOrd="0" presId="urn:microsoft.com/office/officeart/2005/8/layout/list1"/>
    <dgm:cxn modelId="{91F204D8-8E1C-4860-ACD7-2FF7E23FDB1E}" type="presParOf" srcId="{08585964-9D03-4D14-B92F-B824F0A067CF}" destId="{E6731EF3-6292-4826-853B-9C8A236D4171}" srcOrd="0" destOrd="0" presId="urn:microsoft.com/office/officeart/2005/8/layout/list1"/>
    <dgm:cxn modelId="{431CC8D4-4C55-4153-ADB6-1C66C404EF49}" type="presParOf" srcId="{08585964-9D03-4D14-B92F-B824F0A067CF}" destId="{DC70BEAE-DD64-4948-B9F5-EB106DA5912B}" srcOrd="1" destOrd="0" presId="urn:microsoft.com/office/officeart/2005/8/layout/list1"/>
    <dgm:cxn modelId="{095EAD8F-AD74-45E5-99DC-145CD646FF13}" type="presParOf" srcId="{D4917190-46F4-4678-8302-F57A725233B9}" destId="{3C17AFF1-29F9-4A5F-95AE-0657691A560B}" srcOrd="5" destOrd="0" presId="urn:microsoft.com/office/officeart/2005/8/layout/list1"/>
    <dgm:cxn modelId="{352F9524-2547-450A-9711-AA017849F266}" type="presParOf" srcId="{D4917190-46F4-4678-8302-F57A725233B9}" destId="{28BF364C-BC4F-452D-9F1E-00378BAC09C4}" srcOrd="6" destOrd="0" presId="urn:microsoft.com/office/officeart/2005/8/layout/list1"/>
    <dgm:cxn modelId="{A5882323-E0AD-4862-AD7D-E4B20EEEA839}" type="presParOf" srcId="{D4917190-46F4-4678-8302-F57A725233B9}" destId="{CE478625-E419-49D1-9228-868C6D781DE2}" srcOrd="7" destOrd="0" presId="urn:microsoft.com/office/officeart/2005/8/layout/list1"/>
    <dgm:cxn modelId="{43E1DFE9-EA4E-4F41-9DA5-764103795376}" type="presParOf" srcId="{D4917190-46F4-4678-8302-F57A725233B9}" destId="{AD91F9F4-A99B-462B-A879-89E703C386A2}" srcOrd="8" destOrd="0" presId="urn:microsoft.com/office/officeart/2005/8/layout/list1"/>
    <dgm:cxn modelId="{1ED0C8D1-25FC-44D0-98C8-6366BD2434E2}" type="presParOf" srcId="{AD91F9F4-A99B-462B-A879-89E703C386A2}" destId="{18F0E475-9095-4B82-862D-4CE22898B8F3}" srcOrd="0" destOrd="0" presId="urn:microsoft.com/office/officeart/2005/8/layout/list1"/>
    <dgm:cxn modelId="{F6D71D39-8FF5-435C-AF07-05B398DE5AFF}" type="presParOf" srcId="{AD91F9F4-A99B-462B-A879-89E703C386A2}" destId="{69DFC750-8134-470F-8781-8536CE73245D}" srcOrd="1" destOrd="0" presId="urn:microsoft.com/office/officeart/2005/8/layout/list1"/>
    <dgm:cxn modelId="{FBC7DCF6-FA04-436F-A5CA-712F5CF2C886}" type="presParOf" srcId="{D4917190-46F4-4678-8302-F57A725233B9}" destId="{76ABBDE3-7728-4E71-8404-E18328AECA50}" srcOrd="9" destOrd="0" presId="urn:microsoft.com/office/officeart/2005/8/layout/list1"/>
    <dgm:cxn modelId="{74B3A31E-AEF3-47F5-83D1-4C3C7C52299D}" type="presParOf" srcId="{D4917190-46F4-4678-8302-F57A725233B9}" destId="{D91005AB-DDE1-4E69-98DF-AAA88644FB8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5" qsCatId="simple" csTypeId="urn:microsoft.com/office/officeart/2005/8/colors/accent2_2" csCatId="accent2" phldr="1"/>
      <dgm:spPr/>
      <dgm:t>
        <a:bodyPr/>
        <a:lstStyle/>
        <a:p>
          <a:endParaRPr lang="en-US"/>
        </a:p>
      </dgm:t>
    </dgm:pt>
    <dgm:pt modelId="{C9AA67D3-C32F-4891-97C4-E0EB13005951}">
      <dgm:prSet/>
      <dgm:spPr/>
      <dgm:t>
        <a:bodyPr/>
        <a:lstStyle/>
        <a:p>
          <a:r>
            <a:rPr lang="en-CA"/>
            <a:t>Numeric Types</a:t>
          </a:r>
          <a:endParaRPr lang="en-US"/>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a:t>int – discrete numbers (e.g. 5) </a:t>
          </a:r>
          <a:endParaRPr lang="en-US"/>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dirty="0"/>
            <a:t>bool - True or False (case sensitive)</a:t>
          </a:r>
          <a:endParaRPr lang="en-US" dirty="0"/>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dirty="0"/>
            <a:t>str – Any sequence of characters surrounded by </a:t>
          </a:r>
          <a:endParaRPr lang="en-US" dirty="0"/>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C14D8899-5459-459F-9F84-F7D657A2895C}">
      <dgm:prSet/>
      <dgm:spPr/>
      <dgm:t>
        <a:bodyPr/>
        <a:lstStyle/>
        <a:p>
          <a:r>
            <a:rPr lang="en-CA"/>
            <a:t>float – numbers with fractions (e.g. 5.5)</a:t>
          </a:r>
          <a:endParaRPr lang="en-US"/>
        </a:p>
      </dgm:t>
    </dgm:pt>
    <dgm:pt modelId="{0E501F15-1492-49A5-8FE0-2511AEEC0E41}" type="parTrans" cxnId="{90718EEB-9879-4566-8DB0-390F907B28FF}">
      <dgm:prSet/>
      <dgm:spPr/>
      <dgm:t>
        <a:bodyPr/>
        <a:lstStyle/>
        <a:p>
          <a:endParaRPr lang="en-CA"/>
        </a:p>
      </dgm:t>
    </dgm:pt>
    <dgm:pt modelId="{F20BC1BD-8EBC-4AFF-97A7-D7B0DDEEC971}" type="sibTrans" cxnId="{90718EEB-9879-4566-8DB0-390F907B28FF}">
      <dgm:prSet/>
      <dgm:spPr/>
      <dgm:t>
        <a:bodyPr/>
        <a:lstStyle/>
        <a:p>
          <a:endParaRPr lang="en-CA"/>
        </a:p>
      </dgm:t>
    </dgm:pt>
    <dgm:pt modelId="{6439AE21-2434-42AE-BF48-8AA23CE27A7F}">
      <dgm:prSet/>
      <dgm:spPr/>
      <dgm:t>
        <a:bodyPr/>
        <a:lstStyle/>
        <a:p>
          <a:pPr>
            <a:buFont typeface="Arial" panose="020B0604020202020204" pitchFamily="34" charset="0"/>
            <a:buChar char="•"/>
          </a:pPr>
          <a:r>
            <a:rPr lang="en-US" b="0" i="0" dirty="0"/>
            <a:t>Double quotes: "allows embedded 'single' quotes"</a:t>
          </a:r>
        </a:p>
      </dgm:t>
    </dgm:pt>
    <dgm:pt modelId="{E153527C-1E94-42AE-BD9D-D4D15B67BF43}" type="parTrans" cxnId="{B96A3A93-E01E-431B-8C67-DBBA1DC76A95}">
      <dgm:prSet/>
      <dgm:spPr/>
      <dgm:t>
        <a:bodyPr/>
        <a:lstStyle/>
        <a:p>
          <a:endParaRPr lang="en-CA"/>
        </a:p>
      </dgm:t>
    </dgm:pt>
    <dgm:pt modelId="{0BDE16C8-8AF6-4CCE-99C4-978837857CDC}" type="sibTrans" cxnId="{B96A3A93-E01E-431B-8C67-DBBA1DC76A95}">
      <dgm:prSet/>
      <dgm:spPr/>
      <dgm:t>
        <a:bodyPr/>
        <a:lstStyle/>
        <a:p>
          <a:endParaRPr lang="en-CA"/>
        </a:p>
      </dgm:t>
    </dgm:pt>
    <dgm:pt modelId="{D4F77FE1-AFFE-4CB3-8C07-850F16D05AEC}">
      <dgm:prSet/>
      <dgm:spPr/>
      <dgm:t>
        <a:bodyPr/>
        <a:lstStyle/>
        <a:p>
          <a:pPr>
            <a:buFont typeface="Arial" panose="020B0604020202020204" pitchFamily="34" charset="0"/>
            <a:buChar char="•"/>
          </a:pPr>
          <a:r>
            <a:rPr lang="en-US" b="0" i="0" dirty="0"/>
            <a:t>Triple quoted: '''Three single quotes''', """Three double quotes"""</a:t>
          </a:r>
        </a:p>
      </dgm:t>
    </dgm:pt>
    <dgm:pt modelId="{9E496E0D-E0AC-4BA0-94B0-00ADD3115719}" type="parTrans" cxnId="{38FB31E8-BA88-41ED-9840-B2A86DFB07EB}">
      <dgm:prSet/>
      <dgm:spPr/>
      <dgm:t>
        <a:bodyPr/>
        <a:lstStyle/>
        <a:p>
          <a:endParaRPr lang="en-CA"/>
        </a:p>
      </dgm:t>
    </dgm:pt>
    <dgm:pt modelId="{5340181B-C81D-44BA-BBBC-855DEF90198B}" type="sibTrans" cxnId="{38FB31E8-BA88-41ED-9840-B2A86DFB07EB}">
      <dgm:prSet/>
      <dgm:spPr/>
      <dgm:t>
        <a:bodyPr/>
        <a:lstStyle/>
        <a:p>
          <a:endParaRPr lang="en-CA"/>
        </a:p>
      </dgm:t>
    </dgm:pt>
    <dgm:pt modelId="{EAB44369-A620-4F00-8119-32A30715F4C5}">
      <dgm:prSet/>
      <dgm:spPr/>
      <dgm:t>
        <a:bodyPr/>
        <a:lstStyle/>
        <a:p>
          <a:r>
            <a:rPr lang="en-US" b="0" i="0" dirty="0"/>
            <a:t>Single quotes: 'allows embedded "double" quotes'</a:t>
          </a:r>
          <a:endParaRPr lang="en-US" dirty="0"/>
        </a:p>
      </dgm:t>
    </dgm:pt>
    <dgm:pt modelId="{F1941C72-F717-40A3-AF02-67A464E4B4BC}" type="parTrans" cxnId="{B83BE84D-049D-4BA3-89AF-795DD9D39347}">
      <dgm:prSet/>
      <dgm:spPr/>
      <dgm:t>
        <a:bodyPr/>
        <a:lstStyle/>
        <a:p>
          <a:endParaRPr lang="en-CA"/>
        </a:p>
      </dgm:t>
    </dgm:pt>
    <dgm:pt modelId="{6740B395-DA10-482E-8345-33A825ED212E}" type="sibTrans" cxnId="{B83BE84D-049D-4BA3-89AF-795DD9D39347}">
      <dgm:prSet/>
      <dgm:spPr/>
      <dgm:t>
        <a:bodyPr/>
        <a:lstStyle/>
        <a:p>
          <a:endParaRPr lang="en-CA"/>
        </a:p>
      </dgm:t>
    </dgm:pt>
    <dgm:pt modelId="{D4917190-46F4-4678-8302-F57A725233B9}" type="pres">
      <dgm:prSet presAssocID="{716E031E-CD4F-4D0E-B531-922D43D42819}" presName="linear" presStyleCnt="0">
        <dgm:presLayoutVars>
          <dgm:dir/>
          <dgm:animLvl val="lvl"/>
          <dgm:resizeHandles val="exact"/>
        </dgm:presLayoutVars>
      </dgm:prSet>
      <dgm:spPr/>
    </dgm:pt>
    <dgm:pt modelId="{0343ABA7-0FF6-460E-9F45-5CBAEEABE15C}" type="pres">
      <dgm:prSet presAssocID="{C9AA67D3-C32F-4891-97C4-E0EB13005951}" presName="parentLin" presStyleCnt="0"/>
      <dgm:spPr/>
    </dgm:pt>
    <dgm:pt modelId="{36F97DCA-E556-4DB7-8E32-B565BDDB1623}" type="pres">
      <dgm:prSet presAssocID="{C9AA67D3-C32F-4891-97C4-E0EB13005951}" presName="parentLeftMargin" presStyleLbl="node1" presStyleIdx="0" presStyleCnt="3"/>
      <dgm:spPr/>
    </dgm:pt>
    <dgm:pt modelId="{32B9283E-C4F4-4505-B3B3-5903530F4FF4}" type="pres">
      <dgm:prSet presAssocID="{C9AA67D3-C32F-4891-97C4-E0EB13005951}" presName="parentText" presStyleLbl="node1" presStyleIdx="0" presStyleCnt="3">
        <dgm:presLayoutVars>
          <dgm:chMax val="0"/>
          <dgm:bulletEnabled val="1"/>
        </dgm:presLayoutVars>
      </dgm:prSet>
      <dgm:spPr/>
    </dgm:pt>
    <dgm:pt modelId="{253D8CB0-C80A-4946-A22C-A2386F546375}" type="pres">
      <dgm:prSet presAssocID="{C9AA67D3-C32F-4891-97C4-E0EB13005951}" presName="negativeSpace" presStyleCnt="0"/>
      <dgm:spPr/>
    </dgm:pt>
    <dgm:pt modelId="{D8E6BFFE-A9D5-4A3A-89E8-0EE3B9FDAD09}" type="pres">
      <dgm:prSet presAssocID="{C9AA67D3-C32F-4891-97C4-E0EB13005951}" presName="childText" presStyleLbl="conFgAcc1" presStyleIdx="0" presStyleCnt="3">
        <dgm:presLayoutVars>
          <dgm:bulletEnabled val="1"/>
        </dgm:presLayoutVars>
      </dgm:prSet>
      <dgm:spPr/>
    </dgm:pt>
    <dgm:pt modelId="{1EB21CE6-E4A2-483D-8B75-2F08D3FCA763}" type="pres">
      <dgm:prSet presAssocID="{EE1A9FD5-BD13-40C1-AE7F-A9CF323280A9}" presName="spaceBetweenRectangles" presStyleCnt="0"/>
      <dgm:spPr/>
    </dgm:pt>
    <dgm:pt modelId="{08585964-9D03-4D14-B92F-B824F0A067CF}" type="pres">
      <dgm:prSet presAssocID="{1F1F4863-1B4D-4665-B019-DCF867F9F637}" presName="parentLin" presStyleCnt="0"/>
      <dgm:spPr/>
    </dgm:pt>
    <dgm:pt modelId="{E6731EF3-6292-4826-853B-9C8A236D4171}" type="pres">
      <dgm:prSet presAssocID="{1F1F4863-1B4D-4665-B019-DCF867F9F637}" presName="parentLeftMargin" presStyleLbl="node1" presStyleIdx="0" presStyleCnt="3"/>
      <dgm:spPr/>
    </dgm:pt>
    <dgm:pt modelId="{DC70BEAE-DD64-4948-B9F5-EB106DA5912B}" type="pres">
      <dgm:prSet presAssocID="{1F1F4863-1B4D-4665-B019-DCF867F9F637}" presName="parentText" presStyleLbl="node1" presStyleIdx="1" presStyleCnt="3">
        <dgm:presLayoutVars>
          <dgm:chMax val="0"/>
          <dgm:bulletEnabled val="1"/>
        </dgm:presLayoutVars>
      </dgm:prSet>
      <dgm:spPr/>
    </dgm:pt>
    <dgm:pt modelId="{3C17AFF1-29F9-4A5F-95AE-0657691A560B}" type="pres">
      <dgm:prSet presAssocID="{1F1F4863-1B4D-4665-B019-DCF867F9F637}" presName="negativeSpace" presStyleCnt="0"/>
      <dgm:spPr/>
    </dgm:pt>
    <dgm:pt modelId="{28BF364C-BC4F-452D-9F1E-00378BAC09C4}" type="pres">
      <dgm:prSet presAssocID="{1F1F4863-1B4D-4665-B019-DCF867F9F637}" presName="childText" presStyleLbl="conFgAcc1" presStyleIdx="1" presStyleCnt="3">
        <dgm:presLayoutVars>
          <dgm:bulletEnabled val="1"/>
        </dgm:presLayoutVars>
      </dgm:prSet>
      <dgm:spPr/>
    </dgm:pt>
    <dgm:pt modelId="{CE478625-E419-49D1-9228-868C6D781DE2}" type="pres">
      <dgm:prSet presAssocID="{02A099FF-EE39-42B0-B939-4C8DA3B47330}" presName="spaceBetweenRectangles" presStyleCnt="0"/>
      <dgm:spPr/>
    </dgm:pt>
    <dgm:pt modelId="{AD91F9F4-A99B-462B-A879-89E703C386A2}" type="pres">
      <dgm:prSet presAssocID="{09A62444-9007-4975-BBE1-6E8F54D0028B}" presName="parentLin" presStyleCnt="0"/>
      <dgm:spPr/>
    </dgm:pt>
    <dgm:pt modelId="{18F0E475-9095-4B82-862D-4CE22898B8F3}" type="pres">
      <dgm:prSet presAssocID="{09A62444-9007-4975-BBE1-6E8F54D0028B}" presName="parentLeftMargin" presStyleLbl="node1" presStyleIdx="1" presStyleCnt="3"/>
      <dgm:spPr/>
    </dgm:pt>
    <dgm:pt modelId="{69DFC750-8134-470F-8781-8536CE73245D}" type="pres">
      <dgm:prSet presAssocID="{09A62444-9007-4975-BBE1-6E8F54D0028B}" presName="parentText" presStyleLbl="node1" presStyleIdx="2" presStyleCnt="3">
        <dgm:presLayoutVars>
          <dgm:chMax val="0"/>
          <dgm:bulletEnabled val="1"/>
        </dgm:presLayoutVars>
      </dgm:prSet>
      <dgm:spPr/>
    </dgm:pt>
    <dgm:pt modelId="{76ABBDE3-7728-4E71-8404-E18328AECA50}" type="pres">
      <dgm:prSet presAssocID="{09A62444-9007-4975-BBE1-6E8F54D0028B}" presName="negativeSpace" presStyleCnt="0"/>
      <dgm:spPr/>
    </dgm:pt>
    <dgm:pt modelId="{D91005AB-DDE1-4E69-98DF-AAA88644FB83}" type="pres">
      <dgm:prSet presAssocID="{09A62444-9007-4975-BBE1-6E8F54D0028B}" presName="childText" presStyleLbl="conFgAcc1" presStyleIdx="2" presStyleCnt="3">
        <dgm:presLayoutVars>
          <dgm:bulletEnabled val="1"/>
        </dgm:presLayoutVars>
      </dgm:prSet>
      <dgm:spPr/>
    </dgm:pt>
  </dgm:ptLst>
  <dgm:cxnLst>
    <dgm:cxn modelId="{2BD2FE1D-F839-4875-AF0B-04138F7DDAEF}" type="presOf" srcId="{6439AE21-2434-42AE-BF48-8AA23CE27A7F}" destId="{D91005AB-DDE1-4E69-98DF-AAA88644FB83}" srcOrd="0" destOrd="2" presId="urn:microsoft.com/office/officeart/2005/8/layout/list1"/>
    <dgm:cxn modelId="{65B8E621-C58A-4A93-BDC5-5A033846E7CD}" type="presOf" srcId="{716E031E-CD4F-4D0E-B531-922D43D42819}" destId="{D4917190-46F4-4678-8302-F57A725233B9}" srcOrd="0" destOrd="0" presId="urn:microsoft.com/office/officeart/2005/8/layout/list1"/>
    <dgm:cxn modelId="{068C1723-40C3-4D66-8BF0-43CC75563CDC}" srcId="{716E031E-CD4F-4D0E-B531-922D43D42819}" destId="{1F1F4863-1B4D-4665-B019-DCF867F9F637}" srcOrd="1" destOrd="0" parTransId="{8F40F056-3C06-4979-B949-54A97262A22E}" sibTransId="{02A099FF-EE39-42B0-B939-4C8DA3B47330}"/>
    <dgm:cxn modelId="{89240C2E-031D-4737-978C-321DB8264CC6}" type="presOf" srcId="{EAB44369-A620-4F00-8119-32A30715F4C5}" destId="{D91005AB-DDE1-4E69-98DF-AAA88644FB83}" srcOrd="0" destOrd="1" presId="urn:microsoft.com/office/officeart/2005/8/layout/list1"/>
    <dgm:cxn modelId="{A947C73B-9D61-4AC0-86D4-B14372926C62}" srcId="{716E031E-CD4F-4D0E-B531-922D43D42819}" destId="{C9AA67D3-C32F-4891-97C4-E0EB13005951}" srcOrd="0" destOrd="0" parTransId="{572A11D3-0324-45DB-B1F7-F20CD45FAB53}" sibTransId="{EE1A9FD5-BD13-40C1-AE7F-A9CF323280A9}"/>
    <dgm:cxn modelId="{12FEDE3C-E7BE-4CDB-B1F2-2275A0CC1173}" type="presOf" srcId="{C14D8899-5459-459F-9F84-F7D657A2895C}" destId="{D8E6BFFE-A9D5-4A3A-89E8-0EE3B9FDAD09}" srcOrd="0" destOrd="1"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80F3055F-146A-41C2-BE08-1554344C1F15}" type="presOf" srcId="{09A62444-9007-4975-BBE1-6E8F54D0028B}" destId="{18F0E475-9095-4B82-862D-4CE22898B8F3}" srcOrd="0" destOrd="0" presId="urn:microsoft.com/office/officeart/2005/8/layout/list1"/>
    <dgm:cxn modelId="{415F8746-8DFC-450E-91D9-B1F62303FA66}" type="presOf" srcId="{09A62444-9007-4975-BBE1-6E8F54D0028B}" destId="{69DFC750-8134-470F-8781-8536CE73245D}" srcOrd="1" destOrd="0" presId="urn:microsoft.com/office/officeart/2005/8/layout/list1"/>
    <dgm:cxn modelId="{57E32C47-37DA-42BC-9681-8E0646B243DF}" type="presOf" srcId="{1F1F4863-1B4D-4665-B019-DCF867F9F637}" destId="{DC70BEAE-DD64-4948-B9F5-EB106DA5912B}" srcOrd="1" destOrd="0" presId="urn:microsoft.com/office/officeart/2005/8/layout/list1"/>
    <dgm:cxn modelId="{B83BE84D-049D-4BA3-89AF-795DD9D39347}" srcId="{0D336B3C-6B96-4227-ACAB-6B7AC92501F9}" destId="{EAB44369-A620-4F00-8119-32A30715F4C5}" srcOrd="0" destOrd="0" parTransId="{F1941C72-F717-40A3-AF02-67A464E4B4BC}" sibTransId="{6740B395-DA10-482E-8345-33A825ED212E}"/>
    <dgm:cxn modelId="{C3F9397C-3445-4C84-89A9-1011ED9A73CB}" srcId="{716E031E-CD4F-4D0E-B531-922D43D42819}" destId="{09A62444-9007-4975-BBE1-6E8F54D0028B}" srcOrd="2" destOrd="0" parTransId="{666A16AA-1F8A-476D-AF17-F83F30460241}" sibTransId="{F743D7AF-BB40-4493-BC69-25EDA53CD206}"/>
    <dgm:cxn modelId="{58BD6189-B30E-425F-800A-D8AE4F007BDE}" type="presOf" srcId="{0D336B3C-6B96-4227-ACAB-6B7AC92501F9}" destId="{D91005AB-DDE1-4E69-98DF-AAA88644FB83}" srcOrd="0" destOrd="0" presId="urn:microsoft.com/office/officeart/2005/8/layout/list1"/>
    <dgm:cxn modelId="{B96A3A93-E01E-431B-8C67-DBBA1DC76A95}" srcId="{0D336B3C-6B96-4227-ACAB-6B7AC92501F9}" destId="{6439AE21-2434-42AE-BF48-8AA23CE27A7F}" srcOrd="1" destOrd="0" parTransId="{E153527C-1E94-42AE-BD9D-D4D15B67BF43}" sibTransId="{0BDE16C8-8AF6-4CCE-99C4-978837857CDC}"/>
    <dgm:cxn modelId="{43910697-54CF-4987-979A-06AF7CB65C6A}" type="presOf" srcId="{D4F77FE1-AFFE-4CB3-8C07-850F16D05AEC}" destId="{D91005AB-DDE1-4E69-98DF-AAA88644FB83}" srcOrd="0" destOrd="3"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0CB784B4-4399-4B6F-AAC2-AC33B1136B2A}" type="presOf" srcId="{1F1F4863-1B4D-4665-B019-DCF867F9F637}" destId="{E6731EF3-6292-4826-853B-9C8A236D4171}" srcOrd="0" destOrd="0" presId="urn:microsoft.com/office/officeart/2005/8/layout/list1"/>
    <dgm:cxn modelId="{1D480BB7-BA6F-477E-BF93-6496F3FCF65E}" srcId="{09A62444-9007-4975-BBE1-6E8F54D0028B}" destId="{0D336B3C-6B96-4227-ACAB-6B7AC92501F9}" srcOrd="0" destOrd="0" parTransId="{29A47CBE-CFEB-423C-AE61-E58A606181C5}" sibTransId="{0869AFFC-5668-4D67-BD30-83B438F714E4}"/>
    <dgm:cxn modelId="{9AD61DD7-F03F-4E28-96E5-18A6683ACB40}" type="presOf" srcId="{C9AA67D3-C32F-4891-97C4-E0EB13005951}" destId="{32B9283E-C4F4-4505-B3B3-5903530F4FF4}" srcOrd="1" destOrd="0" presId="urn:microsoft.com/office/officeart/2005/8/layout/list1"/>
    <dgm:cxn modelId="{38FB31E8-BA88-41ED-9840-B2A86DFB07EB}" srcId="{0D336B3C-6B96-4227-ACAB-6B7AC92501F9}" destId="{D4F77FE1-AFFE-4CB3-8C07-850F16D05AEC}" srcOrd="2" destOrd="0" parTransId="{9E496E0D-E0AC-4BA0-94B0-00ADD3115719}" sibTransId="{5340181B-C81D-44BA-BBBC-855DEF90198B}"/>
    <dgm:cxn modelId="{7EF530EB-03B1-4149-8CA4-BFFFEA081581}" type="presOf" srcId="{6C30D5A7-8249-4EFB-A009-1AB9221D1484}" destId="{D8E6BFFE-A9D5-4A3A-89E8-0EE3B9FDAD09}" srcOrd="0" destOrd="0" presId="urn:microsoft.com/office/officeart/2005/8/layout/list1"/>
    <dgm:cxn modelId="{90718EEB-9879-4566-8DB0-390F907B28FF}" srcId="{C9AA67D3-C32F-4891-97C4-E0EB13005951}" destId="{C14D8899-5459-459F-9F84-F7D657A2895C}" srcOrd="1" destOrd="0" parTransId="{0E501F15-1492-49A5-8FE0-2511AEEC0E41}" sibTransId="{F20BC1BD-8EBC-4AFF-97A7-D7B0DDEEC971}"/>
    <dgm:cxn modelId="{B0F01AF3-5BAD-4180-A7B8-CEDB024BDDF2}" type="presOf" srcId="{E0B11FBA-131A-4153-B689-D193927E47F8}" destId="{28BF364C-BC4F-452D-9F1E-00378BAC09C4}" srcOrd="0" destOrd="0" presId="urn:microsoft.com/office/officeart/2005/8/layout/list1"/>
    <dgm:cxn modelId="{455390F4-5893-4FDC-A356-FA7F4E09AB2C}" type="presOf" srcId="{C9AA67D3-C32F-4891-97C4-E0EB13005951}" destId="{36F97DCA-E556-4DB7-8E32-B565BDDB1623}" srcOrd="0" destOrd="0" presId="urn:microsoft.com/office/officeart/2005/8/layout/list1"/>
    <dgm:cxn modelId="{5DC1E144-6A76-46CD-9834-1898AEDF3F86}" type="presParOf" srcId="{D4917190-46F4-4678-8302-F57A725233B9}" destId="{0343ABA7-0FF6-460E-9F45-5CBAEEABE15C}" srcOrd="0" destOrd="0" presId="urn:microsoft.com/office/officeart/2005/8/layout/list1"/>
    <dgm:cxn modelId="{96D79C14-2AF9-4B94-A8C6-D29BF62F3C70}" type="presParOf" srcId="{0343ABA7-0FF6-460E-9F45-5CBAEEABE15C}" destId="{36F97DCA-E556-4DB7-8E32-B565BDDB1623}" srcOrd="0" destOrd="0" presId="urn:microsoft.com/office/officeart/2005/8/layout/list1"/>
    <dgm:cxn modelId="{23C0E436-DC58-4B57-823C-0D3A686B413E}" type="presParOf" srcId="{0343ABA7-0FF6-460E-9F45-5CBAEEABE15C}" destId="{32B9283E-C4F4-4505-B3B3-5903530F4FF4}" srcOrd="1" destOrd="0" presId="urn:microsoft.com/office/officeart/2005/8/layout/list1"/>
    <dgm:cxn modelId="{762E2656-72A6-4E64-819A-D0951505D0AB}" type="presParOf" srcId="{D4917190-46F4-4678-8302-F57A725233B9}" destId="{253D8CB0-C80A-4946-A22C-A2386F546375}" srcOrd="1" destOrd="0" presId="urn:microsoft.com/office/officeart/2005/8/layout/list1"/>
    <dgm:cxn modelId="{1D5BCC26-22F0-4EEF-B80C-AEA6F8D3154B}" type="presParOf" srcId="{D4917190-46F4-4678-8302-F57A725233B9}" destId="{D8E6BFFE-A9D5-4A3A-89E8-0EE3B9FDAD09}" srcOrd="2" destOrd="0" presId="urn:microsoft.com/office/officeart/2005/8/layout/list1"/>
    <dgm:cxn modelId="{FF3E0C11-BCD9-42C5-A829-34C797C7ED8B}" type="presParOf" srcId="{D4917190-46F4-4678-8302-F57A725233B9}" destId="{1EB21CE6-E4A2-483D-8B75-2F08D3FCA763}" srcOrd="3" destOrd="0" presId="urn:microsoft.com/office/officeart/2005/8/layout/list1"/>
    <dgm:cxn modelId="{AD679D44-4B01-4261-89C5-489A3346E39E}" type="presParOf" srcId="{D4917190-46F4-4678-8302-F57A725233B9}" destId="{08585964-9D03-4D14-B92F-B824F0A067CF}" srcOrd="4" destOrd="0" presId="urn:microsoft.com/office/officeart/2005/8/layout/list1"/>
    <dgm:cxn modelId="{91F204D8-8E1C-4860-ACD7-2FF7E23FDB1E}" type="presParOf" srcId="{08585964-9D03-4D14-B92F-B824F0A067CF}" destId="{E6731EF3-6292-4826-853B-9C8A236D4171}" srcOrd="0" destOrd="0" presId="urn:microsoft.com/office/officeart/2005/8/layout/list1"/>
    <dgm:cxn modelId="{431CC8D4-4C55-4153-ADB6-1C66C404EF49}" type="presParOf" srcId="{08585964-9D03-4D14-B92F-B824F0A067CF}" destId="{DC70BEAE-DD64-4948-B9F5-EB106DA5912B}" srcOrd="1" destOrd="0" presId="urn:microsoft.com/office/officeart/2005/8/layout/list1"/>
    <dgm:cxn modelId="{095EAD8F-AD74-45E5-99DC-145CD646FF13}" type="presParOf" srcId="{D4917190-46F4-4678-8302-F57A725233B9}" destId="{3C17AFF1-29F9-4A5F-95AE-0657691A560B}" srcOrd="5" destOrd="0" presId="urn:microsoft.com/office/officeart/2005/8/layout/list1"/>
    <dgm:cxn modelId="{352F9524-2547-450A-9711-AA017849F266}" type="presParOf" srcId="{D4917190-46F4-4678-8302-F57A725233B9}" destId="{28BF364C-BC4F-452D-9F1E-00378BAC09C4}" srcOrd="6" destOrd="0" presId="urn:microsoft.com/office/officeart/2005/8/layout/list1"/>
    <dgm:cxn modelId="{A5882323-E0AD-4862-AD7D-E4B20EEEA839}" type="presParOf" srcId="{D4917190-46F4-4678-8302-F57A725233B9}" destId="{CE478625-E419-49D1-9228-868C6D781DE2}" srcOrd="7" destOrd="0" presId="urn:microsoft.com/office/officeart/2005/8/layout/list1"/>
    <dgm:cxn modelId="{43E1DFE9-EA4E-4F41-9DA5-764103795376}" type="presParOf" srcId="{D4917190-46F4-4678-8302-F57A725233B9}" destId="{AD91F9F4-A99B-462B-A879-89E703C386A2}" srcOrd="8" destOrd="0" presId="urn:microsoft.com/office/officeart/2005/8/layout/list1"/>
    <dgm:cxn modelId="{1ED0C8D1-25FC-44D0-98C8-6366BD2434E2}" type="presParOf" srcId="{AD91F9F4-A99B-462B-A879-89E703C386A2}" destId="{18F0E475-9095-4B82-862D-4CE22898B8F3}" srcOrd="0" destOrd="0" presId="urn:microsoft.com/office/officeart/2005/8/layout/list1"/>
    <dgm:cxn modelId="{F6D71D39-8FF5-435C-AF07-05B398DE5AFF}" type="presParOf" srcId="{AD91F9F4-A99B-462B-A879-89E703C386A2}" destId="{69DFC750-8134-470F-8781-8536CE73245D}" srcOrd="1" destOrd="0" presId="urn:microsoft.com/office/officeart/2005/8/layout/list1"/>
    <dgm:cxn modelId="{FBC7DCF6-FA04-436F-A5CA-712F5CF2C886}" type="presParOf" srcId="{D4917190-46F4-4678-8302-F57A725233B9}" destId="{76ABBDE3-7728-4E71-8404-E18328AECA50}" srcOrd="9" destOrd="0" presId="urn:microsoft.com/office/officeart/2005/8/layout/list1"/>
    <dgm:cxn modelId="{74B3A31E-AEF3-47F5-83D1-4C3C7C52299D}" type="presParOf" srcId="{D4917190-46F4-4678-8302-F57A725233B9}" destId="{D91005AB-DDE1-4E69-98DF-AAA88644FB8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5" qsCatId="simple" csTypeId="urn:microsoft.com/office/officeart/2005/8/colors/accent2_2" csCatId="accent2" phldr="1"/>
      <dgm:spPr/>
      <dgm:t>
        <a:bodyPr/>
        <a:lstStyle/>
        <a:p>
          <a:endParaRPr lang="en-US"/>
        </a:p>
      </dgm:t>
    </dgm:pt>
    <dgm:pt modelId="{C9AA67D3-C32F-4891-97C4-E0EB13005951}">
      <dgm:prSet/>
      <dgm:spPr/>
      <dgm:t>
        <a:bodyPr/>
        <a:lstStyle/>
        <a:p>
          <a:r>
            <a:rPr lang="en-CA"/>
            <a:t>Numeric Types</a:t>
          </a:r>
          <a:endParaRPr lang="en-US"/>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a:t>int – discrete numbers (e.g. 5) </a:t>
          </a:r>
          <a:endParaRPr lang="en-US"/>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dirty="0"/>
            <a:t>bool - True or False (case sensitive)</a:t>
          </a:r>
          <a:endParaRPr lang="en-US" dirty="0"/>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dirty="0"/>
            <a:t>str – Any sequence of characters surrounded by </a:t>
          </a:r>
          <a:endParaRPr lang="en-US" dirty="0"/>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C14D8899-5459-459F-9F84-F7D657A2895C}">
      <dgm:prSet/>
      <dgm:spPr/>
      <dgm:t>
        <a:bodyPr/>
        <a:lstStyle/>
        <a:p>
          <a:r>
            <a:rPr lang="en-CA"/>
            <a:t>float – numbers with fractions (e.g. 5.5)</a:t>
          </a:r>
          <a:endParaRPr lang="en-US"/>
        </a:p>
      </dgm:t>
    </dgm:pt>
    <dgm:pt modelId="{0E501F15-1492-49A5-8FE0-2511AEEC0E41}" type="parTrans" cxnId="{90718EEB-9879-4566-8DB0-390F907B28FF}">
      <dgm:prSet/>
      <dgm:spPr/>
      <dgm:t>
        <a:bodyPr/>
        <a:lstStyle/>
        <a:p>
          <a:endParaRPr lang="en-CA"/>
        </a:p>
      </dgm:t>
    </dgm:pt>
    <dgm:pt modelId="{F20BC1BD-8EBC-4AFF-97A7-D7B0DDEEC971}" type="sibTrans" cxnId="{90718EEB-9879-4566-8DB0-390F907B28FF}">
      <dgm:prSet/>
      <dgm:spPr/>
      <dgm:t>
        <a:bodyPr/>
        <a:lstStyle/>
        <a:p>
          <a:endParaRPr lang="en-CA"/>
        </a:p>
      </dgm:t>
    </dgm:pt>
    <dgm:pt modelId="{6439AE21-2434-42AE-BF48-8AA23CE27A7F}">
      <dgm:prSet/>
      <dgm:spPr/>
      <dgm:t>
        <a:bodyPr/>
        <a:lstStyle/>
        <a:p>
          <a:pPr>
            <a:buFont typeface="Arial" panose="020B0604020202020204" pitchFamily="34" charset="0"/>
            <a:buChar char="•"/>
          </a:pPr>
          <a:r>
            <a:rPr lang="en-US" b="0" i="0" dirty="0"/>
            <a:t>Double quotes: "allows embedded 'single' quotes"</a:t>
          </a:r>
        </a:p>
      </dgm:t>
    </dgm:pt>
    <dgm:pt modelId="{E153527C-1E94-42AE-BD9D-D4D15B67BF43}" type="parTrans" cxnId="{B96A3A93-E01E-431B-8C67-DBBA1DC76A95}">
      <dgm:prSet/>
      <dgm:spPr/>
      <dgm:t>
        <a:bodyPr/>
        <a:lstStyle/>
        <a:p>
          <a:endParaRPr lang="en-CA"/>
        </a:p>
      </dgm:t>
    </dgm:pt>
    <dgm:pt modelId="{0BDE16C8-8AF6-4CCE-99C4-978837857CDC}" type="sibTrans" cxnId="{B96A3A93-E01E-431B-8C67-DBBA1DC76A95}">
      <dgm:prSet/>
      <dgm:spPr/>
      <dgm:t>
        <a:bodyPr/>
        <a:lstStyle/>
        <a:p>
          <a:endParaRPr lang="en-CA"/>
        </a:p>
      </dgm:t>
    </dgm:pt>
    <dgm:pt modelId="{D4F77FE1-AFFE-4CB3-8C07-850F16D05AEC}">
      <dgm:prSet/>
      <dgm:spPr/>
      <dgm:t>
        <a:bodyPr/>
        <a:lstStyle/>
        <a:p>
          <a:pPr>
            <a:buFont typeface="Arial" panose="020B0604020202020204" pitchFamily="34" charset="0"/>
            <a:buChar char="•"/>
          </a:pPr>
          <a:r>
            <a:rPr lang="en-US" b="0" i="0" dirty="0"/>
            <a:t>Triple quoted: '''Three single quotes''', """Three double quotes"""</a:t>
          </a:r>
        </a:p>
      </dgm:t>
    </dgm:pt>
    <dgm:pt modelId="{9E496E0D-E0AC-4BA0-94B0-00ADD3115719}" type="parTrans" cxnId="{38FB31E8-BA88-41ED-9840-B2A86DFB07EB}">
      <dgm:prSet/>
      <dgm:spPr/>
      <dgm:t>
        <a:bodyPr/>
        <a:lstStyle/>
        <a:p>
          <a:endParaRPr lang="en-CA"/>
        </a:p>
      </dgm:t>
    </dgm:pt>
    <dgm:pt modelId="{5340181B-C81D-44BA-BBBC-855DEF90198B}" type="sibTrans" cxnId="{38FB31E8-BA88-41ED-9840-B2A86DFB07EB}">
      <dgm:prSet/>
      <dgm:spPr/>
      <dgm:t>
        <a:bodyPr/>
        <a:lstStyle/>
        <a:p>
          <a:endParaRPr lang="en-CA"/>
        </a:p>
      </dgm:t>
    </dgm:pt>
    <dgm:pt modelId="{EAB44369-A620-4F00-8119-32A30715F4C5}">
      <dgm:prSet/>
      <dgm:spPr/>
      <dgm:t>
        <a:bodyPr/>
        <a:lstStyle/>
        <a:p>
          <a:r>
            <a:rPr lang="en-US" b="0" i="0" dirty="0"/>
            <a:t>Single quotes: 'allows embedded "double" quotes'</a:t>
          </a:r>
          <a:endParaRPr lang="en-US" dirty="0"/>
        </a:p>
      </dgm:t>
    </dgm:pt>
    <dgm:pt modelId="{F1941C72-F717-40A3-AF02-67A464E4B4BC}" type="parTrans" cxnId="{B83BE84D-049D-4BA3-89AF-795DD9D39347}">
      <dgm:prSet/>
      <dgm:spPr/>
      <dgm:t>
        <a:bodyPr/>
        <a:lstStyle/>
        <a:p>
          <a:endParaRPr lang="en-CA"/>
        </a:p>
      </dgm:t>
    </dgm:pt>
    <dgm:pt modelId="{6740B395-DA10-482E-8345-33A825ED212E}" type="sibTrans" cxnId="{B83BE84D-049D-4BA3-89AF-795DD9D39347}">
      <dgm:prSet/>
      <dgm:spPr/>
      <dgm:t>
        <a:bodyPr/>
        <a:lstStyle/>
        <a:p>
          <a:endParaRPr lang="en-CA"/>
        </a:p>
      </dgm:t>
    </dgm:pt>
    <dgm:pt modelId="{D4917190-46F4-4678-8302-F57A725233B9}" type="pres">
      <dgm:prSet presAssocID="{716E031E-CD4F-4D0E-B531-922D43D42819}" presName="linear" presStyleCnt="0">
        <dgm:presLayoutVars>
          <dgm:dir/>
          <dgm:animLvl val="lvl"/>
          <dgm:resizeHandles val="exact"/>
        </dgm:presLayoutVars>
      </dgm:prSet>
      <dgm:spPr/>
    </dgm:pt>
    <dgm:pt modelId="{0343ABA7-0FF6-460E-9F45-5CBAEEABE15C}" type="pres">
      <dgm:prSet presAssocID="{C9AA67D3-C32F-4891-97C4-E0EB13005951}" presName="parentLin" presStyleCnt="0"/>
      <dgm:spPr/>
    </dgm:pt>
    <dgm:pt modelId="{36F97DCA-E556-4DB7-8E32-B565BDDB1623}" type="pres">
      <dgm:prSet presAssocID="{C9AA67D3-C32F-4891-97C4-E0EB13005951}" presName="parentLeftMargin" presStyleLbl="node1" presStyleIdx="0" presStyleCnt="3"/>
      <dgm:spPr/>
    </dgm:pt>
    <dgm:pt modelId="{32B9283E-C4F4-4505-B3B3-5903530F4FF4}" type="pres">
      <dgm:prSet presAssocID="{C9AA67D3-C32F-4891-97C4-E0EB13005951}" presName="parentText" presStyleLbl="node1" presStyleIdx="0" presStyleCnt="3">
        <dgm:presLayoutVars>
          <dgm:chMax val="0"/>
          <dgm:bulletEnabled val="1"/>
        </dgm:presLayoutVars>
      </dgm:prSet>
      <dgm:spPr/>
    </dgm:pt>
    <dgm:pt modelId="{253D8CB0-C80A-4946-A22C-A2386F546375}" type="pres">
      <dgm:prSet presAssocID="{C9AA67D3-C32F-4891-97C4-E0EB13005951}" presName="negativeSpace" presStyleCnt="0"/>
      <dgm:spPr/>
    </dgm:pt>
    <dgm:pt modelId="{D8E6BFFE-A9D5-4A3A-89E8-0EE3B9FDAD09}" type="pres">
      <dgm:prSet presAssocID="{C9AA67D3-C32F-4891-97C4-E0EB13005951}" presName="childText" presStyleLbl="conFgAcc1" presStyleIdx="0" presStyleCnt="3">
        <dgm:presLayoutVars>
          <dgm:bulletEnabled val="1"/>
        </dgm:presLayoutVars>
      </dgm:prSet>
      <dgm:spPr/>
    </dgm:pt>
    <dgm:pt modelId="{1EB21CE6-E4A2-483D-8B75-2F08D3FCA763}" type="pres">
      <dgm:prSet presAssocID="{EE1A9FD5-BD13-40C1-AE7F-A9CF323280A9}" presName="spaceBetweenRectangles" presStyleCnt="0"/>
      <dgm:spPr/>
    </dgm:pt>
    <dgm:pt modelId="{08585964-9D03-4D14-B92F-B824F0A067CF}" type="pres">
      <dgm:prSet presAssocID="{1F1F4863-1B4D-4665-B019-DCF867F9F637}" presName="parentLin" presStyleCnt="0"/>
      <dgm:spPr/>
    </dgm:pt>
    <dgm:pt modelId="{E6731EF3-6292-4826-853B-9C8A236D4171}" type="pres">
      <dgm:prSet presAssocID="{1F1F4863-1B4D-4665-B019-DCF867F9F637}" presName="parentLeftMargin" presStyleLbl="node1" presStyleIdx="0" presStyleCnt="3"/>
      <dgm:spPr/>
    </dgm:pt>
    <dgm:pt modelId="{DC70BEAE-DD64-4948-B9F5-EB106DA5912B}" type="pres">
      <dgm:prSet presAssocID="{1F1F4863-1B4D-4665-B019-DCF867F9F637}" presName="parentText" presStyleLbl="node1" presStyleIdx="1" presStyleCnt="3">
        <dgm:presLayoutVars>
          <dgm:chMax val="0"/>
          <dgm:bulletEnabled val="1"/>
        </dgm:presLayoutVars>
      </dgm:prSet>
      <dgm:spPr/>
    </dgm:pt>
    <dgm:pt modelId="{3C17AFF1-29F9-4A5F-95AE-0657691A560B}" type="pres">
      <dgm:prSet presAssocID="{1F1F4863-1B4D-4665-B019-DCF867F9F637}" presName="negativeSpace" presStyleCnt="0"/>
      <dgm:spPr/>
    </dgm:pt>
    <dgm:pt modelId="{28BF364C-BC4F-452D-9F1E-00378BAC09C4}" type="pres">
      <dgm:prSet presAssocID="{1F1F4863-1B4D-4665-B019-DCF867F9F637}" presName="childText" presStyleLbl="conFgAcc1" presStyleIdx="1" presStyleCnt="3">
        <dgm:presLayoutVars>
          <dgm:bulletEnabled val="1"/>
        </dgm:presLayoutVars>
      </dgm:prSet>
      <dgm:spPr/>
    </dgm:pt>
    <dgm:pt modelId="{CE478625-E419-49D1-9228-868C6D781DE2}" type="pres">
      <dgm:prSet presAssocID="{02A099FF-EE39-42B0-B939-4C8DA3B47330}" presName="spaceBetweenRectangles" presStyleCnt="0"/>
      <dgm:spPr/>
    </dgm:pt>
    <dgm:pt modelId="{AD91F9F4-A99B-462B-A879-89E703C386A2}" type="pres">
      <dgm:prSet presAssocID="{09A62444-9007-4975-BBE1-6E8F54D0028B}" presName="parentLin" presStyleCnt="0"/>
      <dgm:spPr/>
    </dgm:pt>
    <dgm:pt modelId="{18F0E475-9095-4B82-862D-4CE22898B8F3}" type="pres">
      <dgm:prSet presAssocID="{09A62444-9007-4975-BBE1-6E8F54D0028B}" presName="parentLeftMargin" presStyleLbl="node1" presStyleIdx="1" presStyleCnt="3"/>
      <dgm:spPr/>
    </dgm:pt>
    <dgm:pt modelId="{69DFC750-8134-470F-8781-8536CE73245D}" type="pres">
      <dgm:prSet presAssocID="{09A62444-9007-4975-BBE1-6E8F54D0028B}" presName="parentText" presStyleLbl="node1" presStyleIdx="2" presStyleCnt="3">
        <dgm:presLayoutVars>
          <dgm:chMax val="0"/>
          <dgm:bulletEnabled val="1"/>
        </dgm:presLayoutVars>
      </dgm:prSet>
      <dgm:spPr/>
    </dgm:pt>
    <dgm:pt modelId="{76ABBDE3-7728-4E71-8404-E18328AECA50}" type="pres">
      <dgm:prSet presAssocID="{09A62444-9007-4975-BBE1-6E8F54D0028B}" presName="negativeSpace" presStyleCnt="0"/>
      <dgm:spPr/>
    </dgm:pt>
    <dgm:pt modelId="{D91005AB-DDE1-4E69-98DF-AAA88644FB83}" type="pres">
      <dgm:prSet presAssocID="{09A62444-9007-4975-BBE1-6E8F54D0028B}" presName="childText" presStyleLbl="conFgAcc1" presStyleIdx="2" presStyleCnt="3">
        <dgm:presLayoutVars>
          <dgm:bulletEnabled val="1"/>
        </dgm:presLayoutVars>
      </dgm:prSet>
      <dgm:spPr/>
    </dgm:pt>
  </dgm:ptLst>
  <dgm:cxnLst>
    <dgm:cxn modelId="{2BD2FE1D-F839-4875-AF0B-04138F7DDAEF}" type="presOf" srcId="{6439AE21-2434-42AE-BF48-8AA23CE27A7F}" destId="{D91005AB-DDE1-4E69-98DF-AAA88644FB83}" srcOrd="0" destOrd="2" presId="urn:microsoft.com/office/officeart/2005/8/layout/list1"/>
    <dgm:cxn modelId="{65B8E621-C58A-4A93-BDC5-5A033846E7CD}" type="presOf" srcId="{716E031E-CD4F-4D0E-B531-922D43D42819}" destId="{D4917190-46F4-4678-8302-F57A725233B9}" srcOrd="0" destOrd="0" presId="urn:microsoft.com/office/officeart/2005/8/layout/list1"/>
    <dgm:cxn modelId="{068C1723-40C3-4D66-8BF0-43CC75563CDC}" srcId="{716E031E-CD4F-4D0E-B531-922D43D42819}" destId="{1F1F4863-1B4D-4665-B019-DCF867F9F637}" srcOrd="1" destOrd="0" parTransId="{8F40F056-3C06-4979-B949-54A97262A22E}" sibTransId="{02A099FF-EE39-42B0-B939-4C8DA3B47330}"/>
    <dgm:cxn modelId="{89240C2E-031D-4737-978C-321DB8264CC6}" type="presOf" srcId="{EAB44369-A620-4F00-8119-32A30715F4C5}" destId="{D91005AB-DDE1-4E69-98DF-AAA88644FB83}" srcOrd="0" destOrd="1" presId="urn:microsoft.com/office/officeart/2005/8/layout/list1"/>
    <dgm:cxn modelId="{A947C73B-9D61-4AC0-86D4-B14372926C62}" srcId="{716E031E-CD4F-4D0E-B531-922D43D42819}" destId="{C9AA67D3-C32F-4891-97C4-E0EB13005951}" srcOrd="0" destOrd="0" parTransId="{572A11D3-0324-45DB-B1F7-F20CD45FAB53}" sibTransId="{EE1A9FD5-BD13-40C1-AE7F-A9CF323280A9}"/>
    <dgm:cxn modelId="{12FEDE3C-E7BE-4CDB-B1F2-2275A0CC1173}" type="presOf" srcId="{C14D8899-5459-459F-9F84-F7D657A2895C}" destId="{D8E6BFFE-A9D5-4A3A-89E8-0EE3B9FDAD09}" srcOrd="0" destOrd="1"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80F3055F-146A-41C2-BE08-1554344C1F15}" type="presOf" srcId="{09A62444-9007-4975-BBE1-6E8F54D0028B}" destId="{18F0E475-9095-4B82-862D-4CE22898B8F3}" srcOrd="0" destOrd="0" presId="urn:microsoft.com/office/officeart/2005/8/layout/list1"/>
    <dgm:cxn modelId="{415F8746-8DFC-450E-91D9-B1F62303FA66}" type="presOf" srcId="{09A62444-9007-4975-BBE1-6E8F54D0028B}" destId="{69DFC750-8134-470F-8781-8536CE73245D}" srcOrd="1" destOrd="0" presId="urn:microsoft.com/office/officeart/2005/8/layout/list1"/>
    <dgm:cxn modelId="{57E32C47-37DA-42BC-9681-8E0646B243DF}" type="presOf" srcId="{1F1F4863-1B4D-4665-B019-DCF867F9F637}" destId="{DC70BEAE-DD64-4948-B9F5-EB106DA5912B}" srcOrd="1" destOrd="0" presId="urn:microsoft.com/office/officeart/2005/8/layout/list1"/>
    <dgm:cxn modelId="{B83BE84D-049D-4BA3-89AF-795DD9D39347}" srcId="{0D336B3C-6B96-4227-ACAB-6B7AC92501F9}" destId="{EAB44369-A620-4F00-8119-32A30715F4C5}" srcOrd="0" destOrd="0" parTransId="{F1941C72-F717-40A3-AF02-67A464E4B4BC}" sibTransId="{6740B395-DA10-482E-8345-33A825ED212E}"/>
    <dgm:cxn modelId="{C3F9397C-3445-4C84-89A9-1011ED9A73CB}" srcId="{716E031E-CD4F-4D0E-B531-922D43D42819}" destId="{09A62444-9007-4975-BBE1-6E8F54D0028B}" srcOrd="2" destOrd="0" parTransId="{666A16AA-1F8A-476D-AF17-F83F30460241}" sibTransId="{F743D7AF-BB40-4493-BC69-25EDA53CD206}"/>
    <dgm:cxn modelId="{58BD6189-B30E-425F-800A-D8AE4F007BDE}" type="presOf" srcId="{0D336B3C-6B96-4227-ACAB-6B7AC92501F9}" destId="{D91005AB-DDE1-4E69-98DF-AAA88644FB83}" srcOrd="0" destOrd="0" presId="urn:microsoft.com/office/officeart/2005/8/layout/list1"/>
    <dgm:cxn modelId="{B96A3A93-E01E-431B-8C67-DBBA1DC76A95}" srcId="{0D336B3C-6B96-4227-ACAB-6B7AC92501F9}" destId="{6439AE21-2434-42AE-BF48-8AA23CE27A7F}" srcOrd="1" destOrd="0" parTransId="{E153527C-1E94-42AE-BD9D-D4D15B67BF43}" sibTransId="{0BDE16C8-8AF6-4CCE-99C4-978837857CDC}"/>
    <dgm:cxn modelId="{43910697-54CF-4987-979A-06AF7CB65C6A}" type="presOf" srcId="{D4F77FE1-AFFE-4CB3-8C07-850F16D05AEC}" destId="{D91005AB-DDE1-4E69-98DF-AAA88644FB83}" srcOrd="0" destOrd="3"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0CB784B4-4399-4B6F-AAC2-AC33B1136B2A}" type="presOf" srcId="{1F1F4863-1B4D-4665-B019-DCF867F9F637}" destId="{E6731EF3-6292-4826-853B-9C8A236D4171}" srcOrd="0" destOrd="0" presId="urn:microsoft.com/office/officeart/2005/8/layout/list1"/>
    <dgm:cxn modelId="{1D480BB7-BA6F-477E-BF93-6496F3FCF65E}" srcId="{09A62444-9007-4975-BBE1-6E8F54D0028B}" destId="{0D336B3C-6B96-4227-ACAB-6B7AC92501F9}" srcOrd="0" destOrd="0" parTransId="{29A47CBE-CFEB-423C-AE61-E58A606181C5}" sibTransId="{0869AFFC-5668-4D67-BD30-83B438F714E4}"/>
    <dgm:cxn modelId="{9AD61DD7-F03F-4E28-96E5-18A6683ACB40}" type="presOf" srcId="{C9AA67D3-C32F-4891-97C4-E0EB13005951}" destId="{32B9283E-C4F4-4505-B3B3-5903530F4FF4}" srcOrd="1" destOrd="0" presId="urn:microsoft.com/office/officeart/2005/8/layout/list1"/>
    <dgm:cxn modelId="{38FB31E8-BA88-41ED-9840-B2A86DFB07EB}" srcId="{0D336B3C-6B96-4227-ACAB-6B7AC92501F9}" destId="{D4F77FE1-AFFE-4CB3-8C07-850F16D05AEC}" srcOrd="2" destOrd="0" parTransId="{9E496E0D-E0AC-4BA0-94B0-00ADD3115719}" sibTransId="{5340181B-C81D-44BA-BBBC-855DEF90198B}"/>
    <dgm:cxn modelId="{7EF530EB-03B1-4149-8CA4-BFFFEA081581}" type="presOf" srcId="{6C30D5A7-8249-4EFB-A009-1AB9221D1484}" destId="{D8E6BFFE-A9D5-4A3A-89E8-0EE3B9FDAD09}" srcOrd="0" destOrd="0" presId="urn:microsoft.com/office/officeart/2005/8/layout/list1"/>
    <dgm:cxn modelId="{90718EEB-9879-4566-8DB0-390F907B28FF}" srcId="{C9AA67D3-C32F-4891-97C4-E0EB13005951}" destId="{C14D8899-5459-459F-9F84-F7D657A2895C}" srcOrd="1" destOrd="0" parTransId="{0E501F15-1492-49A5-8FE0-2511AEEC0E41}" sibTransId="{F20BC1BD-8EBC-4AFF-97A7-D7B0DDEEC971}"/>
    <dgm:cxn modelId="{B0F01AF3-5BAD-4180-A7B8-CEDB024BDDF2}" type="presOf" srcId="{E0B11FBA-131A-4153-B689-D193927E47F8}" destId="{28BF364C-BC4F-452D-9F1E-00378BAC09C4}" srcOrd="0" destOrd="0" presId="urn:microsoft.com/office/officeart/2005/8/layout/list1"/>
    <dgm:cxn modelId="{455390F4-5893-4FDC-A356-FA7F4E09AB2C}" type="presOf" srcId="{C9AA67D3-C32F-4891-97C4-E0EB13005951}" destId="{36F97DCA-E556-4DB7-8E32-B565BDDB1623}" srcOrd="0" destOrd="0" presId="urn:microsoft.com/office/officeart/2005/8/layout/list1"/>
    <dgm:cxn modelId="{5DC1E144-6A76-46CD-9834-1898AEDF3F86}" type="presParOf" srcId="{D4917190-46F4-4678-8302-F57A725233B9}" destId="{0343ABA7-0FF6-460E-9F45-5CBAEEABE15C}" srcOrd="0" destOrd="0" presId="urn:microsoft.com/office/officeart/2005/8/layout/list1"/>
    <dgm:cxn modelId="{96D79C14-2AF9-4B94-A8C6-D29BF62F3C70}" type="presParOf" srcId="{0343ABA7-0FF6-460E-9F45-5CBAEEABE15C}" destId="{36F97DCA-E556-4DB7-8E32-B565BDDB1623}" srcOrd="0" destOrd="0" presId="urn:microsoft.com/office/officeart/2005/8/layout/list1"/>
    <dgm:cxn modelId="{23C0E436-DC58-4B57-823C-0D3A686B413E}" type="presParOf" srcId="{0343ABA7-0FF6-460E-9F45-5CBAEEABE15C}" destId="{32B9283E-C4F4-4505-B3B3-5903530F4FF4}" srcOrd="1" destOrd="0" presId="urn:microsoft.com/office/officeart/2005/8/layout/list1"/>
    <dgm:cxn modelId="{762E2656-72A6-4E64-819A-D0951505D0AB}" type="presParOf" srcId="{D4917190-46F4-4678-8302-F57A725233B9}" destId="{253D8CB0-C80A-4946-A22C-A2386F546375}" srcOrd="1" destOrd="0" presId="urn:microsoft.com/office/officeart/2005/8/layout/list1"/>
    <dgm:cxn modelId="{1D5BCC26-22F0-4EEF-B80C-AEA6F8D3154B}" type="presParOf" srcId="{D4917190-46F4-4678-8302-F57A725233B9}" destId="{D8E6BFFE-A9D5-4A3A-89E8-0EE3B9FDAD09}" srcOrd="2" destOrd="0" presId="urn:microsoft.com/office/officeart/2005/8/layout/list1"/>
    <dgm:cxn modelId="{FF3E0C11-BCD9-42C5-A829-34C797C7ED8B}" type="presParOf" srcId="{D4917190-46F4-4678-8302-F57A725233B9}" destId="{1EB21CE6-E4A2-483D-8B75-2F08D3FCA763}" srcOrd="3" destOrd="0" presId="urn:microsoft.com/office/officeart/2005/8/layout/list1"/>
    <dgm:cxn modelId="{AD679D44-4B01-4261-89C5-489A3346E39E}" type="presParOf" srcId="{D4917190-46F4-4678-8302-F57A725233B9}" destId="{08585964-9D03-4D14-B92F-B824F0A067CF}" srcOrd="4" destOrd="0" presId="urn:microsoft.com/office/officeart/2005/8/layout/list1"/>
    <dgm:cxn modelId="{91F204D8-8E1C-4860-ACD7-2FF7E23FDB1E}" type="presParOf" srcId="{08585964-9D03-4D14-B92F-B824F0A067CF}" destId="{E6731EF3-6292-4826-853B-9C8A236D4171}" srcOrd="0" destOrd="0" presId="urn:microsoft.com/office/officeart/2005/8/layout/list1"/>
    <dgm:cxn modelId="{431CC8D4-4C55-4153-ADB6-1C66C404EF49}" type="presParOf" srcId="{08585964-9D03-4D14-B92F-B824F0A067CF}" destId="{DC70BEAE-DD64-4948-B9F5-EB106DA5912B}" srcOrd="1" destOrd="0" presId="urn:microsoft.com/office/officeart/2005/8/layout/list1"/>
    <dgm:cxn modelId="{095EAD8F-AD74-45E5-99DC-145CD646FF13}" type="presParOf" srcId="{D4917190-46F4-4678-8302-F57A725233B9}" destId="{3C17AFF1-29F9-4A5F-95AE-0657691A560B}" srcOrd="5" destOrd="0" presId="urn:microsoft.com/office/officeart/2005/8/layout/list1"/>
    <dgm:cxn modelId="{352F9524-2547-450A-9711-AA017849F266}" type="presParOf" srcId="{D4917190-46F4-4678-8302-F57A725233B9}" destId="{28BF364C-BC4F-452D-9F1E-00378BAC09C4}" srcOrd="6" destOrd="0" presId="urn:microsoft.com/office/officeart/2005/8/layout/list1"/>
    <dgm:cxn modelId="{A5882323-E0AD-4862-AD7D-E4B20EEEA839}" type="presParOf" srcId="{D4917190-46F4-4678-8302-F57A725233B9}" destId="{CE478625-E419-49D1-9228-868C6D781DE2}" srcOrd="7" destOrd="0" presId="urn:microsoft.com/office/officeart/2005/8/layout/list1"/>
    <dgm:cxn modelId="{43E1DFE9-EA4E-4F41-9DA5-764103795376}" type="presParOf" srcId="{D4917190-46F4-4678-8302-F57A725233B9}" destId="{AD91F9F4-A99B-462B-A879-89E703C386A2}" srcOrd="8" destOrd="0" presId="urn:microsoft.com/office/officeart/2005/8/layout/list1"/>
    <dgm:cxn modelId="{1ED0C8D1-25FC-44D0-98C8-6366BD2434E2}" type="presParOf" srcId="{AD91F9F4-A99B-462B-A879-89E703C386A2}" destId="{18F0E475-9095-4B82-862D-4CE22898B8F3}" srcOrd="0" destOrd="0" presId="urn:microsoft.com/office/officeart/2005/8/layout/list1"/>
    <dgm:cxn modelId="{F6D71D39-8FF5-435C-AF07-05B398DE5AFF}" type="presParOf" srcId="{AD91F9F4-A99B-462B-A879-89E703C386A2}" destId="{69DFC750-8134-470F-8781-8536CE73245D}" srcOrd="1" destOrd="0" presId="urn:microsoft.com/office/officeart/2005/8/layout/list1"/>
    <dgm:cxn modelId="{FBC7DCF6-FA04-436F-A5CA-712F5CF2C886}" type="presParOf" srcId="{D4917190-46F4-4678-8302-F57A725233B9}" destId="{76ABBDE3-7728-4E71-8404-E18328AECA50}" srcOrd="9" destOrd="0" presId="urn:microsoft.com/office/officeart/2005/8/layout/list1"/>
    <dgm:cxn modelId="{74B3A31E-AEF3-47F5-83D1-4C3C7C52299D}" type="presParOf" srcId="{D4917190-46F4-4678-8302-F57A725233B9}" destId="{D91005AB-DDE1-4E69-98DF-AAA88644FB8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5" qsCatId="simple" csTypeId="urn:microsoft.com/office/officeart/2005/8/colors/accent2_2" csCatId="accent2" phldr="1"/>
      <dgm:spPr/>
      <dgm:t>
        <a:bodyPr/>
        <a:lstStyle/>
        <a:p>
          <a:endParaRPr lang="en-US"/>
        </a:p>
      </dgm:t>
    </dgm:pt>
    <dgm:pt modelId="{C9AA67D3-C32F-4891-97C4-E0EB13005951}">
      <dgm:prSet/>
      <dgm:spPr/>
      <dgm:t>
        <a:bodyPr/>
        <a:lstStyle/>
        <a:p>
          <a:r>
            <a:rPr lang="en-CA"/>
            <a:t>Numeric Types</a:t>
          </a:r>
          <a:endParaRPr lang="en-US"/>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a:t>int – discrete numbers (e.g. 5) </a:t>
          </a:r>
          <a:endParaRPr lang="en-US"/>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dirty="0"/>
            <a:t>bool - True or False (case sensitive)</a:t>
          </a:r>
          <a:endParaRPr lang="en-US" dirty="0"/>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dirty="0"/>
            <a:t>str – Any sequence of characters surrounded by </a:t>
          </a:r>
          <a:endParaRPr lang="en-US" dirty="0"/>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C14D8899-5459-459F-9F84-F7D657A2895C}">
      <dgm:prSet/>
      <dgm:spPr/>
      <dgm:t>
        <a:bodyPr/>
        <a:lstStyle/>
        <a:p>
          <a:r>
            <a:rPr lang="en-CA"/>
            <a:t>float – numbers with fractions (e.g. 5.5)</a:t>
          </a:r>
          <a:endParaRPr lang="en-US"/>
        </a:p>
      </dgm:t>
    </dgm:pt>
    <dgm:pt modelId="{0E501F15-1492-49A5-8FE0-2511AEEC0E41}" type="parTrans" cxnId="{90718EEB-9879-4566-8DB0-390F907B28FF}">
      <dgm:prSet/>
      <dgm:spPr/>
      <dgm:t>
        <a:bodyPr/>
        <a:lstStyle/>
        <a:p>
          <a:endParaRPr lang="en-CA"/>
        </a:p>
      </dgm:t>
    </dgm:pt>
    <dgm:pt modelId="{F20BC1BD-8EBC-4AFF-97A7-D7B0DDEEC971}" type="sibTrans" cxnId="{90718EEB-9879-4566-8DB0-390F907B28FF}">
      <dgm:prSet/>
      <dgm:spPr/>
      <dgm:t>
        <a:bodyPr/>
        <a:lstStyle/>
        <a:p>
          <a:endParaRPr lang="en-CA"/>
        </a:p>
      </dgm:t>
    </dgm:pt>
    <dgm:pt modelId="{6439AE21-2434-42AE-BF48-8AA23CE27A7F}">
      <dgm:prSet/>
      <dgm:spPr/>
      <dgm:t>
        <a:bodyPr/>
        <a:lstStyle/>
        <a:p>
          <a:pPr>
            <a:buFont typeface="Arial" panose="020B0604020202020204" pitchFamily="34" charset="0"/>
            <a:buChar char="•"/>
          </a:pPr>
          <a:r>
            <a:rPr lang="en-US" b="0" i="0" dirty="0"/>
            <a:t>Double quotes: "allows embedded 'single' quotes"</a:t>
          </a:r>
        </a:p>
      </dgm:t>
    </dgm:pt>
    <dgm:pt modelId="{E153527C-1E94-42AE-BD9D-D4D15B67BF43}" type="parTrans" cxnId="{B96A3A93-E01E-431B-8C67-DBBA1DC76A95}">
      <dgm:prSet/>
      <dgm:spPr/>
      <dgm:t>
        <a:bodyPr/>
        <a:lstStyle/>
        <a:p>
          <a:endParaRPr lang="en-CA"/>
        </a:p>
      </dgm:t>
    </dgm:pt>
    <dgm:pt modelId="{0BDE16C8-8AF6-4CCE-99C4-978837857CDC}" type="sibTrans" cxnId="{B96A3A93-E01E-431B-8C67-DBBA1DC76A95}">
      <dgm:prSet/>
      <dgm:spPr/>
      <dgm:t>
        <a:bodyPr/>
        <a:lstStyle/>
        <a:p>
          <a:endParaRPr lang="en-CA"/>
        </a:p>
      </dgm:t>
    </dgm:pt>
    <dgm:pt modelId="{D4F77FE1-AFFE-4CB3-8C07-850F16D05AEC}">
      <dgm:prSet/>
      <dgm:spPr/>
      <dgm:t>
        <a:bodyPr/>
        <a:lstStyle/>
        <a:p>
          <a:pPr>
            <a:buFont typeface="Arial" panose="020B0604020202020204" pitchFamily="34" charset="0"/>
            <a:buChar char="•"/>
          </a:pPr>
          <a:r>
            <a:rPr lang="en-US" b="0" i="0" dirty="0"/>
            <a:t>Triple quoted: '''Three single quotes''', """Three double quotes"""</a:t>
          </a:r>
        </a:p>
      </dgm:t>
    </dgm:pt>
    <dgm:pt modelId="{9E496E0D-E0AC-4BA0-94B0-00ADD3115719}" type="parTrans" cxnId="{38FB31E8-BA88-41ED-9840-B2A86DFB07EB}">
      <dgm:prSet/>
      <dgm:spPr/>
      <dgm:t>
        <a:bodyPr/>
        <a:lstStyle/>
        <a:p>
          <a:endParaRPr lang="en-CA"/>
        </a:p>
      </dgm:t>
    </dgm:pt>
    <dgm:pt modelId="{5340181B-C81D-44BA-BBBC-855DEF90198B}" type="sibTrans" cxnId="{38FB31E8-BA88-41ED-9840-B2A86DFB07EB}">
      <dgm:prSet/>
      <dgm:spPr/>
      <dgm:t>
        <a:bodyPr/>
        <a:lstStyle/>
        <a:p>
          <a:endParaRPr lang="en-CA"/>
        </a:p>
      </dgm:t>
    </dgm:pt>
    <dgm:pt modelId="{EAB44369-A620-4F00-8119-32A30715F4C5}">
      <dgm:prSet/>
      <dgm:spPr/>
      <dgm:t>
        <a:bodyPr/>
        <a:lstStyle/>
        <a:p>
          <a:r>
            <a:rPr lang="en-US" b="0" i="0" dirty="0"/>
            <a:t>Single quotes: 'allows embedded "double" quotes'</a:t>
          </a:r>
          <a:endParaRPr lang="en-US" dirty="0"/>
        </a:p>
      </dgm:t>
    </dgm:pt>
    <dgm:pt modelId="{F1941C72-F717-40A3-AF02-67A464E4B4BC}" type="parTrans" cxnId="{B83BE84D-049D-4BA3-89AF-795DD9D39347}">
      <dgm:prSet/>
      <dgm:spPr/>
      <dgm:t>
        <a:bodyPr/>
        <a:lstStyle/>
        <a:p>
          <a:endParaRPr lang="en-CA"/>
        </a:p>
      </dgm:t>
    </dgm:pt>
    <dgm:pt modelId="{6740B395-DA10-482E-8345-33A825ED212E}" type="sibTrans" cxnId="{B83BE84D-049D-4BA3-89AF-795DD9D39347}">
      <dgm:prSet/>
      <dgm:spPr/>
      <dgm:t>
        <a:bodyPr/>
        <a:lstStyle/>
        <a:p>
          <a:endParaRPr lang="en-CA"/>
        </a:p>
      </dgm:t>
    </dgm:pt>
    <dgm:pt modelId="{D4917190-46F4-4678-8302-F57A725233B9}" type="pres">
      <dgm:prSet presAssocID="{716E031E-CD4F-4D0E-B531-922D43D42819}" presName="linear" presStyleCnt="0">
        <dgm:presLayoutVars>
          <dgm:dir/>
          <dgm:animLvl val="lvl"/>
          <dgm:resizeHandles val="exact"/>
        </dgm:presLayoutVars>
      </dgm:prSet>
      <dgm:spPr/>
    </dgm:pt>
    <dgm:pt modelId="{0343ABA7-0FF6-460E-9F45-5CBAEEABE15C}" type="pres">
      <dgm:prSet presAssocID="{C9AA67D3-C32F-4891-97C4-E0EB13005951}" presName="parentLin" presStyleCnt="0"/>
      <dgm:spPr/>
    </dgm:pt>
    <dgm:pt modelId="{36F97DCA-E556-4DB7-8E32-B565BDDB1623}" type="pres">
      <dgm:prSet presAssocID="{C9AA67D3-C32F-4891-97C4-E0EB13005951}" presName="parentLeftMargin" presStyleLbl="node1" presStyleIdx="0" presStyleCnt="3"/>
      <dgm:spPr/>
    </dgm:pt>
    <dgm:pt modelId="{32B9283E-C4F4-4505-B3B3-5903530F4FF4}" type="pres">
      <dgm:prSet presAssocID="{C9AA67D3-C32F-4891-97C4-E0EB13005951}" presName="parentText" presStyleLbl="node1" presStyleIdx="0" presStyleCnt="3">
        <dgm:presLayoutVars>
          <dgm:chMax val="0"/>
          <dgm:bulletEnabled val="1"/>
        </dgm:presLayoutVars>
      </dgm:prSet>
      <dgm:spPr/>
    </dgm:pt>
    <dgm:pt modelId="{253D8CB0-C80A-4946-A22C-A2386F546375}" type="pres">
      <dgm:prSet presAssocID="{C9AA67D3-C32F-4891-97C4-E0EB13005951}" presName="negativeSpace" presStyleCnt="0"/>
      <dgm:spPr/>
    </dgm:pt>
    <dgm:pt modelId="{D8E6BFFE-A9D5-4A3A-89E8-0EE3B9FDAD09}" type="pres">
      <dgm:prSet presAssocID="{C9AA67D3-C32F-4891-97C4-E0EB13005951}" presName="childText" presStyleLbl="conFgAcc1" presStyleIdx="0" presStyleCnt="3">
        <dgm:presLayoutVars>
          <dgm:bulletEnabled val="1"/>
        </dgm:presLayoutVars>
      </dgm:prSet>
      <dgm:spPr/>
    </dgm:pt>
    <dgm:pt modelId="{1EB21CE6-E4A2-483D-8B75-2F08D3FCA763}" type="pres">
      <dgm:prSet presAssocID="{EE1A9FD5-BD13-40C1-AE7F-A9CF323280A9}" presName="spaceBetweenRectangles" presStyleCnt="0"/>
      <dgm:spPr/>
    </dgm:pt>
    <dgm:pt modelId="{08585964-9D03-4D14-B92F-B824F0A067CF}" type="pres">
      <dgm:prSet presAssocID="{1F1F4863-1B4D-4665-B019-DCF867F9F637}" presName="parentLin" presStyleCnt="0"/>
      <dgm:spPr/>
    </dgm:pt>
    <dgm:pt modelId="{E6731EF3-6292-4826-853B-9C8A236D4171}" type="pres">
      <dgm:prSet presAssocID="{1F1F4863-1B4D-4665-B019-DCF867F9F637}" presName="parentLeftMargin" presStyleLbl="node1" presStyleIdx="0" presStyleCnt="3"/>
      <dgm:spPr/>
    </dgm:pt>
    <dgm:pt modelId="{DC70BEAE-DD64-4948-B9F5-EB106DA5912B}" type="pres">
      <dgm:prSet presAssocID="{1F1F4863-1B4D-4665-B019-DCF867F9F637}" presName="parentText" presStyleLbl="node1" presStyleIdx="1" presStyleCnt="3">
        <dgm:presLayoutVars>
          <dgm:chMax val="0"/>
          <dgm:bulletEnabled val="1"/>
        </dgm:presLayoutVars>
      </dgm:prSet>
      <dgm:spPr/>
    </dgm:pt>
    <dgm:pt modelId="{3C17AFF1-29F9-4A5F-95AE-0657691A560B}" type="pres">
      <dgm:prSet presAssocID="{1F1F4863-1B4D-4665-B019-DCF867F9F637}" presName="negativeSpace" presStyleCnt="0"/>
      <dgm:spPr/>
    </dgm:pt>
    <dgm:pt modelId="{28BF364C-BC4F-452D-9F1E-00378BAC09C4}" type="pres">
      <dgm:prSet presAssocID="{1F1F4863-1B4D-4665-B019-DCF867F9F637}" presName="childText" presStyleLbl="conFgAcc1" presStyleIdx="1" presStyleCnt="3">
        <dgm:presLayoutVars>
          <dgm:bulletEnabled val="1"/>
        </dgm:presLayoutVars>
      </dgm:prSet>
      <dgm:spPr/>
    </dgm:pt>
    <dgm:pt modelId="{CE478625-E419-49D1-9228-868C6D781DE2}" type="pres">
      <dgm:prSet presAssocID="{02A099FF-EE39-42B0-B939-4C8DA3B47330}" presName="spaceBetweenRectangles" presStyleCnt="0"/>
      <dgm:spPr/>
    </dgm:pt>
    <dgm:pt modelId="{AD91F9F4-A99B-462B-A879-89E703C386A2}" type="pres">
      <dgm:prSet presAssocID="{09A62444-9007-4975-BBE1-6E8F54D0028B}" presName="parentLin" presStyleCnt="0"/>
      <dgm:spPr/>
    </dgm:pt>
    <dgm:pt modelId="{18F0E475-9095-4B82-862D-4CE22898B8F3}" type="pres">
      <dgm:prSet presAssocID="{09A62444-9007-4975-BBE1-6E8F54D0028B}" presName="parentLeftMargin" presStyleLbl="node1" presStyleIdx="1" presStyleCnt="3"/>
      <dgm:spPr/>
    </dgm:pt>
    <dgm:pt modelId="{69DFC750-8134-470F-8781-8536CE73245D}" type="pres">
      <dgm:prSet presAssocID="{09A62444-9007-4975-BBE1-6E8F54D0028B}" presName="parentText" presStyleLbl="node1" presStyleIdx="2" presStyleCnt="3">
        <dgm:presLayoutVars>
          <dgm:chMax val="0"/>
          <dgm:bulletEnabled val="1"/>
        </dgm:presLayoutVars>
      </dgm:prSet>
      <dgm:spPr/>
    </dgm:pt>
    <dgm:pt modelId="{76ABBDE3-7728-4E71-8404-E18328AECA50}" type="pres">
      <dgm:prSet presAssocID="{09A62444-9007-4975-BBE1-6E8F54D0028B}" presName="negativeSpace" presStyleCnt="0"/>
      <dgm:spPr/>
    </dgm:pt>
    <dgm:pt modelId="{D91005AB-DDE1-4E69-98DF-AAA88644FB83}" type="pres">
      <dgm:prSet presAssocID="{09A62444-9007-4975-BBE1-6E8F54D0028B}" presName="childText" presStyleLbl="conFgAcc1" presStyleIdx="2" presStyleCnt="3">
        <dgm:presLayoutVars>
          <dgm:bulletEnabled val="1"/>
        </dgm:presLayoutVars>
      </dgm:prSet>
      <dgm:spPr/>
    </dgm:pt>
  </dgm:ptLst>
  <dgm:cxnLst>
    <dgm:cxn modelId="{2BD2FE1D-F839-4875-AF0B-04138F7DDAEF}" type="presOf" srcId="{6439AE21-2434-42AE-BF48-8AA23CE27A7F}" destId="{D91005AB-DDE1-4E69-98DF-AAA88644FB83}" srcOrd="0" destOrd="2" presId="urn:microsoft.com/office/officeart/2005/8/layout/list1"/>
    <dgm:cxn modelId="{65B8E621-C58A-4A93-BDC5-5A033846E7CD}" type="presOf" srcId="{716E031E-CD4F-4D0E-B531-922D43D42819}" destId="{D4917190-46F4-4678-8302-F57A725233B9}" srcOrd="0" destOrd="0" presId="urn:microsoft.com/office/officeart/2005/8/layout/list1"/>
    <dgm:cxn modelId="{068C1723-40C3-4D66-8BF0-43CC75563CDC}" srcId="{716E031E-CD4F-4D0E-B531-922D43D42819}" destId="{1F1F4863-1B4D-4665-B019-DCF867F9F637}" srcOrd="1" destOrd="0" parTransId="{8F40F056-3C06-4979-B949-54A97262A22E}" sibTransId="{02A099FF-EE39-42B0-B939-4C8DA3B47330}"/>
    <dgm:cxn modelId="{89240C2E-031D-4737-978C-321DB8264CC6}" type="presOf" srcId="{EAB44369-A620-4F00-8119-32A30715F4C5}" destId="{D91005AB-DDE1-4E69-98DF-AAA88644FB83}" srcOrd="0" destOrd="1" presId="urn:microsoft.com/office/officeart/2005/8/layout/list1"/>
    <dgm:cxn modelId="{A947C73B-9D61-4AC0-86D4-B14372926C62}" srcId="{716E031E-CD4F-4D0E-B531-922D43D42819}" destId="{C9AA67D3-C32F-4891-97C4-E0EB13005951}" srcOrd="0" destOrd="0" parTransId="{572A11D3-0324-45DB-B1F7-F20CD45FAB53}" sibTransId="{EE1A9FD5-BD13-40C1-AE7F-A9CF323280A9}"/>
    <dgm:cxn modelId="{12FEDE3C-E7BE-4CDB-B1F2-2275A0CC1173}" type="presOf" srcId="{C14D8899-5459-459F-9F84-F7D657A2895C}" destId="{D8E6BFFE-A9D5-4A3A-89E8-0EE3B9FDAD09}" srcOrd="0" destOrd="1"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80F3055F-146A-41C2-BE08-1554344C1F15}" type="presOf" srcId="{09A62444-9007-4975-BBE1-6E8F54D0028B}" destId="{18F0E475-9095-4B82-862D-4CE22898B8F3}" srcOrd="0" destOrd="0" presId="urn:microsoft.com/office/officeart/2005/8/layout/list1"/>
    <dgm:cxn modelId="{415F8746-8DFC-450E-91D9-B1F62303FA66}" type="presOf" srcId="{09A62444-9007-4975-BBE1-6E8F54D0028B}" destId="{69DFC750-8134-470F-8781-8536CE73245D}" srcOrd="1" destOrd="0" presId="urn:microsoft.com/office/officeart/2005/8/layout/list1"/>
    <dgm:cxn modelId="{57E32C47-37DA-42BC-9681-8E0646B243DF}" type="presOf" srcId="{1F1F4863-1B4D-4665-B019-DCF867F9F637}" destId="{DC70BEAE-DD64-4948-B9F5-EB106DA5912B}" srcOrd="1" destOrd="0" presId="urn:microsoft.com/office/officeart/2005/8/layout/list1"/>
    <dgm:cxn modelId="{B83BE84D-049D-4BA3-89AF-795DD9D39347}" srcId="{0D336B3C-6B96-4227-ACAB-6B7AC92501F9}" destId="{EAB44369-A620-4F00-8119-32A30715F4C5}" srcOrd="0" destOrd="0" parTransId="{F1941C72-F717-40A3-AF02-67A464E4B4BC}" sibTransId="{6740B395-DA10-482E-8345-33A825ED212E}"/>
    <dgm:cxn modelId="{C3F9397C-3445-4C84-89A9-1011ED9A73CB}" srcId="{716E031E-CD4F-4D0E-B531-922D43D42819}" destId="{09A62444-9007-4975-BBE1-6E8F54D0028B}" srcOrd="2" destOrd="0" parTransId="{666A16AA-1F8A-476D-AF17-F83F30460241}" sibTransId="{F743D7AF-BB40-4493-BC69-25EDA53CD206}"/>
    <dgm:cxn modelId="{58BD6189-B30E-425F-800A-D8AE4F007BDE}" type="presOf" srcId="{0D336B3C-6B96-4227-ACAB-6B7AC92501F9}" destId="{D91005AB-DDE1-4E69-98DF-AAA88644FB83}" srcOrd="0" destOrd="0" presId="urn:microsoft.com/office/officeart/2005/8/layout/list1"/>
    <dgm:cxn modelId="{B96A3A93-E01E-431B-8C67-DBBA1DC76A95}" srcId="{0D336B3C-6B96-4227-ACAB-6B7AC92501F9}" destId="{6439AE21-2434-42AE-BF48-8AA23CE27A7F}" srcOrd="1" destOrd="0" parTransId="{E153527C-1E94-42AE-BD9D-D4D15B67BF43}" sibTransId="{0BDE16C8-8AF6-4CCE-99C4-978837857CDC}"/>
    <dgm:cxn modelId="{43910697-54CF-4987-979A-06AF7CB65C6A}" type="presOf" srcId="{D4F77FE1-AFFE-4CB3-8C07-850F16D05AEC}" destId="{D91005AB-DDE1-4E69-98DF-AAA88644FB83}" srcOrd="0" destOrd="3"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0CB784B4-4399-4B6F-AAC2-AC33B1136B2A}" type="presOf" srcId="{1F1F4863-1B4D-4665-B019-DCF867F9F637}" destId="{E6731EF3-6292-4826-853B-9C8A236D4171}" srcOrd="0" destOrd="0" presId="urn:microsoft.com/office/officeart/2005/8/layout/list1"/>
    <dgm:cxn modelId="{1D480BB7-BA6F-477E-BF93-6496F3FCF65E}" srcId="{09A62444-9007-4975-BBE1-6E8F54D0028B}" destId="{0D336B3C-6B96-4227-ACAB-6B7AC92501F9}" srcOrd="0" destOrd="0" parTransId="{29A47CBE-CFEB-423C-AE61-E58A606181C5}" sibTransId="{0869AFFC-5668-4D67-BD30-83B438F714E4}"/>
    <dgm:cxn modelId="{9AD61DD7-F03F-4E28-96E5-18A6683ACB40}" type="presOf" srcId="{C9AA67D3-C32F-4891-97C4-E0EB13005951}" destId="{32B9283E-C4F4-4505-B3B3-5903530F4FF4}" srcOrd="1" destOrd="0" presId="urn:microsoft.com/office/officeart/2005/8/layout/list1"/>
    <dgm:cxn modelId="{38FB31E8-BA88-41ED-9840-B2A86DFB07EB}" srcId="{0D336B3C-6B96-4227-ACAB-6B7AC92501F9}" destId="{D4F77FE1-AFFE-4CB3-8C07-850F16D05AEC}" srcOrd="2" destOrd="0" parTransId="{9E496E0D-E0AC-4BA0-94B0-00ADD3115719}" sibTransId="{5340181B-C81D-44BA-BBBC-855DEF90198B}"/>
    <dgm:cxn modelId="{7EF530EB-03B1-4149-8CA4-BFFFEA081581}" type="presOf" srcId="{6C30D5A7-8249-4EFB-A009-1AB9221D1484}" destId="{D8E6BFFE-A9D5-4A3A-89E8-0EE3B9FDAD09}" srcOrd="0" destOrd="0" presId="urn:microsoft.com/office/officeart/2005/8/layout/list1"/>
    <dgm:cxn modelId="{90718EEB-9879-4566-8DB0-390F907B28FF}" srcId="{C9AA67D3-C32F-4891-97C4-E0EB13005951}" destId="{C14D8899-5459-459F-9F84-F7D657A2895C}" srcOrd="1" destOrd="0" parTransId="{0E501F15-1492-49A5-8FE0-2511AEEC0E41}" sibTransId="{F20BC1BD-8EBC-4AFF-97A7-D7B0DDEEC971}"/>
    <dgm:cxn modelId="{B0F01AF3-5BAD-4180-A7B8-CEDB024BDDF2}" type="presOf" srcId="{E0B11FBA-131A-4153-B689-D193927E47F8}" destId="{28BF364C-BC4F-452D-9F1E-00378BAC09C4}" srcOrd="0" destOrd="0" presId="urn:microsoft.com/office/officeart/2005/8/layout/list1"/>
    <dgm:cxn modelId="{455390F4-5893-4FDC-A356-FA7F4E09AB2C}" type="presOf" srcId="{C9AA67D3-C32F-4891-97C4-E0EB13005951}" destId="{36F97DCA-E556-4DB7-8E32-B565BDDB1623}" srcOrd="0" destOrd="0" presId="urn:microsoft.com/office/officeart/2005/8/layout/list1"/>
    <dgm:cxn modelId="{5DC1E144-6A76-46CD-9834-1898AEDF3F86}" type="presParOf" srcId="{D4917190-46F4-4678-8302-F57A725233B9}" destId="{0343ABA7-0FF6-460E-9F45-5CBAEEABE15C}" srcOrd="0" destOrd="0" presId="urn:microsoft.com/office/officeart/2005/8/layout/list1"/>
    <dgm:cxn modelId="{96D79C14-2AF9-4B94-A8C6-D29BF62F3C70}" type="presParOf" srcId="{0343ABA7-0FF6-460E-9F45-5CBAEEABE15C}" destId="{36F97DCA-E556-4DB7-8E32-B565BDDB1623}" srcOrd="0" destOrd="0" presId="urn:microsoft.com/office/officeart/2005/8/layout/list1"/>
    <dgm:cxn modelId="{23C0E436-DC58-4B57-823C-0D3A686B413E}" type="presParOf" srcId="{0343ABA7-0FF6-460E-9F45-5CBAEEABE15C}" destId="{32B9283E-C4F4-4505-B3B3-5903530F4FF4}" srcOrd="1" destOrd="0" presId="urn:microsoft.com/office/officeart/2005/8/layout/list1"/>
    <dgm:cxn modelId="{762E2656-72A6-4E64-819A-D0951505D0AB}" type="presParOf" srcId="{D4917190-46F4-4678-8302-F57A725233B9}" destId="{253D8CB0-C80A-4946-A22C-A2386F546375}" srcOrd="1" destOrd="0" presId="urn:microsoft.com/office/officeart/2005/8/layout/list1"/>
    <dgm:cxn modelId="{1D5BCC26-22F0-4EEF-B80C-AEA6F8D3154B}" type="presParOf" srcId="{D4917190-46F4-4678-8302-F57A725233B9}" destId="{D8E6BFFE-A9D5-4A3A-89E8-0EE3B9FDAD09}" srcOrd="2" destOrd="0" presId="urn:microsoft.com/office/officeart/2005/8/layout/list1"/>
    <dgm:cxn modelId="{FF3E0C11-BCD9-42C5-A829-34C797C7ED8B}" type="presParOf" srcId="{D4917190-46F4-4678-8302-F57A725233B9}" destId="{1EB21CE6-E4A2-483D-8B75-2F08D3FCA763}" srcOrd="3" destOrd="0" presId="urn:microsoft.com/office/officeart/2005/8/layout/list1"/>
    <dgm:cxn modelId="{AD679D44-4B01-4261-89C5-489A3346E39E}" type="presParOf" srcId="{D4917190-46F4-4678-8302-F57A725233B9}" destId="{08585964-9D03-4D14-B92F-B824F0A067CF}" srcOrd="4" destOrd="0" presId="urn:microsoft.com/office/officeart/2005/8/layout/list1"/>
    <dgm:cxn modelId="{91F204D8-8E1C-4860-ACD7-2FF7E23FDB1E}" type="presParOf" srcId="{08585964-9D03-4D14-B92F-B824F0A067CF}" destId="{E6731EF3-6292-4826-853B-9C8A236D4171}" srcOrd="0" destOrd="0" presId="urn:microsoft.com/office/officeart/2005/8/layout/list1"/>
    <dgm:cxn modelId="{431CC8D4-4C55-4153-ADB6-1C66C404EF49}" type="presParOf" srcId="{08585964-9D03-4D14-B92F-B824F0A067CF}" destId="{DC70BEAE-DD64-4948-B9F5-EB106DA5912B}" srcOrd="1" destOrd="0" presId="urn:microsoft.com/office/officeart/2005/8/layout/list1"/>
    <dgm:cxn modelId="{095EAD8F-AD74-45E5-99DC-145CD646FF13}" type="presParOf" srcId="{D4917190-46F4-4678-8302-F57A725233B9}" destId="{3C17AFF1-29F9-4A5F-95AE-0657691A560B}" srcOrd="5" destOrd="0" presId="urn:microsoft.com/office/officeart/2005/8/layout/list1"/>
    <dgm:cxn modelId="{352F9524-2547-450A-9711-AA017849F266}" type="presParOf" srcId="{D4917190-46F4-4678-8302-F57A725233B9}" destId="{28BF364C-BC4F-452D-9F1E-00378BAC09C4}" srcOrd="6" destOrd="0" presId="urn:microsoft.com/office/officeart/2005/8/layout/list1"/>
    <dgm:cxn modelId="{A5882323-E0AD-4862-AD7D-E4B20EEEA839}" type="presParOf" srcId="{D4917190-46F4-4678-8302-F57A725233B9}" destId="{CE478625-E419-49D1-9228-868C6D781DE2}" srcOrd="7" destOrd="0" presId="urn:microsoft.com/office/officeart/2005/8/layout/list1"/>
    <dgm:cxn modelId="{43E1DFE9-EA4E-4F41-9DA5-764103795376}" type="presParOf" srcId="{D4917190-46F4-4678-8302-F57A725233B9}" destId="{AD91F9F4-A99B-462B-A879-89E703C386A2}" srcOrd="8" destOrd="0" presId="urn:microsoft.com/office/officeart/2005/8/layout/list1"/>
    <dgm:cxn modelId="{1ED0C8D1-25FC-44D0-98C8-6366BD2434E2}" type="presParOf" srcId="{AD91F9F4-A99B-462B-A879-89E703C386A2}" destId="{18F0E475-9095-4B82-862D-4CE22898B8F3}" srcOrd="0" destOrd="0" presId="urn:microsoft.com/office/officeart/2005/8/layout/list1"/>
    <dgm:cxn modelId="{F6D71D39-8FF5-435C-AF07-05B398DE5AFF}" type="presParOf" srcId="{AD91F9F4-A99B-462B-A879-89E703C386A2}" destId="{69DFC750-8134-470F-8781-8536CE73245D}" srcOrd="1" destOrd="0" presId="urn:microsoft.com/office/officeart/2005/8/layout/list1"/>
    <dgm:cxn modelId="{FBC7DCF6-FA04-436F-A5CA-712F5CF2C886}" type="presParOf" srcId="{D4917190-46F4-4678-8302-F57A725233B9}" destId="{76ABBDE3-7728-4E71-8404-E18328AECA50}" srcOrd="9" destOrd="0" presId="urn:microsoft.com/office/officeart/2005/8/layout/list1"/>
    <dgm:cxn modelId="{74B3A31E-AEF3-47F5-83D1-4C3C7C52299D}" type="presParOf" srcId="{D4917190-46F4-4678-8302-F57A725233B9}" destId="{D91005AB-DDE1-4E69-98DF-AAA88644FB8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9AA67D3-C32F-4891-97C4-E0EB13005951}">
      <dgm:prSet/>
      <dgm:spPr/>
      <dgm:t>
        <a:bodyPr/>
        <a:lstStyle/>
        <a:p>
          <a:r>
            <a:rPr lang="en-CA" dirty="0"/>
            <a:t>Numeric Types</a:t>
          </a:r>
          <a:endParaRPr lang="en-US" dirty="0"/>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dirty="0"/>
            <a:t>int, float</a:t>
          </a:r>
          <a:endParaRPr lang="en-US" dirty="0"/>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a:t>bool</a:t>
          </a:r>
          <a:endParaRPr lang="en-US"/>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dirty="0"/>
            <a:t>Text (string) type</a:t>
          </a:r>
          <a:endParaRPr lang="en-US" dirty="0"/>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a:t>str</a:t>
          </a:r>
          <a:endParaRPr lang="en-US"/>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B2F90646-0BDD-4D96-9EBF-56541E41E60F}">
      <dgm:prSet/>
      <dgm:spPr/>
      <dgm:t>
        <a:bodyPr/>
        <a:lstStyle/>
        <a:p>
          <a:r>
            <a:rPr lang="en-CA"/>
            <a:t>Sequence Types</a:t>
          </a:r>
          <a:endParaRPr lang="en-US"/>
        </a:p>
      </dgm:t>
    </dgm:pt>
    <dgm:pt modelId="{B81E5F13-1772-4B8A-BBDD-7F06596EC45E}" type="parTrans" cxnId="{0EA0647B-B479-44A0-8BAD-E1CD92C17EA1}">
      <dgm:prSet/>
      <dgm:spPr/>
      <dgm:t>
        <a:bodyPr/>
        <a:lstStyle/>
        <a:p>
          <a:endParaRPr lang="en-US"/>
        </a:p>
      </dgm:t>
    </dgm:pt>
    <dgm:pt modelId="{84275C34-1796-4AE1-9505-B0728A8758DA}" type="sibTrans" cxnId="{0EA0647B-B479-44A0-8BAD-E1CD92C17EA1}">
      <dgm:prSet/>
      <dgm:spPr/>
      <dgm:t>
        <a:bodyPr/>
        <a:lstStyle/>
        <a:p>
          <a:endParaRPr lang="en-US"/>
        </a:p>
      </dgm:t>
    </dgm:pt>
    <dgm:pt modelId="{9A6F66A0-AE68-4897-9FAA-79CF715918C8}">
      <dgm:prSet/>
      <dgm:spPr/>
      <dgm:t>
        <a:bodyPr/>
        <a:lstStyle/>
        <a:p>
          <a:r>
            <a:rPr lang="en-CA"/>
            <a:t>list, tuple, range</a:t>
          </a:r>
          <a:endParaRPr lang="en-US"/>
        </a:p>
      </dgm:t>
    </dgm:pt>
    <dgm:pt modelId="{19443FE8-9936-4CAD-BAC1-652FFA9532EC}" type="parTrans" cxnId="{FE4C672E-1680-4E55-8D56-F7AF4D3A5340}">
      <dgm:prSet/>
      <dgm:spPr/>
      <dgm:t>
        <a:bodyPr/>
        <a:lstStyle/>
        <a:p>
          <a:endParaRPr lang="en-US"/>
        </a:p>
      </dgm:t>
    </dgm:pt>
    <dgm:pt modelId="{4560D1AA-7CDB-4201-91ED-9B4EC1EC1F74}" type="sibTrans" cxnId="{FE4C672E-1680-4E55-8D56-F7AF4D3A5340}">
      <dgm:prSet/>
      <dgm:spPr/>
      <dgm:t>
        <a:bodyPr/>
        <a:lstStyle/>
        <a:p>
          <a:endParaRPr lang="en-US"/>
        </a:p>
      </dgm:t>
    </dgm:pt>
    <dgm:pt modelId="{C39064F1-4AB5-4808-A23C-CF6CB3607C7D}">
      <dgm:prSet/>
      <dgm:spPr/>
      <dgm:t>
        <a:bodyPr/>
        <a:lstStyle/>
        <a:p>
          <a:r>
            <a:rPr lang="en-US" dirty="0" err="1"/>
            <a:t>NoneType</a:t>
          </a:r>
          <a:endParaRPr lang="en-US" dirty="0"/>
        </a:p>
      </dgm:t>
    </dgm:pt>
    <dgm:pt modelId="{E13EFB91-BCC3-43B5-BFD6-4DAF9BA55B3F}" type="parTrans" cxnId="{849B9A79-BB54-490E-B4FB-62AD58FF8C54}">
      <dgm:prSet/>
      <dgm:spPr/>
      <dgm:t>
        <a:bodyPr/>
        <a:lstStyle/>
        <a:p>
          <a:endParaRPr lang="en-CA"/>
        </a:p>
      </dgm:t>
    </dgm:pt>
    <dgm:pt modelId="{D1D44712-16FD-473F-BFC5-825A6953F820}" type="sibTrans" cxnId="{849B9A79-BB54-490E-B4FB-62AD58FF8C54}">
      <dgm:prSet/>
      <dgm:spPr/>
      <dgm:t>
        <a:bodyPr/>
        <a:lstStyle/>
        <a:p>
          <a:endParaRPr lang="en-CA"/>
        </a:p>
      </dgm:t>
    </dgm:pt>
    <dgm:pt modelId="{95EE326C-4E34-480A-BFED-668DE359768E}">
      <dgm:prSet/>
      <dgm:spPr/>
      <dgm:t>
        <a:bodyPr/>
        <a:lstStyle/>
        <a:p>
          <a:r>
            <a:rPr lang="en-US" dirty="0"/>
            <a:t>Special value </a:t>
          </a:r>
          <a:r>
            <a:rPr lang="en-US" b="1" dirty="0"/>
            <a:t>None</a:t>
          </a:r>
        </a:p>
      </dgm:t>
    </dgm:pt>
    <dgm:pt modelId="{9811916A-F174-421E-AA86-4577700C7805}" type="parTrans" cxnId="{95933426-C74E-4EDF-9305-DDADE62CE0C9}">
      <dgm:prSet/>
      <dgm:spPr/>
      <dgm:t>
        <a:bodyPr/>
        <a:lstStyle/>
        <a:p>
          <a:endParaRPr lang="en-CA"/>
        </a:p>
      </dgm:t>
    </dgm:pt>
    <dgm:pt modelId="{28D3CF71-A526-46AC-B58A-157F13699010}" type="sibTrans" cxnId="{95933426-C74E-4EDF-9305-DDADE62CE0C9}">
      <dgm:prSet/>
      <dgm:spPr/>
      <dgm:t>
        <a:bodyPr/>
        <a:lstStyle/>
        <a:p>
          <a:endParaRPr lang="en-CA"/>
        </a:p>
      </dgm:t>
    </dgm:pt>
    <dgm:pt modelId="{63DA63FF-AC5D-44F9-877B-9B3BDA429DF8}">
      <dgm:prSet/>
      <dgm:spPr/>
      <dgm:t>
        <a:bodyPr/>
        <a:lstStyle/>
        <a:p>
          <a:r>
            <a:rPr lang="en-CA"/>
            <a:t>Mapping Type</a:t>
          </a:r>
          <a:endParaRPr lang="en-US" dirty="0"/>
        </a:p>
      </dgm:t>
    </dgm:pt>
    <dgm:pt modelId="{0B76B562-9684-4AE8-90DC-020C24E5DBFD}" type="parTrans" cxnId="{A8C7B914-9B42-4D86-8465-199B457F9630}">
      <dgm:prSet/>
      <dgm:spPr/>
      <dgm:t>
        <a:bodyPr/>
        <a:lstStyle/>
        <a:p>
          <a:endParaRPr lang="en-CA"/>
        </a:p>
      </dgm:t>
    </dgm:pt>
    <dgm:pt modelId="{850B58C3-36A0-4AAC-931B-74FA880836A0}" type="sibTrans" cxnId="{A8C7B914-9B42-4D86-8465-199B457F9630}">
      <dgm:prSet/>
      <dgm:spPr/>
      <dgm:t>
        <a:bodyPr/>
        <a:lstStyle/>
        <a:p>
          <a:endParaRPr lang="en-CA"/>
        </a:p>
      </dgm:t>
    </dgm:pt>
    <dgm:pt modelId="{BCB4224E-C6A5-47FE-965B-434AF02DD091}">
      <dgm:prSet/>
      <dgm:spPr/>
      <dgm:t>
        <a:bodyPr/>
        <a:lstStyle/>
        <a:p>
          <a:r>
            <a:rPr lang="en-CA" dirty="0" err="1"/>
            <a:t>dict</a:t>
          </a:r>
          <a:endParaRPr lang="en-US" dirty="0"/>
        </a:p>
      </dgm:t>
    </dgm:pt>
    <dgm:pt modelId="{84EDD1EF-6EFD-473E-BEB9-35784E216DD4}" type="parTrans" cxnId="{24BDAC32-B666-4387-8899-F735D05C212E}">
      <dgm:prSet/>
      <dgm:spPr/>
      <dgm:t>
        <a:bodyPr/>
        <a:lstStyle/>
        <a:p>
          <a:endParaRPr lang="en-CA"/>
        </a:p>
      </dgm:t>
    </dgm:pt>
    <dgm:pt modelId="{AFA69A03-2396-4ACC-85DF-1FAA0E56C467}" type="sibTrans" cxnId="{24BDAC32-B666-4387-8899-F735D05C212E}">
      <dgm:prSet/>
      <dgm:spPr/>
      <dgm:t>
        <a:bodyPr/>
        <a:lstStyle/>
        <a:p>
          <a:endParaRPr lang="en-CA"/>
        </a:p>
      </dgm:t>
    </dgm:pt>
    <dgm:pt modelId="{53C2E764-7FD5-440A-9E65-C22717BACFD2}" type="pres">
      <dgm:prSet presAssocID="{716E031E-CD4F-4D0E-B531-922D43D42819}" presName="linear" presStyleCnt="0">
        <dgm:presLayoutVars>
          <dgm:dir/>
          <dgm:animLvl val="lvl"/>
          <dgm:resizeHandles val="exact"/>
        </dgm:presLayoutVars>
      </dgm:prSet>
      <dgm:spPr/>
    </dgm:pt>
    <dgm:pt modelId="{8A3A2DAB-B47B-4D3C-A885-6CAE97409B34}" type="pres">
      <dgm:prSet presAssocID="{C39064F1-4AB5-4808-A23C-CF6CB3607C7D}" presName="parentLin" presStyleCnt="0"/>
      <dgm:spPr/>
    </dgm:pt>
    <dgm:pt modelId="{E13C6C1B-1928-49D4-8E35-EB07AE2E35AC}" type="pres">
      <dgm:prSet presAssocID="{C39064F1-4AB5-4808-A23C-CF6CB3607C7D}" presName="parentLeftMargin" presStyleLbl="node1" presStyleIdx="0" presStyleCnt="6"/>
      <dgm:spPr/>
    </dgm:pt>
    <dgm:pt modelId="{022EB3FB-12F9-4453-A386-9468B3F9AB09}" type="pres">
      <dgm:prSet presAssocID="{C39064F1-4AB5-4808-A23C-CF6CB3607C7D}" presName="parentText" presStyleLbl="node1" presStyleIdx="0" presStyleCnt="6">
        <dgm:presLayoutVars>
          <dgm:chMax val="0"/>
          <dgm:bulletEnabled val="1"/>
        </dgm:presLayoutVars>
      </dgm:prSet>
      <dgm:spPr/>
    </dgm:pt>
    <dgm:pt modelId="{C6FDF6F3-68E0-45B7-894B-19E68DE4E705}" type="pres">
      <dgm:prSet presAssocID="{C39064F1-4AB5-4808-A23C-CF6CB3607C7D}" presName="negativeSpace" presStyleCnt="0"/>
      <dgm:spPr/>
    </dgm:pt>
    <dgm:pt modelId="{8DEEC1EA-E501-4744-AEC0-A0B1BC84F8EE}" type="pres">
      <dgm:prSet presAssocID="{C39064F1-4AB5-4808-A23C-CF6CB3607C7D}" presName="childText" presStyleLbl="conFgAcc1" presStyleIdx="0" presStyleCnt="6">
        <dgm:presLayoutVars>
          <dgm:bulletEnabled val="1"/>
        </dgm:presLayoutVars>
      </dgm:prSet>
      <dgm:spPr/>
    </dgm:pt>
    <dgm:pt modelId="{E46469A5-A278-4FA0-8C47-7EC9714AAC34}" type="pres">
      <dgm:prSet presAssocID="{D1D44712-16FD-473F-BFC5-825A6953F820}" presName="spaceBetweenRectangles" presStyleCnt="0"/>
      <dgm:spPr/>
    </dgm:pt>
    <dgm:pt modelId="{A188B3E4-8E75-4B9F-BA20-B9C73810ED95}" type="pres">
      <dgm:prSet presAssocID="{C9AA67D3-C32F-4891-97C4-E0EB13005951}" presName="parentLin" presStyleCnt="0"/>
      <dgm:spPr/>
    </dgm:pt>
    <dgm:pt modelId="{96C1E214-DC4B-4740-8491-1A30A3AB5481}" type="pres">
      <dgm:prSet presAssocID="{C9AA67D3-C32F-4891-97C4-E0EB13005951}" presName="parentLeftMargin" presStyleLbl="node1" presStyleIdx="0" presStyleCnt="6"/>
      <dgm:spPr/>
    </dgm:pt>
    <dgm:pt modelId="{23B7A66D-48F7-41E8-BF78-0D4C374B3E5A}" type="pres">
      <dgm:prSet presAssocID="{C9AA67D3-C32F-4891-97C4-E0EB13005951}" presName="parentText" presStyleLbl="node1" presStyleIdx="1" presStyleCnt="6">
        <dgm:presLayoutVars>
          <dgm:chMax val="0"/>
          <dgm:bulletEnabled val="1"/>
        </dgm:presLayoutVars>
      </dgm:prSet>
      <dgm:spPr/>
    </dgm:pt>
    <dgm:pt modelId="{20030F5E-DBEB-4FDA-84A0-CB23FDFB0B9B}" type="pres">
      <dgm:prSet presAssocID="{C9AA67D3-C32F-4891-97C4-E0EB13005951}" presName="negativeSpace" presStyleCnt="0"/>
      <dgm:spPr/>
    </dgm:pt>
    <dgm:pt modelId="{BC271BE4-21CF-4F95-9FD3-E86DE46E8AE6}" type="pres">
      <dgm:prSet presAssocID="{C9AA67D3-C32F-4891-97C4-E0EB13005951}" presName="childText" presStyleLbl="conFgAcc1" presStyleIdx="1" presStyleCnt="6">
        <dgm:presLayoutVars>
          <dgm:bulletEnabled val="1"/>
        </dgm:presLayoutVars>
      </dgm:prSet>
      <dgm:spPr/>
    </dgm:pt>
    <dgm:pt modelId="{6B3CAD7F-6443-4BEC-BB21-6EE857667C50}" type="pres">
      <dgm:prSet presAssocID="{EE1A9FD5-BD13-40C1-AE7F-A9CF323280A9}" presName="spaceBetweenRectangles" presStyleCnt="0"/>
      <dgm:spPr/>
    </dgm:pt>
    <dgm:pt modelId="{D7238B8A-8A74-4B8D-ADD5-5EC9EDBAAFF7}" type="pres">
      <dgm:prSet presAssocID="{1F1F4863-1B4D-4665-B019-DCF867F9F637}" presName="parentLin" presStyleCnt="0"/>
      <dgm:spPr/>
    </dgm:pt>
    <dgm:pt modelId="{7F5AB2BE-C482-4ACB-A4BD-1EFF477D28BA}" type="pres">
      <dgm:prSet presAssocID="{1F1F4863-1B4D-4665-B019-DCF867F9F637}" presName="parentLeftMargin" presStyleLbl="node1" presStyleIdx="1" presStyleCnt="6"/>
      <dgm:spPr/>
    </dgm:pt>
    <dgm:pt modelId="{866D3EBA-6329-4B01-8A00-7FCC7B620BDE}" type="pres">
      <dgm:prSet presAssocID="{1F1F4863-1B4D-4665-B019-DCF867F9F637}" presName="parentText" presStyleLbl="node1" presStyleIdx="2" presStyleCnt="6">
        <dgm:presLayoutVars>
          <dgm:chMax val="0"/>
          <dgm:bulletEnabled val="1"/>
        </dgm:presLayoutVars>
      </dgm:prSet>
      <dgm:spPr/>
    </dgm:pt>
    <dgm:pt modelId="{9214FC0C-DC99-4BFE-A9C0-6F178ED941F7}" type="pres">
      <dgm:prSet presAssocID="{1F1F4863-1B4D-4665-B019-DCF867F9F637}" presName="negativeSpace" presStyleCnt="0"/>
      <dgm:spPr/>
    </dgm:pt>
    <dgm:pt modelId="{ED8397B4-7472-4B34-8AE3-ED6D11894835}" type="pres">
      <dgm:prSet presAssocID="{1F1F4863-1B4D-4665-B019-DCF867F9F637}" presName="childText" presStyleLbl="conFgAcc1" presStyleIdx="2" presStyleCnt="6">
        <dgm:presLayoutVars>
          <dgm:bulletEnabled val="1"/>
        </dgm:presLayoutVars>
      </dgm:prSet>
      <dgm:spPr/>
    </dgm:pt>
    <dgm:pt modelId="{802E4CC4-72CE-4585-97A7-A91E47B7D6E3}" type="pres">
      <dgm:prSet presAssocID="{02A099FF-EE39-42B0-B939-4C8DA3B47330}" presName="spaceBetweenRectangles" presStyleCnt="0"/>
      <dgm:spPr/>
    </dgm:pt>
    <dgm:pt modelId="{6E45D2D8-C24A-4FE5-AB2E-A6D123122CAE}" type="pres">
      <dgm:prSet presAssocID="{09A62444-9007-4975-BBE1-6E8F54D0028B}" presName="parentLin" presStyleCnt="0"/>
      <dgm:spPr/>
    </dgm:pt>
    <dgm:pt modelId="{7981D093-930A-4824-8789-C770473AD4E1}" type="pres">
      <dgm:prSet presAssocID="{09A62444-9007-4975-BBE1-6E8F54D0028B}" presName="parentLeftMargin" presStyleLbl="node1" presStyleIdx="2" presStyleCnt="6"/>
      <dgm:spPr/>
    </dgm:pt>
    <dgm:pt modelId="{33C55FBC-466C-4077-A874-951D4267DFFD}" type="pres">
      <dgm:prSet presAssocID="{09A62444-9007-4975-BBE1-6E8F54D0028B}" presName="parentText" presStyleLbl="node1" presStyleIdx="3" presStyleCnt="6">
        <dgm:presLayoutVars>
          <dgm:chMax val="0"/>
          <dgm:bulletEnabled val="1"/>
        </dgm:presLayoutVars>
      </dgm:prSet>
      <dgm:spPr/>
    </dgm:pt>
    <dgm:pt modelId="{2237DC8D-A08A-4F33-8CE8-CEBDB4A7A098}" type="pres">
      <dgm:prSet presAssocID="{09A62444-9007-4975-BBE1-6E8F54D0028B}" presName="negativeSpace" presStyleCnt="0"/>
      <dgm:spPr/>
    </dgm:pt>
    <dgm:pt modelId="{37024E3A-CA15-4B21-90A1-367E7B3D253C}" type="pres">
      <dgm:prSet presAssocID="{09A62444-9007-4975-BBE1-6E8F54D0028B}" presName="childText" presStyleLbl="conFgAcc1" presStyleIdx="3" presStyleCnt="6">
        <dgm:presLayoutVars>
          <dgm:bulletEnabled val="1"/>
        </dgm:presLayoutVars>
      </dgm:prSet>
      <dgm:spPr/>
    </dgm:pt>
    <dgm:pt modelId="{6E28E113-4701-4512-9F8B-4523C47EA649}" type="pres">
      <dgm:prSet presAssocID="{F743D7AF-BB40-4493-BC69-25EDA53CD206}" presName="spaceBetweenRectangles" presStyleCnt="0"/>
      <dgm:spPr/>
    </dgm:pt>
    <dgm:pt modelId="{2D1EF523-FDC1-442B-947E-4E7757325850}" type="pres">
      <dgm:prSet presAssocID="{B2F90646-0BDD-4D96-9EBF-56541E41E60F}" presName="parentLin" presStyleCnt="0"/>
      <dgm:spPr/>
    </dgm:pt>
    <dgm:pt modelId="{1F6A2BDB-4010-41AA-8B8D-4F60741BD30E}" type="pres">
      <dgm:prSet presAssocID="{B2F90646-0BDD-4D96-9EBF-56541E41E60F}" presName="parentLeftMargin" presStyleLbl="node1" presStyleIdx="3" presStyleCnt="6"/>
      <dgm:spPr/>
    </dgm:pt>
    <dgm:pt modelId="{8F47DC20-A6F4-4C36-B157-1D8CC249B678}" type="pres">
      <dgm:prSet presAssocID="{B2F90646-0BDD-4D96-9EBF-56541E41E60F}" presName="parentText" presStyleLbl="node1" presStyleIdx="4" presStyleCnt="6">
        <dgm:presLayoutVars>
          <dgm:chMax val="0"/>
          <dgm:bulletEnabled val="1"/>
        </dgm:presLayoutVars>
      </dgm:prSet>
      <dgm:spPr/>
    </dgm:pt>
    <dgm:pt modelId="{273EF1CA-E6FD-4000-8EFF-10220237D486}" type="pres">
      <dgm:prSet presAssocID="{B2F90646-0BDD-4D96-9EBF-56541E41E60F}" presName="negativeSpace" presStyleCnt="0"/>
      <dgm:spPr/>
    </dgm:pt>
    <dgm:pt modelId="{08C5FC1D-2665-4045-B3B6-D9A343DF5203}" type="pres">
      <dgm:prSet presAssocID="{B2F90646-0BDD-4D96-9EBF-56541E41E60F}" presName="childText" presStyleLbl="conFgAcc1" presStyleIdx="4" presStyleCnt="6">
        <dgm:presLayoutVars>
          <dgm:bulletEnabled val="1"/>
        </dgm:presLayoutVars>
      </dgm:prSet>
      <dgm:spPr/>
    </dgm:pt>
    <dgm:pt modelId="{61D9162C-8212-4398-98E6-9E06B421B907}" type="pres">
      <dgm:prSet presAssocID="{84275C34-1796-4AE1-9505-B0728A8758DA}" presName="spaceBetweenRectangles" presStyleCnt="0"/>
      <dgm:spPr/>
    </dgm:pt>
    <dgm:pt modelId="{D566B72F-AD93-41B3-8711-77A3E509C4FD}" type="pres">
      <dgm:prSet presAssocID="{63DA63FF-AC5D-44F9-877B-9B3BDA429DF8}" presName="parentLin" presStyleCnt="0"/>
      <dgm:spPr/>
    </dgm:pt>
    <dgm:pt modelId="{B3CD31B2-94E3-4BFE-8894-318DAC670C61}" type="pres">
      <dgm:prSet presAssocID="{63DA63FF-AC5D-44F9-877B-9B3BDA429DF8}" presName="parentLeftMargin" presStyleLbl="node1" presStyleIdx="4" presStyleCnt="6"/>
      <dgm:spPr/>
    </dgm:pt>
    <dgm:pt modelId="{805FF842-C238-495C-99E1-81E3D6120579}" type="pres">
      <dgm:prSet presAssocID="{63DA63FF-AC5D-44F9-877B-9B3BDA429DF8}" presName="parentText" presStyleLbl="node1" presStyleIdx="5" presStyleCnt="6">
        <dgm:presLayoutVars>
          <dgm:chMax val="0"/>
          <dgm:bulletEnabled val="1"/>
        </dgm:presLayoutVars>
      </dgm:prSet>
      <dgm:spPr/>
    </dgm:pt>
    <dgm:pt modelId="{5FCE8BD3-9A63-4637-89E9-8C8ACF8E3ED8}" type="pres">
      <dgm:prSet presAssocID="{63DA63FF-AC5D-44F9-877B-9B3BDA429DF8}" presName="negativeSpace" presStyleCnt="0"/>
      <dgm:spPr/>
    </dgm:pt>
    <dgm:pt modelId="{ED539ABE-0930-48FF-8A97-21F2DCCC5881}" type="pres">
      <dgm:prSet presAssocID="{63DA63FF-AC5D-44F9-877B-9B3BDA429DF8}" presName="childText" presStyleLbl="conFgAcc1" presStyleIdx="5" presStyleCnt="6">
        <dgm:presLayoutVars>
          <dgm:bulletEnabled val="1"/>
        </dgm:presLayoutVars>
      </dgm:prSet>
      <dgm:spPr/>
    </dgm:pt>
  </dgm:ptLst>
  <dgm:cxnLst>
    <dgm:cxn modelId="{E52E9B13-C40B-400F-8734-B9160689C1D3}" type="presOf" srcId="{716E031E-CD4F-4D0E-B531-922D43D42819}" destId="{53C2E764-7FD5-440A-9E65-C22717BACFD2}" srcOrd="0" destOrd="0" presId="urn:microsoft.com/office/officeart/2005/8/layout/list1"/>
    <dgm:cxn modelId="{A8C7B914-9B42-4D86-8465-199B457F9630}" srcId="{716E031E-CD4F-4D0E-B531-922D43D42819}" destId="{63DA63FF-AC5D-44F9-877B-9B3BDA429DF8}" srcOrd="5" destOrd="0" parTransId="{0B76B562-9684-4AE8-90DC-020C24E5DBFD}" sibTransId="{850B58C3-36A0-4AAC-931B-74FA880836A0}"/>
    <dgm:cxn modelId="{068C1723-40C3-4D66-8BF0-43CC75563CDC}" srcId="{716E031E-CD4F-4D0E-B531-922D43D42819}" destId="{1F1F4863-1B4D-4665-B019-DCF867F9F637}" srcOrd="2" destOrd="0" parTransId="{8F40F056-3C06-4979-B949-54A97262A22E}" sibTransId="{02A099FF-EE39-42B0-B939-4C8DA3B47330}"/>
    <dgm:cxn modelId="{95933426-C74E-4EDF-9305-DDADE62CE0C9}" srcId="{C39064F1-4AB5-4808-A23C-CF6CB3607C7D}" destId="{95EE326C-4E34-480A-BFED-668DE359768E}" srcOrd="0" destOrd="0" parTransId="{9811916A-F174-421E-AA86-4577700C7805}" sibTransId="{28D3CF71-A526-46AC-B58A-157F13699010}"/>
    <dgm:cxn modelId="{2EB47527-AADB-44B8-9343-499179D9C8B6}" type="presOf" srcId="{9A6F66A0-AE68-4897-9FAA-79CF715918C8}" destId="{08C5FC1D-2665-4045-B3B6-D9A343DF5203}" srcOrd="0" destOrd="0" presId="urn:microsoft.com/office/officeart/2005/8/layout/list1"/>
    <dgm:cxn modelId="{FE4C672E-1680-4E55-8D56-F7AF4D3A5340}" srcId="{B2F90646-0BDD-4D96-9EBF-56541E41E60F}" destId="{9A6F66A0-AE68-4897-9FAA-79CF715918C8}" srcOrd="0" destOrd="0" parTransId="{19443FE8-9936-4CAD-BAC1-652FFA9532EC}" sibTransId="{4560D1AA-7CDB-4201-91ED-9B4EC1EC1F74}"/>
    <dgm:cxn modelId="{E6AC952E-331C-4469-9B47-EAEE13D0FE37}" type="presOf" srcId="{C39064F1-4AB5-4808-A23C-CF6CB3607C7D}" destId="{E13C6C1B-1928-49D4-8E35-EB07AE2E35AC}" srcOrd="0" destOrd="0" presId="urn:microsoft.com/office/officeart/2005/8/layout/list1"/>
    <dgm:cxn modelId="{24BDAC32-B666-4387-8899-F735D05C212E}" srcId="{63DA63FF-AC5D-44F9-877B-9B3BDA429DF8}" destId="{BCB4224E-C6A5-47FE-965B-434AF02DD091}" srcOrd="0" destOrd="0" parTransId="{84EDD1EF-6EFD-473E-BEB9-35784E216DD4}" sibTransId="{AFA69A03-2396-4ACC-85DF-1FAA0E56C467}"/>
    <dgm:cxn modelId="{CEB10234-D8A3-4712-A2D4-E3D114A1E332}" type="presOf" srcId="{C9AA67D3-C32F-4891-97C4-E0EB13005951}" destId="{23B7A66D-48F7-41E8-BF78-0D4C374B3E5A}" srcOrd="1" destOrd="0" presId="urn:microsoft.com/office/officeart/2005/8/layout/list1"/>
    <dgm:cxn modelId="{8351EF36-CDD2-41BB-9A3C-549A43F6C42E}" type="presOf" srcId="{E0B11FBA-131A-4153-B689-D193927E47F8}" destId="{ED8397B4-7472-4B34-8AE3-ED6D11894835}" srcOrd="0" destOrd="0" presId="urn:microsoft.com/office/officeart/2005/8/layout/list1"/>
    <dgm:cxn modelId="{A947C73B-9D61-4AC0-86D4-B14372926C62}" srcId="{716E031E-CD4F-4D0E-B531-922D43D42819}" destId="{C9AA67D3-C32F-4891-97C4-E0EB13005951}" srcOrd="1" destOrd="0" parTransId="{572A11D3-0324-45DB-B1F7-F20CD45FAB53}" sibTransId="{EE1A9FD5-BD13-40C1-AE7F-A9CF323280A9}"/>
    <dgm:cxn modelId="{E92E155E-B505-4C0C-92DA-EF08CA6383CB}" srcId="{C9AA67D3-C32F-4891-97C4-E0EB13005951}" destId="{6C30D5A7-8249-4EFB-A009-1AB9221D1484}" srcOrd="0" destOrd="0" parTransId="{B99178E2-A828-4AF5-BB73-32F880473BFB}" sibTransId="{F846E62A-7448-47BD-A69E-61CB43EFB250}"/>
    <dgm:cxn modelId="{43254A4C-E02D-4968-B1B4-127ED833D33C}" type="presOf" srcId="{BCB4224E-C6A5-47FE-965B-434AF02DD091}" destId="{ED539ABE-0930-48FF-8A97-21F2DCCC5881}" srcOrd="0" destOrd="0" presId="urn:microsoft.com/office/officeart/2005/8/layout/list1"/>
    <dgm:cxn modelId="{632E734D-602F-465E-B4D3-25B91367578D}" type="presOf" srcId="{B2F90646-0BDD-4D96-9EBF-56541E41E60F}" destId="{8F47DC20-A6F4-4C36-B157-1D8CC249B678}" srcOrd="1" destOrd="0" presId="urn:microsoft.com/office/officeart/2005/8/layout/list1"/>
    <dgm:cxn modelId="{334D6971-CF20-40E1-B3AC-60F4C2BA16F3}" type="presOf" srcId="{C9AA67D3-C32F-4891-97C4-E0EB13005951}" destId="{96C1E214-DC4B-4740-8491-1A30A3AB5481}" srcOrd="0" destOrd="0" presId="urn:microsoft.com/office/officeart/2005/8/layout/list1"/>
    <dgm:cxn modelId="{3497FE57-B924-49E3-A0B0-5AE203BCD5E0}" type="presOf" srcId="{C39064F1-4AB5-4808-A23C-CF6CB3607C7D}" destId="{022EB3FB-12F9-4453-A386-9468B3F9AB09}" srcOrd="1" destOrd="0" presId="urn:microsoft.com/office/officeart/2005/8/layout/list1"/>
    <dgm:cxn modelId="{849B9A79-BB54-490E-B4FB-62AD58FF8C54}" srcId="{716E031E-CD4F-4D0E-B531-922D43D42819}" destId="{C39064F1-4AB5-4808-A23C-CF6CB3607C7D}" srcOrd="0" destOrd="0" parTransId="{E13EFB91-BCC3-43B5-BFD6-4DAF9BA55B3F}" sibTransId="{D1D44712-16FD-473F-BFC5-825A6953F820}"/>
    <dgm:cxn modelId="{0EA0647B-B479-44A0-8BAD-E1CD92C17EA1}" srcId="{716E031E-CD4F-4D0E-B531-922D43D42819}" destId="{B2F90646-0BDD-4D96-9EBF-56541E41E60F}" srcOrd="4" destOrd="0" parTransId="{B81E5F13-1772-4B8A-BBDD-7F06596EC45E}" sibTransId="{84275C34-1796-4AE1-9505-B0728A8758DA}"/>
    <dgm:cxn modelId="{C3F9397C-3445-4C84-89A9-1011ED9A73CB}" srcId="{716E031E-CD4F-4D0E-B531-922D43D42819}" destId="{09A62444-9007-4975-BBE1-6E8F54D0028B}" srcOrd="3" destOrd="0" parTransId="{666A16AA-1F8A-476D-AF17-F83F30460241}" sibTransId="{F743D7AF-BB40-4493-BC69-25EDA53CD206}"/>
    <dgm:cxn modelId="{C01AAC7C-1397-4522-8B99-543C86951A85}" type="presOf" srcId="{09A62444-9007-4975-BBE1-6E8F54D0028B}" destId="{7981D093-930A-4824-8789-C770473AD4E1}" srcOrd="0" destOrd="0" presId="urn:microsoft.com/office/officeart/2005/8/layout/list1"/>
    <dgm:cxn modelId="{61BE369A-D044-4E08-A35A-411332A8C7D3}" type="presOf" srcId="{0D336B3C-6B96-4227-ACAB-6B7AC92501F9}" destId="{37024E3A-CA15-4B21-90A1-367E7B3D253C}" srcOrd="0" destOrd="0" presId="urn:microsoft.com/office/officeart/2005/8/layout/list1"/>
    <dgm:cxn modelId="{74F48FA3-6811-4FF4-B9AB-214ADDFEA27A}" type="presOf" srcId="{1F1F4863-1B4D-4665-B019-DCF867F9F637}" destId="{866D3EBA-6329-4B01-8A00-7FCC7B620BDE}" srcOrd="1" destOrd="0"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1D480BB7-BA6F-477E-BF93-6496F3FCF65E}" srcId="{09A62444-9007-4975-BBE1-6E8F54D0028B}" destId="{0D336B3C-6B96-4227-ACAB-6B7AC92501F9}" srcOrd="0" destOrd="0" parTransId="{29A47CBE-CFEB-423C-AE61-E58A606181C5}" sibTransId="{0869AFFC-5668-4D67-BD30-83B438F714E4}"/>
    <dgm:cxn modelId="{62CF13B8-7FD7-43FA-9AC7-3E4536DD0DA8}" type="presOf" srcId="{B2F90646-0BDD-4D96-9EBF-56541E41E60F}" destId="{1F6A2BDB-4010-41AA-8B8D-4F60741BD30E}" srcOrd="0" destOrd="0" presId="urn:microsoft.com/office/officeart/2005/8/layout/list1"/>
    <dgm:cxn modelId="{BC1840BB-4282-48FD-8F5A-B6DA55B01F58}" type="presOf" srcId="{63DA63FF-AC5D-44F9-877B-9B3BDA429DF8}" destId="{805FF842-C238-495C-99E1-81E3D6120579}" srcOrd="1" destOrd="0" presId="urn:microsoft.com/office/officeart/2005/8/layout/list1"/>
    <dgm:cxn modelId="{0A8A06BC-8AF5-4C69-A73E-7777DDE676C8}" type="presOf" srcId="{1F1F4863-1B4D-4665-B019-DCF867F9F637}" destId="{7F5AB2BE-C482-4ACB-A4BD-1EFF477D28BA}" srcOrd="0" destOrd="0" presId="urn:microsoft.com/office/officeart/2005/8/layout/list1"/>
    <dgm:cxn modelId="{54695FCC-CE26-4677-B5F0-7242BEB1F1C5}" type="presOf" srcId="{63DA63FF-AC5D-44F9-877B-9B3BDA429DF8}" destId="{B3CD31B2-94E3-4BFE-8894-318DAC670C61}" srcOrd="0" destOrd="0" presId="urn:microsoft.com/office/officeart/2005/8/layout/list1"/>
    <dgm:cxn modelId="{214CF2E8-4208-4B76-98B0-B3B26C1CABEC}" type="presOf" srcId="{09A62444-9007-4975-BBE1-6E8F54D0028B}" destId="{33C55FBC-466C-4077-A874-951D4267DFFD}" srcOrd="1" destOrd="0" presId="urn:microsoft.com/office/officeart/2005/8/layout/list1"/>
    <dgm:cxn modelId="{D08F6FF3-CF3B-426E-A080-096869C3D2CE}" type="presOf" srcId="{95EE326C-4E34-480A-BFED-668DE359768E}" destId="{8DEEC1EA-E501-4744-AEC0-A0B1BC84F8EE}" srcOrd="0" destOrd="0" presId="urn:microsoft.com/office/officeart/2005/8/layout/list1"/>
    <dgm:cxn modelId="{42EEB0FD-5320-45CD-A859-93D1E0D355BD}" type="presOf" srcId="{6C30D5A7-8249-4EFB-A009-1AB9221D1484}" destId="{BC271BE4-21CF-4F95-9FD3-E86DE46E8AE6}" srcOrd="0" destOrd="0" presId="urn:microsoft.com/office/officeart/2005/8/layout/list1"/>
    <dgm:cxn modelId="{9A8F7AFE-AC7A-4A44-8214-ED800CB15488}" type="presParOf" srcId="{53C2E764-7FD5-440A-9E65-C22717BACFD2}" destId="{8A3A2DAB-B47B-4D3C-A885-6CAE97409B34}" srcOrd="0" destOrd="0" presId="urn:microsoft.com/office/officeart/2005/8/layout/list1"/>
    <dgm:cxn modelId="{908FDAF4-8376-4B48-A20A-AA60F99B964C}" type="presParOf" srcId="{8A3A2DAB-B47B-4D3C-A885-6CAE97409B34}" destId="{E13C6C1B-1928-49D4-8E35-EB07AE2E35AC}" srcOrd="0" destOrd="0" presId="urn:microsoft.com/office/officeart/2005/8/layout/list1"/>
    <dgm:cxn modelId="{3B81B193-B0B0-4040-B75B-D48320DF790D}" type="presParOf" srcId="{8A3A2DAB-B47B-4D3C-A885-6CAE97409B34}" destId="{022EB3FB-12F9-4453-A386-9468B3F9AB09}" srcOrd="1" destOrd="0" presId="urn:microsoft.com/office/officeart/2005/8/layout/list1"/>
    <dgm:cxn modelId="{4BD069A9-54EF-4BCC-B7D0-9980BA8B0933}" type="presParOf" srcId="{53C2E764-7FD5-440A-9E65-C22717BACFD2}" destId="{C6FDF6F3-68E0-45B7-894B-19E68DE4E705}" srcOrd="1" destOrd="0" presId="urn:microsoft.com/office/officeart/2005/8/layout/list1"/>
    <dgm:cxn modelId="{1B75C8A9-4EDF-4A6F-867A-C61505E93DAA}" type="presParOf" srcId="{53C2E764-7FD5-440A-9E65-C22717BACFD2}" destId="{8DEEC1EA-E501-4744-AEC0-A0B1BC84F8EE}" srcOrd="2" destOrd="0" presId="urn:microsoft.com/office/officeart/2005/8/layout/list1"/>
    <dgm:cxn modelId="{70E3D859-2143-43A1-A6A6-6C7113A324AA}" type="presParOf" srcId="{53C2E764-7FD5-440A-9E65-C22717BACFD2}" destId="{E46469A5-A278-4FA0-8C47-7EC9714AAC34}" srcOrd="3" destOrd="0" presId="urn:microsoft.com/office/officeart/2005/8/layout/list1"/>
    <dgm:cxn modelId="{ADA74B34-C025-4261-8E81-61FCBB5352DC}" type="presParOf" srcId="{53C2E764-7FD5-440A-9E65-C22717BACFD2}" destId="{A188B3E4-8E75-4B9F-BA20-B9C73810ED95}" srcOrd="4" destOrd="0" presId="urn:microsoft.com/office/officeart/2005/8/layout/list1"/>
    <dgm:cxn modelId="{DE0C0DC0-449D-4FBD-B05F-10FE72D00CB0}" type="presParOf" srcId="{A188B3E4-8E75-4B9F-BA20-B9C73810ED95}" destId="{96C1E214-DC4B-4740-8491-1A30A3AB5481}" srcOrd="0" destOrd="0" presId="urn:microsoft.com/office/officeart/2005/8/layout/list1"/>
    <dgm:cxn modelId="{9DE51862-DD1A-4886-88D8-DE3D9B40174E}" type="presParOf" srcId="{A188B3E4-8E75-4B9F-BA20-B9C73810ED95}" destId="{23B7A66D-48F7-41E8-BF78-0D4C374B3E5A}" srcOrd="1" destOrd="0" presId="urn:microsoft.com/office/officeart/2005/8/layout/list1"/>
    <dgm:cxn modelId="{19BA3B1A-F2D8-42B3-8562-BBFD919AB48F}" type="presParOf" srcId="{53C2E764-7FD5-440A-9E65-C22717BACFD2}" destId="{20030F5E-DBEB-4FDA-84A0-CB23FDFB0B9B}" srcOrd="5" destOrd="0" presId="urn:microsoft.com/office/officeart/2005/8/layout/list1"/>
    <dgm:cxn modelId="{8FF92725-31A4-4FEE-8112-D5C5C48DA3A7}" type="presParOf" srcId="{53C2E764-7FD5-440A-9E65-C22717BACFD2}" destId="{BC271BE4-21CF-4F95-9FD3-E86DE46E8AE6}" srcOrd="6" destOrd="0" presId="urn:microsoft.com/office/officeart/2005/8/layout/list1"/>
    <dgm:cxn modelId="{963E2E69-D62B-4F63-8500-4503E2CFAA4D}" type="presParOf" srcId="{53C2E764-7FD5-440A-9E65-C22717BACFD2}" destId="{6B3CAD7F-6443-4BEC-BB21-6EE857667C50}" srcOrd="7" destOrd="0" presId="urn:microsoft.com/office/officeart/2005/8/layout/list1"/>
    <dgm:cxn modelId="{493BF1BE-B8B3-44EC-8890-63674A6FEA7E}" type="presParOf" srcId="{53C2E764-7FD5-440A-9E65-C22717BACFD2}" destId="{D7238B8A-8A74-4B8D-ADD5-5EC9EDBAAFF7}" srcOrd="8" destOrd="0" presId="urn:microsoft.com/office/officeart/2005/8/layout/list1"/>
    <dgm:cxn modelId="{BB2A9E27-192C-42CE-A127-49D1774EE95F}" type="presParOf" srcId="{D7238B8A-8A74-4B8D-ADD5-5EC9EDBAAFF7}" destId="{7F5AB2BE-C482-4ACB-A4BD-1EFF477D28BA}" srcOrd="0" destOrd="0" presId="urn:microsoft.com/office/officeart/2005/8/layout/list1"/>
    <dgm:cxn modelId="{FF2BD5FB-79E1-4F1D-AB35-3ACE42FEFA37}" type="presParOf" srcId="{D7238B8A-8A74-4B8D-ADD5-5EC9EDBAAFF7}" destId="{866D3EBA-6329-4B01-8A00-7FCC7B620BDE}" srcOrd="1" destOrd="0" presId="urn:microsoft.com/office/officeart/2005/8/layout/list1"/>
    <dgm:cxn modelId="{C20261BC-319C-4791-9081-F8BFE7ACCDCC}" type="presParOf" srcId="{53C2E764-7FD5-440A-9E65-C22717BACFD2}" destId="{9214FC0C-DC99-4BFE-A9C0-6F178ED941F7}" srcOrd="9" destOrd="0" presId="urn:microsoft.com/office/officeart/2005/8/layout/list1"/>
    <dgm:cxn modelId="{078CCA26-A011-455D-AFEC-E44AD0BAF3B8}" type="presParOf" srcId="{53C2E764-7FD5-440A-9E65-C22717BACFD2}" destId="{ED8397B4-7472-4B34-8AE3-ED6D11894835}" srcOrd="10" destOrd="0" presId="urn:microsoft.com/office/officeart/2005/8/layout/list1"/>
    <dgm:cxn modelId="{EFDA7AB4-62E7-4E6A-AD45-3626F4AD78E1}" type="presParOf" srcId="{53C2E764-7FD5-440A-9E65-C22717BACFD2}" destId="{802E4CC4-72CE-4585-97A7-A91E47B7D6E3}" srcOrd="11" destOrd="0" presId="urn:microsoft.com/office/officeart/2005/8/layout/list1"/>
    <dgm:cxn modelId="{A3F14E1E-B966-4BC6-86F2-A4D2BA265A0A}" type="presParOf" srcId="{53C2E764-7FD5-440A-9E65-C22717BACFD2}" destId="{6E45D2D8-C24A-4FE5-AB2E-A6D123122CAE}" srcOrd="12" destOrd="0" presId="urn:microsoft.com/office/officeart/2005/8/layout/list1"/>
    <dgm:cxn modelId="{2D3D50F4-BABA-4D3C-A8D3-8FC15C11212C}" type="presParOf" srcId="{6E45D2D8-C24A-4FE5-AB2E-A6D123122CAE}" destId="{7981D093-930A-4824-8789-C770473AD4E1}" srcOrd="0" destOrd="0" presId="urn:microsoft.com/office/officeart/2005/8/layout/list1"/>
    <dgm:cxn modelId="{564BF9C4-8F11-45FF-8293-40286774B765}" type="presParOf" srcId="{6E45D2D8-C24A-4FE5-AB2E-A6D123122CAE}" destId="{33C55FBC-466C-4077-A874-951D4267DFFD}" srcOrd="1" destOrd="0" presId="urn:microsoft.com/office/officeart/2005/8/layout/list1"/>
    <dgm:cxn modelId="{3D84BBF9-C1AA-4956-86C8-B16E6B3F97CC}" type="presParOf" srcId="{53C2E764-7FD5-440A-9E65-C22717BACFD2}" destId="{2237DC8D-A08A-4F33-8CE8-CEBDB4A7A098}" srcOrd="13" destOrd="0" presId="urn:microsoft.com/office/officeart/2005/8/layout/list1"/>
    <dgm:cxn modelId="{6EAB7D89-0DCD-41E4-A7B7-437765084444}" type="presParOf" srcId="{53C2E764-7FD5-440A-9E65-C22717BACFD2}" destId="{37024E3A-CA15-4B21-90A1-367E7B3D253C}" srcOrd="14" destOrd="0" presId="urn:microsoft.com/office/officeart/2005/8/layout/list1"/>
    <dgm:cxn modelId="{72A28132-8374-4249-87F2-BCCCFC2E421F}" type="presParOf" srcId="{53C2E764-7FD5-440A-9E65-C22717BACFD2}" destId="{6E28E113-4701-4512-9F8B-4523C47EA649}" srcOrd="15" destOrd="0" presId="urn:microsoft.com/office/officeart/2005/8/layout/list1"/>
    <dgm:cxn modelId="{69A56ED7-3DBC-4FD4-896F-A1E40EE40E5A}" type="presParOf" srcId="{53C2E764-7FD5-440A-9E65-C22717BACFD2}" destId="{2D1EF523-FDC1-442B-947E-4E7757325850}" srcOrd="16" destOrd="0" presId="urn:microsoft.com/office/officeart/2005/8/layout/list1"/>
    <dgm:cxn modelId="{C672522D-04DF-47E2-94E5-B4A8A6E05792}" type="presParOf" srcId="{2D1EF523-FDC1-442B-947E-4E7757325850}" destId="{1F6A2BDB-4010-41AA-8B8D-4F60741BD30E}" srcOrd="0" destOrd="0" presId="urn:microsoft.com/office/officeart/2005/8/layout/list1"/>
    <dgm:cxn modelId="{429B9B84-26A5-4C87-A666-0BA901DA7E71}" type="presParOf" srcId="{2D1EF523-FDC1-442B-947E-4E7757325850}" destId="{8F47DC20-A6F4-4C36-B157-1D8CC249B678}" srcOrd="1" destOrd="0" presId="urn:microsoft.com/office/officeart/2005/8/layout/list1"/>
    <dgm:cxn modelId="{D0BE7B73-635E-451E-ACEA-C0DE9C4BD638}" type="presParOf" srcId="{53C2E764-7FD5-440A-9E65-C22717BACFD2}" destId="{273EF1CA-E6FD-4000-8EFF-10220237D486}" srcOrd="17" destOrd="0" presId="urn:microsoft.com/office/officeart/2005/8/layout/list1"/>
    <dgm:cxn modelId="{7840707B-18B4-4EC7-BE43-AAB8537366DE}" type="presParOf" srcId="{53C2E764-7FD5-440A-9E65-C22717BACFD2}" destId="{08C5FC1D-2665-4045-B3B6-D9A343DF5203}" srcOrd="18" destOrd="0" presId="urn:microsoft.com/office/officeart/2005/8/layout/list1"/>
    <dgm:cxn modelId="{39ECA72A-B221-49B5-8BF5-0FD6987103C7}" type="presParOf" srcId="{53C2E764-7FD5-440A-9E65-C22717BACFD2}" destId="{61D9162C-8212-4398-98E6-9E06B421B907}" srcOrd="19" destOrd="0" presId="urn:microsoft.com/office/officeart/2005/8/layout/list1"/>
    <dgm:cxn modelId="{498FD450-E6B1-451B-8649-BB190DBF4BFD}" type="presParOf" srcId="{53C2E764-7FD5-440A-9E65-C22717BACFD2}" destId="{D566B72F-AD93-41B3-8711-77A3E509C4FD}" srcOrd="20" destOrd="0" presId="urn:microsoft.com/office/officeart/2005/8/layout/list1"/>
    <dgm:cxn modelId="{6854CC86-97DA-4540-B5C7-8235A4347730}" type="presParOf" srcId="{D566B72F-AD93-41B3-8711-77A3E509C4FD}" destId="{B3CD31B2-94E3-4BFE-8894-318DAC670C61}" srcOrd="0" destOrd="0" presId="urn:microsoft.com/office/officeart/2005/8/layout/list1"/>
    <dgm:cxn modelId="{A7436EB6-C15B-4B20-BCFD-899DF3F30A2F}" type="presParOf" srcId="{D566B72F-AD93-41B3-8711-77A3E509C4FD}" destId="{805FF842-C238-495C-99E1-81E3D6120579}" srcOrd="1" destOrd="0" presId="urn:microsoft.com/office/officeart/2005/8/layout/list1"/>
    <dgm:cxn modelId="{B44E7A6D-5239-484E-820D-0ACFB4F439DA}" type="presParOf" srcId="{53C2E764-7FD5-440A-9E65-C22717BACFD2}" destId="{5FCE8BD3-9A63-4637-89E9-8C8ACF8E3ED8}" srcOrd="21" destOrd="0" presId="urn:microsoft.com/office/officeart/2005/8/layout/list1"/>
    <dgm:cxn modelId="{9C0FE637-1F86-4D43-B996-49F70907CE2A}" type="presParOf" srcId="{53C2E764-7FD5-440A-9E65-C22717BACFD2}" destId="{ED539ABE-0930-48FF-8A97-21F2DCCC5881}"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9AA67D3-C32F-4891-97C4-E0EB13005951}">
      <dgm:prSet/>
      <dgm:spPr/>
      <dgm:t>
        <a:bodyPr/>
        <a:lstStyle/>
        <a:p>
          <a:r>
            <a:rPr lang="en-CA" dirty="0"/>
            <a:t>Numeric Types</a:t>
          </a:r>
          <a:endParaRPr lang="en-US" dirty="0"/>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dirty="0"/>
            <a:t>int, float</a:t>
          </a:r>
          <a:endParaRPr lang="en-US" dirty="0"/>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a:t>bool</a:t>
          </a:r>
          <a:endParaRPr lang="en-US"/>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dirty="0"/>
            <a:t>Text (string) type</a:t>
          </a:r>
          <a:endParaRPr lang="en-US" dirty="0"/>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a:t>str</a:t>
          </a:r>
          <a:endParaRPr lang="en-US"/>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B2F90646-0BDD-4D96-9EBF-56541E41E60F}">
      <dgm:prSet/>
      <dgm:spPr/>
      <dgm:t>
        <a:bodyPr/>
        <a:lstStyle/>
        <a:p>
          <a:r>
            <a:rPr lang="en-CA" dirty="0"/>
            <a:t>Sequence Types</a:t>
          </a:r>
          <a:endParaRPr lang="en-US" dirty="0"/>
        </a:p>
      </dgm:t>
    </dgm:pt>
    <dgm:pt modelId="{B81E5F13-1772-4B8A-BBDD-7F06596EC45E}" type="parTrans" cxnId="{0EA0647B-B479-44A0-8BAD-E1CD92C17EA1}">
      <dgm:prSet/>
      <dgm:spPr/>
      <dgm:t>
        <a:bodyPr/>
        <a:lstStyle/>
        <a:p>
          <a:endParaRPr lang="en-US"/>
        </a:p>
      </dgm:t>
    </dgm:pt>
    <dgm:pt modelId="{84275C34-1796-4AE1-9505-B0728A8758DA}" type="sibTrans" cxnId="{0EA0647B-B479-44A0-8BAD-E1CD92C17EA1}">
      <dgm:prSet/>
      <dgm:spPr/>
      <dgm:t>
        <a:bodyPr/>
        <a:lstStyle/>
        <a:p>
          <a:endParaRPr lang="en-US"/>
        </a:p>
      </dgm:t>
    </dgm:pt>
    <dgm:pt modelId="{9A6F66A0-AE68-4897-9FAA-79CF715918C8}">
      <dgm:prSet/>
      <dgm:spPr/>
      <dgm:t>
        <a:bodyPr/>
        <a:lstStyle/>
        <a:p>
          <a:r>
            <a:rPr lang="en-CA" dirty="0"/>
            <a:t>list, tuple, range</a:t>
          </a:r>
          <a:endParaRPr lang="en-US" dirty="0"/>
        </a:p>
      </dgm:t>
    </dgm:pt>
    <dgm:pt modelId="{19443FE8-9936-4CAD-BAC1-652FFA9532EC}" type="parTrans" cxnId="{FE4C672E-1680-4E55-8D56-F7AF4D3A5340}">
      <dgm:prSet/>
      <dgm:spPr/>
      <dgm:t>
        <a:bodyPr/>
        <a:lstStyle/>
        <a:p>
          <a:endParaRPr lang="en-US"/>
        </a:p>
      </dgm:t>
    </dgm:pt>
    <dgm:pt modelId="{4560D1AA-7CDB-4201-91ED-9B4EC1EC1F74}" type="sibTrans" cxnId="{FE4C672E-1680-4E55-8D56-F7AF4D3A5340}">
      <dgm:prSet/>
      <dgm:spPr/>
      <dgm:t>
        <a:bodyPr/>
        <a:lstStyle/>
        <a:p>
          <a:endParaRPr lang="en-US"/>
        </a:p>
      </dgm:t>
    </dgm:pt>
    <dgm:pt modelId="{0ABFDB0C-F8DF-49A2-965D-BABAFEC2A418}">
      <dgm:prSet/>
      <dgm:spPr/>
      <dgm:t>
        <a:bodyPr/>
        <a:lstStyle/>
        <a:p>
          <a:r>
            <a:rPr lang="en-US" dirty="0" err="1"/>
            <a:t>NoneType</a:t>
          </a:r>
          <a:endParaRPr lang="en-US" dirty="0"/>
        </a:p>
      </dgm:t>
    </dgm:pt>
    <dgm:pt modelId="{0C0AA29C-A822-41F0-AAB5-AAF55DE93A89}" type="parTrans" cxnId="{B1BE6F55-5DAD-43FF-9D10-8DC6B9F4A437}">
      <dgm:prSet/>
      <dgm:spPr/>
      <dgm:t>
        <a:bodyPr/>
        <a:lstStyle/>
        <a:p>
          <a:endParaRPr lang="en-CA"/>
        </a:p>
      </dgm:t>
    </dgm:pt>
    <dgm:pt modelId="{E343297C-4BF1-4CB1-B6BD-68D3DD62643B}" type="sibTrans" cxnId="{B1BE6F55-5DAD-43FF-9D10-8DC6B9F4A437}">
      <dgm:prSet/>
      <dgm:spPr/>
      <dgm:t>
        <a:bodyPr/>
        <a:lstStyle/>
        <a:p>
          <a:endParaRPr lang="en-CA"/>
        </a:p>
      </dgm:t>
    </dgm:pt>
    <dgm:pt modelId="{C294D85C-3EF5-4AF2-842E-98BE66DF7908}">
      <dgm:prSet/>
      <dgm:spPr/>
      <dgm:t>
        <a:bodyPr/>
        <a:lstStyle/>
        <a:p>
          <a:r>
            <a:rPr lang="en-US" dirty="0"/>
            <a:t>Special value </a:t>
          </a:r>
          <a:r>
            <a:rPr lang="en-US" b="1" dirty="0"/>
            <a:t>None</a:t>
          </a:r>
        </a:p>
      </dgm:t>
    </dgm:pt>
    <dgm:pt modelId="{3085A2A4-9EEA-41BD-8484-24867A1A7021}" type="parTrans" cxnId="{06E7B730-CE46-44D5-BEE7-E84C17C1FF58}">
      <dgm:prSet/>
      <dgm:spPr/>
      <dgm:t>
        <a:bodyPr/>
        <a:lstStyle/>
        <a:p>
          <a:endParaRPr lang="en-CA"/>
        </a:p>
      </dgm:t>
    </dgm:pt>
    <dgm:pt modelId="{AA4BB983-6A72-46DA-B704-AFF93B5D2CF5}" type="sibTrans" cxnId="{06E7B730-CE46-44D5-BEE7-E84C17C1FF58}">
      <dgm:prSet/>
      <dgm:spPr/>
      <dgm:t>
        <a:bodyPr/>
        <a:lstStyle/>
        <a:p>
          <a:endParaRPr lang="en-CA"/>
        </a:p>
      </dgm:t>
    </dgm:pt>
    <dgm:pt modelId="{1E726FF2-9817-4DB8-9BD9-1C15D9783B06}">
      <dgm:prSet/>
      <dgm:spPr/>
      <dgm:t>
        <a:bodyPr/>
        <a:lstStyle/>
        <a:p>
          <a:r>
            <a:rPr lang="en-CA"/>
            <a:t>Mapping Type</a:t>
          </a:r>
          <a:endParaRPr lang="en-US" dirty="0"/>
        </a:p>
      </dgm:t>
    </dgm:pt>
    <dgm:pt modelId="{A565E7CF-4A21-4472-B64C-5AD48F7D84B4}" type="parTrans" cxnId="{4CBC5E48-D0AC-4E22-995B-C1EFBDECEC4C}">
      <dgm:prSet/>
      <dgm:spPr/>
      <dgm:t>
        <a:bodyPr/>
        <a:lstStyle/>
        <a:p>
          <a:endParaRPr lang="en-CA"/>
        </a:p>
      </dgm:t>
    </dgm:pt>
    <dgm:pt modelId="{023ACDD6-3A98-439D-9C12-09668041378C}" type="sibTrans" cxnId="{4CBC5E48-D0AC-4E22-995B-C1EFBDECEC4C}">
      <dgm:prSet/>
      <dgm:spPr/>
      <dgm:t>
        <a:bodyPr/>
        <a:lstStyle/>
        <a:p>
          <a:endParaRPr lang="en-CA"/>
        </a:p>
      </dgm:t>
    </dgm:pt>
    <dgm:pt modelId="{D95630B7-5F81-4A4C-99D0-83829EEE4368}">
      <dgm:prSet/>
      <dgm:spPr/>
      <dgm:t>
        <a:bodyPr/>
        <a:lstStyle/>
        <a:p>
          <a:r>
            <a:rPr lang="en-CA" dirty="0" err="1"/>
            <a:t>dict</a:t>
          </a:r>
          <a:endParaRPr lang="en-US" dirty="0"/>
        </a:p>
      </dgm:t>
    </dgm:pt>
    <dgm:pt modelId="{2D957EFA-7696-41ED-AE24-1F4D1B32C9E9}" type="parTrans" cxnId="{D41FD482-64A1-4D21-AE5B-F489D492A4CC}">
      <dgm:prSet/>
      <dgm:spPr/>
      <dgm:t>
        <a:bodyPr/>
        <a:lstStyle/>
        <a:p>
          <a:endParaRPr lang="en-CA"/>
        </a:p>
      </dgm:t>
    </dgm:pt>
    <dgm:pt modelId="{5866340A-F2D4-40AC-9B39-61A1FEDDA643}" type="sibTrans" cxnId="{D41FD482-64A1-4D21-AE5B-F489D492A4CC}">
      <dgm:prSet/>
      <dgm:spPr/>
      <dgm:t>
        <a:bodyPr/>
        <a:lstStyle/>
        <a:p>
          <a:endParaRPr lang="en-CA"/>
        </a:p>
      </dgm:t>
    </dgm:pt>
    <dgm:pt modelId="{53C2E764-7FD5-440A-9E65-C22717BACFD2}" type="pres">
      <dgm:prSet presAssocID="{716E031E-CD4F-4D0E-B531-922D43D42819}" presName="linear" presStyleCnt="0">
        <dgm:presLayoutVars>
          <dgm:dir/>
          <dgm:animLvl val="lvl"/>
          <dgm:resizeHandles val="exact"/>
        </dgm:presLayoutVars>
      </dgm:prSet>
      <dgm:spPr/>
    </dgm:pt>
    <dgm:pt modelId="{FEFB2D94-D98C-4CBE-9029-A6949924EE3D}" type="pres">
      <dgm:prSet presAssocID="{0ABFDB0C-F8DF-49A2-965D-BABAFEC2A418}" presName="parentLin" presStyleCnt="0"/>
      <dgm:spPr/>
    </dgm:pt>
    <dgm:pt modelId="{7C2CCEDF-D0CB-47F4-A60B-9115E2E9CE86}" type="pres">
      <dgm:prSet presAssocID="{0ABFDB0C-F8DF-49A2-965D-BABAFEC2A418}" presName="parentLeftMargin" presStyleLbl="node1" presStyleIdx="0" presStyleCnt="6"/>
      <dgm:spPr/>
    </dgm:pt>
    <dgm:pt modelId="{56A91522-2149-4D7E-8AF1-55D7079ACD32}" type="pres">
      <dgm:prSet presAssocID="{0ABFDB0C-F8DF-49A2-965D-BABAFEC2A418}" presName="parentText" presStyleLbl="node1" presStyleIdx="0" presStyleCnt="6">
        <dgm:presLayoutVars>
          <dgm:chMax val="0"/>
          <dgm:bulletEnabled val="1"/>
        </dgm:presLayoutVars>
      </dgm:prSet>
      <dgm:spPr/>
    </dgm:pt>
    <dgm:pt modelId="{2C398200-2406-42AF-95D3-7484F9A0D626}" type="pres">
      <dgm:prSet presAssocID="{0ABFDB0C-F8DF-49A2-965D-BABAFEC2A418}" presName="negativeSpace" presStyleCnt="0"/>
      <dgm:spPr/>
    </dgm:pt>
    <dgm:pt modelId="{4CA7B171-9946-4E8C-A5E4-863B654635F3}" type="pres">
      <dgm:prSet presAssocID="{0ABFDB0C-F8DF-49A2-965D-BABAFEC2A418}" presName="childText" presStyleLbl="conFgAcc1" presStyleIdx="0" presStyleCnt="6">
        <dgm:presLayoutVars>
          <dgm:bulletEnabled val="1"/>
        </dgm:presLayoutVars>
      </dgm:prSet>
      <dgm:spPr/>
    </dgm:pt>
    <dgm:pt modelId="{9BD07FDE-9AE7-40C8-B8C0-C6E83172180C}" type="pres">
      <dgm:prSet presAssocID="{E343297C-4BF1-4CB1-B6BD-68D3DD62643B}" presName="spaceBetweenRectangles" presStyleCnt="0"/>
      <dgm:spPr/>
    </dgm:pt>
    <dgm:pt modelId="{A188B3E4-8E75-4B9F-BA20-B9C73810ED95}" type="pres">
      <dgm:prSet presAssocID="{C9AA67D3-C32F-4891-97C4-E0EB13005951}" presName="parentLin" presStyleCnt="0"/>
      <dgm:spPr/>
    </dgm:pt>
    <dgm:pt modelId="{96C1E214-DC4B-4740-8491-1A30A3AB5481}" type="pres">
      <dgm:prSet presAssocID="{C9AA67D3-C32F-4891-97C4-E0EB13005951}" presName="parentLeftMargin" presStyleLbl="node1" presStyleIdx="0" presStyleCnt="6"/>
      <dgm:spPr/>
    </dgm:pt>
    <dgm:pt modelId="{23B7A66D-48F7-41E8-BF78-0D4C374B3E5A}" type="pres">
      <dgm:prSet presAssocID="{C9AA67D3-C32F-4891-97C4-E0EB13005951}" presName="parentText" presStyleLbl="node1" presStyleIdx="1" presStyleCnt="6">
        <dgm:presLayoutVars>
          <dgm:chMax val="0"/>
          <dgm:bulletEnabled val="1"/>
        </dgm:presLayoutVars>
      </dgm:prSet>
      <dgm:spPr/>
    </dgm:pt>
    <dgm:pt modelId="{20030F5E-DBEB-4FDA-84A0-CB23FDFB0B9B}" type="pres">
      <dgm:prSet presAssocID="{C9AA67D3-C32F-4891-97C4-E0EB13005951}" presName="negativeSpace" presStyleCnt="0"/>
      <dgm:spPr/>
    </dgm:pt>
    <dgm:pt modelId="{BC271BE4-21CF-4F95-9FD3-E86DE46E8AE6}" type="pres">
      <dgm:prSet presAssocID="{C9AA67D3-C32F-4891-97C4-E0EB13005951}" presName="childText" presStyleLbl="conFgAcc1" presStyleIdx="1" presStyleCnt="6">
        <dgm:presLayoutVars>
          <dgm:bulletEnabled val="1"/>
        </dgm:presLayoutVars>
      </dgm:prSet>
      <dgm:spPr/>
    </dgm:pt>
    <dgm:pt modelId="{6B3CAD7F-6443-4BEC-BB21-6EE857667C50}" type="pres">
      <dgm:prSet presAssocID="{EE1A9FD5-BD13-40C1-AE7F-A9CF323280A9}" presName="spaceBetweenRectangles" presStyleCnt="0"/>
      <dgm:spPr/>
    </dgm:pt>
    <dgm:pt modelId="{D7238B8A-8A74-4B8D-ADD5-5EC9EDBAAFF7}" type="pres">
      <dgm:prSet presAssocID="{1F1F4863-1B4D-4665-B019-DCF867F9F637}" presName="parentLin" presStyleCnt="0"/>
      <dgm:spPr/>
    </dgm:pt>
    <dgm:pt modelId="{7F5AB2BE-C482-4ACB-A4BD-1EFF477D28BA}" type="pres">
      <dgm:prSet presAssocID="{1F1F4863-1B4D-4665-B019-DCF867F9F637}" presName="parentLeftMargin" presStyleLbl="node1" presStyleIdx="1" presStyleCnt="6"/>
      <dgm:spPr/>
    </dgm:pt>
    <dgm:pt modelId="{866D3EBA-6329-4B01-8A00-7FCC7B620BDE}" type="pres">
      <dgm:prSet presAssocID="{1F1F4863-1B4D-4665-B019-DCF867F9F637}" presName="parentText" presStyleLbl="node1" presStyleIdx="2" presStyleCnt="6">
        <dgm:presLayoutVars>
          <dgm:chMax val="0"/>
          <dgm:bulletEnabled val="1"/>
        </dgm:presLayoutVars>
      </dgm:prSet>
      <dgm:spPr/>
    </dgm:pt>
    <dgm:pt modelId="{9214FC0C-DC99-4BFE-A9C0-6F178ED941F7}" type="pres">
      <dgm:prSet presAssocID="{1F1F4863-1B4D-4665-B019-DCF867F9F637}" presName="negativeSpace" presStyleCnt="0"/>
      <dgm:spPr/>
    </dgm:pt>
    <dgm:pt modelId="{ED8397B4-7472-4B34-8AE3-ED6D11894835}" type="pres">
      <dgm:prSet presAssocID="{1F1F4863-1B4D-4665-B019-DCF867F9F637}" presName="childText" presStyleLbl="conFgAcc1" presStyleIdx="2" presStyleCnt="6">
        <dgm:presLayoutVars>
          <dgm:bulletEnabled val="1"/>
        </dgm:presLayoutVars>
      </dgm:prSet>
      <dgm:spPr/>
    </dgm:pt>
    <dgm:pt modelId="{802E4CC4-72CE-4585-97A7-A91E47B7D6E3}" type="pres">
      <dgm:prSet presAssocID="{02A099FF-EE39-42B0-B939-4C8DA3B47330}" presName="spaceBetweenRectangles" presStyleCnt="0"/>
      <dgm:spPr/>
    </dgm:pt>
    <dgm:pt modelId="{6E45D2D8-C24A-4FE5-AB2E-A6D123122CAE}" type="pres">
      <dgm:prSet presAssocID="{09A62444-9007-4975-BBE1-6E8F54D0028B}" presName="parentLin" presStyleCnt="0"/>
      <dgm:spPr/>
    </dgm:pt>
    <dgm:pt modelId="{7981D093-930A-4824-8789-C770473AD4E1}" type="pres">
      <dgm:prSet presAssocID="{09A62444-9007-4975-BBE1-6E8F54D0028B}" presName="parentLeftMargin" presStyleLbl="node1" presStyleIdx="2" presStyleCnt="6"/>
      <dgm:spPr/>
    </dgm:pt>
    <dgm:pt modelId="{33C55FBC-466C-4077-A874-951D4267DFFD}" type="pres">
      <dgm:prSet presAssocID="{09A62444-9007-4975-BBE1-6E8F54D0028B}" presName="parentText" presStyleLbl="node1" presStyleIdx="3" presStyleCnt="6">
        <dgm:presLayoutVars>
          <dgm:chMax val="0"/>
          <dgm:bulletEnabled val="1"/>
        </dgm:presLayoutVars>
      </dgm:prSet>
      <dgm:spPr/>
    </dgm:pt>
    <dgm:pt modelId="{2237DC8D-A08A-4F33-8CE8-CEBDB4A7A098}" type="pres">
      <dgm:prSet presAssocID="{09A62444-9007-4975-BBE1-6E8F54D0028B}" presName="negativeSpace" presStyleCnt="0"/>
      <dgm:spPr/>
    </dgm:pt>
    <dgm:pt modelId="{37024E3A-CA15-4B21-90A1-367E7B3D253C}" type="pres">
      <dgm:prSet presAssocID="{09A62444-9007-4975-BBE1-6E8F54D0028B}" presName="childText" presStyleLbl="conFgAcc1" presStyleIdx="3" presStyleCnt="6">
        <dgm:presLayoutVars>
          <dgm:bulletEnabled val="1"/>
        </dgm:presLayoutVars>
      </dgm:prSet>
      <dgm:spPr/>
    </dgm:pt>
    <dgm:pt modelId="{6E28E113-4701-4512-9F8B-4523C47EA649}" type="pres">
      <dgm:prSet presAssocID="{F743D7AF-BB40-4493-BC69-25EDA53CD206}" presName="spaceBetweenRectangles" presStyleCnt="0"/>
      <dgm:spPr/>
    </dgm:pt>
    <dgm:pt modelId="{2D1EF523-FDC1-442B-947E-4E7757325850}" type="pres">
      <dgm:prSet presAssocID="{B2F90646-0BDD-4D96-9EBF-56541E41E60F}" presName="parentLin" presStyleCnt="0"/>
      <dgm:spPr/>
    </dgm:pt>
    <dgm:pt modelId="{1F6A2BDB-4010-41AA-8B8D-4F60741BD30E}" type="pres">
      <dgm:prSet presAssocID="{B2F90646-0BDD-4D96-9EBF-56541E41E60F}" presName="parentLeftMargin" presStyleLbl="node1" presStyleIdx="3" presStyleCnt="6"/>
      <dgm:spPr/>
    </dgm:pt>
    <dgm:pt modelId="{8F47DC20-A6F4-4C36-B157-1D8CC249B678}" type="pres">
      <dgm:prSet presAssocID="{B2F90646-0BDD-4D96-9EBF-56541E41E60F}" presName="parentText" presStyleLbl="node1" presStyleIdx="4" presStyleCnt="6">
        <dgm:presLayoutVars>
          <dgm:chMax val="0"/>
          <dgm:bulletEnabled val="1"/>
        </dgm:presLayoutVars>
      </dgm:prSet>
      <dgm:spPr/>
    </dgm:pt>
    <dgm:pt modelId="{273EF1CA-E6FD-4000-8EFF-10220237D486}" type="pres">
      <dgm:prSet presAssocID="{B2F90646-0BDD-4D96-9EBF-56541E41E60F}" presName="negativeSpace" presStyleCnt="0"/>
      <dgm:spPr/>
    </dgm:pt>
    <dgm:pt modelId="{08C5FC1D-2665-4045-B3B6-D9A343DF5203}" type="pres">
      <dgm:prSet presAssocID="{B2F90646-0BDD-4D96-9EBF-56541E41E60F}" presName="childText" presStyleLbl="conFgAcc1" presStyleIdx="4" presStyleCnt="6">
        <dgm:presLayoutVars>
          <dgm:bulletEnabled val="1"/>
        </dgm:presLayoutVars>
      </dgm:prSet>
      <dgm:spPr/>
    </dgm:pt>
    <dgm:pt modelId="{61D9162C-8212-4398-98E6-9E06B421B907}" type="pres">
      <dgm:prSet presAssocID="{84275C34-1796-4AE1-9505-B0728A8758DA}" presName="spaceBetweenRectangles" presStyleCnt="0"/>
      <dgm:spPr/>
    </dgm:pt>
    <dgm:pt modelId="{6DDBA7A0-A431-47D0-B365-15C8F9810CAA}" type="pres">
      <dgm:prSet presAssocID="{1E726FF2-9817-4DB8-9BD9-1C15D9783B06}" presName="parentLin" presStyleCnt="0"/>
      <dgm:spPr/>
    </dgm:pt>
    <dgm:pt modelId="{F5EE1139-C45D-4EA1-8756-0D752FB00B9D}" type="pres">
      <dgm:prSet presAssocID="{1E726FF2-9817-4DB8-9BD9-1C15D9783B06}" presName="parentLeftMargin" presStyleLbl="node1" presStyleIdx="4" presStyleCnt="6"/>
      <dgm:spPr/>
    </dgm:pt>
    <dgm:pt modelId="{5A92E191-7155-48CF-B9F3-5E3709F68B98}" type="pres">
      <dgm:prSet presAssocID="{1E726FF2-9817-4DB8-9BD9-1C15D9783B06}" presName="parentText" presStyleLbl="node1" presStyleIdx="5" presStyleCnt="6">
        <dgm:presLayoutVars>
          <dgm:chMax val="0"/>
          <dgm:bulletEnabled val="1"/>
        </dgm:presLayoutVars>
      </dgm:prSet>
      <dgm:spPr/>
    </dgm:pt>
    <dgm:pt modelId="{EF76CDE5-D66C-49A1-AEC4-0E7D214FE5C5}" type="pres">
      <dgm:prSet presAssocID="{1E726FF2-9817-4DB8-9BD9-1C15D9783B06}" presName="negativeSpace" presStyleCnt="0"/>
      <dgm:spPr/>
    </dgm:pt>
    <dgm:pt modelId="{C90CB4E5-60DC-4352-BB28-57658910E7FB}" type="pres">
      <dgm:prSet presAssocID="{1E726FF2-9817-4DB8-9BD9-1C15D9783B06}" presName="childText" presStyleLbl="conFgAcc1" presStyleIdx="5" presStyleCnt="6">
        <dgm:presLayoutVars>
          <dgm:bulletEnabled val="1"/>
        </dgm:presLayoutVars>
      </dgm:prSet>
      <dgm:spPr/>
    </dgm:pt>
  </dgm:ptLst>
  <dgm:cxnLst>
    <dgm:cxn modelId="{829BF911-B7E9-492B-9064-D33823D2F199}" type="presOf" srcId="{D95630B7-5F81-4A4C-99D0-83829EEE4368}" destId="{C90CB4E5-60DC-4352-BB28-57658910E7FB}" srcOrd="0" destOrd="0" presId="urn:microsoft.com/office/officeart/2005/8/layout/list1"/>
    <dgm:cxn modelId="{E52E9B13-C40B-400F-8734-B9160689C1D3}" type="presOf" srcId="{716E031E-CD4F-4D0E-B531-922D43D42819}" destId="{53C2E764-7FD5-440A-9E65-C22717BACFD2}" srcOrd="0" destOrd="0" presId="urn:microsoft.com/office/officeart/2005/8/layout/list1"/>
    <dgm:cxn modelId="{068C1723-40C3-4D66-8BF0-43CC75563CDC}" srcId="{716E031E-CD4F-4D0E-B531-922D43D42819}" destId="{1F1F4863-1B4D-4665-B019-DCF867F9F637}" srcOrd="2" destOrd="0" parTransId="{8F40F056-3C06-4979-B949-54A97262A22E}" sibTransId="{02A099FF-EE39-42B0-B939-4C8DA3B47330}"/>
    <dgm:cxn modelId="{2EB47527-AADB-44B8-9343-499179D9C8B6}" type="presOf" srcId="{9A6F66A0-AE68-4897-9FAA-79CF715918C8}" destId="{08C5FC1D-2665-4045-B3B6-D9A343DF5203}" srcOrd="0" destOrd="0" presId="urn:microsoft.com/office/officeart/2005/8/layout/list1"/>
    <dgm:cxn modelId="{FE4C672E-1680-4E55-8D56-F7AF4D3A5340}" srcId="{B2F90646-0BDD-4D96-9EBF-56541E41E60F}" destId="{9A6F66A0-AE68-4897-9FAA-79CF715918C8}" srcOrd="0" destOrd="0" parTransId="{19443FE8-9936-4CAD-BAC1-652FFA9532EC}" sibTransId="{4560D1AA-7CDB-4201-91ED-9B4EC1EC1F74}"/>
    <dgm:cxn modelId="{06E7B730-CE46-44D5-BEE7-E84C17C1FF58}" srcId="{0ABFDB0C-F8DF-49A2-965D-BABAFEC2A418}" destId="{C294D85C-3EF5-4AF2-842E-98BE66DF7908}" srcOrd="0" destOrd="0" parTransId="{3085A2A4-9EEA-41BD-8484-24867A1A7021}" sibTransId="{AA4BB983-6A72-46DA-B704-AFF93B5D2CF5}"/>
    <dgm:cxn modelId="{CEB10234-D8A3-4712-A2D4-E3D114A1E332}" type="presOf" srcId="{C9AA67D3-C32F-4891-97C4-E0EB13005951}" destId="{23B7A66D-48F7-41E8-BF78-0D4C374B3E5A}" srcOrd="1" destOrd="0" presId="urn:microsoft.com/office/officeart/2005/8/layout/list1"/>
    <dgm:cxn modelId="{5F058335-0F54-4936-A4D2-C10BA0C247CB}" type="presOf" srcId="{C294D85C-3EF5-4AF2-842E-98BE66DF7908}" destId="{4CA7B171-9946-4E8C-A5E4-863B654635F3}" srcOrd="0" destOrd="0" presId="urn:microsoft.com/office/officeart/2005/8/layout/list1"/>
    <dgm:cxn modelId="{8351EF36-CDD2-41BB-9A3C-549A43F6C42E}" type="presOf" srcId="{E0B11FBA-131A-4153-B689-D193927E47F8}" destId="{ED8397B4-7472-4B34-8AE3-ED6D11894835}" srcOrd="0" destOrd="0" presId="urn:microsoft.com/office/officeart/2005/8/layout/list1"/>
    <dgm:cxn modelId="{A947C73B-9D61-4AC0-86D4-B14372926C62}" srcId="{716E031E-CD4F-4D0E-B531-922D43D42819}" destId="{C9AA67D3-C32F-4891-97C4-E0EB13005951}" srcOrd="1" destOrd="0" parTransId="{572A11D3-0324-45DB-B1F7-F20CD45FAB53}" sibTransId="{EE1A9FD5-BD13-40C1-AE7F-A9CF323280A9}"/>
    <dgm:cxn modelId="{2B7D1D5B-1679-46F1-A466-E17EFCE9FA8D}" type="presOf" srcId="{0ABFDB0C-F8DF-49A2-965D-BABAFEC2A418}" destId="{56A91522-2149-4D7E-8AF1-55D7079ACD32}" srcOrd="1" destOrd="0"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4CBC5E48-D0AC-4E22-995B-C1EFBDECEC4C}" srcId="{716E031E-CD4F-4D0E-B531-922D43D42819}" destId="{1E726FF2-9817-4DB8-9BD9-1C15D9783B06}" srcOrd="5" destOrd="0" parTransId="{A565E7CF-4A21-4472-B64C-5AD48F7D84B4}" sibTransId="{023ACDD6-3A98-439D-9C12-09668041378C}"/>
    <dgm:cxn modelId="{2BF46669-9B97-457D-A63C-8462F22A7B24}" type="presOf" srcId="{0ABFDB0C-F8DF-49A2-965D-BABAFEC2A418}" destId="{7C2CCEDF-D0CB-47F4-A60B-9115E2E9CE86}" srcOrd="0" destOrd="0" presId="urn:microsoft.com/office/officeart/2005/8/layout/list1"/>
    <dgm:cxn modelId="{632E734D-602F-465E-B4D3-25B91367578D}" type="presOf" srcId="{B2F90646-0BDD-4D96-9EBF-56541E41E60F}" destId="{8F47DC20-A6F4-4C36-B157-1D8CC249B678}" srcOrd="1" destOrd="0" presId="urn:microsoft.com/office/officeart/2005/8/layout/list1"/>
    <dgm:cxn modelId="{334D6971-CF20-40E1-B3AC-60F4C2BA16F3}" type="presOf" srcId="{C9AA67D3-C32F-4891-97C4-E0EB13005951}" destId="{96C1E214-DC4B-4740-8491-1A30A3AB5481}" srcOrd="0" destOrd="0" presId="urn:microsoft.com/office/officeart/2005/8/layout/list1"/>
    <dgm:cxn modelId="{B1BE6F55-5DAD-43FF-9D10-8DC6B9F4A437}" srcId="{716E031E-CD4F-4D0E-B531-922D43D42819}" destId="{0ABFDB0C-F8DF-49A2-965D-BABAFEC2A418}" srcOrd="0" destOrd="0" parTransId="{0C0AA29C-A822-41F0-AAB5-AAF55DE93A89}" sibTransId="{E343297C-4BF1-4CB1-B6BD-68D3DD62643B}"/>
    <dgm:cxn modelId="{0EA0647B-B479-44A0-8BAD-E1CD92C17EA1}" srcId="{716E031E-CD4F-4D0E-B531-922D43D42819}" destId="{B2F90646-0BDD-4D96-9EBF-56541E41E60F}" srcOrd="4" destOrd="0" parTransId="{B81E5F13-1772-4B8A-BBDD-7F06596EC45E}" sibTransId="{84275C34-1796-4AE1-9505-B0728A8758DA}"/>
    <dgm:cxn modelId="{C3F9397C-3445-4C84-89A9-1011ED9A73CB}" srcId="{716E031E-CD4F-4D0E-B531-922D43D42819}" destId="{09A62444-9007-4975-BBE1-6E8F54D0028B}" srcOrd="3" destOrd="0" parTransId="{666A16AA-1F8A-476D-AF17-F83F30460241}" sibTransId="{F743D7AF-BB40-4493-BC69-25EDA53CD206}"/>
    <dgm:cxn modelId="{C01AAC7C-1397-4522-8B99-543C86951A85}" type="presOf" srcId="{09A62444-9007-4975-BBE1-6E8F54D0028B}" destId="{7981D093-930A-4824-8789-C770473AD4E1}" srcOrd="0" destOrd="0" presId="urn:microsoft.com/office/officeart/2005/8/layout/list1"/>
    <dgm:cxn modelId="{D41FD482-64A1-4D21-AE5B-F489D492A4CC}" srcId="{1E726FF2-9817-4DB8-9BD9-1C15D9783B06}" destId="{D95630B7-5F81-4A4C-99D0-83829EEE4368}" srcOrd="0" destOrd="0" parTransId="{2D957EFA-7696-41ED-AE24-1F4D1B32C9E9}" sibTransId="{5866340A-F2D4-40AC-9B39-61A1FEDDA643}"/>
    <dgm:cxn modelId="{61BE369A-D044-4E08-A35A-411332A8C7D3}" type="presOf" srcId="{0D336B3C-6B96-4227-ACAB-6B7AC92501F9}" destId="{37024E3A-CA15-4B21-90A1-367E7B3D253C}" srcOrd="0" destOrd="0" presId="urn:microsoft.com/office/officeart/2005/8/layout/list1"/>
    <dgm:cxn modelId="{74F48FA3-6811-4FF4-B9AB-214ADDFEA27A}" type="presOf" srcId="{1F1F4863-1B4D-4665-B019-DCF867F9F637}" destId="{866D3EBA-6329-4B01-8A00-7FCC7B620BDE}" srcOrd="1" destOrd="0"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FB9D6AB4-7A30-45C8-A083-5F573CA98D37}" type="presOf" srcId="{1E726FF2-9817-4DB8-9BD9-1C15D9783B06}" destId="{5A92E191-7155-48CF-B9F3-5E3709F68B98}" srcOrd="1" destOrd="0" presId="urn:microsoft.com/office/officeart/2005/8/layout/list1"/>
    <dgm:cxn modelId="{1D480BB7-BA6F-477E-BF93-6496F3FCF65E}" srcId="{09A62444-9007-4975-BBE1-6E8F54D0028B}" destId="{0D336B3C-6B96-4227-ACAB-6B7AC92501F9}" srcOrd="0" destOrd="0" parTransId="{29A47CBE-CFEB-423C-AE61-E58A606181C5}" sibTransId="{0869AFFC-5668-4D67-BD30-83B438F714E4}"/>
    <dgm:cxn modelId="{62CF13B8-7FD7-43FA-9AC7-3E4536DD0DA8}" type="presOf" srcId="{B2F90646-0BDD-4D96-9EBF-56541E41E60F}" destId="{1F6A2BDB-4010-41AA-8B8D-4F60741BD30E}" srcOrd="0" destOrd="0" presId="urn:microsoft.com/office/officeart/2005/8/layout/list1"/>
    <dgm:cxn modelId="{0A8A06BC-8AF5-4C69-A73E-7777DDE676C8}" type="presOf" srcId="{1F1F4863-1B4D-4665-B019-DCF867F9F637}" destId="{7F5AB2BE-C482-4ACB-A4BD-1EFF477D28BA}" srcOrd="0" destOrd="0" presId="urn:microsoft.com/office/officeart/2005/8/layout/list1"/>
    <dgm:cxn modelId="{50F658CC-FB37-43DC-9BFF-52E1A281F525}" type="presOf" srcId="{1E726FF2-9817-4DB8-9BD9-1C15D9783B06}" destId="{F5EE1139-C45D-4EA1-8756-0D752FB00B9D}" srcOrd="0" destOrd="0" presId="urn:microsoft.com/office/officeart/2005/8/layout/list1"/>
    <dgm:cxn modelId="{214CF2E8-4208-4B76-98B0-B3B26C1CABEC}" type="presOf" srcId="{09A62444-9007-4975-BBE1-6E8F54D0028B}" destId="{33C55FBC-466C-4077-A874-951D4267DFFD}" srcOrd="1" destOrd="0" presId="urn:microsoft.com/office/officeart/2005/8/layout/list1"/>
    <dgm:cxn modelId="{42EEB0FD-5320-45CD-A859-93D1E0D355BD}" type="presOf" srcId="{6C30D5A7-8249-4EFB-A009-1AB9221D1484}" destId="{BC271BE4-21CF-4F95-9FD3-E86DE46E8AE6}" srcOrd="0" destOrd="0" presId="urn:microsoft.com/office/officeart/2005/8/layout/list1"/>
    <dgm:cxn modelId="{59B8669C-C94D-458F-84B6-05C881495582}" type="presParOf" srcId="{53C2E764-7FD5-440A-9E65-C22717BACFD2}" destId="{FEFB2D94-D98C-4CBE-9029-A6949924EE3D}" srcOrd="0" destOrd="0" presId="urn:microsoft.com/office/officeart/2005/8/layout/list1"/>
    <dgm:cxn modelId="{3D4646E9-5A3C-40A7-A2E0-7F27889024B4}" type="presParOf" srcId="{FEFB2D94-D98C-4CBE-9029-A6949924EE3D}" destId="{7C2CCEDF-D0CB-47F4-A60B-9115E2E9CE86}" srcOrd="0" destOrd="0" presId="urn:microsoft.com/office/officeart/2005/8/layout/list1"/>
    <dgm:cxn modelId="{A678FC8F-2DB2-4204-BB71-66E4DBC58510}" type="presParOf" srcId="{FEFB2D94-D98C-4CBE-9029-A6949924EE3D}" destId="{56A91522-2149-4D7E-8AF1-55D7079ACD32}" srcOrd="1" destOrd="0" presId="urn:microsoft.com/office/officeart/2005/8/layout/list1"/>
    <dgm:cxn modelId="{5F54336E-7461-49F4-9CA5-B646F754CB34}" type="presParOf" srcId="{53C2E764-7FD5-440A-9E65-C22717BACFD2}" destId="{2C398200-2406-42AF-95D3-7484F9A0D626}" srcOrd="1" destOrd="0" presId="urn:microsoft.com/office/officeart/2005/8/layout/list1"/>
    <dgm:cxn modelId="{C71700E3-963F-4A89-A704-428DC111FE24}" type="presParOf" srcId="{53C2E764-7FD5-440A-9E65-C22717BACFD2}" destId="{4CA7B171-9946-4E8C-A5E4-863B654635F3}" srcOrd="2" destOrd="0" presId="urn:microsoft.com/office/officeart/2005/8/layout/list1"/>
    <dgm:cxn modelId="{5B05FA38-C9ED-4E92-A8C1-06165A46534D}" type="presParOf" srcId="{53C2E764-7FD5-440A-9E65-C22717BACFD2}" destId="{9BD07FDE-9AE7-40C8-B8C0-C6E83172180C}" srcOrd="3" destOrd="0" presId="urn:microsoft.com/office/officeart/2005/8/layout/list1"/>
    <dgm:cxn modelId="{ADA74B34-C025-4261-8E81-61FCBB5352DC}" type="presParOf" srcId="{53C2E764-7FD5-440A-9E65-C22717BACFD2}" destId="{A188B3E4-8E75-4B9F-BA20-B9C73810ED95}" srcOrd="4" destOrd="0" presId="urn:microsoft.com/office/officeart/2005/8/layout/list1"/>
    <dgm:cxn modelId="{DE0C0DC0-449D-4FBD-B05F-10FE72D00CB0}" type="presParOf" srcId="{A188B3E4-8E75-4B9F-BA20-B9C73810ED95}" destId="{96C1E214-DC4B-4740-8491-1A30A3AB5481}" srcOrd="0" destOrd="0" presId="urn:microsoft.com/office/officeart/2005/8/layout/list1"/>
    <dgm:cxn modelId="{9DE51862-DD1A-4886-88D8-DE3D9B40174E}" type="presParOf" srcId="{A188B3E4-8E75-4B9F-BA20-B9C73810ED95}" destId="{23B7A66D-48F7-41E8-BF78-0D4C374B3E5A}" srcOrd="1" destOrd="0" presId="urn:microsoft.com/office/officeart/2005/8/layout/list1"/>
    <dgm:cxn modelId="{19BA3B1A-F2D8-42B3-8562-BBFD919AB48F}" type="presParOf" srcId="{53C2E764-7FD5-440A-9E65-C22717BACFD2}" destId="{20030F5E-DBEB-4FDA-84A0-CB23FDFB0B9B}" srcOrd="5" destOrd="0" presId="urn:microsoft.com/office/officeart/2005/8/layout/list1"/>
    <dgm:cxn modelId="{8FF92725-31A4-4FEE-8112-D5C5C48DA3A7}" type="presParOf" srcId="{53C2E764-7FD5-440A-9E65-C22717BACFD2}" destId="{BC271BE4-21CF-4F95-9FD3-E86DE46E8AE6}" srcOrd="6" destOrd="0" presId="urn:microsoft.com/office/officeart/2005/8/layout/list1"/>
    <dgm:cxn modelId="{963E2E69-D62B-4F63-8500-4503E2CFAA4D}" type="presParOf" srcId="{53C2E764-7FD5-440A-9E65-C22717BACFD2}" destId="{6B3CAD7F-6443-4BEC-BB21-6EE857667C50}" srcOrd="7" destOrd="0" presId="urn:microsoft.com/office/officeart/2005/8/layout/list1"/>
    <dgm:cxn modelId="{493BF1BE-B8B3-44EC-8890-63674A6FEA7E}" type="presParOf" srcId="{53C2E764-7FD5-440A-9E65-C22717BACFD2}" destId="{D7238B8A-8A74-4B8D-ADD5-5EC9EDBAAFF7}" srcOrd="8" destOrd="0" presId="urn:microsoft.com/office/officeart/2005/8/layout/list1"/>
    <dgm:cxn modelId="{BB2A9E27-192C-42CE-A127-49D1774EE95F}" type="presParOf" srcId="{D7238B8A-8A74-4B8D-ADD5-5EC9EDBAAFF7}" destId="{7F5AB2BE-C482-4ACB-A4BD-1EFF477D28BA}" srcOrd="0" destOrd="0" presId="urn:microsoft.com/office/officeart/2005/8/layout/list1"/>
    <dgm:cxn modelId="{FF2BD5FB-79E1-4F1D-AB35-3ACE42FEFA37}" type="presParOf" srcId="{D7238B8A-8A74-4B8D-ADD5-5EC9EDBAAFF7}" destId="{866D3EBA-6329-4B01-8A00-7FCC7B620BDE}" srcOrd="1" destOrd="0" presId="urn:microsoft.com/office/officeart/2005/8/layout/list1"/>
    <dgm:cxn modelId="{C20261BC-319C-4791-9081-F8BFE7ACCDCC}" type="presParOf" srcId="{53C2E764-7FD5-440A-9E65-C22717BACFD2}" destId="{9214FC0C-DC99-4BFE-A9C0-6F178ED941F7}" srcOrd="9" destOrd="0" presId="urn:microsoft.com/office/officeart/2005/8/layout/list1"/>
    <dgm:cxn modelId="{078CCA26-A011-455D-AFEC-E44AD0BAF3B8}" type="presParOf" srcId="{53C2E764-7FD5-440A-9E65-C22717BACFD2}" destId="{ED8397B4-7472-4B34-8AE3-ED6D11894835}" srcOrd="10" destOrd="0" presId="urn:microsoft.com/office/officeart/2005/8/layout/list1"/>
    <dgm:cxn modelId="{EFDA7AB4-62E7-4E6A-AD45-3626F4AD78E1}" type="presParOf" srcId="{53C2E764-7FD5-440A-9E65-C22717BACFD2}" destId="{802E4CC4-72CE-4585-97A7-A91E47B7D6E3}" srcOrd="11" destOrd="0" presId="urn:microsoft.com/office/officeart/2005/8/layout/list1"/>
    <dgm:cxn modelId="{A3F14E1E-B966-4BC6-86F2-A4D2BA265A0A}" type="presParOf" srcId="{53C2E764-7FD5-440A-9E65-C22717BACFD2}" destId="{6E45D2D8-C24A-4FE5-AB2E-A6D123122CAE}" srcOrd="12" destOrd="0" presId="urn:microsoft.com/office/officeart/2005/8/layout/list1"/>
    <dgm:cxn modelId="{2D3D50F4-BABA-4D3C-A8D3-8FC15C11212C}" type="presParOf" srcId="{6E45D2D8-C24A-4FE5-AB2E-A6D123122CAE}" destId="{7981D093-930A-4824-8789-C770473AD4E1}" srcOrd="0" destOrd="0" presId="urn:microsoft.com/office/officeart/2005/8/layout/list1"/>
    <dgm:cxn modelId="{564BF9C4-8F11-45FF-8293-40286774B765}" type="presParOf" srcId="{6E45D2D8-C24A-4FE5-AB2E-A6D123122CAE}" destId="{33C55FBC-466C-4077-A874-951D4267DFFD}" srcOrd="1" destOrd="0" presId="urn:microsoft.com/office/officeart/2005/8/layout/list1"/>
    <dgm:cxn modelId="{3D84BBF9-C1AA-4956-86C8-B16E6B3F97CC}" type="presParOf" srcId="{53C2E764-7FD5-440A-9E65-C22717BACFD2}" destId="{2237DC8D-A08A-4F33-8CE8-CEBDB4A7A098}" srcOrd="13" destOrd="0" presId="urn:microsoft.com/office/officeart/2005/8/layout/list1"/>
    <dgm:cxn modelId="{6EAB7D89-0DCD-41E4-A7B7-437765084444}" type="presParOf" srcId="{53C2E764-7FD5-440A-9E65-C22717BACFD2}" destId="{37024E3A-CA15-4B21-90A1-367E7B3D253C}" srcOrd="14" destOrd="0" presId="urn:microsoft.com/office/officeart/2005/8/layout/list1"/>
    <dgm:cxn modelId="{72A28132-8374-4249-87F2-BCCCFC2E421F}" type="presParOf" srcId="{53C2E764-7FD5-440A-9E65-C22717BACFD2}" destId="{6E28E113-4701-4512-9F8B-4523C47EA649}" srcOrd="15" destOrd="0" presId="urn:microsoft.com/office/officeart/2005/8/layout/list1"/>
    <dgm:cxn modelId="{69A56ED7-3DBC-4FD4-896F-A1E40EE40E5A}" type="presParOf" srcId="{53C2E764-7FD5-440A-9E65-C22717BACFD2}" destId="{2D1EF523-FDC1-442B-947E-4E7757325850}" srcOrd="16" destOrd="0" presId="urn:microsoft.com/office/officeart/2005/8/layout/list1"/>
    <dgm:cxn modelId="{C672522D-04DF-47E2-94E5-B4A8A6E05792}" type="presParOf" srcId="{2D1EF523-FDC1-442B-947E-4E7757325850}" destId="{1F6A2BDB-4010-41AA-8B8D-4F60741BD30E}" srcOrd="0" destOrd="0" presId="urn:microsoft.com/office/officeart/2005/8/layout/list1"/>
    <dgm:cxn modelId="{429B9B84-26A5-4C87-A666-0BA901DA7E71}" type="presParOf" srcId="{2D1EF523-FDC1-442B-947E-4E7757325850}" destId="{8F47DC20-A6F4-4C36-B157-1D8CC249B678}" srcOrd="1" destOrd="0" presId="urn:microsoft.com/office/officeart/2005/8/layout/list1"/>
    <dgm:cxn modelId="{D0BE7B73-635E-451E-ACEA-C0DE9C4BD638}" type="presParOf" srcId="{53C2E764-7FD5-440A-9E65-C22717BACFD2}" destId="{273EF1CA-E6FD-4000-8EFF-10220237D486}" srcOrd="17" destOrd="0" presId="urn:microsoft.com/office/officeart/2005/8/layout/list1"/>
    <dgm:cxn modelId="{7840707B-18B4-4EC7-BE43-AAB8537366DE}" type="presParOf" srcId="{53C2E764-7FD5-440A-9E65-C22717BACFD2}" destId="{08C5FC1D-2665-4045-B3B6-D9A343DF5203}" srcOrd="18" destOrd="0" presId="urn:microsoft.com/office/officeart/2005/8/layout/list1"/>
    <dgm:cxn modelId="{39ECA72A-B221-49B5-8BF5-0FD6987103C7}" type="presParOf" srcId="{53C2E764-7FD5-440A-9E65-C22717BACFD2}" destId="{61D9162C-8212-4398-98E6-9E06B421B907}" srcOrd="19" destOrd="0" presId="urn:microsoft.com/office/officeart/2005/8/layout/list1"/>
    <dgm:cxn modelId="{94082D42-E7A9-4DDC-AEAB-CB91803560FA}" type="presParOf" srcId="{53C2E764-7FD5-440A-9E65-C22717BACFD2}" destId="{6DDBA7A0-A431-47D0-B365-15C8F9810CAA}" srcOrd="20" destOrd="0" presId="urn:microsoft.com/office/officeart/2005/8/layout/list1"/>
    <dgm:cxn modelId="{0D2FFDA9-5150-4E62-BB0D-FE23BDCB2870}" type="presParOf" srcId="{6DDBA7A0-A431-47D0-B365-15C8F9810CAA}" destId="{F5EE1139-C45D-4EA1-8756-0D752FB00B9D}" srcOrd="0" destOrd="0" presId="urn:microsoft.com/office/officeart/2005/8/layout/list1"/>
    <dgm:cxn modelId="{EBF86BA9-CA7D-43FB-8A8E-433B72842239}" type="presParOf" srcId="{6DDBA7A0-A431-47D0-B365-15C8F9810CAA}" destId="{5A92E191-7155-48CF-B9F3-5E3709F68B98}" srcOrd="1" destOrd="0" presId="urn:microsoft.com/office/officeart/2005/8/layout/list1"/>
    <dgm:cxn modelId="{1D0F7E9D-FA1A-421D-A639-8290D0C3E012}" type="presParOf" srcId="{53C2E764-7FD5-440A-9E65-C22717BACFD2}" destId="{EF76CDE5-D66C-49A1-AEC4-0E7D214FE5C5}" srcOrd="21" destOrd="0" presId="urn:microsoft.com/office/officeart/2005/8/layout/list1"/>
    <dgm:cxn modelId="{0F572B2C-71FB-49EA-8F42-6041D6905B3D}" type="presParOf" srcId="{53C2E764-7FD5-440A-9E65-C22717BACFD2}" destId="{C90CB4E5-60DC-4352-BB28-57658910E7FB}"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536385-0F47-4343-B396-DA7E5D422C6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1054506B-279D-4812-9719-97C5412F665F}">
      <dgm:prSet/>
      <dgm:spPr/>
      <dgm:t>
        <a:bodyPr/>
        <a:lstStyle/>
        <a:p>
          <a:pPr>
            <a:lnSpc>
              <a:spcPct val="100000"/>
            </a:lnSpc>
          </a:pPr>
          <a:r>
            <a:rPr lang="en-CA"/>
            <a:t>Data </a:t>
          </a:r>
          <a:endParaRPr lang="en-US"/>
        </a:p>
      </dgm:t>
    </dgm:pt>
    <dgm:pt modelId="{84E43128-CF78-4E3F-AB1F-39F3433998E5}" type="parTrans" cxnId="{81A05F0C-8ABA-4D20-B438-60D38DDA14FE}">
      <dgm:prSet/>
      <dgm:spPr/>
      <dgm:t>
        <a:bodyPr/>
        <a:lstStyle/>
        <a:p>
          <a:endParaRPr lang="en-US"/>
        </a:p>
      </dgm:t>
    </dgm:pt>
    <dgm:pt modelId="{010CE2C8-B899-434D-A364-80DB074DA02B}" type="sibTrans" cxnId="{81A05F0C-8ABA-4D20-B438-60D38DDA14FE}">
      <dgm:prSet/>
      <dgm:spPr/>
      <dgm:t>
        <a:bodyPr/>
        <a:lstStyle/>
        <a:p>
          <a:endParaRPr lang="en-US"/>
        </a:p>
      </dgm:t>
    </dgm:pt>
    <dgm:pt modelId="{A0DBE437-2D94-4967-ACEE-1D12130F4FFF}">
      <dgm:prSet/>
      <dgm:spPr/>
      <dgm:t>
        <a:bodyPr/>
        <a:lstStyle/>
        <a:p>
          <a:pPr>
            <a:lnSpc>
              <a:spcPct val="100000"/>
            </a:lnSpc>
          </a:pPr>
          <a:r>
            <a:rPr lang="en-CA"/>
            <a:t>Processing</a:t>
          </a:r>
          <a:endParaRPr lang="en-US"/>
        </a:p>
      </dgm:t>
    </dgm:pt>
    <dgm:pt modelId="{2998121E-2DD5-48A3-9557-1DDD5419A03E}" type="parTrans" cxnId="{5B9770D1-72EC-43CF-9ED1-8213CFA2EAF2}">
      <dgm:prSet/>
      <dgm:spPr/>
      <dgm:t>
        <a:bodyPr/>
        <a:lstStyle/>
        <a:p>
          <a:endParaRPr lang="en-US"/>
        </a:p>
      </dgm:t>
    </dgm:pt>
    <dgm:pt modelId="{136515B7-119C-4049-B406-C78FBEA66A4D}" type="sibTrans" cxnId="{5B9770D1-72EC-43CF-9ED1-8213CFA2EAF2}">
      <dgm:prSet/>
      <dgm:spPr/>
      <dgm:t>
        <a:bodyPr/>
        <a:lstStyle/>
        <a:p>
          <a:endParaRPr lang="en-US"/>
        </a:p>
      </dgm:t>
    </dgm:pt>
    <dgm:pt modelId="{7DEE7C6B-05B2-444B-B121-1B698D1B9DF8}" type="pres">
      <dgm:prSet presAssocID="{2C536385-0F47-4343-B396-DA7E5D422C6A}" presName="root" presStyleCnt="0">
        <dgm:presLayoutVars>
          <dgm:dir/>
          <dgm:resizeHandles val="exact"/>
        </dgm:presLayoutVars>
      </dgm:prSet>
      <dgm:spPr/>
    </dgm:pt>
    <dgm:pt modelId="{B67189E3-76A4-444B-B4B0-8ABDFED0A145}" type="pres">
      <dgm:prSet presAssocID="{1054506B-279D-4812-9719-97C5412F665F}" presName="compNode" presStyleCnt="0"/>
      <dgm:spPr/>
    </dgm:pt>
    <dgm:pt modelId="{285F3634-111E-48C9-9040-4CEEB5B234C6}" type="pres">
      <dgm:prSet presAssocID="{1054506B-279D-4812-9719-97C5412F66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inary with solid fill"/>
        </a:ext>
      </dgm:extLst>
    </dgm:pt>
    <dgm:pt modelId="{7AFAC91F-4105-47A6-8E39-0726056F374B}" type="pres">
      <dgm:prSet presAssocID="{1054506B-279D-4812-9719-97C5412F665F}" presName="spaceRect" presStyleCnt="0"/>
      <dgm:spPr/>
    </dgm:pt>
    <dgm:pt modelId="{5FD8D774-D759-4F2E-A4DE-8F0CB720CE0F}" type="pres">
      <dgm:prSet presAssocID="{1054506B-279D-4812-9719-97C5412F665F}" presName="textRect" presStyleLbl="revTx" presStyleIdx="0" presStyleCnt="2">
        <dgm:presLayoutVars>
          <dgm:chMax val="1"/>
          <dgm:chPref val="1"/>
        </dgm:presLayoutVars>
      </dgm:prSet>
      <dgm:spPr/>
    </dgm:pt>
    <dgm:pt modelId="{8D8BFE6F-426F-4680-BE57-A1C3CA6A7821}" type="pres">
      <dgm:prSet presAssocID="{010CE2C8-B899-434D-A364-80DB074DA02B}" presName="sibTrans" presStyleCnt="0"/>
      <dgm:spPr/>
    </dgm:pt>
    <dgm:pt modelId="{77011484-A3D1-4DC9-8E41-2534E29AC4D6}" type="pres">
      <dgm:prSet presAssocID="{A0DBE437-2D94-4967-ACEE-1D12130F4FFF}" presName="compNode" presStyleCnt="0"/>
      <dgm:spPr/>
    </dgm:pt>
    <dgm:pt modelId="{9B09675C-E974-4260-8FBD-AAA6E333D017}" type="pres">
      <dgm:prSet presAssocID="{A0DBE437-2D94-4967-ACEE-1D12130F4F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ears with solid fill"/>
        </a:ext>
      </dgm:extLst>
    </dgm:pt>
    <dgm:pt modelId="{4511A8E4-E669-41C6-AACE-0C6E75921F42}" type="pres">
      <dgm:prSet presAssocID="{A0DBE437-2D94-4967-ACEE-1D12130F4FFF}" presName="spaceRect" presStyleCnt="0"/>
      <dgm:spPr/>
    </dgm:pt>
    <dgm:pt modelId="{1940F509-6B39-446E-90ED-B34A3D037664}" type="pres">
      <dgm:prSet presAssocID="{A0DBE437-2D94-4967-ACEE-1D12130F4FFF}" presName="textRect" presStyleLbl="revTx" presStyleIdx="1" presStyleCnt="2">
        <dgm:presLayoutVars>
          <dgm:chMax val="1"/>
          <dgm:chPref val="1"/>
        </dgm:presLayoutVars>
      </dgm:prSet>
      <dgm:spPr/>
    </dgm:pt>
  </dgm:ptLst>
  <dgm:cxnLst>
    <dgm:cxn modelId="{81A05F0C-8ABA-4D20-B438-60D38DDA14FE}" srcId="{2C536385-0F47-4343-B396-DA7E5D422C6A}" destId="{1054506B-279D-4812-9719-97C5412F665F}" srcOrd="0" destOrd="0" parTransId="{84E43128-CF78-4E3F-AB1F-39F3433998E5}" sibTransId="{010CE2C8-B899-434D-A364-80DB074DA02B}"/>
    <dgm:cxn modelId="{00A26279-4701-4711-8954-977C6DD64CF6}" type="presOf" srcId="{1054506B-279D-4812-9719-97C5412F665F}" destId="{5FD8D774-D759-4F2E-A4DE-8F0CB720CE0F}" srcOrd="0" destOrd="0" presId="urn:microsoft.com/office/officeart/2018/2/layout/IconLabelList"/>
    <dgm:cxn modelId="{B765D98A-AE64-4372-AF24-31036C5B89B9}" type="presOf" srcId="{A0DBE437-2D94-4967-ACEE-1D12130F4FFF}" destId="{1940F509-6B39-446E-90ED-B34A3D037664}" srcOrd="0" destOrd="0" presId="urn:microsoft.com/office/officeart/2018/2/layout/IconLabelList"/>
    <dgm:cxn modelId="{5B9770D1-72EC-43CF-9ED1-8213CFA2EAF2}" srcId="{2C536385-0F47-4343-B396-DA7E5D422C6A}" destId="{A0DBE437-2D94-4967-ACEE-1D12130F4FFF}" srcOrd="1" destOrd="0" parTransId="{2998121E-2DD5-48A3-9557-1DDD5419A03E}" sibTransId="{136515B7-119C-4049-B406-C78FBEA66A4D}"/>
    <dgm:cxn modelId="{02BB71E5-E5CD-450E-B4AA-6DE483AF7C43}" type="presOf" srcId="{2C536385-0F47-4343-B396-DA7E5D422C6A}" destId="{7DEE7C6B-05B2-444B-B121-1B698D1B9DF8}" srcOrd="0" destOrd="0" presId="urn:microsoft.com/office/officeart/2018/2/layout/IconLabelList"/>
    <dgm:cxn modelId="{873D8444-B2D6-4FEB-B6CA-EB45E4B8979B}" type="presParOf" srcId="{7DEE7C6B-05B2-444B-B121-1B698D1B9DF8}" destId="{B67189E3-76A4-444B-B4B0-8ABDFED0A145}" srcOrd="0" destOrd="0" presId="urn:microsoft.com/office/officeart/2018/2/layout/IconLabelList"/>
    <dgm:cxn modelId="{66CDF9D0-C3B0-47C9-A683-5D822A7DD637}" type="presParOf" srcId="{B67189E3-76A4-444B-B4B0-8ABDFED0A145}" destId="{285F3634-111E-48C9-9040-4CEEB5B234C6}" srcOrd="0" destOrd="0" presId="urn:microsoft.com/office/officeart/2018/2/layout/IconLabelList"/>
    <dgm:cxn modelId="{217CCDEB-B69E-40CB-A5FC-2747C0D04C9E}" type="presParOf" srcId="{B67189E3-76A4-444B-B4B0-8ABDFED0A145}" destId="{7AFAC91F-4105-47A6-8E39-0726056F374B}" srcOrd="1" destOrd="0" presId="urn:microsoft.com/office/officeart/2018/2/layout/IconLabelList"/>
    <dgm:cxn modelId="{15ED9207-ED29-4A5E-BDDD-30E5C97BEF0D}" type="presParOf" srcId="{B67189E3-76A4-444B-B4B0-8ABDFED0A145}" destId="{5FD8D774-D759-4F2E-A4DE-8F0CB720CE0F}" srcOrd="2" destOrd="0" presId="urn:microsoft.com/office/officeart/2018/2/layout/IconLabelList"/>
    <dgm:cxn modelId="{8BDF972E-AC9C-46CB-80AF-977EFF317990}" type="presParOf" srcId="{7DEE7C6B-05B2-444B-B121-1B698D1B9DF8}" destId="{8D8BFE6F-426F-4680-BE57-A1C3CA6A7821}" srcOrd="1" destOrd="0" presId="urn:microsoft.com/office/officeart/2018/2/layout/IconLabelList"/>
    <dgm:cxn modelId="{830B4361-D1DA-4D23-921B-A9A070B1B881}" type="presParOf" srcId="{7DEE7C6B-05B2-444B-B121-1B698D1B9DF8}" destId="{77011484-A3D1-4DC9-8E41-2534E29AC4D6}" srcOrd="2" destOrd="0" presId="urn:microsoft.com/office/officeart/2018/2/layout/IconLabelList"/>
    <dgm:cxn modelId="{B30E1DA3-6583-4D26-BA4F-79FE499E6CDA}" type="presParOf" srcId="{77011484-A3D1-4DC9-8E41-2534E29AC4D6}" destId="{9B09675C-E974-4260-8FBD-AAA6E333D017}" srcOrd="0" destOrd="0" presId="urn:microsoft.com/office/officeart/2018/2/layout/IconLabelList"/>
    <dgm:cxn modelId="{3E2B6678-8095-4468-95E9-AFD5BA47CAC6}" type="presParOf" srcId="{77011484-A3D1-4DC9-8E41-2534E29AC4D6}" destId="{4511A8E4-E669-41C6-AACE-0C6E75921F42}" srcOrd="1" destOrd="0" presId="urn:microsoft.com/office/officeart/2018/2/layout/IconLabelList"/>
    <dgm:cxn modelId="{D143DB3F-42DF-4968-B086-EC5BD92EF04B}" type="presParOf" srcId="{77011484-A3D1-4DC9-8E41-2534E29AC4D6}" destId="{1940F509-6B39-446E-90ED-B34A3D0376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9AA67D3-C32F-4891-97C4-E0EB13005951}">
      <dgm:prSet/>
      <dgm:spPr/>
      <dgm:t>
        <a:bodyPr/>
        <a:lstStyle/>
        <a:p>
          <a:r>
            <a:rPr lang="en-CA" dirty="0"/>
            <a:t>Numeric Types</a:t>
          </a:r>
          <a:endParaRPr lang="en-US" dirty="0"/>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dirty="0"/>
            <a:t>int, float</a:t>
          </a:r>
          <a:endParaRPr lang="en-US" dirty="0"/>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a:t>bool</a:t>
          </a:r>
          <a:endParaRPr lang="en-US"/>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dirty="0"/>
            <a:t>Text (string) type</a:t>
          </a:r>
          <a:endParaRPr lang="en-US" dirty="0"/>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a:t>str</a:t>
          </a:r>
          <a:endParaRPr lang="en-US"/>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B2F90646-0BDD-4D96-9EBF-56541E41E60F}">
      <dgm:prSet/>
      <dgm:spPr/>
      <dgm:t>
        <a:bodyPr/>
        <a:lstStyle/>
        <a:p>
          <a:r>
            <a:rPr lang="en-CA" dirty="0"/>
            <a:t>Sequence Types</a:t>
          </a:r>
          <a:endParaRPr lang="en-US" dirty="0"/>
        </a:p>
      </dgm:t>
    </dgm:pt>
    <dgm:pt modelId="{B81E5F13-1772-4B8A-BBDD-7F06596EC45E}" type="parTrans" cxnId="{0EA0647B-B479-44A0-8BAD-E1CD92C17EA1}">
      <dgm:prSet/>
      <dgm:spPr/>
      <dgm:t>
        <a:bodyPr/>
        <a:lstStyle/>
        <a:p>
          <a:endParaRPr lang="en-US"/>
        </a:p>
      </dgm:t>
    </dgm:pt>
    <dgm:pt modelId="{84275C34-1796-4AE1-9505-B0728A8758DA}" type="sibTrans" cxnId="{0EA0647B-B479-44A0-8BAD-E1CD92C17EA1}">
      <dgm:prSet/>
      <dgm:spPr/>
      <dgm:t>
        <a:bodyPr/>
        <a:lstStyle/>
        <a:p>
          <a:endParaRPr lang="en-US"/>
        </a:p>
      </dgm:t>
    </dgm:pt>
    <dgm:pt modelId="{9A6F66A0-AE68-4897-9FAA-79CF715918C8}">
      <dgm:prSet/>
      <dgm:spPr/>
      <dgm:t>
        <a:bodyPr/>
        <a:lstStyle/>
        <a:p>
          <a:r>
            <a:rPr lang="en-CA" dirty="0"/>
            <a:t>list, tuple, range</a:t>
          </a:r>
          <a:endParaRPr lang="en-US" dirty="0"/>
        </a:p>
      </dgm:t>
    </dgm:pt>
    <dgm:pt modelId="{19443FE8-9936-4CAD-BAC1-652FFA9532EC}" type="parTrans" cxnId="{FE4C672E-1680-4E55-8D56-F7AF4D3A5340}">
      <dgm:prSet/>
      <dgm:spPr/>
      <dgm:t>
        <a:bodyPr/>
        <a:lstStyle/>
        <a:p>
          <a:endParaRPr lang="en-US"/>
        </a:p>
      </dgm:t>
    </dgm:pt>
    <dgm:pt modelId="{4560D1AA-7CDB-4201-91ED-9B4EC1EC1F74}" type="sibTrans" cxnId="{FE4C672E-1680-4E55-8D56-F7AF4D3A5340}">
      <dgm:prSet/>
      <dgm:spPr/>
      <dgm:t>
        <a:bodyPr/>
        <a:lstStyle/>
        <a:p>
          <a:endParaRPr lang="en-US"/>
        </a:p>
      </dgm:t>
    </dgm:pt>
    <dgm:pt modelId="{0ABFDB0C-F8DF-49A2-965D-BABAFEC2A418}">
      <dgm:prSet/>
      <dgm:spPr/>
      <dgm:t>
        <a:bodyPr/>
        <a:lstStyle/>
        <a:p>
          <a:r>
            <a:rPr lang="en-US" dirty="0" err="1"/>
            <a:t>NoneType</a:t>
          </a:r>
          <a:endParaRPr lang="en-US" dirty="0"/>
        </a:p>
      </dgm:t>
    </dgm:pt>
    <dgm:pt modelId="{0C0AA29C-A822-41F0-AAB5-AAF55DE93A89}" type="parTrans" cxnId="{B1BE6F55-5DAD-43FF-9D10-8DC6B9F4A437}">
      <dgm:prSet/>
      <dgm:spPr/>
      <dgm:t>
        <a:bodyPr/>
        <a:lstStyle/>
        <a:p>
          <a:endParaRPr lang="en-CA"/>
        </a:p>
      </dgm:t>
    </dgm:pt>
    <dgm:pt modelId="{E343297C-4BF1-4CB1-B6BD-68D3DD62643B}" type="sibTrans" cxnId="{B1BE6F55-5DAD-43FF-9D10-8DC6B9F4A437}">
      <dgm:prSet/>
      <dgm:spPr/>
      <dgm:t>
        <a:bodyPr/>
        <a:lstStyle/>
        <a:p>
          <a:endParaRPr lang="en-CA"/>
        </a:p>
      </dgm:t>
    </dgm:pt>
    <dgm:pt modelId="{C294D85C-3EF5-4AF2-842E-98BE66DF7908}">
      <dgm:prSet/>
      <dgm:spPr/>
      <dgm:t>
        <a:bodyPr/>
        <a:lstStyle/>
        <a:p>
          <a:r>
            <a:rPr lang="en-US" dirty="0"/>
            <a:t>Special value </a:t>
          </a:r>
          <a:r>
            <a:rPr lang="en-US" b="1" dirty="0"/>
            <a:t>None</a:t>
          </a:r>
        </a:p>
      </dgm:t>
    </dgm:pt>
    <dgm:pt modelId="{3085A2A4-9EEA-41BD-8484-24867A1A7021}" type="parTrans" cxnId="{06E7B730-CE46-44D5-BEE7-E84C17C1FF58}">
      <dgm:prSet/>
      <dgm:spPr/>
      <dgm:t>
        <a:bodyPr/>
        <a:lstStyle/>
        <a:p>
          <a:endParaRPr lang="en-CA"/>
        </a:p>
      </dgm:t>
    </dgm:pt>
    <dgm:pt modelId="{AA4BB983-6A72-46DA-B704-AFF93B5D2CF5}" type="sibTrans" cxnId="{06E7B730-CE46-44D5-BEE7-E84C17C1FF58}">
      <dgm:prSet/>
      <dgm:spPr/>
      <dgm:t>
        <a:bodyPr/>
        <a:lstStyle/>
        <a:p>
          <a:endParaRPr lang="en-CA"/>
        </a:p>
      </dgm:t>
    </dgm:pt>
    <dgm:pt modelId="{EBF71805-407E-4F75-A548-3A30F76C9BBF}">
      <dgm:prSet/>
      <dgm:spPr/>
      <dgm:t>
        <a:bodyPr/>
        <a:lstStyle/>
        <a:p>
          <a:r>
            <a:rPr lang="en-CA"/>
            <a:t>Mapping Type</a:t>
          </a:r>
          <a:endParaRPr lang="en-US" dirty="0"/>
        </a:p>
      </dgm:t>
    </dgm:pt>
    <dgm:pt modelId="{B81F6790-F601-4F94-89AA-EB7F76D4EB35}" type="parTrans" cxnId="{FFE755BB-B91B-47AF-9681-D71BC76AB9F8}">
      <dgm:prSet/>
      <dgm:spPr/>
      <dgm:t>
        <a:bodyPr/>
        <a:lstStyle/>
        <a:p>
          <a:endParaRPr lang="en-CA"/>
        </a:p>
      </dgm:t>
    </dgm:pt>
    <dgm:pt modelId="{383A6FA3-E8A4-4EA4-B912-0C2CF3DE2969}" type="sibTrans" cxnId="{FFE755BB-B91B-47AF-9681-D71BC76AB9F8}">
      <dgm:prSet/>
      <dgm:spPr/>
      <dgm:t>
        <a:bodyPr/>
        <a:lstStyle/>
        <a:p>
          <a:endParaRPr lang="en-CA"/>
        </a:p>
      </dgm:t>
    </dgm:pt>
    <dgm:pt modelId="{B84483A1-98C5-4209-AFBB-7AA71D793C38}">
      <dgm:prSet/>
      <dgm:spPr/>
      <dgm:t>
        <a:bodyPr/>
        <a:lstStyle/>
        <a:p>
          <a:r>
            <a:rPr lang="en-CA" dirty="0" err="1"/>
            <a:t>dict</a:t>
          </a:r>
          <a:endParaRPr lang="en-US" dirty="0"/>
        </a:p>
      </dgm:t>
    </dgm:pt>
    <dgm:pt modelId="{063399AB-6869-46CB-8BFF-6E64C8BB2A86}" type="parTrans" cxnId="{90E56B39-6F81-4F9A-8072-5F262A8C4666}">
      <dgm:prSet/>
      <dgm:spPr/>
      <dgm:t>
        <a:bodyPr/>
        <a:lstStyle/>
        <a:p>
          <a:endParaRPr lang="en-CA"/>
        </a:p>
      </dgm:t>
    </dgm:pt>
    <dgm:pt modelId="{D0D0A387-2958-4797-96A8-5B8E456FD8D7}" type="sibTrans" cxnId="{90E56B39-6F81-4F9A-8072-5F262A8C4666}">
      <dgm:prSet/>
      <dgm:spPr/>
      <dgm:t>
        <a:bodyPr/>
        <a:lstStyle/>
        <a:p>
          <a:endParaRPr lang="en-CA"/>
        </a:p>
      </dgm:t>
    </dgm:pt>
    <dgm:pt modelId="{53C2E764-7FD5-440A-9E65-C22717BACFD2}" type="pres">
      <dgm:prSet presAssocID="{716E031E-CD4F-4D0E-B531-922D43D42819}" presName="linear" presStyleCnt="0">
        <dgm:presLayoutVars>
          <dgm:dir/>
          <dgm:animLvl val="lvl"/>
          <dgm:resizeHandles val="exact"/>
        </dgm:presLayoutVars>
      </dgm:prSet>
      <dgm:spPr/>
    </dgm:pt>
    <dgm:pt modelId="{FEFB2D94-D98C-4CBE-9029-A6949924EE3D}" type="pres">
      <dgm:prSet presAssocID="{0ABFDB0C-F8DF-49A2-965D-BABAFEC2A418}" presName="parentLin" presStyleCnt="0"/>
      <dgm:spPr/>
    </dgm:pt>
    <dgm:pt modelId="{7C2CCEDF-D0CB-47F4-A60B-9115E2E9CE86}" type="pres">
      <dgm:prSet presAssocID="{0ABFDB0C-F8DF-49A2-965D-BABAFEC2A418}" presName="parentLeftMargin" presStyleLbl="node1" presStyleIdx="0" presStyleCnt="6"/>
      <dgm:spPr/>
    </dgm:pt>
    <dgm:pt modelId="{56A91522-2149-4D7E-8AF1-55D7079ACD32}" type="pres">
      <dgm:prSet presAssocID="{0ABFDB0C-F8DF-49A2-965D-BABAFEC2A418}" presName="parentText" presStyleLbl="node1" presStyleIdx="0" presStyleCnt="6">
        <dgm:presLayoutVars>
          <dgm:chMax val="0"/>
          <dgm:bulletEnabled val="1"/>
        </dgm:presLayoutVars>
      </dgm:prSet>
      <dgm:spPr/>
    </dgm:pt>
    <dgm:pt modelId="{2C398200-2406-42AF-95D3-7484F9A0D626}" type="pres">
      <dgm:prSet presAssocID="{0ABFDB0C-F8DF-49A2-965D-BABAFEC2A418}" presName="negativeSpace" presStyleCnt="0"/>
      <dgm:spPr/>
    </dgm:pt>
    <dgm:pt modelId="{4CA7B171-9946-4E8C-A5E4-863B654635F3}" type="pres">
      <dgm:prSet presAssocID="{0ABFDB0C-F8DF-49A2-965D-BABAFEC2A418}" presName="childText" presStyleLbl="conFgAcc1" presStyleIdx="0" presStyleCnt="6">
        <dgm:presLayoutVars>
          <dgm:bulletEnabled val="1"/>
        </dgm:presLayoutVars>
      </dgm:prSet>
      <dgm:spPr/>
    </dgm:pt>
    <dgm:pt modelId="{9BD07FDE-9AE7-40C8-B8C0-C6E83172180C}" type="pres">
      <dgm:prSet presAssocID="{E343297C-4BF1-4CB1-B6BD-68D3DD62643B}" presName="spaceBetweenRectangles" presStyleCnt="0"/>
      <dgm:spPr/>
    </dgm:pt>
    <dgm:pt modelId="{A188B3E4-8E75-4B9F-BA20-B9C73810ED95}" type="pres">
      <dgm:prSet presAssocID="{C9AA67D3-C32F-4891-97C4-E0EB13005951}" presName="parentLin" presStyleCnt="0"/>
      <dgm:spPr/>
    </dgm:pt>
    <dgm:pt modelId="{96C1E214-DC4B-4740-8491-1A30A3AB5481}" type="pres">
      <dgm:prSet presAssocID="{C9AA67D3-C32F-4891-97C4-E0EB13005951}" presName="parentLeftMargin" presStyleLbl="node1" presStyleIdx="0" presStyleCnt="6"/>
      <dgm:spPr/>
    </dgm:pt>
    <dgm:pt modelId="{23B7A66D-48F7-41E8-BF78-0D4C374B3E5A}" type="pres">
      <dgm:prSet presAssocID="{C9AA67D3-C32F-4891-97C4-E0EB13005951}" presName="parentText" presStyleLbl="node1" presStyleIdx="1" presStyleCnt="6">
        <dgm:presLayoutVars>
          <dgm:chMax val="0"/>
          <dgm:bulletEnabled val="1"/>
        </dgm:presLayoutVars>
      </dgm:prSet>
      <dgm:spPr/>
    </dgm:pt>
    <dgm:pt modelId="{20030F5E-DBEB-4FDA-84A0-CB23FDFB0B9B}" type="pres">
      <dgm:prSet presAssocID="{C9AA67D3-C32F-4891-97C4-E0EB13005951}" presName="negativeSpace" presStyleCnt="0"/>
      <dgm:spPr/>
    </dgm:pt>
    <dgm:pt modelId="{BC271BE4-21CF-4F95-9FD3-E86DE46E8AE6}" type="pres">
      <dgm:prSet presAssocID="{C9AA67D3-C32F-4891-97C4-E0EB13005951}" presName="childText" presStyleLbl="conFgAcc1" presStyleIdx="1" presStyleCnt="6">
        <dgm:presLayoutVars>
          <dgm:bulletEnabled val="1"/>
        </dgm:presLayoutVars>
      </dgm:prSet>
      <dgm:spPr/>
    </dgm:pt>
    <dgm:pt modelId="{6B3CAD7F-6443-4BEC-BB21-6EE857667C50}" type="pres">
      <dgm:prSet presAssocID="{EE1A9FD5-BD13-40C1-AE7F-A9CF323280A9}" presName="spaceBetweenRectangles" presStyleCnt="0"/>
      <dgm:spPr/>
    </dgm:pt>
    <dgm:pt modelId="{D7238B8A-8A74-4B8D-ADD5-5EC9EDBAAFF7}" type="pres">
      <dgm:prSet presAssocID="{1F1F4863-1B4D-4665-B019-DCF867F9F637}" presName="parentLin" presStyleCnt="0"/>
      <dgm:spPr/>
    </dgm:pt>
    <dgm:pt modelId="{7F5AB2BE-C482-4ACB-A4BD-1EFF477D28BA}" type="pres">
      <dgm:prSet presAssocID="{1F1F4863-1B4D-4665-B019-DCF867F9F637}" presName="parentLeftMargin" presStyleLbl="node1" presStyleIdx="1" presStyleCnt="6"/>
      <dgm:spPr/>
    </dgm:pt>
    <dgm:pt modelId="{866D3EBA-6329-4B01-8A00-7FCC7B620BDE}" type="pres">
      <dgm:prSet presAssocID="{1F1F4863-1B4D-4665-B019-DCF867F9F637}" presName="parentText" presStyleLbl="node1" presStyleIdx="2" presStyleCnt="6">
        <dgm:presLayoutVars>
          <dgm:chMax val="0"/>
          <dgm:bulletEnabled val="1"/>
        </dgm:presLayoutVars>
      </dgm:prSet>
      <dgm:spPr/>
    </dgm:pt>
    <dgm:pt modelId="{9214FC0C-DC99-4BFE-A9C0-6F178ED941F7}" type="pres">
      <dgm:prSet presAssocID="{1F1F4863-1B4D-4665-B019-DCF867F9F637}" presName="negativeSpace" presStyleCnt="0"/>
      <dgm:spPr/>
    </dgm:pt>
    <dgm:pt modelId="{ED8397B4-7472-4B34-8AE3-ED6D11894835}" type="pres">
      <dgm:prSet presAssocID="{1F1F4863-1B4D-4665-B019-DCF867F9F637}" presName="childText" presStyleLbl="conFgAcc1" presStyleIdx="2" presStyleCnt="6">
        <dgm:presLayoutVars>
          <dgm:bulletEnabled val="1"/>
        </dgm:presLayoutVars>
      </dgm:prSet>
      <dgm:spPr/>
    </dgm:pt>
    <dgm:pt modelId="{802E4CC4-72CE-4585-97A7-A91E47B7D6E3}" type="pres">
      <dgm:prSet presAssocID="{02A099FF-EE39-42B0-B939-4C8DA3B47330}" presName="spaceBetweenRectangles" presStyleCnt="0"/>
      <dgm:spPr/>
    </dgm:pt>
    <dgm:pt modelId="{6E45D2D8-C24A-4FE5-AB2E-A6D123122CAE}" type="pres">
      <dgm:prSet presAssocID="{09A62444-9007-4975-BBE1-6E8F54D0028B}" presName="parentLin" presStyleCnt="0"/>
      <dgm:spPr/>
    </dgm:pt>
    <dgm:pt modelId="{7981D093-930A-4824-8789-C770473AD4E1}" type="pres">
      <dgm:prSet presAssocID="{09A62444-9007-4975-BBE1-6E8F54D0028B}" presName="parentLeftMargin" presStyleLbl="node1" presStyleIdx="2" presStyleCnt="6"/>
      <dgm:spPr/>
    </dgm:pt>
    <dgm:pt modelId="{33C55FBC-466C-4077-A874-951D4267DFFD}" type="pres">
      <dgm:prSet presAssocID="{09A62444-9007-4975-BBE1-6E8F54D0028B}" presName="parentText" presStyleLbl="node1" presStyleIdx="3" presStyleCnt="6">
        <dgm:presLayoutVars>
          <dgm:chMax val="0"/>
          <dgm:bulletEnabled val="1"/>
        </dgm:presLayoutVars>
      </dgm:prSet>
      <dgm:spPr/>
    </dgm:pt>
    <dgm:pt modelId="{2237DC8D-A08A-4F33-8CE8-CEBDB4A7A098}" type="pres">
      <dgm:prSet presAssocID="{09A62444-9007-4975-BBE1-6E8F54D0028B}" presName="negativeSpace" presStyleCnt="0"/>
      <dgm:spPr/>
    </dgm:pt>
    <dgm:pt modelId="{37024E3A-CA15-4B21-90A1-367E7B3D253C}" type="pres">
      <dgm:prSet presAssocID="{09A62444-9007-4975-BBE1-6E8F54D0028B}" presName="childText" presStyleLbl="conFgAcc1" presStyleIdx="3" presStyleCnt="6">
        <dgm:presLayoutVars>
          <dgm:bulletEnabled val="1"/>
        </dgm:presLayoutVars>
      </dgm:prSet>
      <dgm:spPr/>
    </dgm:pt>
    <dgm:pt modelId="{6E28E113-4701-4512-9F8B-4523C47EA649}" type="pres">
      <dgm:prSet presAssocID="{F743D7AF-BB40-4493-BC69-25EDA53CD206}" presName="spaceBetweenRectangles" presStyleCnt="0"/>
      <dgm:spPr/>
    </dgm:pt>
    <dgm:pt modelId="{2D1EF523-FDC1-442B-947E-4E7757325850}" type="pres">
      <dgm:prSet presAssocID="{B2F90646-0BDD-4D96-9EBF-56541E41E60F}" presName="parentLin" presStyleCnt="0"/>
      <dgm:spPr/>
    </dgm:pt>
    <dgm:pt modelId="{1F6A2BDB-4010-41AA-8B8D-4F60741BD30E}" type="pres">
      <dgm:prSet presAssocID="{B2F90646-0BDD-4D96-9EBF-56541E41E60F}" presName="parentLeftMargin" presStyleLbl="node1" presStyleIdx="3" presStyleCnt="6"/>
      <dgm:spPr/>
    </dgm:pt>
    <dgm:pt modelId="{8F47DC20-A6F4-4C36-B157-1D8CC249B678}" type="pres">
      <dgm:prSet presAssocID="{B2F90646-0BDD-4D96-9EBF-56541E41E60F}" presName="parentText" presStyleLbl="node1" presStyleIdx="4" presStyleCnt="6">
        <dgm:presLayoutVars>
          <dgm:chMax val="0"/>
          <dgm:bulletEnabled val="1"/>
        </dgm:presLayoutVars>
      </dgm:prSet>
      <dgm:spPr/>
    </dgm:pt>
    <dgm:pt modelId="{273EF1CA-E6FD-4000-8EFF-10220237D486}" type="pres">
      <dgm:prSet presAssocID="{B2F90646-0BDD-4D96-9EBF-56541E41E60F}" presName="negativeSpace" presStyleCnt="0"/>
      <dgm:spPr/>
    </dgm:pt>
    <dgm:pt modelId="{08C5FC1D-2665-4045-B3B6-D9A343DF5203}" type="pres">
      <dgm:prSet presAssocID="{B2F90646-0BDD-4D96-9EBF-56541E41E60F}" presName="childText" presStyleLbl="conFgAcc1" presStyleIdx="4" presStyleCnt="6">
        <dgm:presLayoutVars>
          <dgm:bulletEnabled val="1"/>
        </dgm:presLayoutVars>
      </dgm:prSet>
      <dgm:spPr/>
    </dgm:pt>
    <dgm:pt modelId="{61D9162C-8212-4398-98E6-9E06B421B907}" type="pres">
      <dgm:prSet presAssocID="{84275C34-1796-4AE1-9505-B0728A8758DA}" presName="spaceBetweenRectangles" presStyleCnt="0"/>
      <dgm:spPr/>
    </dgm:pt>
    <dgm:pt modelId="{8C4A034A-11C8-4417-A75F-7B0E6AA81370}" type="pres">
      <dgm:prSet presAssocID="{EBF71805-407E-4F75-A548-3A30F76C9BBF}" presName="parentLin" presStyleCnt="0"/>
      <dgm:spPr/>
    </dgm:pt>
    <dgm:pt modelId="{9BC35F2C-1BFA-4825-85BD-C490C2A0926C}" type="pres">
      <dgm:prSet presAssocID="{EBF71805-407E-4F75-A548-3A30F76C9BBF}" presName="parentLeftMargin" presStyleLbl="node1" presStyleIdx="4" presStyleCnt="6"/>
      <dgm:spPr/>
    </dgm:pt>
    <dgm:pt modelId="{11EDE60E-DDEC-442A-8996-7BAF2EB6D0F1}" type="pres">
      <dgm:prSet presAssocID="{EBF71805-407E-4F75-A548-3A30F76C9BBF}" presName="parentText" presStyleLbl="node1" presStyleIdx="5" presStyleCnt="6">
        <dgm:presLayoutVars>
          <dgm:chMax val="0"/>
          <dgm:bulletEnabled val="1"/>
        </dgm:presLayoutVars>
      </dgm:prSet>
      <dgm:spPr/>
    </dgm:pt>
    <dgm:pt modelId="{E2AC6721-8249-4828-B5A9-B2040345BB3E}" type="pres">
      <dgm:prSet presAssocID="{EBF71805-407E-4F75-A548-3A30F76C9BBF}" presName="negativeSpace" presStyleCnt="0"/>
      <dgm:spPr/>
    </dgm:pt>
    <dgm:pt modelId="{0AD6D476-7165-44FE-8538-17D76068A363}" type="pres">
      <dgm:prSet presAssocID="{EBF71805-407E-4F75-A548-3A30F76C9BBF}" presName="childText" presStyleLbl="conFgAcc1" presStyleIdx="5" presStyleCnt="6">
        <dgm:presLayoutVars>
          <dgm:bulletEnabled val="1"/>
        </dgm:presLayoutVars>
      </dgm:prSet>
      <dgm:spPr/>
    </dgm:pt>
  </dgm:ptLst>
  <dgm:cxnLst>
    <dgm:cxn modelId="{37FB5B12-0EC4-484F-AB68-51B4C983D051}" type="presOf" srcId="{EBF71805-407E-4F75-A548-3A30F76C9BBF}" destId="{11EDE60E-DDEC-442A-8996-7BAF2EB6D0F1}" srcOrd="1" destOrd="0" presId="urn:microsoft.com/office/officeart/2005/8/layout/list1"/>
    <dgm:cxn modelId="{E52E9B13-C40B-400F-8734-B9160689C1D3}" type="presOf" srcId="{716E031E-CD4F-4D0E-B531-922D43D42819}" destId="{53C2E764-7FD5-440A-9E65-C22717BACFD2}" srcOrd="0" destOrd="0" presId="urn:microsoft.com/office/officeart/2005/8/layout/list1"/>
    <dgm:cxn modelId="{068C1723-40C3-4D66-8BF0-43CC75563CDC}" srcId="{716E031E-CD4F-4D0E-B531-922D43D42819}" destId="{1F1F4863-1B4D-4665-B019-DCF867F9F637}" srcOrd="2" destOrd="0" parTransId="{8F40F056-3C06-4979-B949-54A97262A22E}" sibTransId="{02A099FF-EE39-42B0-B939-4C8DA3B47330}"/>
    <dgm:cxn modelId="{98131C27-A04D-4EC2-8D32-B930909171B1}" type="presOf" srcId="{B84483A1-98C5-4209-AFBB-7AA71D793C38}" destId="{0AD6D476-7165-44FE-8538-17D76068A363}" srcOrd="0" destOrd="0" presId="urn:microsoft.com/office/officeart/2005/8/layout/list1"/>
    <dgm:cxn modelId="{2EB47527-AADB-44B8-9343-499179D9C8B6}" type="presOf" srcId="{9A6F66A0-AE68-4897-9FAA-79CF715918C8}" destId="{08C5FC1D-2665-4045-B3B6-D9A343DF5203}" srcOrd="0" destOrd="0" presId="urn:microsoft.com/office/officeart/2005/8/layout/list1"/>
    <dgm:cxn modelId="{FE4C672E-1680-4E55-8D56-F7AF4D3A5340}" srcId="{B2F90646-0BDD-4D96-9EBF-56541E41E60F}" destId="{9A6F66A0-AE68-4897-9FAA-79CF715918C8}" srcOrd="0" destOrd="0" parTransId="{19443FE8-9936-4CAD-BAC1-652FFA9532EC}" sibTransId="{4560D1AA-7CDB-4201-91ED-9B4EC1EC1F74}"/>
    <dgm:cxn modelId="{06E7B730-CE46-44D5-BEE7-E84C17C1FF58}" srcId="{0ABFDB0C-F8DF-49A2-965D-BABAFEC2A418}" destId="{C294D85C-3EF5-4AF2-842E-98BE66DF7908}" srcOrd="0" destOrd="0" parTransId="{3085A2A4-9EEA-41BD-8484-24867A1A7021}" sibTransId="{AA4BB983-6A72-46DA-B704-AFF93B5D2CF5}"/>
    <dgm:cxn modelId="{CEB10234-D8A3-4712-A2D4-E3D114A1E332}" type="presOf" srcId="{C9AA67D3-C32F-4891-97C4-E0EB13005951}" destId="{23B7A66D-48F7-41E8-BF78-0D4C374B3E5A}" srcOrd="1" destOrd="0" presId="urn:microsoft.com/office/officeart/2005/8/layout/list1"/>
    <dgm:cxn modelId="{5F058335-0F54-4936-A4D2-C10BA0C247CB}" type="presOf" srcId="{C294D85C-3EF5-4AF2-842E-98BE66DF7908}" destId="{4CA7B171-9946-4E8C-A5E4-863B654635F3}" srcOrd="0" destOrd="0" presId="urn:microsoft.com/office/officeart/2005/8/layout/list1"/>
    <dgm:cxn modelId="{8351EF36-CDD2-41BB-9A3C-549A43F6C42E}" type="presOf" srcId="{E0B11FBA-131A-4153-B689-D193927E47F8}" destId="{ED8397B4-7472-4B34-8AE3-ED6D11894835}" srcOrd="0" destOrd="0" presId="urn:microsoft.com/office/officeart/2005/8/layout/list1"/>
    <dgm:cxn modelId="{90E56B39-6F81-4F9A-8072-5F262A8C4666}" srcId="{EBF71805-407E-4F75-A548-3A30F76C9BBF}" destId="{B84483A1-98C5-4209-AFBB-7AA71D793C38}" srcOrd="0" destOrd="0" parTransId="{063399AB-6869-46CB-8BFF-6E64C8BB2A86}" sibTransId="{D0D0A387-2958-4797-96A8-5B8E456FD8D7}"/>
    <dgm:cxn modelId="{A947C73B-9D61-4AC0-86D4-B14372926C62}" srcId="{716E031E-CD4F-4D0E-B531-922D43D42819}" destId="{C9AA67D3-C32F-4891-97C4-E0EB13005951}" srcOrd="1" destOrd="0" parTransId="{572A11D3-0324-45DB-B1F7-F20CD45FAB53}" sibTransId="{EE1A9FD5-BD13-40C1-AE7F-A9CF323280A9}"/>
    <dgm:cxn modelId="{2B7D1D5B-1679-46F1-A466-E17EFCE9FA8D}" type="presOf" srcId="{0ABFDB0C-F8DF-49A2-965D-BABAFEC2A418}" destId="{56A91522-2149-4D7E-8AF1-55D7079ACD32}" srcOrd="1" destOrd="0"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ECCDC462-106C-4FB1-8BBF-5683BBFE5B4A}" type="presOf" srcId="{EBF71805-407E-4F75-A548-3A30F76C9BBF}" destId="{9BC35F2C-1BFA-4825-85BD-C490C2A0926C}" srcOrd="0" destOrd="0" presId="urn:microsoft.com/office/officeart/2005/8/layout/list1"/>
    <dgm:cxn modelId="{2BF46669-9B97-457D-A63C-8462F22A7B24}" type="presOf" srcId="{0ABFDB0C-F8DF-49A2-965D-BABAFEC2A418}" destId="{7C2CCEDF-D0CB-47F4-A60B-9115E2E9CE86}" srcOrd="0" destOrd="0" presId="urn:microsoft.com/office/officeart/2005/8/layout/list1"/>
    <dgm:cxn modelId="{632E734D-602F-465E-B4D3-25B91367578D}" type="presOf" srcId="{B2F90646-0BDD-4D96-9EBF-56541E41E60F}" destId="{8F47DC20-A6F4-4C36-B157-1D8CC249B678}" srcOrd="1" destOrd="0" presId="urn:microsoft.com/office/officeart/2005/8/layout/list1"/>
    <dgm:cxn modelId="{334D6971-CF20-40E1-B3AC-60F4C2BA16F3}" type="presOf" srcId="{C9AA67D3-C32F-4891-97C4-E0EB13005951}" destId="{96C1E214-DC4B-4740-8491-1A30A3AB5481}" srcOrd="0" destOrd="0" presId="urn:microsoft.com/office/officeart/2005/8/layout/list1"/>
    <dgm:cxn modelId="{B1BE6F55-5DAD-43FF-9D10-8DC6B9F4A437}" srcId="{716E031E-CD4F-4D0E-B531-922D43D42819}" destId="{0ABFDB0C-F8DF-49A2-965D-BABAFEC2A418}" srcOrd="0" destOrd="0" parTransId="{0C0AA29C-A822-41F0-AAB5-AAF55DE93A89}" sibTransId="{E343297C-4BF1-4CB1-B6BD-68D3DD62643B}"/>
    <dgm:cxn modelId="{0EA0647B-B479-44A0-8BAD-E1CD92C17EA1}" srcId="{716E031E-CD4F-4D0E-B531-922D43D42819}" destId="{B2F90646-0BDD-4D96-9EBF-56541E41E60F}" srcOrd="4" destOrd="0" parTransId="{B81E5F13-1772-4B8A-BBDD-7F06596EC45E}" sibTransId="{84275C34-1796-4AE1-9505-B0728A8758DA}"/>
    <dgm:cxn modelId="{C3F9397C-3445-4C84-89A9-1011ED9A73CB}" srcId="{716E031E-CD4F-4D0E-B531-922D43D42819}" destId="{09A62444-9007-4975-BBE1-6E8F54D0028B}" srcOrd="3" destOrd="0" parTransId="{666A16AA-1F8A-476D-AF17-F83F30460241}" sibTransId="{F743D7AF-BB40-4493-BC69-25EDA53CD206}"/>
    <dgm:cxn modelId="{C01AAC7C-1397-4522-8B99-543C86951A85}" type="presOf" srcId="{09A62444-9007-4975-BBE1-6E8F54D0028B}" destId="{7981D093-930A-4824-8789-C770473AD4E1}" srcOrd="0" destOrd="0" presId="urn:microsoft.com/office/officeart/2005/8/layout/list1"/>
    <dgm:cxn modelId="{61BE369A-D044-4E08-A35A-411332A8C7D3}" type="presOf" srcId="{0D336B3C-6B96-4227-ACAB-6B7AC92501F9}" destId="{37024E3A-CA15-4B21-90A1-367E7B3D253C}" srcOrd="0" destOrd="0" presId="urn:microsoft.com/office/officeart/2005/8/layout/list1"/>
    <dgm:cxn modelId="{74F48FA3-6811-4FF4-B9AB-214ADDFEA27A}" type="presOf" srcId="{1F1F4863-1B4D-4665-B019-DCF867F9F637}" destId="{866D3EBA-6329-4B01-8A00-7FCC7B620BDE}" srcOrd="1" destOrd="0"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1D480BB7-BA6F-477E-BF93-6496F3FCF65E}" srcId="{09A62444-9007-4975-BBE1-6E8F54D0028B}" destId="{0D336B3C-6B96-4227-ACAB-6B7AC92501F9}" srcOrd="0" destOrd="0" parTransId="{29A47CBE-CFEB-423C-AE61-E58A606181C5}" sibTransId="{0869AFFC-5668-4D67-BD30-83B438F714E4}"/>
    <dgm:cxn modelId="{62CF13B8-7FD7-43FA-9AC7-3E4536DD0DA8}" type="presOf" srcId="{B2F90646-0BDD-4D96-9EBF-56541E41E60F}" destId="{1F6A2BDB-4010-41AA-8B8D-4F60741BD30E}" srcOrd="0" destOrd="0" presId="urn:microsoft.com/office/officeart/2005/8/layout/list1"/>
    <dgm:cxn modelId="{FFE755BB-B91B-47AF-9681-D71BC76AB9F8}" srcId="{716E031E-CD4F-4D0E-B531-922D43D42819}" destId="{EBF71805-407E-4F75-A548-3A30F76C9BBF}" srcOrd="5" destOrd="0" parTransId="{B81F6790-F601-4F94-89AA-EB7F76D4EB35}" sibTransId="{383A6FA3-E8A4-4EA4-B912-0C2CF3DE2969}"/>
    <dgm:cxn modelId="{0A8A06BC-8AF5-4C69-A73E-7777DDE676C8}" type="presOf" srcId="{1F1F4863-1B4D-4665-B019-DCF867F9F637}" destId="{7F5AB2BE-C482-4ACB-A4BD-1EFF477D28BA}" srcOrd="0" destOrd="0" presId="urn:microsoft.com/office/officeart/2005/8/layout/list1"/>
    <dgm:cxn modelId="{214CF2E8-4208-4B76-98B0-B3B26C1CABEC}" type="presOf" srcId="{09A62444-9007-4975-BBE1-6E8F54D0028B}" destId="{33C55FBC-466C-4077-A874-951D4267DFFD}" srcOrd="1" destOrd="0" presId="urn:microsoft.com/office/officeart/2005/8/layout/list1"/>
    <dgm:cxn modelId="{42EEB0FD-5320-45CD-A859-93D1E0D355BD}" type="presOf" srcId="{6C30D5A7-8249-4EFB-A009-1AB9221D1484}" destId="{BC271BE4-21CF-4F95-9FD3-E86DE46E8AE6}" srcOrd="0" destOrd="0" presId="urn:microsoft.com/office/officeart/2005/8/layout/list1"/>
    <dgm:cxn modelId="{59B8669C-C94D-458F-84B6-05C881495582}" type="presParOf" srcId="{53C2E764-7FD5-440A-9E65-C22717BACFD2}" destId="{FEFB2D94-D98C-4CBE-9029-A6949924EE3D}" srcOrd="0" destOrd="0" presId="urn:microsoft.com/office/officeart/2005/8/layout/list1"/>
    <dgm:cxn modelId="{3D4646E9-5A3C-40A7-A2E0-7F27889024B4}" type="presParOf" srcId="{FEFB2D94-D98C-4CBE-9029-A6949924EE3D}" destId="{7C2CCEDF-D0CB-47F4-A60B-9115E2E9CE86}" srcOrd="0" destOrd="0" presId="urn:microsoft.com/office/officeart/2005/8/layout/list1"/>
    <dgm:cxn modelId="{A678FC8F-2DB2-4204-BB71-66E4DBC58510}" type="presParOf" srcId="{FEFB2D94-D98C-4CBE-9029-A6949924EE3D}" destId="{56A91522-2149-4D7E-8AF1-55D7079ACD32}" srcOrd="1" destOrd="0" presId="urn:microsoft.com/office/officeart/2005/8/layout/list1"/>
    <dgm:cxn modelId="{5F54336E-7461-49F4-9CA5-B646F754CB34}" type="presParOf" srcId="{53C2E764-7FD5-440A-9E65-C22717BACFD2}" destId="{2C398200-2406-42AF-95D3-7484F9A0D626}" srcOrd="1" destOrd="0" presId="urn:microsoft.com/office/officeart/2005/8/layout/list1"/>
    <dgm:cxn modelId="{C71700E3-963F-4A89-A704-428DC111FE24}" type="presParOf" srcId="{53C2E764-7FD5-440A-9E65-C22717BACFD2}" destId="{4CA7B171-9946-4E8C-A5E4-863B654635F3}" srcOrd="2" destOrd="0" presId="urn:microsoft.com/office/officeart/2005/8/layout/list1"/>
    <dgm:cxn modelId="{5B05FA38-C9ED-4E92-A8C1-06165A46534D}" type="presParOf" srcId="{53C2E764-7FD5-440A-9E65-C22717BACFD2}" destId="{9BD07FDE-9AE7-40C8-B8C0-C6E83172180C}" srcOrd="3" destOrd="0" presId="urn:microsoft.com/office/officeart/2005/8/layout/list1"/>
    <dgm:cxn modelId="{ADA74B34-C025-4261-8E81-61FCBB5352DC}" type="presParOf" srcId="{53C2E764-7FD5-440A-9E65-C22717BACFD2}" destId="{A188B3E4-8E75-4B9F-BA20-B9C73810ED95}" srcOrd="4" destOrd="0" presId="urn:microsoft.com/office/officeart/2005/8/layout/list1"/>
    <dgm:cxn modelId="{DE0C0DC0-449D-4FBD-B05F-10FE72D00CB0}" type="presParOf" srcId="{A188B3E4-8E75-4B9F-BA20-B9C73810ED95}" destId="{96C1E214-DC4B-4740-8491-1A30A3AB5481}" srcOrd="0" destOrd="0" presId="urn:microsoft.com/office/officeart/2005/8/layout/list1"/>
    <dgm:cxn modelId="{9DE51862-DD1A-4886-88D8-DE3D9B40174E}" type="presParOf" srcId="{A188B3E4-8E75-4B9F-BA20-B9C73810ED95}" destId="{23B7A66D-48F7-41E8-BF78-0D4C374B3E5A}" srcOrd="1" destOrd="0" presId="urn:microsoft.com/office/officeart/2005/8/layout/list1"/>
    <dgm:cxn modelId="{19BA3B1A-F2D8-42B3-8562-BBFD919AB48F}" type="presParOf" srcId="{53C2E764-7FD5-440A-9E65-C22717BACFD2}" destId="{20030F5E-DBEB-4FDA-84A0-CB23FDFB0B9B}" srcOrd="5" destOrd="0" presId="urn:microsoft.com/office/officeart/2005/8/layout/list1"/>
    <dgm:cxn modelId="{8FF92725-31A4-4FEE-8112-D5C5C48DA3A7}" type="presParOf" srcId="{53C2E764-7FD5-440A-9E65-C22717BACFD2}" destId="{BC271BE4-21CF-4F95-9FD3-E86DE46E8AE6}" srcOrd="6" destOrd="0" presId="urn:microsoft.com/office/officeart/2005/8/layout/list1"/>
    <dgm:cxn modelId="{963E2E69-D62B-4F63-8500-4503E2CFAA4D}" type="presParOf" srcId="{53C2E764-7FD5-440A-9E65-C22717BACFD2}" destId="{6B3CAD7F-6443-4BEC-BB21-6EE857667C50}" srcOrd="7" destOrd="0" presId="urn:microsoft.com/office/officeart/2005/8/layout/list1"/>
    <dgm:cxn modelId="{493BF1BE-B8B3-44EC-8890-63674A6FEA7E}" type="presParOf" srcId="{53C2E764-7FD5-440A-9E65-C22717BACFD2}" destId="{D7238B8A-8A74-4B8D-ADD5-5EC9EDBAAFF7}" srcOrd="8" destOrd="0" presId="urn:microsoft.com/office/officeart/2005/8/layout/list1"/>
    <dgm:cxn modelId="{BB2A9E27-192C-42CE-A127-49D1774EE95F}" type="presParOf" srcId="{D7238B8A-8A74-4B8D-ADD5-5EC9EDBAAFF7}" destId="{7F5AB2BE-C482-4ACB-A4BD-1EFF477D28BA}" srcOrd="0" destOrd="0" presId="urn:microsoft.com/office/officeart/2005/8/layout/list1"/>
    <dgm:cxn modelId="{FF2BD5FB-79E1-4F1D-AB35-3ACE42FEFA37}" type="presParOf" srcId="{D7238B8A-8A74-4B8D-ADD5-5EC9EDBAAFF7}" destId="{866D3EBA-6329-4B01-8A00-7FCC7B620BDE}" srcOrd="1" destOrd="0" presId="urn:microsoft.com/office/officeart/2005/8/layout/list1"/>
    <dgm:cxn modelId="{C20261BC-319C-4791-9081-F8BFE7ACCDCC}" type="presParOf" srcId="{53C2E764-7FD5-440A-9E65-C22717BACFD2}" destId="{9214FC0C-DC99-4BFE-A9C0-6F178ED941F7}" srcOrd="9" destOrd="0" presId="urn:microsoft.com/office/officeart/2005/8/layout/list1"/>
    <dgm:cxn modelId="{078CCA26-A011-455D-AFEC-E44AD0BAF3B8}" type="presParOf" srcId="{53C2E764-7FD5-440A-9E65-C22717BACFD2}" destId="{ED8397B4-7472-4B34-8AE3-ED6D11894835}" srcOrd="10" destOrd="0" presId="urn:microsoft.com/office/officeart/2005/8/layout/list1"/>
    <dgm:cxn modelId="{EFDA7AB4-62E7-4E6A-AD45-3626F4AD78E1}" type="presParOf" srcId="{53C2E764-7FD5-440A-9E65-C22717BACFD2}" destId="{802E4CC4-72CE-4585-97A7-A91E47B7D6E3}" srcOrd="11" destOrd="0" presId="urn:microsoft.com/office/officeart/2005/8/layout/list1"/>
    <dgm:cxn modelId="{A3F14E1E-B966-4BC6-86F2-A4D2BA265A0A}" type="presParOf" srcId="{53C2E764-7FD5-440A-9E65-C22717BACFD2}" destId="{6E45D2D8-C24A-4FE5-AB2E-A6D123122CAE}" srcOrd="12" destOrd="0" presId="urn:microsoft.com/office/officeart/2005/8/layout/list1"/>
    <dgm:cxn modelId="{2D3D50F4-BABA-4D3C-A8D3-8FC15C11212C}" type="presParOf" srcId="{6E45D2D8-C24A-4FE5-AB2E-A6D123122CAE}" destId="{7981D093-930A-4824-8789-C770473AD4E1}" srcOrd="0" destOrd="0" presId="urn:microsoft.com/office/officeart/2005/8/layout/list1"/>
    <dgm:cxn modelId="{564BF9C4-8F11-45FF-8293-40286774B765}" type="presParOf" srcId="{6E45D2D8-C24A-4FE5-AB2E-A6D123122CAE}" destId="{33C55FBC-466C-4077-A874-951D4267DFFD}" srcOrd="1" destOrd="0" presId="urn:microsoft.com/office/officeart/2005/8/layout/list1"/>
    <dgm:cxn modelId="{3D84BBF9-C1AA-4956-86C8-B16E6B3F97CC}" type="presParOf" srcId="{53C2E764-7FD5-440A-9E65-C22717BACFD2}" destId="{2237DC8D-A08A-4F33-8CE8-CEBDB4A7A098}" srcOrd="13" destOrd="0" presId="urn:microsoft.com/office/officeart/2005/8/layout/list1"/>
    <dgm:cxn modelId="{6EAB7D89-0DCD-41E4-A7B7-437765084444}" type="presParOf" srcId="{53C2E764-7FD5-440A-9E65-C22717BACFD2}" destId="{37024E3A-CA15-4B21-90A1-367E7B3D253C}" srcOrd="14" destOrd="0" presId="urn:microsoft.com/office/officeart/2005/8/layout/list1"/>
    <dgm:cxn modelId="{72A28132-8374-4249-87F2-BCCCFC2E421F}" type="presParOf" srcId="{53C2E764-7FD5-440A-9E65-C22717BACFD2}" destId="{6E28E113-4701-4512-9F8B-4523C47EA649}" srcOrd="15" destOrd="0" presId="urn:microsoft.com/office/officeart/2005/8/layout/list1"/>
    <dgm:cxn modelId="{69A56ED7-3DBC-4FD4-896F-A1E40EE40E5A}" type="presParOf" srcId="{53C2E764-7FD5-440A-9E65-C22717BACFD2}" destId="{2D1EF523-FDC1-442B-947E-4E7757325850}" srcOrd="16" destOrd="0" presId="urn:microsoft.com/office/officeart/2005/8/layout/list1"/>
    <dgm:cxn modelId="{C672522D-04DF-47E2-94E5-B4A8A6E05792}" type="presParOf" srcId="{2D1EF523-FDC1-442B-947E-4E7757325850}" destId="{1F6A2BDB-4010-41AA-8B8D-4F60741BD30E}" srcOrd="0" destOrd="0" presId="urn:microsoft.com/office/officeart/2005/8/layout/list1"/>
    <dgm:cxn modelId="{429B9B84-26A5-4C87-A666-0BA901DA7E71}" type="presParOf" srcId="{2D1EF523-FDC1-442B-947E-4E7757325850}" destId="{8F47DC20-A6F4-4C36-B157-1D8CC249B678}" srcOrd="1" destOrd="0" presId="urn:microsoft.com/office/officeart/2005/8/layout/list1"/>
    <dgm:cxn modelId="{D0BE7B73-635E-451E-ACEA-C0DE9C4BD638}" type="presParOf" srcId="{53C2E764-7FD5-440A-9E65-C22717BACFD2}" destId="{273EF1CA-E6FD-4000-8EFF-10220237D486}" srcOrd="17" destOrd="0" presId="urn:microsoft.com/office/officeart/2005/8/layout/list1"/>
    <dgm:cxn modelId="{7840707B-18B4-4EC7-BE43-AAB8537366DE}" type="presParOf" srcId="{53C2E764-7FD5-440A-9E65-C22717BACFD2}" destId="{08C5FC1D-2665-4045-B3B6-D9A343DF5203}" srcOrd="18" destOrd="0" presId="urn:microsoft.com/office/officeart/2005/8/layout/list1"/>
    <dgm:cxn modelId="{39ECA72A-B221-49B5-8BF5-0FD6987103C7}" type="presParOf" srcId="{53C2E764-7FD5-440A-9E65-C22717BACFD2}" destId="{61D9162C-8212-4398-98E6-9E06B421B907}" srcOrd="19" destOrd="0" presId="urn:microsoft.com/office/officeart/2005/8/layout/list1"/>
    <dgm:cxn modelId="{42700DBA-47D8-4972-9204-A544AB08C983}" type="presParOf" srcId="{53C2E764-7FD5-440A-9E65-C22717BACFD2}" destId="{8C4A034A-11C8-4417-A75F-7B0E6AA81370}" srcOrd="20" destOrd="0" presId="urn:microsoft.com/office/officeart/2005/8/layout/list1"/>
    <dgm:cxn modelId="{02ADD862-5E83-41B7-BE75-02226D5FC2BE}" type="presParOf" srcId="{8C4A034A-11C8-4417-A75F-7B0E6AA81370}" destId="{9BC35F2C-1BFA-4825-85BD-C490C2A0926C}" srcOrd="0" destOrd="0" presId="urn:microsoft.com/office/officeart/2005/8/layout/list1"/>
    <dgm:cxn modelId="{0964975F-CF83-4FED-945F-917C2552D9A2}" type="presParOf" srcId="{8C4A034A-11C8-4417-A75F-7B0E6AA81370}" destId="{11EDE60E-DDEC-442A-8996-7BAF2EB6D0F1}" srcOrd="1" destOrd="0" presId="urn:microsoft.com/office/officeart/2005/8/layout/list1"/>
    <dgm:cxn modelId="{B4FB3FB2-526D-4387-9D66-C226D81A4CA5}" type="presParOf" srcId="{53C2E764-7FD5-440A-9E65-C22717BACFD2}" destId="{E2AC6721-8249-4828-B5A9-B2040345BB3E}" srcOrd="21" destOrd="0" presId="urn:microsoft.com/office/officeart/2005/8/layout/list1"/>
    <dgm:cxn modelId="{F90B79C6-10A4-4BD2-B2B3-B50F8C338CE2}" type="presParOf" srcId="{53C2E764-7FD5-440A-9E65-C22717BACFD2}" destId="{0AD6D476-7165-44FE-8538-17D76068A36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9AA67D3-C32F-4891-97C4-E0EB13005951}">
      <dgm:prSet/>
      <dgm:spPr/>
      <dgm:t>
        <a:bodyPr/>
        <a:lstStyle/>
        <a:p>
          <a:r>
            <a:rPr lang="en-CA" dirty="0"/>
            <a:t>Numeric Types</a:t>
          </a:r>
          <a:endParaRPr lang="en-US" dirty="0"/>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dirty="0"/>
            <a:t>int, float</a:t>
          </a:r>
          <a:endParaRPr lang="en-US" dirty="0"/>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a:t>bool</a:t>
          </a:r>
          <a:endParaRPr lang="en-US"/>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dirty="0"/>
            <a:t>Text (string) type</a:t>
          </a:r>
          <a:endParaRPr lang="en-US" dirty="0"/>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a:t>str</a:t>
          </a:r>
          <a:endParaRPr lang="en-US"/>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B2F90646-0BDD-4D96-9EBF-56541E41E60F}">
      <dgm:prSet/>
      <dgm:spPr/>
      <dgm:t>
        <a:bodyPr/>
        <a:lstStyle/>
        <a:p>
          <a:r>
            <a:rPr lang="en-CA" dirty="0"/>
            <a:t>Sequence Types</a:t>
          </a:r>
          <a:endParaRPr lang="en-US" dirty="0"/>
        </a:p>
      </dgm:t>
    </dgm:pt>
    <dgm:pt modelId="{B81E5F13-1772-4B8A-BBDD-7F06596EC45E}" type="parTrans" cxnId="{0EA0647B-B479-44A0-8BAD-E1CD92C17EA1}">
      <dgm:prSet/>
      <dgm:spPr/>
      <dgm:t>
        <a:bodyPr/>
        <a:lstStyle/>
        <a:p>
          <a:endParaRPr lang="en-US"/>
        </a:p>
      </dgm:t>
    </dgm:pt>
    <dgm:pt modelId="{84275C34-1796-4AE1-9505-B0728A8758DA}" type="sibTrans" cxnId="{0EA0647B-B479-44A0-8BAD-E1CD92C17EA1}">
      <dgm:prSet/>
      <dgm:spPr/>
      <dgm:t>
        <a:bodyPr/>
        <a:lstStyle/>
        <a:p>
          <a:endParaRPr lang="en-US"/>
        </a:p>
      </dgm:t>
    </dgm:pt>
    <dgm:pt modelId="{9A6F66A0-AE68-4897-9FAA-79CF715918C8}">
      <dgm:prSet/>
      <dgm:spPr/>
      <dgm:t>
        <a:bodyPr/>
        <a:lstStyle/>
        <a:p>
          <a:r>
            <a:rPr lang="en-CA" dirty="0"/>
            <a:t>list, tuple, range</a:t>
          </a:r>
          <a:endParaRPr lang="en-US" dirty="0"/>
        </a:p>
      </dgm:t>
    </dgm:pt>
    <dgm:pt modelId="{19443FE8-9936-4CAD-BAC1-652FFA9532EC}" type="parTrans" cxnId="{FE4C672E-1680-4E55-8D56-F7AF4D3A5340}">
      <dgm:prSet/>
      <dgm:spPr/>
      <dgm:t>
        <a:bodyPr/>
        <a:lstStyle/>
        <a:p>
          <a:endParaRPr lang="en-US"/>
        </a:p>
      </dgm:t>
    </dgm:pt>
    <dgm:pt modelId="{4560D1AA-7CDB-4201-91ED-9B4EC1EC1F74}" type="sibTrans" cxnId="{FE4C672E-1680-4E55-8D56-F7AF4D3A5340}">
      <dgm:prSet/>
      <dgm:spPr/>
      <dgm:t>
        <a:bodyPr/>
        <a:lstStyle/>
        <a:p>
          <a:endParaRPr lang="en-US"/>
        </a:p>
      </dgm:t>
    </dgm:pt>
    <dgm:pt modelId="{0ABFDB0C-F8DF-49A2-965D-BABAFEC2A418}">
      <dgm:prSet/>
      <dgm:spPr/>
      <dgm:t>
        <a:bodyPr/>
        <a:lstStyle/>
        <a:p>
          <a:r>
            <a:rPr lang="en-US" dirty="0" err="1"/>
            <a:t>NoneType</a:t>
          </a:r>
          <a:endParaRPr lang="en-US" dirty="0"/>
        </a:p>
      </dgm:t>
    </dgm:pt>
    <dgm:pt modelId="{0C0AA29C-A822-41F0-AAB5-AAF55DE93A89}" type="parTrans" cxnId="{B1BE6F55-5DAD-43FF-9D10-8DC6B9F4A437}">
      <dgm:prSet/>
      <dgm:spPr/>
      <dgm:t>
        <a:bodyPr/>
        <a:lstStyle/>
        <a:p>
          <a:endParaRPr lang="en-CA"/>
        </a:p>
      </dgm:t>
    </dgm:pt>
    <dgm:pt modelId="{E343297C-4BF1-4CB1-B6BD-68D3DD62643B}" type="sibTrans" cxnId="{B1BE6F55-5DAD-43FF-9D10-8DC6B9F4A437}">
      <dgm:prSet/>
      <dgm:spPr/>
      <dgm:t>
        <a:bodyPr/>
        <a:lstStyle/>
        <a:p>
          <a:endParaRPr lang="en-CA"/>
        </a:p>
      </dgm:t>
    </dgm:pt>
    <dgm:pt modelId="{C294D85C-3EF5-4AF2-842E-98BE66DF7908}">
      <dgm:prSet/>
      <dgm:spPr/>
      <dgm:t>
        <a:bodyPr/>
        <a:lstStyle/>
        <a:p>
          <a:r>
            <a:rPr lang="en-US" dirty="0"/>
            <a:t>Special value </a:t>
          </a:r>
          <a:r>
            <a:rPr lang="en-US" b="1" dirty="0"/>
            <a:t>None</a:t>
          </a:r>
        </a:p>
      </dgm:t>
    </dgm:pt>
    <dgm:pt modelId="{3085A2A4-9EEA-41BD-8484-24867A1A7021}" type="parTrans" cxnId="{06E7B730-CE46-44D5-BEE7-E84C17C1FF58}">
      <dgm:prSet/>
      <dgm:spPr/>
      <dgm:t>
        <a:bodyPr/>
        <a:lstStyle/>
        <a:p>
          <a:endParaRPr lang="en-CA"/>
        </a:p>
      </dgm:t>
    </dgm:pt>
    <dgm:pt modelId="{AA4BB983-6A72-46DA-B704-AFF93B5D2CF5}" type="sibTrans" cxnId="{06E7B730-CE46-44D5-BEE7-E84C17C1FF58}">
      <dgm:prSet/>
      <dgm:spPr/>
      <dgm:t>
        <a:bodyPr/>
        <a:lstStyle/>
        <a:p>
          <a:endParaRPr lang="en-CA"/>
        </a:p>
      </dgm:t>
    </dgm:pt>
    <dgm:pt modelId="{EBF71805-407E-4F75-A548-3A30F76C9BBF}">
      <dgm:prSet/>
      <dgm:spPr/>
      <dgm:t>
        <a:bodyPr/>
        <a:lstStyle/>
        <a:p>
          <a:r>
            <a:rPr lang="en-CA"/>
            <a:t>Mapping Type</a:t>
          </a:r>
          <a:endParaRPr lang="en-US" dirty="0"/>
        </a:p>
      </dgm:t>
    </dgm:pt>
    <dgm:pt modelId="{B81F6790-F601-4F94-89AA-EB7F76D4EB35}" type="parTrans" cxnId="{FFE755BB-B91B-47AF-9681-D71BC76AB9F8}">
      <dgm:prSet/>
      <dgm:spPr/>
      <dgm:t>
        <a:bodyPr/>
        <a:lstStyle/>
        <a:p>
          <a:endParaRPr lang="en-CA"/>
        </a:p>
      </dgm:t>
    </dgm:pt>
    <dgm:pt modelId="{383A6FA3-E8A4-4EA4-B912-0C2CF3DE2969}" type="sibTrans" cxnId="{FFE755BB-B91B-47AF-9681-D71BC76AB9F8}">
      <dgm:prSet/>
      <dgm:spPr/>
      <dgm:t>
        <a:bodyPr/>
        <a:lstStyle/>
        <a:p>
          <a:endParaRPr lang="en-CA"/>
        </a:p>
      </dgm:t>
    </dgm:pt>
    <dgm:pt modelId="{B84483A1-98C5-4209-AFBB-7AA71D793C38}">
      <dgm:prSet/>
      <dgm:spPr/>
      <dgm:t>
        <a:bodyPr/>
        <a:lstStyle/>
        <a:p>
          <a:r>
            <a:rPr lang="en-CA" dirty="0" err="1"/>
            <a:t>dict</a:t>
          </a:r>
          <a:endParaRPr lang="en-US" dirty="0"/>
        </a:p>
      </dgm:t>
    </dgm:pt>
    <dgm:pt modelId="{063399AB-6869-46CB-8BFF-6E64C8BB2A86}" type="parTrans" cxnId="{90E56B39-6F81-4F9A-8072-5F262A8C4666}">
      <dgm:prSet/>
      <dgm:spPr/>
      <dgm:t>
        <a:bodyPr/>
        <a:lstStyle/>
        <a:p>
          <a:endParaRPr lang="en-CA"/>
        </a:p>
      </dgm:t>
    </dgm:pt>
    <dgm:pt modelId="{D0D0A387-2958-4797-96A8-5B8E456FD8D7}" type="sibTrans" cxnId="{90E56B39-6F81-4F9A-8072-5F262A8C4666}">
      <dgm:prSet/>
      <dgm:spPr/>
      <dgm:t>
        <a:bodyPr/>
        <a:lstStyle/>
        <a:p>
          <a:endParaRPr lang="en-CA"/>
        </a:p>
      </dgm:t>
    </dgm:pt>
    <dgm:pt modelId="{53C2E764-7FD5-440A-9E65-C22717BACFD2}" type="pres">
      <dgm:prSet presAssocID="{716E031E-CD4F-4D0E-B531-922D43D42819}" presName="linear" presStyleCnt="0">
        <dgm:presLayoutVars>
          <dgm:dir/>
          <dgm:animLvl val="lvl"/>
          <dgm:resizeHandles val="exact"/>
        </dgm:presLayoutVars>
      </dgm:prSet>
      <dgm:spPr/>
    </dgm:pt>
    <dgm:pt modelId="{FEFB2D94-D98C-4CBE-9029-A6949924EE3D}" type="pres">
      <dgm:prSet presAssocID="{0ABFDB0C-F8DF-49A2-965D-BABAFEC2A418}" presName="parentLin" presStyleCnt="0"/>
      <dgm:spPr/>
    </dgm:pt>
    <dgm:pt modelId="{7C2CCEDF-D0CB-47F4-A60B-9115E2E9CE86}" type="pres">
      <dgm:prSet presAssocID="{0ABFDB0C-F8DF-49A2-965D-BABAFEC2A418}" presName="parentLeftMargin" presStyleLbl="node1" presStyleIdx="0" presStyleCnt="6"/>
      <dgm:spPr/>
    </dgm:pt>
    <dgm:pt modelId="{56A91522-2149-4D7E-8AF1-55D7079ACD32}" type="pres">
      <dgm:prSet presAssocID="{0ABFDB0C-F8DF-49A2-965D-BABAFEC2A418}" presName="parentText" presStyleLbl="node1" presStyleIdx="0" presStyleCnt="6">
        <dgm:presLayoutVars>
          <dgm:chMax val="0"/>
          <dgm:bulletEnabled val="1"/>
        </dgm:presLayoutVars>
      </dgm:prSet>
      <dgm:spPr/>
    </dgm:pt>
    <dgm:pt modelId="{2C398200-2406-42AF-95D3-7484F9A0D626}" type="pres">
      <dgm:prSet presAssocID="{0ABFDB0C-F8DF-49A2-965D-BABAFEC2A418}" presName="negativeSpace" presStyleCnt="0"/>
      <dgm:spPr/>
    </dgm:pt>
    <dgm:pt modelId="{4CA7B171-9946-4E8C-A5E4-863B654635F3}" type="pres">
      <dgm:prSet presAssocID="{0ABFDB0C-F8DF-49A2-965D-BABAFEC2A418}" presName="childText" presStyleLbl="conFgAcc1" presStyleIdx="0" presStyleCnt="6">
        <dgm:presLayoutVars>
          <dgm:bulletEnabled val="1"/>
        </dgm:presLayoutVars>
      </dgm:prSet>
      <dgm:spPr/>
    </dgm:pt>
    <dgm:pt modelId="{9BD07FDE-9AE7-40C8-B8C0-C6E83172180C}" type="pres">
      <dgm:prSet presAssocID="{E343297C-4BF1-4CB1-B6BD-68D3DD62643B}" presName="spaceBetweenRectangles" presStyleCnt="0"/>
      <dgm:spPr/>
    </dgm:pt>
    <dgm:pt modelId="{A188B3E4-8E75-4B9F-BA20-B9C73810ED95}" type="pres">
      <dgm:prSet presAssocID="{C9AA67D3-C32F-4891-97C4-E0EB13005951}" presName="parentLin" presStyleCnt="0"/>
      <dgm:spPr/>
    </dgm:pt>
    <dgm:pt modelId="{96C1E214-DC4B-4740-8491-1A30A3AB5481}" type="pres">
      <dgm:prSet presAssocID="{C9AA67D3-C32F-4891-97C4-E0EB13005951}" presName="parentLeftMargin" presStyleLbl="node1" presStyleIdx="0" presStyleCnt="6"/>
      <dgm:spPr/>
    </dgm:pt>
    <dgm:pt modelId="{23B7A66D-48F7-41E8-BF78-0D4C374B3E5A}" type="pres">
      <dgm:prSet presAssocID="{C9AA67D3-C32F-4891-97C4-E0EB13005951}" presName="parentText" presStyleLbl="node1" presStyleIdx="1" presStyleCnt="6">
        <dgm:presLayoutVars>
          <dgm:chMax val="0"/>
          <dgm:bulletEnabled val="1"/>
        </dgm:presLayoutVars>
      </dgm:prSet>
      <dgm:spPr/>
    </dgm:pt>
    <dgm:pt modelId="{20030F5E-DBEB-4FDA-84A0-CB23FDFB0B9B}" type="pres">
      <dgm:prSet presAssocID="{C9AA67D3-C32F-4891-97C4-E0EB13005951}" presName="negativeSpace" presStyleCnt="0"/>
      <dgm:spPr/>
    </dgm:pt>
    <dgm:pt modelId="{BC271BE4-21CF-4F95-9FD3-E86DE46E8AE6}" type="pres">
      <dgm:prSet presAssocID="{C9AA67D3-C32F-4891-97C4-E0EB13005951}" presName="childText" presStyleLbl="conFgAcc1" presStyleIdx="1" presStyleCnt="6">
        <dgm:presLayoutVars>
          <dgm:bulletEnabled val="1"/>
        </dgm:presLayoutVars>
      </dgm:prSet>
      <dgm:spPr/>
    </dgm:pt>
    <dgm:pt modelId="{6B3CAD7F-6443-4BEC-BB21-6EE857667C50}" type="pres">
      <dgm:prSet presAssocID="{EE1A9FD5-BD13-40C1-AE7F-A9CF323280A9}" presName="spaceBetweenRectangles" presStyleCnt="0"/>
      <dgm:spPr/>
    </dgm:pt>
    <dgm:pt modelId="{D7238B8A-8A74-4B8D-ADD5-5EC9EDBAAFF7}" type="pres">
      <dgm:prSet presAssocID="{1F1F4863-1B4D-4665-B019-DCF867F9F637}" presName="parentLin" presStyleCnt="0"/>
      <dgm:spPr/>
    </dgm:pt>
    <dgm:pt modelId="{7F5AB2BE-C482-4ACB-A4BD-1EFF477D28BA}" type="pres">
      <dgm:prSet presAssocID="{1F1F4863-1B4D-4665-B019-DCF867F9F637}" presName="parentLeftMargin" presStyleLbl="node1" presStyleIdx="1" presStyleCnt="6"/>
      <dgm:spPr/>
    </dgm:pt>
    <dgm:pt modelId="{866D3EBA-6329-4B01-8A00-7FCC7B620BDE}" type="pres">
      <dgm:prSet presAssocID="{1F1F4863-1B4D-4665-B019-DCF867F9F637}" presName="parentText" presStyleLbl="node1" presStyleIdx="2" presStyleCnt="6">
        <dgm:presLayoutVars>
          <dgm:chMax val="0"/>
          <dgm:bulletEnabled val="1"/>
        </dgm:presLayoutVars>
      </dgm:prSet>
      <dgm:spPr/>
    </dgm:pt>
    <dgm:pt modelId="{9214FC0C-DC99-4BFE-A9C0-6F178ED941F7}" type="pres">
      <dgm:prSet presAssocID="{1F1F4863-1B4D-4665-B019-DCF867F9F637}" presName="negativeSpace" presStyleCnt="0"/>
      <dgm:spPr/>
    </dgm:pt>
    <dgm:pt modelId="{ED8397B4-7472-4B34-8AE3-ED6D11894835}" type="pres">
      <dgm:prSet presAssocID="{1F1F4863-1B4D-4665-B019-DCF867F9F637}" presName="childText" presStyleLbl="conFgAcc1" presStyleIdx="2" presStyleCnt="6">
        <dgm:presLayoutVars>
          <dgm:bulletEnabled val="1"/>
        </dgm:presLayoutVars>
      </dgm:prSet>
      <dgm:spPr/>
    </dgm:pt>
    <dgm:pt modelId="{802E4CC4-72CE-4585-97A7-A91E47B7D6E3}" type="pres">
      <dgm:prSet presAssocID="{02A099FF-EE39-42B0-B939-4C8DA3B47330}" presName="spaceBetweenRectangles" presStyleCnt="0"/>
      <dgm:spPr/>
    </dgm:pt>
    <dgm:pt modelId="{6E45D2D8-C24A-4FE5-AB2E-A6D123122CAE}" type="pres">
      <dgm:prSet presAssocID="{09A62444-9007-4975-BBE1-6E8F54D0028B}" presName="parentLin" presStyleCnt="0"/>
      <dgm:spPr/>
    </dgm:pt>
    <dgm:pt modelId="{7981D093-930A-4824-8789-C770473AD4E1}" type="pres">
      <dgm:prSet presAssocID="{09A62444-9007-4975-BBE1-6E8F54D0028B}" presName="parentLeftMargin" presStyleLbl="node1" presStyleIdx="2" presStyleCnt="6"/>
      <dgm:spPr/>
    </dgm:pt>
    <dgm:pt modelId="{33C55FBC-466C-4077-A874-951D4267DFFD}" type="pres">
      <dgm:prSet presAssocID="{09A62444-9007-4975-BBE1-6E8F54D0028B}" presName="parentText" presStyleLbl="node1" presStyleIdx="3" presStyleCnt="6">
        <dgm:presLayoutVars>
          <dgm:chMax val="0"/>
          <dgm:bulletEnabled val="1"/>
        </dgm:presLayoutVars>
      </dgm:prSet>
      <dgm:spPr/>
    </dgm:pt>
    <dgm:pt modelId="{2237DC8D-A08A-4F33-8CE8-CEBDB4A7A098}" type="pres">
      <dgm:prSet presAssocID="{09A62444-9007-4975-BBE1-6E8F54D0028B}" presName="negativeSpace" presStyleCnt="0"/>
      <dgm:spPr/>
    </dgm:pt>
    <dgm:pt modelId="{37024E3A-CA15-4B21-90A1-367E7B3D253C}" type="pres">
      <dgm:prSet presAssocID="{09A62444-9007-4975-BBE1-6E8F54D0028B}" presName="childText" presStyleLbl="conFgAcc1" presStyleIdx="3" presStyleCnt="6">
        <dgm:presLayoutVars>
          <dgm:bulletEnabled val="1"/>
        </dgm:presLayoutVars>
      </dgm:prSet>
      <dgm:spPr/>
    </dgm:pt>
    <dgm:pt modelId="{6E28E113-4701-4512-9F8B-4523C47EA649}" type="pres">
      <dgm:prSet presAssocID="{F743D7AF-BB40-4493-BC69-25EDA53CD206}" presName="spaceBetweenRectangles" presStyleCnt="0"/>
      <dgm:spPr/>
    </dgm:pt>
    <dgm:pt modelId="{2D1EF523-FDC1-442B-947E-4E7757325850}" type="pres">
      <dgm:prSet presAssocID="{B2F90646-0BDD-4D96-9EBF-56541E41E60F}" presName="parentLin" presStyleCnt="0"/>
      <dgm:spPr/>
    </dgm:pt>
    <dgm:pt modelId="{1F6A2BDB-4010-41AA-8B8D-4F60741BD30E}" type="pres">
      <dgm:prSet presAssocID="{B2F90646-0BDD-4D96-9EBF-56541E41E60F}" presName="parentLeftMargin" presStyleLbl="node1" presStyleIdx="3" presStyleCnt="6"/>
      <dgm:spPr/>
    </dgm:pt>
    <dgm:pt modelId="{8F47DC20-A6F4-4C36-B157-1D8CC249B678}" type="pres">
      <dgm:prSet presAssocID="{B2F90646-0BDD-4D96-9EBF-56541E41E60F}" presName="parentText" presStyleLbl="node1" presStyleIdx="4" presStyleCnt="6">
        <dgm:presLayoutVars>
          <dgm:chMax val="0"/>
          <dgm:bulletEnabled val="1"/>
        </dgm:presLayoutVars>
      </dgm:prSet>
      <dgm:spPr/>
    </dgm:pt>
    <dgm:pt modelId="{273EF1CA-E6FD-4000-8EFF-10220237D486}" type="pres">
      <dgm:prSet presAssocID="{B2F90646-0BDD-4D96-9EBF-56541E41E60F}" presName="negativeSpace" presStyleCnt="0"/>
      <dgm:spPr/>
    </dgm:pt>
    <dgm:pt modelId="{08C5FC1D-2665-4045-B3B6-D9A343DF5203}" type="pres">
      <dgm:prSet presAssocID="{B2F90646-0BDD-4D96-9EBF-56541E41E60F}" presName="childText" presStyleLbl="conFgAcc1" presStyleIdx="4" presStyleCnt="6">
        <dgm:presLayoutVars>
          <dgm:bulletEnabled val="1"/>
        </dgm:presLayoutVars>
      </dgm:prSet>
      <dgm:spPr/>
    </dgm:pt>
    <dgm:pt modelId="{61D9162C-8212-4398-98E6-9E06B421B907}" type="pres">
      <dgm:prSet presAssocID="{84275C34-1796-4AE1-9505-B0728A8758DA}" presName="spaceBetweenRectangles" presStyleCnt="0"/>
      <dgm:spPr/>
    </dgm:pt>
    <dgm:pt modelId="{8C4A034A-11C8-4417-A75F-7B0E6AA81370}" type="pres">
      <dgm:prSet presAssocID="{EBF71805-407E-4F75-A548-3A30F76C9BBF}" presName="parentLin" presStyleCnt="0"/>
      <dgm:spPr/>
    </dgm:pt>
    <dgm:pt modelId="{9BC35F2C-1BFA-4825-85BD-C490C2A0926C}" type="pres">
      <dgm:prSet presAssocID="{EBF71805-407E-4F75-A548-3A30F76C9BBF}" presName="parentLeftMargin" presStyleLbl="node1" presStyleIdx="4" presStyleCnt="6"/>
      <dgm:spPr/>
    </dgm:pt>
    <dgm:pt modelId="{11EDE60E-DDEC-442A-8996-7BAF2EB6D0F1}" type="pres">
      <dgm:prSet presAssocID="{EBF71805-407E-4F75-A548-3A30F76C9BBF}" presName="parentText" presStyleLbl="node1" presStyleIdx="5" presStyleCnt="6">
        <dgm:presLayoutVars>
          <dgm:chMax val="0"/>
          <dgm:bulletEnabled val="1"/>
        </dgm:presLayoutVars>
      </dgm:prSet>
      <dgm:spPr/>
    </dgm:pt>
    <dgm:pt modelId="{E2AC6721-8249-4828-B5A9-B2040345BB3E}" type="pres">
      <dgm:prSet presAssocID="{EBF71805-407E-4F75-A548-3A30F76C9BBF}" presName="negativeSpace" presStyleCnt="0"/>
      <dgm:spPr/>
    </dgm:pt>
    <dgm:pt modelId="{0AD6D476-7165-44FE-8538-17D76068A363}" type="pres">
      <dgm:prSet presAssocID="{EBF71805-407E-4F75-A548-3A30F76C9BBF}" presName="childText" presStyleLbl="conFgAcc1" presStyleIdx="5" presStyleCnt="6">
        <dgm:presLayoutVars>
          <dgm:bulletEnabled val="1"/>
        </dgm:presLayoutVars>
      </dgm:prSet>
      <dgm:spPr/>
    </dgm:pt>
  </dgm:ptLst>
  <dgm:cxnLst>
    <dgm:cxn modelId="{37FB5B12-0EC4-484F-AB68-51B4C983D051}" type="presOf" srcId="{EBF71805-407E-4F75-A548-3A30F76C9BBF}" destId="{11EDE60E-DDEC-442A-8996-7BAF2EB6D0F1}" srcOrd="1" destOrd="0" presId="urn:microsoft.com/office/officeart/2005/8/layout/list1"/>
    <dgm:cxn modelId="{E52E9B13-C40B-400F-8734-B9160689C1D3}" type="presOf" srcId="{716E031E-CD4F-4D0E-B531-922D43D42819}" destId="{53C2E764-7FD5-440A-9E65-C22717BACFD2}" srcOrd="0" destOrd="0" presId="urn:microsoft.com/office/officeart/2005/8/layout/list1"/>
    <dgm:cxn modelId="{068C1723-40C3-4D66-8BF0-43CC75563CDC}" srcId="{716E031E-CD4F-4D0E-B531-922D43D42819}" destId="{1F1F4863-1B4D-4665-B019-DCF867F9F637}" srcOrd="2" destOrd="0" parTransId="{8F40F056-3C06-4979-B949-54A97262A22E}" sibTransId="{02A099FF-EE39-42B0-B939-4C8DA3B47330}"/>
    <dgm:cxn modelId="{98131C27-A04D-4EC2-8D32-B930909171B1}" type="presOf" srcId="{B84483A1-98C5-4209-AFBB-7AA71D793C38}" destId="{0AD6D476-7165-44FE-8538-17D76068A363}" srcOrd="0" destOrd="0" presId="urn:microsoft.com/office/officeart/2005/8/layout/list1"/>
    <dgm:cxn modelId="{2EB47527-AADB-44B8-9343-499179D9C8B6}" type="presOf" srcId="{9A6F66A0-AE68-4897-9FAA-79CF715918C8}" destId="{08C5FC1D-2665-4045-B3B6-D9A343DF5203}" srcOrd="0" destOrd="0" presId="urn:microsoft.com/office/officeart/2005/8/layout/list1"/>
    <dgm:cxn modelId="{FE4C672E-1680-4E55-8D56-F7AF4D3A5340}" srcId="{B2F90646-0BDD-4D96-9EBF-56541E41E60F}" destId="{9A6F66A0-AE68-4897-9FAA-79CF715918C8}" srcOrd="0" destOrd="0" parTransId="{19443FE8-9936-4CAD-BAC1-652FFA9532EC}" sibTransId="{4560D1AA-7CDB-4201-91ED-9B4EC1EC1F74}"/>
    <dgm:cxn modelId="{06E7B730-CE46-44D5-BEE7-E84C17C1FF58}" srcId="{0ABFDB0C-F8DF-49A2-965D-BABAFEC2A418}" destId="{C294D85C-3EF5-4AF2-842E-98BE66DF7908}" srcOrd="0" destOrd="0" parTransId="{3085A2A4-9EEA-41BD-8484-24867A1A7021}" sibTransId="{AA4BB983-6A72-46DA-B704-AFF93B5D2CF5}"/>
    <dgm:cxn modelId="{CEB10234-D8A3-4712-A2D4-E3D114A1E332}" type="presOf" srcId="{C9AA67D3-C32F-4891-97C4-E0EB13005951}" destId="{23B7A66D-48F7-41E8-BF78-0D4C374B3E5A}" srcOrd="1" destOrd="0" presId="urn:microsoft.com/office/officeart/2005/8/layout/list1"/>
    <dgm:cxn modelId="{5F058335-0F54-4936-A4D2-C10BA0C247CB}" type="presOf" srcId="{C294D85C-3EF5-4AF2-842E-98BE66DF7908}" destId="{4CA7B171-9946-4E8C-A5E4-863B654635F3}" srcOrd="0" destOrd="0" presId="urn:microsoft.com/office/officeart/2005/8/layout/list1"/>
    <dgm:cxn modelId="{8351EF36-CDD2-41BB-9A3C-549A43F6C42E}" type="presOf" srcId="{E0B11FBA-131A-4153-B689-D193927E47F8}" destId="{ED8397B4-7472-4B34-8AE3-ED6D11894835}" srcOrd="0" destOrd="0" presId="urn:microsoft.com/office/officeart/2005/8/layout/list1"/>
    <dgm:cxn modelId="{90E56B39-6F81-4F9A-8072-5F262A8C4666}" srcId="{EBF71805-407E-4F75-A548-3A30F76C9BBF}" destId="{B84483A1-98C5-4209-AFBB-7AA71D793C38}" srcOrd="0" destOrd="0" parTransId="{063399AB-6869-46CB-8BFF-6E64C8BB2A86}" sibTransId="{D0D0A387-2958-4797-96A8-5B8E456FD8D7}"/>
    <dgm:cxn modelId="{A947C73B-9D61-4AC0-86D4-B14372926C62}" srcId="{716E031E-CD4F-4D0E-B531-922D43D42819}" destId="{C9AA67D3-C32F-4891-97C4-E0EB13005951}" srcOrd="1" destOrd="0" parTransId="{572A11D3-0324-45DB-B1F7-F20CD45FAB53}" sibTransId="{EE1A9FD5-BD13-40C1-AE7F-A9CF323280A9}"/>
    <dgm:cxn modelId="{2B7D1D5B-1679-46F1-A466-E17EFCE9FA8D}" type="presOf" srcId="{0ABFDB0C-F8DF-49A2-965D-BABAFEC2A418}" destId="{56A91522-2149-4D7E-8AF1-55D7079ACD32}" srcOrd="1" destOrd="0"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ECCDC462-106C-4FB1-8BBF-5683BBFE5B4A}" type="presOf" srcId="{EBF71805-407E-4F75-A548-3A30F76C9BBF}" destId="{9BC35F2C-1BFA-4825-85BD-C490C2A0926C}" srcOrd="0" destOrd="0" presId="urn:microsoft.com/office/officeart/2005/8/layout/list1"/>
    <dgm:cxn modelId="{2BF46669-9B97-457D-A63C-8462F22A7B24}" type="presOf" srcId="{0ABFDB0C-F8DF-49A2-965D-BABAFEC2A418}" destId="{7C2CCEDF-D0CB-47F4-A60B-9115E2E9CE86}" srcOrd="0" destOrd="0" presId="urn:microsoft.com/office/officeart/2005/8/layout/list1"/>
    <dgm:cxn modelId="{632E734D-602F-465E-B4D3-25B91367578D}" type="presOf" srcId="{B2F90646-0BDD-4D96-9EBF-56541E41E60F}" destId="{8F47DC20-A6F4-4C36-B157-1D8CC249B678}" srcOrd="1" destOrd="0" presId="urn:microsoft.com/office/officeart/2005/8/layout/list1"/>
    <dgm:cxn modelId="{334D6971-CF20-40E1-B3AC-60F4C2BA16F3}" type="presOf" srcId="{C9AA67D3-C32F-4891-97C4-E0EB13005951}" destId="{96C1E214-DC4B-4740-8491-1A30A3AB5481}" srcOrd="0" destOrd="0" presId="urn:microsoft.com/office/officeart/2005/8/layout/list1"/>
    <dgm:cxn modelId="{B1BE6F55-5DAD-43FF-9D10-8DC6B9F4A437}" srcId="{716E031E-CD4F-4D0E-B531-922D43D42819}" destId="{0ABFDB0C-F8DF-49A2-965D-BABAFEC2A418}" srcOrd="0" destOrd="0" parTransId="{0C0AA29C-A822-41F0-AAB5-AAF55DE93A89}" sibTransId="{E343297C-4BF1-4CB1-B6BD-68D3DD62643B}"/>
    <dgm:cxn modelId="{0EA0647B-B479-44A0-8BAD-E1CD92C17EA1}" srcId="{716E031E-CD4F-4D0E-B531-922D43D42819}" destId="{B2F90646-0BDD-4D96-9EBF-56541E41E60F}" srcOrd="4" destOrd="0" parTransId="{B81E5F13-1772-4B8A-BBDD-7F06596EC45E}" sibTransId="{84275C34-1796-4AE1-9505-B0728A8758DA}"/>
    <dgm:cxn modelId="{C3F9397C-3445-4C84-89A9-1011ED9A73CB}" srcId="{716E031E-CD4F-4D0E-B531-922D43D42819}" destId="{09A62444-9007-4975-BBE1-6E8F54D0028B}" srcOrd="3" destOrd="0" parTransId="{666A16AA-1F8A-476D-AF17-F83F30460241}" sibTransId="{F743D7AF-BB40-4493-BC69-25EDA53CD206}"/>
    <dgm:cxn modelId="{C01AAC7C-1397-4522-8B99-543C86951A85}" type="presOf" srcId="{09A62444-9007-4975-BBE1-6E8F54D0028B}" destId="{7981D093-930A-4824-8789-C770473AD4E1}" srcOrd="0" destOrd="0" presId="urn:microsoft.com/office/officeart/2005/8/layout/list1"/>
    <dgm:cxn modelId="{61BE369A-D044-4E08-A35A-411332A8C7D3}" type="presOf" srcId="{0D336B3C-6B96-4227-ACAB-6B7AC92501F9}" destId="{37024E3A-CA15-4B21-90A1-367E7B3D253C}" srcOrd="0" destOrd="0" presId="urn:microsoft.com/office/officeart/2005/8/layout/list1"/>
    <dgm:cxn modelId="{74F48FA3-6811-4FF4-B9AB-214ADDFEA27A}" type="presOf" srcId="{1F1F4863-1B4D-4665-B019-DCF867F9F637}" destId="{866D3EBA-6329-4B01-8A00-7FCC7B620BDE}" srcOrd="1" destOrd="0"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1D480BB7-BA6F-477E-BF93-6496F3FCF65E}" srcId="{09A62444-9007-4975-BBE1-6E8F54D0028B}" destId="{0D336B3C-6B96-4227-ACAB-6B7AC92501F9}" srcOrd="0" destOrd="0" parTransId="{29A47CBE-CFEB-423C-AE61-E58A606181C5}" sibTransId="{0869AFFC-5668-4D67-BD30-83B438F714E4}"/>
    <dgm:cxn modelId="{62CF13B8-7FD7-43FA-9AC7-3E4536DD0DA8}" type="presOf" srcId="{B2F90646-0BDD-4D96-9EBF-56541E41E60F}" destId="{1F6A2BDB-4010-41AA-8B8D-4F60741BD30E}" srcOrd="0" destOrd="0" presId="urn:microsoft.com/office/officeart/2005/8/layout/list1"/>
    <dgm:cxn modelId="{FFE755BB-B91B-47AF-9681-D71BC76AB9F8}" srcId="{716E031E-CD4F-4D0E-B531-922D43D42819}" destId="{EBF71805-407E-4F75-A548-3A30F76C9BBF}" srcOrd="5" destOrd="0" parTransId="{B81F6790-F601-4F94-89AA-EB7F76D4EB35}" sibTransId="{383A6FA3-E8A4-4EA4-B912-0C2CF3DE2969}"/>
    <dgm:cxn modelId="{0A8A06BC-8AF5-4C69-A73E-7777DDE676C8}" type="presOf" srcId="{1F1F4863-1B4D-4665-B019-DCF867F9F637}" destId="{7F5AB2BE-C482-4ACB-A4BD-1EFF477D28BA}" srcOrd="0" destOrd="0" presId="urn:microsoft.com/office/officeart/2005/8/layout/list1"/>
    <dgm:cxn modelId="{214CF2E8-4208-4B76-98B0-B3B26C1CABEC}" type="presOf" srcId="{09A62444-9007-4975-BBE1-6E8F54D0028B}" destId="{33C55FBC-466C-4077-A874-951D4267DFFD}" srcOrd="1" destOrd="0" presId="urn:microsoft.com/office/officeart/2005/8/layout/list1"/>
    <dgm:cxn modelId="{42EEB0FD-5320-45CD-A859-93D1E0D355BD}" type="presOf" srcId="{6C30D5A7-8249-4EFB-A009-1AB9221D1484}" destId="{BC271BE4-21CF-4F95-9FD3-E86DE46E8AE6}" srcOrd="0" destOrd="0" presId="urn:microsoft.com/office/officeart/2005/8/layout/list1"/>
    <dgm:cxn modelId="{59B8669C-C94D-458F-84B6-05C881495582}" type="presParOf" srcId="{53C2E764-7FD5-440A-9E65-C22717BACFD2}" destId="{FEFB2D94-D98C-4CBE-9029-A6949924EE3D}" srcOrd="0" destOrd="0" presId="urn:microsoft.com/office/officeart/2005/8/layout/list1"/>
    <dgm:cxn modelId="{3D4646E9-5A3C-40A7-A2E0-7F27889024B4}" type="presParOf" srcId="{FEFB2D94-D98C-4CBE-9029-A6949924EE3D}" destId="{7C2CCEDF-D0CB-47F4-A60B-9115E2E9CE86}" srcOrd="0" destOrd="0" presId="urn:microsoft.com/office/officeart/2005/8/layout/list1"/>
    <dgm:cxn modelId="{A678FC8F-2DB2-4204-BB71-66E4DBC58510}" type="presParOf" srcId="{FEFB2D94-D98C-4CBE-9029-A6949924EE3D}" destId="{56A91522-2149-4D7E-8AF1-55D7079ACD32}" srcOrd="1" destOrd="0" presId="urn:microsoft.com/office/officeart/2005/8/layout/list1"/>
    <dgm:cxn modelId="{5F54336E-7461-49F4-9CA5-B646F754CB34}" type="presParOf" srcId="{53C2E764-7FD5-440A-9E65-C22717BACFD2}" destId="{2C398200-2406-42AF-95D3-7484F9A0D626}" srcOrd="1" destOrd="0" presId="urn:microsoft.com/office/officeart/2005/8/layout/list1"/>
    <dgm:cxn modelId="{C71700E3-963F-4A89-A704-428DC111FE24}" type="presParOf" srcId="{53C2E764-7FD5-440A-9E65-C22717BACFD2}" destId="{4CA7B171-9946-4E8C-A5E4-863B654635F3}" srcOrd="2" destOrd="0" presId="urn:microsoft.com/office/officeart/2005/8/layout/list1"/>
    <dgm:cxn modelId="{5B05FA38-C9ED-4E92-A8C1-06165A46534D}" type="presParOf" srcId="{53C2E764-7FD5-440A-9E65-C22717BACFD2}" destId="{9BD07FDE-9AE7-40C8-B8C0-C6E83172180C}" srcOrd="3" destOrd="0" presId="urn:microsoft.com/office/officeart/2005/8/layout/list1"/>
    <dgm:cxn modelId="{ADA74B34-C025-4261-8E81-61FCBB5352DC}" type="presParOf" srcId="{53C2E764-7FD5-440A-9E65-C22717BACFD2}" destId="{A188B3E4-8E75-4B9F-BA20-B9C73810ED95}" srcOrd="4" destOrd="0" presId="urn:microsoft.com/office/officeart/2005/8/layout/list1"/>
    <dgm:cxn modelId="{DE0C0DC0-449D-4FBD-B05F-10FE72D00CB0}" type="presParOf" srcId="{A188B3E4-8E75-4B9F-BA20-B9C73810ED95}" destId="{96C1E214-DC4B-4740-8491-1A30A3AB5481}" srcOrd="0" destOrd="0" presId="urn:microsoft.com/office/officeart/2005/8/layout/list1"/>
    <dgm:cxn modelId="{9DE51862-DD1A-4886-88D8-DE3D9B40174E}" type="presParOf" srcId="{A188B3E4-8E75-4B9F-BA20-B9C73810ED95}" destId="{23B7A66D-48F7-41E8-BF78-0D4C374B3E5A}" srcOrd="1" destOrd="0" presId="urn:microsoft.com/office/officeart/2005/8/layout/list1"/>
    <dgm:cxn modelId="{19BA3B1A-F2D8-42B3-8562-BBFD919AB48F}" type="presParOf" srcId="{53C2E764-7FD5-440A-9E65-C22717BACFD2}" destId="{20030F5E-DBEB-4FDA-84A0-CB23FDFB0B9B}" srcOrd="5" destOrd="0" presId="urn:microsoft.com/office/officeart/2005/8/layout/list1"/>
    <dgm:cxn modelId="{8FF92725-31A4-4FEE-8112-D5C5C48DA3A7}" type="presParOf" srcId="{53C2E764-7FD5-440A-9E65-C22717BACFD2}" destId="{BC271BE4-21CF-4F95-9FD3-E86DE46E8AE6}" srcOrd="6" destOrd="0" presId="urn:microsoft.com/office/officeart/2005/8/layout/list1"/>
    <dgm:cxn modelId="{963E2E69-D62B-4F63-8500-4503E2CFAA4D}" type="presParOf" srcId="{53C2E764-7FD5-440A-9E65-C22717BACFD2}" destId="{6B3CAD7F-6443-4BEC-BB21-6EE857667C50}" srcOrd="7" destOrd="0" presId="urn:microsoft.com/office/officeart/2005/8/layout/list1"/>
    <dgm:cxn modelId="{493BF1BE-B8B3-44EC-8890-63674A6FEA7E}" type="presParOf" srcId="{53C2E764-7FD5-440A-9E65-C22717BACFD2}" destId="{D7238B8A-8A74-4B8D-ADD5-5EC9EDBAAFF7}" srcOrd="8" destOrd="0" presId="urn:microsoft.com/office/officeart/2005/8/layout/list1"/>
    <dgm:cxn modelId="{BB2A9E27-192C-42CE-A127-49D1774EE95F}" type="presParOf" srcId="{D7238B8A-8A74-4B8D-ADD5-5EC9EDBAAFF7}" destId="{7F5AB2BE-C482-4ACB-A4BD-1EFF477D28BA}" srcOrd="0" destOrd="0" presId="urn:microsoft.com/office/officeart/2005/8/layout/list1"/>
    <dgm:cxn modelId="{FF2BD5FB-79E1-4F1D-AB35-3ACE42FEFA37}" type="presParOf" srcId="{D7238B8A-8A74-4B8D-ADD5-5EC9EDBAAFF7}" destId="{866D3EBA-6329-4B01-8A00-7FCC7B620BDE}" srcOrd="1" destOrd="0" presId="urn:microsoft.com/office/officeart/2005/8/layout/list1"/>
    <dgm:cxn modelId="{C20261BC-319C-4791-9081-F8BFE7ACCDCC}" type="presParOf" srcId="{53C2E764-7FD5-440A-9E65-C22717BACFD2}" destId="{9214FC0C-DC99-4BFE-A9C0-6F178ED941F7}" srcOrd="9" destOrd="0" presId="urn:microsoft.com/office/officeart/2005/8/layout/list1"/>
    <dgm:cxn modelId="{078CCA26-A011-455D-AFEC-E44AD0BAF3B8}" type="presParOf" srcId="{53C2E764-7FD5-440A-9E65-C22717BACFD2}" destId="{ED8397B4-7472-4B34-8AE3-ED6D11894835}" srcOrd="10" destOrd="0" presId="urn:microsoft.com/office/officeart/2005/8/layout/list1"/>
    <dgm:cxn modelId="{EFDA7AB4-62E7-4E6A-AD45-3626F4AD78E1}" type="presParOf" srcId="{53C2E764-7FD5-440A-9E65-C22717BACFD2}" destId="{802E4CC4-72CE-4585-97A7-A91E47B7D6E3}" srcOrd="11" destOrd="0" presId="urn:microsoft.com/office/officeart/2005/8/layout/list1"/>
    <dgm:cxn modelId="{A3F14E1E-B966-4BC6-86F2-A4D2BA265A0A}" type="presParOf" srcId="{53C2E764-7FD5-440A-9E65-C22717BACFD2}" destId="{6E45D2D8-C24A-4FE5-AB2E-A6D123122CAE}" srcOrd="12" destOrd="0" presId="urn:microsoft.com/office/officeart/2005/8/layout/list1"/>
    <dgm:cxn modelId="{2D3D50F4-BABA-4D3C-A8D3-8FC15C11212C}" type="presParOf" srcId="{6E45D2D8-C24A-4FE5-AB2E-A6D123122CAE}" destId="{7981D093-930A-4824-8789-C770473AD4E1}" srcOrd="0" destOrd="0" presId="urn:microsoft.com/office/officeart/2005/8/layout/list1"/>
    <dgm:cxn modelId="{564BF9C4-8F11-45FF-8293-40286774B765}" type="presParOf" srcId="{6E45D2D8-C24A-4FE5-AB2E-A6D123122CAE}" destId="{33C55FBC-466C-4077-A874-951D4267DFFD}" srcOrd="1" destOrd="0" presId="urn:microsoft.com/office/officeart/2005/8/layout/list1"/>
    <dgm:cxn modelId="{3D84BBF9-C1AA-4956-86C8-B16E6B3F97CC}" type="presParOf" srcId="{53C2E764-7FD5-440A-9E65-C22717BACFD2}" destId="{2237DC8D-A08A-4F33-8CE8-CEBDB4A7A098}" srcOrd="13" destOrd="0" presId="urn:microsoft.com/office/officeart/2005/8/layout/list1"/>
    <dgm:cxn modelId="{6EAB7D89-0DCD-41E4-A7B7-437765084444}" type="presParOf" srcId="{53C2E764-7FD5-440A-9E65-C22717BACFD2}" destId="{37024E3A-CA15-4B21-90A1-367E7B3D253C}" srcOrd="14" destOrd="0" presId="urn:microsoft.com/office/officeart/2005/8/layout/list1"/>
    <dgm:cxn modelId="{72A28132-8374-4249-87F2-BCCCFC2E421F}" type="presParOf" srcId="{53C2E764-7FD5-440A-9E65-C22717BACFD2}" destId="{6E28E113-4701-4512-9F8B-4523C47EA649}" srcOrd="15" destOrd="0" presId="urn:microsoft.com/office/officeart/2005/8/layout/list1"/>
    <dgm:cxn modelId="{69A56ED7-3DBC-4FD4-896F-A1E40EE40E5A}" type="presParOf" srcId="{53C2E764-7FD5-440A-9E65-C22717BACFD2}" destId="{2D1EF523-FDC1-442B-947E-4E7757325850}" srcOrd="16" destOrd="0" presId="urn:microsoft.com/office/officeart/2005/8/layout/list1"/>
    <dgm:cxn modelId="{C672522D-04DF-47E2-94E5-B4A8A6E05792}" type="presParOf" srcId="{2D1EF523-FDC1-442B-947E-4E7757325850}" destId="{1F6A2BDB-4010-41AA-8B8D-4F60741BD30E}" srcOrd="0" destOrd="0" presId="urn:microsoft.com/office/officeart/2005/8/layout/list1"/>
    <dgm:cxn modelId="{429B9B84-26A5-4C87-A666-0BA901DA7E71}" type="presParOf" srcId="{2D1EF523-FDC1-442B-947E-4E7757325850}" destId="{8F47DC20-A6F4-4C36-B157-1D8CC249B678}" srcOrd="1" destOrd="0" presId="urn:microsoft.com/office/officeart/2005/8/layout/list1"/>
    <dgm:cxn modelId="{D0BE7B73-635E-451E-ACEA-C0DE9C4BD638}" type="presParOf" srcId="{53C2E764-7FD5-440A-9E65-C22717BACFD2}" destId="{273EF1CA-E6FD-4000-8EFF-10220237D486}" srcOrd="17" destOrd="0" presId="urn:microsoft.com/office/officeart/2005/8/layout/list1"/>
    <dgm:cxn modelId="{7840707B-18B4-4EC7-BE43-AAB8537366DE}" type="presParOf" srcId="{53C2E764-7FD5-440A-9E65-C22717BACFD2}" destId="{08C5FC1D-2665-4045-B3B6-D9A343DF5203}" srcOrd="18" destOrd="0" presId="urn:microsoft.com/office/officeart/2005/8/layout/list1"/>
    <dgm:cxn modelId="{39ECA72A-B221-49B5-8BF5-0FD6987103C7}" type="presParOf" srcId="{53C2E764-7FD5-440A-9E65-C22717BACFD2}" destId="{61D9162C-8212-4398-98E6-9E06B421B907}" srcOrd="19" destOrd="0" presId="urn:microsoft.com/office/officeart/2005/8/layout/list1"/>
    <dgm:cxn modelId="{42700DBA-47D8-4972-9204-A544AB08C983}" type="presParOf" srcId="{53C2E764-7FD5-440A-9E65-C22717BACFD2}" destId="{8C4A034A-11C8-4417-A75F-7B0E6AA81370}" srcOrd="20" destOrd="0" presId="urn:microsoft.com/office/officeart/2005/8/layout/list1"/>
    <dgm:cxn modelId="{02ADD862-5E83-41B7-BE75-02226D5FC2BE}" type="presParOf" srcId="{8C4A034A-11C8-4417-A75F-7B0E6AA81370}" destId="{9BC35F2C-1BFA-4825-85BD-C490C2A0926C}" srcOrd="0" destOrd="0" presId="urn:microsoft.com/office/officeart/2005/8/layout/list1"/>
    <dgm:cxn modelId="{0964975F-CF83-4FED-945F-917C2552D9A2}" type="presParOf" srcId="{8C4A034A-11C8-4417-A75F-7B0E6AA81370}" destId="{11EDE60E-DDEC-442A-8996-7BAF2EB6D0F1}" srcOrd="1" destOrd="0" presId="urn:microsoft.com/office/officeart/2005/8/layout/list1"/>
    <dgm:cxn modelId="{B4FB3FB2-526D-4387-9D66-C226D81A4CA5}" type="presParOf" srcId="{53C2E764-7FD5-440A-9E65-C22717BACFD2}" destId="{E2AC6721-8249-4828-B5A9-B2040345BB3E}" srcOrd="21" destOrd="0" presId="urn:microsoft.com/office/officeart/2005/8/layout/list1"/>
    <dgm:cxn modelId="{F90B79C6-10A4-4BD2-B2B3-B50F8C338CE2}" type="presParOf" srcId="{53C2E764-7FD5-440A-9E65-C22717BACFD2}" destId="{0AD6D476-7165-44FE-8538-17D76068A36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130E766-7DC5-458E-B92B-E92E4B5F15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E2880ED-C3FA-40BA-BEF6-1409E3CC88FD}">
      <dgm:prSet/>
      <dgm:spPr/>
      <dgm:t>
        <a:bodyPr/>
        <a:lstStyle/>
        <a:p>
          <a:r>
            <a:rPr lang="en-CA"/>
            <a:t>Lists</a:t>
          </a:r>
          <a:endParaRPr lang="en-US"/>
        </a:p>
      </dgm:t>
    </dgm:pt>
    <dgm:pt modelId="{8F875DAB-A6A5-421E-B097-C14C71AC58FF}" type="parTrans" cxnId="{4A9A3D1E-2E05-475B-9E2C-665A423BE66C}">
      <dgm:prSet/>
      <dgm:spPr/>
      <dgm:t>
        <a:bodyPr/>
        <a:lstStyle/>
        <a:p>
          <a:endParaRPr lang="en-US"/>
        </a:p>
      </dgm:t>
    </dgm:pt>
    <dgm:pt modelId="{79A124A7-CD20-4D30-B077-5F232A58C006}" type="sibTrans" cxnId="{4A9A3D1E-2E05-475B-9E2C-665A423BE66C}">
      <dgm:prSet/>
      <dgm:spPr/>
      <dgm:t>
        <a:bodyPr/>
        <a:lstStyle/>
        <a:p>
          <a:endParaRPr lang="en-US"/>
        </a:p>
      </dgm:t>
    </dgm:pt>
    <dgm:pt modelId="{ADD03B21-FDCB-4CC5-B4A9-A4B73120B957}">
      <dgm:prSet/>
      <dgm:spPr/>
      <dgm:t>
        <a:bodyPr/>
        <a:lstStyle/>
        <a:p>
          <a:endParaRPr lang="en-US" dirty="0"/>
        </a:p>
      </dgm:t>
    </dgm:pt>
    <dgm:pt modelId="{A2DEE174-3753-4DE0-9D91-52882A123633}" type="parTrans" cxnId="{34999779-3F04-4859-8B38-51E29E2BB191}">
      <dgm:prSet/>
      <dgm:spPr/>
      <dgm:t>
        <a:bodyPr/>
        <a:lstStyle/>
        <a:p>
          <a:endParaRPr lang="en-US"/>
        </a:p>
      </dgm:t>
    </dgm:pt>
    <dgm:pt modelId="{7A3D68AD-1215-42F9-8E6F-E79032C05543}" type="sibTrans" cxnId="{34999779-3F04-4859-8B38-51E29E2BB191}">
      <dgm:prSet/>
      <dgm:spPr/>
      <dgm:t>
        <a:bodyPr/>
        <a:lstStyle/>
        <a:p>
          <a:endParaRPr lang="en-US"/>
        </a:p>
      </dgm:t>
    </dgm:pt>
    <dgm:pt modelId="{A570C922-9CA9-4D18-B573-3CBB08BCAF46}">
      <dgm:prSet/>
      <dgm:spPr/>
      <dgm:t>
        <a:bodyPr/>
        <a:lstStyle/>
        <a:p>
          <a:r>
            <a:rPr lang="en-CA"/>
            <a:t>Tuples</a:t>
          </a:r>
          <a:endParaRPr lang="en-US"/>
        </a:p>
      </dgm:t>
    </dgm:pt>
    <dgm:pt modelId="{51EA484E-F4C0-44B9-9E03-FA53B06D0619}" type="parTrans" cxnId="{61684564-A848-4CB9-AB0E-354F36902151}">
      <dgm:prSet/>
      <dgm:spPr/>
      <dgm:t>
        <a:bodyPr/>
        <a:lstStyle/>
        <a:p>
          <a:endParaRPr lang="en-US"/>
        </a:p>
      </dgm:t>
    </dgm:pt>
    <dgm:pt modelId="{D8F5447A-1637-4EBC-B34D-D232B3E667CC}" type="sibTrans" cxnId="{61684564-A848-4CB9-AB0E-354F36902151}">
      <dgm:prSet/>
      <dgm:spPr/>
      <dgm:t>
        <a:bodyPr/>
        <a:lstStyle/>
        <a:p>
          <a:endParaRPr lang="en-US"/>
        </a:p>
      </dgm:t>
    </dgm:pt>
    <dgm:pt modelId="{E704FB0A-6DB1-4369-8D81-744042B2BEFC}">
      <dgm:prSet/>
      <dgm:spPr/>
      <dgm:t>
        <a:bodyPr/>
        <a:lstStyle/>
        <a:p>
          <a:r>
            <a:rPr lang="en-CA"/>
            <a:t>Strings </a:t>
          </a:r>
          <a:endParaRPr lang="en-US"/>
        </a:p>
      </dgm:t>
    </dgm:pt>
    <dgm:pt modelId="{A46C98C1-616E-4671-8CA3-6CD4E16B7528}" type="parTrans" cxnId="{DACC06E0-5436-46AC-AD35-0D2BEAEC02A2}">
      <dgm:prSet/>
      <dgm:spPr/>
      <dgm:t>
        <a:bodyPr/>
        <a:lstStyle/>
        <a:p>
          <a:endParaRPr lang="en-US"/>
        </a:p>
      </dgm:t>
    </dgm:pt>
    <dgm:pt modelId="{80B573B4-62C2-466B-8273-F44E754D5C37}" type="sibTrans" cxnId="{DACC06E0-5436-46AC-AD35-0D2BEAEC02A2}">
      <dgm:prSet/>
      <dgm:spPr/>
      <dgm:t>
        <a:bodyPr/>
        <a:lstStyle/>
        <a:p>
          <a:endParaRPr lang="en-US"/>
        </a:p>
      </dgm:t>
    </dgm:pt>
    <dgm:pt modelId="{F70BB458-AED8-4975-AE63-CAD249AD9568}">
      <dgm:prSet/>
      <dgm:spPr/>
      <dgm:t>
        <a:bodyPr/>
        <a:lstStyle/>
        <a:p>
          <a:r>
            <a:rPr lang="en-CA"/>
            <a:t>Ranges</a:t>
          </a:r>
          <a:endParaRPr lang="en-US"/>
        </a:p>
      </dgm:t>
    </dgm:pt>
    <dgm:pt modelId="{AB2EC7BB-7D4C-4FFF-9AB2-5CF1315D1CAA}" type="parTrans" cxnId="{BC6B0FAD-9B30-4EDE-90DC-59A0212BDE60}">
      <dgm:prSet/>
      <dgm:spPr/>
      <dgm:t>
        <a:bodyPr/>
        <a:lstStyle/>
        <a:p>
          <a:endParaRPr lang="en-US"/>
        </a:p>
      </dgm:t>
    </dgm:pt>
    <dgm:pt modelId="{32CDE2F9-8C85-457B-8509-26DF04D0782C}" type="sibTrans" cxnId="{BC6B0FAD-9B30-4EDE-90DC-59A0212BDE60}">
      <dgm:prSet/>
      <dgm:spPr/>
      <dgm:t>
        <a:bodyPr/>
        <a:lstStyle/>
        <a:p>
          <a:endParaRPr lang="en-US"/>
        </a:p>
      </dgm:t>
    </dgm:pt>
    <dgm:pt modelId="{12A71CD8-C839-4F4A-99E3-1508F03505BD}" type="pres">
      <dgm:prSet presAssocID="{1130E766-7DC5-458E-B92B-E92E4B5F1552}" presName="linear" presStyleCnt="0">
        <dgm:presLayoutVars>
          <dgm:dir/>
          <dgm:animLvl val="lvl"/>
          <dgm:resizeHandles val="exact"/>
        </dgm:presLayoutVars>
      </dgm:prSet>
      <dgm:spPr/>
    </dgm:pt>
    <dgm:pt modelId="{8C0A7EC6-FCC7-4909-AFAF-FDD56766D261}" type="pres">
      <dgm:prSet presAssocID="{5E2880ED-C3FA-40BA-BEF6-1409E3CC88FD}" presName="parentLin" presStyleCnt="0"/>
      <dgm:spPr/>
    </dgm:pt>
    <dgm:pt modelId="{2CD27577-BF09-45BF-803B-E08F3106AAB5}" type="pres">
      <dgm:prSet presAssocID="{5E2880ED-C3FA-40BA-BEF6-1409E3CC88FD}" presName="parentLeftMargin" presStyleLbl="node1" presStyleIdx="0" presStyleCnt="4"/>
      <dgm:spPr/>
    </dgm:pt>
    <dgm:pt modelId="{121D8A46-CD78-4E47-9B39-13E2E38A84AA}" type="pres">
      <dgm:prSet presAssocID="{5E2880ED-C3FA-40BA-BEF6-1409E3CC88FD}" presName="parentText" presStyleLbl="node1" presStyleIdx="0" presStyleCnt="4">
        <dgm:presLayoutVars>
          <dgm:chMax val="0"/>
          <dgm:bulletEnabled val="1"/>
        </dgm:presLayoutVars>
      </dgm:prSet>
      <dgm:spPr/>
    </dgm:pt>
    <dgm:pt modelId="{ACBD6035-EE64-4B83-A71C-371C6F5278D3}" type="pres">
      <dgm:prSet presAssocID="{5E2880ED-C3FA-40BA-BEF6-1409E3CC88FD}" presName="negativeSpace" presStyleCnt="0"/>
      <dgm:spPr/>
    </dgm:pt>
    <dgm:pt modelId="{B394DE65-B485-4D57-A979-15233338A2BB}" type="pres">
      <dgm:prSet presAssocID="{5E2880ED-C3FA-40BA-BEF6-1409E3CC88FD}" presName="childText" presStyleLbl="conFgAcc1" presStyleIdx="0" presStyleCnt="4">
        <dgm:presLayoutVars>
          <dgm:bulletEnabled val="1"/>
        </dgm:presLayoutVars>
      </dgm:prSet>
      <dgm:spPr/>
    </dgm:pt>
    <dgm:pt modelId="{E203A0BF-26A1-4202-9267-0489C977E02A}" type="pres">
      <dgm:prSet presAssocID="{79A124A7-CD20-4D30-B077-5F232A58C006}" presName="spaceBetweenRectangles" presStyleCnt="0"/>
      <dgm:spPr/>
    </dgm:pt>
    <dgm:pt modelId="{9ECBF32D-7DD2-48F2-A35E-2FD7AC4F3FBA}" type="pres">
      <dgm:prSet presAssocID="{A570C922-9CA9-4D18-B573-3CBB08BCAF46}" presName="parentLin" presStyleCnt="0"/>
      <dgm:spPr/>
    </dgm:pt>
    <dgm:pt modelId="{58093970-3C20-4D22-B657-43AB8CC3BC6F}" type="pres">
      <dgm:prSet presAssocID="{A570C922-9CA9-4D18-B573-3CBB08BCAF46}" presName="parentLeftMargin" presStyleLbl="node1" presStyleIdx="0" presStyleCnt="4"/>
      <dgm:spPr/>
    </dgm:pt>
    <dgm:pt modelId="{9328CD5A-A331-48DA-B16A-CCEE0FF4A928}" type="pres">
      <dgm:prSet presAssocID="{A570C922-9CA9-4D18-B573-3CBB08BCAF46}" presName="parentText" presStyleLbl="node1" presStyleIdx="1" presStyleCnt="4">
        <dgm:presLayoutVars>
          <dgm:chMax val="0"/>
          <dgm:bulletEnabled val="1"/>
        </dgm:presLayoutVars>
      </dgm:prSet>
      <dgm:spPr/>
    </dgm:pt>
    <dgm:pt modelId="{B059E06C-B7AF-4EA9-822D-C8F63BE886E7}" type="pres">
      <dgm:prSet presAssocID="{A570C922-9CA9-4D18-B573-3CBB08BCAF46}" presName="negativeSpace" presStyleCnt="0"/>
      <dgm:spPr/>
    </dgm:pt>
    <dgm:pt modelId="{DE46DFD4-E2B5-4211-86AC-152B701C833A}" type="pres">
      <dgm:prSet presAssocID="{A570C922-9CA9-4D18-B573-3CBB08BCAF46}" presName="childText" presStyleLbl="conFgAcc1" presStyleIdx="1" presStyleCnt="4">
        <dgm:presLayoutVars>
          <dgm:bulletEnabled val="1"/>
        </dgm:presLayoutVars>
      </dgm:prSet>
      <dgm:spPr/>
    </dgm:pt>
    <dgm:pt modelId="{21BF985E-9291-46FB-8298-A518DAF2D784}" type="pres">
      <dgm:prSet presAssocID="{D8F5447A-1637-4EBC-B34D-D232B3E667CC}" presName="spaceBetweenRectangles" presStyleCnt="0"/>
      <dgm:spPr/>
    </dgm:pt>
    <dgm:pt modelId="{AF4E2BAA-3FF0-4AF2-90D8-452B023DE539}" type="pres">
      <dgm:prSet presAssocID="{E704FB0A-6DB1-4369-8D81-744042B2BEFC}" presName="parentLin" presStyleCnt="0"/>
      <dgm:spPr/>
    </dgm:pt>
    <dgm:pt modelId="{17E6EFC0-6A7C-46BB-B980-8FBA17B0992F}" type="pres">
      <dgm:prSet presAssocID="{E704FB0A-6DB1-4369-8D81-744042B2BEFC}" presName="parentLeftMargin" presStyleLbl="node1" presStyleIdx="1" presStyleCnt="4"/>
      <dgm:spPr/>
    </dgm:pt>
    <dgm:pt modelId="{B4399AC6-D6AC-4702-882E-14737610A257}" type="pres">
      <dgm:prSet presAssocID="{E704FB0A-6DB1-4369-8D81-744042B2BEFC}" presName="parentText" presStyleLbl="node1" presStyleIdx="2" presStyleCnt="4">
        <dgm:presLayoutVars>
          <dgm:chMax val="0"/>
          <dgm:bulletEnabled val="1"/>
        </dgm:presLayoutVars>
      </dgm:prSet>
      <dgm:spPr/>
    </dgm:pt>
    <dgm:pt modelId="{2EE71D9A-6AA1-4D1C-910F-684F139380E3}" type="pres">
      <dgm:prSet presAssocID="{E704FB0A-6DB1-4369-8D81-744042B2BEFC}" presName="negativeSpace" presStyleCnt="0"/>
      <dgm:spPr/>
    </dgm:pt>
    <dgm:pt modelId="{5E8FD8D1-28F5-4C4C-8AC3-B984072E4007}" type="pres">
      <dgm:prSet presAssocID="{E704FB0A-6DB1-4369-8D81-744042B2BEFC}" presName="childText" presStyleLbl="conFgAcc1" presStyleIdx="2" presStyleCnt="4">
        <dgm:presLayoutVars>
          <dgm:bulletEnabled val="1"/>
        </dgm:presLayoutVars>
      </dgm:prSet>
      <dgm:spPr/>
    </dgm:pt>
    <dgm:pt modelId="{76EE89F8-22EE-4294-A9C7-6EEEAA45029B}" type="pres">
      <dgm:prSet presAssocID="{80B573B4-62C2-466B-8273-F44E754D5C37}" presName="spaceBetweenRectangles" presStyleCnt="0"/>
      <dgm:spPr/>
    </dgm:pt>
    <dgm:pt modelId="{76C9B99F-9842-4D05-8B38-3545E1A410AC}" type="pres">
      <dgm:prSet presAssocID="{F70BB458-AED8-4975-AE63-CAD249AD9568}" presName="parentLin" presStyleCnt="0"/>
      <dgm:spPr/>
    </dgm:pt>
    <dgm:pt modelId="{F2E20AB9-59F0-4B09-872C-2C5E4123E0F5}" type="pres">
      <dgm:prSet presAssocID="{F70BB458-AED8-4975-AE63-CAD249AD9568}" presName="parentLeftMargin" presStyleLbl="node1" presStyleIdx="2" presStyleCnt="4"/>
      <dgm:spPr/>
    </dgm:pt>
    <dgm:pt modelId="{B58B6E6B-0DA8-4D30-A11B-06329AC02B92}" type="pres">
      <dgm:prSet presAssocID="{F70BB458-AED8-4975-AE63-CAD249AD9568}" presName="parentText" presStyleLbl="node1" presStyleIdx="3" presStyleCnt="4">
        <dgm:presLayoutVars>
          <dgm:chMax val="0"/>
          <dgm:bulletEnabled val="1"/>
        </dgm:presLayoutVars>
      </dgm:prSet>
      <dgm:spPr/>
    </dgm:pt>
    <dgm:pt modelId="{35A346B4-3C1A-436E-BD88-478AEFA97C22}" type="pres">
      <dgm:prSet presAssocID="{F70BB458-AED8-4975-AE63-CAD249AD9568}" presName="negativeSpace" presStyleCnt="0"/>
      <dgm:spPr/>
    </dgm:pt>
    <dgm:pt modelId="{3A1EC374-7DF7-4197-A33B-8D6B42C2AC05}" type="pres">
      <dgm:prSet presAssocID="{F70BB458-AED8-4975-AE63-CAD249AD9568}" presName="childText" presStyleLbl="conFgAcc1" presStyleIdx="3" presStyleCnt="4">
        <dgm:presLayoutVars>
          <dgm:bulletEnabled val="1"/>
        </dgm:presLayoutVars>
      </dgm:prSet>
      <dgm:spPr/>
    </dgm:pt>
  </dgm:ptLst>
  <dgm:cxnLst>
    <dgm:cxn modelId="{4A9A3D1E-2E05-475B-9E2C-665A423BE66C}" srcId="{1130E766-7DC5-458E-B92B-E92E4B5F1552}" destId="{5E2880ED-C3FA-40BA-BEF6-1409E3CC88FD}" srcOrd="0" destOrd="0" parTransId="{8F875DAB-A6A5-421E-B097-C14C71AC58FF}" sibTransId="{79A124A7-CD20-4D30-B077-5F232A58C006}"/>
    <dgm:cxn modelId="{61684564-A848-4CB9-AB0E-354F36902151}" srcId="{1130E766-7DC5-458E-B92B-E92E4B5F1552}" destId="{A570C922-9CA9-4D18-B573-3CBB08BCAF46}" srcOrd="1" destOrd="0" parTransId="{51EA484E-F4C0-44B9-9E03-FA53B06D0619}" sibTransId="{D8F5447A-1637-4EBC-B34D-D232B3E667CC}"/>
    <dgm:cxn modelId="{E1B6E744-455D-4328-9936-EA0EDDBA5900}" type="presOf" srcId="{A570C922-9CA9-4D18-B573-3CBB08BCAF46}" destId="{58093970-3C20-4D22-B657-43AB8CC3BC6F}" srcOrd="0" destOrd="0" presId="urn:microsoft.com/office/officeart/2005/8/layout/list1"/>
    <dgm:cxn modelId="{98892546-C8F8-4BD9-A3B9-5269B5ED823D}" type="presOf" srcId="{E704FB0A-6DB1-4369-8D81-744042B2BEFC}" destId="{17E6EFC0-6A7C-46BB-B980-8FBA17B0992F}" srcOrd="0" destOrd="0" presId="urn:microsoft.com/office/officeart/2005/8/layout/list1"/>
    <dgm:cxn modelId="{34999779-3F04-4859-8B38-51E29E2BB191}" srcId="{5E2880ED-C3FA-40BA-BEF6-1409E3CC88FD}" destId="{ADD03B21-FDCB-4CC5-B4A9-A4B73120B957}" srcOrd="0" destOrd="0" parTransId="{A2DEE174-3753-4DE0-9D91-52882A123633}" sibTransId="{7A3D68AD-1215-42F9-8E6F-E79032C05543}"/>
    <dgm:cxn modelId="{74B9007E-9729-45AF-9798-1C52B12174F0}" type="presOf" srcId="{A570C922-9CA9-4D18-B573-3CBB08BCAF46}" destId="{9328CD5A-A331-48DA-B16A-CCEE0FF4A928}" srcOrd="1" destOrd="0" presId="urn:microsoft.com/office/officeart/2005/8/layout/list1"/>
    <dgm:cxn modelId="{1267088D-7A94-43F9-B464-A401B84FA69F}" type="presOf" srcId="{5E2880ED-C3FA-40BA-BEF6-1409E3CC88FD}" destId="{121D8A46-CD78-4E47-9B39-13E2E38A84AA}" srcOrd="1" destOrd="0" presId="urn:microsoft.com/office/officeart/2005/8/layout/list1"/>
    <dgm:cxn modelId="{4551968F-59A0-47D6-BB07-C4171BBF508F}" type="presOf" srcId="{ADD03B21-FDCB-4CC5-B4A9-A4B73120B957}" destId="{B394DE65-B485-4D57-A979-15233338A2BB}" srcOrd="0" destOrd="0" presId="urn:microsoft.com/office/officeart/2005/8/layout/list1"/>
    <dgm:cxn modelId="{BC6B0FAD-9B30-4EDE-90DC-59A0212BDE60}" srcId="{1130E766-7DC5-458E-B92B-E92E4B5F1552}" destId="{F70BB458-AED8-4975-AE63-CAD249AD9568}" srcOrd="3" destOrd="0" parTransId="{AB2EC7BB-7D4C-4FFF-9AB2-5CF1315D1CAA}" sibTransId="{32CDE2F9-8C85-457B-8509-26DF04D0782C}"/>
    <dgm:cxn modelId="{1AAC94B8-15DB-4069-8744-19F10F5F1FF8}" type="presOf" srcId="{F70BB458-AED8-4975-AE63-CAD249AD9568}" destId="{B58B6E6B-0DA8-4D30-A11B-06329AC02B92}" srcOrd="1" destOrd="0" presId="urn:microsoft.com/office/officeart/2005/8/layout/list1"/>
    <dgm:cxn modelId="{F33238C1-8933-40F6-ACF8-9C3CC2289460}" type="presOf" srcId="{5E2880ED-C3FA-40BA-BEF6-1409E3CC88FD}" destId="{2CD27577-BF09-45BF-803B-E08F3106AAB5}" srcOrd="0" destOrd="0" presId="urn:microsoft.com/office/officeart/2005/8/layout/list1"/>
    <dgm:cxn modelId="{F2FDB5C3-2804-463E-9549-7660AE22FEEE}" type="presOf" srcId="{F70BB458-AED8-4975-AE63-CAD249AD9568}" destId="{F2E20AB9-59F0-4B09-872C-2C5E4123E0F5}" srcOrd="0" destOrd="0" presId="urn:microsoft.com/office/officeart/2005/8/layout/list1"/>
    <dgm:cxn modelId="{EF96C9D2-45EA-45DE-A94B-E0F34C0847B0}" type="presOf" srcId="{E704FB0A-6DB1-4369-8D81-744042B2BEFC}" destId="{B4399AC6-D6AC-4702-882E-14737610A257}" srcOrd="1" destOrd="0" presId="urn:microsoft.com/office/officeart/2005/8/layout/list1"/>
    <dgm:cxn modelId="{DACC06E0-5436-46AC-AD35-0D2BEAEC02A2}" srcId="{1130E766-7DC5-458E-B92B-E92E4B5F1552}" destId="{E704FB0A-6DB1-4369-8D81-744042B2BEFC}" srcOrd="2" destOrd="0" parTransId="{A46C98C1-616E-4671-8CA3-6CD4E16B7528}" sibTransId="{80B573B4-62C2-466B-8273-F44E754D5C37}"/>
    <dgm:cxn modelId="{288861F1-8185-44F5-A39B-C0EDAAB99547}" type="presOf" srcId="{1130E766-7DC5-458E-B92B-E92E4B5F1552}" destId="{12A71CD8-C839-4F4A-99E3-1508F03505BD}" srcOrd="0" destOrd="0" presId="urn:microsoft.com/office/officeart/2005/8/layout/list1"/>
    <dgm:cxn modelId="{84CB20C5-4ACE-4DCC-A9A7-FF721ECD1F19}" type="presParOf" srcId="{12A71CD8-C839-4F4A-99E3-1508F03505BD}" destId="{8C0A7EC6-FCC7-4909-AFAF-FDD56766D261}" srcOrd="0" destOrd="0" presId="urn:microsoft.com/office/officeart/2005/8/layout/list1"/>
    <dgm:cxn modelId="{EC47B3EE-4DA1-4F82-90C3-111F9F5C444F}" type="presParOf" srcId="{8C0A7EC6-FCC7-4909-AFAF-FDD56766D261}" destId="{2CD27577-BF09-45BF-803B-E08F3106AAB5}" srcOrd="0" destOrd="0" presId="urn:microsoft.com/office/officeart/2005/8/layout/list1"/>
    <dgm:cxn modelId="{828D10F8-5CF5-46DA-B28C-D7E1D58CF4A1}" type="presParOf" srcId="{8C0A7EC6-FCC7-4909-AFAF-FDD56766D261}" destId="{121D8A46-CD78-4E47-9B39-13E2E38A84AA}" srcOrd="1" destOrd="0" presId="urn:microsoft.com/office/officeart/2005/8/layout/list1"/>
    <dgm:cxn modelId="{30810B6C-F6A5-4B8C-A657-3F85A3E83893}" type="presParOf" srcId="{12A71CD8-C839-4F4A-99E3-1508F03505BD}" destId="{ACBD6035-EE64-4B83-A71C-371C6F5278D3}" srcOrd="1" destOrd="0" presId="urn:microsoft.com/office/officeart/2005/8/layout/list1"/>
    <dgm:cxn modelId="{A1416FE9-ED01-47C2-AF22-BCA25CAE8E09}" type="presParOf" srcId="{12A71CD8-C839-4F4A-99E3-1508F03505BD}" destId="{B394DE65-B485-4D57-A979-15233338A2BB}" srcOrd="2" destOrd="0" presId="urn:microsoft.com/office/officeart/2005/8/layout/list1"/>
    <dgm:cxn modelId="{C858CF5A-457D-4DD1-906F-7B7A2234CB2E}" type="presParOf" srcId="{12A71CD8-C839-4F4A-99E3-1508F03505BD}" destId="{E203A0BF-26A1-4202-9267-0489C977E02A}" srcOrd="3" destOrd="0" presId="urn:microsoft.com/office/officeart/2005/8/layout/list1"/>
    <dgm:cxn modelId="{C598B73B-180F-41FF-9740-7D42098206C6}" type="presParOf" srcId="{12A71CD8-C839-4F4A-99E3-1508F03505BD}" destId="{9ECBF32D-7DD2-48F2-A35E-2FD7AC4F3FBA}" srcOrd="4" destOrd="0" presId="urn:microsoft.com/office/officeart/2005/8/layout/list1"/>
    <dgm:cxn modelId="{42D759F4-20B9-4CE2-8C28-BA09960FAEDB}" type="presParOf" srcId="{9ECBF32D-7DD2-48F2-A35E-2FD7AC4F3FBA}" destId="{58093970-3C20-4D22-B657-43AB8CC3BC6F}" srcOrd="0" destOrd="0" presId="urn:microsoft.com/office/officeart/2005/8/layout/list1"/>
    <dgm:cxn modelId="{8BAE8A58-8781-48D9-8CC3-0B14CA2F42CD}" type="presParOf" srcId="{9ECBF32D-7DD2-48F2-A35E-2FD7AC4F3FBA}" destId="{9328CD5A-A331-48DA-B16A-CCEE0FF4A928}" srcOrd="1" destOrd="0" presId="urn:microsoft.com/office/officeart/2005/8/layout/list1"/>
    <dgm:cxn modelId="{7FB4776F-034F-4A23-9B88-D2ADF8AE93C0}" type="presParOf" srcId="{12A71CD8-C839-4F4A-99E3-1508F03505BD}" destId="{B059E06C-B7AF-4EA9-822D-C8F63BE886E7}" srcOrd="5" destOrd="0" presId="urn:microsoft.com/office/officeart/2005/8/layout/list1"/>
    <dgm:cxn modelId="{372DB7EA-1BBD-4985-AF24-8EDC6217DEC0}" type="presParOf" srcId="{12A71CD8-C839-4F4A-99E3-1508F03505BD}" destId="{DE46DFD4-E2B5-4211-86AC-152B701C833A}" srcOrd="6" destOrd="0" presId="urn:microsoft.com/office/officeart/2005/8/layout/list1"/>
    <dgm:cxn modelId="{C06A7C98-0D1C-43F5-BB65-60532E29586F}" type="presParOf" srcId="{12A71CD8-C839-4F4A-99E3-1508F03505BD}" destId="{21BF985E-9291-46FB-8298-A518DAF2D784}" srcOrd="7" destOrd="0" presId="urn:microsoft.com/office/officeart/2005/8/layout/list1"/>
    <dgm:cxn modelId="{9E2645BF-93FF-4C38-B40B-1AB74C146254}" type="presParOf" srcId="{12A71CD8-C839-4F4A-99E3-1508F03505BD}" destId="{AF4E2BAA-3FF0-4AF2-90D8-452B023DE539}" srcOrd="8" destOrd="0" presId="urn:microsoft.com/office/officeart/2005/8/layout/list1"/>
    <dgm:cxn modelId="{36721F61-332E-474C-95C9-78BB2D7C29F8}" type="presParOf" srcId="{AF4E2BAA-3FF0-4AF2-90D8-452B023DE539}" destId="{17E6EFC0-6A7C-46BB-B980-8FBA17B0992F}" srcOrd="0" destOrd="0" presId="urn:microsoft.com/office/officeart/2005/8/layout/list1"/>
    <dgm:cxn modelId="{9C4BDF3A-874B-431F-A926-E2F309EF45B8}" type="presParOf" srcId="{AF4E2BAA-3FF0-4AF2-90D8-452B023DE539}" destId="{B4399AC6-D6AC-4702-882E-14737610A257}" srcOrd="1" destOrd="0" presId="urn:microsoft.com/office/officeart/2005/8/layout/list1"/>
    <dgm:cxn modelId="{9D567A5C-1359-4C11-BA6F-588536BFA9E3}" type="presParOf" srcId="{12A71CD8-C839-4F4A-99E3-1508F03505BD}" destId="{2EE71D9A-6AA1-4D1C-910F-684F139380E3}" srcOrd="9" destOrd="0" presId="urn:microsoft.com/office/officeart/2005/8/layout/list1"/>
    <dgm:cxn modelId="{CC107E27-CC9F-4D43-A018-6E0FAFD0C739}" type="presParOf" srcId="{12A71CD8-C839-4F4A-99E3-1508F03505BD}" destId="{5E8FD8D1-28F5-4C4C-8AC3-B984072E4007}" srcOrd="10" destOrd="0" presId="urn:microsoft.com/office/officeart/2005/8/layout/list1"/>
    <dgm:cxn modelId="{42E59D5D-1EAC-4D07-BB71-2A2CED729926}" type="presParOf" srcId="{12A71CD8-C839-4F4A-99E3-1508F03505BD}" destId="{76EE89F8-22EE-4294-A9C7-6EEEAA45029B}" srcOrd="11" destOrd="0" presId="urn:microsoft.com/office/officeart/2005/8/layout/list1"/>
    <dgm:cxn modelId="{AC194322-AB03-4C83-BF9B-989B8B5D06E2}" type="presParOf" srcId="{12A71CD8-C839-4F4A-99E3-1508F03505BD}" destId="{76C9B99F-9842-4D05-8B38-3545E1A410AC}" srcOrd="12" destOrd="0" presId="urn:microsoft.com/office/officeart/2005/8/layout/list1"/>
    <dgm:cxn modelId="{BE61282E-18B0-47C9-8532-1BE477416980}" type="presParOf" srcId="{76C9B99F-9842-4D05-8B38-3545E1A410AC}" destId="{F2E20AB9-59F0-4B09-872C-2C5E4123E0F5}" srcOrd="0" destOrd="0" presId="urn:microsoft.com/office/officeart/2005/8/layout/list1"/>
    <dgm:cxn modelId="{0463C061-0D72-45D2-A0E7-AF53839B49E4}" type="presParOf" srcId="{76C9B99F-9842-4D05-8B38-3545E1A410AC}" destId="{B58B6E6B-0DA8-4D30-A11B-06329AC02B92}" srcOrd="1" destOrd="0" presId="urn:microsoft.com/office/officeart/2005/8/layout/list1"/>
    <dgm:cxn modelId="{EC696BF5-9C2A-49F8-94ED-6A4A536412AA}" type="presParOf" srcId="{12A71CD8-C839-4F4A-99E3-1508F03505BD}" destId="{35A346B4-3C1A-436E-BD88-478AEFA97C22}" srcOrd="13" destOrd="0" presId="urn:microsoft.com/office/officeart/2005/8/layout/list1"/>
    <dgm:cxn modelId="{5D190C3A-8CE0-4B92-B8F5-57D9AA94AD60}" type="presParOf" srcId="{12A71CD8-C839-4F4A-99E3-1508F03505BD}" destId="{3A1EC374-7DF7-4197-A33B-8D6B42C2AC0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130E766-7DC5-458E-B92B-E92E4B5F15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E2880ED-C3FA-40BA-BEF6-1409E3CC88FD}">
      <dgm:prSet/>
      <dgm:spPr/>
      <dgm:t>
        <a:bodyPr/>
        <a:lstStyle/>
        <a:p>
          <a:r>
            <a:rPr lang="en-CA"/>
            <a:t>Lists</a:t>
          </a:r>
          <a:endParaRPr lang="en-US"/>
        </a:p>
      </dgm:t>
    </dgm:pt>
    <dgm:pt modelId="{8F875DAB-A6A5-421E-B097-C14C71AC58FF}" type="parTrans" cxnId="{4A9A3D1E-2E05-475B-9E2C-665A423BE66C}">
      <dgm:prSet/>
      <dgm:spPr/>
      <dgm:t>
        <a:bodyPr/>
        <a:lstStyle/>
        <a:p>
          <a:endParaRPr lang="en-US"/>
        </a:p>
      </dgm:t>
    </dgm:pt>
    <dgm:pt modelId="{79A124A7-CD20-4D30-B077-5F232A58C006}" type="sibTrans" cxnId="{4A9A3D1E-2E05-475B-9E2C-665A423BE66C}">
      <dgm:prSet/>
      <dgm:spPr/>
      <dgm:t>
        <a:bodyPr/>
        <a:lstStyle/>
        <a:p>
          <a:endParaRPr lang="en-US"/>
        </a:p>
      </dgm:t>
    </dgm:pt>
    <dgm:pt modelId="{ADD03B21-FDCB-4CC5-B4A9-A4B73120B957}">
      <dgm:prSet/>
      <dgm:spPr/>
      <dgm:t>
        <a:bodyPr/>
        <a:lstStyle/>
        <a:p>
          <a:endParaRPr lang="en-US" dirty="0"/>
        </a:p>
      </dgm:t>
    </dgm:pt>
    <dgm:pt modelId="{A2DEE174-3753-4DE0-9D91-52882A123633}" type="parTrans" cxnId="{34999779-3F04-4859-8B38-51E29E2BB191}">
      <dgm:prSet/>
      <dgm:spPr/>
      <dgm:t>
        <a:bodyPr/>
        <a:lstStyle/>
        <a:p>
          <a:endParaRPr lang="en-US"/>
        </a:p>
      </dgm:t>
    </dgm:pt>
    <dgm:pt modelId="{7A3D68AD-1215-42F9-8E6F-E79032C05543}" type="sibTrans" cxnId="{34999779-3F04-4859-8B38-51E29E2BB191}">
      <dgm:prSet/>
      <dgm:spPr/>
      <dgm:t>
        <a:bodyPr/>
        <a:lstStyle/>
        <a:p>
          <a:endParaRPr lang="en-US"/>
        </a:p>
      </dgm:t>
    </dgm:pt>
    <dgm:pt modelId="{A570C922-9CA9-4D18-B573-3CBB08BCAF46}">
      <dgm:prSet/>
      <dgm:spPr/>
      <dgm:t>
        <a:bodyPr/>
        <a:lstStyle/>
        <a:p>
          <a:r>
            <a:rPr lang="en-CA"/>
            <a:t>Tuples</a:t>
          </a:r>
          <a:endParaRPr lang="en-US"/>
        </a:p>
      </dgm:t>
    </dgm:pt>
    <dgm:pt modelId="{51EA484E-F4C0-44B9-9E03-FA53B06D0619}" type="parTrans" cxnId="{61684564-A848-4CB9-AB0E-354F36902151}">
      <dgm:prSet/>
      <dgm:spPr/>
      <dgm:t>
        <a:bodyPr/>
        <a:lstStyle/>
        <a:p>
          <a:endParaRPr lang="en-US"/>
        </a:p>
      </dgm:t>
    </dgm:pt>
    <dgm:pt modelId="{D8F5447A-1637-4EBC-B34D-D232B3E667CC}" type="sibTrans" cxnId="{61684564-A848-4CB9-AB0E-354F36902151}">
      <dgm:prSet/>
      <dgm:spPr/>
      <dgm:t>
        <a:bodyPr/>
        <a:lstStyle/>
        <a:p>
          <a:endParaRPr lang="en-US"/>
        </a:p>
      </dgm:t>
    </dgm:pt>
    <dgm:pt modelId="{E704FB0A-6DB1-4369-8D81-744042B2BEFC}">
      <dgm:prSet/>
      <dgm:spPr/>
      <dgm:t>
        <a:bodyPr/>
        <a:lstStyle/>
        <a:p>
          <a:r>
            <a:rPr lang="en-CA"/>
            <a:t>Strings </a:t>
          </a:r>
          <a:endParaRPr lang="en-US"/>
        </a:p>
      </dgm:t>
    </dgm:pt>
    <dgm:pt modelId="{A46C98C1-616E-4671-8CA3-6CD4E16B7528}" type="parTrans" cxnId="{DACC06E0-5436-46AC-AD35-0D2BEAEC02A2}">
      <dgm:prSet/>
      <dgm:spPr/>
      <dgm:t>
        <a:bodyPr/>
        <a:lstStyle/>
        <a:p>
          <a:endParaRPr lang="en-US"/>
        </a:p>
      </dgm:t>
    </dgm:pt>
    <dgm:pt modelId="{80B573B4-62C2-466B-8273-F44E754D5C37}" type="sibTrans" cxnId="{DACC06E0-5436-46AC-AD35-0D2BEAEC02A2}">
      <dgm:prSet/>
      <dgm:spPr/>
      <dgm:t>
        <a:bodyPr/>
        <a:lstStyle/>
        <a:p>
          <a:endParaRPr lang="en-US"/>
        </a:p>
      </dgm:t>
    </dgm:pt>
    <dgm:pt modelId="{F70BB458-AED8-4975-AE63-CAD249AD9568}">
      <dgm:prSet/>
      <dgm:spPr/>
      <dgm:t>
        <a:bodyPr/>
        <a:lstStyle/>
        <a:p>
          <a:r>
            <a:rPr lang="en-CA"/>
            <a:t>Ranges</a:t>
          </a:r>
          <a:endParaRPr lang="en-US"/>
        </a:p>
      </dgm:t>
    </dgm:pt>
    <dgm:pt modelId="{AB2EC7BB-7D4C-4FFF-9AB2-5CF1315D1CAA}" type="parTrans" cxnId="{BC6B0FAD-9B30-4EDE-90DC-59A0212BDE60}">
      <dgm:prSet/>
      <dgm:spPr/>
      <dgm:t>
        <a:bodyPr/>
        <a:lstStyle/>
        <a:p>
          <a:endParaRPr lang="en-US"/>
        </a:p>
      </dgm:t>
    </dgm:pt>
    <dgm:pt modelId="{32CDE2F9-8C85-457B-8509-26DF04D0782C}" type="sibTrans" cxnId="{BC6B0FAD-9B30-4EDE-90DC-59A0212BDE60}">
      <dgm:prSet/>
      <dgm:spPr/>
      <dgm:t>
        <a:bodyPr/>
        <a:lstStyle/>
        <a:p>
          <a:endParaRPr lang="en-US"/>
        </a:p>
      </dgm:t>
    </dgm:pt>
    <dgm:pt modelId="{12A71CD8-C839-4F4A-99E3-1508F03505BD}" type="pres">
      <dgm:prSet presAssocID="{1130E766-7DC5-458E-B92B-E92E4B5F1552}" presName="linear" presStyleCnt="0">
        <dgm:presLayoutVars>
          <dgm:dir/>
          <dgm:animLvl val="lvl"/>
          <dgm:resizeHandles val="exact"/>
        </dgm:presLayoutVars>
      </dgm:prSet>
      <dgm:spPr/>
    </dgm:pt>
    <dgm:pt modelId="{8C0A7EC6-FCC7-4909-AFAF-FDD56766D261}" type="pres">
      <dgm:prSet presAssocID="{5E2880ED-C3FA-40BA-BEF6-1409E3CC88FD}" presName="parentLin" presStyleCnt="0"/>
      <dgm:spPr/>
    </dgm:pt>
    <dgm:pt modelId="{2CD27577-BF09-45BF-803B-E08F3106AAB5}" type="pres">
      <dgm:prSet presAssocID="{5E2880ED-C3FA-40BA-BEF6-1409E3CC88FD}" presName="parentLeftMargin" presStyleLbl="node1" presStyleIdx="0" presStyleCnt="4"/>
      <dgm:spPr/>
    </dgm:pt>
    <dgm:pt modelId="{121D8A46-CD78-4E47-9B39-13E2E38A84AA}" type="pres">
      <dgm:prSet presAssocID="{5E2880ED-C3FA-40BA-BEF6-1409E3CC88FD}" presName="parentText" presStyleLbl="node1" presStyleIdx="0" presStyleCnt="4">
        <dgm:presLayoutVars>
          <dgm:chMax val="0"/>
          <dgm:bulletEnabled val="1"/>
        </dgm:presLayoutVars>
      </dgm:prSet>
      <dgm:spPr/>
    </dgm:pt>
    <dgm:pt modelId="{ACBD6035-EE64-4B83-A71C-371C6F5278D3}" type="pres">
      <dgm:prSet presAssocID="{5E2880ED-C3FA-40BA-BEF6-1409E3CC88FD}" presName="negativeSpace" presStyleCnt="0"/>
      <dgm:spPr/>
    </dgm:pt>
    <dgm:pt modelId="{B394DE65-B485-4D57-A979-15233338A2BB}" type="pres">
      <dgm:prSet presAssocID="{5E2880ED-C3FA-40BA-BEF6-1409E3CC88FD}" presName="childText" presStyleLbl="conFgAcc1" presStyleIdx="0" presStyleCnt="4">
        <dgm:presLayoutVars>
          <dgm:bulletEnabled val="1"/>
        </dgm:presLayoutVars>
      </dgm:prSet>
      <dgm:spPr/>
    </dgm:pt>
    <dgm:pt modelId="{E203A0BF-26A1-4202-9267-0489C977E02A}" type="pres">
      <dgm:prSet presAssocID="{79A124A7-CD20-4D30-B077-5F232A58C006}" presName="spaceBetweenRectangles" presStyleCnt="0"/>
      <dgm:spPr/>
    </dgm:pt>
    <dgm:pt modelId="{9ECBF32D-7DD2-48F2-A35E-2FD7AC4F3FBA}" type="pres">
      <dgm:prSet presAssocID="{A570C922-9CA9-4D18-B573-3CBB08BCAF46}" presName="parentLin" presStyleCnt="0"/>
      <dgm:spPr/>
    </dgm:pt>
    <dgm:pt modelId="{58093970-3C20-4D22-B657-43AB8CC3BC6F}" type="pres">
      <dgm:prSet presAssocID="{A570C922-9CA9-4D18-B573-3CBB08BCAF46}" presName="parentLeftMargin" presStyleLbl="node1" presStyleIdx="0" presStyleCnt="4"/>
      <dgm:spPr/>
    </dgm:pt>
    <dgm:pt modelId="{9328CD5A-A331-48DA-B16A-CCEE0FF4A928}" type="pres">
      <dgm:prSet presAssocID="{A570C922-9CA9-4D18-B573-3CBB08BCAF46}" presName="parentText" presStyleLbl="node1" presStyleIdx="1" presStyleCnt="4">
        <dgm:presLayoutVars>
          <dgm:chMax val="0"/>
          <dgm:bulletEnabled val="1"/>
        </dgm:presLayoutVars>
      </dgm:prSet>
      <dgm:spPr/>
    </dgm:pt>
    <dgm:pt modelId="{B059E06C-B7AF-4EA9-822D-C8F63BE886E7}" type="pres">
      <dgm:prSet presAssocID="{A570C922-9CA9-4D18-B573-3CBB08BCAF46}" presName="negativeSpace" presStyleCnt="0"/>
      <dgm:spPr/>
    </dgm:pt>
    <dgm:pt modelId="{DE46DFD4-E2B5-4211-86AC-152B701C833A}" type="pres">
      <dgm:prSet presAssocID="{A570C922-9CA9-4D18-B573-3CBB08BCAF46}" presName="childText" presStyleLbl="conFgAcc1" presStyleIdx="1" presStyleCnt="4">
        <dgm:presLayoutVars>
          <dgm:bulletEnabled val="1"/>
        </dgm:presLayoutVars>
      </dgm:prSet>
      <dgm:spPr/>
    </dgm:pt>
    <dgm:pt modelId="{21BF985E-9291-46FB-8298-A518DAF2D784}" type="pres">
      <dgm:prSet presAssocID="{D8F5447A-1637-4EBC-B34D-D232B3E667CC}" presName="spaceBetweenRectangles" presStyleCnt="0"/>
      <dgm:spPr/>
    </dgm:pt>
    <dgm:pt modelId="{AF4E2BAA-3FF0-4AF2-90D8-452B023DE539}" type="pres">
      <dgm:prSet presAssocID="{E704FB0A-6DB1-4369-8D81-744042B2BEFC}" presName="parentLin" presStyleCnt="0"/>
      <dgm:spPr/>
    </dgm:pt>
    <dgm:pt modelId="{17E6EFC0-6A7C-46BB-B980-8FBA17B0992F}" type="pres">
      <dgm:prSet presAssocID="{E704FB0A-6DB1-4369-8D81-744042B2BEFC}" presName="parentLeftMargin" presStyleLbl="node1" presStyleIdx="1" presStyleCnt="4"/>
      <dgm:spPr/>
    </dgm:pt>
    <dgm:pt modelId="{B4399AC6-D6AC-4702-882E-14737610A257}" type="pres">
      <dgm:prSet presAssocID="{E704FB0A-6DB1-4369-8D81-744042B2BEFC}" presName="parentText" presStyleLbl="node1" presStyleIdx="2" presStyleCnt="4">
        <dgm:presLayoutVars>
          <dgm:chMax val="0"/>
          <dgm:bulletEnabled val="1"/>
        </dgm:presLayoutVars>
      </dgm:prSet>
      <dgm:spPr/>
    </dgm:pt>
    <dgm:pt modelId="{2EE71D9A-6AA1-4D1C-910F-684F139380E3}" type="pres">
      <dgm:prSet presAssocID="{E704FB0A-6DB1-4369-8D81-744042B2BEFC}" presName="negativeSpace" presStyleCnt="0"/>
      <dgm:spPr/>
    </dgm:pt>
    <dgm:pt modelId="{5E8FD8D1-28F5-4C4C-8AC3-B984072E4007}" type="pres">
      <dgm:prSet presAssocID="{E704FB0A-6DB1-4369-8D81-744042B2BEFC}" presName="childText" presStyleLbl="conFgAcc1" presStyleIdx="2" presStyleCnt="4">
        <dgm:presLayoutVars>
          <dgm:bulletEnabled val="1"/>
        </dgm:presLayoutVars>
      </dgm:prSet>
      <dgm:spPr/>
    </dgm:pt>
    <dgm:pt modelId="{76EE89F8-22EE-4294-A9C7-6EEEAA45029B}" type="pres">
      <dgm:prSet presAssocID="{80B573B4-62C2-466B-8273-F44E754D5C37}" presName="spaceBetweenRectangles" presStyleCnt="0"/>
      <dgm:spPr/>
    </dgm:pt>
    <dgm:pt modelId="{76C9B99F-9842-4D05-8B38-3545E1A410AC}" type="pres">
      <dgm:prSet presAssocID="{F70BB458-AED8-4975-AE63-CAD249AD9568}" presName="parentLin" presStyleCnt="0"/>
      <dgm:spPr/>
    </dgm:pt>
    <dgm:pt modelId="{F2E20AB9-59F0-4B09-872C-2C5E4123E0F5}" type="pres">
      <dgm:prSet presAssocID="{F70BB458-AED8-4975-AE63-CAD249AD9568}" presName="parentLeftMargin" presStyleLbl="node1" presStyleIdx="2" presStyleCnt="4"/>
      <dgm:spPr/>
    </dgm:pt>
    <dgm:pt modelId="{B58B6E6B-0DA8-4D30-A11B-06329AC02B92}" type="pres">
      <dgm:prSet presAssocID="{F70BB458-AED8-4975-AE63-CAD249AD9568}" presName="parentText" presStyleLbl="node1" presStyleIdx="3" presStyleCnt="4">
        <dgm:presLayoutVars>
          <dgm:chMax val="0"/>
          <dgm:bulletEnabled val="1"/>
        </dgm:presLayoutVars>
      </dgm:prSet>
      <dgm:spPr/>
    </dgm:pt>
    <dgm:pt modelId="{35A346B4-3C1A-436E-BD88-478AEFA97C22}" type="pres">
      <dgm:prSet presAssocID="{F70BB458-AED8-4975-AE63-CAD249AD9568}" presName="negativeSpace" presStyleCnt="0"/>
      <dgm:spPr/>
    </dgm:pt>
    <dgm:pt modelId="{3A1EC374-7DF7-4197-A33B-8D6B42C2AC05}" type="pres">
      <dgm:prSet presAssocID="{F70BB458-AED8-4975-AE63-CAD249AD9568}" presName="childText" presStyleLbl="conFgAcc1" presStyleIdx="3" presStyleCnt="4">
        <dgm:presLayoutVars>
          <dgm:bulletEnabled val="1"/>
        </dgm:presLayoutVars>
      </dgm:prSet>
      <dgm:spPr/>
    </dgm:pt>
  </dgm:ptLst>
  <dgm:cxnLst>
    <dgm:cxn modelId="{4A9A3D1E-2E05-475B-9E2C-665A423BE66C}" srcId="{1130E766-7DC5-458E-B92B-E92E4B5F1552}" destId="{5E2880ED-C3FA-40BA-BEF6-1409E3CC88FD}" srcOrd="0" destOrd="0" parTransId="{8F875DAB-A6A5-421E-B097-C14C71AC58FF}" sibTransId="{79A124A7-CD20-4D30-B077-5F232A58C006}"/>
    <dgm:cxn modelId="{61684564-A848-4CB9-AB0E-354F36902151}" srcId="{1130E766-7DC5-458E-B92B-E92E4B5F1552}" destId="{A570C922-9CA9-4D18-B573-3CBB08BCAF46}" srcOrd="1" destOrd="0" parTransId="{51EA484E-F4C0-44B9-9E03-FA53B06D0619}" sibTransId="{D8F5447A-1637-4EBC-B34D-D232B3E667CC}"/>
    <dgm:cxn modelId="{E1B6E744-455D-4328-9936-EA0EDDBA5900}" type="presOf" srcId="{A570C922-9CA9-4D18-B573-3CBB08BCAF46}" destId="{58093970-3C20-4D22-B657-43AB8CC3BC6F}" srcOrd="0" destOrd="0" presId="urn:microsoft.com/office/officeart/2005/8/layout/list1"/>
    <dgm:cxn modelId="{98892546-C8F8-4BD9-A3B9-5269B5ED823D}" type="presOf" srcId="{E704FB0A-6DB1-4369-8D81-744042B2BEFC}" destId="{17E6EFC0-6A7C-46BB-B980-8FBA17B0992F}" srcOrd="0" destOrd="0" presId="urn:microsoft.com/office/officeart/2005/8/layout/list1"/>
    <dgm:cxn modelId="{34999779-3F04-4859-8B38-51E29E2BB191}" srcId="{5E2880ED-C3FA-40BA-BEF6-1409E3CC88FD}" destId="{ADD03B21-FDCB-4CC5-B4A9-A4B73120B957}" srcOrd="0" destOrd="0" parTransId="{A2DEE174-3753-4DE0-9D91-52882A123633}" sibTransId="{7A3D68AD-1215-42F9-8E6F-E79032C05543}"/>
    <dgm:cxn modelId="{74B9007E-9729-45AF-9798-1C52B12174F0}" type="presOf" srcId="{A570C922-9CA9-4D18-B573-3CBB08BCAF46}" destId="{9328CD5A-A331-48DA-B16A-CCEE0FF4A928}" srcOrd="1" destOrd="0" presId="urn:microsoft.com/office/officeart/2005/8/layout/list1"/>
    <dgm:cxn modelId="{1267088D-7A94-43F9-B464-A401B84FA69F}" type="presOf" srcId="{5E2880ED-C3FA-40BA-BEF6-1409E3CC88FD}" destId="{121D8A46-CD78-4E47-9B39-13E2E38A84AA}" srcOrd="1" destOrd="0" presId="urn:microsoft.com/office/officeart/2005/8/layout/list1"/>
    <dgm:cxn modelId="{4551968F-59A0-47D6-BB07-C4171BBF508F}" type="presOf" srcId="{ADD03B21-FDCB-4CC5-B4A9-A4B73120B957}" destId="{B394DE65-B485-4D57-A979-15233338A2BB}" srcOrd="0" destOrd="0" presId="urn:microsoft.com/office/officeart/2005/8/layout/list1"/>
    <dgm:cxn modelId="{BC6B0FAD-9B30-4EDE-90DC-59A0212BDE60}" srcId="{1130E766-7DC5-458E-B92B-E92E4B5F1552}" destId="{F70BB458-AED8-4975-AE63-CAD249AD9568}" srcOrd="3" destOrd="0" parTransId="{AB2EC7BB-7D4C-4FFF-9AB2-5CF1315D1CAA}" sibTransId="{32CDE2F9-8C85-457B-8509-26DF04D0782C}"/>
    <dgm:cxn modelId="{1AAC94B8-15DB-4069-8744-19F10F5F1FF8}" type="presOf" srcId="{F70BB458-AED8-4975-AE63-CAD249AD9568}" destId="{B58B6E6B-0DA8-4D30-A11B-06329AC02B92}" srcOrd="1" destOrd="0" presId="urn:microsoft.com/office/officeart/2005/8/layout/list1"/>
    <dgm:cxn modelId="{F33238C1-8933-40F6-ACF8-9C3CC2289460}" type="presOf" srcId="{5E2880ED-C3FA-40BA-BEF6-1409E3CC88FD}" destId="{2CD27577-BF09-45BF-803B-E08F3106AAB5}" srcOrd="0" destOrd="0" presId="urn:microsoft.com/office/officeart/2005/8/layout/list1"/>
    <dgm:cxn modelId="{F2FDB5C3-2804-463E-9549-7660AE22FEEE}" type="presOf" srcId="{F70BB458-AED8-4975-AE63-CAD249AD9568}" destId="{F2E20AB9-59F0-4B09-872C-2C5E4123E0F5}" srcOrd="0" destOrd="0" presId="urn:microsoft.com/office/officeart/2005/8/layout/list1"/>
    <dgm:cxn modelId="{EF96C9D2-45EA-45DE-A94B-E0F34C0847B0}" type="presOf" srcId="{E704FB0A-6DB1-4369-8D81-744042B2BEFC}" destId="{B4399AC6-D6AC-4702-882E-14737610A257}" srcOrd="1" destOrd="0" presId="urn:microsoft.com/office/officeart/2005/8/layout/list1"/>
    <dgm:cxn modelId="{DACC06E0-5436-46AC-AD35-0D2BEAEC02A2}" srcId="{1130E766-7DC5-458E-B92B-E92E4B5F1552}" destId="{E704FB0A-6DB1-4369-8D81-744042B2BEFC}" srcOrd="2" destOrd="0" parTransId="{A46C98C1-616E-4671-8CA3-6CD4E16B7528}" sibTransId="{80B573B4-62C2-466B-8273-F44E754D5C37}"/>
    <dgm:cxn modelId="{288861F1-8185-44F5-A39B-C0EDAAB99547}" type="presOf" srcId="{1130E766-7DC5-458E-B92B-E92E4B5F1552}" destId="{12A71CD8-C839-4F4A-99E3-1508F03505BD}" srcOrd="0" destOrd="0" presId="urn:microsoft.com/office/officeart/2005/8/layout/list1"/>
    <dgm:cxn modelId="{84CB20C5-4ACE-4DCC-A9A7-FF721ECD1F19}" type="presParOf" srcId="{12A71CD8-C839-4F4A-99E3-1508F03505BD}" destId="{8C0A7EC6-FCC7-4909-AFAF-FDD56766D261}" srcOrd="0" destOrd="0" presId="urn:microsoft.com/office/officeart/2005/8/layout/list1"/>
    <dgm:cxn modelId="{EC47B3EE-4DA1-4F82-90C3-111F9F5C444F}" type="presParOf" srcId="{8C0A7EC6-FCC7-4909-AFAF-FDD56766D261}" destId="{2CD27577-BF09-45BF-803B-E08F3106AAB5}" srcOrd="0" destOrd="0" presId="urn:microsoft.com/office/officeart/2005/8/layout/list1"/>
    <dgm:cxn modelId="{828D10F8-5CF5-46DA-B28C-D7E1D58CF4A1}" type="presParOf" srcId="{8C0A7EC6-FCC7-4909-AFAF-FDD56766D261}" destId="{121D8A46-CD78-4E47-9B39-13E2E38A84AA}" srcOrd="1" destOrd="0" presId="urn:microsoft.com/office/officeart/2005/8/layout/list1"/>
    <dgm:cxn modelId="{30810B6C-F6A5-4B8C-A657-3F85A3E83893}" type="presParOf" srcId="{12A71CD8-C839-4F4A-99E3-1508F03505BD}" destId="{ACBD6035-EE64-4B83-A71C-371C6F5278D3}" srcOrd="1" destOrd="0" presId="urn:microsoft.com/office/officeart/2005/8/layout/list1"/>
    <dgm:cxn modelId="{A1416FE9-ED01-47C2-AF22-BCA25CAE8E09}" type="presParOf" srcId="{12A71CD8-C839-4F4A-99E3-1508F03505BD}" destId="{B394DE65-B485-4D57-A979-15233338A2BB}" srcOrd="2" destOrd="0" presId="urn:microsoft.com/office/officeart/2005/8/layout/list1"/>
    <dgm:cxn modelId="{C858CF5A-457D-4DD1-906F-7B7A2234CB2E}" type="presParOf" srcId="{12A71CD8-C839-4F4A-99E3-1508F03505BD}" destId="{E203A0BF-26A1-4202-9267-0489C977E02A}" srcOrd="3" destOrd="0" presId="urn:microsoft.com/office/officeart/2005/8/layout/list1"/>
    <dgm:cxn modelId="{C598B73B-180F-41FF-9740-7D42098206C6}" type="presParOf" srcId="{12A71CD8-C839-4F4A-99E3-1508F03505BD}" destId="{9ECBF32D-7DD2-48F2-A35E-2FD7AC4F3FBA}" srcOrd="4" destOrd="0" presId="urn:microsoft.com/office/officeart/2005/8/layout/list1"/>
    <dgm:cxn modelId="{42D759F4-20B9-4CE2-8C28-BA09960FAEDB}" type="presParOf" srcId="{9ECBF32D-7DD2-48F2-A35E-2FD7AC4F3FBA}" destId="{58093970-3C20-4D22-B657-43AB8CC3BC6F}" srcOrd="0" destOrd="0" presId="urn:microsoft.com/office/officeart/2005/8/layout/list1"/>
    <dgm:cxn modelId="{8BAE8A58-8781-48D9-8CC3-0B14CA2F42CD}" type="presParOf" srcId="{9ECBF32D-7DD2-48F2-A35E-2FD7AC4F3FBA}" destId="{9328CD5A-A331-48DA-B16A-CCEE0FF4A928}" srcOrd="1" destOrd="0" presId="urn:microsoft.com/office/officeart/2005/8/layout/list1"/>
    <dgm:cxn modelId="{7FB4776F-034F-4A23-9B88-D2ADF8AE93C0}" type="presParOf" srcId="{12A71CD8-C839-4F4A-99E3-1508F03505BD}" destId="{B059E06C-B7AF-4EA9-822D-C8F63BE886E7}" srcOrd="5" destOrd="0" presId="urn:microsoft.com/office/officeart/2005/8/layout/list1"/>
    <dgm:cxn modelId="{372DB7EA-1BBD-4985-AF24-8EDC6217DEC0}" type="presParOf" srcId="{12A71CD8-C839-4F4A-99E3-1508F03505BD}" destId="{DE46DFD4-E2B5-4211-86AC-152B701C833A}" srcOrd="6" destOrd="0" presId="urn:microsoft.com/office/officeart/2005/8/layout/list1"/>
    <dgm:cxn modelId="{C06A7C98-0D1C-43F5-BB65-60532E29586F}" type="presParOf" srcId="{12A71CD8-C839-4F4A-99E3-1508F03505BD}" destId="{21BF985E-9291-46FB-8298-A518DAF2D784}" srcOrd="7" destOrd="0" presId="urn:microsoft.com/office/officeart/2005/8/layout/list1"/>
    <dgm:cxn modelId="{9E2645BF-93FF-4C38-B40B-1AB74C146254}" type="presParOf" srcId="{12A71CD8-C839-4F4A-99E3-1508F03505BD}" destId="{AF4E2BAA-3FF0-4AF2-90D8-452B023DE539}" srcOrd="8" destOrd="0" presId="urn:microsoft.com/office/officeart/2005/8/layout/list1"/>
    <dgm:cxn modelId="{36721F61-332E-474C-95C9-78BB2D7C29F8}" type="presParOf" srcId="{AF4E2BAA-3FF0-4AF2-90D8-452B023DE539}" destId="{17E6EFC0-6A7C-46BB-B980-8FBA17B0992F}" srcOrd="0" destOrd="0" presId="urn:microsoft.com/office/officeart/2005/8/layout/list1"/>
    <dgm:cxn modelId="{9C4BDF3A-874B-431F-A926-E2F309EF45B8}" type="presParOf" srcId="{AF4E2BAA-3FF0-4AF2-90D8-452B023DE539}" destId="{B4399AC6-D6AC-4702-882E-14737610A257}" srcOrd="1" destOrd="0" presId="urn:microsoft.com/office/officeart/2005/8/layout/list1"/>
    <dgm:cxn modelId="{9D567A5C-1359-4C11-BA6F-588536BFA9E3}" type="presParOf" srcId="{12A71CD8-C839-4F4A-99E3-1508F03505BD}" destId="{2EE71D9A-6AA1-4D1C-910F-684F139380E3}" srcOrd="9" destOrd="0" presId="urn:microsoft.com/office/officeart/2005/8/layout/list1"/>
    <dgm:cxn modelId="{CC107E27-CC9F-4D43-A018-6E0FAFD0C739}" type="presParOf" srcId="{12A71CD8-C839-4F4A-99E3-1508F03505BD}" destId="{5E8FD8D1-28F5-4C4C-8AC3-B984072E4007}" srcOrd="10" destOrd="0" presId="urn:microsoft.com/office/officeart/2005/8/layout/list1"/>
    <dgm:cxn modelId="{42E59D5D-1EAC-4D07-BB71-2A2CED729926}" type="presParOf" srcId="{12A71CD8-C839-4F4A-99E3-1508F03505BD}" destId="{76EE89F8-22EE-4294-A9C7-6EEEAA45029B}" srcOrd="11" destOrd="0" presId="urn:microsoft.com/office/officeart/2005/8/layout/list1"/>
    <dgm:cxn modelId="{AC194322-AB03-4C83-BF9B-989B8B5D06E2}" type="presParOf" srcId="{12A71CD8-C839-4F4A-99E3-1508F03505BD}" destId="{76C9B99F-9842-4D05-8B38-3545E1A410AC}" srcOrd="12" destOrd="0" presId="urn:microsoft.com/office/officeart/2005/8/layout/list1"/>
    <dgm:cxn modelId="{BE61282E-18B0-47C9-8532-1BE477416980}" type="presParOf" srcId="{76C9B99F-9842-4D05-8B38-3545E1A410AC}" destId="{F2E20AB9-59F0-4B09-872C-2C5E4123E0F5}" srcOrd="0" destOrd="0" presId="urn:microsoft.com/office/officeart/2005/8/layout/list1"/>
    <dgm:cxn modelId="{0463C061-0D72-45D2-A0E7-AF53839B49E4}" type="presParOf" srcId="{76C9B99F-9842-4D05-8B38-3545E1A410AC}" destId="{B58B6E6B-0DA8-4D30-A11B-06329AC02B92}" srcOrd="1" destOrd="0" presId="urn:microsoft.com/office/officeart/2005/8/layout/list1"/>
    <dgm:cxn modelId="{EC696BF5-9C2A-49F8-94ED-6A4A536412AA}" type="presParOf" srcId="{12A71CD8-C839-4F4A-99E3-1508F03505BD}" destId="{35A346B4-3C1A-436E-BD88-478AEFA97C22}" srcOrd="13" destOrd="0" presId="urn:microsoft.com/office/officeart/2005/8/layout/list1"/>
    <dgm:cxn modelId="{5D190C3A-8CE0-4B92-B8F5-57D9AA94AD60}" type="presParOf" srcId="{12A71CD8-C839-4F4A-99E3-1508F03505BD}" destId="{3A1EC374-7DF7-4197-A33B-8D6B42C2AC0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130E766-7DC5-458E-B92B-E92E4B5F15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E2880ED-C3FA-40BA-BEF6-1409E3CC88FD}">
      <dgm:prSet/>
      <dgm:spPr/>
      <dgm:t>
        <a:bodyPr/>
        <a:lstStyle/>
        <a:p>
          <a:r>
            <a:rPr lang="en-CA"/>
            <a:t>Lists</a:t>
          </a:r>
          <a:endParaRPr lang="en-US"/>
        </a:p>
      </dgm:t>
    </dgm:pt>
    <dgm:pt modelId="{8F875DAB-A6A5-421E-B097-C14C71AC58FF}" type="parTrans" cxnId="{4A9A3D1E-2E05-475B-9E2C-665A423BE66C}">
      <dgm:prSet/>
      <dgm:spPr/>
      <dgm:t>
        <a:bodyPr/>
        <a:lstStyle/>
        <a:p>
          <a:endParaRPr lang="en-US"/>
        </a:p>
      </dgm:t>
    </dgm:pt>
    <dgm:pt modelId="{79A124A7-CD20-4D30-B077-5F232A58C006}" type="sibTrans" cxnId="{4A9A3D1E-2E05-475B-9E2C-665A423BE66C}">
      <dgm:prSet/>
      <dgm:spPr/>
      <dgm:t>
        <a:bodyPr/>
        <a:lstStyle/>
        <a:p>
          <a:endParaRPr lang="en-US"/>
        </a:p>
      </dgm:t>
    </dgm:pt>
    <dgm:pt modelId="{ADD03B21-FDCB-4CC5-B4A9-A4B73120B957}">
      <dgm:prSet/>
      <dgm:spPr/>
      <dgm:t>
        <a:bodyPr/>
        <a:lstStyle/>
        <a:p>
          <a:endParaRPr lang="en-US" dirty="0"/>
        </a:p>
      </dgm:t>
    </dgm:pt>
    <dgm:pt modelId="{A2DEE174-3753-4DE0-9D91-52882A123633}" type="parTrans" cxnId="{34999779-3F04-4859-8B38-51E29E2BB191}">
      <dgm:prSet/>
      <dgm:spPr/>
      <dgm:t>
        <a:bodyPr/>
        <a:lstStyle/>
        <a:p>
          <a:endParaRPr lang="en-US"/>
        </a:p>
      </dgm:t>
    </dgm:pt>
    <dgm:pt modelId="{7A3D68AD-1215-42F9-8E6F-E79032C05543}" type="sibTrans" cxnId="{34999779-3F04-4859-8B38-51E29E2BB191}">
      <dgm:prSet/>
      <dgm:spPr/>
      <dgm:t>
        <a:bodyPr/>
        <a:lstStyle/>
        <a:p>
          <a:endParaRPr lang="en-US"/>
        </a:p>
      </dgm:t>
    </dgm:pt>
    <dgm:pt modelId="{A570C922-9CA9-4D18-B573-3CBB08BCAF46}">
      <dgm:prSet/>
      <dgm:spPr/>
      <dgm:t>
        <a:bodyPr/>
        <a:lstStyle/>
        <a:p>
          <a:r>
            <a:rPr lang="en-CA"/>
            <a:t>Tuples</a:t>
          </a:r>
          <a:endParaRPr lang="en-US"/>
        </a:p>
      </dgm:t>
    </dgm:pt>
    <dgm:pt modelId="{51EA484E-F4C0-44B9-9E03-FA53B06D0619}" type="parTrans" cxnId="{61684564-A848-4CB9-AB0E-354F36902151}">
      <dgm:prSet/>
      <dgm:spPr/>
      <dgm:t>
        <a:bodyPr/>
        <a:lstStyle/>
        <a:p>
          <a:endParaRPr lang="en-US"/>
        </a:p>
      </dgm:t>
    </dgm:pt>
    <dgm:pt modelId="{D8F5447A-1637-4EBC-B34D-D232B3E667CC}" type="sibTrans" cxnId="{61684564-A848-4CB9-AB0E-354F36902151}">
      <dgm:prSet/>
      <dgm:spPr/>
      <dgm:t>
        <a:bodyPr/>
        <a:lstStyle/>
        <a:p>
          <a:endParaRPr lang="en-US"/>
        </a:p>
      </dgm:t>
    </dgm:pt>
    <dgm:pt modelId="{E704FB0A-6DB1-4369-8D81-744042B2BEFC}">
      <dgm:prSet/>
      <dgm:spPr/>
      <dgm:t>
        <a:bodyPr/>
        <a:lstStyle/>
        <a:p>
          <a:r>
            <a:rPr lang="en-CA"/>
            <a:t>Strings </a:t>
          </a:r>
          <a:endParaRPr lang="en-US"/>
        </a:p>
      </dgm:t>
    </dgm:pt>
    <dgm:pt modelId="{A46C98C1-616E-4671-8CA3-6CD4E16B7528}" type="parTrans" cxnId="{DACC06E0-5436-46AC-AD35-0D2BEAEC02A2}">
      <dgm:prSet/>
      <dgm:spPr/>
      <dgm:t>
        <a:bodyPr/>
        <a:lstStyle/>
        <a:p>
          <a:endParaRPr lang="en-US"/>
        </a:p>
      </dgm:t>
    </dgm:pt>
    <dgm:pt modelId="{80B573B4-62C2-466B-8273-F44E754D5C37}" type="sibTrans" cxnId="{DACC06E0-5436-46AC-AD35-0D2BEAEC02A2}">
      <dgm:prSet/>
      <dgm:spPr/>
      <dgm:t>
        <a:bodyPr/>
        <a:lstStyle/>
        <a:p>
          <a:endParaRPr lang="en-US"/>
        </a:p>
      </dgm:t>
    </dgm:pt>
    <dgm:pt modelId="{F70BB458-AED8-4975-AE63-CAD249AD9568}">
      <dgm:prSet/>
      <dgm:spPr/>
      <dgm:t>
        <a:bodyPr/>
        <a:lstStyle/>
        <a:p>
          <a:r>
            <a:rPr lang="en-CA"/>
            <a:t>Ranges</a:t>
          </a:r>
          <a:endParaRPr lang="en-US"/>
        </a:p>
      </dgm:t>
    </dgm:pt>
    <dgm:pt modelId="{AB2EC7BB-7D4C-4FFF-9AB2-5CF1315D1CAA}" type="parTrans" cxnId="{BC6B0FAD-9B30-4EDE-90DC-59A0212BDE60}">
      <dgm:prSet/>
      <dgm:spPr/>
      <dgm:t>
        <a:bodyPr/>
        <a:lstStyle/>
        <a:p>
          <a:endParaRPr lang="en-US"/>
        </a:p>
      </dgm:t>
    </dgm:pt>
    <dgm:pt modelId="{32CDE2F9-8C85-457B-8509-26DF04D0782C}" type="sibTrans" cxnId="{BC6B0FAD-9B30-4EDE-90DC-59A0212BDE60}">
      <dgm:prSet/>
      <dgm:spPr/>
      <dgm:t>
        <a:bodyPr/>
        <a:lstStyle/>
        <a:p>
          <a:endParaRPr lang="en-US"/>
        </a:p>
      </dgm:t>
    </dgm:pt>
    <dgm:pt modelId="{12A71CD8-C839-4F4A-99E3-1508F03505BD}" type="pres">
      <dgm:prSet presAssocID="{1130E766-7DC5-458E-B92B-E92E4B5F1552}" presName="linear" presStyleCnt="0">
        <dgm:presLayoutVars>
          <dgm:dir/>
          <dgm:animLvl val="lvl"/>
          <dgm:resizeHandles val="exact"/>
        </dgm:presLayoutVars>
      </dgm:prSet>
      <dgm:spPr/>
    </dgm:pt>
    <dgm:pt modelId="{8C0A7EC6-FCC7-4909-AFAF-FDD56766D261}" type="pres">
      <dgm:prSet presAssocID="{5E2880ED-C3FA-40BA-BEF6-1409E3CC88FD}" presName="parentLin" presStyleCnt="0"/>
      <dgm:spPr/>
    </dgm:pt>
    <dgm:pt modelId="{2CD27577-BF09-45BF-803B-E08F3106AAB5}" type="pres">
      <dgm:prSet presAssocID="{5E2880ED-C3FA-40BA-BEF6-1409E3CC88FD}" presName="parentLeftMargin" presStyleLbl="node1" presStyleIdx="0" presStyleCnt="4"/>
      <dgm:spPr/>
    </dgm:pt>
    <dgm:pt modelId="{121D8A46-CD78-4E47-9B39-13E2E38A84AA}" type="pres">
      <dgm:prSet presAssocID="{5E2880ED-C3FA-40BA-BEF6-1409E3CC88FD}" presName="parentText" presStyleLbl="node1" presStyleIdx="0" presStyleCnt="4">
        <dgm:presLayoutVars>
          <dgm:chMax val="0"/>
          <dgm:bulletEnabled val="1"/>
        </dgm:presLayoutVars>
      </dgm:prSet>
      <dgm:spPr/>
    </dgm:pt>
    <dgm:pt modelId="{ACBD6035-EE64-4B83-A71C-371C6F5278D3}" type="pres">
      <dgm:prSet presAssocID="{5E2880ED-C3FA-40BA-BEF6-1409E3CC88FD}" presName="negativeSpace" presStyleCnt="0"/>
      <dgm:spPr/>
    </dgm:pt>
    <dgm:pt modelId="{B394DE65-B485-4D57-A979-15233338A2BB}" type="pres">
      <dgm:prSet presAssocID="{5E2880ED-C3FA-40BA-BEF6-1409E3CC88FD}" presName="childText" presStyleLbl="conFgAcc1" presStyleIdx="0" presStyleCnt="4">
        <dgm:presLayoutVars>
          <dgm:bulletEnabled val="1"/>
        </dgm:presLayoutVars>
      </dgm:prSet>
      <dgm:spPr/>
    </dgm:pt>
    <dgm:pt modelId="{E203A0BF-26A1-4202-9267-0489C977E02A}" type="pres">
      <dgm:prSet presAssocID="{79A124A7-CD20-4D30-B077-5F232A58C006}" presName="spaceBetweenRectangles" presStyleCnt="0"/>
      <dgm:spPr/>
    </dgm:pt>
    <dgm:pt modelId="{9ECBF32D-7DD2-48F2-A35E-2FD7AC4F3FBA}" type="pres">
      <dgm:prSet presAssocID="{A570C922-9CA9-4D18-B573-3CBB08BCAF46}" presName="parentLin" presStyleCnt="0"/>
      <dgm:spPr/>
    </dgm:pt>
    <dgm:pt modelId="{58093970-3C20-4D22-B657-43AB8CC3BC6F}" type="pres">
      <dgm:prSet presAssocID="{A570C922-9CA9-4D18-B573-3CBB08BCAF46}" presName="parentLeftMargin" presStyleLbl="node1" presStyleIdx="0" presStyleCnt="4"/>
      <dgm:spPr/>
    </dgm:pt>
    <dgm:pt modelId="{9328CD5A-A331-48DA-B16A-CCEE0FF4A928}" type="pres">
      <dgm:prSet presAssocID="{A570C922-9CA9-4D18-B573-3CBB08BCAF46}" presName="parentText" presStyleLbl="node1" presStyleIdx="1" presStyleCnt="4">
        <dgm:presLayoutVars>
          <dgm:chMax val="0"/>
          <dgm:bulletEnabled val="1"/>
        </dgm:presLayoutVars>
      </dgm:prSet>
      <dgm:spPr/>
    </dgm:pt>
    <dgm:pt modelId="{B059E06C-B7AF-4EA9-822D-C8F63BE886E7}" type="pres">
      <dgm:prSet presAssocID="{A570C922-9CA9-4D18-B573-3CBB08BCAF46}" presName="negativeSpace" presStyleCnt="0"/>
      <dgm:spPr/>
    </dgm:pt>
    <dgm:pt modelId="{DE46DFD4-E2B5-4211-86AC-152B701C833A}" type="pres">
      <dgm:prSet presAssocID="{A570C922-9CA9-4D18-B573-3CBB08BCAF46}" presName="childText" presStyleLbl="conFgAcc1" presStyleIdx="1" presStyleCnt="4">
        <dgm:presLayoutVars>
          <dgm:bulletEnabled val="1"/>
        </dgm:presLayoutVars>
      </dgm:prSet>
      <dgm:spPr/>
    </dgm:pt>
    <dgm:pt modelId="{21BF985E-9291-46FB-8298-A518DAF2D784}" type="pres">
      <dgm:prSet presAssocID="{D8F5447A-1637-4EBC-B34D-D232B3E667CC}" presName="spaceBetweenRectangles" presStyleCnt="0"/>
      <dgm:spPr/>
    </dgm:pt>
    <dgm:pt modelId="{AF4E2BAA-3FF0-4AF2-90D8-452B023DE539}" type="pres">
      <dgm:prSet presAssocID="{E704FB0A-6DB1-4369-8D81-744042B2BEFC}" presName="parentLin" presStyleCnt="0"/>
      <dgm:spPr/>
    </dgm:pt>
    <dgm:pt modelId="{17E6EFC0-6A7C-46BB-B980-8FBA17B0992F}" type="pres">
      <dgm:prSet presAssocID="{E704FB0A-6DB1-4369-8D81-744042B2BEFC}" presName="parentLeftMargin" presStyleLbl="node1" presStyleIdx="1" presStyleCnt="4"/>
      <dgm:spPr/>
    </dgm:pt>
    <dgm:pt modelId="{B4399AC6-D6AC-4702-882E-14737610A257}" type="pres">
      <dgm:prSet presAssocID="{E704FB0A-6DB1-4369-8D81-744042B2BEFC}" presName="parentText" presStyleLbl="node1" presStyleIdx="2" presStyleCnt="4">
        <dgm:presLayoutVars>
          <dgm:chMax val="0"/>
          <dgm:bulletEnabled val="1"/>
        </dgm:presLayoutVars>
      </dgm:prSet>
      <dgm:spPr/>
    </dgm:pt>
    <dgm:pt modelId="{2EE71D9A-6AA1-4D1C-910F-684F139380E3}" type="pres">
      <dgm:prSet presAssocID="{E704FB0A-6DB1-4369-8D81-744042B2BEFC}" presName="negativeSpace" presStyleCnt="0"/>
      <dgm:spPr/>
    </dgm:pt>
    <dgm:pt modelId="{5E8FD8D1-28F5-4C4C-8AC3-B984072E4007}" type="pres">
      <dgm:prSet presAssocID="{E704FB0A-6DB1-4369-8D81-744042B2BEFC}" presName="childText" presStyleLbl="conFgAcc1" presStyleIdx="2" presStyleCnt="4">
        <dgm:presLayoutVars>
          <dgm:bulletEnabled val="1"/>
        </dgm:presLayoutVars>
      </dgm:prSet>
      <dgm:spPr/>
    </dgm:pt>
    <dgm:pt modelId="{76EE89F8-22EE-4294-A9C7-6EEEAA45029B}" type="pres">
      <dgm:prSet presAssocID="{80B573B4-62C2-466B-8273-F44E754D5C37}" presName="spaceBetweenRectangles" presStyleCnt="0"/>
      <dgm:spPr/>
    </dgm:pt>
    <dgm:pt modelId="{76C9B99F-9842-4D05-8B38-3545E1A410AC}" type="pres">
      <dgm:prSet presAssocID="{F70BB458-AED8-4975-AE63-CAD249AD9568}" presName="parentLin" presStyleCnt="0"/>
      <dgm:spPr/>
    </dgm:pt>
    <dgm:pt modelId="{F2E20AB9-59F0-4B09-872C-2C5E4123E0F5}" type="pres">
      <dgm:prSet presAssocID="{F70BB458-AED8-4975-AE63-CAD249AD9568}" presName="parentLeftMargin" presStyleLbl="node1" presStyleIdx="2" presStyleCnt="4"/>
      <dgm:spPr/>
    </dgm:pt>
    <dgm:pt modelId="{B58B6E6B-0DA8-4D30-A11B-06329AC02B92}" type="pres">
      <dgm:prSet presAssocID="{F70BB458-AED8-4975-AE63-CAD249AD9568}" presName="parentText" presStyleLbl="node1" presStyleIdx="3" presStyleCnt="4">
        <dgm:presLayoutVars>
          <dgm:chMax val="0"/>
          <dgm:bulletEnabled val="1"/>
        </dgm:presLayoutVars>
      </dgm:prSet>
      <dgm:spPr/>
    </dgm:pt>
    <dgm:pt modelId="{35A346B4-3C1A-436E-BD88-478AEFA97C22}" type="pres">
      <dgm:prSet presAssocID="{F70BB458-AED8-4975-AE63-CAD249AD9568}" presName="negativeSpace" presStyleCnt="0"/>
      <dgm:spPr/>
    </dgm:pt>
    <dgm:pt modelId="{3A1EC374-7DF7-4197-A33B-8D6B42C2AC05}" type="pres">
      <dgm:prSet presAssocID="{F70BB458-AED8-4975-AE63-CAD249AD9568}" presName="childText" presStyleLbl="conFgAcc1" presStyleIdx="3" presStyleCnt="4">
        <dgm:presLayoutVars>
          <dgm:bulletEnabled val="1"/>
        </dgm:presLayoutVars>
      </dgm:prSet>
      <dgm:spPr/>
    </dgm:pt>
  </dgm:ptLst>
  <dgm:cxnLst>
    <dgm:cxn modelId="{4A9A3D1E-2E05-475B-9E2C-665A423BE66C}" srcId="{1130E766-7DC5-458E-B92B-E92E4B5F1552}" destId="{5E2880ED-C3FA-40BA-BEF6-1409E3CC88FD}" srcOrd="0" destOrd="0" parTransId="{8F875DAB-A6A5-421E-B097-C14C71AC58FF}" sibTransId="{79A124A7-CD20-4D30-B077-5F232A58C006}"/>
    <dgm:cxn modelId="{61684564-A848-4CB9-AB0E-354F36902151}" srcId="{1130E766-7DC5-458E-B92B-E92E4B5F1552}" destId="{A570C922-9CA9-4D18-B573-3CBB08BCAF46}" srcOrd="1" destOrd="0" parTransId="{51EA484E-F4C0-44B9-9E03-FA53B06D0619}" sibTransId="{D8F5447A-1637-4EBC-B34D-D232B3E667CC}"/>
    <dgm:cxn modelId="{E1B6E744-455D-4328-9936-EA0EDDBA5900}" type="presOf" srcId="{A570C922-9CA9-4D18-B573-3CBB08BCAF46}" destId="{58093970-3C20-4D22-B657-43AB8CC3BC6F}" srcOrd="0" destOrd="0" presId="urn:microsoft.com/office/officeart/2005/8/layout/list1"/>
    <dgm:cxn modelId="{98892546-C8F8-4BD9-A3B9-5269B5ED823D}" type="presOf" srcId="{E704FB0A-6DB1-4369-8D81-744042B2BEFC}" destId="{17E6EFC0-6A7C-46BB-B980-8FBA17B0992F}" srcOrd="0" destOrd="0" presId="urn:microsoft.com/office/officeart/2005/8/layout/list1"/>
    <dgm:cxn modelId="{34999779-3F04-4859-8B38-51E29E2BB191}" srcId="{5E2880ED-C3FA-40BA-BEF6-1409E3CC88FD}" destId="{ADD03B21-FDCB-4CC5-B4A9-A4B73120B957}" srcOrd="0" destOrd="0" parTransId="{A2DEE174-3753-4DE0-9D91-52882A123633}" sibTransId="{7A3D68AD-1215-42F9-8E6F-E79032C05543}"/>
    <dgm:cxn modelId="{74B9007E-9729-45AF-9798-1C52B12174F0}" type="presOf" srcId="{A570C922-9CA9-4D18-B573-3CBB08BCAF46}" destId="{9328CD5A-A331-48DA-B16A-CCEE0FF4A928}" srcOrd="1" destOrd="0" presId="urn:microsoft.com/office/officeart/2005/8/layout/list1"/>
    <dgm:cxn modelId="{1267088D-7A94-43F9-B464-A401B84FA69F}" type="presOf" srcId="{5E2880ED-C3FA-40BA-BEF6-1409E3CC88FD}" destId="{121D8A46-CD78-4E47-9B39-13E2E38A84AA}" srcOrd="1" destOrd="0" presId="urn:microsoft.com/office/officeart/2005/8/layout/list1"/>
    <dgm:cxn modelId="{4551968F-59A0-47D6-BB07-C4171BBF508F}" type="presOf" srcId="{ADD03B21-FDCB-4CC5-B4A9-A4B73120B957}" destId="{B394DE65-B485-4D57-A979-15233338A2BB}" srcOrd="0" destOrd="0" presId="urn:microsoft.com/office/officeart/2005/8/layout/list1"/>
    <dgm:cxn modelId="{BC6B0FAD-9B30-4EDE-90DC-59A0212BDE60}" srcId="{1130E766-7DC5-458E-B92B-E92E4B5F1552}" destId="{F70BB458-AED8-4975-AE63-CAD249AD9568}" srcOrd="3" destOrd="0" parTransId="{AB2EC7BB-7D4C-4FFF-9AB2-5CF1315D1CAA}" sibTransId="{32CDE2F9-8C85-457B-8509-26DF04D0782C}"/>
    <dgm:cxn modelId="{1AAC94B8-15DB-4069-8744-19F10F5F1FF8}" type="presOf" srcId="{F70BB458-AED8-4975-AE63-CAD249AD9568}" destId="{B58B6E6B-0DA8-4D30-A11B-06329AC02B92}" srcOrd="1" destOrd="0" presId="urn:microsoft.com/office/officeart/2005/8/layout/list1"/>
    <dgm:cxn modelId="{F33238C1-8933-40F6-ACF8-9C3CC2289460}" type="presOf" srcId="{5E2880ED-C3FA-40BA-BEF6-1409E3CC88FD}" destId="{2CD27577-BF09-45BF-803B-E08F3106AAB5}" srcOrd="0" destOrd="0" presId="urn:microsoft.com/office/officeart/2005/8/layout/list1"/>
    <dgm:cxn modelId="{F2FDB5C3-2804-463E-9549-7660AE22FEEE}" type="presOf" srcId="{F70BB458-AED8-4975-AE63-CAD249AD9568}" destId="{F2E20AB9-59F0-4B09-872C-2C5E4123E0F5}" srcOrd="0" destOrd="0" presId="urn:microsoft.com/office/officeart/2005/8/layout/list1"/>
    <dgm:cxn modelId="{EF96C9D2-45EA-45DE-A94B-E0F34C0847B0}" type="presOf" srcId="{E704FB0A-6DB1-4369-8D81-744042B2BEFC}" destId="{B4399AC6-D6AC-4702-882E-14737610A257}" srcOrd="1" destOrd="0" presId="urn:microsoft.com/office/officeart/2005/8/layout/list1"/>
    <dgm:cxn modelId="{DACC06E0-5436-46AC-AD35-0D2BEAEC02A2}" srcId="{1130E766-7DC5-458E-B92B-E92E4B5F1552}" destId="{E704FB0A-6DB1-4369-8D81-744042B2BEFC}" srcOrd="2" destOrd="0" parTransId="{A46C98C1-616E-4671-8CA3-6CD4E16B7528}" sibTransId="{80B573B4-62C2-466B-8273-F44E754D5C37}"/>
    <dgm:cxn modelId="{288861F1-8185-44F5-A39B-C0EDAAB99547}" type="presOf" srcId="{1130E766-7DC5-458E-B92B-E92E4B5F1552}" destId="{12A71CD8-C839-4F4A-99E3-1508F03505BD}" srcOrd="0" destOrd="0" presId="urn:microsoft.com/office/officeart/2005/8/layout/list1"/>
    <dgm:cxn modelId="{84CB20C5-4ACE-4DCC-A9A7-FF721ECD1F19}" type="presParOf" srcId="{12A71CD8-C839-4F4A-99E3-1508F03505BD}" destId="{8C0A7EC6-FCC7-4909-AFAF-FDD56766D261}" srcOrd="0" destOrd="0" presId="urn:microsoft.com/office/officeart/2005/8/layout/list1"/>
    <dgm:cxn modelId="{EC47B3EE-4DA1-4F82-90C3-111F9F5C444F}" type="presParOf" srcId="{8C0A7EC6-FCC7-4909-AFAF-FDD56766D261}" destId="{2CD27577-BF09-45BF-803B-E08F3106AAB5}" srcOrd="0" destOrd="0" presId="urn:microsoft.com/office/officeart/2005/8/layout/list1"/>
    <dgm:cxn modelId="{828D10F8-5CF5-46DA-B28C-D7E1D58CF4A1}" type="presParOf" srcId="{8C0A7EC6-FCC7-4909-AFAF-FDD56766D261}" destId="{121D8A46-CD78-4E47-9B39-13E2E38A84AA}" srcOrd="1" destOrd="0" presId="urn:microsoft.com/office/officeart/2005/8/layout/list1"/>
    <dgm:cxn modelId="{30810B6C-F6A5-4B8C-A657-3F85A3E83893}" type="presParOf" srcId="{12A71CD8-C839-4F4A-99E3-1508F03505BD}" destId="{ACBD6035-EE64-4B83-A71C-371C6F5278D3}" srcOrd="1" destOrd="0" presId="urn:microsoft.com/office/officeart/2005/8/layout/list1"/>
    <dgm:cxn modelId="{A1416FE9-ED01-47C2-AF22-BCA25CAE8E09}" type="presParOf" srcId="{12A71CD8-C839-4F4A-99E3-1508F03505BD}" destId="{B394DE65-B485-4D57-A979-15233338A2BB}" srcOrd="2" destOrd="0" presId="urn:microsoft.com/office/officeart/2005/8/layout/list1"/>
    <dgm:cxn modelId="{C858CF5A-457D-4DD1-906F-7B7A2234CB2E}" type="presParOf" srcId="{12A71CD8-C839-4F4A-99E3-1508F03505BD}" destId="{E203A0BF-26A1-4202-9267-0489C977E02A}" srcOrd="3" destOrd="0" presId="urn:microsoft.com/office/officeart/2005/8/layout/list1"/>
    <dgm:cxn modelId="{C598B73B-180F-41FF-9740-7D42098206C6}" type="presParOf" srcId="{12A71CD8-C839-4F4A-99E3-1508F03505BD}" destId="{9ECBF32D-7DD2-48F2-A35E-2FD7AC4F3FBA}" srcOrd="4" destOrd="0" presId="urn:microsoft.com/office/officeart/2005/8/layout/list1"/>
    <dgm:cxn modelId="{42D759F4-20B9-4CE2-8C28-BA09960FAEDB}" type="presParOf" srcId="{9ECBF32D-7DD2-48F2-A35E-2FD7AC4F3FBA}" destId="{58093970-3C20-4D22-B657-43AB8CC3BC6F}" srcOrd="0" destOrd="0" presId="urn:microsoft.com/office/officeart/2005/8/layout/list1"/>
    <dgm:cxn modelId="{8BAE8A58-8781-48D9-8CC3-0B14CA2F42CD}" type="presParOf" srcId="{9ECBF32D-7DD2-48F2-A35E-2FD7AC4F3FBA}" destId="{9328CD5A-A331-48DA-B16A-CCEE0FF4A928}" srcOrd="1" destOrd="0" presId="urn:microsoft.com/office/officeart/2005/8/layout/list1"/>
    <dgm:cxn modelId="{7FB4776F-034F-4A23-9B88-D2ADF8AE93C0}" type="presParOf" srcId="{12A71CD8-C839-4F4A-99E3-1508F03505BD}" destId="{B059E06C-B7AF-4EA9-822D-C8F63BE886E7}" srcOrd="5" destOrd="0" presId="urn:microsoft.com/office/officeart/2005/8/layout/list1"/>
    <dgm:cxn modelId="{372DB7EA-1BBD-4985-AF24-8EDC6217DEC0}" type="presParOf" srcId="{12A71CD8-C839-4F4A-99E3-1508F03505BD}" destId="{DE46DFD4-E2B5-4211-86AC-152B701C833A}" srcOrd="6" destOrd="0" presId="urn:microsoft.com/office/officeart/2005/8/layout/list1"/>
    <dgm:cxn modelId="{C06A7C98-0D1C-43F5-BB65-60532E29586F}" type="presParOf" srcId="{12A71CD8-C839-4F4A-99E3-1508F03505BD}" destId="{21BF985E-9291-46FB-8298-A518DAF2D784}" srcOrd="7" destOrd="0" presId="urn:microsoft.com/office/officeart/2005/8/layout/list1"/>
    <dgm:cxn modelId="{9E2645BF-93FF-4C38-B40B-1AB74C146254}" type="presParOf" srcId="{12A71CD8-C839-4F4A-99E3-1508F03505BD}" destId="{AF4E2BAA-3FF0-4AF2-90D8-452B023DE539}" srcOrd="8" destOrd="0" presId="urn:microsoft.com/office/officeart/2005/8/layout/list1"/>
    <dgm:cxn modelId="{36721F61-332E-474C-95C9-78BB2D7C29F8}" type="presParOf" srcId="{AF4E2BAA-3FF0-4AF2-90D8-452B023DE539}" destId="{17E6EFC0-6A7C-46BB-B980-8FBA17B0992F}" srcOrd="0" destOrd="0" presId="urn:microsoft.com/office/officeart/2005/8/layout/list1"/>
    <dgm:cxn modelId="{9C4BDF3A-874B-431F-A926-E2F309EF45B8}" type="presParOf" srcId="{AF4E2BAA-3FF0-4AF2-90D8-452B023DE539}" destId="{B4399AC6-D6AC-4702-882E-14737610A257}" srcOrd="1" destOrd="0" presId="urn:microsoft.com/office/officeart/2005/8/layout/list1"/>
    <dgm:cxn modelId="{9D567A5C-1359-4C11-BA6F-588536BFA9E3}" type="presParOf" srcId="{12A71CD8-C839-4F4A-99E3-1508F03505BD}" destId="{2EE71D9A-6AA1-4D1C-910F-684F139380E3}" srcOrd="9" destOrd="0" presId="urn:microsoft.com/office/officeart/2005/8/layout/list1"/>
    <dgm:cxn modelId="{CC107E27-CC9F-4D43-A018-6E0FAFD0C739}" type="presParOf" srcId="{12A71CD8-C839-4F4A-99E3-1508F03505BD}" destId="{5E8FD8D1-28F5-4C4C-8AC3-B984072E4007}" srcOrd="10" destOrd="0" presId="urn:microsoft.com/office/officeart/2005/8/layout/list1"/>
    <dgm:cxn modelId="{42E59D5D-1EAC-4D07-BB71-2A2CED729926}" type="presParOf" srcId="{12A71CD8-C839-4F4A-99E3-1508F03505BD}" destId="{76EE89F8-22EE-4294-A9C7-6EEEAA45029B}" srcOrd="11" destOrd="0" presId="urn:microsoft.com/office/officeart/2005/8/layout/list1"/>
    <dgm:cxn modelId="{AC194322-AB03-4C83-BF9B-989B8B5D06E2}" type="presParOf" srcId="{12A71CD8-C839-4F4A-99E3-1508F03505BD}" destId="{76C9B99F-9842-4D05-8B38-3545E1A410AC}" srcOrd="12" destOrd="0" presId="urn:microsoft.com/office/officeart/2005/8/layout/list1"/>
    <dgm:cxn modelId="{BE61282E-18B0-47C9-8532-1BE477416980}" type="presParOf" srcId="{76C9B99F-9842-4D05-8B38-3545E1A410AC}" destId="{F2E20AB9-59F0-4B09-872C-2C5E4123E0F5}" srcOrd="0" destOrd="0" presId="urn:microsoft.com/office/officeart/2005/8/layout/list1"/>
    <dgm:cxn modelId="{0463C061-0D72-45D2-A0E7-AF53839B49E4}" type="presParOf" srcId="{76C9B99F-9842-4D05-8B38-3545E1A410AC}" destId="{B58B6E6B-0DA8-4D30-A11B-06329AC02B92}" srcOrd="1" destOrd="0" presId="urn:microsoft.com/office/officeart/2005/8/layout/list1"/>
    <dgm:cxn modelId="{EC696BF5-9C2A-49F8-94ED-6A4A536412AA}" type="presParOf" srcId="{12A71CD8-C839-4F4A-99E3-1508F03505BD}" destId="{35A346B4-3C1A-436E-BD88-478AEFA97C22}" srcOrd="13" destOrd="0" presId="urn:microsoft.com/office/officeart/2005/8/layout/list1"/>
    <dgm:cxn modelId="{5D190C3A-8CE0-4B92-B8F5-57D9AA94AD60}" type="presParOf" srcId="{12A71CD8-C839-4F4A-99E3-1508F03505BD}" destId="{3A1EC374-7DF7-4197-A33B-8D6B42C2AC0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130E766-7DC5-458E-B92B-E92E4B5F15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E2880ED-C3FA-40BA-BEF6-1409E3CC88FD}">
      <dgm:prSet/>
      <dgm:spPr/>
      <dgm:t>
        <a:bodyPr/>
        <a:lstStyle/>
        <a:p>
          <a:r>
            <a:rPr lang="en-CA"/>
            <a:t>Lists</a:t>
          </a:r>
          <a:endParaRPr lang="en-US"/>
        </a:p>
      </dgm:t>
    </dgm:pt>
    <dgm:pt modelId="{8F875DAB-A6A5-421E-B097-C14C71AC58FF}" type="parTrans" cxnId="{4A9A3D1E-2E05-475B-9E2C-665A423BE66C}">
      <dgm:prSet/>
      <dgm:spPr/>
      <dgm:t>
        <a:bodyPr/>
        <a:lstStyle/>
        <a:p>
          <a:endParaRPr lang="en-US"/>
        </a:p>
      </dgm:t>
    </dgm:pt>
    <dgm:pt modelId="{79A124A7-CD20-4D30-B077-5F232A58C006}" type="sibTrans" cxnId="{4A9A3D1E-2E05-475B-9E2C-665A423BE66C}">
      <dgm:prSet/>
      <dgm:spPr/>
      <dgm:t>
        <a:bodyPr/>
        <a:lstStyle/>
        <a:p>
          <a:endParaRPr lang="en-US"/>
        </a:p>
      </dgm:t>
    </dgm:pt>
    <dgm:pt modelId="{ADD03B21-FDCB-4CC5-B4A9-A4B73120B957}">
      <dgm:prSet/>
      <dgm:spPr/>
      <dgm:t>
        <a:bodyPr/>
        <a:lstStyle/>
        <a:p>
          <a:r>
            <a:rPr lang="en-CA"/>
            <a:t>A list is a mutable sequence of values, surrounded by square brackets and separated by commas.</a:t>
          </a:r>
          <a:endParaRPr lang="en-US"/>
        </a:p>
      </dgm:t>
    </dgm:pt>
    <dgm:pt modelId="{A2DEE174-3753-4DE0-9D91-52882A123633}" type="parTrans" cxnId="{34999779-3F04-4859-8B38-51E29E2BB191}">
      <dgm:prSet/>
      <dgm:spPr/>
      <dgm:t>
        <a:bodyPr/>
        <a:lstStyle/>
        <a:p>
          <a:endParaRPr lang="en-US"/>
        </a:p>
      </dgm:t>
    </dgm:pt>
    <dgm:pt modelId="{7A3D68AD-1215-42F9-8E6F-E79032C05543}" type="sibTrans" cxnId="{34999779-3F04-4859-8B38-51E29E2BB191}">
      <dgm:prSet/>
      <dgm:spPr/>
      <dgm:t>
        <a:bodyPr/>
        <a:lstStyle/>
        <a:p>
          <a:endParaRPr lang="en-US"/>
        </a:p>
      </dgm:t>
    </dgm:pt>
    <dgm:pt modelId="{DE0FB6CF-8A0A-4DB8-B1AB-7951A3FB977F}">
      <dgm:prSet/>
      <dgm:spPr/>
      <dgm:t>
        <a:bodyPr/>
        <a:lstStyle/>
        <a:p>
          <a:r>
            <a:rPr lang="en-CA" dirty="0"/>
            <a:t>Elements are ordered and accessible by a zero-based index</a:t>
          </a:r>
          <a:endParaRPr lang="en-US" dirty="0"/>
        </a:p>
      </dgm:t>
    </dgm:pt>
    <dgm:pt modelId="{123E2A0D-736C-4608-833D-BAD161470BDE}" type="parTrans" cxnId="{8D73A89B-38B8-48ED-9B22-862FE507CD3E}">
      <dgm:prSet/>
      <dgm:spPr/>
      <dgm:t>
        <a:bodyPr/>
        <a:lstStyle/>
        <a:p>
          <a:endParaRPr lang="en-US"/>
        </a:p>
      </dgm:t>
    </dgm:pt>
    <dgm:pt modelId="{E66433BF-08F4-403F-9304-54300A7C1612}" type="sibTrans" cxnId="{8D73A89B-38B8-48ED-9B22-862FE507CD3E}">
      <dgm:prSet/>
      <dgm:spPr/>
      <dgm:t>
        <a:bodyPr/>
        <a:lstStyle/>
        <a:p>
          <a:endParaRPr lang="en-US"/>
        </a:p>
      </dgm:t>
    </dgm:pt>
    <dgm:pt modelId="{A570C922-9CA9-4D18-B573-3CBB08BCAF46}">
      <dgm:prSet/>
      <dgm:spPr/>
      <dgm:t>
        <a:bodyPr/>
        <a:lstStyle/>
        <a:p>
          <a:r>
            <a:rPr lang="en-CA"/>
            <a:t>Tuples</a:t>
          </a:r>
          <a:endParaRPr lang="en-US"/>
        </a:p>
      </dgm:t>
    </dgm:pt>
    <dgm:pt modelId="{51EA484E-F4C0-44B9-9E03-FA53B06D0619}" type="parTrans" cxnId="{61684564-A848-4CB9-AB0E-354F36902151}">
      <dgm:prSet/>
      <dgm:spPr/>
      <dgm:t>
        <a:bodyPr/>
        <a:lstStyle/>
        <a:p>
          <a:endParaRPr lang="en-US"/>
        </a:p>
      </dgm:t>
    </dgm:pt>
    <dgm:pt modelId="{D8F5447A-1637-4EBC-B34D-D232B3E667CC}" type="sibTrans" cxnId="{61684564-A848-4CB9-AB0E-354F36902151}">
      <dgm:prSet/>
      <dgm:spPr/>
      <dgm:t>
        <a:bodyPr/>
        <a:lstStyle/>
        <a:p>
          <a:endParaRPr lang="en-US"/>
        </a:p>
      </dgm:t>
    </dgm:pt>
    <dgm:pt modelId="{E704FB0A-6DB1-4369-8D81-744042B2BEFC}">
      <dgm:prSet/>
      <dgm:spPr/>
      <dgm:t>
        <a:bodyPr/>
        <a:lstStyle/>
        <a:p>
          <a:r>
            <a:rPr lang="en-CA"/>
            <a:t>Strings </a:t>
          </a:r>
          <a:endParaRPr lang="en-US"/>
        </a:p>
      </dgm:t>
    </dgm:pt>
    <dgm:pt modelId="{A46C98C1-616E-4671-8CA3-6CD4E16B7528}" type="parTrans" cxnId="{DACC06E0-5436-46AC-AD35-0D2BEAEC02A2}">
      <dgm:prSet/>
      <dgm:spPr/>
      <dgm:t>
        <a:bodyPr/>
        <a:lstStyle/>
        <a:p>
          <a:endParaRPr lang="en-US"/>
        </a:p>
      </dgm:t>
    </dgm:pt>
    <dgm:pt modelId="{80B573B4-62C2-466B-8273-F44E754D5C37}" type="sibTrans" cxnId="{DACC06E0-5436-46AC-AD35-0D2BEAEC02A2}">
      <dgm:prSet/>
      <dgm:spPr/>
      <dgm:t>
        <a:bodyPr/>
        <a:lstStyle/>
        <a:p>
          <a:endParaRPr lang="en-US"/>
        </a:p>
      </dgm:t>
    </dgm:pt>
    <dgm:pt modelId="{F70BB458-AED8-4975-AE63-CAD249AD9568}">
      <dgm:prSet/>
      <dgm:spPr/>
      <dgm:t>
        <a:bodyPr/>
        <a:lstStyle/>
        <a:p>
          <a:r>
            <a:rPr lang="en-CA"/>
            <a:t>Ranges</a:t>
          </a:r>
          <a:endParaRPr lang="en-US"/>
        </a:p>
      </dgm:t>
    </dgm:pt>
    <dgm:pt modelId="{AB2EC7BB-7D4C-4FFF-9AB2-5CF1315D1CAA}" type="parTrans" cxnId="{BC6B0FAD-9B30-4EDE-90DC-59A0212BDE60}">
      <dgm:prSet/>
      <dgm:spPr/>
      <dgm:t>
        <a:bodyPr/>
        <a:lstStyle/>
        <a:p>
          <a:endParaRPr lang="en-US"/>
        </a:p>
      </dgm:t>
    </dgm:pt>
    <dgm:pt modelId="{32CDE2F9-8C85-457B-8509-26DF04D0782C}" type="sibTrans" cxnId="{BC6B0FAD-9B30-4EDE-90DC-59A0212BDE60}">
      <dgm:prSet/>
      <dgm:spPr/>
      <dgm:t>
        <a:bodyPr/>
        <a:lstStyle/>
        <a:p>
          <a:endParaRPr lang="en-US"/>
        </a:p>
      </dgm:t>
    </dgm:pt>
    <dgm:pt modelId="{12A71CD8-C839-4F4A-99E3-1508F03505BD}" type="pres">
      <dgm:prSet presAssocID="{1130E766-7DC5-458E-B92B-E92E4B5F1552}" presName="linear" presStyleCnt="0">
        <dgm:presLayoutVars>
          <dgm:dir/>
          <dgm:animLvl val="lvl"/>
          <dgm:resizeHandles val="exact"/>
        </dgm:presLayoutVars>
      </dgm:prSet>
      <dgm:spPr/>
    </dgm:pt>
    <dgm:pt modelId="{8C0A7EC6-FCC7-4909-AFAF-FDD56766D261}" type="pres">
      <dgm:prSet presAssocID="{5E2880ED-C3FA-40BA-BEF6-1409E3CC88FD}" presName="parentLin" presStyleCnt="0"/>
      <dgm:spPr/>
    </dgm:pt>
    <dgm:pt modelId="{2CD27577-BF09-45BF-803B-E08F3106AAB5}" type="pres">
      <dgm:prSet presAssocID="{5E2880ED-C3FA-40BA-BEF6-1409E3CC88FD}" presName="parentLeftMargin" presStyleLbl="node1" presStyleIdx="0" presStyleCnt="4"/>
      <dgm:spPr/>
    </dgm:pt>
    <dgm:pt modelId="{121D8A46-CD78-4E47-9B39-13E2E38A84AA}" type="pres">
      <dgm:prSet presAssocID="{5E2880ED-C3FA-40BA-BEF6-1409E3CC88FD}" presName="parentText" presStyleLbl="node1" presStyleIdx="0" presStyleCnt="4">
        <dgm:presLayoutVars>
          <dgm:chMax val="0"/>
          <dgm:bulletEnabled val="1"/>
        </dgm:presLayoutVars>
      </dgm:prSet>
      <dgm:spPr/>
    </dgm:pt>
    <dgm:pt modelId="{ACBD6035-EE64-4B83-A71C-371C6F5278D3}" type="pres">
      <dgm:prSet presAssocID="{5E2880ED-C3FA-40BA-BEF6-1409E3CC88FD}" presName="negativeSpace" presStyleCnt="0"/>
      <dgm:spPr/>
    </dgm:pt>
    <dgm:pt modelId="{B394DE65-B485-4D57-A979-15233338A2BB}" type="pres">
      <dgm:prSet presAssocID="{5E2880ED-C3FA-40BA-BEF6-1409E3CC88FD}" presName="childText" presStyleLbl="conFgAcc1" presStyleIdx="0" presStyleCnt="4">
        <dgm:presLayoutVars>
          <dgm:bulletEnabled val="1"/>
        </dgm:presLayoutVars>
      </dgm:prSet>
      <dgm:spPr/>
    </dgm:pt>
    <dgm:pt modelId="{E203A0BF-26A1-4202-9267-0489C977E02A}" type="pres">
      <dgm:prSet presAssocID="{79A124A7-CD20-4D30-B077-5F232A58C006}" presName="spaceBetweenRectangles" presStyleCnt="0"/>
      <dgm:spPr/>
    </dgm:pt>
    <dgm:pt modelId="{9ECBF32D-7DD2-48F2-A35E-2FD7AC4F3FBA}" type="pres">
      <dgm:prSet presAssocID="{A570C922-9CA9-4D18-B573-3CBB08BCAF46}" presName="parentLin" presStyleCnt="0"/>
      <dgm:spPr/>
    </dgm:pt>
    <dgm:pt modelId="{58093970-3C20-4D22-B657-43AB8CC3BC6F}" type="pres">
      <dgm:prSet presAssocID="{A570C922-9CA9-4D18-B573-3CBB08BCAF46}" presName="parentLeftMargin" presStyleLbl="node1" presStyleIdx="0" presStyleCnt="4"/>
      <dgm:spPr/>
    </dgm:pt>
    <dgm:pt modelId="{9328CD5A-A331-48DA-B16A-CCEE0FF4A928}" type="pres">
      <dgm:prSet presAssocID="{A570C922-9CA9-4D18-B573-3CBB08BCAF46}" presName="parentText" presStyleLbl="node1" presStyleIdx="1" presStyleCnt="4">
        <dgm:presLayoutVars>
          <dgm:chMax val="0"/>
          <dgm:bulletEnabled val="1"/>
        </dgm:presLayoutVars>
      </dgm:prSet>
      <dgm:spPr/>
    </dgm:pt>
    <dgm:pt modelId="{B059E06C-B7AF-4EA9-822D-C8F63BE886E7}" type="pres">
      <dgm:prSet presAssocID="{A570C922-9CA9-4D18-B573-3CBB08BCAF46}" presName="negativeSpace" presStyleCnt="0"/>
      <dgm:spPr/>
    </dgm:pt>
    <dgm:pt modelId="{DE46DFD4-E2B5-4211-86AC-152B701C833A}" type="pres">
      <dgm:prSet presAssocID="{A570C922-9CA9-4D18-B573-3CBB08BCAF46}" presName="childText" presStyleLbl="conFgAcc1" presStyleIdx="1" presStyleCnt="4">
        <dgm:presLayoutVars>
          <dgm:bulletEnabled val="1"/>
        </dgm:presLayoutVars>
      </dgm:prSet>
      <dgm:spPr/>
    </dgm:pt>
    <dgm:pt modelId="{21BF985E-9291-46FB-8298-A518DAF2D784}" type="pres">
      <dgm:prSet presAssocID="{D8F5447A-1637-4EBC-B34D-D232B3E667CC}" presName="spaceBetweenRectangles" presStyleCnt="0"/>
      <dgm:spPr/>
    </dgm:pt>
    <dgm:pt modelId="{AF4E2BAA-3FF0-4AF2-90D8-452B023DE539}" type="pres">
      <dgm:prSet presAssocID="{E704FB0A-6DB1-4369-8D81-744042B2BEFC}" presName="parentLin" presStyleCnt="0"/>
      <dgm:spPr/>
    </dgm:pt>
    <dgm:pt modelId="{17E6EFC0-6A7C-46BB-B980-8FBA17B0992F}" type="pres">
      <dgm:prSet presAssocID="{E704FB0A-6DB1-4369-8D81-744042B2BEFC}" presName="parentLeftMargin" presStyleLbl="node1" presStyleIdx="1" presStyleCnt="4"/>
      <dgm:spPr/>
    </dgm:pt>
    <dgm:pt modelId="{B4399AC6-D6AC-4702-882E-14737610A257}" type="pres">
      <dgm:prSet presAssocID="{E704FB0A-6DB1-4369-8D81-744042B2BEFC}" presName="parentText" presStyleLbl="node1" presStyleIdx="2" presStyleCnt="4">
        <dgm:presLayoutVars>
          <dgm:chMax val="0"/>
          <dgm:bulletEnabled val="1"/>
        </dgm:presLayoutVars>
      </dgm:prSet>
      <dgm:spPr/>
    </dgm:pt>
    <dgm:pt modelId="{2EE71D9A-6AA1-4D1C-910F-684F139380E3}" type="pres">
      <dgm:prSet presAssocID="{E704FB0A-6DB1-4369-8D81-744042B2BEFC}" presName="negativeSpace" presStyleCnt="0"/>
      <dgm:spPr/>
    </dgm:pt>
    <dgm:pt modelId="{5E8FD8D1-28F5-4C4C-8AC3-B984072E4007}" type="pres">
      <dgm:prSet presAssocID="{E704FB0A-6DB1-4369-8D81-744042B2BEFC}" presName="childText" presStyleLbl="conFgAcc1" presStyleIdx="2" presStyleCnt="4">
        <dgm:presLayoutVars>
          <dgm:bulletEnabled val="1"/>
        </dgm:presLayoutVars>
      </dgm:prSet>
      <dgm:spPr/>
    </dgm:pt>
    <dgm:pt modelId="{76EE89F8-22EE-4294-A9C7-6EEEAA45029B}" type="pres">
      <dgm:prSet presAssocID="{80B573B4-62C2-466B-8273-F44E754D5C37}" presName="spaceBetweenRectangles" presStyleCnt="0"/>
      <dgm:spPr/>
    </dgm:pt>
    <dgm:pt modelId="{76C9B99F-9842-4D05-8B38-3545E1A410AC}" type="pres">
      <dgm:prSet presAssocID="{F70BB458-AED8-4975-AE63-CAD249AD9568}" presName="parentLin" presStyleCnt="0"/>
      <dgm:spPr/>
    </dgm:pt>
    <dgm:pt modelId="{F2E20AB9-59F0-4B09-872C-2C5E4123E0F5}" type="pres">
      <dgm:prSet presAssocID="{F70BB458-AED8-4975-AE63-CAD249AD9568}" presName="parentLeftMargin" presStyleLbl="node1" presStyleIdx="2" presStyleCnt="4"/>
      <dgm:spPr/>
    </dgm:pt>
    <dgm:pt modelId="{B58B6E6B-0DA8-4D30-A11B-06329AC02B92}" type="pres">
      <dgm:prSet presAssocID="{F70BB458-AED8-4975-AE63-CAD249AD9568}" presName="parentText" presStyleLbl="node1" presStyleIdx="3" presStyleCnt="4">
        <dgm:presLayoutVars>
          <dgm:chMax val="0"/>
          <dgm:bulletEnabled val="1"/>
        </dgm:presLayoutVars>
      </dgm:prSet>
      <dgm:spPr/>
    </dgm:pt>
    <dgm:pt modelId="{35A346B4-3C1A-436E-BD88-478AEFA97C22}" type="pres">
      <dgm:prSet presAssocID="{F70BB458-AED8-4975-AE63-CAD249AD9568}" presName="negativeSpace" presStyleCnt="0"/>
      <dgm:spPr/>
    </dgm:pt>
    <dgm:pt modelId="{3A1EC374-7DF7-4197-A33B-8D6B42C2AC05}" type="pres">
      <dgm:prSet presAssocID="{F70BB458-AED8-4975-AE63-CAD249AD9568}" presName="childText" presStyleLbl="conFgAcc1" presStyleIdx="3" presStyleCnt="4">
        <dgm:presLayoutVars>
          <dgm:bulletEnabled val="1"/>
        </dgm:presLayoutVars>
      </dgm:prSet>
      <dgm:spPr/>
    </dgm:pt>
  </dgm:ptLst>
  <dgm:cxnLst>
    <dgm:cxn modelId="{4A9A3D1E-2E05-475B-9E2C-665A423BE66C}" srcId="{1130E766-7DC5-458E-B92B-E92E4B5F1552}" destId="{5E2880ED-C3FA-40BA-BEF6-1409E3CC88FD}" srcOrd="0" destOrd="0" parTransId="{8F875DAB-A6A5-421E-B097-C14C71AC58FF}" sibTransId="{79A124A7-CD20-4D30-B077-5F232A58C006}"/>
    <dgm:cxn modelId="{61684564-A848-4CB9-AB0E-354F36902151}" srcId="{1130E766-7DC5-458E-B92B-E92E4B5F1552}" destId="{A570C922-9CA9-4D18-B573-3CBB08BCAF46}" srcOrd="1" destOrd="0" parTransId="{51EA484E-F4C0-44B9-9E03-FA53B06D0619}" sibTransId="{D8F5447A-1637-4EBC-B34D-D232B3E667CC}"/>
    <dgm:cxn modelId="{E1B6E744-455D-4328-9936-EA0EDDBA5900}" type="presOf" srcId="{A570C922-9CA9-4D18-B573-3CBB08BCAF46}" destId="{58093970-3C20-4D22-B657-43AB8CC3BC6F}" srcOrd="0" destOrd="0" presId="urn:microsoft.com/office/officeart/2005/8/layout/list1"/>
    <dgm:cxn modelId="{98892546-C8F8-4BD9-A3B9-5269B5ED823D}" type="presOf" srcId="{E704FB0A-6DB1-4369-8D81-744042B2BEFC}" destId="{17E6EFC0-6A7C-46BB-B980-8FBA17B0992F}" srcOrd="0" destOrd="0" presId="urn:microsoft.com/office/officeart/2005/8/layout/list1"/>
    <dgm:cxn modelId="{34999779-3F04-4859-8B38-51E29E2BB191}" srcId="{5E2880ED-C3FA-40BA-BEF6-1409E3CC88FD}" destId="{ADD03B21-FDCB-4CC5-B4A9-A4B73120B957}" srcOrd="0" destOrd="0" parTransId="{A2DEE174-3753-4DE0-9D91-52882A123633}" sibTransId="{7A3D68AD-1215-42F9-8E6F-E79032C05543}"/>
    <dgm:cxn modelId="{74B9007E-9729-45AF-9798-1C52B12174F0}" type="presOf" srcId="{A570C922-9CA9-4D18-B573-3CBB08BCAF46}" destId="{9328CD5A-A331-48DA-B16A-CCEE0FF4A928}" srcOrd="1" destOrd="0" presId="urn:microsoft.com/office/officeart/2005/8/layout/list1"/>
    <dgm:cxn modelId="{0BDB4580-E61A-4E58-B975-97B99A6C7C86}" type="presOf" srcId="{DE0FB6CF-8A0A-4DB8-B1AB-7951A3FB977F}" destId="{B394DE65-B485-4D57-A979-15233338A2BB}" srcOrd="0" destOrd="1" presId="urn:microsoft.com/office/officeart/2005/8/layout/list1"/>
    <dgm:cxn modelId="{1267088D-7A94-43F9-B464-A401B84FA69F}" type="presOf" srcId="{5E2880ED-C3FA-40BA-BEF6-1409E3CC88FD}" destId="{121D8A46-CD78-4E47-9B39-13E2E38A84AA}" srcOrd="1" destOrd="0" presId="urn:microsoft.com/office/officeart/2005/8/layout/list1"/>
    <dgm:cxn modelId="{4551968F-59A0-47D6-BB07-C4171BBF508F}" type="presOf" srcId="{ADD03B21-FDCB-4CC5-B4A9-A4B73120B957}" destId="{B394DE65-B485-4D57-A979-15233338A2BB}" srcOrd="0" destOrd="0" presId="urn:microsoft.com/office/officeart/2005/8/layout/list1"/>
    <dgm:cxn modelId="{8D73A89B-38B8-48ED-9B22-862FE507CD3E}" srcId="{5E2880ED-C3FA-40BA-BEF6-1409E3CC88FD}" destId="{DE0FB6CF-8A0A-4DB8-B1AB-7951A3FB977F}" srcOrd="1" destOrd="0" parTransId="{123E2A0D-736C-4608-833D-BAD161470BDE}" sibTransId="{E66433BF-08F4-403F-9304-54300A7C1612}"/>
    <dgm:cxn modelId="{BC6B0FAD-9B30-4EDE-90DC-59A0212BDE60}" srcId="{1130E766-7DC5-458E-B92B-E92E4B5F1552}" destId="{F70BB458-AED8-4975-AE63-CAD249AD9568}" srcOrd="3" destOrd="0" parTransId="{AB2EC7BB-7D4C-4FFF-9AB2-5CF1315D1CAA}" sibTransId="{32CDE2F9-8C85-457B-8509-26DF04D0782C}"/>
    <dgm:cxn modelId="{1AAC94B8-15DB-4069-8744-19F10F5F1FF8}" type="presOf" srcId="{F70BB458-AED8-4975-AE63-CAD249AD9568}" destId="{B58B6E6B-0DA8-4D30-A11B-06329AC02B92}" srcOrd="1" destOrd="0" presId="urn:microsoft.com/office/officeart/2005/8/layout/list1"/>
    <dgm:cxn modelId="{F33238C1-8933-40F6-ACF8-9C3CC2289460}" type="presOf" srcId="{5E2880ED-C3FA-40BA-BEF6-1409E3CC88FD}" destId="{2CD27577-BF09-45BF-803B-E08F3106AAB5}" srcOrd="0" destOrd="0" presId="urn:microsoft.com/office/officeart/2005/8/layout/list1"/>
    <dgm:cxn modelId="{F2FDB5C3-2804-463E-9549-7660AE22FEEE}" type="presOf" srcId="{F70BB458-AED8-4975-AE63-CAD249AD9568}" destId="{F2E20AB9-59F0-4B09-872C-2C5E4123E0F5}" srcOrd="0" destOrd="0" presId="urn:microsoft.com/office/officeart/2005/8/layout/list1"/>
    <dgm:cxn modelId="{EF96C9D2-45EA-45DE-A94B-E0F34C0847B0}" type="presOf" srcId="{E704FB0A-6DB1-4369-8D81-744042B2BEFC}" destId="{B4399AC6-D6AC-4702-882E-14737610A257}" srcOrd="1" destOrd="0" presId="urn:microsoft.com/office/officeart/2005/8/layout/list1"/>
    <dgm:cxn modelId="{DACC06E0-5436-46AC-AD35-0D2BEAEC02A2}" srcId="{1130E766-7DC5-458E-B92B-E92E4B5F1552}" destId="{E704FB0A-6DB1-4369-8D81-744042B2BEFC}" srcOrd="2" destOrd="0" parTransId="{A46C98C1-616E-4671-8CA3-6CD4E16B7528}" sibTransId="{80B573B4-62C2-466B-8273-F44E754D5C37}"/>
    <dgm:cxn modelId="{288861F1-8185-44F5-A39B-C0EDAAB99547}" type="presOf" srcId="{1130E766-7DC5-458E-B92B-E92E4B5F1552}" destId="{12A71CD8-C839-4F4A-99E3-1508F03505BD}" srcOrd="0" destOrd="0" presId="urn:microsoft.com/office/officeart/2005/8/layout/list1"/>
    <dgm:cxn modelId="{84CB20C5-4ACE-4DCC-A9A7-FF721ECD1F19}" type="presParOf" srcId="{12A71CD8-C839-4F4A-99E3-1508F03505BD}" destId="{8C0A7EC6-FCC7-4909-AFAF-FDD56766D261}" srcOrd="0" destOrd="0" presId="urn:microsoft.com/office/officeart/2005/8/layout/list1"/>
    <dgm:cxn modelId="{EC47B3EE-4DA1-4F82-90C3-111F9F5C444F}" type="presParOf" srcId="{8C0A7EC6-FCC7-4909-AFAF-FDD56766D261}" destId="{2CD27577-BF09-45BF-803B-E08F3106AAB5}" srcOrd="0" destOrd="0" presId="urn:microsoft.com/office/officeart/2005/8/layout/list1"/>
    <dgm:cxn modelId="{828D10F8-5CF5-46DA-B28C-D7E1D58CF4A1}" type="presParOf" srcId="{8C0A7EC6-FCC7-4909-AFAF-FDD56766D261}" destId="{121D8A46-CD78-4E47-9B39-13E2E38A84AA}" srcOrd="1" destOrd="0" presId="urn:microsoft.com/office/officeart/2005/8/layout/list1"/>
    <dgm:cxn modelId="{30810B6C-F6A5-4B8C-A657-3F85A3E83893}" type="presParOf" srcId="{12A71CD8-C839-4F4A-99E3-1508F03505BD}" destId="{ACBD6035-EE64-4B83-A71C-371C6F5278D3}" srcOrd="1" destOrd="0" presId="urn:microsoft.com/office/officeart/2005/8/layout/list1"/>
    <dgm:cxn modelId="{A1416FE9-ED01-47C2-AF22-BCA25CAE8E09}" type="presParOf" srcId="{12A71CD8-C839-4F4A-99E3-1508F03505BD}" destId="{B394DE65-B485-4D57-A979-15233338A2BB}" srcOrd="2" destOrd="0" presId="urn:microsoft.com/office/officeart/2005/8/layout/list1"/>
    <dgm:cxn modelId="{C858CF5A-457D-4DD1-906F-7B7A2234CB2E}" type="presParOf" srcId="{12A71CD8-C839-4F4A-99E3-1508F03505BD}" destId="{E203A0BF-26A1-4202-9267-0489C977E02A}" srcOrd="3" destOrd="0" presId="urn:microsoft.com/office/officeart/2005/8/layout/list1"/>
    <dgm:cxn modelId="{C598B73B-180F-41FF-9740-7D42098206C6}" type="presParOf" srcId="{12A71CD8-C839-4F4A-99E3-1508F03505BD}" destId="{9ECBF32D-7DD2-48F2-A35E-2FD7AC4F3FBA}" srcOrd="4" destOrd="0" presId="urn:microsoft.com/office/officeart/2005/8/layout/list1"/>
    <dgm:cxn modelId="{42D759F4-20B9-4CE2-8C28-BA09960FAEDB}" type="presParOf" srcId="{9ECBF32D-7DD2-48F2-A35E-2FD7AC4F3FBA}" destId="{58093970-3C20-4D22-B657-43AB8CC3BC6F}" srcOrd="0" destOrd="0" presId="urn:microsoft.com/office/officeart/2005/8/layout/list1"/>
    <dgm:cxn modelId="{8BAE8A58-8781-48D9-8CC3-0B14CA2F42CD}" type="presParOf" srcId="{9ECBF32D-7DD2-48F2-A35E-2FD7AC4F3FBA}" destId="{9328CD5A-A331-48DA-B16A-CCEE0FF4A928}" srcOrd="1" destOrd="0" presId="urn:microsoft.com/office/officeart/2005/8/layout/list1"/>
    <dgm:cxn modelId="{7FB4776F-034F-4A23-9B88-D2ADF8AE93C0}" type="presParOf" srcId="{12A71CD8-C839-4F4A-99E3-1508F03505BD}" destId="{B059E06C-B7AF-4EA9-822D-C8F63BE886E7}" srcOrd="5" destOrd="0" presId="urn:microsoft.com/office/officeart/2005/8/layout/list1"/>
    <dgm:cxn modelId="{372DB7EA-1BBD-4985-AF24-8EDC6217DEC0}" type="presParOf" srcId="{12A71CD8-C839-4F4A-99E3-1508F03505BD}" destId="{DE46DFD4-E2B5-4211-86AC-152B701C833A}" srcOrd="6" destOrd="0" presId="urn:microsoft.com/office/officeart/2005/8/layout/list1"/>
    <dgm:cxn modelId="{C06A7C98-0D1C-43F5-BB65-60532E29586F}" type="presParOf" srcId="{12A71CD8-C839-4F4A-99E3-1508F03505BD}" destId="{21BF985E-9291-46FB-8298-A518DAF2D784}" srcOrd="7" destOrd="0" presId="urn:microsoft.com/office/officeart/2005/8/layout/list1"/>
    <dgm:cxn modelId="{9E2645BF-93FF-4C38-B40B-1AB74C146254}" type="presParOf" srcId="{12A71CD8-C839-4F4A-99E3-1508F03505BD}" destId="{AF4E2BAA-3FF0-4AF2-90D8-452B023DE539}" srcOrd="8" destOrd="0" presId="urn:microsoft.com/office/officeart/2005/8/layout/list1"/>
    <dgm:cxn modelId="{36721F61-332E-474C-95C9-78BB2D7C29F8}" type="presParOf" srcId="{AF4E2BAA-3FF0-4AF2-90D8-452B023DE539}" destId="{17E6EFC0-6A7C-46BB-B980-8FBA17B0992F}" srcOrd="0" destOrd="0" presId="urn:microsoft.com/office/officeart/2005/8/layout/list1"/>
    <dgm:cxn modelId="{9C4BDF3A-874B-431F-A926-E2F309EF45B8}" type="presParOf" srcId="{AF4E2BAA-3FF0-4AF2-90D8-452B023DE539}" destId="{B4399AC6-D6AC-4702-882E-14737610A257}" srcOrd="1" destOrd="0" presId="urn:microsoft.com/office/officeart/2005/8/layout/list1"/>
    <dgm:cxn modelId="{9D567A5C-1359-4C11-BA6F-588536BFA9E3}" type="presParOf" srcId="{12A71CD8-C839-4F4A-99E3-1508F03505BD}" destId="{2EE71D9A-6AA1-4D1C-910F-684F139380E3}" srcOrd="9" destOrd="0" presId="urn:microsoft.com/office/officeart/2005/8/layout/list1"/>
    <dgm:cxn modelId="{CC107E27-CC9F-4D43-A018-6E0FAFD0C739}" type="presParOf" srcId="{12A71CD8-C839-4F4A-99E3-1508F03505BD}" destId="{5E8FD8D1-28F5-4C4C-8AC3-B984072E4007}" srcOrd="10" destOrd="0" presId="urn:microsoft.com/office/officeart/2005/8/layout/list1"/>
    <dgm:cxn modelId="{42E59D5D-1EAC-4D07-BB71-2A2CED729926}" type="presParOf" srcId="{12A71CD8-C839-4F4A-99E3-1508F03505BD}" destId="{76EE89F8-22EE-4294-A9C7-6EEEAA45029B}" srcOrd="11" destOrd="0" presId="urn:microsoft.com/office/officeart/2005/8/layout/list1"/>
    <dgm:cxn modelId="{AC194322-AB03-4C83-BF9B-989B8B5D06E2}" type="presParOf" srcId="{12A71CD8-C839-4F4A-99E3-1508F03505BD}" destId="{76C9B99F-9842-4D05-8B38-3545E1A410AC}" srcOrd="12" destOrd="0" presId="urn:microsoft.com/office/officeart/2005/8/layout/list1"/>
    <dgm:cxn modelId="{BE61282E-18B0-47C9-8532-1BE477416980}" type="presParOf" srcId="{76C9B99F-9842-4D05-8B38-3545E1A410AC}" destId="{F2E20AB9-59F0-4B09-872C-2C5E4123E0F5}" srcOrd="0" destOrd="0" presId="urn:microsoft.com/office/officeart/2005/8/layout/list1"/>
    <dgm:cxn modelId="{0463C061-0D72-45D2-A0E7-AF53839B49E4}" type="presParOf" srcId="{76C9B99F-9842-4D05-8B38-3545E1A410AC}" destId="{B58B6E6B-0DA8-4D30-A11B-06329AC02B92}" srcOrd="1" destOrd="0" presId="urn:microsoft.com/office/officeart/2005/8/layout/list1"/>
    <dgm:cxn modelId="{EC696BF5-9C2A-49F8-94ED-6A4A536412AA}" type="presParOf" srcId="{12A71CD8-C839-4F4A-99E3-1508F03505BD}" destId="{35A346B4-3C1A-436E-BD88-478AEFA97C22}" srcOrd="13" destOrd="0" presId="urn:microsoft.com/office/officeart/2005/8/layout/list1"/>
    <dgm:cxn modelId="{5D190C3A-8CE0-4B92-B8F5-57D9AA94AD60}" type="presParOf" srcId="{12A71CD8-C839-4F4A-99E3-1508F03505BD}" destId="{3A1EC374-7DF7-4197-A33B-8D6B42C2AC0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130E766-7DC5-458E-B92B-E92E4B5F15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E2880ED-C3FA-40BA-BEF6-1409E3CC88FD}">
      <dgm:prSet/>
      <dgm:spPr/>
      <dgm:t>
        <a:bodyPr/>
        <a:lstStyle/>
        <a:p>
          <a:r>
            <a:rPr lang="en-CA"/>
            <a:t>Lists</a:t>
          </a:r>
          <a:endParaRPr lang="en-US"/>
        </a:p>
      </dgm:t>
    </dgm:pt>
    <dgm:pt modelId="{8F875DAB-A6A5-421E-B097-C14C71AC58FF}" type="parTrans" cxnId="{4A9A3D1E-2E05-475B-9E2C-665A423BE66C}">
      <dgm:prSet/>
      <dgm:spPr/>
      <dgm:t>
        <a:bodyPr/>
        <a:lstStyle/>
        <a:p>
          <a:endParaRPr lang="en-US"/>
        </a:p>
      </dgm:t>
    </dgm:pt>
    <dgm:pt modelId="{79A124A7-CD20-4D30-B077-5F232A58C006}" type="sibTrans" cxnId="{4A9A3D1E-2E05-475B-9E2C-665A423BE66C}">
      <dgm:prSet/>
      <dgm:spPr/>
      <dgm:t>
        <a:bodyPr/>
        <a:lstStyle/>
        <a:p>
          <a:endParaRPr lang="en-US"/>
        </a:p>
      </dgm:t>
    </dgm:pt>
    <dgm:pt modelId="{ADD03B21-FDCB-4CC5-B4A9-A4B73120B957}">
      <dgm:prSet/>
      <dgm:spPr/>
      <dgm:t>
        <a:bodyPr/>
        <a:lstStyle/>
        <a:p>
          <a:r>
            <a:rPr lang="en-CA"/>
            <a:t>A list is a mutable sequence of values, surrounded by square brackets and separated by commas.</a:t>
          </a:r>
          <a:endParaRPr lang="en-US"/>
        </a:p>
      </dgm:t>
    </dgm:pt>
    <dgm:pt modelId="{A2DEE174-3753-4DE0-9D91-52882A123633}" type="parTrans" cxnId="{34999779-3F04-4859-8B38-51E29E2BB191}">
      <dgm:prSet/>
      <dgm:spPr/>
      <dgm:t>
        <a:bodyPr/>
        <a:lstStyle/>
        <a:p>
          <a:endParaRPr lang="en-US"/>
        </a:p>
      </dgm:t>
    </dgm:pt>
    <dgm:pt modelId="{7A3D68AD-1215-42F9-8E6F-E79032C05543}" type="sibTrans" cxnId="{34999779-3F04-4859-8B38-51E29E2BB191}">
      <dgm:prSet/>
      <dgm:spPr/>
      <dgm:t>
        <a:bodyPr/>
        <a:lstStyle/>
        <a:p>
          <a:endParaRPr lang="en-US"/>
        </a:p>
      </dgm:t>
    </dgm:pt>
    <dgm:pt modelId="{DE0FB6CF-8A0A-4DB8-B1AB-7951A3FB977F}">
      <dgm:prSet/>
      <dgm:spPr/>
      <dgm:t>
        <a:bodyPr/>
        <a:lstStyle/>
        <a:p>
          <a:r>
            <a:rPr lang="en-CA" dirty="0"/>
            <a:t>Elements are ordered and accessible by a zero-based index</a:t>
          </a:r>
          <a:endParaRPr lang="en-US" dirty="0"/>
        </a:p>
      </dgm:t>
    </dgm:pt>
    <dgm:pt modelId="{123E2A0D-736C-4608-833D-BAD161470BDE}" type="parTrans" cxnId="{8D73A89B-38B8-48ED-9B22-862FE507CD3E}">
      <dgm:prSet/>
      <dgm:spPr/>
      <dgm:t>
        <a:bodyPr/>
        <a:lstStyle/>
        <a:p>
          <a:endParaRPr lang="en-US"/>
        </a:p>
      </dgm:t>
    </dgm:pt>
    <dgm:pt modelId="{E66433BF-08F4-403F-9304-54300A7C1612}" type="sibTrans" cxnId="{8D73A89B-38B8-48ED-9B22-862FE507CD3E}">
      <dgm:prSet/>
      <dgm:spPr/>
      <dgm:t>
        <a:bodyPr/>
        <a:lstStyle/>
        <a:p>
          <a:endParaRPr lang="en-US"/>
        </a:p>
      </dgm:t>
    </dgm:pt>
    <dgm:pt modelId="{A570C922-9CA9-4D18-B573-3CBB08BCAF46}">
      <dgm:prSet/>
      <dgm:spPr/>
      <dgm:t>
        <a:bodyPr/>
        <a:lstStyle/>
        <a:p>
          <a:r>
            <a:rPr lang="en-CA"/>
            <a:t>Tuples</a:t>
          </a:r>
          <a:endParaRPr lang="en-US"/>
        </a:p>
      </dgm:t>
    </dgm:pt>
    <dgm:pt modelId="{51EA484E-F4C0-44B9-9E03-FA53B06D0619}" type="parTrans" cxnId="{61684564-A848-4CB9-AB0E-354F36902151}">
      <dgm:prSet/>
      <dgm:spPr/>
      <dgm:t>
        <a:bodyPr/>
        <a:lstStyle/>
        <a:p>
          <a:endParaRPr lang="en-US"/>
        </a:p>
      </dgm:t>
    </dgm:pt>
    <dgm:pt modelId="{D8F5447A-1637-4EBC-B34D-D232B3E667CC}" type="sibTrans" cxnId="{61684564-A848-4CB9-AB0E-354F36902151}">
      <dgm:prSet/>
      <dgm:spPr/>
      <dgm:t>
        <a:bodyPr/>
        <a:lstStyle/>
        <a:p>
          <a:endParaRPr lang="en-US"/>
        </a:p>
      </dgm:t>
    </dgm:pt>
    <dgm:pt modelId="{E704FB0A-6DB1-4369-8D81-744042B2BEFC}">
      <dgm:prSet/>
      <dgm:spPr/>
      <dgm:t>
        <a:bodyPr/>
        <a:lstStyle/>
        <a:p>
          <a:r>
            <a:rPr lang="en-CA"/>
            <a:t>Strings </a:t>
          </a:r>
          <a:endParaRPr lang="en-US"/>
        </a:p>
      </dgm:t>
    </dgm:pt>
    <dgm:pt modelId="{A46C98C1-616E-4671-8CA3-6CD4E16B7528}" type="parTrans" cxnId="{DACC06E0-5436-46AC-AD35-0D2BEAEC02A2}">
      <dgm:prSet/>
      <dgm:spPr/>
      <dgm:t>
        <a:bodyPr/>
        <a:lstStyle/>
        <a:p>
          <a:endParaRPr lang="en-US"/>
        </a:p>
      </dgm:t>
    </dgm:pt>
    <dgm:pt modelId="{80B573B4-62C2-466B-8273-F44E754D5C37}" type="sibTrans" cxnId="{DACC06E0-5436-46AC-AD35-0D2BEAEC02A2}">
      <dgm:prSet/>
      <dgm:spPr/>
      <dgm:t>
        <a:bodyPr/>
        <a:lstStyle/>
        <a:p>
          <a:endParaRPr lang="en-US"/>
        </a:p>
      </dgm:t>
    </dgm:pt>
    <dgm:pt modelId="{F70BB458-AED8-4975-AE63-CAD249AD9568}">
      <dgm:prSet/>
      <dgm:spPr/>
      <dgm:t>
        <a:bodyPr/>
        <a:lstStyle/>
        <a:p>
          <a:r>
            <a:rPr lang="en-CA"/>
            <a:t>Ranges</a:t>
          </a:r>
          <a:endParaRPr lang="en-US"/>
        </a:p>
      </dgm:t>
    </dgm:pt>
    <dgm:pt modelId="{AB2EC7BB-7D4C-4FFF-9AB2-5CF1315D1CAA}" type="parTrans" cxnId="{BC6B0FAD-9B30-4EDE-90DC-59A0212BDE60}">
      <dgm:prSet/>
      <dgm:spPr/>
      <dgm:t>
        <a:bodyPr/>
        <a:lstStyle/>
        <a:p>
          <a:endParaRPr lang="en-US"/>
        </a:p>
      </dgm:t>
    </dgm:pt>
    <dgm:pt modelId="{32CDE2F9-8C85-457B-8509-26DF04D0782C}" type="sibTrans" cxnId="{BC6B0FAD-9B30-4EDE-90DC-59A0212BDE60}">
      <dgm:prSet/>
      <dgm:spPr/>
      <dgm:t>
        <a:bodyPr/>
        <a:lstStyle/>
        <a:p>
          <a:endParaRPr lang="en-US"/>
        </a:p>
      </dgm:t>
    </dgm:pt>
    <dgm:pt modelId="{12A71CD8-C839-4F4A-99E3-1508F03505BD}" type="pres">
      <dgm:prSet presAssocID="{1130E766-7DC5-458E-B92B-E92E4B5F1552}" presName="linear" presStyleCnt="0">
        <dgm:presLayoutVars>
          <dgm:dir/>
          <dgm:animLvl val="lvl"/>
          <dgm:resizeHandles val="exact"/>
        </dgm:presLayoutVars>
      </dgm:prSet>
      <dgm:spPr/>
    </dgm:pt>
    <dgm:pt modelId="{8C0A7EC6-FCC7-4909-AFAF-FDD56766D261}" type="pres">
      <dgm:prSet presAssocID="{5E2880ED-C3FA-40BA-BEF6-1409E3CC88FD}" presName="parentLin" presStyleCnt="0"/>
      <dgm:spPr/>
    </dgm:pt>
    <dgm:pt modelId="{2CD27577-BF09-45BF-803B-E08F3106AAB5}" type="pres">
      <dgm:prSet presAssocID="{5E2880ED-C3FA-40BA-BEF6-1409E3CC88FD}" presName="parentLeftMargin" presStyleLbl="node1" presStyleIdx="0" presStyleCnt="4"/>
      <dgm:spPr/>
    </dgm:pt>
    <dgm:pt modelId="{121D8A46-CD78-4E47-9B39-13E2E38A84AA}" type="pres">
      <dgm:prSet presAssocID="{5E2880ED-C3FA-40BA-BEF6-1409E3CC88FD}" presName="parentText" presStyleLbl="node1" presStyleIdx="0" presStyleCnt="4">
        <dgm:presLayoutVars>
          <dgm:chMax val="0"/>
          <dgm:bulletEnabled val="1"/>
        </dgm:presLayoutVars>
      </dgm:prSet>
      <dgm:spPr/>
    </dgm:pt>
    <dgm:pt modelId="{ACBD6035-EE64-4B83-A71C-371C6F5278D3}" type="pres">
      <dgm:prSet presAssocID="{5E2880ED-C3FA-40BA-BEF6-1409E3CC88FD}" presName="negativeSpace" presStyleCnt="0"/>
      <dgm:spPr/>
    </dgm:pt>
    <dgm:pt modelId="{B394DE65-B485-4D57-A979-15233338A2BB}" type="pres">
      <dgm:prSet presAssocID="{5E2880ED-C3FA-40BA-BEF6-1409E3CC88FD}" presName="childText" presStyleLbl="conFgAcc1" presStyleIdx="0" presStyleCnt="4">
        <dgm:presLayoutVars>
          <dgm:bulletEnabled val="1"/>
        </dgm:presLayoutVars>
      </dgm:prSet>
      <dgm:spPr/>
    </dgm:pt>
    <dgm:pt modelId="{E203A0BF-26A1-4202-9267-0489C977E02A}" type="pres">
      <dgm:prSet presAssocID="{79A124A7-CD20-4D30-B077-5F232A58C006}" presName="spaceBetweenRectangles" presStyleCnt="0"/>
      <dgm:spPr/>
    </dgm:pt>
    <dgm:pt modelId="{9ECBF32D-7DD2-48F2-A35E-2FD7AC4F3FBA}" type="pres">
      <dgm:prSet presAssocID="{A570C922-9CA9-4D18-B573-3CBB08BCAF46}" presName="parentLin" presStyleCnt="0"/>
      <dgm:spPr/>
    </dgm:pt>
    <dgm:pt modelId="{58093970-3C20-4D22-B657-43AB8CC3BC6F}" type="pres">
      <dgm:prSet presAssocID="{A570C922-9CA9-4D18-B573-3CBB08BCAF46}" presName="parentLeftMargin" presStyleLbl="node1" presStyleIdx="0" presStyleCnt="4"/>
      <dgm:spPr/>
    </dgm:pt>
    <dgm:pt modelId="{9328CD5A-A331-48DA-B16A-CCEE0FF4A928}" type="pres">
      <dgm:prSet presAssocID="{A570C922-9CA9-4D18-B573-3CBB08BCAF46}" presName="parentText" presStyleLbl="node1" presStyleIdx="1" presStyleCnt="4">
        <dgm:presLayoutVars>
          <dgm:chMax val="0"/>
          <dgm:bulletEnabled val="1"/>
        </dgm:presLayoutVars>
      </dgm:prSet>
      <dgm:spPr/>
    </dgm:pt>
    <dgm:pt modelId="{B059E06C-B7AF-4EA9-822D-C8F63BE886E7}" type="pres">
      <dgm:prSet presAssocID="{A570C922-9CA9-4D18-B573-3CBB08BCAF46}" presName="negativeSpace" presStyleCnt="0"/>
      <dgm:spPr/>
    </dgm:pt>
    <dgm:pt modelId="{DE46DFD4-E2B5-4211-86AC-152B701C833A}" type="pres">
      <dgm:prSet presAssocID="{A570C922-9CA9-4D18-B573-3CBB08BCAF46}" presName="childText" presStyleLbl="conFgAcc1" presStyleIdx="1" presStyleCnt="4">
        <dgm:presLayoutVars>
          <dgm:bulletEnabled val="1"/>
        </dgm:presLayoutVars>
      </dgm:prSet>
      <dgm:spPr/>
    </dgm:pt>
    <dgm:pt modelId="{21BF985E-9291-46FB-8298-A518DAF2D784}" type="pres">
      <dgm:prSet presAssocID="{D8F5447A-1637-4EBC-B34D-D232B3E667CC}" presName="spaceBetweenRectangles" presStyleCnt="0"/>
      <dgm:spPr/>
    </dgm:pt>
    <dgm:pt modelId="{AF4E2BAA-3FF0-4AF2-90D8-452B023DE539}" type="pres">
      <dgm:prSet presAssocID="{E704FB0A-6DB1-4369-8D81-744042B2BEFC}" presName="parentLin" presStyleCnt="0"/>
      <dgm:spPr/>
    </dgm:pt>
    <dgm:pt modelId="{17E6EFC0-6A7C-46BB-B980-8FBA17B0992F}" type="pres">
      <dgm:prSet presAssocID="{E704FB0A-6DB1-4369-8D81-744042B2BEFC}" presName="parentLeftMargin" presStyleLbl="node1" presStyleIdx="1" presStyleCnt="4"/>
      <dgm:spPr/>
    </dgm:pt>
    <dgm:pt modelId="{B4399AC6-D6AC-4702-882E-14737610A257}" type="pres">
      <dgm:prSet presAssocID="{E704FB0A-6DB1-4369-8D81-744042B2BEFC}" presName="parentText" presStyleLbl="node1" presStyleIdx="2" presStyleCnt="4">
        <dgm:presLayoutVars>
          <dgm:chMax val="0"/>
          <dgm:bulletEnabled val="1"/>
        </dgm:presLayoutVars>
      </dgm:prSet>
      <dgm:spPr/>
    </dgm:pt>
    <dgm:pt modelId="{2EE71D9A-6AA1-4D1C-910F-684F139380E3}" type="pres">
      <dgm:prSet presAssocID="{E704FB0A-6DB1-4369-8D81-744042B2BEFC}" presName="negativeSpace" presStyleCnt="0"/>
      <dgm:spPr/>
    </dgm:pt>
    <dgm:pt modelId="{5E8FD8D1-28F5-4C4C-8AC3-B984072E4007}" type="pres">
      <dgm:prSet presAssocID="{E704FB0A-6DB1-4369-8D81-744042B2BEFC}" presName="childText" presStyleLbl="conFgAcc1" presStyleIdx="2" presStyleCnt="4">
        <dgm:presLayoutVars>
          <dgm:bulletEnabled val="1"/>
        </dgm:presLayoutVars>
      </dgm:prSet>
      <dgm:spPr/>
    </dgm:pt>
    <dgm:pt modelId="{76EE89F8-22EE-4294-A9C7-6EEEAA45029B}" type="pres">
      <dgm:prSet presAssocID="{80B573B4-62C2-466B-8273-F44E754D5C37}" presName="spaceBetweenRectangles" presStyleCnt="0"/>
      <dgm:spPr/>
    </dgm:pt>
    <dgm:pt modelId="{76C9B99F-9842-4D05-8B38-3545E1A410AC}" type="pres">
      <dgm:prSet presAssocID="{F70BB458-AED8-4975-AE63-CAD249AD9568}" presName="parentLin" presStyleCnt="0"/>
      <dgm:spPr/>
    </dgm:pt>
    <dgm:pt modelId="{F2E20AB9-59F0-4B09-872C-2C5E4123E0F5}" type="pres">
      <dgm:prSet presAssocID="{F70BB458-AED8-4975-AE63-CAD249AD9568}" presName="parentLeftMargin" presStyleLbl="node1" presStyleIdx="2" presStyleCnt="4"/>
      <dgm:spPr/>
    </dgm:pt>
    <dgm:pt modelId="{B58B6E6B-0DA8-4D30-A11B-06329AC02B92}" type="pres">
      <dgm:prSet presAssocID="{F70BB458-AED8-4975-AE63-CAD249AD9568}" presName="parentText" presStyleLbl="node1" presStyleIdx="3" presStyleCnt="4">
        <dgm:presLayoutVars>
          <dgm:chMax val="0"/>
          <dgm:bulletEnabled val="1"/>
        </dgm:presLayoutVars>
      </dgm:prSet>
      <dgm:spPr/>
    </dgm:pt>
    <dgm:pt modelId="{35A346B4-3C1A-436E-BD88-478AEFA97C22}" type="pres">
      <dgm:prSet presAssocID="{F70BB458-AED8-4975-AE63-CAD249AD9568}" presName="negativeSpace" presStyleCnt="0"/>
      <dgm:spPr/>
    </dgm:pt>
    <dgm:pt modelId="{3A1EC374-7DF7-4197-A33B-8D6B42C2AC05}" type="pres">
      <dgm:prSet presAssocID="{F70BB458-AED8-4975-AE63-CAD249AD9568}" presName="childText" presStyleLbl="conFgAcc1" presStyleIdx="3" presStyleCnt="4">
        <dgm:presLayoutVars>
          <dgm:bulletEnabled val="1"/>
        </dgm:presLayoutVars>
      </dgm:prSet>
      <dgm:spPr/>
    </dgm:pt>
  </dgm:ptLst>
  <dgm:cxnLst>
    <dgm:cxn modelId="{4A9A3D1E-2E05-475B-9E2C-665A423BE66C}" srcId="{1130E766-7DC5-458E-B92B-E92E4B5F1552}" destId="{5E2880ED-C3FA-40BA-BEF6-1409E3CC88FD}" srcOrd="0" destOrd="0" parTransId="{8F875DAB-A6A5-421E-B097-C14C71AC58FF}" sibTransId="{79A124A7-CD20-4D30-B077-5F232A58C006}"/>
    <dgm:cxn modelId="{61684564-A848-4CB9-AB0E-354F36902151}" srcId="{1130E766-7DC5-458E-B92B-E92E4B5F1552}" destId="{A570C922-9CA9-4D18-B573-3CBB08BCAF46}" srcOrd="1" destOrd="0" parTransId="{51EA484E-F4C0-44B9-9E03-FA53B06D0619}" sibTransId="{D8F5447A-1637-4EBC-B34D-D232B3E667CC}"/>
    <dgm:cxn modelId="{E1B6E744-455D-4328-9936-EA0EDDBA5900}" type="presOf" srcId="{A570C922-9CA9-4D18-B573-3CBB08BCAF46}" destId="{58093970-3C20-4D22-B657-43AB8CC3BC6F}" srcOrd="0" destOrd="0" presId="urn:microsoft.com/office/officeart/2005/8/layout/list1"/>
    <dgm:cxn modelId="{98892546-C8F8-4BD9-A3B9-5269B5ED823D}" type="presOf" srcId="{E704FB0A-6DB1-4369-8D81-744042B2BEFC}" destId="{17E6EFC0-6A7C-46BB-B980-8FBA17B0992F}" srcOrd="0" destOrd="0" presId="urn:microsoft.com/office/officeart/2005/8/layout/list1"/>
    <dgm:cxn modelId="{34999779-3F04-4859-8B38-51E29E2BB191}" srcId="{5E2880ED-C3FA-40BA-BEF6-1409E3CC88FD}" destId="{ADD03B21-FDCB-4CC5-B4A9-A4B73120B957}" srcOrd="0" destOrd="0" parTransId="{A2DEE174-3753-4DE0-9D91-52882A123633}" sibTransId="{7A3D68AD-1215-42F9-8E6F-E79032C05543}"/>
    <dgm:cxn modelId="{74B9007E-9729-45AF-9798-1C52B12174F0}" type="presOf" srcId="{A570C922-9CA9-4D18-B573-3CBB08BCAF46}" destId="{9328CD5A-A331-48DA-B16A-CCEE0FF4A928}" srcOrd="1" destOrd="0" presId="urn:microsoft.com/office/officeart/2005/8/layout/list1"/>
    <dgm:cxn modelId="{0BDB4580-E61A-4E58-B975-97B99A6C7C86}" type="presOf" srcId="{DE0FB6CF-8A0A-4DB8-B1AB-7951A3FB977F}" destId="{B394DE65-B485-4D57-A979-15233338A2BB}" srcOrd="0" destOrd="1" presId="urn:microsoft.com/office/officeart/2005/8/layout/list1"/>
    <dgm:cxn modelId="{1267088D-7A94-43F9-B464-A401B84FA69F}" type="presOf" srcId="{5E2880ED-C3FA-40BA-BEF6-1409E3CC88FD}" destId="{121D8A46-CD78-4E47-9B39-13E2E38A84AA}" srcOrd="1" destOrd="0" presId="urn:microsoft.com/office/officeart/2005/8/layout/list1"/>
    <dgm:cxn modelId="{4551968F-59A0-47D6-BB07-C4171BBF508F}" type="presOf" srcId="{ADD03B21-FDCB-4CC5-B4A9-A4B73120B957}" destId="{B394DE65-B485-4D57-A979-15233338A2BB}" srcOrd="0" destOrd="0" presId="urn:microsoft.com/office/officeart/2005/8/layout/list1"/>
    <dgm:cxn modelId="{8D73A89B-38B8-48ED-9B22-862FE507CD3E}" srcId="{5E2880ED-C3FA-40BA-BEF6-1409E3CC88FD}" destId="{DE0FB6CF-8A0A-4DB8-B1AB-7951A3FB977F}" srcOrd="1" destOrd="0" parTransId="{123E2A0D-736C-4608-833D-BAD161470BDE}" sibTransId="{E66433BF-08F4-403F-9304-54300A7C1612}"/>
    <dgm:cxn modelId="{BC6B0FAD-9B30-4EDE-90DC-59A0212BDE60}" srcId="{1130E766-7DC5-458E-B92B-E92E4B5F1552}" destId="{F70BB458-AED8-4975-AE63-CAD249AD9568}" srcOrd="3" destOrd="0" parTransId="{AB2EC7BB-7D4C-4FFF-9AB2-5CF1315D1CAA}" sibTransId="{32CDE2F9-8C85-457B-8509-26DF04D0782C}"/>
    <dgm:cxn modelId="{1AAC94B8-15DB-4069-8744-19F10F5F1FF8}" type="presOf" srcId="{F70BB458-AED8-4975-AE63-CAD249AD9568}" destId="{B58B6E6B-0DA8-4D30-A11B-06329AC02B92}" srcOrd="1" destOrd="0" presId="urn:microsoft.com/office/officeart/2005/8/layout/list1"/>
    <dgm:cxn modelId="{F33238C1-8933-40F6-ACF8-9C3CC2289460}" type="presOf" srcId="{5E2880ED-C3FA-40BA-BEF6-1409E3CC88FD}" destId="{2CD27577-BF09-45BF-803B-E08F3106AAB5}" srcOrd="0" destOrd="0" presId="urn:microsoft.com/office/officeart/2005/8/layout/list1"/>
    <dgm:cxn modelId="{F2FDB5C3-2804-463E-9549-7660AE22FEEE}" type="presOf" srcId="{F70BB458-AED8-4975-AE63-CAD249AD9568}" destId="{F2E20AB9-59F0-4B09-872C-2C5E4123E0F5}" srcOrd="0" destOrd="0" presId="urn:microsoft.com/office/officeart/2005/8/layout/list1"/>
    <dgm:cxn modelId="{EF96C9D2-45EA-45DE-A94B-E0F34C0847B0}" type="presOf" srcId="{E704FB0A-6DB1-4369-8D81-744042B2BEFC}" destId="{B4399AC6-D6AC-4702-882E-14737610A257}" srcOrd="1" destOrd="0" presId="urn:microsoft.com/office/officeart/2005/8/layout/list1"/>
    <dgm:cxn modelId="{DACC06E0-5436-46AC-AD35-0D2BEAEC02A2}" srcId="{1130E766-7DC5-458E-B92B-E92E4B5F1552}" destId="{E704FB0A-6DB1-4369-8D81-744042B2BEFC}" srcOrd="2" destOrd="0" parTransId="{A46C98C1-616E-4671-8CA3-6CD4E16B7528}" sibTransId="{80B573B4-62C2-466B-8273-F44E754D5C37}"/>
    <dgm:cxn modelId="{288861F1-8185-44F5-A39B-C0EDAAB99547}" type="presOf" srcId="{1130E766-7DC5-458E-B92B-E92E4B5F1552}" destId="{12A71CD8-C839-4F4A-99E3-1508F03505BD}" srcOrd="0" destOrd="0" presId="urn:microsoft.com/office/officeart/2005/8/layout/list1"/>
    <dgm:cxn modelId="{84CB20C5-4ACE-4DCC-A9A7-FF721ECD1F19}" type="presParOf" srcId="{12A71CD8-C839-4F4A-99E3-1508F03505BD}" destId="{8C0A7EC6-FCC7-4909-AFAF-FDD56766D261}" srcOrd="0" destOrd="0" presId="urn:microsoft.com/office/officeart/2005/8/layout/list1"/>
    <dgm:cxn modelId="{EC47B3EE-4DA1-4F82-90C3-111F9F5C444F}" type="presParOf" srcId="{8C0A7EC6-FCC7-4909-AFAF-FDD56766D261}" destId="{2CD27577-BF09-45BF-803B-E08F3106AAB5}" srcOrd="0" destOrd="0" presId="urn:microsoft.com/office/officeart/2005/8/layout/list1"/>
    <dgm:cxn modelId="{828D10F8-5CF5-46DA-B28C-D7E1D58CF4A1}" type="presParOf" srcId="{8C0A7EC6-FCC7-4909-AFAF-FDD56766D261}" destId="{121D8A46-CD78-4E47-9B39-13E2E38A84AA}" srcOrd="1" destOrd="0" presId="urn:microsoft.com/office/officeart/2005/8/layout/list1"/>
    <dgm:cxn modelId="{30810B6C-F6A5-4B8C-A657-3F85A3E83893}" type="presParOf" srcId="{12A71CD8-C839-4F4A-99E3-1508F03505BD}" destId="{ACBD6035-EE64-4B83-A71C-371C6F5278D3}" srcOrd="1" destOrd="0" presId="urn:microsoft.com/office/officeart/2005/8/layout/list1"/>
    <dgm:cxn modelId="{A1416FE9-ED01-47C2-AF22-BCA25CAE8E09}" type="presParOf" srcId="{12A71CD8-C839-4F4A-99E3-1508F03505BD}" destId="{B394DE65-B485-4D57-A979-15233338A2BB}" srcOrd="2" destOrd="0" presId="urn:microsoft.com/office/officeart/2005/8/layout/list1"/>
    <dgm:cxn modelId="{C858CF5A-457D-4DD1-906F-7B7A2234CB2E}" type="presParOf" srcId="{12A71CD8-C839-4F4A-99E3-1508F03505BD}" destId="{E203A0BF-26A1-4202-9267-0489C977E02A}" srcOrd="3" destOrd="0" presId="urn:microsoft.com/office/officeart/2005/8/layout/list1"/>
    <dgm:cxn modelId="{C598B73B-180F-41FF-9740-7D42098206C6}" type="presParOf" srcId="{12A71CD8-C839-4F4A-99E3-1508F03505BD}" destId="{9ECBF32D-7DD2-48F2-A35E-2FD7AC4F3FBA}" srcOrd="4" destOrd="0" presId="urn:microsoft.com/office/officeart/2005/8/layout/list1"/>
    <dgm:cxn modelId="{42D759F4-20B9-4CE2-8C28-BA09960FAEDB}" type="presParOf" srcId="{9ECBF32D-7DD2-48F2-A35E-2FD7AC4F3FBA}" destId="{58093970-3C20-4D22-B657-43AB8CC3BC6F}" srcOrd="0" destOrd="0" presId="urn:microsoft.com/office/officeart/2005/8/layout/list1"/>
    <dgm:cxn modelId="{8BAE8A58-8781-48D9-8CC3-0B14CA2F42CD}" type="presParOf" srcId="{9ECBF32D-7DD2-48F2-A35E-2FD7AC4F3FBA}" destId="{9328CD5A-A331-48DA-B16A-CCEE0FF4A928}" srcOrd="1" destOrd="0" presId="urn:microsoft.com/office/officeart/2005/8/layout/list1"/>
    <dgm:cxn modelId="{7FB4776F-034F-4A23-9B88-D2ADF8AE93C0}" type="presParOf" srcId="{12A71CD8-C839-4F4A-99E3-1508F03505BD}" destId="{B059E06C-B7AF-4EA9-822D-C8F63BE886E7}" srcOrd="5" destOrd="0" presId="urn:microsoft.com/office/officeart/2005/8/layout/list1"/>
    <dgm:cxn modelId="{372DB7EA-1BBD-4985-AF24-8EDC6217DEC0}" type="presParOf" srcId="{12A71CD8-C839-4F4A-99E3-1508F03505BD}" destId="{DE46DFD4-E2B5-4211-86AC-152B701C833A}" srcOrd="6" destOrd="0" presId="urn:microsoft.com/office/officeart/2005/8/layout/list1"/>
    <dgm:cxn modelId="{C06A7C98-0D1C-43F5-BB65-60532E29586F}" type="presParOf" srcId="{12A71CD8-C839-4F4A-99E3-1508F03505BD}" destId="{21BF985E-9291-46FB-8298-A518DAF2D784}" srcOrd="7" destOrd="0" presId="urn:microsoft.com/office/officeart/2005/8/layout/list1"/>
    <dgm:cxn modelId="{9E2645BF-93FF-4C38-B40B-1AB74C146254}" type="presParOf" srcId="{12A71CD8-C839-4F4A-99E3-1508F03505BD}" destId="{AF4E2BAA-3FF0-4AF2-90D8-452B023DE539}" srcOrd="8" destOrd="0" presId="urn:microsoft.com/office/officeart/2005/8/layout/list1"/>
    <dgm:cxn modelId="{36721F61-332E-474C-95C9-78BB2D7C29F8}" type="presParOf" srcId="{AF4E2BAA-3FF0-4AF2-90D8-452B023DE539}" destId="{17E6EFC0-6A7C-46BB-B980-8FBA17B0992F}" srcOrd="0" destOrd="0" presId="urn:microsoft.com/office/officeart/2005/8/layout/list1"/>
    <dgm:cxn modelId="{9C4BDF3A-874B-431F-A926-E2F309EF45B8}" type="presParOf" srcId="{AF4E2BAA-3FF0-4AF2-90D8-452B023DE539}" destId="{B4399AC6-D6AC-4702-882E-14737610A257}" srcOrd="1" destOrd="0" presId="urn:microsoft.com/office/officeart/2005/8/layout/list1"/>
    <dgm:cxn modelId="{9D567A5C-1359-4C11-BA6F-588536BFA9E3}" type="presParOf" srcId="{12A71CD8-C839-4F4A-99E3-1508F03505BD}" destId="{2EE71D9A-6AA1-4D1C-910F-684F139380E3}" srcOrd="9" destOrd="0" presId="urn:microsoft.com/office/officeart/2005/8/layout/list1"/>
    <dgm:cxn modelId="{CC107E27-CC9F-4D43-A018-6E0FAFD0C739}" type="presParOf" srcId="{12A71CD8-C839-4F4A-99E3-1508F03505BD}" destId="{5E8FD8D1-28F5-4C4C-8AC3-B984072E4007}" srcOrd="10" destOrd="0" presId="urn:microsoft.com/office/officeart/2005/8/layout/list1"/>
    <dgm:cxn modelId="{42E59D5D-1EAC-4D07-BB71-2A2CED729926}" type="presParOf" srcId="{12A71CD8-C839-4F4A-99E3-1508F03505BD}" destId="{76EE89F8-22EE-4294-A9C7-6EEEAA45029B}" srcOrd="11" destOrd="0" presId="urn:microsoft.com/office/officeart/2005/8/layout/list1"/>
    <dgm:cxn modelId="{AC194322-AB03-4C83-BF9B-989B8B5D06E2}" type="presParOf" srcId="{12A71CD8-C839-4F4A-99E3-1508F03505BD}" destId="{76C9B99F-9842-4D05-8B38-3545E1A410AC}" srcOrd="12" destOrd="0" presId="urn:microsoft.com/office/officeart/2005/8/layout/list1"/>
    <dgm:cxn modelId="{BE61282E-18B0-47C9-8532-1BE477416980}" type="presParOf" srcId="{76C9B99F-9842-4D05-8B38-3545E1A410AC}" destId="{F2E20AB9-59F0-4B09-872C-2C5E4123E0F5}" srcOrd="0" destOrd="0" presId="urn:microsoft.com/office/officeart/2005/8/layout/list1"/>
    <dgm:cxn modelId="{0463C061-0D72-45D2-A0E7-AF53839B49E4}" type="presParOf" srcId="{76C9B99F-9842-4D05-8B38-3545E1A410AC}" destId="{B58B6E6B-0DA8-4D30-A11B-06329AC02B92}" srcOrd="1" destOrd="0" presId="urn:microsoft.com/office/officeart/2005/8/layout/list1"/>
    <dgm:cxn modelId="{EC696BF5-9C2A-49F8-94ED-6A4A536412AA}" type="presParOf" srcId="{12A71CD8-C839-4F4A-99E3-1508F03505BD}" destId="{35A346B4-3C1A-436E-BD88-478AEFA97C22}" srcOrd="13" destOrd="0" presId="urn:microsoft.com/office/officeart/2005/8/layout/list1"/>
    <dgm:cxn modelId="{5D190C3A-8CE0-4B92-B8F5-57D9AA94AD60}" type="presParOf" srcId="{12A71CD8-C839-4F4A-99E3-1508F03505BD}" destId="{3A1EC374-7DF7-4197-A33B-8D6B42C2AC0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130E766-7DC5-458E-B92B-E92E4B5F15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E2880ED-C3FA-40BA-BEF6-1409E3CC88FD}">
      <dgm:prSet/>
      <dgm:spPr/>
      <dgm:t>
        <a:bodyPr/>
        <a:lstStyle/>
        <a:p>
          <a:r>
            <a:rPr lang="en-CA" dirty="0"/>
            <a:t>Lists</a:t>
          </a:r>
          <a:endParaRPr lang="en-US" dirty="0"/>
        </a:p>
      </dgm:t>
    </dgm:pt>
    <dgm:pt modelId="{8F875DAB-A6A5-421E-B097-C14C71AC58FF}" type="parTrans" cxnId="{4A9A3D1E-2E05-475B-9E2C-665A423BE66C}">
      <dgm:prSet/>
      <dgm:spPr/>
      <dgm:t>
        <a:bodyPr/>
        <a:lstStyle/>
        <a:p>
          <a:endParaRPr lang="en-US"/>
        </a:p>
      </dgm:t>
    </dgm:pt>
    <dgm:pt modelId="{79A124A7-CD20-4D30-B077-5F232A58C006}" type="sibTrans" cxnId="{4A9A3D1E-2E05-475B-9E2C-665A423BE66C}">
      <dgm:prSet/>
      <dgm:spPr/>
      <dgm:t>
        <a:bodyPr/>
        <a:lstStyle/>
        <a:p>
          <a:endParaRPr lang="en-US"/>
        </a:p>
      </dgm:t>
    </dgm:pt>
    <dgm:pt modelId="{A570C922-9CA9-4D18-B573-3CBB08BCAF46}">
      <dgm:prSet/>
      <dgm:spPr/>
      <dgm:t>
        <a:bodyPr/>
        <a:lstStyle/>
        <a:p>
          <a:r>
            <a:rPr lang="en-CA" dirty="0"/>
            <a:t>Tuples</a:t>
          </a:r>
          <a:endParaRPr lang="en-US" dirty="0"/>
        </a:p>
      </dgm:t>
    </dgm:pt>
    <dgm:pt modelId="{51EA484E-F4C0-44B9-9E03-FA53B06D0619}" type="parTrans" cxnId="{61684564-A848-4CB9-AB0E-354F36902151}">
      <dgm:prSet/>
      <dgm:spPr/>
      <dgm:t>
        <a:bodyPr/>
        <a:lstStyle/>
        <a:p>
          <a:endParaRPr lang="en-US"/>
        </a:p>
      </dgm:t>
    </dgm:pt>
    <dgm:pt modelId="{D8F5447A-1637-4EBC-B34D-D232B3E667CC}" type="sibTrans" cxnId="{61684564-A848-4CB9-AB0E-354F36902151}">
      <dgm:prSet/>
      <dgm:spPr/>
      <dgm:t>
        <a:bodyPr/>
        <a:lstStyle/>
        <a:p>
          <a:endParaRPr lang="en-US"/>
        </a:p>
      </dgm:t>
    </dgm:pt>
    <dgm:pt modelId="{E704FB0A-6DB1-4369-8D81-744042B2BEFC}">
      <dgm:prSet/>
      <dgm:spPr/>
      <dgm:t>
        <a:bodyPr/>
        <a:lstStyle/>
        <a:p>
          <a:r>
            <a:rPr lang="en-CA"/>
            <a:t>Strings </a:t>
          </a:r>
          <a:endParaRPr lang="en-US"/>
        </a:p>
      </dgm:t>
    </dgm:pt>
    <dgm:pt modelId="{A46C98C1-616E-4671-8CA3-6CD4E16B7528}" type="parTrans" cxnId="{DACC06E0-5436-46AC-AD35-0D2BEAEC02A2}">
      <dgm:prSet/>
      <dgm:spPr/>
      <dgm:t>
        <a:bodyPr/>
        <a:lstStyle/>
        <a:p>
          <a:endParaRPr lang="en-US"/>
        </a:p>
      </dgm:t>
    </dgm:pt>
    <dgm:pt modelId="{80B573B4-62C2-466B-8273-F44E754D5C37}" type="sibTrans" cxnId="{DACC06E0-5436-46AC-AD35-0D2BEAEC02A2}">
      <dgm:prSet/>
      <dgm:spPr/>
      <dgm:t>
        <a:bodyPr/>
        <a:lstStyle/>
        <a:p>
          <a:endParaRPr lang="en-US"/>
        </a:p>
      </dgm:t>
    </dgm:pt>
    <dgm:pt modelId="{F70BB458-AED8-4975-AE63-CAD249AD9568}">
      <dgm:prSet/>
      <dgm:spPr/>
      <dgm:t>
        <a:bodyPr/>
        <a:lstStyle/>
        <a:p>
          <a:r>
            <a:rPr lang="en-CA"/>
            <a:t>Ranges</a:t>
          </a:r>
          <a:endParaRPr lang="en-US"/>
        </a:p>
      </dgm:t>
    </dgm:pt>
    <dgm:pt modelId="{AB2EC7BB-7D4C-4FFF-9AB2-5CF1315D1CAA}" type="parTrans" cxnId="{BC6B0FAD-9B30-4EDE-90DC-59A0212BDE60}">
      <dgm:prSet/>
      <dgm:spPr/>
      <dgm:t>
        <a:bodyPr/>
        <a:lstStyle/>
        <a:p>
          <a:endParaRPr lang="en-US"/>
        </a:p>
      </dgm:t>
    </dgm:pt>
    <dgm:pt modelId="{32CDE2F9-8C85-457B-8509-26DF04D0782C}" type="sibTrans" cxnId="{BC6B0FAD-9B30-4EDE-90DC-59A0212BDE60}">
      <dgm:prSet/>
      <dgm:spPr/>
      <dgm:t>
        <a:bodyPr/>
        <a:lstStyle/>
        <a:p>
          <a:endParaRPr lang="en-US"/>
        </a:p>
      </dgm:t>
    </dgm:pt>
    <dgm:pt modelId="{181179EA-C4F2-42EE-87B0-6D7526F3DEF9}">
      <dgm:prSet/>
      <dgm:spPr/>
      <dgm:t>
        <a:bodyPr/>
        <a:lstStyle/>
        <a:p>
          <a:r>
            <a:rPr lang="en-US" dirty="0"/>
            <a:t>A tuple is a sequence of comma separated elements</a:t>
          </a:r>
        </a:p>
      </dgm:t>
    </dgm:pt>
    <dgm:pt modelId="{22C1A90F-36C3-4228-803B-7E10DD9A4FB2}" type="parTrans" cxnId="{0AA813D0-F05B-4153-B3DF-3771B7F8295C}">
      <dgm:prSet/>
      <dgm:spPr/>
      <dgm:t>
        <a:bodyPr/>
        <a:lstStyle/>
        <a:p>
          <a:endParaRPr lang="en-CA"/>
        </a:p>
      </dgm:t>
    </dgm:pt>
    <dgm:pt modelId="{515AB94A-4C01-4DC3-9BB6-816435830096}" type="sibTrans" cxnId="{0AA813D0-F05B-4153-B3DF-3771B7F8295C}">
      <dgm:prSet/>
      <dgm:spPr/>
      <dgm:t>
        <a:bodyPr/>
        <a:lstStyle/>
        <a:p>
          <a:endParaRPr lang="en-CA"/>
        </a:p>
      </dgm:t>
    </dgm:pt>
    <dgm:pt modelId="{8AA8E59A-E7B6-41DF-B285-55B39F6FEB46}">
      <dgm:prSet/>
      <dgm:spPr/>
      <dgm:t>
        <a:bodyPr/>
        <a:lstStyle/>
        <a:p>
          <a:r>
            <a:rPr lang="en-US" dirty="0"/>
            <a:t>Maybe surrounded by round parentheses </a:t>
          </a:r>
        </a:p>
      </dgm:t>
    </dgm:pt>
    <dgm:pt modelId="{320B2836-3C70-4FA9-9EBC-474D11B62C02}" type="parTrans" cxnId="{6675CEAE-43FF-4F38-98D1-C6E16FB34F24}">
      <dgm:prSet/>
      <dgm:spPr/>
      <dgm:t>
        <a:bodyPr/>
        <a:lstStyle/>
        <a:p>
          <a:endParaRPr lang="en-CA"/>
        </a:p>
      </dgm:t>
    </dgm:pt>
    <dgm:pt modelId="{A0B0888B-826B-434A-BA8B-729CA8ADE6EA}" type="sibTrans" cxnId="{6675CEAE-43FF-4F38-98D1-C6E16FB34F24}">
      <dgm:prSet/>
      <dgm:spPr/>
      <dgm:t>
        <a:bodyPr/>
        <a:lstStyle/>
        <a:p>
          <a:endParaRPr lang="en-CA"/>
        </a:p>
      </dgm:t>
    </dgm:pt>
    <dgm:pt modelId="{D7F3DC6C-69D9-4998-A305-774F52BCD2BC}">
      <dgm:prSet/>
      <dgm:spPr/>
      <dgm:t>
        <a:bodyPr/>
        <a:lstStyle/>
        <a:p>
          <a:r>
            <a:rPr lang="en-US" dirty="0"/>
            <a:t>The parentheses are only required for an empty tuple</a:t>
          </a:r>
        </a:p>
      </dgm:t>
    </dgm:pt>
    <dgm:pt modelId="{1C764784-B57F-4EE3-890B-E2F68FF30FAE}" type="parTrans" cxnId="{C40985FB-A529-48AE-843F-96820C71C1B5}">
      <dgm:prSet/>
      <dgm:spPr/>
      <dgm:t>
        <a:bodyPr/>
        <a:lstStyle/>
        <a:p>
          <a:endParaRPr lang="en-CA"/>
        </a:p>
      </dgm:t>
    </dgm:pt>
    <dgm:pt modelId="{AB13E7C5-2EBE-449A-B003-411A38FCBF83}" type="sibTrans" cxnId="{C40985FB-A529-48AE-843F-96820C71C1B5}">
      <dgm:prSet/>
      <dgm:spPr/>
      <dgm:t>
        <a:bodyPr/>
        <a:lstStyle/>
        <a:p>
          <a:endParaRPr lang="en-CA"/>
        </a:p>
      </dgm:t>
    </dgm:pt>
    <dgm:pt modelId="{BEEE90BD-C84B-49FD-91E0-8AC97054DC75}">
      <dgm:prSet/>
      <dgm:spPr/>
      <dgm:t>
        <a:bodyPr/>
        <a:lstStyle/>
        <a:p>
          <a:r>
            <a:rPr lang="en-US" dirty="0"/>
            <a:t>Sigle element tuples must have a trailing comma</a:t>
          </a:r>
        </a:p>
      </dgm:t>
    </dgm:pt>
    <dgm:pt modelId="{CA23BE33-F6C9-4C0F-A364-33273D9A2908}" type="parTrans" cxnId="{EA775141-EA6A-4FBB-8B53-E1ED02A68F5C}">
      <dgm:prSet/>
      <dgm:spPr/>
      <dgm:t>
        <a:bodyPr/>
        <a:lstStyle/>
        <a:p>
          <a:endParaRPr lang="en-CA"/>
        </a:p>
      </dgm:t>
    </dgm:pt>
    <dgm:pt modelId="{FAFC655E-EE28-44C8-BF40-65AA17E43977}" type="sibTrans" cxnId="{EA775141-EA6A-4FBB-8B53-E1ED02A68F5C}">
      <dgm:prSet/>
      <dgm:spPr/>
      <dgm:t>
        <a:bodyPr/>
        <a:lstStyle/>
        <a:p>
          <a:endParaRPr lang="en-CA"/>
        </a:p>
      </dgm:t>
    </dgm:pt>
    <dgm:pt modelId="{12A71CD8-C839-4F4A-99E3-1508F03505BD}" type="pres">
      <dgm:prSet presAssocID="{1130E766-7DC5-458E-B92B-E92E4B5F1552}" presName="linear" presStyleCnt="0">
        <dgm:presLayoutVars>
          <dgm:dir/>
          <dgm:animLvl val="lvl"/>
          <dgm:resizeHandles val="exact"/>
        </dgm:presLayoutVars>
      </dgm:prSet>
      <dgm:spPr/>
    </dgm:pt>
    <dgm:pt modelId="{8C0A7EC6-FCC7-4909-AFAF-FDD56766D261}" type="pres">
      <dgm:prSet presAssocID="{5E2880ED-C3FA-40BA-BEF6-1409E3CC88FD}" presName="parentLin" presStyleCnt="0"/>
      <dgm:spPr/>
    </dgm:pt>
    <dgm:pt modelId="{2CD27577-BF09-45BF-803B-E08F3106AAB5}" type="pres">
      <dgm:prSet presAssocID="{5E2880ED-C3FA-40BA-BEF6-1409E3CC88FD}" presName="parentLeftMargin" presStyleLbl="node1" presStyleIdx="0" presStyleCnt="4"/>
      <dgm:spPr/>
    </dgm:pt>
    <dgm:pt modelId="{121D8A46-CD78-4E47-9B39-13E2E38A84AA}" type="pres">
      <dgm:prSet presAssocID="{5E2880ED-C3FA-40BA-BEF6-1409E3CC88FD}" presName="parentText" presStyleLbl="node1" presStyleIdx="0" presStyleCnt="4">
        <dgm:presLayoutVars>
          <dgm:chMax val="0"/>
          <dgm:bulletEnabled val="1"/>
        </dgm:presLayoutVars>
      </dgm:prSet>
      <dgm:spPr/>
    </dgm:pt>
    <dgm:pt modelId="{ACBD6035-EE64-4B83-A71C-371C6F5278D3}" type="pres">
      <dgm:prSet presAssocID="{5E2880ED-C3FA-40BA-BEF6-1409E3CC88FD}" presName="negativeSpace" presStyleCnt="0"/>
      <dgm:spPr/>
    </dgm:pt>
    <dgm:pt modelId="{B394DE65-B485-4D57-A979-15233338A2BB}" type="pres">
      <dgm:prSet presAssocID="{5E2880ED-C3FA-40BA-BEF6-1409E3CC88FD}" presName="childText" presStyleLbl="conFgAcc1" presStyleIdx="0" presStyleCnt="4">
        <dgm:presLayoutVars>
          <dgm:bulletEnabled val="1"/>
        </dgm:presLayoutVars>
      </dgm:prSet>
      <dgm:spPr/>
    </dgm:pt>
    <dgm:pt modelId="{E203A0BF-26A1-4202-9267-0489C977E02A}" type="pres">
      <dgm:prSet presAssocID="{79A124A7-CD20-4D30-B077-5F232A58C006}" presName="spaceBetweenRectangles" presStyleCnt="0"/>
      <dgm:spPr/>
    </dgm:pt>
    <dgm:pt modelId="{9ECBF32D-7DD2-48F2-A35E-2FD7AC4F3FBA}" type="pres">
      <dgm:prSet presAssocID="{A570C922-9CA9-4D18-B573-3CBB08BCAF46}" presName="parentLin" presStyleCnt="0"/>
      <dgm:spPr/>
    </dgm:pt>
    <dgm:pt modelId="{58093970-3C20-4D22-B657-43AB8CC3BC6F}" type="pres">
      <dgm:prSet presAssocID="{A570C922-9CA9-4D18-B573-3CBB08BCAF46}" presName="parentLeftMargin" presStyleLbl="node1" presStyleIdx="0" presStyleCnt="4"/>
      <dgm:spPr/>
    </dgm:pt>
    <dgm:pt modelId="{9328CD5A-A331-48DA-B16A-CCEE0FF4A928}" type="pres">
      <dgm:prSet presAssocID="{A570C922-9CA9-4D18-B573-3CBB08BCAF46}" presName="parentText" presStyleLbl="node1" presStyleIdx="1" presStyleCnt="4">
        <dgm:presLayoutVars>
          <dgm:chMax val="0"/>
          <dgm:bulletEnabled val="1"/>
        </dgm:presLayoutVars>
      </dgm:prSet>
      <dgm:spPr/>
    </dgm:pt>
    <dgm:pt modelId="{B059E06C-B7AF-4EA9-822D-C8F63BE886E7}" type="pres">
      <dgm:prSet presAssocID="{A570C922-9CA9-4D18-B573-3CBB08BCAF46}" presName="negativeSpace" presStyleCnt="0"/>
      <dgm:spPr/>
    </dgm:pt>
    <dgm:pt modelId="{DE46DFD4-E2B5-4211-86AC-152B701C833A}" type="pres">
      <dgm:prSet presAssocID="{A570C922-9CA9-4D18-B573-3CBB08BCAF46}" presName="childText" presStyleLbl="conFgAcc1" presStyleIdx="1" presStyleCnt="4">
        <dgm:presLayoutVars>
          <dgm:bulletEnabled val="1"/>
        </dgm:presLayoutVars>
      </dgm:prSet>
      <dgm:spPr/>
    </dgm:pt>
    <dgm:pt modelId="{21BF985E-9291-46FB-8298-A518DAF2D784}" type="pres">
      <dgm:prSet presAssocID="{D8F5447A-1637-4EBC-B34D-D232B3E667CC}" presName="spaceBetweenRectangles" presStyleCnt="0"/>
      <dgm:spPr/>
    </dgm:pt>
    <dgm:pt modelId="{AF4E2BAA-3FF0-4AF2-90D8-452B023DE539}" type="pres">
      <dgm:prSet presAssocID="{E704FB0A-6DB1-4369-8D81-744042B2BEFC}" presName="parentLin" presStyleCnt="0"/>
      <dgm:spPr/>
    </dgm:pt>
    <dgm:pt modelId="{17E6EFC0-6A7C-46BB-B980-8FBA17B0992F}" type="pres">
      <dgm:prSet presAssocID="{E704FB0A-6DB1-4369-8D81-744042B2BEFC}" presName="parentLeftMargin" presStyleLbl="node1" presStyleIdx="1" presStyleCnt="4"/>
      <dgm:spPr/>
    </dgm:pt>
    <dgm:pt modelId="{B4399AC6-D6AC-4702-882E-14737610A257}" type="pres">
      <dgm:prSet presAssocID="{E704FB0A-6DB1-4369-8D81-744042B2BEFC}" presName="parentText" presStyleLbl="node1" presStyleIdx="2" presStyleCnt="4">
        <dgm:presLayoutVars>
          <dgm:chMax val="0"/>
          <dgm:bulletEnabled val="1"/>
        </dgm:presLayoutVars>
      </dgm:prSet>
      <dgm:spPr/>
    </dgm:pt>
    <dgm:pt modelId="{2EE71D9A-6AA1-4D1C-910F-684F139380E3}" type="pres">
      <dgm:prSet presAssocID="{E704FB0A-6DB1-4369-8D81-744042B2BEFC}" presName="negativeSpace" presStyleCnt="0"/>
      <dgm:spPr/>
    </dgm:pt>
    <dgm:pt modelId="{5E8FD8D1-28F5-4C4C-8AC3-B984072E4007}" type="pres">
      <dgm:prSet presAssocID="{E704FB0A-6DB1-4369-8D81-744042B2BEFC}" presName="childText" presStyleLbl="conFgAcc1" presStyleIdx="2" presStyleCnt="4">
        <dgm:presLayoutVars>
          <dgm:bulletEnabled val="1"/>
        </dgm:presLayoutVars>
      </dgm:prSet>
      <dgm:spPr/>
    </dgm:pt>
    <dgm:pt modelId="{76EE89F8-22EE-4294-A9C7-6EEEAA45029B}" type="pres">
      <dgm:prSet presAssocID="{80B573B4-62C2-466B-8273-F44E754D5C37}" presName="spaceBetweenRectangles" presStyleCnt="0"/>
      <dgm:spPr/>
    </dgm:pt>
    <dgm:pt modelId="{76C9B99F-9842-4D05-8B38-3545E1A410AC}" type="pres">
      <dgm:prSet presAssocID="{F70BB458-AED8-4975-AE63-CAD249AD9568}" presName="parentLin" presStyleCnt="0"/>
      <dgm:spPr/>
    </dgm:pt>
    <dgm:pt modelId="{F2E20AB9-59F0-4B09-872C-2C5E4123E0F5}" type="pres">
      <dgm:prSet presAssocID="{F70BB458-AED8-4975-AE63-CAD249AD9568}" presName="parentLeftMargin" presStyleLbl="node1" presStyleIdx="2" presStyleCnt="4"/>
      <dgm:spPr/>
    </dgm:pt>
    <dgm:pt modelId="{B58B6E6B-0DA8-4D30-A11B-06329AC02B92}" type="pres">
      <dgm:prSet presAssocID="{F70BB458-AED8-4975-AE63-CAD249AD9568}" presName="parentText" presStyleLbl="node1" presStyleIdx="3" presStyleCnt="4">
        <dgm:presLayoutVars>
          <dgm:chMax val="0"/>
          <dgm:bulletEnabled val="1"/>
        </dgm:presLayoutVars>
      </dgm:prSet>
      <dgm:spPr/>
    </dgm:pt>
    <dgm:pt modelId="{35A346B4-3C1A-436E-BD88-478AEFA97C22}" type="pres">
      <dgm:prSet presAssocID="{F70BB458-AED8-4975-AE63-CAD249AD9568}" presName="negativeSpace" presStyleCnt="0"/>
      <dgm:spPr/>
    </dgm:pt>
    <dgm:pt modelId="{3A1EC374-7DF7-4197-A33B-8D6B42C2AC05}" type="pres">
      <dgm:prSet presAssocID="{F70BB458-AED8-4975-AE63-CAD249AD9568}" presName="childText" presStyleLbl="conFgAcc1" presStyleIdx="3" presStyleCnt="4">
        <dgm:presLayoutVars>
          <dgm:bulletEnabled val="1"/>
        </dgm:presLayoutVars>
      </dgm:prSet>
      <dgm:spPr/>
    </dgm:pt>
  </dgm:ptLst>
  <dgm:cxnLst>
    <dgm:cxn modelId="{D737E108-330E-40E2-B689-C03A24A46A85}" type="presOf" srcId="{8AA8E59A-E7B6-41DF-B285-55B39F6FEB46}" destId="{DE46DFD4-E2B5-4211-86AC-152B701C833A}" srcOrd="0" destOrd="1" presId="urn:microsoft.com/office/officeart/2005/8/layout/list1"/>
    <dgm:cxn modelId="{87302618-D5DD-4123-8125-38CF6AA7633C}" type="presOf" srcId="{181179EA-C4F2-42EE-87B0-6D7526F3DEF9}" destId="{DE46DFD4-E2B5-4211-86AC-152B701C833A}" srcOrd="0" destOrd="0" presId="urn:microsoft.com/office/officeart/2005/8/layout/list1"/>
    <dgm:cxn modelId="{4A9A3D1E-2E05-475B-9E2C-665A423BE66C}" srcId="{1130E766-7DC5-458E-B92B-E92E4B5F1552}" destId="{5E2880ED-C3FA-40BA-BEF6-1409E3CC88FD}" srcOrd="0" destOrd="0" parTransId="{8F875DAB-A6A5-421E-B097-C14C71AC58FF}" sibTransId="{79A124A7-CD20-4D30-B077-5F232A58C006}"/>
    <dgm:cxn modelId="{EA775141-EA6A-4FBB-8B53-E1ED02A68F5C}" srcId="{A570C922-9CA9-4D18-B573-3CBB08BCAF46}" destId="{BEEE90BD-C84B-49FD-91E0-8AC97054DC75}" srcOrd="2" destOrd="0" parTransId="{CA23BE33-F6C9-4C0F-A364-33273D9A2908}" sibTransId="{FAFC655E-EE28-44C8-BF40-65AA17E43977}"/>
    <dgm:cxn modelId="{61684564-A848-4CB9-AB0E-354F36902151}" srcId="{1130E766-7DC5-458E-B92B-E92E4B5F1552}" destId="{A570C922-9CA9-4D18-B573-3CBB08BCAF46}" srcOrd="1" destOrd="0" parTransId="{51EA484E-F4C0-44B9-9E03-FA53B06D0619}" sibTransId="{D8F5447A-1637-4EBC-B34D-D232B3E667CC}"/>
    <dgm:cxn modelId="{E1B6E744-455D-4328-9936-EA0EDDBA5900}" type="presOf" srcId="{A570C922-9CA9-4D18-B573-3CBB08BCAF46}" destId="{58093970-3C20-4D22-B657-43AB8CC3BC6F}" srcOrd="0" destOrd="0" presId="urn:microsoft.com/office/officeart/2005/8/layout/list1"/>
    <dgm:cxn modelId="{98892546-C8F8-4BD9-A3B9-5269B5ED823D}" type="presOf" srcId="{E704FB0A-6DB1-4369-8D81-744042B2BEFC}" destId="{17E6EFC0-6A7C-46BB-B980-8FBA17B0992F}" srcOrd="0" destOrd="0" presId="urn:microsoft.com/office/officeart/2005/8/layout/list1"/>
    <dgm:cxn modelId="{74B9007E-9729-45AF-9798-1C52B12174F0}" type="presOf" srcId="{A570C922-9CA9-4D18-B573-3CBB08BCAF46}" destId="{9328CD5A-A331-48DA-B16A-CCEE0FF4A928}" srcOrd="1" destOrd="0" presId="urn:microsoft.com/office/officeart/2005/8/layout/list1"/>
    <dgm:cxn modelId="{1267088D-7A94-43F9-B464-A401B84FA69F}" type="presOf" srcId="{5E2880ED-C3FA-40BA-BEF6-1409E3CC88FD}" destId="{121D8A46-CD78-4E47-9B39-13E2E38A84AA}" srcOrd="1" destOrd="0" presId="urn:microsoft.com/office/officeart/2005/8/layout/list1"/>
    <dgm:cxn modelId="{6F621C92-EB73-4A37-933B-08F14F26E888}" type="presOf" srcId="{BEEE90BD-C84B-49FD-91E0-8AC97054DC75}" destId="{DE46DFD4-E2B5-4211-86AC-152B701C833A}" srcOrd="0" destOrd="3" presId="urn:microsoft.com/office/officeart/2005/8/layout/list1"/>
    <dgm:cxn modelId="{BC6B0FAD-9B30-4EDE-90DC-59A0212BDE60}" srcId="{1130E766-7DC5-458E-B92B-E92E4B5F1552}" destId="{F70BB458-AED8-4975-AE63-CAD249AD9568}" srcOrd="3" destOrd="0" parTransId="{AB2EC7BB-7D4C-4FFF-9AB2-5CF1315D1CAA}" sibTransId="{32CDE2F9-8C85-457B-8509-26DF04D0782C}"/>
    <dgm:cxn modelId="{6675CEAE-43FF-4F38-98D1-C6E16FB34F24}" srcId="{A570C922-9CA9-4D18-B573-3CBB08BCAF46}" destId="{8AA8E59A-E7B6-41DF-B285-55B39F6FEB46}" srcOrd="1" destOrd="0" parTransId="{320B2836-3C70-4FA9-9EBC-474D11B62C02}" sibTransId="{A0B0888B-826B-434A-BA8B-729CA8ADE6EA}"/>
    <dgm:cxn modelId="{1AAC94B8-15DB-4069-8744-19F10F5F1FF8}" type="presOf" srcId="{F70BB458-AED8-4975-AE63-CAD249AD9568}" destId="{B58B6E6B-0DA8-4D30-A11B-06329AC02B92}" srcOrd="1" destOrd="0" presId="urn:microsoft.com/office/officeart/2005/8/layout/list1"/>
    <dgm:cxn modelId="{051A0EB9-6B10-4C9B-84D8-C6B4E067D0AC}" type="presOf" srcId="{D7F3DC6C-69D9-4998-A305-774F52BCD2BC}" destId="{DE46DFD4-E2B5-4211-86AC-152B701C833A}" srcOrd="0" destOrd="2" presId="urn:microsoft.com/office/officeart/2005/8/layout/list1"/>
    <dgm:cxn modelId="{F33238C1-8933-40F6-ACF8-9C3CC2289460}" type="presOf" srcId="{5E2880ED-C3FA-40BA-BEF6-1409E3CC88FD}" destId="{2CD27577-BF09-45BF-803B-E08F3106AAB5}" srcOrd="0" destOrd="0" presId="urn:microsoft.com/office/officeart/2005/8/layout/list1"/>
    <dgm:cxn modelId="{F2FDB5C3-2804-463E-9549-7660AE22FEEE}" type="presOf" srcId="{F70BB458-AED8-4975-AE63-CAD249AD9568}" destId="{F2E20AB9-59F0-4B09-872C-2C5E4123E0F5}" srcOrd="0" destOrd="0" presId="urn:microsoft.com/office/officeart/2005/8/layout/list1"/>
    <dgm:cxn modelId="{0AA813D0-F05B-4153-B3DF-3771B7F8295C}" srcId="{A570C922-9CA9-4D18-B573-3CBB08BCAF46}" destId="{181179EA-C4F2-42EE-87B0-6D7526F3DEF9}" srcOrd="0" destOrd="0" parTransId="{22C1A90F-36C3-4228-803B-7E10DD9A4FB2}" sibTransId="{515AB94A-4C01-4DC3-9BB6-816435830096}"/>
    <dgm:cxn modelId="{EF96C9D2-45EA-45DE-A94B-E0F34C0847B0}" type="presOf" srcId="{E704FB0A-6DB1-4369-8D81-744042B2BEFC}" destId="{B4399AC6-D6AC-4702-882E-14737610A257}" srcOrd="1" destOrd="0" presId="urn:microsoft.com/office/officeart/2005/8/layout/list1"/>
    <dgm:cxn modelId="{DACC06E0-5436-46AC-AD35-0D2BEAEC02A2}" srcId="{1130E766-7DC5-458E-B92B-E92E4B5F1552}" destId="{E704FB0A-6DB1-4369-8D81-744042B2BEFC}" srcOrd="2" destOrd="0" parTransId="{A46C98C1-616E-4671-8CA3-6CD4E16B7528}" sibTransId="{80B573B4-62C2-466B-8273-F44E754D5C37}"/>
    <dgm:cxn modelId="{288861F1-8185-44F5-A39B-C0EDAAB99547}" type="presOf" srcId="{1130E766-7DC5-458E-B92B-E92E4B5F1552}" destId="{12A71CD8-C839-4F4A-99E3-1508F03505BD}" srcOrd="0" destOrd="0" presId="urn:microsoft.com/office/officeart/2005/8/layout/list1"/>
    <dgm:cxn modelId="{C40985FB-A529-48AE-843F-96820C71C1B5}" srcId="{8AA8E59A-E7B6-41DF-B285-55B39F6FEB46}" destId="{D7F3DC6C-69D9-4998-A305-774F52BCD2BC}" srcOrd="0" destOrd="0" parTransId="{1C764784-B57F-4EE3-890B-E2F68FF30FAE}" sibTransId="{AB13E7C5-2EBE-449A-B003-411A38FCBF83}"/>
    <dgm:cxn modelId="{84CB20C5-4ACE-4DCC-A9A7-FF721ECD1F19}" type="presParOf" srcId="{12A71CD8-C839-4F4A-99E3-1508F03505BD}" destId="{8C0A7EC6-FCC7-4909-AFAF-FDD56766D261}" srcOrd="0" destOrd="0" presId="urn:microsoft.com/office/officeart/2005/8/layout/list1"/>
    <dgm:cxn modelId="{EC47B3EE-4DA1-4F82-90C3-111F9F5C444F}" type="presParOf" srcId="{8C0A7EC6-FCC7-4909-AFAF-FDD56766D261}" destId="{2CD27577-BF09-45BF-803B-E08F3106AAB5}" srcOrd="0" destOrd="0" presId="urn:microsoft.com/office/officeart/2005/8/layout/list1"/>
    <dgm:cxn modelId="{828D10F8-5CF5-46DA-B28C-D7E1D58CF4A1}" type="presParOf" srcId="{8C0A7EC6-FCC7-4909-AFAF-FDD56766D261}" destId="{121D8A46-CD78-4E47-9B39-13E2E38A84AA}" srcOrd="1" destOrd="0" presId="urn:microsoft.com/office/officeart/2005/8/layout/list1"/>
    <dgm:cxn modelId="{30810B6C-F6A5-4B8C-A657-3F85A3E83893}" type="presParOf" srcId="{12A71CD8-C839-4F4A-99E3-1508F03505BD}" destId="{ACBD6035-EE64-4B83-A71C-371C6F5278D3}" srcOrd="1" destOrd="0" presId="urn:microsoft.com/office/officeart/2005/8/layout/list1"/>
    <dgm:cxn modelId="{A1416FE9-ED01-47C2-AF22-BCA25CAE8E09}" type="presParOf" srcId="{12A71CD8-C839-4F4A-99E3-1508F03505BD}" destId="{B394DE65-B485-4D57-A979-15233338A2BB}" srcOrd="2" destOrd="0" presId="urn:microsoft.com/office/officeart/2005/8/layout/list1"/>
    <dgm:cxn modelId="{C858CF5A-457D-4DD1-906F-7B7A2234CB2E}" type="presParOf" srcId="{12A71CD8-C839-4F4A-99E3-1508F03505BD}" destId="{E203A0BF-26A1-4202-9267-0489C977E02A}" srcOrd="3" destOrd="0" presId="urn:microsoft.com/office/officeart/2005/8/layout/list1"/>
    <dgm:cxn modelId="{C598B73B-180F-41FF-9740-7D42098206C6}" type="presParOf" srcId="{12A71CD8-C839-4F4A-99E3-1508F03505BD}" destId="{9ECBF32D-7DD2-48F2-A35E-2FD7AC4F3FBA}" srcOrd="4" destOrd="0" presId="urn:microsoft.com/office/officeart/2005/8/layout/list1"/>
    <dgm:cxn modelId="{42D759F4-20B9-4CE2-8C28-BA09960FAEDB}" type="presParOf" srcId="{9ECBF32D-7DD2-48F2-A35E-2FD7AC4F3FBA}" destId="{58093970-3C20-4D22-B657-43AB8CC3BC6F}" srcOrd="0" destOrd="0" presId="urn:microsoft.com/office/officeart/2005/8/layout/list1"/>
    <dgm:cxn modelId="{8BAE8A58-8781-48D9-8CC3-0B14CA2F42CD}" type="presParOf" srcId="{9ECBF32D-7DD2-48F2-A35E-2FD7AC4F3FBA}" destId="{9328CD5A-A331-48DA-B16A-CCEE0FF4A928}" srcOrd="1" destOrd="0" presId="urn:microsoft.com/office/officeart/2005/8/layout/list1"/>
    <dgm:cxn modelId="{7FB4776F-034F-4A23-9B88-D2ADF8AE93C0}" type="presParOf" srcId="{12A71CD8-C839-4F4A-99E3-1508F03505BD}" destId="{B059E06C-B7AF-4EA9-822D-C8F63BE886E7}" srcOrd="5" destOrd="0" presId="urn:microsoft.com/office/officeart/2005/8/layout/list1"/>
    <dgm:cxn modelId="{372DB7EA-1BBD-4985-AF24-8EDC6217DEC0}" type="presParOf" srcId="{12A71CD8-C839-4F4A-99E3-1508F03505BD}" destId="{DE46DFD4-E2B5-4211-86AC-152B701C833A}" srcOrd="6" destOrd="0" presId="urn:microsoft.com/office/officeart/2005/8/layout/list1"/>
    <dgm:cxn modelId="{C06A7C98-0D1C-43F5-BB65-60532E29586F}" type="presParOf" srcId="{12A71CD8-C839-4F4A-99E3-1508F03505BD}" destId="{21BF985E-9291-46FB-8298-A518DAF2D784}" srcOrd="7" destOrd="0" presId="urn:microsoft.com/office/officeart/2005/8/layout/list1"/>
    <dgm:cxn modelId="{9E2645BF-93FF-4C38-B40B-1AB74C146254}" type="presParOf" srcId="{12A71CD8-C839-4F4A-99E3-1508F03505BD}" destId="{AF4E2BAA-3FF0-4AF2-90D8-452B023DE539}" srcOrd="8" destOrd="0" presId="urn:microsoft.com/office/officeart/2005/8/layout/list1"/>
    <dgm:cxn modelId="{36721F61-332E-474C-95C9-78BB2D7C29F8}" type="presParOf" srcId="{AF4E2BAA-3FF0-4AF2-90D8-452B023DE539}" destId="{17E6EFC0-6A7C-46BB-B980-8FBA17B0992F}" srcOrd="0" destOrd="0" presId="urn:microsoft.com/office/officeart/2005/8/layout/list1"/>
    <dgm:cxn modelId="{9C4BDF3A-874B-431F-A926-E2F309EF45B8}" type="presParOf" srcId="{AF4E2BAA-3FF0-4AF2-90D8-452B023DE539}" destId="{B4399AC6-D6AC-4702-882E-14737610A257}" srcOrd="1" destOrd="0" presId="urn:microsoft.com/office/officeart/2005/8/layout/list1"/>
    <dgm:cxn modelId="{9D567A5C-1359-4C11-BA6F-588536BFA9E3}" type="presParOf" srcId="{12A71CD8-C839-4F4A-99E3-1508F03505BD}" destId="{2EE71D9A-6AA1-4D1C-910F-684F139380E3}" srcOrd="9" destOrd="0" presId="urn:microsoft.com/office/officeart/2005/8/layout/list1"/>
    <dgm:cxn modelId="{CC107E27-CC9F-4D43-A018-6E0FAFD0C739}" type="presParOf" srcId="{12A71CD8-C839-4F4A-99E3-1508F03505BD}" destId="{5E8FD8D1-28F5-4C4C-8AC3-B984072E4007}" srcOrd="10" destOrd="0" presId="urn:microsoft.com/office/officeart/2005/8/layout/list1"/>
    <dgm:cxn modelId="{42E59D5D-1EAC-4D07-BB71-2A2CED729926}" type="presParOf" srcId="{12A71CD8-C839-4F4A-99E3-1508F03505BD}" destId="{76EE89F8-22EE-4294-A9C7-6EEEAA45029B}" srcOrd="11" destOrd="0" presId="urn:microsoft.com/office/officeart/2005/8/layout/list1"/>
    <dgm:cxn modelId="{AC194322-AB03-4C83-BF9B-989B8B5D06E2}" type="presParOf" srcId="{12A71CD8-C839-4F4A-99E3-1508F03505BD}" destId="{76C9B99F-9842-4D05-8B38-3545E1A410AC}" srcOrd="12" destOrd="0" presId="urn:microsoft.com/office/officeart/2005/8/layout/list1"/>
    <dgm:cxn modelId="{BE61282E-18B0-47C9-8532-1BE477416980}" type="presParOf" srcId="{76C9B99F-9842-4D05-8B38-3545E1A410AC}" destId="{F2E20AB9-59F0-4B09-872C-2C5E4123E0F5}" srcOrd="0" destOrd="0" presId="urn:microsoft.com/office/officeart/2005/8/layout/list1"/>
    <dgm:cxn modelId="{0463C061-0D72-45D2-A0E7-AF53839B49E4}" type="presParOf" srcId="{76C9B99F-9842-4D05-8B38-3545E1A410AC}" destId="{B58B6E6B-0DA8-4D30-A11B-06329AC02B92}" srcOrd="1" destOrd="0" presId="urn:microsoft.com/office/officeart/2005/8/layout/list1"/>
    <dgm:cxn modelId="{EC696BF5-9C2A-49F8-94ED-6A4A536412AA}" type="presParOf" srcId="{12A71CD8-C839-4F4A-99E3-1508F03505BD}" destId="{35A346B4-3C1A-436E-BD88-478AEFA97C22}" srcOrd="13" destOrd="0" presId="urn:microsoft.com/office/officeart/2005/8/layout/list1"/>
    <dgm:cxn modelId="{5D190C3A-8CE0-4B92-B8F5-57D9AA94AD60}" type="presParOf" srcId="{12A71CD8-C839-4F4A-99E3-1508F03505BD}" destId="{3A1EC374-7DF7-4197-A33B-8D6B42C2AC0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130E766-7DC5-458E-B92B-E92E4B5F15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E2880ED-C3FA-40BA-BEF6-1409E3CC88FD}">
      <dgm:prSet/>
      <dgm:spPr/>
      <dgm:t>
        <a:bodyPr/>
        <a:lstStyle/>
        <a:p>
          <a:r>
            <a:rPr lang="en-CA" dirty="0"/>
            <a:t>Lists</a:t>
          </a:r>
          <a:endParaRPr lang="en-US" dirty="0"/>
        </a:p>
      </dgm:t>
    </dgm:pt>
    <dgm:pt modelId="{8F875DAB-A6A5-421E-B097-C14C71AC58FF}" type="parTrans" cxnId="{4A9A3D1E-2E05-475B-9E2C-665A423BE66C}">
      <dgm:prSet/>
      <dgm:spPr/>
      <dgm:t>
        <a:bodyPr/>
        <a:lstStyle/>
        <a:p>
          <a:endParaRPr lang="en-US"/>
        </a:p>
      </dgm:t>
    </dgm:pt>
    <dgm:pt modelId="{79A124A7-CD20-4D30-B077-5F232A58C006}" type="sibTrans" cxnId="{4A9A3D1E-2E05-475B-9E2C-665A423BE66C}">
      <dgm:prSet/>
      <dgm:spPr/>
      <dgm:t>
        <a:bodyPr/>
        <a:lstStyle/>
        <a:p>
          <a:endParaRPr lang="en-US"/>
        </a:p>
      </dgm:t>
    </dgm:pt>
    <dgm:pt modelId="{A570C922-9CA9-4D18-B573-3CBB08BCAF46}">
      <dgm:prSet/>
      <dgm:spPr/>
      <dgm:t>
        <a:bodyPr/>
        <a:lstStyle/>
        <a:p>
          <a:r>
            <a:rPr lang="en-CA" dirty="0"/>
            <a:t>Tuples</a:t>
          </a:r>
          <a:endParaRPr lang="en-US" dirty="0"/>
        </a:p>
      </dgm:t>
    </dgm:pt>
    <dgm:pt modelId="{51EA484E-F4C0-44B9-9E03-FA53B06D0619}" type="parTrans" cxnId="{61684564-A848-4CB9-AB0E-354F36902151}">
      <dgm:prSet/>
      <dgm:spPr/>
      <dgm:t>
        <a:bodyPr/>
        <a:lstStyle/>
        <a:p>
          <a:endParaRPr lang="en-US"/>
        </a:p>
      </dgm:t>
    </dgm:pt>
    <dgm:pt modelId="{D8F5447A-1637-4EBC-B34D-D232B3E667CC}" type="sibTrans" cxnId="{61684564-A848-4CB9-AB0E-354F36902151}">
      <dgm:prSet/>
      <dgm:spPr/>
      <dgm:t>
        <a:bodyPr/>
        <a:lstStyle/>
        <a:p>
          <a:endParaRPr lang="en-US"/>
        </a:p>
      </dgm:t>
    </dgm:pt>
    <dgm:pt modelId="{E704FB0A-6DB1-4369-8D81-744042B2BEFC}">
      <dgm:prSet/>
      <dgm:spPr/>
      <dgm:t>
        <a:bodyPr/>
        <a:lstStyle/>
        <a:p>
          <a:r>
            <a:rPr lang="en-CA"/>
            <a:t>Strings </a:t>
          </a:r>
          <a:endParaRPr lang="en-US"/>
        </a:p>
      </dgm:t>
    </dgm:pt>
    <dgm:pt modelId="{A46C98C1-616E-4671-8CA3-6CD4E16B7528}" type="parTrans" cxnId="{DACC06E0-5436-46AC-AD35-0D2BEAEC02A2}">
      <dgm:prSet/>
      <dgm:spPr/>
      <dgm:t>
        <a:bodyPr/>
        <a:lstStyle/>
        <a:p>
          <a:endParaRPr lang="en-US"/>
        </a:p>
      </dgm:t>
    </dgm:pt>
    <dgm:pt modelId="{80B573B4-62C2-466B-8273-F44E754D5C37}" type="sibTrans" cxnId="{DACC06E0-5436-46AC-AD35-0D2BEAEC02A2}">
      <dgm:prSet/>
      <dgm:spPr/>
      <dgm:t>
        <a:bodyPr/>
        <a:lstStyle/>
        <a:p>
          <a:endParaRPr lang="en-US"/>
        </a:p>
      </dgm:t>
    </dgm:pt>
    <dgm:pt modelId="{F70BB458-AED8-4975-AE63-CAD249AD9568}">
      <dgm:prSet/>
      <dgm:spPr/>
      <dgm:t>
        <a:bodyPr/>
        <a:lstStyle/>
        <a:p>
          <a:r>
            <a:rPr lang="en-CA"/>
            <a:t>Ranges</a:t>
          </a:r>
          <a:endParaRPr lang="en-US"/>
        </a:p>
      </dgm:t>
    </dgm:pt>
    <dgm:pt modelId="{AB2EC7BB-7D4C-4FFF-9AB2-5CF1315D1CAA}" type="parTrans" cxnId="{BC6B0FAD-9B30-4EDE-90DC-59A0212BDE60}">
      <dgm:prSet/>
      <dgm:spPr/>
      <dgm:t>
        <a:bodyPr/>
        <a:lstStyle/>
        <a:p>
          <a:endParaRPr lang="en-US"/>
        </a:p>
      </dgm:t>
    </dgm:pt>
    <dgm:pt modelId="{32CDE2F9-8C85-457B-8509-26DF04D0782C}" type="sibTrans" cxnId="{BC6B0FAD-9B30-4EDE-90DC-59A0212BDE60}">
      <dgm:prSet/>
      <dgm:spPr/>
      <dgm:t>
        <a:bodyPr/>
        <a:lstStyle/>
        <a:p>
          <a:endParaRPr lang="en-US"/>
        </a:p>
      </dgm:t>
    </dgm:pt>
    <dgm:pt modelId="{181179EA-C4F2-42EE-87B0-6D7526F3DEF9}">
      <dgm:prSet/>
      <dgm:spPr/>
      <dgm:t>
        <a:bodyPr/>
        <a:lstStyle/>
        <a:p>
          <a:r>
            <a:rPr lang="en-US" dirty="0"/>
            <a:t>A tuple is an immutable sequence of comma separated elements</a:t>
          </a:r>
        </a:p>
      </dgm:t>
    </dgm:pt>
    <dgm:pt modelId="{22C1A90F-36C3-4228-803B-7E10DD9A4FB2}" type="parTrans" cxnId="{0AA813D0-F05B-4153-B3DF-3771B7F8295C}">
      <dgm:prSet/>
      <dgm:spPr/>
      <dgm:t>
        <a:bodyPr/>
        <a:lstStyle/>
        <a:p>
          <a:endParaRPr lang="en-CA"/>
        </a:p>
      </dgm:t>
    </dgm:pt>
    <dgm:pt modelId="{515AB94A-4C01-4DC3-9BB6-816435830096}" type="sibTrans" cxnId="{0AA813D0-F05B-4153-B3DF-3771B7F8295C}">
      <dgm:prSet/>
      <dgm:spPr/>
      <dgm:t>
        <a:bodyPr/>
        <a:lstStyle/>
        <a:p>
          <a:endParaRPr lang="en-CA"/>
        </a:p>
      </dgm:t>
    </dgm:pt>
    <dgm:pt modelId="{8AA8E59A-E7B6-41DF-B285-55B39F6FEB46}">
      <dgm:prSet/>
      <dgm:spPr/>
      <dgm:t>
        <a:bodyPr/>
        <a:lstStyle/>
        <a:p>
          <a:r>
            <a:rPr lang="en-US" dirty="0"/>
            <a:t>Maybe surrounded by round parentheses </a:t>
          </a:r>
        </a:p>
      </dgm:t>
    </dgm:pt>
    <dgm:pt modelId="{320B2836-3C70-4FA9-9EBC-474D11B62C02}" type="parTrans" cxnId="{6675CEAE-43FF-4F38-98D1-C6E16FB34F24}">
      <dgm:prSet/>
      <dgm:spPr/>
      <dgm:t>
        <a:bodyPr/>
        <a:lstStyle/>
        <a:p>
          <a:endParaRPr lang="en-CA"/>
        </a:p>
      </dgm:t>
    </dgm:pt>
    <dgm:pt modelId="{A0B0888B-826B-434A-BA8B-729CA8ADE6EA}" type="sibTrans" cxnId="{6675CEAE-43FF-4F38-98D1-C6E16FB34F24}">
      <dgm:prSet/>
      <dgm:spPr/>
      <dgm:t>
        <a:bodyPr/>
        <a:lstStyle/>
        <a:p>
          <a:endParaRPr lang="en-CA"/>
        </a:p>
      </dgm:t>
    </dgm:pt>
    <dgm:pt modelId="{D7F3DC6C-69D9-4998-A305-774F52BCD2BC}">
      <dgm:prSet/>
      <dgm:spPr/>
      <dgm:t>
        <a:bodyPr/>
        <a:lstStyle/>
        <a:p>
          <a:r>
            <a:rPr lang="en-US" dirty="0"/>
            <a:t>The parentheses are only required for an empty tuple</a:t>
          </a:r>
        </a:p>
      </dgm:t>
    </dgm:pt>
    <dgm:pt modelId="{1C764784-B57F-4EE3-890B-E2F68FF30FAE}" type="parTrans" cxnId="{C40985FB-A529-48AE-843F-96820C71C1B5}">
      <dgm:prSet/>
      <dgm:spPr/>
      <dgm:t>
        <a:bodyPr/>
        <a:lstStyle/>
        <a:p>
          <a:endParaRPr lang="en-CA"/>
        </a:p>
      </dgm:t>
    </dgm:pt>
    <dgm:pt modelId="{AB13E7C5-2EBE-449A-B003-411A38FCBF83}" type="sibTrans" cxnId="{C40985FB-A529-48AE-843F-96820C71C1B5}">
      <dgm:prSet/>
      <dgm:spPr/>
      <dgm:t>
        <a:bodyPr/>
        <a:lstStyle/>
        <a:p>
          <a:endParaRPr lang="en-CA"/>
        </a:p>
      </dgm:t>
    </dgm:pt>
    <dgm:pt modelId="{BEEE90BD-C84B-49FD-91E0-8AC97054DC75}">
      <dgm:prSet/>
      <dgm:spPr/>
      <dgm:t>
        <a:bodyPr/>
        <a:lstStyle/>
        <a:p>
          <a:r>
            <a:rPr lang="en-US" dirty="0"/>
            <a:t>Sigle element tuples must have a trailing comma</a:t>
          </a:r>
        </a:p>
      </dgm:t>
    </dgm:pt>
    <dgm:pt modelId="{CA23BE33-F6C9-4C0F-A364-33273D9A2908}" type="parTrans" cxnId="{EA775141-EA6A-4FBB-8B53-E1ED02A68F5C}">
      <dgm:prSet/>
      <dgm:spPr/>
      <dgm:t>
        <a:bodyPr/>
        <a:lstStyle/>
        <a:p>
          <a:endParaRPr lang="en-CA"/>
        </a:p>
      </dgm:t>
    </dgm:pt>
    <dgm:pt modelId="{FAFC655E-EE28-44C8-BF40-65AA17E43977}" type="sibTrans" cxnId="{EA775141-EA6A-4FBB-8B53-E1ED02A68F5C}">
      <dgm:prSet/>
      <dgm:spPr/>
      <dgm:t>
        <a:bodyPr/>
        <a:lstStyle/>
        <a:p>
          <a:endParaRPr lang="en-CA"/>
        </a:p>
      </dgm:t>
    </dgm:pt>
    <dgm:pt modelId="{12A71CD8-C839-4F4A-99E3-1508F03505BD}" type="pres">
      <dgm:prSet presAssocID="{1130E766-7DC5-458E-B92B-E92E4B5F1552}" presName="linear" presStyleCnt="0">
        <dgm:presLayoutVars>
          <dgm:dir/>
          <dgm:animLvl val="lvl"/>
          <dgm:resizeHandles val="exact"/>
        </dgm:presLayoutVars>
      </dgm:prSet>
      <dgm:spPr/>
    </dgm:pt>
    <dgm:pt modelId="{8C0A7EC6-FCC7-4909-AFAF-FDD56766D261}" type="pres">
      <dgm:prSet presAssocID="{5E2880ED-C3FA-40BA-BEF6-1409E3CC88FD}" presName="parentLin" presStyleCnt="0"/>
      <dgm:spPr/>
    </dgm:pt>
    <dgm:pt modelId="{2CD27577-BF09-45BF-803B-E08F3106AAB5}" type="pres">
      <dgm:prSet presAssocID="{5E2880ED-C3FA-40BA-BEF6-1409E3CC88FD}" presName="parentLeftMargin" presStyleLbl="node1" presStyleIdx="0" presStyleCnt="4"/>
      <dgm:spPr/>
    </dgm:pt>
    <dgm:pt modelId="{121D8A46-CD78-4E47-9B39-13E2E38A84AA}" type="pres">
      <dgm:prSet presAssocID="{5E2880ED-C3FA-40BA-BEF6-1409E3CC88FD}" presName="parentText" presStyleLbl="node1" presStyleIdx="0" presStyleCnt="4">
        <dgm:presLayoutVars>
          <dgm:chMax val="0"/>
          <dgm:bulletEnabled val="1"/>
        </dgm:presLayoutVars>
      </dgm:prSet>
      <dgm:spPr/>
    </dgm:pt>
    <dgm:pt modelId="{ACBD6035-EE64-4B83-A71C-371C6F5278D3}" type="pres">
      <dgm:prSet presAssocID="{5E2880ED-C3FA-40BA-BEF6-1409E3CC88FD}" presName="negativeSpace" presStyleCnt="0"/>
      <dgm:spPr/>
    </dgm:pt>
    <dgm:pt modelId="{B394DE65-B485-4D57-A979-15233338A2BB}" type="pres">
      <dgm:prSet presAssocID="{5E2880ED-C3FA-40BA-BEF6-1409E3CC88FD}" presName="childText" presStyleLbl="conFgAcc1" presStyleIdx="0" presStyleCnt="4">
        <dgm:presLayoutVars>
          <dgm:bulletEnabled val="1"/>
        </dgm:presLayoutVars>
      </dgm:prSet>
      <dgm:spPr/>
    </dgm:pt>
    <dgm:pt modelId="{E203A0BF-26A1-4202-9267-0489C977E02A}" type="pres">
      <dgm:prSet presAssocID="{79A124A7-CD20-4D30-B077-5F232A58C006}" presName="spaceBetweenRectangles" presStyleCnt="0"/>
      <dgm:spPr/>
    </dgm:pt>
    <dgm:pt modelId="{9ECBF32D-7DD2-48F2-A35E-2FD7AC4F3FBA}" type="pres">
      <dgm:prSet presAssocID="{A570C922-9CA9-4D18-B573-3CBB08BCAF46}" presName="parentLin" presStyleCnt="0"/>
      <dgm:spPr/>
    </dgm:pt>
    <dgm:pt modelId="{58093970-3C20-4D22-B657-43AB8CC3BC6F}" type="pres">
      <dgm:prSet presAssocID="{A570C922-9CA9-4D18-B573-3CBB08BCAF46}" presName="parentLeftMargin" presStyleLbl="node1" presStyleIdx="0" presStyleCnt="4"/>
      <dgm:spPr/>
    </dgm:pt>
    <dgm:pt modelId="{9328CD5A-A331-48DA-B16A-CCEE0FF4A928}" type="pres">
      <dgm:prSet presAssocID="{A570C922-9CA9-4D18-B573-3CBB08BCAF46}" presName="parentText" presStyleLbl="node1" presStyleIdx="1" presStyleCnt="4">
        <dgm:presLayoutVars>
          <dgm:chMax val="0"/>
          <dgm:bulletEnabled val="1"/>
        </dgm:presLayoutVars>
      </dgm:prSet>
      <dgm:spPr/>
    </dgm:pt>
    <dgm:pt modelId="{B059E06C-B7AF-4EA9-822D-C8F63BE886E7}" type="pres">
      <dgm:prSet presAssocID="{A570C922-9CA9-4D18-B573-3CBB08BCAF46}" presName="negativeSpace" presStyleCnt="0"/>
      <dgm:spPr/>
    </dgm:pt>
    <dgm:pt modelId="{DE46DFD4-E2B5-4211-86AC-152B701C833A}" type="pres">
      <dgm:prSet presAssocID="{A570C922-9CA9-4D18-B573-3CBB08BCAF46}" presName="childText" presStyleLbl="conFgAcc1" presStyleIdx="1" presStyleCnt="4">
        <dgm:presLayoutVars>
          <dgm:bulletEnabled val="1"/>
        </dgm:presLayoutVars>
      </dgm:prSet>
      <dgm:spPr/>
    </dgm:pt>
    <dgm:pt modelId="{21BF985E-9291-46FB-8298-A518DAF2D784}" type="pres">
      <dgm:prSet presAssocID="{D8F5447A-1637-4EBC-B34D-D232B3E667CC}" presName="spaceBetweenRectangles" presStyleCnt="0"/>
      <dgm:spPr/>
    </dgm:pt>
    <dgm:pt modelId="{AF4E2BAA-3FF0-4AF2-90D8-452B023DE539}" type="pres">
      <dgm:prSet presAssocID="{E704FB0A-6DB1-4369-8D81-744042B2BEFC}" presName="parentLin" presStyleCnt="0"/>
      <dgm:spPr/>
    </dgm:pt>
    <dgm:pt modelId="{17E6EFC0-6A7C-46BB-B980-8FBA17B0992F}" type="pres">
      <dgm:prSet presAssocID="{E704FB0A-6DB1-4369-8D81-744042B2BEFC}" presName="parentLeftMargin" presStyleLbl="node1" presStyleIdx="1" presStyleCnt="4"/>
      <dgm:spPr/>
    </dgm:pt>
    <dgm:pt modelId="{B4399AC6-D6AC-4702-882E-14737610A257}" type="pres">
      <dgm:prSet presAssocID="{E704FB0A-6DB1-4369-8D81-744042B2BEFC}" presName="parentText" presStyleLbl="node1" presStyleIdx="2" presStyleCnt="4">
        <dgm:presLayoutVars>
          <dgm:chMax val="0"/>
          <dgm:bulletEnabled val="1"/>
        </dgm:presLayoutVars>
      </dgm:prSet>
      <dgm:spPr/>
    </dgm:pt>
    <dgm:pt modelId="{2EE71D9A-6AA1-4D1C-910F-684F139380E3}" type="pres">
      <dgm:prSet presAssocID="{E704FB0A-6DB1-4369-8D81-744042B2BEFC}" presName="negativeSpace" presStyleCnt="0"/>
      <dgm:spPr/>
    </dgm:pt>
    <dgm:pt modelId="{5E8FD8D1-28F5-4C4C-8AC3-B984072E4007}" type="pres">
      <dgm:prSet presAssocID="{E704FB0A-6DB1-4369-8D81-744042B2BEFC}" presName="childText" presStyleLbl="conFgAcc1" presStyleIdx="2" presStyleCnt="4">
        <dgm:presLayoutVars>
          <dgm:bulletEnabled val="1"/>
        </dgm:presLayoutVars>
      </dgm:prSet>
      <dgm:spPr/>
    </dgm:pt>
    <dgm:pt modelId="{76EE89F8-22EE-4294-A9C7-6EEEAA45029B}" type="pres">
      <dgm:prSet presAssocID="{80B573B4-62C2-466B-8273-F44E754D5C37}" presName="spaceBetweenRectangles" presStyleCnt="0"/>
      <dgm:spPr/>
    </dgm:pt>
    <dgm:pt modelId="{76C9B99F-9842-4D05-8B38-3545E1A410AC}" type="pres">
      <dgm:prSet presAssocID="{F70BB458-AED8-4975-AE63-CAD249AD9568}" presName="parentLin" presStyleCnt="0"/>
      <dgm:spPr/>
    </dgm:pt>
    <dgm:pt modelId="{F2E20AB9-59F0-4B09-872C-2C5E4123E0F5}" type="pres">
      <dgm:prSet presAssocID="{F70BB458-AED8-4975-AE63-CAD249AD9568}" presName="parentLeftMargin" presStyleLbl="node1" presStyleIdx="2" presStyleCnt="4"/>
      <dgm:spPr/>
    </dgm:pt>
    <dgm:pt modelId="{B58B6E6B-0DA8-4D30-A11B-06329AC02B92}" type="pres">
      <dgm:prSet presAssocID="{F70BB458-AED8-4975-AE63-CAD249AD9568}" presName="parentText" presStyleLbl="node1" presStyleIdx="3" presStyleCnt="4">
        <dgm:presLayoutVars>
          <dgm:chMax val="0"/>
          <dgm:bulletEnabled val="1"/>
        </dgm:presLayoutVars>
      </dgm:prSet>
      <dgm:spPr/>
    </dgm:pt>
    <dgm:pt modelId="{35A346B4-3C1A-436E-BD88-478AEFA97C22}" type="pres">
      <dgm:prSet presAssocID="{F70BB458-AED8-4975-AE63-CAD249AD9568}" presName="negativeSpace" presStyleCnt="0"/>
      <dgm:spPr/>
    </dgm:pt>
    <dgm:pt modelId="{3A1EC374-7DF7-4197-A33B-8D6B42C2AC05}" type="pres">
      <dgm:prSet presAssocID="{F70BB458-AED8-4975-AE63-CAD249AD9568}" presName="childText" presStyleLbl="conFgAcc1" presStyleIdx="3" presStyleCnt="4">
        <dgm:presLayoutVars>
          <dgm:bulletEnabled val="1"/>
        </dgm:presLayoutVars>
      </dgm:prSet>
      <dgm:spPr/>
    </dgm:pt>
  </dgm:ptLst>
  <dgm:cxnLst>
    <dgm:cxn modelId="{D737E108-330E-40E2-B689-C03A24A46A85}" type="presOf" srcId="{8AA8E59A-E7B6-41DF-B285-55B39F6FEB46}" destId="{DE46DFD4-E2B5-4211-86AC-152B701C833A}" srcOrd="0" destOrd="1" presId="urn:microsoft.com/office/officeart/2005/8/layout/list1"/>
    <dgm:cxn modelId="{87302618-D5DD-4123-8125-38CF6AA7633C}" type="presOf" srcId="{181179EA-C4F2-42EE-87B0-6D7526F3DEF9}" destId="{DE46DFD4-E2B5-4211-86AC-152B701C833A}" srcOrd="0" destOrd="0" presId="urn:microsoft.com/office/officeart/2005/8/layout/list1"/>
    <dgm:cxn modelId="{4A9A3D1E-2E05-475B-9E2C-665A423BE66C}" srcId="{1130E766-7DC5-458E-B92B-E92E4B5F1552}" destId="{5E2880ED-C3FA-40BA-BEF6-1409E3CC88FD}" srcOrd="0" destOrd="0" parTransId="{8F875DAB-A6A5-421E-B097-C14C71AC58FF}" sibTransId="{79A124A7-CD20-4D30-B077-5F232A58C006}"/>
    <dgm:cxn modelId="{EA775141-EA6A-4FBB-8B53-E1ED02A68F5C}" srcId="{A570C922-9CA9-4D18-B573-3CBB08BCAF46}" destId="{BEEE90BD-C84B-49FD-91E0-8AC97054DC75}" srcOrd="2" destOrd="0" parTransId="{CA23BE33-F6C9-4C0F-A364-33273D9A2908}" sibTransId="{FAFC655E-EE28-44C8-BF40-65AA17E43977}"/>
    <dgm:cxn modelId="{61684564-A848-4CB9-AB0E-354F36902151}" srcId="{1130E766-7DC5-458E-B92B-E92E4B5F1552}" destId="{A570C922-9CA9-4D18-B573-3CBB08BCAF46}" srcOrd="1" destOrd="0" parTransId="{51EA484E-F4C0-44B9-9E03-FA53B06D0619}" sibTransId="{D8F5447A-1637-4EBC-B34D-D232B3E667CC}"/>
    <dgm:cxn modelId="{E1B6E744-455D-4328-9936-EA0EDDBA5900}" type="presOf" srcId="{A570C922-9CA9-4D18-B573-3CBB08BCAF46}" destId="{58093970-3C20-4D22-B657-43AB8CC3BC6F}" srcOrd="0" destOrd="0" presId="urn:microsoft.com/office/officeart/2005/8/layout/list1"/>
    <dgm:cxn modelId="{98892546-C8F8-4BD9-A3B9-5269B5ED823D}" type="presOf" srcId="{E704FB0A-6DB1-4369-8D81-744042B2BEFC}" destId="{17E6EFC0-6A7C-46BB-B980-8FBA17B0992F}" srcOrd="0" destOrd="0" presId="urn:microsoft.com/office/officeart/2005/8/layout/list1"/>
    <dgm:cxn modelId="{74B9007E-9729-45AF-9798-1C52B12174F0}" type="presOf" srcId="{A570C922-9CA9-4D18-B573-3CBB08BCAF46}" destId="{9328CD5A-A331-48DA-B16A-CCEE0FF4A928}" srcOrd="1" destOrd="0" presId="urn:microsoft.com/office/officeart/2005/8/layout/list1"/>
    <dgm:cxn modelId="{1267088D-7A94-43F9-B464-A401B84FA69F}" type="presOf" srcId="{5E2880ED-C3FA-40BA-BEF6-1409E3CC88FD}" destId="{121D8A46-CD78-4E47-9B39-13E2E38A84AA}" srcOrd="1" destOrd="0" presId="urn:microsoft.com/office/officeart/2005/8/layout/list1"/>
    <dgm:cxn modelId="{6F621C92-EB73-4A37-933B-08F14F26E888}" type="presOf" srcId="{BEEE90BD-C84B-49FD-91E0-8AC97054DC75}" destId="{DE46DFD4-E2B5-4211-86AC-152B701C833A}" srcOrd="0" destOrd="3" presId="urn:microsoft.com/office/officeart/2005/8/layout/list1"/>
    <dgm:cxn modelId="{BC6B0FAD-9B30-4EDE-90DC-59A0212BDE60}" srcId="{1130E766-7DC5-458E-B92B-E92E4B5F1552}" destId="{F70BB458-AED8-4975-AE63-CAD249AD9568}" srcOrd="3" destOrd="0" parTransId="{AB2EC7BB-7D4C-4FFF-9AB2-5CF1315D1CAA}" sibTransId="{32CDE2F9-8C85-457B-8509-26DF04D0782C}"/>
    <dgm:cxn modelId="{6675CEAE-43FF-4F38-98D1-C6E16FB34F24}" srcId="{A570C922-9CA9-4D18-B573-3CBB08BCAF46}" destId="{8AA8E59A-E7B6-41DF-B285-55B39F6FEB46}" srcOrd="1" destOrd="0" parTransId="{320B2836-3C70-4FA9-9EBC-474D11B62C02}" sibTransId="{A0B0888B-826B-434A-BA8B-729CA8ADE6EA}"/>
    <dgm:cxn modelId="{1AAC94B8-15DB-4069-8744-19F10F5F1FF8}" type="presOf" srcId="{F70BB458-AED8-4975-AE63-CAD249AD9568}" destId="{B58B6E6B-0DA8-4D30-A11B-06329AC02B92}" srcOrd="1" destOrd="0" presId="urn:microsoft.com/office/officeart/2005/8/layout/list1"/>
    <dgm:cxn modelId="{051A0EB9-6B10-4C9B-84D8-C6B4E067D0AC}" type="presOf" srcId="{D7F3DC6C-69D9-4998-A305-774F52BCD2BC}" destId="{DE46DFD4-E2B5-4211-86AC-152B701C833A}" srcOrd="0" destOrd="2" presId="urn:microsoft.com/office/officeart/2005/8/layout/list1"/>
    <dgm:cxn modelId="{F33238C1-8933-40F6-ACF8-9C3CC2289460}" type="presOf" srcId="{5E2880ED-C3FA-40BA-BEF6-1409E3CC88FD}" destId="{2CD27577-BF09-45BF-803B-E08F3106AAB5}" srcOrd="0" destOrd="0" presId="urn:microsoft.com/office/officeart/2005/8/layout/list1"/>
    <dgm:cxn modelId="{F2FDB5C3-2804-463E-9549-7660AE22FEEE}" type="presOf" srcId="{F70BB458-AED8-4975-AE63-CAD249AD9568}" destId="{F2E20AB9-59F0-4B09-872C-2C5E4123E0F5}" srcOrd="0" destOrd="0" presId="urn:microsoft.com/office/officeart/2005/8/layout/list1"/>
    <dgm:cxn modelId="{0AA813D0-F05B-4153-B3DF-3771B7F8295C}" srcId="{A570C922-9CA9-4D18-B573-3CBB08BCAF46}" destId="{181179EA-C4F2-42EE-87B0-6D7526F3DEF9}" srcOrd="0" destOrd="0" parTransId="{22C1A90F-36C3-4228-803B-7E10DD9A4FB2}" sibTransId="{515AB94A-4C01-4DC3-9BB6-816435830096}"/>
    <dgm:cxn modelId="{EF96C9D2-45EA-45DE-A94B-E0F34C0847B0}" type="presOf" srcId="{E704FB0A-6DB1-4369-8D81-744042B2BEFC}" destId="{B4399AC6-D6AC-4702-882E-14737610A257}" srcOrd="1" destOrd="0" presId="urn:microsoft.com/office/officeart/2005/8/layout/list1"/>
    <dgm:cxn modelId="{DACC06E0-5436-46AC-AD35-0D2BEAEC02A2}" srcId="{1130E766-7DC5-458E-B92B-E92E4B5F1552}" destId="{E704FB0A-6DB1-4369-8D81-744042B2BEFC}" srcOrd="2" destOrd="0" parTransId="{A46C98C1-616E-4671-8CA3-6CD4E16B7528}" sibTransId="{80B573B4-62C2-466B-8273-F44E754D5C37}"/>
    <dgm:cxn modelId="{288861F1-8185-44F5-A39B-C0EDAAB99547}" type="presOf" srcId="{1130E766-7DC5-458E-B92B-E92E4B5F1552}" destId="{12A71CD8-C839-4F4A-99E3-1508F03505BD}" srcOrd="0" destOrd="0" presId="urn:microsoft.com/office/officeart/2005/8/layout/list1"/>
    <dgm:cxn modelId="{C40985FB-A529-48AE-843F-96820C71C1B5}" srcId="{8AA8E59A-E7B6-41DF-B285-55B39F6FEB46}" destId="{D7F3DC6C-69D9-4998-A305-774F52BCD2BC}" srcOrd="0" destOrd="0" parTransId="{1C764784-B57F-4EE3-890B-E2F68FF30FAE}" sibTransId="{AB13E7C5-2EBE-449A-B003-411A38FCBF83}"/>
    <dgm:cxn modelId="{84CB20C5-4ACE-4DCC-A9A7-FF721ECD1F19}" type="presParOf" srcId="{12A71CD8-C839-4F4A-99E3-1508F03505BD}" destId="{8C0A7EC6-FCC7-4909-AFAF-FDD56766D261}" srcOrd="0" destOrd="0" presId="urn:microsoft.com/office/officeart/2005/8/layout/list1"/>
    <dgm:cxn modelId="{EC47B3EE-4DA1-4F82-90C3-111F9F5C444F}" type="presParOf" srcId="{8C0A7EC6-FCC7-4909-AFAF-FDD56766D261}" destId="{2CD27577-BF09-45BF-803B-E08F3106AAB5}" srcOrd="0" destOrd="0" presId="urn:microsoft.com/office/officeart/2005/8/layout/list1"/>
    <dgm:cxn modelId="{828D10F8-5CF5-46DA-B28C-D7E1D58CF4A1}" type="presParOf" srcId="{8C0A7EC6-FCC7-4909-AFAF-FDD56766D261}" destId="{121D8A46-CD78-4E47-9B39-13E2E38A84AA}" srcOrd="1" destOrd="0" presId="urn:microsoft.com/office/officeart/2005/8/layout/list1"/>
    <dgm:cxn modelId="{30810B6C-F6A5-4B8C-A657-3F85A3E83893}" type="presParOf" srcId="{12A71CD8-C839-4F4A-99E3-1508F03505BD}" destId="{ACBD6035-EE64-4B83-A71C-371C6F5278D3}" srcOrd="1" destOrd="0" presId="urn:microsoft.com/office/officeart/2005/8/layout/list1"/>
    <dgm:cxn modelId="{A1416FE9-ED01-47C2-AF22-BCA25CAE8E09}" type="presParOf" srcId="{12A71CD8-C839-4F4A-99E3-1508F03505BD}" destId="{B394DE65-B485-4D57-A979-15233338A2BB}" srcOrd="2" destOrd="0" presId="urn:microsoft.com/office/officeart/2005/8/layout/list1"/>
    <dgm:cxn modelId="{C858CF5A-457D-4DD1-906F-7B7A2234CB2E}" type="presParOf" srcId="{12A71CD8-C839-4F4A-99E3-1508F03505BD}" destId="{E203A0BF-26A1-4202-9267-0489C977E02A}" srcOrd="3" destOrd="0" presId="urn:microsoft.com/office/officeart/2005/8/layout/list1"/>
    <dgm:cxn modelId="{C598B73B-180F-41FF-9740-7D42098206C6}" type="presParOf" srcId="{12A71CD8-C839-4F4A-99E3-1508F03505BD}" destId="{9ECBF32D-7DD2-48F2-A35E-2FD7AC4F3FBA}" srcOrd="4" destOrd="0" presId="urn:microsoft.com/office/officeart/2005/8/layout/list1"/>
    <dgm:cxn modelId="{42D759F4-20B9-4CE2-8C28-BA09960FAEDB}" type="presParOf" srcId="{9ECBF32D-7DD2-48F2-A35E-2FD7AC4F3FBA}" destId="{58093970-3C20-4D22-B657-43AB8CC3BC6F}" srcOrd="0" destOrd="0" presId="urn:microsoft.com/office/officeart/2005/8/layout/list1"/>
    <dgm:cxn modelId="{8BAE8A58-8781-48D9-8CC3-0B14CA2F42CD}" type="presParOf" srcId="{9ECBF32D-7DD2-48F2-A35E-2FD7AC4F3FBA}" destId="{9328CD5A-A331-48DA-B16A-CCEE0FF4A928}" srcOrd="1" destOrd="0" presId="urn:microsoft.com/office/officeart/2005/8/layout/list1"/>
    <dgm:cxn modelId="{7FB4776F-034F-4A23-9B88-D2ADF8AE93C0}" type="presParOf" srcId="{12A71CD8-C839-4F4A-99E3-1508F03505BD}" destId="{B059E06C-B7AF-4EA9-822D-C8F63BE886E7}" srcOrd="5" destOrd="0" presId="urn:microsoft.com/office/officeart/2005/8/layout/list1"/>
    <dgm:cxn modelId="{372DB7EA-1BBD-4985-AF24-8EDC6217DEC0}" type="presParOf" srcId="{12A71CD8-C839-4F4A-99E3-1508F03505BD}" destId="{DE46DFD4-E2B5-4211-86AC-152B701C833A}" srcOrd="6" destOrd="0" presId="urn:microsoft.com/office/officeart/2005/8/layout/list1"/>
    <dgm:cxn modelId="{C06A7C98-0D1C-43F5-BB65-60532E29586F}" type="presParOf" srcId="{12A71CD8-C839-4F4A-99E3-1508F03505BD}" destId="{21BF985E-9291-46FB-8298-A518DAF2D784}" srcOrd="7" destOrd="0" presId="urn:microsoft.com/office/officeart/2005/8/layout/list1"/>
    <dgm:cxn modelId="{9E2645BF-93FF-4C38-B40B-1AB74C146254}" type="presParOf" srcId="{12A71CD8-C839-4F4A-99E3-1508F03505BD}" destId="{AF4E2BAA-3FF0-4AF2-90D8-452B023DE539}" srcOrd="8" destOrd="0" presId="urn:microsoft.com/office/officeart/2005/8/layout/list1"/>
    <dgm:cxn modelId="{36721F61-332E-474C-95C9-78BB2D7C29F8}" type="presParOf" srcId="{AF4E2BAA-3FF0-4AF2-90D8-452B023DE539}" destId="{17E6EFC0-6A7C-46BB-B980-8FBA17B0992F}" srcOrd="0" destOrd="0" presId="urn:microsoft.com/office/officeart/2005/8/layout/list1"/>
    <dgm:cxn modelId="{9C4BDF3A-874B-431F-A926-E2F309EF45B8}" type="presParOf" srcId="{AF4E2BAA-3FF0-4AF2-90D8-452B023DE539}" destId="{B4399AC6-D6AC-4702-882E-14737610A257}" srcOrd="1" destOrd="0" presId="urn:microsoft.com/office/officeart/2005/8/layout/list1"/>
    <dgm:cxn modelId="{9D567A5C-1359-4C11-BA6F-588536BFA9E3}" type="presParOf" srcId="{12A71CD8-C839-4F4A-99E3-1508F03505BD}" destId="{2EE71D9A-6AA1-4D1C-910F-684F139380E3}" srcOrd="9" destOrd="0" presId="urn:microsoft.com/office/officeart/2005/8/layout/list1"/>
    <dgm:cxn modelId="{CC107E27-CC9F-4D43-A018-6E0FAFD0C739}" type="presParOf" srcId="{12A71CD8-C839-4F4A-99E3-1508F03505BD}" destId="{5E8FD8D1-28F5-4C4C-8AC3-B984072E4007}" srcOrd="10" destOrd="0" presId="urn:microsoft.com/office/officeart/2005/8/layout/list1"/>
    <dgm:cxn modelId="{42E59D5D-1EAC-4D07-BB71-2A2CED729926}" type="presParOf" srcId="{12A71CD8-C839-4F4A-99E3-1508F03505BD}" destId="{76EE89F8-22EE-4294-A9C7-6EEEAA45029B}" srcOrd="11" destOrd="0" presId="urn:microsoft.com/office/officeart/2005/8/layout/list1"/>
    <dgm:cxn modelId="{AC194322-AB03-4C83-BF9B-989B8B5D06E2}" type="presParOf" srcId="{12A71CD8-C839-4F4A-99E3-1508F03505BD}" destId="{76C9B99F-9842-4D05-8B38-3545E1A410AC}" srcOrd="12" destOrd="0" presId="urn:microsoft.com/office/officeart/2005/8/layout/list1"/>
    <dgm:cxn modelId="{BE61282E-18B0-47C9-8532-1BE477416980}" type="presParOf" srcId="{76C9B99F-9842-4D05-8B38-3545E1A410AC}" destId="{F2E20AB9-59F0-4B09-872C-2C5E4123E0F5}" srcOrd="0" destOrd="0" presId="urn:microsoft.com/office/officeart/2005/8/layout/list1"/>
    <dgm:cxn modelId="{0463C061-0D72-45D2-A0E7-AF53839B49E4}" type="presParOf" srcId="{76C9B99F-9842-4D05-8B38-3545E1A410AC}" destId="{B58B6E6B-0DA8-4D30-A11B-06329AC02B92}" srcOrd="1" destOrd="0" presId="urn:microsoft.com/office/officeart/2005/8/layout/list1"/>
    <dgm:cxn modelId="{EC696BF5-9C2A-49F8-94ED-6A4A536412AA}" type="presParOf" srcId="{12A71CD8-C839-4F4A-99E3-1508F03505BD}" destId="{35A346B4-3C1A-436E-BD88-478AEFA97C22}" srcOrd="13" destOrd="0" presId="urn:microsoft.com/office/officeart/2005/8/layout/list1"/>
    <dgm:cxn modelId="{5D190C3A-8CE0-4B92-B8F5-57D9AA94AD60}" type="presParOf" srcId="{12A71CD8-C839-4F4A-99E3-1508F03505BD}" destId="{3A1EC374-7DF7-4197-A33B-8D6B42C2AC0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130E766-7DC5-458E-B92B-E92E4B5F15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E2880ED-C3FA-40BA-BEF6-1409E3CC88FD}">
      <dgm:prSet/>
      <dgm:spPr/>
      <dgm:t>
        <a:bodyPr/>
        <a:lstStyle/>
        <a:p>
          <a:r>
            <a:rPr lang="en-CA" dirty="0"/>
            <a:t>Lists</a:t>
          </a:r>
          <a:endParaRPr lang="en-US" dirty="0"/>
        </a:p>
      </dgm:t>
    </dgm:pt>
    <dgm:pt modelId="{8F875DAB-A6A5-421E-B097-C14C71AC58FF}" type="parTrans" cxnId="{4A9A3D1E-2E05-475B-9E2C-665A423BE66C}">
      <dgm:prSet/>
      <dgm:spPr/>
      <dgm:t>
        <a:bodyPr/>
        <a:lstStyle/>
        <a:p>
          <a:endParaRPr lang="en-US"/>
        </a:p>
      </dgm:t>
    </dgm:pt>
    <dgm:pt modelId="{79A124A7-CD20-4D30-B077-5F232A58C006}" type="sibTrans" cxnId="{4A9A3D1E-2E05-475B-9E2C-665A423BE66C}">
      <dgm:prSet/>
      <dgm:spPr/>
      <dgm:t>
        <a:bodyPr/>
        <a:lstStyle/>
        <a:p>
          <a:endParaRPr lang="en-US"/>
        </a:p>
      </dgm:t>
    </dgm:pt>
    <dgm:pt modelId="{A570C922-9CA9-4D18-B573-3CBB08BCAF46}">
      <dgm:prSet/>
      <dgm:spPr/>
      <dgm:t>
        <a:bodyPr/>
        <a:lstStyle/>
        <a:p>
          <a:r>
            <a:rPr lang="en-CA" dirty="0"/>
            <a:t>Tuples</a:t>
          </a:r>
          <a:endParaRPr lang="en-US" dirty="0"/>
        </a:p>
      </dgm:t>
    </dgm:pt>
    <dgm:pt modelId="{51EA484E-F4C0-44B9-9E03-FA53B06D0619}" type="parTrans" cxnId="{61684564-A848-4CB9-AB0E-354F36902151}">
      <dgm:prSet/>
      <dgm:spPr/>
      <dgm:t>
        <a:bodyPr/>
        <a:lstStyle/>
        <a:p>
          <a:endParaRPr lang="en-US"/>
        </a:p>
      </dgm:t>
    </dgm:pt>
    <dgm:pt modelId="{D8F5447A-1637-4EBC-B34D-D232B3E667CC}" type="sibTrans" cxnId="{61684564-A848-4CB9-AB0E-354F36902151}">
      <dgm:prSet/>
      <dgm:spPr/>
      <dgm:t>
        <a:bodyPr/>
        <a:lstStyle/>
        <a:p>
          <a:endParaRPr lang="en-US"/>
        </a:p>
      </dgm:t>
    </dgm:pt>
    <dgm:pt modelId="{E704FB0A-6DB1-4369-8D81-744042B2BEFC}">
      <dgm:prSet/>
      <dgm:spPr/>
      <dgm:t>
        <a:bodyPr/>
        <a:lstStyle/>
        <a:p>
          <a:r>
            <a:rPr lang="en-CA" dirty="0"/>
            <a:t>Strings </a:t>
          </a:r>
          <a:endParaRPr lang="en-US" dirty="0"/>
        </a:p>
      </dgm:t>
    </dgm:pt>
    <dgm:pt modelId="{A46C98C1-616E-4671-8CA3-6CD4E16B7528}" type="parTrans" cxnId="{DACC06E0-5436-46AC-AD35-0D2BEAEC02A2}">
      <dgm:prSet/>
      <dgm:spPr/>
      <dgm:t>
        <a:bodyPr/>
        <a:lstStyle/>
        <a:p>
          <a:endParaRPr lang="en-US"/>
        </a:p>
      </dgm:t>
    </dgm:pt>
    <dgm:pt modelId="{80B573B4-62C2-466B-8273-F44E754D5C37}" type="sibTrans" cxnId="{DACC06E0-5436-46AC-AD35-0D2BEAEC02A2}">
      <dgm:prSet/>
      <dgm:spPr/>
      <dgm:t>
        <a:bodyPr/>
        <a:lstStyle/>
        <a:p>
          <a:endParaRPr lang="en-US"/>
        </a:p>
      </dgm:t>
    </dgm:pt>
    <dgm:pt modelId="{F70BB458-AED8-4975-AE63-CAD249AD9568}">
      <dgm:prSet/>
      <dgm:spPr/>
      <dgm:t>
        <a:bodyPr/>
        <a:lstStyle/>
        <a:p>
          <a:r>
            <a:rPr lang="en-CA" dirty="0"/>
            <a:t>Ranges</a:t>
          </a:r>
          <a:endParaRPr lang="en-US" dirty="0"/>
        </a:p>
      </dgm:t>
    </dgm:pt>
    <dgm:pt modelId="{AB2EC7BB-7D4C-4FFF-9AB2-5CF1315D1CAA}" type="parTrans" cxnId="{BC6B0FAD-9B30-4EDE-90DC-59A0212BDE60}">
      <dgm:prSet/>
      <dgm:spPr/>
      <dgm:t>
        <a:bodyPr/>
        <a:lstStyle/>
        <a:p>
          <a:endParaRPr lang="en-US"/>
        </a:p>
      </dgm:t>
    </dgm:pt>
    <dgm:pt modelId="{32CDE2F9-8C85-457B-8509-26DF04D0782C}" type="sibTrans" cxnId="{BC6B0FAD-9B30-4EDE-90DC-59A0212BDE60}">
      <dgm:prSet/>
      <dgm:spPr/>
      <dgm:t>
        <a:bodyPr/>
        <a:lstStyle/>
        <a:p>
          <a:endParaRPr lang="en-US"/>
        </a:p>
      </dgm:t>
    </dgm:pt>
    <dgm:pt modelId="{0B03127E-A024-452A-863E-00E8CDB53B62}">
      <dgm:prSet/>
      <dgm:spPr/>
      <dgm:t>
        <a:bodyPr/>
        <a:lstStyle/>
        <a:p>
          <a:r>
            <a:rPr lang="en-US" dirty="0"/>
            <a:t>Special type of sequences</a:t>
          </a:r>
        </a:p>
      </dgm:t>
    </dgm:pt>
    <dgm:pt modelId="{68B58445-6D92-4DB0-A55F-E775C95C3BF2}" type="parTrans" cxnId="{C5518C55-36E6-41C5-A34E-05BA6F4F09B8}">
      <dgm:prSet/>
      <dgm:spPr/>
      <dgm:t>
        <a:bodyPr/>
        <a:lstStyle/>
        <a:p>
          <a:endParaRPr lang="en-CA"/>
        </a:p>
      </dgm:t>
    </dgm:pt>
    <dgm:pt modelId="{85040661-2160-4C80-9B40-8B52667B71AC}" type="sibTrans" cxnId="{C5518C55-36E6-41C5-A34E-05BA6F4F09B8}">
      <dgm:prSet/>
      <dgm:spPr/>
      <dgm:t>
        <a:bodyPr/>
        <a:lstStyle/>
        <a:p>
          <a:endParaRPr lang="en-CA"/>
        </a:p>
      </dgm:t>
    </dgm:pt>
    <dgm:pt modelId="{20C881B1-7BB3-458F-A216-12C5573437F6}">
      <dgm:prSet/>
      <dgm:spPr/>
      <dgm:t>
        <a:bodyPr/>
        <a:lstStyle/>
        <a:p>
          <a:r>
            <a:rPr lang="en-US" dirty="0"/>
            <a:t>Elements surrounded by quotes and NOT separated by commas</a:t>
          </a:r>
        </a:p>
      </dgm:t>
    </dgm:pt>
    <dgm:pt modelId="{49BA2F8E-9C7A-4082-A477-06E93176BDA3}" type="parTrans" cxnId="{198EDA01-09DC-45CE-B593-87FBECECBB2B}">
      <dgm:prSet/>
      <dgm:spPr/>
      <dgm:t>
        <a:bodyPr/>
        <a:lstStyle/>
        <a:p>
          <a:endParaRPr lang="en-CA"/>
        </a:p>
      </dgm:t>
    </dgm:pt>
    <dgm:pt modelId="{094F5E2D-2E1F-4DA7-9A1C-018AAEB44AD5}" type="sibTrans" cxnId="{198EDA01-09DC-45CE-B593-87FBECECBB2B}">
      <dgm:prSet/>
      <dgm:spPr/>
      <dgm:t>
        <a:bodyPr/>
        <a:lstStyle/>
        <a:p>
          <a:endParaRPr lang="en-CA"/>
        </a:p>
      </dgm:t>
    </dgm:pt>
    <dgm:pt modelId="{C671746A-C6EC-4835-A73E-E7BCEB1B0199}">
      <dgm:prSet/>
      <dgm:spPr/>
      <dgm:t>
        <a:bodyPr/>
        <a:lstStyle/>
        <a:p>
          <a:r>
            <a:rPr lang="en-US" dirty="0"/>
            <a:t>Elements are Unicode characters</a:t>
          </a:r>
        </a:p>
      </dgm:t>
    </dgm:pt>
    <dgm:pt modelId="{407E1B25-731D-4462-AD56-A9FADA15C479}" type="parTrans" cxnId="{54BEF124-6D5E-4FFB-B7A5-993102B739ED}">
      <dgm:prSet/>
      <dgm:spPr/>
    </dgm:pt>
    <dgm:pt modelId="{683B9333-7B2F-4FA2-BF23-710D4DEB488B}" type="sibTrans" cxnId="{54BEF124-6D5E-4FFB-B7A5-993102B739ED}">
      <dgm:prSet/>
      <dgm:spPr/>
    </dgm:pt>
    <dgm:pt modelId="{12A71CD8-C839-4F4A-99E3-1508F03505BD}" type="pres">
      <dgm:prSet presAssocID="{1130E766-7DC5-458E-B92B-E92E4B5F1552}" presName="linear" presStyleCnt="0">
        <dgm:presLayoutVars>
          <dgm:dir/>
          <dgm:animLvl val="lvl"/>
          <dgm:resizeHandles val="exact"/>
        </dgm:presLayoutVars>
      </dgm:prSet>
      <dgm:spPr/>
    </dgm:pt>
    <dgm:pt modelId="{8C0A7EC6-FCC7-4909-AFAF-FDD56766D261}" type="pres">
      <dgm:prSet presAssocID="{5E2880ED-C3FA-40BA-BEF6-1409E3CC88FD}" presName="parentLin" presStyleCnt="0"/>
      <dgm:spPr/>
    </dgm:pt>
    <dgm:pt modelId="{2CD27577-BF09-45BF-803B-E08F3106AAB5}" type="pres">
      <dgm:prSet presAssocID="{5E2880ED-C3FA-40BA-BEF6-1409E3CC88FD}" presName="parentLeftMargin" presStyleLbl="node1" presStyleIdx="0" presStyleCnt="4"/>
      <dgm:spPr/>
    </dgm:pt>
    <dgm:pt modelId="{121D8A46-CD78-4E47-9B39-13E2E38A84AA}" type="pres">
      <dgm:prSet presAssocID="{5E2880ED-C3FA-40BA-BEF6-1409E3CC88FD}" presName="parentText" presStyleLbl="node1" presStyleIdx="0" presStyleCnt="4">
        <dgm:presLayoutVars>
          <dgm:chMax val="0"/>
          <dgm:bulletEnabled val="1"/>
        </dgm:presLayoutVars>
      </dgm:prSet>
      <dgm:spPr/>
    </dgm:pt>
    <dgm:pt modelId="{ACBD6035-EE64-4B83-A71C-371C6F5278D3}" type="pres">
      <dgm:prSet presAssocID="{5E2880ED-C3FA-40BA-BEF6-1409E3CC88FD}" presName="negativeSpace" presStyleCnt="0"/>
      <dgm:spPr/>
    </dgm:pt>
    <dgm:pt modelId="{B394DE65-B485-4D57-A979-15233338A2BB}" type="pres">
      <dgm:prSet presAssocID="{5E2880ED-C3FA-40BA-BEF6-1409E3CC88FD}" presName="childText" presStyleLbl="conFgAcc1" presStyleIdx="0" presStyleCnt="4">
        <dgm:presLayoutVars>
          <dgm:bulletEnabled val="1"/>
        </dgm:presLayoutVars>
      </dgm:prSet>
      <dgm:spPr/>
    </dgm:pt>
    <dgm:pt modelId="{E203A0BF-26A1-4202-9267-0489C977E02A}" type="pres">
      <dgm:prSet presAssocID="{79A124A7-CD20-4D30-B077-5F232A58C006}" presName="spaceBetweenRectangles" presStyleCnt="0"/>
      <dgm:spPr/>
    </dgm:pt>
    <dgm:pt modelId="{9ECBF32D-7DD2-48F2-A35E-2FD7AC4F3FBA}" type="pres">
      <dgm:prSet presAssocID="{A570C922-9CA9-4D18-B573-3CBB08BCAF46}" presName="parentLin" presStyleCnt="0"/>
      <dgm:spPr/>
    </dgm:pt>
    <dgm:pt modelId="{58093970-3C20-4D22-B657-43AB8CC3BC6F}" type="pres">
      <dgm:prSet presAssocID="{A570C922-9CA9-4D18-B573-3CBB08BCAF46}" presName="parentLeftMargin" presStyleLbl="node1" presStyleIdx="0" presStyleCnt="4"/>
      <dgm:spPr/>
    </dgm:pt>
    <dgm:pt modelId="{9328CD5A-A331-48DA-B16A-CCEE0FF4A928}" type="pres">
      <dgm:prSet presAssocID="{A570C922-9CA9-4D18-B573-3CBB08BCAF46}" presName="parentText" presStyleLbl="node1" presStyleIdx="1" presStyleCnt="4">
        <dgm:presLayoutVars>
          <dgm:chMax val="0"/>
          <dgm:bulletEnabled val="1"/>
        </dgm:presLayoutVars>
      </dgm:prSet>
      <dgm:spPr/>
    </dgm:pt>
    <dgm:pt modelId="{B059E06C-B7AF-4EA9-822D-C8F63BE886E7}" type="pres">
      <dgm:prSet presAssocID="{A570C922-9CA9-4D18-B573-3CBB08BCAF46}" presName="negativeSpace" presStyleCnt="0"/>
      <dgm:spPr/>
    </dgm:pt>
    <dgm:pt modelId="{DE46DFD4-E2B5-4211-86AC-152B701C833A}" type="pres">
      <dgm:prSet presAssocID="{A570C922-9CA9-4D18-B573-3CBB08BCAF46}" presName="childText" presStyleLbl="conFgAcc1" presStyleIdx="1" presStyleCnt="4">
        <dgm:presLayoutVars>
          <dgm:bulletEnabled val="1"/>
        </dgm:presLayoutVars>
      </dgm:prSet>
      <dgm:spPr/>
    </dgm:pt>
    <dgm:pt modelId="{21BF985E-9291-46FB-8298-A518DAF2D784}" type="pres">
      <dgm:prSet presAssocID="{D8F5447A-1637-4EBC-B34D-D232B3E667CC}" presName="spaceBetweenRectangles" presStyleCnt="0"/>
      <dgm:spPr/>
    </dgm:pt>
    <dgm:pt modelId="{AF4E2BAA-3FF0-4AF2-90D8-452B023DE539}" type="pres">
      <dgm:prSet presAssocID="{E704FB0A-6DB1-4369-8D81-744042B2BEFC}" presName="parentLin" presStyleCnt="0"/>
      <dgm:spPr/>
    </dgm:pt>
    <dgm:pt modelId="{17E6EFC0-6A7C-46BB-B980-8FBA17B0992F}" type="pres">
      <dgm:prSet presAssocID="{E704FB0A-6DB1-4369-8D81-744042B2BEFC}" presName="parentLeftMargin" presStyleLbl="node1" presStyleIdx="1" presStyleCnt="4"/>
      <dgm:spPr/>
    </dgm:pt>
    <dgm:pt modelId="{B4399AC6-D6AC-4702-882E-14737610A257}" type="pres">
      <dgm:prSet presAssocID="{E704FB0A-6DB1-4369-8D81-744042B2BEFC}" presName="parentText" presStyleLbl="node1" presStyleIdx="2" presStyleCnt="4">
        <dgm:presLayoutVars>
          <dgm:chMax val="0"/>
          <dgm:bulletEnabled val="1"/>
        </dgm:presLayoutVars>
      </dgm:prSet>
      <dgm:spPr/>
    </dgm:pt>
    <dgm:pt modelId="{2EE71D9A-6AA1-4D1C-910F-684F139380E3}" type="pres">
      <dgm:prSet presAssocID="{E704FB0A-6DB1-4369-8D81-744042B2BEFC}" presName="negativeSpace" presStyleCnt="0"/>
      <dgm:spPr/>
    </dgm:pt>
    <dgm:pt modelId="{5E8FD8D1-28F5-4C4C-8AC3-B984072E4007}" type="pres">
      <dgm:prSet presAssocID="{E704FB0A-6DB1-4369-8D81-744042B2BEFC}" presName="childText" presStyleLbl="conFgAcc1" presStyleIdx="2" presStyleCnt="4">
        <dgm:presLayoutVars>
          <dgm:bulletEnabled val="1"/>
        </dgm:presLayoutVars>
      </dgm:prSet>
      <dgm:spPr/>
    </dgm:pt>
    <dgm:pt modelId="{76EE89F8-22EE-4294-A9C7-6EEEAA45029B}" type="pres">
      <dgm:prSet presAssocID="{80B573B4-62C2-466B-8273-F44E754D5C37}" presName="spaceBetweenRectangles" presStyleCnt="0"/>
      <dgm:spPr/>
    </dgm:pt>
    <dgm:pt modelId="{76C9B99F-9842-4D05-8B38-3545E1A410AC}" type="pres">
      <dgm:prSet presAssocID="{F70BB458-AED8-4975-AE63-CAD249AD9568}" presName="parentLin" presStyleCnt="0"/>
      <dgm:spPr/>
    </dgm:pt>
    <dgm:pt modelId="{F2E20AB9-59F0-4B09-872C-2C5E4123E0F5}" type="pres">
      <dgm:prSet presAssocID="{F70BB458-AED8-4975-AE63-CAD249AD9568}" presName="parentLeftMargin" presStyleLbl="node1" presStyleIdx="2" presStyleCnt="4"/>
      <dgm:spPr/>
    </dgm:pt>
    <dgm:pt modelId="{B58B6E6B-0DA8-4D30-A11B-06329AC02B92}" type="pres">
      <dgm:prSet presAssocID="{F70BB458-AED8-4975-AE63-CAD249AD9568}" presName="parentText" presStyleLbl="node1" presStyleIdx="3" presStyleCnt="4">
        <dgm:presLayoutVars>
          <dgm:chMax val="0"/>
          <dgm:bulletEnabled val="1"/>
        </dgm:presLayoutVars>
      </dgm:prSet>
      <dgm:spPr/>
    </dgm:pt>
    <dgm:pt modelId="{35A346B4-3C1A-436E-BD88-478AEFA97C22}" type="pres">
      <dgm:prSet presAssocID="{F70BB458-AED8-4975-AE63-CAD249AD9568}" presName="negativeSpace" presStyleCnt="0"/>
      <dgm:spPr/>
    </dgm:pt>
    <dgm:pt modelId="{3A1EC374-7DF7-4197-A33B-8D6B42C2AC05}" type="pres">
      <dgm:prSet presAssocID="{F70BB458-AED8-4975-AE63-CAD249AD9568}" presName="childText" presStyleLbl="conFgAcc1" presStyleIdx="3" presStyleCnt="4">
        <dgm:presLayoutVars>
          <dgm:bulletEnabled val="1"/>
        </dgm:presLayoutVars>
      </dgm:prSet>
      <dgm:spPr/>
    </dgm:pt>
  </dgm:ptLst>
  <dgm:cxnLst>
    <dgm:cxn modelId="{198EDA01-09DC-45CE-B593-87FBECECBB2B}" srcId="{E704FB0A-6DB1-4369-8D81-744042B2BEFC}" destId="{20C881B1-7BB3-458F-A216-12C5573437F6}" srcOrd="1" destOrd="0" parTransId="{49BA2F8E-9C7A-4082-A477-06E93176BDA3}" sibTransId="{094F5E2D-2E1F-4DA7-9A1C-018AAEB44AD5}"/>
    <dgm:cxn modelId="{4A9A3D1E-2E05-475B-9E2C-665A423BE66C}" srcId="{1130E766-7DC5-458E-B92B-E92E4B5F1552}" destId="{5E2880ED-C3FA-40BA-BEF6-1409E3CC88FD}" srcOrd="0" destOrd="0" parTransId="{8F875DAB-A6A5-421E-B097-C14C71AC58FF}" sibTransId="{79A124A7-CD20-4D30-B077-5F232A58C006}"/>
    <dgm:cxn modelId="{54BEF124-6D5E-4FFB-B7A5-993102B739ED}" srcId="{E704FB0A-6DB1-4369-8D81-744042B2BEFC}" destId="{C671746A-C6EC-4835-A73E-E7BCEB1B0199}" srcOrd="2" destOrd="0" parTransId="{407E1B25-731D-4462-AD56-A9FADA15C479}" sibTransId="{683B9333-7B2F-4FA2-BF23-710D4DEB488B}"/>
    <dgm:cxn modelId="{F02CA234-5871-4132-8318-60F862862547}" type="presOf" srcId="{20C881B1-7BB3-458F-A216-12C5573437F6}" destId="{5E8FD8D1-28F5-4C4C-8AC3-B984072E4007}" srcOrd="0" destOrd="1" presId="urn:microsoft.com/office/officeart/2005/8/layout/list1"/>
    <dgm:cxn modelId="{D08D9B40-61B5-4BAC-B79A-D49AA9DDE3D2}" type="presOf" srcId="{0B03127E-A024-452A-863E-00E8CDB53B62}" destId="{5E8FD8D1-28F5-4C4C-8AC3-B984072E4007}" srcOrd="0" destOrd="0" presId="urn:microsoft.com/office/officeart/2005/8/layout/list1"/>
    <dgm:cxn modelId="{61684564-A848-4CB9-AB0E-354F36902151}" srcId="{1130E766-7DC5-458E-B92B-E92E4B5F1552}" destId="{A570C922-9CA9-4D18-B573-3CBB08BCAF46}" srcOrd="1" destOrd="0" parTransId="{51EA484E-F4C0-44B9-9E03-FA53B06D0619}" sibTransId="{D8F5447A-1637-4EBC-B34D-D232B3E667CC}"/>
    <dgm:cxn modelId="{E1B6E744-455D-4328-9936-EA0EDDBA5900}" type="presOf" srcId="{A570C922-9CA9-4D18-B573-3CBB08BCAF46}" destId="{58093970-3C20-4D22-B657-43AB8CC3BC6F}" srcOrd="0" destOrd="0" presId="urn:microsoft.com/office/officeart/2005/8/layout/list1"/>
    <dgm:cxn modelId="{98892546-C8F8-4BD9-A3B9-5269B5ED823D}" type="presOf" srcId="{E704FB0A-6DB1-4369-8D81-744042B2BEFC}" destId="{17E6EFC0-6A7C-46BB-B980-8FBA17B0992F}" srcOrd="0" destOrd="0" presId="urn:microsoft.com/office/officeart/2005/8/layout/list1"/>
    <dgm:cxn modelId="{C5518C55-36E6-41C5-A34E-05BA6F4F09B8}" srcId="{E704FB0A-6DB1-4369-8D81-744042B2BEFC}" destId="{0B03127E-A024-452A-863E-00E8CDB53B62}" srcOrd="0" destOrd="0" parTransId="{68B58445-6D92-4DB0-A55F-E775C95C3BF2}" sibTransId="{85040661-2160-4C80-9B40-8B52667B71AC}"/>
    <dgm:cxn modelId="{74B9007E-9729-45AF-9798-1C52B12174F0}" type="presOf" srcId="{A570C922-9CA9-4D18-B573-3CBB08BCAF46}" destId="{9328CD5A-A331-48DA-B16A-CCEE0FF4A928}" srcOrd="1" destOrd="0" presId="urn:microsoft.com/office/officeart/2005/8/layout/list1"/>
    <dgm:cxn modelId="{1267088D-7A94-43F9-B464-A401B84FA69F}" type="presOf" srcId="{5E2880ED-C3FA-40BA-BEF6-1409E3CC88FD}" destId="{121D8A46-CD78-4E47-9B39-13E2E38A84AA}" srcOrd="1" destOrd="0" presId="urn:microsoft.com/office/officeart/2005/8/layout/list1"/>
    <dgm:cxn modelId="{35F4D899-248E-4DBD-B86D-117632E3868B}" type="presOf" srcId="{C671746A-C6EC-4835-A73E-E7BCEB1B0199}" destId="{5E8FD8D1-28F5-4C4C-8AC3-B984072E4007}" srcOrd="0" destOrd="2" presId="urn:microsoft.com/office/officeart/2005/8/layout/list1"/>
    <dgm:cxn modelId="{BC6B0FAD-9B30-4EDE-90DC-59A0212BDE60}" srcId="{1130E766-7DC5-458E-B92B-E92E4B5F1552}" destId="{F70BB458-AED8-4975-AE63-CAD249AD9568}" srcOrd="3" destOrd="0" parTransId="{AB2EC7BB-7D4C-4FFF-9AB2-5CF1315D1CAA}" sibTransId="{32CDE2F9-8C85-457B-8509-26DF04D0782C}"/>
    <dgm:cxn modelId="{1AAC94B8-15DB-4069-8744-19F10F5F1FF8}" type="presOf" srcId="{F70BB458-AED8-4975-AE63-CAD249AD9568}" destId="{B58B6E6B-0DA8-4D30-A11B-06329AC02B92}" srcOrd="1" destOrd="0" presId="urn:microsoft.com/office/officeart/2005/8/layout/list1"/>
    <dgm:cxn modelId="{F33238C1-8933-40F6-ACF8-9C3CC2289460}" type="presOf" srcId="{5E2880ED-C3FA-40BA-BEF6-1409E3CC88FD}" destId="{2CD27577-BF09-45BF-803B-E08F3106AAB5}" srcOrd="0" destOrd="0" presId="urn:microsoft.com/office/officeart/2005/8/layout/list1"/>
    <dgm:cxn modelId="{F2FDB5C3-2804-463E-9549-7660AE22FEEE}" type="presOf" srcId="{F70BB458-AED8-4975-AE63-CAD249AD9568}" destId="{F2E20AB9-59F0-4B09-872C-2C5E4123E0F5}" srcOrd="0" destOrd="0" presId="urn:microsoft.com/office/officeart/2005/8/layout/list1"/>
    <dgm:cxn modelId="{EF96C9D2-45EA-45DE-A94B-E0F34C0847B0}" type="presOf" srcId="{E704FB0A-6DB1-4369-8D81-744042B2BEFC}" destId="{B4399AC6-D6AC-4702-882E-14737610A257}" srcOrd="1" destOrd="0" presId="urn:microsoft.com/office/officeart/2005/8/layout/list1"/>
    <dgm:cxn modelId="{DACC06E0-5436-46AC-AD35-0D2BEAEC02A2}" srcId="{1130E766-7DC5-458E-B92B-E92E4B5F1552}" destId="{E704FB0A-6DB1-4369-8D81-744042B2BEFC}" srcOrd="2" destOrd="0" parTransId="{A46C98C1-616E-4671-8CA3-6CD4E16B7528}" sibTransId="{80B573B4-62C2-466B-8273-F44E754D5C37}"/>
    <dgm:cxn modelId="{288861F1-8185-44F5-A39B-C0EDAAB99547}" type="presOf" srcId="{1130E766-7DC5-458E-B92B-E92E4B5F1552}" destId="{12A71CD8-C839-4F4A-99E3-1508F03505BD}" srcOrd="0" destOrd="0" presId="urn:microsoft.com/office/officeart/2005/8/layout/list1"/>
    <dgm:cxn modelId="{84CB20C5-4ACE-4DCC-A9A7-FF721ECD1F19}" type="presParOf" srcId="{12A71CD8-C839-4F4A-99E3-1508F03505BD}" destId="{8C0A7EC6-FCC7-4909-AFAF-FDD56766D261}" srcOrd="0" destOrd="0" presId="urn:microsoft.com/office/officeart/2005/8/layout/list1"/>
    <dgm:cxn modelId="{EC47B3EE-4DA1-4F82-90C3-111F9F5C444F}" type="presParOf" srcId="{8C0A7EC6-FCC7-4909-AFAF-FDD56766D261}" destId="{2CD27577-BF09-45BF-803B-E08F3106AAB5}" srcOrd="0" destOrd="0" presId="urn:microsoft.com/office/officeart/2005/8/layout/list1"/>
    <dgm:cxn modelId="{828D10F8-5CF5-46DA-B28C-D7E1D58CF4A1}" type="presParOf" srcId="{8C0A7EC6-FCC7-4909-AFAF-FDD56766D261}" destId="{121D8A46-CD78-4E47-9B39-13E2E38A84AA}" srcOrd="1" destOrd="0" presId="urn:microsoft.com/office/officeart/2005/8/layout/list1"/>
    <dgm:cxn modelId="{30810B6C-F6A5-4B8C-A657-3F85A3E83893}" type="presParOf" srcId="{12A71CD8-C839-4F4A-99E3-1508F03505BD}" destId="{ACBD6035-EE64-4B83-A71C-371C6F5278D3}" srcOrd="1" destOrd="0" presId="urn:microsoft.com/office/officeart/2005/8/layout/list1"/>
    <dgm:cxn modelId="{A1416FE9-ED01-47C2-AF22-BCA25CAE8E09}" type="presParOf" srcId="{12A71CD8-C839-4F4A-99E3-1508F03505BD}" destId="{B394DE65-B485-4D57-A979-15233338A2BB}" srcOrd="2" destOrd="0" presId="urn:microsoft.com/office/officeart/2005/8/layout/list1"/>
    <dgm:cxn modelId="{C858CF5A-457D-4DD1-906F-7B7A2234CB2E}" type="presParOf" srcId="{12A71CD8-C839-4F4A-99E3-1508F03505BD}" destId="{E203A0BF-26A1-4202-9267-0489C977E02A}" srcOrd="3" destOrd="0" presId="urn:microsoft.com/office/officeart/2005/8/layout/list1"/>
    <dgm:cxn modelId="{C598B73B-180F-41FF-9740-7D42098206C6}" type="presParOf" srcId="{12A71CD8-C839-4F4A-99E3-1508F03505BD}" destId="{9ECBF32D-7DD2-48F2-A35E-2FD7AC4F3FBA}" srcOrd="4" destOrd="0" presId="urn:microsoft.com/office/officeart/2005/8/layout/list1"/>
    <dgm:cxn modelId="{42D759F4-20B9-4CE2-8C28-BA09960FAEDB}" type="presParOf" srcId="{9ECBF32D-7DD2-48F2-A35E-2FD7AC4F3FBA}" destId="{58093970-3C20-4D22-B657-43AB8CC3BC6F}" srcOrd="0" destOrd="0" presId="urn:microsoft.com/office/officeart/2005/8/layout/list1"/>
    <dgm:cxn modelId="{8BAE8A58-8781-48D9-8CC3-0B14CA2F42CD}" type="presParOf" srcId="{9ECBF32D-7DD2-48F2-A35E-2FD7AC4F3FBA}" destId="{9328CD5A-A331-48DA-B16A-CCEE0FF4A928}" srcOrd="1" destOrd="0" presId="urn:microsoft.com/office/officeart/2005/8/layout/list1"/>
    <dgm:cxn modelId="{7FB4776F-034F-4A23-9B88-D2ADF8AE93C0}" type="presParOf" srcId="{12A71CD8-C839-4F4A-99E3-1508F03505BD}" destId="{B059E06C-B7AF-4EA9-822D-C8F63BE886E7}" srcOrd="5" destOrd="0" presId="urn:microsoft.com/office/officeart/2005/8/layout/list1"/>
    <dgm:cxn modelId="{372DB7EA-1BBD-4985-AF24-8EDC6217DEC0}" type="presParOf" srcId="{12A71CD8-C839-4F4A-99E3-1508F03505BD}" destId="{DE46DFD4-E2B5-4211-86AC-152B701C833A}" srcOrd="6" destOrd="0" presId="urn:microsoft.com/office/officeart/2005/8/layout/list1"/>
    <dgm:cxn modelId="{C06A7C98-0D1C-43F5-BB65-60532E29586F}" type="presParOf" srcId="{12A71CD8-C839-4F4A-99E3-1508F03505BD}" destId="{21BF985E-9291-46FB-8298-A518DAF2D784}" srcOrd="7" destOrd="0" presId="urn:microsoft.com/office/officeart/2005/8/layout/list1"/>
    <dgm:cxn modelId="{9E2645BF-93FF-4C38-B40B-1AB74C146254}" type="presParOf" srcId="{12A71CD8-C839-4F4A-99E3-1508F03505BD}" destId="{AF4E2BAA-3FF0-4AF2-90D8-452B023DE539}" srcOrd="8" destOrd="0" presId="urn:microsoft.com/office/officeart/2005/8/layout/list1"/>
    <dgm:cxn modelId="{36721F61-332E-474C-95C9-78BB2D7C29F8}" type="presParOf" srcId="{AF4E2BAA-3FF0-4AF2-90D8-452B023DE539}" destId="{17E6EFC0-6A7C-46BB-B980-8FBA17B0992F}" srcOrd="0" destOrd="0" presId="urn:microsoft.com/office/officeart/2005/8/layout/list1"/>
    <dgm:cxn modelId="{9C4BDF3A-874B-431F-A926-E2F309EF45B8}" type="presParOf" srcId="{AF4E2BAA-3FF0-4AF2-90D8-452B023DE539}" destId="{B4399AC6-D6AC-4702-882E-14737610A257}" srcOrd="1" destOrd="0" presId="urn:microsoft.com/office/officeart/2005/8/layout/list1"/>
    <dgm:cxn modelId="{9D567A5C-1359-4C11-BA6F-588536BFA9E3}" type="presParOf" srcId="{12A71CD8-C839-4F4A-99E3-1508F03505BD}" destId="{2EE71D9A-6AA1-4D1C-910F-684F139380E3}" srcOrd="9" destOrd="0" presId="urn:microsoft.com/office/officeart/2005/8/layout/list1"/>
    <dgm:cxn modelId="{CC107E27-CC9F-4D43-A018-6E0FAFD0C739}" type="presParOf" srcId="{12A71CD8-C839-4F4A-99E3-1508F03505BD}" destId="{5E8FD8D1-28F5-4C4C-8AC3-B984072E4007}" srcOrd="10" destOrd="0" presId="urn:microsoft.com/office/officeart/2005/8/layout/list1"/>
    <dgm:cxn modelId="{42E59D5D-1EAC-4D07-BB71-2A2CED729926}" type="presParOf" srcId="{12A71CD8-C839-4F4A-99E3-1508F03505BD}" destId="{76EE89F8-22EE-4294-A9C7-6EEEAA45029B}" srcOrd="11" destOrd="0" presId="urn:microsoft.com/office/officeart/2005/8/layout/list1"/>
    <dgm:cxn modelId="{AC194322-AB03-4C83-BF9B-989B8B5D06E2}" type="presParOf" srcId="{12A71CD8-C839-4F4A-99E3-1508F03505BD}" destId="{76C9B99F-9842-4D05-8B38-3545E1A410AC}" srcOrd="12" destOrd="0" presId="urn:microsoft.com/office/officeart/2005/8/layout/list1"/>
    <dgm:cxn modelId="{BE61282E-18B0-47C9-8532-1BE477416980}" type="presParOf" srcId="{76C9B99F-9842-4D05-8B38-3545E1A410AC}" destId="{F2E20AB9-59F0-4B09-872C-2C5E4123E0F5}" srcOrd="0" destOrd="0" presId="urn:microsoft.com/office/officeart/2005/8/layout/list1"/>
    <dgm:cxn modelId="{0463C061-0D72-45D2-A0E7-AF53839B49E4}" type="presParOf" srcId="{76C9B99F-9842-4D05-8B38-3545E1A410AC}" destId="{B58B6E6B-0DA8-4D30-A11B-06329AC02B92}" srcOrd="1" destOrd="0" presId="urn:microsoft.com/office/officeart/2005/8/layout/list1"/>
    <dgm:cxn modelId="{EC696BF5-9C2A-49F8-94ED-6A4A536412AA}" type="presParOf" srcId="{12A71CD8-C839-4F4A-99E3-1508F03505BD}" destId="{35A346B4-3C1A-436E-BD88-478AEFA97C22}" srcOrd="13" destOrd="0" presId="urn:microsoft.com/office/officeart/2005/8/layout/list1"/>
    <dgm:cxn modelId="{5D190C3A-8CE0-4B92-B8F5-57D9AA94AD60}" type="presParOf" srcId="{12A71CD8-C839-4F4A-99E3-1508F03505BD}" destId="{3A1EC374-7DF7-4197-A33B-8D6B42C2AC0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536385-0F47-4343-B396-DA7E5D422C6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1054506B-279D-4812-9719-97C5412F665F}">
      <dgm:prSet/>
      <dgm:spPr/>
      <dgm:t>
        <a:bodyPr/>
        <a:lstStyle/>
        <a:p>
          <a:pPr>
            <a:lnSpc>
              <a:spcPct val="100000"/>
            </a:lnSpc>
          </a:pPr>
          <a:r>
            <a:rPr lang="en-CA"/>
            <a:t>Data </a:t>
          </a:r>
          <a:endParaRPr lang="en-US"/>
        </a:p>
      </dgm:t>
    </dgm:pt>
    <dgm:pt modelId="{84E43128-CF78-4E3F-AB1F-39F3433998E5}" type="parTrans" cxnId="{81A05F0C-8ABA-4D20-B438-60D38DDA14FE}">
      <dgm:prSet/>
      <dgm:spPr/>
      <dgm:t>
        <a:bodyPr/>
        <a:lstStyle/>
        <a:p>
          <a:endParaRPr lang="en-US"/>
        </a:p>
      </dgm:t>
    </dgm:pt>
    <dgm:pt modelId="{010CE2C8-B899-434D-A364-80DB074DA02B}" type="sibTrans" cxnId="{81A05F0C-8ABA-4D20-B438-60D38DDA14FE}">
      <dgm:prSet/>
      <dgm:spPr/>
      <dgm:t>
        <a:bodyPr/>
        <a:lstStyle/>
        <a:p>
          <a:endParaRPr lang="en-US"/>
        </a:p>
      </dgm:t>
    </dgm:pt>
    <dgm:pt modelId="{A0DBE437-2D94-4967-ACEE-1D12130F4FFF}">
      <dgm:prSet/>
      <dgm:spPr/>
      <dgm:t>
        <a:bodyPr/>
        <a:lstStyle/>
        <a:p>
          <a:pPr>
            <a:lnSpc>
              <a:spcPct val="100000"/>
            </a:lnSpc>
          </a:pPr>
          <a:r>
            <a:rPr lang="en-CA"/>
            <a:t>Processing</a:t>
          </a:r>
          <a:endParaRPr lang="en-US"/>
        </a:p>
      </dgm:t>
    </dgm:pt>
    <dgm:pt modelId="{2998121E-2DD5-48A3-9557-1DDD5419A03E}" type="parTrans" cxnId="{5B9770D1-72EC-43CF-9ED1-8213CFA2EAF2}">
      <dgm:prSet/>
      <dgm:spPr/>
      <dgm:t>
        <a:bodyPr/>
        <a:lstStyle/>
        <a:p>
          <a:endParaRPr lang="en-US"/>
        </a:p>
      </dgm:t>
    </dgm:pt>
    <dgm:pt modelId="{136515B7-119C-4049-B406-C78FBEA66A4D}" type="sibTrans" cxnId="{5B9770D1-72EC-43CF-9ED1-8213CFA2EAF2}">
      <dgm:prSet/>
      <dgm:spPr/>
      <dgm:t>
        <a:bodyPr/>
        <a:lstStyle/>
        <a:p>
          <a:endParaRPr lang="en-US"/>
        </a:p>
      </dgm:t>
    </dgm:pt>
    <dgm:pt modelId="{7DEE7C6B-05B2-444B-B121-1B698D1B9DF8}" type="pres">
      <dgm:prSet presAssocID="{2C536385-0F47-4343-B396-DA7E5D422C6A}" presName="root" presStyleCnt="0">
        <dgm:presLayoutVars>
          <dgm:dir/>
          <dgm:resizeHandles val="exact"/>
        </dgm:presLayoutVars>
      </dgm:prSet>
      <dgm:spPr/>
    </dgm:pt>
    <dgm:pt modelId="{B67189E3-76A4-444B-B4B0-8ABDFED0A145}" type="pres">
      <dgm:prSet presAssocID="{1054506B-279D-4812-9719-97C5412F665F}" presName="compNode" presStyleCnt="0"/>
      <dgm:spPr/>
    </dgm:pt>
    <dgm:pt modelId="{285F3634-111E-48C9-9040-4CEEB5B234C6}" type="pres">
      <dgm:prSet presAssocID="{1054506B-279D-4812-9719-97C5412F66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inary with solid fill"/>
        </a:ext>
      </dgm:extLst>
    </dgm:pt>
    <dgm:pt modelId="{7AFAC91F-4105-47A6-8E39-0726056F374B}" type="pres">
      <dgm:prSet presAssocID="{1054506B-279D-4812-9719-97C5412F665F}" presName="spaceRect" presStyleCnt="0"/>
      <dgm:spPr/>
    </dgm:pt>
    <dgm:pt modelId="{5FD8D774-D759-4F2E-A4DE-8F0CB720CE0F}" type="pres">
      <dgm:prSet presAssocID="{1054506B-279D-4812-9719-97C5412F665F}" presName="textRect" presStyleLbl="revTx" presStyleIdx="0" presStyleCnt="2">
        <dgm:presLayoutVars>
          <dgm:chMax val="1"/>
          <dgm:chPref val="1"/>
        </dgm:presLayoutVars>
      </dgm:prSet>
      <dgm:spPr/>
    </dgm:pt>
    <dgm:pt modelId="{8D8BFE6F-426F-4680-BE57-A1C3CA6A7821}" type="pres">
      <dgm:prSet presAssocID="{010CE2C8-B899-434D-A364-80DB074DA02B}" presName="sibTrans" presStyleCnt="0"/>
      <dgm:spPr/>
    </dgm:pt>
    <dgm:pt modelId="{77011484-A3D1-4DC9-8E41-2534E29AC4D6}" type="pres">
      <dgm:prSet presAssocID="{A0DBE437-2D94-4967-ACEE-1D12130F4FFF}" presName="compNode" presStyleCnt="0"/>
      <dgm:spPr/>
    </dgm:pt>
    <dgm:pt modelId="{9B09675C-E974-4260-8FBD-AAA6E333D017}" type="pres">
      <dgm:prSet presAssocID="{A0DBE437-2D94-4967-ACEE-1D12130F4F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ears with solid fill"/>
        </a:ext>
      </dgm:extLst>
    </dgm:pt>
    <dgm:pt modelId="{4511A8E4-E669-41C6-AACE-0C6E75921F42}" type="pres">
      <dgm:prSet presAssocID="{A0DBE437-2D94-4967-ACEE-1D12130F4FFF}" presName="spaceRect" presStyleCnt="0"/>
      <dgm:spPr/>
    </dgm:pt>
    <dgm:pt modelId="{1940F509-6B39-446E-90ED-B34A3D037664}" type="pres">
      <dgm:prSet presAssocID="{A0DBE437-2D94-4967-ACEE-1D12130F4FFF}" presName="textRect" presStyleLbl="revTx" presStyleIdx="1" presStyleCnt="2">
        <dgm:presLayoutVars>
          <dgm:chMax val="1"/>
          <dgm:chPref val="1"/>
        </dgm:presLayoutVars>
      </dgm:prSet>
      <dgm:spPr/>
    </dgm:pt>
  </dgm:ptLst>
  <dgm:cxnLst>
    <dgm:cxn modelId="{81A05F0C-8ABA-4D20-B438-60D38DDA14FE}" srcId="{2C536385-0F47-4343-B396-DA7E5D422C6A}" destId="{1054506B-279D-4812-9719-97C5412F665F}" srcOrd="0" destOrd="0" parTransId="{84E43128-CF78-4E3F-AB1F-39F3433998E5}" sibTransId="{010CE2C8-B899-434D-A364-80DB074DA02B}"/>
    <dgm:cxn modelId="{00A26279-4701-4711-8954-977C6DD64CF6}" type="presOf" srcId="{1054506B-279D-4812-9719-97C5412F665F}" destId="{5FD8D774-D759-4F2E-A4DE-8F0CB720CE0F}" srcOrd="0" destOrd="0" presId="urn:microsoft.com/office/officeart/2018/2/layout/IconLabelList"/>
    <dgm:cxn modelId="{B765D98A-AE64-4372-AF24-31036C5B89B9}" type="presOf" srcId="{A0DBE437-2D94-4967-ACEE-1D12130F4FFF}" destId="{1940F509-6B39-446E-90ED-B34A3D037664}" srcOrd="0" destOrd="0" presId="urn:microsoft.com/office/officeart/2018/2/layout/IconLabelList"/>
    <dgm:cxn modelId="{5B9770D1-72EC-43CF-9ED1-8213CFA2EAF2}" srcId="{2C536385-0F47-4343-B396-DA7E5D422C6A}" destId="{A0DBE437-2D94-4967-ACEE-1D12130F4FFF}" srcOrd="1" destOrd="0" parTransId="{2998121E-2DD5-48A3-9557-1DDD5419A03E}" sibTransId="{136515B7-119C-4049-B406-C78FBEA66A4D}"/>
    <dgm:cxn modelId="{02BB71E5-E5CD-450E-B4AA-6DE483AF7C43}" type="presOf" srcId="{2C536385-0F47-4343-B396-DA7E5D422C6A}" destId="{7DEE7C6B-05B2-444B-B121-1B698D1B9DF8}" srcOrd="0" destOrd="0" presId="urn:microsoft.com/office/officeart/2018/2/layout/IconLabelList"/>
    <dgm:cxn modelId="{873D8444-B2D6-4FEB-B6CA-EB45E4B8979B}" type="presParOf" srcId="{7DEE7C6B-05B2-444B-B121-1B698D1B9DF8}" destId="{B67189E3-76A4-444B-B4B0-8ABDFED0A145}" srcOrd="0" destOrd="0" presId="urn:microsoft.com/office/officeart/2018/2/layout/IconLabelList"/>
    <dgm:cxn modelId="{66CDF9D0-C3B0-47C9-A683-5D822A7DD637}" type="presParOf" srcId="{B67189E3-76A4-444B-B4B0-8ABDFED0A145}" destId="{285F3634-111E-48C9-9040-4CEEB5B234C6}" srcOrd="0" destOrd="0" presId="urn:microsoft.com/office/officeart/2018/2/layout/IconLabelList"/>
    <dgm:cxn modelId="{217CCDEB-B69E-40CB-A5FC-2747C0D04C9E}" type="presParOf" srcId="{B67189E3-76A4-444B-B4B0-8ABDFED0A145}" destId="{7AFAC91F-4105-47A6-8E39-0726056F374B}" srcOrd="1" destOrd="0" presId="urn:microsoft.com/office/officeart/2018/2/layout/IconLabelList"/>
    <dgm:cxn modelId="{15ED9207-ED29-4A5E-BDDD-30E5C97BEF0D}" type="presParOf" srcId="{B67189E3-76A4-444B-B4B0-8ABDFED0A145}" destId="{5FD8D774-D759-4F2E-A4DE-8F0CB720CE0F}" srcOrd="2" destOrd="0" presId="urn:microsoft.com/office/officeart/2018/2/layout/IconLabelList"/>
    <dgm:cxn modelId="{8BDF972E-AC9C-46CB-80AF-977EFF317990}" type="presParOf" srcId="{7DEE7C6B-05B2-444B-B121-1B698D1B9DF8}" destId="{8D8BFE6F-426F-4680-BE57-A1C3CA6A7821}" srcOrd="1" destOrd="0" presId="urn:microsoft.com/office/officeart/2018/2/layout/IconLabelList"/>
    <dgm:cxn modelId="{830B4361-D1DA-4D23-921B-A9A070B1B881}" type="presParOf" srcId="{7DEE7C6B-05B2-444B-B121-1B698D1B9DF8}" destId="{77011484-A3D1-4DC9-8E41-2534E29AC4D6}" srcOrd="2" destOrd="0" presId="urn:microsoft.com/office/officeart/2018/2/layout/IconLabelList"/>
    <dgm:cxn modelId="{B30E1DA3-6583-4D26-BA4F-79FE499E6CDA}" type="presParOf" srcId="{77011484-A3D1-4DC9-8E41-2534E29AC4D6}" destId="{9B09675C-E974-4260-8FBD-AAA6E333D017}" srcOrd="0" destOrd="0" presId="urn:microsoft.com/office/officeart/2018/2/layout/IconLabelList"/>
    <dgm:cxn modelId="{3E2B6678-8095-4468-95E9-AFD5BA47CAC6}" type="presParOf" srcId="{77011484-A3D1-4DC9-8E41-2534E29AC4D6}" destId="{4511A8E4-E669-41C6-AACE-0C6E75921F42}" srcOrd="1" destOrd="0" presId="urn:microsoft.com/office/officeart/2018/2/layout/IconLabelList"/>
    <dgm:cxn modelId="{D143DB3F-42DF-4968-B086-EC5BD92EF04B}" type="presParOf" srcId="{77011484-A3D1-4DC9-8E41-2534E29AC4D6}" destId="{1940F509-6B39-446E-90ED-B34A3D0376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130E766-7DC5-458E-B92B-E92E4B5F1552}"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E2880ED-C3FA-40BA-BEF6-1409E3CC88FD}">
      <dgm:prSet/>
      <dgm:spPr/>
      <dgm:t>
        <a:bodyPr/>
        <a:lstStyle/>
        <a:p>
          <a:r>
            <a:rPr lang="en-CA" dirty="0"/>
            <a:t>Lists</a:t>
          </a:r>
          <a:endParaRPr lang="en-US" dirty="0"/>
        </a:p>
      </dgm:t>
    </dgm:pt>
    <dgm:pt modelId="{8F875DAB-A6A5-421E-B097-C14C71AC58FF}" type="parTrans" cxnId="{4A9A3D1E-2E05-475B-9E2C-665A423BE66C}">
      <dgm:prSet/>
      <dgm:spPr/>
      <dgm:t>
        <a:bodyPr/>
        <a:lstStyle/>
        <a:p>
          <a:endParaRPr lang="en-US"/>
        </a:p>
      </dgm:t>
    </dgm:pt>
    <dgm:pt modelId="{79A124A7-CD20-4D30-B077-5F232A58C006}" type="sibTrans" cxnId="{4A9A3D1E-2E05-475B-9E2C-665A423BE66C}">
      <dgm:prSet/>
      <dgm:spPr/>
      <dgm:t>
        <a:bodyPr/>
        <a:lstStyle/>
        <a:p>
          <a:endParaRPr lang="en-US"/>
        </a:p>
      </dgm:t>
    </dgm:pt>
    <dgm:pt modelId="{A570C922-9CA9-4D18-B573-3CBB08BCAF46}">
      <dgm:prSet/>
      <dgm:spPr/>
      <dgm:t>
        <a:bodyPr/>
        <a:lstStyle/>
        <a:p>
          <a:r>
            <a:rPr lang="en-CA" dirty="0"/>
            <a:t>Tuples</a:t>
          </a:r>
          <a:endParaRPr lang="en-US" dirty="0"/>
        </a:p>
      </dgm:t>
    </dgm:pt>
    <dgm:pt modelId="{51EA484E-F4C0-44B9-9E03-FA53B06D0619}" type="parTrans" cxnId="{61684564-A848-4CB9-AB0E-354F36902151}">
      <dgm:prSet/>
      <dgm:spPr/>
      <dgm:t>
        <a:bodyPr/>
        <a:lstStyle/>
        <a:p>
          <a:endParaRPr lang="en-US"/>
        </a:p>
      </dgm:t>
    </dgm:pt>
    <dgm:pt modelId="{D8F5447A-1637-4EBC-B34D-D232B3E667CC}" type="sibTrans" cxnId="{61684564-A848-4CB9-AB0E-354F36902151}">
      <dgm:prSet/>
      <dgm:spPr/>
      <dgm:t>
        <a:bodyPr/>
        <a:lstStyle/>
        <a:p>
          <a:endParaRPr lang="en-US"/>
        </a:p>
      </dgm:t>
    </dgm:pt>
    <dgm:pt modelId="{E704FB0A-6DB1-4369-8D81-744042B2BEFC}">
      <dgm:prSet/>
      <dgm:spPr/>
      <dgm:t>
        <a:bodyPr/>
        <a:lstStyle/>
        <a:p>
          <a:r>
            <a:rPr lang="en-CA" dirty="0"/>
            <a:t>Strings </a:t>
          </a:r>
          <a:endParaRPr lang="en-US" dirty="0"/>
        </a:p>
      </dgm:t>
    </dgm:pt>
    <dgm:pt modelId="{A46C98C1-616E-4671-8CA3-6CD4E16B7528}" type="parTrans" cxnId="{DACC06E0-5436-46AC-AD35-0D2BEAEC02A2}">
      <dgm:prSet/>
      <dgm:spPr/>
      <dgm:t>
        <a:bodyPr/>
        <a:lstStyle/>
        <a:p>
          <a:endParaRPr lang="en-US"/>
        </a:p>
      </dgm:t>
    </dgm:pt>
    <dgm:pt modelId="{80B573B4-62C2-466B-8273-F44E754D5C37}" type="sibTrans" cxnId="{DACC06E0-5436-46AC-AD35-0D2BEAEC02A2}">
      <dgm:prSet/>
      <dgm:spPr/>
      <dgm:t>
        <a:bodyPr/>
        <a:lstStyle/>
        <a:p>
          <a:endParaRPr lang="en-US"/>
        </a:p>
      </dgm:t>
    </dgm:pt>
    <dgm:pt modelId="{F70BB458-AED8-4975-AE63-CAD249AD9568}">
      <dgm:prSet/>
      <dgm:spPr/>
      <dgm:t>
        <a:bodyPr/>
        <a:lstStyle/>
        <a:p>
          <a:r>
            <a:rPr lang="en-CA" dirty="0"/>
            <a:t>Ranges</a:t>
          </a:r>
          <a:endParaRPr lang="en-US" dirty="0"/>
        </a:p>
      </dgm:t>
    </dgm:pt>
    <dgm:pt modelId="{AB2EC7BB-7D4C-4FFF-9AB2-5CF1315D1CAA}" type="parTrans" cxnId="{BC6B0FAD-9B30-4EDE-90DC-59A0212BDE60}">
      <dgm:prSet/>
      <dgm:spPr/>
      <dgm:t>
        <a:bodyPr/>
        <a:lstStyle/>
        <a:p>
          <a:endParaRPr lang="en-US"/>
        </a:p>
      </dgm:t>
    </dgm:pt>
    <dgm:pt modelId="{32CDE2F9-8C85-457B-8509-26DF04D0782C}" type="sibTrans" cxnId="{BC6B0FAD-9B30-4EDE-90DC-59A0212BDE60}">
      <dgm:prSet/>
      <dgm:spPr/>
      <dgm:t>
        <a:bodyPr/>
        <a:lstStyle/>
        <a:p>
          <a:endParaRPr lang="en-US"/>
        </a:p>
      </dgm:t>
    </dgm:pt>
    <dgm:pt modelId="{23B8D8DE-06F2-4900-8C7C-55F13E6341F2}">
      <dgm:prSet/>
      <dgm:spPr/>
      <dgm:t>
        <a:bodyPr/>
        <a:lstStyle/>
        <a:p>
          <a:r>
            <a:rPr lang="en-US" b="0" i="0"/>
            <a:t>The range type represents an immutable sequence of </a:t>
          </a:r>
          <a:r>
            <a:rPr lang="en-US" b="1" i="0"/>
            <a:t>numbers</a:t>
          </a:r>
          <a:r>
            <a:rPr lang="en-US" b="0" i="0"/>
            <a:t> and is commonly used for looping a specific number of times in for loops.</a:t>
          </a:r>
          <a:endParaRPr lang="en-US" dirty="0"/>
        </a:p>
      </dgm:t>
    </dgm:pt>
    <dgm:pt modelId="{626D4640-1664-448E-B074-391F432389C6}" type="parTrans" cxnId="{540AC405-CA24-4F4B-B7B3-F94B140D346E}">
      <dgm:prSet/>
      <dgm:spPr/>
      <dgm:t>
        <a:bodyPr/>
        <a:lstStyle/>
        <a:p>
          <a:endParaRPr lang="en-CA"/>
        </a:p>
      </dgm:t>
    </dgm:pt>
    <dgm:pt modelId="{E727F56B-0DBF-49E1-8003-3A65715FA9DF}" type="sibTrans" cxnId="{540AC405-CA24-4F4B-B7B3-F94B140D346E}">
      <dgm:prSet/>
      <dgm:spPr/>
      <dgm:t>
        <a:bodyPr/>
        <a:lstStyle/>
        <a:p>
          <a:endParaRPr lang="en-CA"/>
        </a:p>
      </dgm:t>
    </dgm:pt>
    <dgm:pt modelId="{EE4F89B6-921D-4123-8CBC-07FFACEE5711}">
      <dgm:prSet/>
      <dgm:spPr/>
      <dgm:t>
        <a:bodyPr/>
        <a:lstStyle/>
        <a:p>
          <a:r>
            <a:rPr lang="en-US" b="0" i="0"/>
            <a:t>implement all of the common sequence operations except concatenation and repetition to avoid violating the generation pattern.</a:t>
          </a:r>
          <a:endParaRPr lang="en-US" dirty="0"/>
        </a:p>
      </dgm:t>
    </dgm:pt>
    <dgm:pt modelId="{10301FFE-1A07-493D-8B02-C5415D780BB5}" type="parTrans" cxnId="{655210E5-3DA2-4392-BF13-6B48E855A498}">
      <dgm:prSet/>
      <dgm:spPr/>
      <dgm:t>
        <a:bodyPr/>
        <a:lstStyle/>
        <a:p>
          <a:endParaRPr lang="en-CA"/>
        </a:p>
      </dgm:t>
    </dgm:pt>
    <dgm:pt modelId="{87666A67-A043-4CC5-9ABE-E35E00C1C129}" type="sibTrans" cxnId="{655210E5-3DA2-4392-BF13-6B48E855A498}">
      <dgm:prSet/>
      <dgm:spPr/>
      <dgm:t>
        <a:bodyPr/>
        <a:lstStyle/>
        <a:p>
          <a:endParaRPr lang="en-CA"/>
        </a:p>
      </dgm:t>
    </dgm:pt>
    <dgm:pt modelId="{12A71CD8-C839-4F4A-99E3-1508F03505BD}" type="pres">
      <dgm:prSet presAssocID="{1130E766-7DC5-458E-B92B-E92E4B5F1552}" presName="linear" presStyleCnt="0">
        <dgm:presLayoutVars>
          <dgm:dir/>
          <dgm:animLvl val="lvl"/>
          <dgm:resizeHandles val="exact"/>
        </dgm:presLayoutVars>
      </dgm:prSet>
      <dgm:spPr/>
    </dgm:pt>
    <dgm:pt modelId="{8C0A7EC6-FCC7-4909-AFAF-FDD56766D261}" type="pres">
      <dgm:prSet presAssocID="{5E2880ED-C3FA-40BA-BEF6-1409E3CC88FD}" presName="parentLin" presStyleCnt="0"/>
      <dgm:spPr/>
    </dgm:pt>
    <dgm:pt modelId="{2CD27577-BF09-45BF-803B-E08F3106AAB5}" type="pres">
      <dgm:prSet presAssocID="{5E2880ED-C3FA-40BA-BEF6-1409E3CC88FD}" presName="parentLeftMargin" presStyleLbl="node1" presStyleIdx="0" presStyleCnt="4"/>
      <dgm:spPr/>
    </dgm:pt>
    <dgm:pt modelId="{121D8A46-CD78-4E47-9B39-13E2E38A84AA}" type="pres">
      <dgm:prSet presAssocID="{5E2880ED-C3FA-40BA-BEF6-1409E3CC88FD}" presName="parentText" presStyleLbl="node1" presStyleIdx="0" presStyleCnt="4">
        <dgm:presLayoutVars>
          <dgm:chMax val="0"/>
          <dgm:bulletEnabled val="1"/>
        </dgm:presLayoutVars>
      </dgm:prSet>
      <dgm:spPr/>
    </dgm:pt>
    <dgm:pt modelId="{ACBD6035-EE64-4B83-A71C-371C6F5278D3}" type="pres">
      <dgm:prSet presAssocID="{5E2880ED-C3FA-40BA-BEF6-1409E3CC88FD}" presName="negativeSpace" presStyleCnt="0"/>
      <dgm:spPr/>
    </dgm:pt>
    <dgm:pt modelId="{B394DE65-B485-4D57-A979-15233338A2BB}" type="pres">
      <dgm:prSet presAssocID="{5E2880ED-C3FA-40BA-BEF6-1409E3CC88FD}" presName="childText" presStyleLbl="conFgAcc1" presStyleIdx="0" presStyleCnt="4">
        <dgm:presLayoutVars>
          <dgm:bulletEnabled val="1"/>
        </dgm:presLayoutVars>
      </dgm:prSet>
      <dgm:spPr/>
    </dgm:pt>
    <dgm:pt modelId="{E203A0BF-26A1-4202-9267-0489C977E02A}" type="pres">
      <dgm:prSet presAssocID="{79A124A7-CD20-4D30-B077-5F232A58C006}" presName="spaceBetweenRectangles" presStyleCnt="0"/>
      <dgm:spPr/>
    </dgm:pt>
    <dgm:pt modelId="{9ECBF32D-7DD2-48F2-A35E-2FD7AC4F3FBA}" type="pres">
      <dgm:prSet presAssocID="{A570C922-9CA9-4D18-B573-3CBB08BCAF46}" presName="parentLin" presStyleCnt="0"/>
      <dgm:spPr/>
    </dgm:pt>
    <dgm:pt modelId="{58093970-3C20-4D22-B657-43AB8CC3BC6F}" type="pres">
      <dgm:prSet presAssocID="{A570C922-9CA9-4D18-B573-3CBB08BCAF46}" presName="parentLeftMargin" presStyleLbl="node1" presStyleIdx="0" presStyleCnt="4"/>
      <dgm:spPr/>
    </dgm:pt>
    <dgm:pt modelId="{9328CD5A-A331-48DA-B16A-CCEE0FF4A928}" type="pres">
      <dgm:prSet presAssocID="{A570C922-9CA9-4D18-B573-3CBB08BCAF46}" presName="parentText" presStyleLbl="node1" presStyleIdx="1" presStyleCnt="4">
        <dgm:presLayoutVars>
          <dgm:chMax val="0"/>
          <dgm:bulletEnabled val="1"/>
        </dgm:presLayoutVars>
      </dgm:prSet>
      <dgm:spPr/>
    </dgm:pt>
    <dgm:pt modelId="{B059E06C-B7AF-4EA9-822D-C8F63BE886E7}" type="pres">
      <dgm:prSet presAssocID="{A570C922-9CA9-4D18-B573-3CBB08BCAF46}" presName="negativeSpace" presStyleCnt="0"/>
      <dgm:spPr/>
    </dgm:pt>
    <dgm:pt modelId="{DE46DFD4-E2B5-4211-86AC-152B701C833A}" type="pres">
      <dgm:prSet presAssocID="{A570C922-9CA9-4D18-B573-3CBB08BCAF46}" presName="childText" presStyleLbl="conFgAcc1" presStyleIdx="1" presStyleCnt="4">
        <dgm:presLayoutVars>
          <dgm:bulletEnabled val="1"/>
        </dgm:presLayoutVars>
      </dgm:prSet>
      <dgm:spPr/>
    </dgm:pt>
    <dgm:pt modelId="{21BF985E-9291-46FB-8298-A518DAF2D784}" type="pres">
      <dgm:prSet presAssocID="{D8F5447A-1637-4EBC-B34D-D232B3E667CC}" presName="spaceBetweenRectangles" presStyleCnt="0"/>
      <dgm:spPr/>
    </dgm:pt>
    <dgm:pt modelId="{AF4E2BAA-3FF0-4AF2-90D8-452B023DE539}" type="pres">
      <dgm:prSet presAssocID="{E704FB0A-6DB1-4369-8D81-744042B2BEFC}" presName="parentLin" presStyleCnt="0"/>
      <dgm:spPr/>
    </dgm:pt>
    <dgm:pt modelId="{17E6EFC0-6A7C-46BB-B980-8FBA17B0992F}" type="pres">
      <dgm:prSet presAssocID="{E704FB0A-6DB1-4369-8D81-744042B2BEFC}" presName="parentLeftMargin" presStyleLbl="node1" presStyleIdx="1" presStyleCnt="4"/>
      <dgm:spPr/>
    </dgm:pt>
    <dgm:pt modelId="{B4399AC6-D6AC-4702-882E-14737610A257}" type="pres">
      <dgm:prSet presAssocID="{E704FB0A-6DB1-4369-8D81-744042B2BEFC}" presName="parentText" presStyleLbl="node1" presStyleIdx="2" presStyleCnt="4">
        <dgm:presLayoutVars>
          <dgm:chMax val="0"/>
          <dgm:bulletEnabled val="1"/>
        </dgm:presLayoutVars>
      </dgm:prSet>
      <dgm:spPr/>
    </dgm:pt>
    <dgm:pt modelId="{2EE71D9A-6AA1-4D1C-910F-684F139380E3}" type="pres">
      <dgm:prSet presAssocID="{E704FB0A-6DB1-4369-8D81-744042B2BEFC}" presName="negativeSpace" presStyleCnt="0"/>
      <dgm:spPr/>
    </dgm:pt>
    <dgm:pt modelId="{5E8FD8D1-28F5-4C4C-8AC3-B984072E4007}" type="pres">
      <dgm:prSet presAssocID="{E704FB0A-6DB1-4369-8D81-744042B2BEFC}" presName="childText" presStyleLbl="conFgAcc1" presStyleIdx="2" presStyleCnt="4">
        <dgm:presLayoutVars>
          <dgm:bulletEnabled val="1"/>
        </dgm:presLayoutVars>
      </dgm:prSet>
      <dgm:spPr/>
    </dgm:pt>
    <dgm:pt modelId="{76EE89F8-22EE-4294-A9C7-6EEEAA45029B}" type="pres">
      <dgm:prSet presAssocID="{80B573B4-62C2-466B-8273-F44E754D5C37}" presName="spaceBetweenRectangles" presStyleCnt="0"/>
      <dgm:spPr/>
    </dgm:pt>
    <dgm:pt modelId="{76C9B99F-9842-4D05-8B38-3545E1A410AC}" type="pres">
      <dgm:prSet presAssocID="{F70BB458-AED8-4975-AE63-CAD249AD9568}" presName="parentLin" presStyleCnt="0"/>
      <dgm:spPr/>
    </dgm:pt>
    <dgm:pt modelId="{F2E20AB9-59F0-4B09-872C-2C5E4123E0F5}" type="pres">
      <dgm:prSet presAssocID="{F70BB458-AED8-4975-AE63-CAD249AD9568}" presName="parentLeftMargin" presStyleLbl="node1" presStyleIdx="2" presStyleCnt="4"/>
      <dgm:spPr/>
    </dgm:pt>
    <dgm:pt modelId="{B58B6E6B-0DA8-4D30-A11B-06329AC02B92}" type="pres">
      <dgm:prSet presAssocID="{F70BB458-AED8-4975-AE63-CAD249AD9568}" presName="parentText" presStyleLbl="node1" presStyleIdx="3" presStyleCnt="4">
        <dgm:presLayoutVars>
          <dgm:chMax val="0"/>
          <dgm:bulletEnabled val="1"/>
        </dgm:presLayoutVars>
      </dgm:prSet>
      <dgm:spPr/>
    </dgm:pt>
    <dgm:pt modelId="{35A346B4-3C1A-436E-BD88-478AEFA97C22}" type="pres">
      <dgm:prSet presAssocID="{F70BB458-AED8-4975-AE63-CAD249AD9568}" presName="negativeSpace" presStyleCnt="0"/>
      <dgm:spPr/>
    </dgm:pt>
    <dgm:pt modelId="{3A1EC374-7DF7-4197-A33B-8D6B42C2AC05}" type="pres">
      <dgm:prSet presAssocID="{F70BB458-AED8-4975-AE63-CAD249AD9568}" presName="childText" presStyleLbl="conFgAcc1" presStyleIdx="3" presStyleCnt="4">
        <dgm:presLayoutVars>
          <dgm:bulletEnabled val="1"/>
        </dgm:presLayoutVars>
      </dgm:prSet>
      <dgm:spPr/>
    </dgm:pt>
  </dgm:ptLst>
  <dgm:cxnLst>
    <dgm:cxn modelId="{540AC405-CA24-4F4B-B7B3-F94B140D346E}" srcId="{F70BB458-AED8-4975-AE63-CAD249AD9568}" destId="{23B8D8DE-06F2-4900-8C7C-55F13E6341F2}" srcOrd="0" destOrd="0" parTransId="{626D4640-1664-448E-B074-391F432389C6}" sibTransId="{E727F56B-0DBF-49E1-8003-3A65715FA9DF}"/>
    <dgm:cxn modelId="{4A9A3D1E-2E05-475B-9E2C-665A423BE66C}" srcId="{1130E766-7DC5-458E-B92B-E92E4B5F1552}" destId="{5E2880ED-C3FA-40BA-BEF6-1409E3CC88FD}" srcOrd="0" destOrd="0" parTransId="{8F875DAB-A6A5-421E-B097-C14C71AC58FF}" sibTransId="{79A124A7-CD20-4D30-B077-5F232A58C006}"/>
    <dgm:cxn modelId="{61684564-A848-4CB9-AB0E-354F36902151}" srcId="{1130E766-7DC5-458E-B92B-E92E4B5F1552}" destId="{A570C922-9CA9-4D18-B573-3CBB08BCAF46}" srcOrd="1" destOrd="0" parTransId="{51EA484E-F4C0-44B9-9E03-FA53B06D0619}" sibTransId="{D8F5447A-1637-4EBC-B34D-D232B3E667CC}"/>
    <dgm:cxn modelId="{E1B6E744-455D-4328-9936-EA0EDDBA5900}" type="presOf" srcId="{A570C922-9CA9-4D18-B573-3CBB08BCAF46}" destId="{58093970-3C20-4D22-B657-43AB8CC3BC6F}" srcOrd="0" destOrd="0" presId="urn:microsoft.com/office/officeart/2005/8/layout/list1"/>
    <dgm:cxn modelId="{98892546-C8F8-4BD9-A3B9-5269B5ED823D}" type="presOf" srcId="{E704FB0A-6DB1-4369-8D81-744042B2BEFC}" destId="{17E6EFC0-6A7C-46BB-B980-8FBA17B0992F}" srcOrd="0" destOrd="0" presId="urn:microsoft.com/office/officeart/2005/8/layout/list1"/>
    <dgm:cxn modelId="{B1E30C4A-B49C-4C47-9961-BC77AA78D947}" type="presOf" srcId="{EE4F89B6-921D-4123-8CBC-07FFACEE5711}" destId="{3A1EC374-7DF7-4197-A33B-8D6B42C2AC05}" srcOrd="0" destOrd="1" presId="urn:microsoft.com/office/officeart/2005/8/layout/list1"/>
    <dgm:cxn modelId="{74B9007E-9729-45AF-9798-1C52B12174F0}" type="presOf" srcId="{A570C922-9CA9-4D18-B573-3CBB08BCAF46}" destId="{9328CD5A-A331-48DA-B16A-CCEE0FF4A928}" srcOrd="1" destOrd="0" presId="urn:microsoft.com/office/officeart/2005/8/layout/list1"/>
    <dgm:cxn modelId="{1267088D-7A94-43F9-B464-A401B84FA69F}" type="presOf" srcId="{5E2880ED-C3FA-40BA-BEF6-1409E3CC88FD}" destId="{121D8A46-CD78-4E47-9B39-13E2E38A84AA}" srcOrd="1" destOrd="0" presId="urn:microsoft.com/office/officeart/2005/8/layout/list1"/>
    <dgm:cxn modelId="{BC6B0FAD-9B30-4EDE-90DC-59A0212BDE60}" srcId="{1130E766-7DC5-458E-B92B-E92E4B5F1552}" destId="{F70BB458-AED8-4975-AE63-CAD249AD9568}" srcOrd="3" destOrd="0" parTransId="{AB2EC7BB-7D4C-4FFF-9AB2-5CF1315D1CAA}" sibTransId="{32CDE2F9-8C85-457B-8509-26DF04D0782C}"/>
    <dgm:cxn modelId="{1AAC94B8-15DB-4069-8744-19F10F5F1FF8}" type="presOf" srcId="{F70BB458-AED8-4975-AE63-CAD249AD9568}" destId="{B58B6E6B-0DA8-4D30-A11B-06329AC02B92}" srcOrd="1" destOrd="0" presId="urn:microsoft.com/office/officeart/2005/8/layout/list1"/>
    <dgm:cxn modelId="{F33238C1-8933-40F6-ACF8-9C3CC2289460}" type="presOf" srcId="{5E2880ED-C3FA-40BA-BEF6-1409E3CC88FD}" destId="{2CD27577-BF09-45BF-803B-E08F3106AAB5}" srcOrd="0" destOrd="0" presId="urn:microsoft.com/office/officeart/2005/8/layout/list1"/>
    <dgm:cxn modelId="{F2FDB5C3-2804-463E-9549-7660AE22FEEE}" type="presOf" srcId="{F70BB458-AED8-4975-AE63-CAD249AD9568}" destId="{F2E20AB9-59F0-4B09-872C-2C5E4123E0F5}" srcOrd="0" destOrd="0" presId="urn:microsoft.com/office/officeart/2005/8/layout/list1"/>
    <dgm:cxn modelId="{EF96C9D2-45EA-45DE-A94B-E0F34C0847B0}" type="presOf" srcId="{E704FB0A-6DB1-4369-8D81-744042B2BEFC}" destId="{B4399AC6-D6AC-4702-882E-14737610A257}" srcOrd="1" destOrd="0" presId="urn:microsoft.com/office/officeart/2005/8/layout/list1"/>
    <dgm:cxn modelId="{DACC06E0-5436-46AC-AD35-0D2BEAEC02A2}" srcId="{1130E766-7DC5-458E-B92B-E92E4B5F1552}" destId="{E704FB0A-6DB1-4369-8D81-744042B2BEFC}" srcOrd="2" destOrd="0" parTransId="{A46C98C1-616E-4671-8CA3-6CD4E16B7528}" sibTransId="{80B573B4-62C2-466B-8273-F44E754D5C37}"/>
    <dgm:cxn modelId="{655210E5-3DA2-4392-BF13-6B48E855A498}" srcId="{F70BB458-AED8-4975-AE63-CAD249AD9568}" destId="{EE4F89B6-921D-4123-8CBC-07FFACEE5711}" srcOrd="1" destOrd="0" parTransId="{10301FFE-1A07-493D-8B02-C5415D780BB5}" sibTransId="{87666A67-A043-4CC5-9ABE-E35E00C1C129}"/>
    <dgm:cxn modelId="{9245A8E5-416E-46BF-B77C-B2B1AB1E7642}" type="presOf" srcId="{23B8D8DE-06F2-4900-8C7C-55F13E6341F2}" destId="{3A1EC374-7DF7-4197-A33B-8D6B42C2AC05}" srcOrd="0" destOrd="0" presId="urn:microsoft.com/office/officeart/2005/8/layout/list1"/>
    <dgm:cxn modelId="{288861F1-8185-44F5-A39B-C0EDAAB99547}" type="presOf" srcId="{1130E766-7DC5-458E-B92B-E92E4B5F1552}" destId="{12A71CD8-C839-4F4A-99E3-1508F03505BD}" srcOrd="0" destOrd="0" presId="urn:microsoft.com/office/officeart/2005/8/layout/list1"/>
    <dgm:cxn modelId="{84CB20C5-4ACE-4DCC-A9A7-FF721ECD1F19}" type="presParOf" srcId="{12A71CD8-C839-4F4A-99E3-1508F03505BD}" destId="{8C0A7EC6-FCC7-4909-AFAF-FDD56766D261}" srcOrd="0" destOrd="0" presId="urn:microsoft.com/office/officeart/2005/8/layout/list1"/>
    <dgm:cxn modelId="{EC47B3EE-4DA1-4F82-90C3-111F9F5C444F}" type="presParOf" srcId="{8C0A7EC6-FCC7-4909-AFAF-FDD56766D261}" destId="{2CD27577-BF09-45BF-803B-E08F3106AAB5}" srcOrd="0" destOrd="0" presId="urn:microsoft.com/office/officeart/2005/8/layout/list1"/>
    <dgm:cxn modelId="{828D10F8-5CF5-46DA-B28C-D7E1D58CF4A1}" type="presParOf" srcId="{8C0A7EC6-FCC7-4909-AFAF-FDD56766D261}" destId="{121D8A46-CD78-4E47-9B39-13E2E38A84AA}" srcOrd="1" destOrd="0" presId="urn:microsoft.com/office/officeart/2005/8/layout/list1"/>
    <dgm:cxn modelId="{30810B6C-F6A5-4B8C-A657-3F85A3E83893}" type="presParOf" srcId="{12A71CD8-C839-4F4A-99E3-1508F03505BD}" destId="{ACBD6035-EE64-4B83-A71C-371C6F5278D3}" srcOrd="1" destOrd="0" presId="urn:microsoft.com/office/officeart/2005/8/layout/list1"/>
    <dgm:cxn modelId="{A1416FE9-ED01-47C2-AF22-BCA25CAE8E09}" type="presParOf" srcId="{12A71CD8-C839-4F4A-99E3-1508F03505BD}" destId="{B394DE65-B485-4D57-A979-15233338A2BB}" srcOrd="2" destOrd="0" presId="urn:microsoft.com/office/officeart/2005/8/layout/list1"/>
    <dgm:cxn modelId="{C858CF5A-457D-4DD1-906F-7B7A2234CB2E}" type="presParOf" srcId="{12A71CD8-C839-4F4A-99E3-1508F03505BD}" destId="{E203A0BF-26A1-4202-9267-0489C977E02A}" srcOrd="3" destOrd="0" presId="urn:microsoft.com/office/officeart/2005/8/layout/list1"/>
    <dgm:cxn modelId="{C598B73B-180F-41FF-9740-7D42098206C6}" type="presParOf" srcId="{12A71CD8-C839-4F4A-99E3-1508F03505BD}" destId="{9ECBF32D-7DD2-48F2-A35E-2FD7AC4F3FBA}" srcOrd="4" destOrd="0" presId="urn:microsoft.com/office/officeart/2005/8/layout/list1"/>
    <dgm:cxn modelId="{42D759F4-20B9-4CE2-8C28-BA09960FAEDB}" type="presParOf" srcId="{9ECBF32D-7DD2-48F2-A35E-2FD7AC4F3FBA}" destId="{58093970-3C20-4D22-B657-43AB8CC3BC6F}" srcOrd="0" destOrd="0" presId="urn:microsoft.com/office/officeart/2005/8/layout/list1"/>
    <dgm:cxn modelId="{8BAE8A58-8781-48D9-8CC3-0B14CA2F42CD}" type="presParOf" srcId="{9ECBF32D-7DD2-48F2-A35E-2FD7AC4F3FBA}" destId="{9328CD5A-A331-48DA-B16A-CCEE0FF4A928}" srcOrd="1" destOrd="0" presId="urn:microsoft.com/office/officeart/2005/8/layout/list1"/>
    <dgm:cxn modelId="{7FB4776F-034F-4A23-9B88-D2ADF8AE93C0}" type="presParOf" srcId="{12A71CD8-C839-4F4A-99E3-1508F03505BD}" destId="{B059E06C-B7AF-4EA9-822D-C8F63BE886E7}" srcOrd="5" destOrd="0" presId="urn:microsoft.com/office/officeart/2005/8/layout/list1"/>
    <dgm:cxn modelId="{372DB7EA-1BBD-4985-AF24-8EDC6217DEC0}" type="presParOf" srcId="{12A71CD8-C839-4F4A-99E3-1508F03505BD}" destId="{DE46DFD4-E2B5-4211-86AC-152B701C833A}" srcOrd="6" destOrd="0" presId="urn:microsoft.com/office/officeart/2005/8/layout/list1"/>
    <dgm:cxn modelId="{C06A7C98-0D1C-43F5-BB65-60532E29586F}" type="presParOf" srcId="{12A71CD8-C839-4F4A-99E3-1508F03505BD}" destId="{21BF985E-9291-46FB-8298-A518DAF2D784}" srcOrd="7" destOrd="0" presId="urn:microsoft.com/office/officeart/2005/8/layout/list1"/>
    <dgm:cxn modelId="{9E2645BF-93FF-4C38-B40B-1AB74C146254}" type="presParOf" srcId="{12A71CD8-C839-4F4A-99E3-1508F03505BD}" destId="{AF4E2BAA-3FF0-4AF2-90D8-452B023DE539}" srcOrd="8" destOrd="0" presId="urn:microsoft.com/office/officeart/2005/8/layout/list1"/>
    <dgm:cxn modelId="{36721F61-332E-474C-95C9-78BB2D7C29F8}" type="presParOf" srcId="{AF4E2BAA-3FF0-4AF2-90D8-452B023DE539}" destId="{17E6EFC0-6A7C-46BB-B980-8FBA17B0992F}" srcOrd="0" destOrd="0" presId="urn:microsoft.com/office/officeart/2005/8/layout/list1"/>
    <dgm:cxn modelId="{9C4BDF3A-874B-431F-A926-E2F309EF45B8}" type="presParOf" srcId="{AF4E2BAA-3FF0-4AF2-90D8-452B023DE539}" destId="{B4399AC6-D6AC-4702-882E-14737610A257}" srcOrd="1" destOrd="0" presId="urn:microsoft.com/office/officeart/2005/8/layout/list1"/>
    <dgm:cxn modelId="{9D567A5C-1359-4C11-BA6F-588536BFA9E3}" type="presParOf" srcId="{12A71CD8-C839-4F4A-99E3-1508F03505BD}" destId="{2EE71D9A-6AA1-4D1C-910F-684F139380E3}" srcOrd="9" destOrd="0" presId="urn:microsoft.com/office/officeart/2005/8/layout/list1"/>
    <dgm:cxn modelId="{CC107E27-CC9F-4D43-A018-6E0FAFD0C739}" type="presParOf" srcId="{12A71CD8-C839-4F4A-99E3-1508F03505BD}" destId="{5E8FD8D1-28F5-4C4C-8AC3-B984072E4007}" srcOrd="10" destOrd="0" presId="urn:microsoft.com/office/officeart/2005/8/layout/list1"/>
    <dgm:cxn modelId="{42E59D5D-1EAC-4D07-BB71-2A2CED729926}" type="presParOf" srcId="{12A71CD8-C839-4F4A-99E3-1508F03505BD}" destId="{76EE89F8-22EE-4294-A9C7-6EEEAA45029B}" srcOrd="11" destOrd="0" presId="urn:microsoft.com/office/officeart/2005/8/layout/list1"/>
    <dgm:cxn modelId="{AC194322-AB03-4C83-BF9B-989B8B5D06E2}" type="presParOf" srcId="{12A71CD8-C839-4F4A-99E3-1508F03505BD}" destId="{76C9B99F-9842-4D05-8B38-3545E1A410AC}" srcOrd="12" destOrd="0" presId="urn:microsoft.com/office/officeart/2005/8/layout/list1"/>
    <dgm:cxn modelId="{BE61282E-18B0-47C9-8532-1BE477416980}" type="presParOf" srcId="{76C9B99F-9842-4D05-8B38-3545E1A410AC}" destId="{F2E20AB9-59F0-4B09-872C-2C5E4123E0F5}" srcOrd="0" destOrd="0" presId="urn:microsoft.com/office/officeart/2005/8/layout/list1"/>
    <dgm:cxn modelId="{0463C061-0D72-45D2-A0E7-AF53839B49E4}" type="presParOf" srcId="{76C9B99F-9842-4D05-8B38-3545E1A410AC}" destId="{B58B6E6B-0DA8-4D30-A11B-06329AC02B92}" srcOrd="1" destOrd="0" presId="urn:microsoft.com/office/officeart/2005/8/layout/list1"/>
    <dgm:cxn modelId="{EC696BF5-9C2A-49F8-94ED-6A4A536412AA}" type="presParOf" srcId="{12A71CD8-C839-4F4A-99E3-1508F03505BD}" destId="{35A346B4-3C1A-436E-BD88-478AEFA97C22}" srcOrd="13" destOrd="0" presId="urn:microsoft.com/office/officeart/2005/8/layout/list1"/>
    <dgm:cxn modelId="{5D190C3A-8CE0-4B92-B8F5-57D9AA94AD60}" type="presParOf" srcId="{12A71CD8-C839-4F4A-99E3-1508F03505BD}" destId="{3A1EC374-7DF7-4197-A33B-8D6B42C2AC0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A40535-CA9B-4478-BCCB-51AC415AE487}" type="doc">
      <dgm:prSet loTypeId="urn:microsoft.com/office/officeart/2005/8/layout/chevron2" loCatId="list" qsTypeId="urn:microsoft.com/office/officeart/2005/8/quickstyle/simple4" qsCatId="simple" csTypeId="urn:microsoft.com/office/officeart/2005/8/colors/colorful1" csCatId="colorful" phldr="1"/>
      <dgm:spPr/>
      <dgm:t>
        <a:bodyPr/>
        <a:lstStyle/>
        <a:p>
          <a:endParaRPr lang="en-CA"/>
        </a:p>
      </dgm:t>
    </dgm:pt>
    <dgm:pt modelId="{7AFF960A-9464-46B9-9DFD-E48BA1940471}">
      <dgm:prSet phldrT="[Text]" phldr="1"/>
      <dgm:spPr/>
      <dgm:t>
        <a:bodyPr/>
        <a:lstStyle/>
        <a:p>
          <a:endParaRPr lang="en-CA"/>
        </a:p>
      </dgm:t>
    </dgm:pt>
    <dgm:pt modelId="{E1645AFE-B703-4799-B859-E580BA540A5A}" type="parTrans" cxnId="{EE77E04D-971A-43B2-A03A-52A9F41C5F4E}">
      <dgm:prSet/>
      <dgm:spPr/>
      <dgm:t>
        <a:bodyPr/>
        <a:lstStyle/>
        <a:p>
          <a:endParaRPr lang="en-CA"/>
        </a:p>
      </dgm:t>
    </dgm:pt>
    <dgm:pt modelId="{9AA3DF6C-49F2-4807-AE78-B96F8D6EA9E9}" type="sibTrans" cxnId="{EE77E04D-971A-43B2-A03A-52A9F41C5F4E}">
      <dgm:prSet/>
      <dgm:spPr/>
      <dgm:t>
        <a:bodyPr/>
        <a:lstStyle/>
        <a:p>
          <a:endParaRPr lang="en-CA"/>
        </a:p>
      </dgm:t>
    </dgm:pt>
    <dgm:pt modelId="{7227A68D-B6E9-4F5D-97E2-DB2F5F66BDB5}">
      <dgm:prSet phldrT="[Text]"/>
      <dgm:spPr/>
      <dgm:t>
        <a:bodyPr/>
        <a:lstStyle/>
        <a:p>
          <a:r>
            <a:rPr lang="en-US"/>
            <a:t>Human Language</a:t>
          </a:r>
          <a:endParaRPr lang="en-CA"/>
        </a:p>
      </dgm:t>
    </dgm:pt>
    <dgm:pt modelId="{4E382B0B-C226-4A03-8C0D-A39E5A81744B}" type="parTrans" cxnId="{E355DE90-A6C0-4D46-B36F-C15FC6C2C9C6}">
      <dgm:prSet/>
      <dgm:spPr/>
      <dgm:t>
        <a:bodyPr/>
        <a:lstStyle/>
        <a:p>
          <a:endParaRPr lang="en-CA"/>
        </a:p>
      </dgm:t>
    </dgm:pt>
    <dgm:pt modelId="{18B0A4DB-F419-4736-9788-35183F98D9E6}" type="sibTrans" cxnId="{E355DE90-A6C0-4D46-B36F-C15FC6C2C9C6}">
      <dgm:prSet/>
      <dgm:spPr/>
      <dgm:t>
        <a:bodyPr/>
        <a:lstStyle/>
        <a:p>
          <a:endParaRPr lang="en-CA"/>
        </a:p>
      </dgm:t>
    </dgm:pt>
    <dgm:pt modelId="{38439ECC-62BF-4A81-8518-D91AF24E88F6}">
      <dgm:prSet phldrT="[Text]"/>
      <dgm:spPr/>
      <dgm:t>
        <a:bodyPr/>
        <a:lstStyle/>
        <a:p>
          <a:r>
            <a:rPr lang="en-US"/>
            <a:t>“What’s the result of adding 5 to 7?”</a:t>
          </a:r>
          <a:endParaRPr lang="en-CA"/>
        </a:p>
      </dgm:t>
    </dgm:pt>
    <dgm:pt modelId="{90ADE504-0A8C-4214-A663-3852B459F6B4}" type="parTrans" cxnId="{3F4327A0-26EE-4017-B0D2-89C9B78C0E0D}">
      <dgm:prSet/>
      <dgm:spPr/>
      <dgm:t>
        <a:bodyPr/>
        <a:lstStyle/>
        <a:p>
          <a:endParaRPr lang="en-CA"/>
        </a:p>
      </dgm:t>
    </dgm:pt>
    <dgm:pt modelId="{EBE3EB93-71D1-47C8-BE79-F5987429D7AF}" type="sibTrans" cxnId="{3F4327A0-26EE-4017-B0D2-89C9B78C0E0D}">
      <dgm:prSet/>
      <dgm:spPr/>
      <dgm:t>
        <a:bodyPr/>
        <a:lstStyle/>
        <a:p>
          <a:endParaRPr lang="en-CA"/>
        </a:p>
      </dgm:t>
    </dgm:pt>
    <dgm:pt modelId="{0E77B450-7A08-4261-A881-8AED4E4395B2}">
      <dgm:prSet phldrT="[Text]"/>
      <dgm:spPr/>
      <dgm:t>
        <a:bodyPr/>
        <a:lstStyle/>
        <a:p>
          <a:r>
            <a:rPr lang="en-US" dirty="0"/>
            <a:t>Machine language</a:t>
          </a:r>
          <a:endParaRPr lang="en-CA" dirty="0"/>
        </a:p>
      </dgm:t>
    </dgm:pt>
    <dgm:pt modelId="{A67DAF1D-F514-4AB6-AC7A-E9EF6637AC13}" type="parTrans" cxnId="{0A009F75-CECA-42D5-A1E7-67E29205F60A}">
      <dgm:prSet/>
      <dgm:spPr/>
      <dgm:t>
        <a:bodyPr/>
        <a:lstStyle/>
        <a:p>
          <a:endParaRPr lang="en-CA"/>
        </a:p>
      </dgm:t>
    </dgm:pt>
    <dgm:pt modelId="{139ED8E4-E681-4D47-9E78-757D5474FF54}" type="sibTrans" cxnId="{0A009F75-CECA-42D5-A1E7-67E29205F60A}">
      <dgm:prSet/>
      <dgm:spPr/>
      <dgm:t>
        <a:bodyPr/>
        <a:lstStyle/>
        <a:p>
          <a:endParaRPr lang="en-CA"/>
        </a:p>
      </dgm:t>
    </dgm:pt>
    <dgm:pt modelId="{A60A5C9C-14D0-44B9-BC29-6FF6099955D4}">
      <dgm:prSet phldrT="[Text]"/>
      <dgm:spPr/>
      <dgm:t>
        <a:bodyPr/>
        <a:lstStyle/>
        <a:p>
          <a:r>
            <a:rPr lang="en-US"/>
            <a:t>0110100101010</a:t>
          </a:r>
          <a:endParaRPr lang="en-CA"/>
        </a:p>
      </dgm:t>
    </dgm:pt>
    <dgm:pt modelId="{1AD341AE-6CB6-430A-B3D7-AB7FA542BEA4}" type="parTrans" cxnId="{9DFD8600-6766-44B1-8A8C-D4CF96E0FD98}">
      <dgm:prSet/>
      <dgm:spPr/>
      <dgm:t>
        <a:bodyPr/>
        <a:lstStyle/>
        <a:p>
          <a:endParaRPr lang="en-CA"/>
        </a:p>
      </dgm:t>
    </dgm:pt>
    <dgm:pt modelId="{5E0210D8-8449-4516-9421-682CEB392AAB}" type="sibTrans" cxnId="{9DFD8600-6766-44B1-8A8C-D4CF96E0FD98}">
      <dgm:prSet/>
      <dgm:spPr/>
      <dgm:t>
        <a:bodyPr/>
        <a:lstStyle/>
        <a:p>
          <a:endParaRPr lang="en-CA"/>
        </a:p>
      </dgm:t>
    </dgm:pt>
    <dgm:pt modelId="{E68B6951-219A-4CCF-9580-DCE5FC9C1DAE}">
      <dgm:prSet phldrT="[Text]" phldr="1"/>
      <dgm:spPr/>
      <dgm:t>
        <a:bodyPr/>
        <a:lstStyle/>
        <a:p>
          <a:endParaRPr lang="en-CA"/>
        </a:p>
      </dgm:t>
    </dgm:pt>
    <dgm:pt modelId="{5C32EB20-83D0-405B-9317-B705E0C33200}" type="sibTrans" cxnId="{ECCDE836-6360-44C4-8CED-42675C940DE6}">
      <dgm:prSet/>
      <dgm:spPr/>
      <dgm:t>
        <a:bodyPr/>
        <a:lstStyle/>
        <a:p>
          <a:endParaRPr lang="en-CA"/>
        </a:p>
      </dgm:t>
    </dgm:pt>
    <dgm:pt modelId="{04B97624-F2F5-4384-A94D-B693FD6ECC1A}" type="parTrans" cxnId="{ECCDE836-6360-44C4-8CED-42675C940DE6}">
      <dgm:prSet/>
      <dgm:spPr/>
      <dgm:t>
        <a:bodyPr/>
        <a:lstStyle/>
        <a:p>
          <a:endParaRPr lang="en-CA"/>
        </a:p>
      </dgm:t>
    </dgm:pt>
    <dgm:pt modelId="{8661ED24-676C-4219-925A-CF838FF419EE}" type="pres">
      <dgm:prSet presAssocID="{12A40535-CA9B-4478-BCCB-51AC415AE487}" presName="linearFlow" presStyleCnt="0">
        <dgm:presLayoutVars>
          <dgm:dir/>
          <dgm:animLvl val="lvl"/>
          <dgm:resizeHandles val="exact"/>
        </dgm:presLayoutVars>
      </dgm:prSet>
      <dgm:spPr/>
    </dgm:pt>
    <dgm:pt modelId="{E652AB66-DD2C-4AC0-9A4E-A3ADB7F7F0F0}" type="pres">
      <dgm:prSet presAssocID="{7AFF960A-9464-46B9-9DFD-E48BA1940471}" presName="composite" presStyleCnt="0"/>
      <dgm:spPr/>
    </dgm:pt>
    <dgm:pt modelId="{6079A9EA-DDA5-49C3-A531-EAFFE426F18F}" type="pres">
      <dgm:prSet presAssocID="{7AFF960A-9464-46B9-9DFD-E48BA1940471}" presName="parentText" presStyleLbl="alignNode1" presStyleIdx="0" presStyleCnt="2">
        <dgm:presLayoutVars>
          <dgm:chMax val="1"/>
          <dgm:bulletEnabled val="1"/>
        </dgm:presLayoutVars>
      </dgm:prSet>
      <dgm:spPr/>
    </dgm:pt>
    <dgm:pt modelId="{CD962B95-0974-48B2-B042-4CA1E306119D}" type="pres">
      <dgm:prSet presAssocID="{7AFF960A-9464-46B9-9DFD-E48BA1940471}" presName="descendantText" presStyleLbl="alignAcc1" presStyleIdx="0" presStyleCnt="2">
        <dgm:presLayoutVars>
          <dgm:bulletEnabled val="1"/>
        </dgm:presLayoutVars>
      </dgm:prSet>
      <dgm:spPr/>
    </dgm:pt>
    <dgm:pt modelId="{FA2291BF-FA09-4F3B-BCF2-F44002C15224}" type="pres">
      <dgm:prSet presAssocID="{9AA3DF6C-49F2-4807-AE78-B96F8D6EA9E9}" presName="sp" presStyleCnt="0"/>
      <dgm:spPr/>
    </dgm:pt>
    <dgm:pt modelId="{1455484A-3A2C-49A6-856A-CCA52127A566}" type="pres">
      <dgm:prSet presAssocID="{E68B6951-219A-4CCF-9580-DCE5FC9C1DAE}" presName="composite" presStyleCnt="0"/>
      <dgm:spPr/>
    </dgm:pt>
    <dgm:pt modelId="{FD4F3A0C-FC17-42A2-83A5-D9B8E773202B}" type="pres">
      <dgm:prSet presAssocID="{E68B6951-219A-4CCF-9580-DCE5FC9C1DAE}" presName="parentText" presStyleLbl="alignNode1" presStyleIdx="1" presStyleCnt="2">
        <dgm:presLayoutVars>
          <dgm:chMax val="1"/>
          <dgm:bulletEnabled val="1"/>
        </dgm:presLayoutVars>
      </dgm:prSet>
      <dgm:spPr/>
    </dgm:pt>
    <dgm:pt modelId="{5C331CEB-DBEF-491F-B689-FCCEE282729E}" type="pres">
      <dgm:prSet presAssocID="{E68B6951-219A-4CCF-9580-DCE5FC9C1DAE}" presName="descendantText" presStyleLbl="alignAcc1" presStyleIdx="1" presStyleCnt="2">
        <dgm:presLayoutVars>
          <dgm:bulletEnabled val="1"/>
        </dgm:presLayoutVars>
      </dgm:prSet>
      <dgm:spPr/>
    </dgm:pt>
  </dgm:ptLst>
  <dgm:cxnLst>
    <dgm:cxn modelId="{9DFD8600-6766-44B1-8A8C-D4CF96E0FD98}" srcId="{E68B6951-219A-4CCF-9580-DCE5FC9C1DAE}" destId="{A60A5C9C-14D0-44B9-BC29-6FF6099955D4}" srcOrd="1" destOrd="0" parTransId="{1AD341AE-6CB6-430A-B3D7-AB7FA542BEA4}" sibTransId="{5E0210D8-8449-4516-9421-682CEB392AAB}"/>
    <dgm:cxn modelId="{ECCDE836-6360-44C4-8CED-42675C940DE6}" srcId="{12A40535-CA9B-4478-BCCB-51AC415AE487}" destId="{E68B6951-219A-4CCF-9580-DCE5FC9C1DAE}" srcOrd="1" destOrd="0" parTransId="{04B97624-F2F5-4384-A94D-B693FD6ECC1A}" sibTransId="{5C32EB20-83D0-405B-9317-B705E0C33200}"/>
    <dgm:cxn modelId="{4E5B7D3F-0AA0-47CB-8D3A-8657FA69F782}" type="presOf" srcId="{38439ECC-62BF-4A81-8518-D91AF24E88F6}" destId="{CD962B95-0974-48B2-B042-4CA1E306119D}" srcOrd="0" destOrd="1" presId="urn:microsoft.com/office/officeart/2005/8/layout/chevron2"/>
    <dgm:cxn modelId="{AFDC1961-7515-49E9-A289-F4D8C4E0FC87}" type="presOf" srcId="{7227A68D-B6E9-4F5D-97E2-DB2F5F66BDB5}" destId="{CD962B95-0974-48B2-B042-4CA1E306119D}" srcOrd="0" destOrd="0" presId="urn:microsoft.com/office/officeart/2005/8/layout/chevron2"/>
    <dgm:cxn modelId="{F62F186A-06B9-4A75-A110-17C3648D2075}" type="presOf" srcId="{A60A5C9C-14D0-44B9-BC29-6FF6099955D4}" destId="{5C331CEB-DBEF-491F-B689-FCCEE282729E}" srcOrd="0" destOrd="1" presId="urn:microsoft.com/office/officeart/2005/8/layout/chevron2"/>
    <dgm:cxn modelId="{EE77E04D-971A-43B2-A03A-52A9F41C5F4E}" srcId="{12A40535-CA9B-4478-BCCB-51AC415AE487}" destId="{7AFF960A-9464-46B9-9DFD-E48BA1940471}" srcOrd="0" destOrd="0" parTransId="{E1645AFE-B703-4799-B859-E580BA540A5A}" sibTransId="{9AA3DF6C-49F2-4807-AE78-B96F8D6EA9E9}"/>
    <dgm:cxn modelId="{831F8373-F0E2-4987-ACB3-88678DD46761}" type="presOf" srcId="{12A40535-CA9B-4478-BCCB-51AC415AE487}" destId="{8661ED24-676C-4219-925A-CF838FF419EE}" srcOrd="0" destOrd="0" presId="urn:microsoft.com/office/officeart/2005/8/layout/chevron2"/>
    <dgm:cxn modelId="{0A009F75-CECA-42D5-A1E7-67E29205F60A}" srcId="{E68B6951-219A-4CCF-9580-DCE5FC9C1DAE}" destId="{0E77B450-7A08-4261-A881-8AED4E4395B2}" srcOrd="0" destOrd="0" parTransId="{A67DAF1D-F514-4AB6-AC7A-E9EF6637AC13}" sibTransId="{139ED8E4-E681-4D47-9E78-757D5474FF54}"/>
    <dgm:cxn modelId="{55066381-CAFB-46FD-8693-611D25F6CCC1}" type="presOf" srcId="{E68B6951-219A-4CCF-9580-DCE5FC9C1DAE}" destId="{FD4F3A0C-FC17-42A2-83A5-D9B8E773202B}" srcOrd="0" destOrd="0" presId="urn:microsoft.com/office/officeart/2005/8/layout/chevron2"/>
    <dgm:cxn modelId="{E355DE90-A6C0-4D46-B36F-C15FC6C2C9C6}" srcId="{7AFF960A-9464-46B9-9DFD-E48BA1940471}" destId="{7227A68D-B6E9-4F5D-97E2-DB2F5F66BDB5}" srcOrd="0" destOrd="0" parTransId="{4E382B0B-C226-4A03-8C0D-A39E5A81744B}" sibTransId="{18B0A4DB-F419-4736-9788-35183F98D9E6}"/>
    <dgm:cxn modelId="{3F4327A0-26EE-4017-B0D2-89C9B78C0E0D}" srcId="{7AFF960A-9464-46B9-9DFD-E48BA1940471}" destId="{38439ECC-62BF-4A81-8518-D91AF24E88F6}" srcOrd="1" destOrd="0" parTransId="{90ADE504-0A8C-4214-A663-3852B459F6B4}" sibTransId="{EBE3EB93-71D1-47C8-BE79-F5987429D7AF}"/>
    <dgm:cxn modelId="{DF7FEDEB-559A-4409-9C20-565C0DBDF524}" type="presOf" srcId="{0E77B450-7A08-4261-A881-8AED4E4395B2}" destId="{5C331CEB-DBEF-491F-B689-FCCEE282729E}" srcOrd="0" destOrd="0" presId="urn:microsoft.com/office/officeart/2005/8/layout/chevron2"/>
    <dgm:cxn modelId="{3A11FFFE-EBB9-428F-876C-1089F24C6F4D}" type="presOf" srcId="{7AFF960A-9464-46B9-9DFD-E48BA1940471}" destId="{6079A9EA-DDA5-49C3-A531-EAFFE426F18F}" srcOrd="0" destOrd="0" presId="urn:microsoft.com/office/officeart/2005/8/layout/chevron2"/>
    <dgm:cxn modelId="{E08DC051-FA4E-4D22-8A76-ADD804C36EF8}" type="presParOf" srcId="{8661ED24-676C-4219-925A-CF838FF419EE}" destId="{E652AB66-DD2C-4AC0-9A4E-A3ADB7F7F0F0}" srcOrd="0" destOrd="0" presId="urn:microsoft.com/office/officeart/2005/8/layout/chevron2"/>
    <dgm:cxn modelId="{AAA3FC6A-E49C-4C57-811B-A7911CC03A92}" type="presParOf" srcId="{E652AB66-DD2C-4AC0-9A4E-A3ADB7F7F0F0}" destId="{6079A9EA-DDA5-49C3-A531-EAFFE426F18F}" srcOrd="0" destOrd="0" presId="urn:microsoft.com/office/officeart/2005/8/layout/chevron2"/>
    <dgm:cxn modelId="{9CADA856-A750-48EF-8A0D-641100C5159C}" type="presParOf" srcId="{E652AB66-DD2C-4AC0-9A4E-A3ADB7F7F0F0}" destId="{CD962B95-0974-48B2-B042-4CA1E306119D}" srcOrd="1" destOrd="0" presId="urn:microsoft.com/office/officeart/2005/8/layout/chevron2"/>
    <dgm:cxn modelId="{0903248F-9D13-4FF9-B6B4-85E6FF9FCF64}" type="presParOf" srcId="{8661ED24-676C-4219-925A-CF838FF419EE}" destId="{FA2291BF-FA09-4F3B-BCF2-F44002C15224}" srcOrd="1" destOrd="0" presId="urn:microsoft.com/office/officeart/2005/8/layout/chevron2"/>
    <dgm:cxn modelId="{F2A8B17B-CFCF-48FE-AEDB-B6C5F005AB85}" type="presParOf" srcId="{8661ED24-676C-4219-925A-CF838FF419EE}" destId="{1455484A-3A2C-49A6-856A-CCA52127A566}" srcOrd="2" destOrd="0" presId="urn:microsoft.com/office/officeart/2005/8/layout/chevron2"/>
    <dgm:cxn modelId="{E27EEA7E-E390-40F7-B959-D3472B84DD5D}" type="presParOf" srcId="{1455484A-3A2C-49A6-856A-CCA52127A566}" destId="{FD4F3A0C-FC17-42A2-83A5-D9B8E773202B}" srcOrd="0" destOrd="0" presId="urn:microsoft.com/office/officeart/2005/8/layout/chevron2"/>
    <dgm:cxn modelId="{99670742-661A-4E17-A230-98B3F11BD2A1}" type="presParOf" srcId="{1455484A-3A2C-49A6-856A-CCA52127A566}" destId="{5C331CEB-DBEF-491F-B689-FCCEE282729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A40535-CA9B-4478-BCCB-51AC415AE487}" type="doc">
      <dgm:prSet loTypeId="urn:microsoft.com/office/officeart/2005/8/layout/chevron2" loCatId="list" qsTypeId="urn:microsoft.com/office/officeart/2005/8/quickstyle/simple4" qsCatId="simple" csTypeId="urn:microsoft.com/office/officeart/2005/8/colors/colorful1" csCatId="colorful" phldr="1"/>
      <dgm:spPr/>
      <dgm:t>
        <a:bodyPr/>
        <a:lstStyle/>
        <a:p>
          <a:endParaRPr lang="en-CA"/>
        </a:p>
      </dgm:t>
    </dgm:pt>
    <dgm:pt modelId="{7AFF960A-9464-46B9-9DFD-E48BA1940471}">
      <dgm:prSet phldrT="[Text]" phldr="1"/>
      <dgm:spPr/>
      <dgm:t>
        <a:bodyPr/>
        <a:lstStyle/>
        <a:p>
          <a:endParaRPr lang="en-CA"/>
        </a:p>
      </dgm:t>
    </dgm:pt>
    <dgm:pt modelId="{E1645AFE-B703-4799-B859-E580BA540A5A}" type="parTrans" cxnId="{EE77E04D-971A-43B2-A03A-52A9F41C5F4E}">
      <dgm:prSet/>
      <dgm:spPr/>
      <dgm:t>
        <a:bodyPr/>
        <a:lstStyle/>
        <a:p>
          <a:endParaRPr lang="en-CA"/>
        </a:p>
      </dgm:t>
    </dgm:pt>
    <dgm:pt modelId="{9AA3DF6C-49F2-4807-AE78-B96F8D6EA9E9}" type="sibTrans" cxnId="{EE77E04D-971A-43B2-A03A-52A9F41C5F4E}">
      <dgm:prSet/>
      <dgm:spPr/>
      <dgm:t>
        <a:bodyPr/>
        <a:lstStyle/>
        <a:p>
          <a:endParaRPr lang="en-CA"/>
        </a:p>
      </dgm:t>
    </dgm:pt>
    <dgm:pt modelId="{7227A68D-B6E9-4F5D-97E2-DB2F5F66BDB5}">
      <dgm:prSet phldrT="[Text]"/>
      <dgm:spPr/>
      <dgm:t>
        <a:bodyPr/>
        <a:lstStyle/>
        <a:p>
          <a:r>
            <a:rPr lang="en-US"/>
            <a:t>Human Language</a:t>
          </a:r>
          <a:endParaRPr lang="en-CA"/>
        </a:p>
      </dgm:t>
    </dgm:pt>
    <dgm:pt modelId="{4E382B0B-C226-4A03-8C0D-A39E5A81744B}" type="parTrans" cxnId="{E355DE90-A6C0-4D46-B36F-C15FC6C2C9C6}">
      <dgm:prSet/>
      <dgm:spPr/>
      <dgm:t>
        <a:bodyPr/>
        <a:lstStyle/>
        <a:p>
          <a:endParaRPr lang="en-CA"/>
        </a:p>
      </dgm:t>
    </dgm:pt>
    <dgm:pt modelId="{18B0A4DB-F419-4736-9788-35183F98D9E6}" type="sibTrans" cxnId="{E355DE90-A6C0-4D46-B36F-C15FC6C2C9C6}">
      <dgm:prSet/>
      <dgm:spPr/>
      <dgm:t>
        <a:bodyPr/>
        <a:lstStyle/>
        <a:p>
          <a:endParaRPr lang="en-CA"/>
        </a:p>
      </dgm:t>
    </dgm:pt>
    <dgm:pt modelId="{38439ECC-62BF-4A81-8518-D91AF24E88F6}">
      <dgm:prSet phldrT="[Text]"/>
      <dgm:spPr/>
      <dgm:t>
        <a:bodyPr/>
        <a:lstStyle/>
        <a:p>
          <a:r>
            <a:rPr lang="en-US"/>
            <a:t>“What’s the result of adding 5 to 7?”</a:t>
          </a:r>
          <a:endParaRPr lang="en-CA"/>
        </a:p>
      </dgm:t>
    </dgm:pt>
    <dgm:pt modelId="{90ADE504-0A8C-4214-A663-3852B459F6B4}" type="parTrans" cxnId="{3F4327A0-26EE-4017-B0D2-89C9B78C0E0D}">
      <dgm:prSet/>
      <dgm:spPr/>
      <dgm:t>
        <a:bodyPr/>
        <a:lstStyle/>
        <a:p>
          <a:endParaRPr lang="en-CA"/>
        </a:p>
      </dgm:t>
    </dgm:pt>
    <dgm:pt modelId="{EBE3EB93-71D1-47C8-BE79-F5987429D7AF}" type="sibTrans" cxnId="{3F4327A0-26EE-4017-B0D2-89C9B78C0E0D}">
      <dgm:prSet/>
      <dgm:spPr/>
      <dgm:t>
        <a:bodyPr/>
        <a:lstStyle/>
        <a:p>
          <a:endParaRPr lang="en-CA"/>
        </a:p>
      </dgm:t>
    </dgm:pt>
    <dgm:pt modelId="{0E77B450-7A08-4261-A881-8AED4E4395B2}">
      <dgm:prSet phldrT="[Text]"/>
      <dgm:spPr/>
      <dgm:t>
        <a:bodyPr/>
        <a:lstStyle/>
        <a:p>
          <a:r>
            <a:rPr lang="en-US"/>
            <a:t>Machine language</a:t>
          </a:r>
          <a:endParaRPr lang="en-CA"/>
        </a:p>
      </dgm:t>
    </dgm:pt>
    <dgm:pt modelId="{A67DAF1D-F514-4AB6-AC7A-E9EF6637AC13}" type="parTrans" cxnId="{0A009F75-CECA-42D5-A1E7-67E29205F60A}">
      <dgm:prSet/>
      <dgm:spPr/>
      <dgm:t>
        <a:bodyPr/>
        <a:lstStyle/>
        <a:p>
          <a:endParaRPr lang="en-CA"/>
        </a:p>
      </dgm:t>
    </dgm:pt>
    <dgm:pt modelId="{139ED8E4-E681-4D47-9E78-757D5474FF54}" type="sibTrans" cxnId="{0A009F75-CECA-42D5-A1E7-67E29205F60A}">
      <dgm:prSet/>
      <dgm:spPr/>
      <dgm:t>
        <a:bodyPr/>
        <a:lstStyle/>
        <a:p>
          <a:endParaRPr lang="en-CA"/>
        </a:p>
      </dgm:t>
    </dgm:pt>
    <dgm:pt modelId="{A60A5C9C-14D0-44B9-BC29-6FF6099955D4}">
      <dgm:prSet phldrT="[Text]"/>
      <dgm:spPr/>
      <dgm:t>
        <a:bodyPr/>
        <a:lstStyle/>
        <a:p>
          <a:r>
            <a:rPr lang="en-US"/>
            <a:t>0110100101010</a:t>
          </a:r>
          <a:endParaRPr lang="en-CA"/>
        </a:p>
      </dgm:t>
    </dgm:pt>
    <dgm:pt modelId="{1AD341AE-6CB6-430A-B3D7-AB7FA542BEA4}" type="parTrans" cxnId="{9DFD8600-6766-44B1-8A8C-D4CF96E0FD98}">
      <dgm:prSet/>
      <dgm:spPr/>
      <dgm:t>
        <a:bodyPr/>
        <a:lstStyle/>
        <a:p>
          <a:endParaRPr lang="en-CA"/>
        </a:p>
      </dgm:t>
    </dgm:pt>
    <dgm:pt modelId="{5E0210D8-8449-4516-9421-682CEB392AAB}" type="sibTrans" cxnId="{9DFD8600-6766-44B1-8A8C-D4CF96E0FD98}">
      <dgm:prSet/>
      <dgm:spPr/>
      <dgm:t>
        <a:bodyPr/>
        <a:lstStyle/>
        <a:p>
          <a:endParaRPr lang="en-CA"/>
        </a:p>
      </dgm:t>
    </dgm:pt>
    <dgm:pt modelId="{E68B6951-219A-4CCF-9580-DCE5FC9C1DAE}">
      <dgm:prSet phldrT="[Text]" phldr="1"/>
      <dgm:spPr/>
      <dgm:t>
        <a:bodyPr/>
        <a:lstStyle/>
        <a:p>
          <a:endParaRPr lang="en-CA"/>
        </a:p>
      </dgm:t>
    </dgm:pt>
    <dgm:pt modelId="{5C32EB20-83D0-405B-9317-B705E0C33200}" type="sibTrans" cxnId="{ECCDE836-6360-44C4-8CED-42675C940DE6}">
      <dgm:prSet/>
      <dgm:spPr/>
      <dgm:t>
        <a:bodyPr/>
        <a:lstStyle/>
        <a:p>
          <a:endParaRPr lang="en-CA"/>
        </a:p>
      </dgm:t>
    </dgm:pt>
    <dgm:pt modelId="{04B97624-F2F5-4384-A94D-B693FD6ECC1A}" type="parTrans" cxnId="{ECCDE836-6360-44C4-8CED-42675C940DE6}">
      <dgm:prSet/>
      <dgm:spPr/>
      <dgm:t>
        <a:bodyPr/>
        <a:lstStyle/>
        <a:p>
          <a:endParaRPr lang="en-CA"/>
        </a:p>
      </dgm:t>
    </dgm:pt>
    <dgm:pt modelId="{A9FB0700-4CF4-462E-A274-12E538DC6CE9}">
      <dgm:prSet phldrT="[Text]" phldr="1"/>
      <dgm:spPr/>
      <dgm:t>
        <a:bodyPr/>
        <a:lstStyle/>
        <a:p>
          <a:endParaRPr lang="en-CA"/>
        </a:p>
      </dgm:t>
    </dgm:pt>
    <dgm:pt modelId="{BFAF314A-EC8B-465C-B3C5-97FE5FC26153}" type="sibTrans" cxnId="{862651CA-1D7E-4CAB-89FE-3A1F786752C3}">
      <dgm:prSet/>
      <dgm:spPr/>
      <dgm:t>
        <a:bodyPr/>
        <a:lstStyle/>
        <a:p>
          <a:endParaRPr lang="en-CA"/>
        </a:p>
      </dgm:t>
    </dgm:pt>
    <dgm:pt modelId="{149B307D-5FFB-4429-AA69-5DA1B474E892}" type="parTrans" cxnId="{862651CA-1D7E-4CAB-89FE-3A1F786752C3}">
      <dgm:prSet/>
      <dgm:spPr/>
      <dgm:t>
        <a:bodyPr/>
        <a:lstStyle/>
        <a:p>
          <a:endParaRPr lang="en-CA"/>
        </a:p>
      </dgm:t>
    </dgm:pt>
    <dgm:pt modelId="{A2B01914-BE71-4336-99BA-D73362C6A529}">
      <dgm:prSet/>
      <dgm:spPr/>
      <dgm:t>
        <a:bodyPr/>
        <a:lstStyle/>
        <a:p>
          <a:r>
            <a:rPr lang="en-US"/>
            <a:t>Assembly Language</a:t>
          </a:r>
          <a:endParaRPr lang="en-CA"/>
        </a:p>
      </dgm:t>
    </dgm:pt>
    <dgm:pt modelId="{DC8A355C-B2A0-4887-A5A7-1C5BAD6E32D7}" type="parTrans" cxnId="{D3675182-1711-4A0F-A535-3D48EC88B89D}">
      <dgm:prSet/>
      <dgm:spPr/>
      <dgm:t>
        <a:bodyPr/>
        <a:lstStyle/>
        <a:p>
          <a:endParaRPr lang="en-CA"/>
        </a:p>
      </dgm:t>
    </dgm:pt>
    <dgm:pt modelId="{2EC402D7-7091-4EED-BD12-ABCB4F06CD59}" type="sibTrans" cxnId="{D3675182-1711-4A0F-A535-3D48EC88B89D}">
      <dgm:prSet/>
      <dgm:spPr/>
      <dgm:t>
        <a:bodyPr/>
        <a:lstStyle/>
        <a:p>
          <a:endParaRPr lang="en-US"/>
        </a:p>
      </dgm:t>
    </dgm:pt>
    <dgm:pt modelId="{C5F99D48-0DB0-43EA-B628-DFBA15A13A3A}" type="pres">
      <dgm:prSet presAssocID="{12A40535-CA9B-4478-BCCB-51AC415AE487}" presName="linearFlow" presStyleCnt="0">
        <dgm:presLayoutVars>
          <dgm:dir/>
          <dgm:animLvl val="lvl"/>
          <dgm:resizeHandles val="exact"/>
        </dgm:presLayoutVars>
      </dgm:prSet>
      <dgm:spPr/>
    </dgm:pt>
    <dgm:pt modelId="{6D42DD69-429B-43C2-B04D-E4995B724B95}" type="pres">
      <dgm:prSet presAssocID="{7AFF960A-9464-46B9-9DFD-E48BA1940471}" presName="composite" presStyleCnt="0"/>
      <dgm:spPr/>
    </dgm:pt>
    <dgm:pt modelId="{BBE2C76B-54D7-45E5-AC94-EE568412B836}" type="pres">
      <dgm:prSet presAssocID="{7AFF960A-9464-46B9-9DFD-E48BA1940471}" presName="parentText" presStyleLbl="alignNode1" presStyleIdx="0" presStyleCnt="3">
        <dgm:presLayoutVars>
          <dgm:chMax val="1"/>
          <dgm:bulletEnabled val="1"/>
        </dgm:presLayoutVars>
      </dgm:prSet>
      <dgm:spPr/>
    </dgm:pt>
    <dgm:pt modelId="{B7D4C211-F24F-4822-BACA-402339C6546F}" type="pres">
      <dgm:prSet presAssocID="{7AFF960A-9464-46B9-9DFD-E48BA1940471}" presName="descendantText" presStyleLbl="alignAcc1" presStyleIdx="0" presStyleCnt="3">
        <dgm:presLayoutVars>
          <dgm:bulletEnabled val="1"/>
        </dgm:presLayoutVars>
      </dgm:prSet>
      <dgm:spPr/>
    </dgm:pt>
    <dgm:pt modelId="{FC38E496-5C90-4252-9695-6ACE17EAB94E}" type="pres">
      <dgm:prSet presAssocID="{9AA3DF6C-49F2-4807-AE78-B96F8D6EA9E9}" presName="sp" presStyleCnt="0"/>
      <dgm:spPr/>
    </dgm:pt>
    <dgm:pt modelId="{C8EFFC33-A227-4F44-A4C7-763F4DAD0399}" type="pres">
      <dgm:prSet presAssocID="{A9FB0700-4CF4-462E-A274-12E538DC6CE9}" presName="composite" presStyleCnt="0"/>
      <dgm:spPr/>
    </dgm:pt>
    <dgm:pt modelId="{88FC3EFF-BFCC-41C7-83CB-0FED0BE790FE}" type="pres">
      <dgm:prSet presAssocID="{A9FB0700-4CF4-462E-A274-12E538DC6CE9}" presName="parentText" presStyleLbl="alignNode1" presStyleIdx="1" presStyleCnt="3">
        <dgm:presLayoutVars>
          <dgm:chMax val="1"/>
          <dgm:bulletEnabled val="1"/>
        </dgm:presLayoutVars>
      </dgm:prSet>
      <dgm:spPr/>
    </dgm:pt>
    <dgm:pt modelId="{7CE6F78D-1D77-429C-80EF-D7B34080B220}" type="pres">
      <dgm:prSet presAssocID="{A9FB0700-4CF4-462E-A274-12E538DC6CE9}" presName="descendantText" presStyleLbl="alignAcc1" presStyleIdx="1" presStyleCnt="3">
        <dgm:presLayoutVars>
          <dgm:bulletEnabled val="1"/>
        </dgm:presLayoutVars>
      </dgm:prSet>
      <dgm:spPr/>
    </dgm:pt>
    <dgm:pt modelId="{966A63E0-AABF-449C-88BB-BBA62CF757B9}" type="pres">
      <dgm:prSet presAssocID="{BFAF314A-EC8B-465C-B3C5-97FE5FC26153}" presName="sp" presStyleCnt="0"/>
      <dgm:spPr/>
    </dgm:pt>
    <dgm:pt modelId="{DA2793C6-8EA8-4E6B-AE19-65B8C7D167C6}" type="pres">
      <dgm:prSet presAssocID="{E68B6951-219A-4CCF-9580-DCE5FC9C1DAE}" presName="composite" presStyleCnt="0"/>
      <dgm:spPr/>
    </dgm:pt>
    <dgm:pt modelId="{5D02D251-295B-40B2-B58E-23C4914BA0AC}" type="pres">
      <dgm:prSet presAssocID="{E68B6951-219A-4CCF-9580-DCE5FC9C1DAE}" presName="parentText" presStyleLbl="alignNode1" presStyleIdx="2" presStyleCnt="3">
        <dgm:presLayoutVars>
          <dgm:chMax val="1"/>
          <dgm:bulletEnabled val="1"/>
        </dgm:presLayoutVars>
      </dgm:prSet>
      <dgm:spPr/>
    </dgm:pt>
    <dgm:pt modelId="{BDE9065C-4F63-4540-AF57-8F79A49D5CAE}" type="pres">
      <dgm:prSet presAssocID="{E68B6951-219A-4CCF-9580-DCE5FC9C1DAE}" presName="descendantText" presStyleLbl="alignAcc1" presStyleIdx="2" presStyleCnt="3">
        <dgm:presLayoutVars>
          <dgm:bulletEnabled val="1"/>
        </dgm:presLayoutVars>
      </dgm:prSet>
      <dgm:spPr/>
    </dgm:pt>
  </dgm:ptLst>
  <dgm:cxnLst>
    <dgm:cxn modelId="{9DFD8600-6766-44B1-8A8C-D4CF96E0FD98}" srcId="{E68B6951-219A-4CCF-9580-DCE5FC9C1DAE}" destId="{A60A5C9C-14D0-44B9-BC29-6FF6099955D4}" srcOrd="1" destOrd="0" parTransId="{1AD341AE-6CB6-430A-B3D7-AB7FA542BEA4}" sibTransId="{5E0210D8-8449-4516-9421-682CEB392AAB}"/>
    <dgm:cxn modelId="{2E54511E-560B-4D59-AB07-A460A91FBA9D}" type="presOf" srcId="{38439ECC-62BF-4A81-8518-D91AF24E88F6}" destId="{B7D4C211-F24F-4822-BACA-402339C6546F}" srcOrd="0" destOrd="1" presId="urn:microsoft.com/office/officeart/2005/8/layout/chevron2"/>
    <dgm:cxn modelId="{ECCDE836-6360-44C4-8CED-42675C940DE6}" srcId="{12A40535-CA9B-4478-BCCB-51AC415AE487}" destId="{E68B6951-219A-4CCF-9580-DCE5FC9C1DAE}" srcOrd="2" destOrd="0" parTransId="{04B97624-F2F5-4384-A94D-B693FD6ECC1A}" sibTransId="{5C32EB20-83D0-405B-9317-B705E0C33200}"/>
    <dgm:cxn modelId="{EE77E04D-971A-43B2-A03A-52A9F41C5F4E}" srcId="{12A40535-CA9B-4478-BCCB-51AC415AE487}" destId="{7AFF960A-9464-46B9-9DFD-E48BA1940471}" srcOrd="0" destOrd="0" parTransId="{E1645AFE-B703-4799-B859-E580BA540A5A}" sibTransId="{9AA3DF6C-49F2-4807-AE78-B96F8D6EA9E9}"/>
    <dgm:cxn modelId="{0A009F75-CECA-42D5-A1E7-67E29205F60A}" srcId="{E68B6951-219A-4CCF-9580-DCE5FC9C1DAE}" destId="{0E77B450-7A08-4261-A881-8AED4E4395B2}" srcOrd="0" destOrd="0" parTransId="{A67DAF1D-F514-4AB6-AC7A-E9EF6637AC13}" sibTransId="{139ED8E4-E681-4D47-9E78-757D5474FF54}"/>
    <dgm:cxn modelId="{D3675182-1711-4A0F-A535-3D48EC88B89D}" srcId="{A9FB0700-4CF4-462E-A274-12E538DC6CE9}" destId="{A2B01914-BE71-4336-99BA-D73362C6A529}" srcOrd="0" destOrd="0" parTransId="{DC8A355C-B2A0-4887-A5A7-1C5BAD6E32D7}" sibTransId="{2EC402D7-7091-4EED-BD12-ABCB4F06CD59}"/>
    <dgm:cxn modelId="{E355DE90-A6C0-4D46-B36F-C15FC6C2C9C6}" srcId="{7AFF960A-9464-46B9-9DFD-E48BA1940471}" destId="{7227A68D-B6E9-4F5D-97E2-DB2F5F66BDB5}" srcOrd="0" destOrd="0" parTransId="{4E382B0B-C226-4A03-8C0D-A39E5A81744B}" sibTransId="{18B0A4DB-F419-4736-9788-35183F98D9E6}"/>
    <dgm:cxn modelId="{3F4327A0-26EE-4017-B0D2-89C9B78C0E0D}" srcId="{7AFF960A-9464-46B9-9DFD-E48BA1940471}" destId="{38439ECC-62BF-4A81-8518-D91AF24E88F6}" srcOrd="1" destOrd="0" parTransId="{90ADE504-0A8C-4214-A663-3852B459F6B4}" sibTransId="{EBE3EB93-71D1-47C8-BE79-F5987429D7AF}"/>
    <dgm:cxn modelId="{7A8336A9-4C5B-4F97-B140-C34667D61CD3}" type="presOf" srcId="{12A40535-CA9B-4478-BCCB-51AC415AE487}" destId="{C5F99D48-0DB0-43EA-B628-DFBA15A13A3A}" srcOrd="0" destOrd="0" presId="urn:microsoft.com/office/officeart/2005/8/layout/chevron2"/>
    <dgm:cxn modelId="{A6B46FBD-0D50-4FCB-AC21-8218D7D965DF}" type="presOf" srcId="{A9FB0700-4CF4-462E-A274-12E538DC6CE9}" destId="{88FC3EFF-BFCC-41C7-83CB-0FED0BE790FE}" srcOrd="0" destOrd="0" presId="urn:microsoft.com/office/officeart/2005/8/layout/chevron2"/>
    <dgm:cxn modelId="{705A56BD-0208-4E5E-90D4-95E6FAFE9C7A}" type="presOf" srcId="{7AFF960A-9464-46B9-9DFD-E48BA1940471}" destId="{BBE2C76B-54D7-45E5-AC94-EE568412B836}" srcOrd="0" destOrd="0" presId="urn:microsoft.com/office/officeart/2005/8/layout/chevron2"/>
    <dgm:cxn modelId="{0DD32BC4-9C35-4C29-A9E8-F3429F4F7569}" type="presOf" srcId="{A60A5C9C-14D0-44B9-BC29-6FF6099955D4}" destId="{BDE9065C-4F63-4540-AF57-8F79A49D5CAE}" srcOrd="0" destOrd="1" presId="urn:microsoft.com/office/officeart/2005/8/layout/chevron2"/>
    <dgm:cxn modelId="{7A2DB6C8-2E23-4056-B592-E2B15A661125}" type="presOf" srcId="{A2B01914-BE71-4336-99BA-D73362C6A529}" destId="{7CE6F78D-1D77-429C-80EF-D7B34080B220}" srcOrd="0" destOrd="0" presId="urn:microsoft.com/office/officeart/2005/8/layout/chevron2"/>
    <dgm:cxn modelId="{862651CA-1D7E-4CAB-89FE-3A1F786752C3}" srcId="{12A40535-CA9B-4478-BCCB-51AC415AE487}" destId="{A9FB0700-4CF4-462E-A274-12E538DC6CE9}" srcOrd="1" destOrd="0" parTransId="{149B307D-5FFB-4429-AA69-5DA1B474E892}" sibTransId="{BFAF314A-EC8B-465C-B3C5-97FE5FC26153}"/>
    <dgm:cxn modelId="{A168BBD7-F68B-4EE0-A89B-54AD8249EEB1}" type="presOf" srcId="{7227A68D-B6E9-4F5D-97E2-DB2F5F66BDB5}" destId="{B7D4C211-F24F-4822-BACA-402339C6546F}" srcOrd="0" destOrd="0" presId="urn:microsoft.com/office/officeart/2005/8/layout/chevron2"/>
    <dgm:cxn modelId="{895E46F5-7B36-431C-BCF6-96DBE0CAF181}" type="presOf" srcId="{E68B6951-219A-4CCF-9580-DCE5FC9C1DAE}" destId="{5D02D251-295B-40B2-B58E-23C4914BA0AC}" srcOrd="0" destOrd="0" presId="urn:microsoft.com/office/officeart/2005/8/layout/chevron2"/>
    <dgm:cxn modelId="{C3940BFD-F62B-4E3E-9FAB-E0FFBF45AA62}" type="presOf" srcId="{0E77B450-7A08-4261-A881-8AED4E4395B2}" destId="{BDE9065C-4F63-4540-AF57-8F79A49D5CAE}" srcOrd="0" destOrd="0" presId="urn:microsoft.com/office/officeart/2005/8/layout/chevron2"/>
    <dgm:cxn modelId="{A0401734-330F-44E5-ABF4-B46E0E9F8DBF}" type="presParOf" srcId="{C5F99D48-0DB0-43EA-B628-DFBA15A13A3A}" destId="{6D42DD69-429B-43C2-B04D-E4995B724B95}" srcOrd="0" destOrd="0" presId="urn:microsoft.com/office/officeart/2005/8/layout/chevron2"/>
    <dgm:cxn modelId="{46058524-912C-47A2-A892-346B851AAAB8}" type="presParOf" srcId="{6D42DD69-429B-43C2-B04D-E4995B724B95}" destId="{BBE2C76B-54D7-45E5-AC94-EE568412B836}" srcOrd="0" destOrd="0" presId="urn:microsoft.com/office/officeart/2005/8/layout/chevron2"/>
    <dgm:cxn modelId="{EABEF433-DE6D-407D-8625-87192B18F570}" type="presParOf" srcId="{6D42DD69-429B-43C2-B04D-E4995B724B95}" destId="{B7D4C211-F24F-4822-BACA-402339C6546F}" srcOrd="1" destOrd="0" presId="urn:microsoft.com/office/officeart/2005/8/layout/chevron2"/>
    <dgm:cxn modelId="{93C2875F-EA50-4AE7-B453-BD4496702187}" type="presParOf" srcId="{C5F99D48-0DB0-43EA-B628-DFBA15A13A3A}" destId="{FC38E496-5C90-4252-9695-6ACE17EAB94E}" srcOrd="1" destOrd="0" presId="urn:microsoft.com/office/officeart/2005/8/layout/chevron2"/>
    <dgm:cxn modelId="{B0346719-63AC-47C8-BEE1-D30F5AF67DA1}" type="presParOf" srcId="{C5F99D48-0DB0-43EA-B628-DFBA15A13A3A}" destId="{C8EFFC33-A227-4F44-A4C7-763F4DAD0399}" srcOrd="2" destOrd="0" presId="urn:microsoft.com/office/officeart/2005/8/layout/chevron2"/>
    <dgm:cxn modelId="{AB47FFBC-201C-4F59-8C7D-B65D794DA513}" type="presParOf" srcId="{C8EFFC33-A227-4F44-A4C7-763F4DAD0399}" destId="{88FC3EFF-BFCC-41C7-83CB-0FED0BE790FE}" srcOrd="0" destOrd="0" presId="urn:microsoft.com/office/officeart/2005/8/layout/chevron2"/>
    <dgm:cxn modelId="{23985566-ACC9-4DB3-918F-8E5F1EA04AF7}" type="presParOf" srcId="{C8EFFC33-A227-4F44-A4C7-763F4DAD0399}" destId="{7CE6F78D-1D77-429C-80EF-D7B34080B220}" srcOrd="1" destOrd="0" presId="urn:microsoft.com/office/officeart/2005/8/layout/chevron2"/>
    <dgm:cxn modelId="{5F48CAC5-F061-4951-BB78-DE33884824F5}" type="presParOf" srcId="{C5F99D48-0DB0-43EA-B628-DFBA15A13A3A}" destId="{966A63E0-AABF-449C-88BB-BBA62CF757B9}" srcOrd="3" destOrd="0" presId="urn:microsoft.com/office/officeart/2005/8/layout/chevron2"/>
    <dgm:cxn modelId="{F047A1E9-8300-48DC-87E7-F6E8C9E35C84}" type="presParOf" srcId="{C5F99D48-0DB0-43EA-B628-DFBA15A13A3A}" destId="{DA2793C6-8EA8-4E6B-AE19-65B8C7D167C6}" srcOrd="4" destOrd="0" presId="urn:microsoft.com/office/officeart/2005/8/layout/chevron2"/>
    <dgm:cxn modelId="{7EE60730-52B5-411F-9BF1-BBF2D333459E}" type="presParOf" srcId="{DA2793C6-8EA8-4E6B-AE19-65B8C7D167C6}" destId="{5D02D251-295B-40B2-B58E-23C4914BA0AC}" srcOrd="0" destOrd="0" presId="urn:microsoft.com/office/officeart/2005/8/layout/chevron2"/>
    <dgm:cxn modelId="{984957CC-CCE1-4142-971C-09C6705020CB}" type="presParOf" srcId="{DA2793C6-8EA8-4E6B-AE19-65B8C7D167C6}" destId="{BDE9065C-4F63-4540-AF57-8F79A49D5C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A40535-CA9B-4478-BCCB-51AC415AE487}" type="doc">
      <dgm:prSet loTypeId="urn:microsoft.com/office/officeart/2005/8/layout/chevron2" loCatId="list" qsTypeId="urn:microsoft.com/office/officeart/2005/8/quickstyle/simple4" qsCatId="simple" csTypeId="urn:microsoft.com/office/officeart/2005/8/colors/colorful1" csCatId="colorful" phldr="1"/>
      <dgm:spPr/>
      <dgm:t>
        <a:bodyPr/>
        <a:lstStyle/>
        <a:p>
          <a:endParaRPr lang="en-CA"/>
        </a:p>
      </dgm:t>
    </dgm:pt>
    <dgm:pt modelId="{7AFF960A-9464-46B9-9DFD-E48BA1940471}">
      <dgm:prSet phldrT="[Text]" phldr="1"/>
      <dgm:spPr/>
      <dgm:t>
        <a:bodyPr/>
        <a:lstStyle/>
        <a:p>
          <a:endParaRPr lang="en-CA"/>
        </a:p>
      </dgm:t>
    </dgm:pt>
    <dgm:pt modelId="{E1645AFE-B703-4799-B859-E580BA540A5A}" type="parTrans" cxnId="{EE77E04D-971A-43B2-A03A-52A9F41C5F4E}">
      <dgm:prSet/>
      <dgm:spPr/>
      <dgm:t>
        <a:bodyPr/>
        <a:lstStyle/>
        <a:p>
          <a:endParaRPr lang="en-CA"/>
        </a:p>
      </dgm:t>
    </dgm:pt>
    <dgm:pt modelId="{9AA3DF6C-49F2-4807-AE78-B96F8D6EA9E9}" type="sibTrans" cxnId="{EE77E04D-971A-43B2-A03A-52A9F41C5F4E}">
      <dgm:prSet/>
      <dgm:spPr/>
      <dgm:t>
        <a:bodyPr/>
        <a:lstStyle/>
        <a:p>
          <a:endParaRPr lang="en-CA"/>
        </a:p>
      </dgm:t>
    </dgm:pt>
    <dgm:pt modelId="{7227A68D-B6E9-4F5D-97E2-DB2F5F66BDB5}">
      <dgm:prSet phldrT="[Text]"/>
      <dgm:spPr/>
      <dgm:t>
        <a:bodyPr/>
        <a:lstStyle/>
        <a:p>
          <a:r>
            <a:rPr lang="en-US"/>
            <a:t>Human Language</a:t>
          </a:r>
          <a:endParaRPr lang="en-CA"/>
        </a:p>
      </dgm:t>
    </dgm:pt>
    <dgm:pt modelId="{4E382B0B-C226-4A03-8C0D-A39E5A81744B}" type="parTrans" cxnId="{E355DE90-A6C0-4D46-B36F-C15FC6C2C9C6}">
      <dgm:prSet/>
      <dgm:spPr/>
      <dgm:t>
        <a:bodyPr/>
        <a:lstStyle/>
        <a:p>
          <a:endParaRPr lang="en-CA"/>
        </a:p>
      </dgm:t>
    </dgm:pt>
    <dgm:pt modelId="{18B0A4DB-F419-4736-9788-35183F98D9E6}" type="sibTrans" cxnId="{E355DE90-A6C0-4D46-B36F-C15FC6C2C9C6}">
      <dgm:prSet/>
      <dgm:spPr/>
      <dgm:t>
        <a:bodyPr/>
        <a:lstStyle/>
        <a:p>
          <a:endParaRPr lang="en-CA"/>
        </a:p>
      </dgm:t>
    </dgm:pt>
    <dgm:pt modelId="{38439ECC-62BF-4A81-8518-D91AF24E88F6}">
      <dgm:prSet phldrT="[Text]"/>
      <dgm:spPr/>
      <dgm:t>
        <a:bodyPr/>
        <a:lstStyle/>
        <a:p>
          <a:r>
            <a:rPr lang="en-US"/>
            <a:t>“What’s the result of adding 5 to 7?”</a:t>
          </a:r>
          <a:endParaRPr lang="en-CA"/>
        </a:p>
      </dgm:t>
    </dgm:pt>
    <dgm:pt modelId="{90ADE504-0A8C-4214-A663-3852B459F6B4}" type="parTrans" cxnId="{3F4327A0-26EE-4017-B0D2-89C9B78C0E0D}">
      <dgm:prSet/>
      <dgm:spPr/>
      <dgm:t>
        <a:bodyPr/>
        <a:lstStyle/>
        <a:p>
          <a:endParaRPr lang="en-CA"/>
        </a:p>
      </dgm:t>
    </dgm:pt>
    <dgm:pt modelId="{EBE3EB93-71D1-47C8-BE79-F5987429D7AF}" type="sibTrans" cxnId="{3F4327A0-26EE-4017-B0D2-89C9B78C0E0D}">
      <dgm:prSet/>
      <dgm:spPr/>
      <dgm:t>
        <a:bodyPr/>
        <a:lstStyle/>
        <a:p>
          <a:endParaRPr lang="en-CA"/>
        </a:p>
      </dgm:t>
    </dgm:pt>
    <dgm:pt modelId="{0E77B450-7A08-4261-A881-8AED4E4395B2}">
      <dgm:prSet phldrT="[Text]"/>
      <dgm:spPr/>
      <dgm:t>
        <a:bodyPr/>
        <a:lstStyle/>
        <a:p>
          <a:r>
            <a:rPr lang="en-US"/>
            <a:t>Machine language</a:t>
          </a:r>
          <a:endParaRPr lang="en-CA"/>
        </a:p>
      </dgm:t>
    </dgm:pt>
    <dgm:pt modelId="{A67DAF1D-F514-4AB6-AC7A-E9EF6637AC13}" type="parTrans" cxnId="{0A009F75-CECA-42D5-A1E7-67E29205F60A}">
      <dgm:prSet/>
      <dgm:spPr/>
      <dgm:t>
        <a:bodyPr/>
        <a:lstStyle/>
        <a:p>
          <a:endParaRPr lang="en-CA"/>
        </a:p>
      </dgm:t>
    </dgm:pt>
    <dgm:pt modelId="{139ED8E4-E681-4D47-9E78-757D5474FF54}" type="sibTrans" cxnId="{0A009F75-CECA-42D5-A1E7-67E29205F60A}">
      <dgm:prSet/>
      <dgm:spPr/>
      <dgm:t>
        <a:bodyPr/>
        <a:lstStyle/>
        <a:p>
          <a:endParaRPr lang="en-CA"/>
        </a:p>
      </dgm:t>
    </dgm:pt>
    <dgm:pt modelId="{A60A5C9C-14D0-44B9-BC29-6FF6099955D4}">
      <dgm:prSet phldrT="[Text]"/>
      <dgm:spPr/>
      <dgm:t>
        <a:bodyPr/>
        <a:lstStyle/>
        <a:p>
          <a:r>
            <a:rPr lang="en-US"/>
            <a:t>0110100101010</a:t>
          </a:r>
          <a:endParaRPr lang="en-CA"/>
        </a:p>
      </dgm:t>
    </dgm:pt>
    <dgm:pt modelId="{1AD341AE-6CB6-430A-B3D7-AB7FA542BEA4}" type="parTrans" cxnId="{9DFD8600-6766-44B1-8A8C-D4CF96E0FD98}">
      <dgm:prSet/>
      <dgm:spPr/>
      <dgm:t>
        <a:bodyPr/>
        <a:lstStyle/>
        <a:p>
          <a:endParaRPr lang="en-CA"/>
        </a:p>
      </dgm:t>
    </dgm:pt>
    <dgm:pt modelId="{5E0210D8-8449-4516-9421-682CEB392AAB}" type="sibTrans" cxnId="{9DFD8600-6766-44B1-8A8C-D4CF96E0FD98}">
      <dgm:prSet/>
      <dgm:spPr/>
      <dgm:t>
        <a:bodyPr/>
        <a:lstStyle/>
        <a:p>
          <a:endParaRPr lang="en-CA"/>
        </a:p>
      </dgm:t>
    </dgm:pt>
    <dgm:pt modelId="{E68B6951-219A-4CCF-9580-DCE5FC9C1DAE}">
      <dgm:prSet phldrT="[Text]" phldr="1"/>
      <dgm:spPr/>
      <dgm:t>
        <a:bodyPr/>
        <a:lstStyle/>
        <a:p>
          <a:endParaRPr lang="en-CA"/>
        </a:p>
      </dgm:t>
    </dgm:pt>
    <dgm:pt modelId="{5C32EB20-83D0-405B-9317-B705E0C33200}" type="sibTrans" cxnId="{ECCDE836-6360-44C4-8CED-42675C940DE6}">
      <dgm:prSet/>
      <dgm:spPr/>
      <dgm:t>
        <a:bodyPr/>
        <a:lstStyle/>
        <a:p>
          <a:endParaRPr lang="en-CA"/>
        </a:p>
      </dgm:t>
    </dgm:pt>
    <dgm:pt modelId="{04B97624-F2F5-4384-A94D-B693FD6ECC1A}" type="parTrans" cxnId="{ECCDE836-6360-44C4-8CED-42675C940DE6}">
      <dgm:prSet/>
      <dgm:spPr/>
      <dgm:t>
        <a:bodyPr/>
        <a:lstStyle/>
        <a:p>
          <a:endParaRPr lang="en-CA"/>
        </a:p>
      </dgm:t>
    </dgm:pt>
    <dgm:pt modelId="{A9FB0700-4CF4-462E-A274-12E538DC6CE9}">
      <dgm:prSet phldrT="[Text]" phldr="1"/>
      <dgm:spPr/>
      <dgm:t>
        <a:bodyPr/>
        <a:lstStyle/>
        <a:p>
          <a:endParaRPr lang="en-CA"/>
        </a:p>
      </dgm:t>
    </dgm:pt>
    <dgm:pt modelId="{BFAF314A-EC8B-465C-B3C5-97FE5FC26153}" type="sibTrans" cxnId="{862651CA-1D7E-4CAB-89FE-3A1F786752C3}">
      <dgm:prSet/>
      <dgm:spPr/>
      <dgm:t>
        <a:bodyPr/>
        <a:lstStyle/>
        <a:p>
          <a:endParaRPr lang="en-CA"/>
        </a:p>
      </dgm:t>
    </dgm:pt>
    <dgm:pt modelId="{149B307D-5FFB-4429-AA69-5DA1B474E892}" type="parTrans" cxnId="{862651CA-1D7E-4CAB-89FE-3A1F786752C3}">
      <dgm:prSet/>
      <dgm:spPr/>
      <dgm:t>
        <a:bodyPr/>
        <a:lstStyle/>
        <a:p>
          <a:endParaRPr lang="en-CA"/>
        </a:p>
      </dgm:t>
    </dgm:pt>
    <dgm:pt modelId="{A2B01914-BE71-4336-99BA-D73362C6A529}">
      <dgm:prSet/>
      <dgm:spPr/>
      <dgm:t>
        <a:bodyPr/>
        <a:lstStyle/>
        <a:p>
          <a:r>
            <a:rPr lang="en-US"/>
            <a:t>Assembly Language</a:t>
          </a:r>
          <a:endParaRPr lang="en-CA"/>
        </a:p>
      </dgm:t>
    </dgm:pt>
    <dgm:pt modelId="{DC8A355C-B2A0-4887-A5A7-1C5BAD6E32D7}" type="parTrans" cxnId="{D3675182-1711-4A0F-A535-3D48EC88B89D}">
      <dgm:prSet/>
      <dgm:spPr/>
      <dgm:t>
        <a:bodyPr/>
        <a:lstStyle/>
        <a:p>
          <a:endParaRPr lang="en-CA"/>
        </a:p>
      </dgm:t>
    </dgm:pt>
    <dgm:pt modelId="{2EC402D7-7091-4EED-BD12-ABCB4F06CD59}" type="sibTrans" cxnId="{D3675182-1711-4A0F-A535-3D48EC88B89D}">
      <dgm:prSet/>
      <dgm:spPr/>
      <dgm:t>
        <a:bodyPr/>
        <a:lstStyle/>
        <a:p>
          <a:endParaRPr lang="en-US"/>
        </a:p>
      </dgm:t>
    </dgm:pt>
    <dgm:pt modelId="{556FAE6C-00B0-403F-A467-E2D7786C4C2C}">
      <dgm:prSet phldrT="[Text]"/>
      <dgm:spPr/>
      <dgm:t>
        <a:bodyPr/>
        <a:lstStyle/>
        <a:p>
          <a:pPr>
            <a:buChar char="••"/>
          </a:pPr>
          <a:r>
            <a:rPr lang="en-US" dirty="0"/>
            <a:t>Higher-Level languages</a:t>
          </a:r>
          <a:endParaRPr lang="en-CA" dirty="0"/>
        </a:p>
      </dgm:t>
    </dgm:pt>
    <dgm:pt modelId="{F8892A5D-8C2D-4324-991E-6CEF54EDA0F9}" type="parTrans" cxnId="{C460F0DD-25AD-4746-9CA4-9146ED974238}">
      <dgm:prSet/>
      <dgm:spPr/>
      <dgm:t>
        <a:bodyPr/>
        <a:lstStyle/>
        <a:p>
          <a:endParaRPr lang="en-CA"/>
        </a:p>
      </dgm:t>
    </dgm:pt>
    <dgm:pt modelId="{1D48B6BE-2A6C-4B6A-9DCE-2CFCE5B7FE07}" type="sibTrans" cxnId="{C460F0DD-25AD-4746-9CA4-9146ED974238}">
      <dgm:prSet/>
      <dgm:spPr/>
      <dgm:t>
        <a:bodyPr/>
        <a:lstStyle/>
        <a:p>
          <a:endParaRPr lang="en-CA"/>
        </a:p>
      </dgm:t>
    </dgm:pt>
    <dgm:pt modelId="{B8CA8356-AFB2-4660-A852-F1A2BAD5D84A}">
      <dgm:prSet phldrT="[Text]"/>
      <dgm:spPr/>
      <dgm:t>
        <a:bodyPr/>
        <a:lstStyle/>
        <a:p>
          <a:endParaRPr lang="en-CA"/>
        </a:p>
      </dgm:t>
    </dgm:pt>
    <dgm:pt modelId="{16E6CAC9-0070-4DF7-982E-0BDE2445536A}" type="parTrans" cxnId="{E02869D2-38A3-4BF5-9B36-0E2D6589A5E7}">
      <dgm:prSet/>
      <dgm:spPr/>
      <dgm:t>
        <a:bodyPr/>
        <a:lstStyle/>
        <a:p>
          <a:endParaRPr lang="en-CA"/>
        </a:p>
      </dgm:t>
    </dgm:pt>
    <dgm:pt modelId="{D227A869-B85B-4BAB-AB64-07547ED4E846}" type="sibTrans" cxnId="{E02869D2-38A3-4BF5-9B36-0E2D6589A5E7}">
      <dgm:prSet/>
      <dgm:spPr/>
      <dgm:t>
        <a:bodyPr/>
        <a:lstStyle/>
        <a:p>
          <a:endParaRPr lang="en-CA"/>
        </a:p>
      </dgm:t>
    </dgm:pt>
    <dgm:pt modelId="{9662B320-9D36-400E-ACFD-4A5B5EA52496}">
      <dgm:prSet/>
      <dgm:spPr/>
      <dgm:t>
        <a:bodyPr/>
        <a:lstStyle/>
        <a:p>
          <a:r>
            <a:rPr lang="en-US" dirty="0"/>
            <a:t>E.g. C , Pascal, C++, Java, Python</a:t>
          </a:r>
          <a:endParaRPr lang="en-CA" dirty="0"/>
        </a:p>
      </dgm:t>
    </dgm:pt>
    <dgm:pt modelId="{336367E7-E19B-4F95-9BCA-473AFAF19E52}" type="parTrans" cxnId="{9C6D248D-428F-4F3B-A6C5-E7FDA08C8317}">
      <dgm:prSet/>
      <dgm:spPr/>
      <dgm:t>
        <a:bodyPr/>
        <a:lstStyle/>
        <a:p>
          <a:endParaRPr lang="en-CA"/>
        </a:p>
      </dgm:t>
    </dgm:pt>
    <dgm:pt modelId="{9D93F4D6-A7A9-4EAC-8BE7-7A386131212F}" type="sibTrans" cxnId="{9C6D248D-428F-4F3B-A6C5-E7FDA08C8317}">
      <dgm:prSet/>
      <dgm:spPr/>
      <dgm:t>
        <a:bodyPr/>
        <a:lstStyle/>
        <a:p>
          <a:endParaRPr lang="en-CA"/>
        </a:p>
      </dgm:t>
    </dgm:pt>
    <dgm:pt modelId="{C5F99D48-0DB0-43EA-B628-DFBA15A13A3A}" type="pres">
      <dgm:prSet presAssocID="{12A40535-CA9B-4478-BCCB-51AC415AE487}" presName="linearFlow" presStyleCnt="0">
        <dgm:presLayoutVars>
          <dgm:dir/>
          <dgm:animLvl val="lvl"/>
          <dgm:resizeHandles val="exact"/>
        </dgm:presLayoutVars>
      </dgm:prSet>
      <dgm:spPr/>
    </dgm:pt>
    <dgm:pt modelId="{6D42DD69-429B-43C2-B04D-E4995B724B95}" type="pres">
      <dgm:prSet presAssocID="{7AFF960A-9464-46B9-9DFD-E48BA1940471}" presName="composite" presStyleCnt="0"/>
      <dgm:spPr/>
    </dgm:pt>
    <dgm:pt modelId="{BBE2C76B-54D7-45E5-AC94-EE568412B836}" type="pres">
      <dgm:prSet presAssocID="{7AFF960A-9464-46B9-9DFD-E48BA1940471}" presName="parentText" presStyleLbl="alignNode1" presStyleIdx="0" presStyleCnt="4">
        <dgm:presLayoutVars>
          <dgm:chMax val="1"/>
          <dgm:bulletEnabled val="1"/>
        </dgm:presLayoutVars>
      </dgm:prSet>
      <dgm:spPr/>
    </dgm:pt>
    <dgm:pt modelId="{B7D4C211-F24F-4822-BACA-402339C6546F}" type="pres">
      <dgm:prSet presAssocID="{7AFF960A-9464-46B9-9DFD-E48BA1940471}" presName="descendantText" presStyleLbl="alignAcc1" presStyleIdx="0" presStyleCnt="4">
        <dgm:presLayoutVars>
          <dgm:bulletEnabled val="1"/>
        </dgm:presLayoutVars>
      </dgm:prSet>
      <dgm:spPr/>
    </dgm:pt>
    <dgm:pt modelId="{FC38E496-5C90-4252-9695-6ACE17EAB94E}" type="pres">
      <dgm:prSet presAssocID="{9AA3DF6C-49F2-4807-AE78-B96F8D6EA9E9}" presName="sp" presStyleCnt="0"/>
      <dgm:spPr/>
    </dgm:pt>
    <dgm:pt modelId="{DE0A00D7-2DD6-4EFE-BD9B-9B25B3F5B604}" type="pres">
      <dgm:prSet presAssocID="{B8CA8356-AFB2-4660-A852-F1A2BAD5D84A}" presName="composite" presStyleCnt="0"/>
      <dgm:spPr/>
    </dgm:pt>
    <dgm:pt modelId="{800F37CB-6767-4D5D-9326-DFF78A841681}" type="pres">
      <dgm:prSet presAssocID="{B8CA8356-AFB2-4660-A852-F1A2BAD5D84A}" presName="parentText" presStyleLbl="alignNode1" presStyleIdx="1" presStyleCnt="4">
        <dgm:presLayoutVars>
          <dgm:chMax val="1"/>
          <dgm:bulletEnabled val="1"/>
        </dgm:presLayoutVars>
      </dgm:prSet>
      <dgm:spPr/>
    </dgm:pt>
    <dgm:pt modelId="{40E9685B-98E4-4EAE-A1CA-2CF04733AFA6}" type="pres">
      <dgm:prSet presAssocID="{B8CA8356-AFB2-4660-A852-F1A2BAD5D84A}" presName="descendantText" presStyleLbl="alignAcc1" presStyleIdx="1" presStyleCnt="4">
        <dgm:presLayoutVars>
          <dgm:bulletEnabled val="1"/>
        </dgm:presLayoutVars>
      </dgm:prSet>
      <dgm:spPr/>
    </dgm:pt>
    <dgm:pt modelId="{C706E31A-3FBD-4F73-AD4A-9FADFBD6BA50}" type="pres">
      <dgm:prSet presAssocID="{D227A869-B85B-4BAB-AB64-07547ED4E846}" presName="sp" presStyleCnt="0"/>
      <dgm:spPr/>
    </dgm:pt>
    <dgm:pt modelId="{C8EFFC33-A227-4F44-A4C7-763F4DAD0399}" type="pres">
      <dgm:prSet presAssocID="{A9FB0700-4CF4-462E-A274-12E538DC6CE9}" presName="composite" presStyleCnt="0"/>
      <dgm:spPr/>
    </dgm:pt>
    <dgm:pt modelId="{88FC3EFF-BFCC-41C7-83CB-0FED0BE790FE}" type="pres">
      <dgm:prSet presAssocID="{A9FB0700-4CF4-462E-A274-12E538DC6CE9}" presName="parentText" presStyleLbl="alignNode1" presStyleIdx="2" presStyleCnt="4">
        <dgm:presLayoutVars>
          <dgm:chMax val="1"/>
          <dgm:bulletEnabled val="1"/>
        </dgm:presLayoutVars>
      </dgm:prSet>
      <dgm:spPr/>
    </dgm:pt>
    <dgm:pt modelId="{7CE6F78D-1D77-429C-80EF-D7B34080B220}" type="pres">
      <dgm:prSet presAssocID="{A9FB0700-4CF4-462E-A274-12E538DC6CE9}" presName="descendantText" presStyleLbl="alignAcc1" presStyleIdx="2" presStyleCnt="4">
        <dgm:presLayoutVars>
          <dgm:bulletEnabled val="1"/>
        </dgm:presLayoutVars>
      </dgm:prSet>
      <dgm:spPr/>
    </dgm:pt>
    <dgm:pt modelId="{966A63E0-AABF-449C-88BB-BBA62CF757B9}" type="pres">
      <dgm:prSet presAssocID="{BFAF314A-EC8B-465C-B3C5-97FE5FC26153}" presName="sp" presStyleCnt="0"/>
      <dgm:spPr/>
    </dgm:pt>
    <dgm:pt modelId="{DA2793C6-8EA8-4E6B-AE19-65B8C7D167C6}" type="pres">
      <dgm:prSet presAssocID="{E68B6951-219A-4CCF-9580-DCE5FC9C1DAE}" presName="composite" presStyleCnt="0"/>
      <dgm:spPr/>
    </dgm:pt>
    <dgm:pt modelId="{5D02D251-295B-40B2-B58E-23C4914BA0AC}" type="pres">
      <dgm:prSet presAssocID="{E68B6951-219A-4CCF-9580-DCE5FC9C1DAE}" presName="parentText" presStyleLbl="alignNode1" presStyleIdx="3" presStyleCnt="4">
        <dgm:presLayoutVars>
          <dgm:chMax val="1"/>
          <dgm:bulletEnabled val="1"/>
        </dgm:presLayoutVars>
      </dgm:prSet>
      <dgm:spPr/>
    </dgm:pt>
    <dgm:pt modelId="{BDE9065C-4F63-4540-AF57-8F79A49D5CAE}" type="pres">
      <dgm:prSet presAssocID="{E68B6951-219A-4CCF-9580-DCE5FC9C1DAE}" presName="descendantText" presStyleLbl="alignAcc1" presStyleIdx="3" presStyleCnt="4">
        <dgm:presLayoutVars>
          <dgm:bulletEnabled val="1"/>
        </dgm:presLayoutVars>
      </dgm:prSet>
      <dgm:spPr/>
    </dgm:pt>
  </dgm:ptLst>
  <dgm:cxnLst>
    <dgm:cxn modelId="{9DFD8600-6766-44B1-8A8C-D4CF96E0FD98}" srcId="{E68B6951-219A-4CCF-9580-DCE5FC9C1DAE}" destId="{A60A5C9C-14D0-44B9-BC29-6FF6099955D4}" srcOrd="1" destOrd="0" parTransId="{1AD341AE-6CB6-430A-B3D7-AB7FA542BEA4}" sibTransId="{5E0210D8-8449-4516-9421-682CEB392AAB}"/>
    <dgm:cxn modelId="{2E54511E-560B-4D59-AB07-A460A91FBA9D}" type="presOf" srcId="{38439ECC-62BF-4A81-8518-D91AF24E88F6}" destId="{B7D4C211-F24F-4822-BACA-402339C6546F}" srcOrd="0" destOrd="1" presId="urn:microsoft.com/office/officeart/2005/8/layout/chevron2"/>
    <dgm:cxn modelId="{ECCDE836-6360-44C4-8CED-42675C940DE6}" srcId="{12A40535-CA9B-4478-BCCB-51AC415AE487}" destId="{E68B6951-219A-4CCF-9580-DCE5FC9C1DAE}" srcOrd="3" destOrd="0" parTransId="{04B97624-F2F5-4384-A94D-B693FD6ECC1A}" sibTransId="{5C32EB20-83D0-405B-9317-B705E0C33200}"/>
    <dgm:cxn modelId="{92465561-8046-40B5-9967-D63BC6C5253F}" type="presOf" srcId="{9662B320-9D36-400E-ACFD-4A5B5EA52496}" destId="{40E9685B-98E4-4EAE-A1CA-2CF04733AFA6}" srcOrd="0" destOrd="1" presId="urn:microsoft.com/office/officeart/2005/8/layout/chevron2"/>
    <dgm:cxn modelId="{EE77E04D-971A-43B2-A03A-52A9F41C5F4E}" srcId="{12A40535-CA9B-4478-BCCB-51AC415AE487}" destId="{7AFF960A-9464-46B9-9DFD-E48BA1940471}" srcOrd="0" destOrd="0" parTransId="{E1645AFE-B703-4799-B859-E580BA540A5A}" sibTransId="{9AA3DF6C-49F2-4807-AE78-B96F8D6EA9E9}"/>
    <dgm:cxn modelId="{CC838B72-07A5-42AF-8792-73CFC026630B}" type="presOf" srcId="{556FAE6C-00B0-403F-A467-E2D7786C4C2C}" destId="{40E9685B-98E4-4EAE-A1CA-2CF04733AFA6}" srcOrd="0" destOrd="0" presId="urn:microsoft.com/office/officeart/2005/8/layout/chevron2"/>
    <dgm:cxn modelId="{0A009F75-CECA-42D5-A1E7-67E29205F60A}" srcId="{E68B6951-219A-4CCF-9580-DCE5FC9C1DAE}" destId="{0E77B450-7A08-4261-A881-8AED4E4395B2}" srcOrd="0" destOrd="0" parTransId="{A67DAF1D-F514-4AB6-AC7A-E9EF6637AC13}" sibTransId="{139ED8E4-E681-4D47-9E78-757D5474FF54}"/>
    <dgm:cxn modelId="{D3675182-1711-4A0F-A535-3D48EC88B89D}" srcId="{A9FB0700-4CF4-462E-A274-12E538DC6CE9}" destId="{A2B01914-BE71-4336-99BA-D73362C6A529}" srcOrd="0" destOrd="0" parTransId="{DC8A355C-B2A0-4887-A5A7-1C5BAD6E32D7}" sibTransId="{2EC402D7-7091-4EED-BD12-ABCB4F06CD59}"/>
    <dgm:cxn modelId="{9C6D248D-428F-4F3B-A6C5-E7FDA08C8317}" srcId="{556FAE6C-00B0-403F-A467-E2D7786C4C2C}" destId="{9662B320-9D36-400E-ACFD-4A5B5EA52496}" srcOrd="0" destOrd="0" parTransId="{336367E7-E19B-4F95-9BCA-473AFAF19E52}" sibTransId="{9D93F4D6-A7A9-4EAC-8BE7-7A386131212F}"/>
    <dgm:cxn modelId="{E355DE90-A6C0-4D46-B36F-C15FC6C2C9C6}" srcId="{7AFF960A-9464-46B9-9DFD-E48BA1940471}" destId="{7227A68D-B6E9-4F5D-97E2-DB2F5F66BDB5}" srcOrd="0" destOrd="0" parTransId="{4E382B0B-C226-4A03-8C0D-A39E5A81744B}" sibTransId="{18B0A4DB-F419-4736-9788-35183F98D9E6}"/>
    <dgm:cxn modelId="{3F4327A0-26EE-4017-B0D2-89C9B78C0E0D}" srcId="{7AFF960A-9464-46B9-9DFD-E48BA1940471}" destId="{38439ECC-62BF-4A81-8518-D91AF24E88F6}" srcOrd="1" destOrd="0" parTransId="{90ADE504-0A8C-4214-A663-3852B459F6B4}" sibTransId="{EBE3EB93-71D1-47C8-BE79-F5987429D7AF}"/>
    <dgm:cxn modelId="{7A8336A9-4C5B-4F97-B140-C34667D61CD3}" type="presOf" srcId="{12A40535-CA9B-4478-BCCB-51AC415AE487}" destId="{C5F99D48-0DB0-43EA-B628-DFBA15A13A3A}" srcOrd="0" destOrd="0" presId="urn:microsoft.com/office/officeart/2005/8/layout/chevron2"/>
    <dgm:cxn modelId="{A6B46FBD-0D50-4FCB-AC21-8218D7D965DF}" type="presOf" srcId="{A9FB0700-4CF4-462E-A274-12E538DC6CE9}" destId="{88FC3EFF-BFCC-41C7-83CB-0FED0BE790FE}" srcOrd="0" destOrd="0" presId="urn:microsoft.com/office/officeart/2005/8/layout/chevron2"/>
    <dgm:cxn modelId="{705A56BD-0208-4E5E-90D4-95E6FAFE9C7A}" type="presOf" srcId="{7AFF960A-9464-46B9-9DFD-E48BA1940471}" destId="{BBE2C76B-54D7-45E5-AC94-EE568412B836}" srcOrd="0" destOrd="0" presId="urn:microsoft.com/office/officeart/2005/8/layout/chevron2"/>
    <dgm:cxn modelId="{0DD32BC4-9C35-4C29-A9E8-F3429F4F7569}" type="presOf" srcId="{A60A5C9C-14D0-44B9-BC29-6FF6099955D4}" destId="{BDE9065C-4F63-4540-AF57-8F79A49D5CAE}" srcOrd="0" destOrd="1" presId="urn:microsoft.com/office/officeart/2005/8/layout/chevron2"/>
    <dgm:cxn modelId="{7A2DB6C8-2E23-4056-B592-E2B15A661125}" type="presOf" srcId="{A2B01914-BE71-4336-99BA-D73362C6A529}" destId="{7CE6F78D-1D77-429C-80EF-D7B34080B220}" srcOrd="0" destOrd="0" presId="urn:microsoft.com/office/officeart/2005/8/layout/chevron2"/>
    <dgm:cxn modelId="{862651CA-1D7E-4CAB-89FE-3A1F786752C3}" srcId="{12A40535-CA9B-4478-BCCB-51AC415AE487}" destId="{A9FB0700-4CF4-462E-A274-12E538DC6CE9}" srcOrd="2" destOrd="0" parTransId="{149B307D-5FFB-4429-AA69-5DA1B474E892}" sibTransId="{BFAF314A-EC8B-465C-B3C5-97FE5FC26153}"/>
    <dgm:cxn modelId="{E02869D2-38A3-4BF5-9B36-0E2D6589A5E7}" srcId="{12A40535-CA9B-4478-BCCB-51AC415AE487}" destId="{B8CA8356-AFB2-4660-A852-F1A2BAD5D84A}" srcOrd="1" destOrd="0" parTransId="{16E6CAC9-0070-4DF7-982E-0BDE2445536A}" sibTransId="{D227A869-B85B-4BAB-AB64-07547ED4E846}"/>
    <dgm:cxn modelId="{A168BBD7-F68B-4EE0-A89B-54AD8249EEB1}" type="presOf" srcId="{7227A68D-B6E9-4F5D-97E2-DB2F5F66BDB5}" destId="{B7D4C211-F24F-4822-BACA-402339C6546F}" srcOrd="0" destOrd="0" presId="urn:microsoft.com/office/officeart/2005/8/layout/chevron2"/>
    <dgm:cxn modelId="{C460F0DD-25AD-4746-9CA4-9146ED974238}" srcId="{B8CA8356-AFB2-4660-A852-F1A2BAD5D84A}" destId="{556FAE6C-00B0-403F-A467-E2D7786C4C2C}" srcOrd="0" destOrd="0" parTransId="{F8892A5D-8C2D-4324-991E-6CEF54EDA0F9}" sibTransId="{1D48B6BE-2A6C-4B6A-9DCE-2CFCE5B7FE07}"/>
    <dgm:cxn modelId="{726563F5-2E44-4DDC-B9B3-0E827577865B}" type="presOf" srcId="{B8CA8356-AFB2-4660-A852-F1A2BAD5D84A}" destId="{800F37CB-6767-4D5D-9326-DFF78A841681}" srcOrd="0" destOrd="0" presId="urn:microsoft.com/office/officeart/2005/8/layout/chevron2"/>
    <dgm:cxn modelId="{895E46F5-7B36-431C-BCF6-96DBE0CAF181}" type="presOf" srcId="{E68B6951-219A-4CCF-9580-DCE5FC9C1DAE}" destId="{5D02D251-295B-40B2-B58E-23C4914BA0AC}" srcOrd="0" destOrd="0" presId="urn:microsoft.com/office/officeart/2005/8/layout/chevron2"/>
    <dgm:cxn modelId="{C3940BFD-F62B-4E3E-9FAB-E0FFBF45AA62}" type="presOf" srcId="{0E77B450-7A08-4261-A881-8AED4E4395B2}" destId="{BDE9065C-4F63-4540-AF57-8F79A49D5CAE}" srcOrd="0" destOrd="0" presId="urn:microsoft.com/office/officeart/2005/8/layout/chevron2"/>
    <dgm:cxn modelId="{A0401734-330F-44E5-ABF4-B46E0E9F8DBF}" type="presParOf" srcId="{C5F99D48-0DB0-43EA-B628-DFBA15A13A3A}" destId="{6D42DD69-429B-43C2-B04D-E4995B724B95}" srcOrd="0" destOrd="0" presId="urn:microsoft.com/office/officeart/2005/8/layout/chevron2"/>
    <dgm:cxn modelId="{46058524-912C-47A2-A892-346B851AAAB8}" type="presParOf" srcId="{6D42DD69-429B-43C2-B04D-E4995B724B95}" destId="{BBE2C76B-54D7-45E5-AC94-EE568412B836}" srcOrd="0" destOrd="0" presId="urn:microsoft.com/office/officeart/2005/8/layout/chevron2"/>
    <dgm:cxn modelId="{EABEF433-DE6D-407D-8625-87192B18F570}" type="presParOf" srcId="{6D42DD69-429B-43C2-B04D-E4995B724B95}" destId="{B7D4C211-F24F-4822-BACA-402339C6546F}" srcOrd="1" destOrd="0" presId="urn:microsoft.com/office/officeart/2005/8/layout/chevron2"/>
    <dgm:cxn modelId="{93C2875F-EA50-4AE7-B453-BD4496702187}" type="presParOf" srcId="{C5F99D48-0DB0-43EA-B628-DFBA15A13A3A}" destId="{FC38E496-5C90-4252-9695-6ACE17EAB94E}" srcOrd="1" destOrd="0" presId="urn:microsoft.com/office/officeart/2005/8/layout/chevron2"/>
    <dgm:cxn modelId="{BF0EAA5E-1ACE-44FB-BD35-74C803C228E3}" type="presParOf" srcId="{C5F99D48-0DB0-43EA-B628-DFBA15A13A3A}" destId="{DE0A00D7-2DD6-4EFE-BD9B-9B25B3F5B604}" srcOrd="2" destOrd="0" presId="urn:microsoft.com/office/officeart/2005/8/layout/chevron2"/>
    <dgm:cxn modelId="{DC519891-E901-475B-967F-102924F366AF}" type="presParOf" srcId="{DE0A00D7-2DD6-4EFE-BD9B-9B25B3F5B604}" destId="{800F37CB-6767-4D5D-9326-DFF78A841681}" srcOrd="0" destOrd="0" presId="urn:microsoft.com/office/officeart/2005/8/layout/chevron2"/>
    <dgm:cxn modelId="{095F65DE-06FA-4B1F-9C98-1C5D8E36F7A5}" type="presParOf" srcId="{DE0A00D7-2DD6-4EFE-BD9B-9B25B3F5B604}" destId="{40E9685B-98E4-4EAE-A1CA-2CF04733AFA6}" srcOrd="1" destOrd="0" presId="urn:microsoft.com/office/officeart/2005/8/layout/chevron2"/>
    <dgm:cxn modelId="{1FFCDFDE-13EA-47E9-BF8F-892A80E03537}" type="presParOf" srcId="{C5F99D48-0DB0-43EA-B628-DFBA15A13A3A}" destId="{C706E31A-3FBD-4F73-AD4A-9FADFBD6BA50}" srcOrd="3" destOrd="0" presId="urn:microsoft.com/office/officeart/2005/8/layout/chevron2"/>
    <dgm:cxn modelId="{B0346719-63AC-47C8-BEE1-D30F5AF67DA1}" type="presParOf" srcId="{C5F99D48-0DB0-43EA-B628-DFBA15A13A3A}" destId="{C8EFFC33-A227-4F44-A4C7-763F4DAD0399}" srcOrd="4" destOrd="0" presId="urn:microsoft.com/office/officeart/2005/8/layout/chevron2"/>
    <dgm:cxn modelId="{AB47FFBC-201C-4F59-8C7D-B65D794DA513}" type="presParOf" srcId="{C8EFFC33-A227-4F44-A4C7-763F4DAD0399}" destId="{88FC3EFF-BFCC-41C7-83CB-0FED0BE790FE}" srcOrd="0" destOrd="0" presId="urn:microsoft.com/office/officeart/2005/8/layout/chevron2"/>
    <dgm:cxn modelId="{23985566-ACC9-4DB3-918F-8E5F1EA04AF7}" type="presParOf" srcId="{C8EFFC33-A227-4F44-A4C7-763F4DAD0399}" destId="{7CE6F78D-1D77-429C-80EF-D7B34080B220}" srcOrd="1" destOrd="0" presId="urn:microsoft.com/office/officeart/2005/8/layout/chevron2"/>
    <dgm:cxn modelId="{5F48CAC5-F061-4951-BB78-DE33884824F5}" type="presParOf" srcId="{C5F99D48-0DB0-43EA-B628-DFBA15A13A3A}" destId="{966A63E0-AABF-449C-88BB-BBA62CF757B9}" srcOrd="5" destOrd="0" presId="urn:microsoft.com/office/officeart/2005/8/layout/chevron2"/>
    <dgm:cxn modelId="{F047A1E9-8300-48DC-87E7-F6E8C9E35C84}" type="presParOf" srcId="{C5F99D48-0DB0-43EA-B628-DFBA15A13A3A}" destId="{DA2793C6-8EA8-4E6B-AE19-65B8C7D167C6}" srcOrd="6" destOrd="0" presId="urn:microsoft.com/office/officeart/2005/8/layout/chevron2"/>
    <dgm:cxn modelId="{7EE60730-52B5-411F-9BF1-BBF2D333459E}" type="presParOf" srcId="{DA2793C6-8EA8-4E6B-AE19-65B8C7D167C6}" destId="{5D02D251-295B-40B2-B58E-23C4914BA0AC}" srcOrd="0" destOrd="0" presId="urn:microsoft.com/office/officeart/2005/8/layout/chevron2"/>
    <dgm:cxn modelId="{984957CC-CCE1-4142-971C-09C6705020CB}" type="presParOf" srcId="{DA2793C6-8EA8-4E6B-AE19-65B8C7D167C6}" destId="{BDE9065C-4F63-4540-AF57-8F79A49D5C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17D461-96DC-498E-B628-AAC1EB88C7B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25C85987-1020-42A9-AB1F-BA1C988A322A}">
      <dgm:prSet/>
      <dgm:spPr/>
      <dgm:t>
        <a:bodyPr/>
        <a:lstStyle/>
        <a:p>
          <a:r>
            <a:rPr lang="en-US" dirty="0"/>
            <a:t>Control Flow statements</a:t>
          </a:r>
        </a:p>
      </dgm:t>
    </dgm:pt>
    <dgm:pt modelId="{F70F9927-C9D4-42AC-801E-B902248A435B}" type="parTrans" cxnId="{A5D3007A-1373-4570-A543-6A6F6E31F04D}">
      <dgm:prSet/>
      <dgm:spPr/>
      <dgm:t>
        <a:bodyPr/>
        <a:lstStyle/>
        <a:p>
          <a:endParaRPr lang="en-US"/>
        </a:p>
      </dgm:t>
    </dgm:pt>
    <dgm:pt modelId="{ECA03E5B-DC1D-4C74-98CE-2B3D6BFF83BA}" type="sibTrans" cxnId="{A5D3007A-1373-4570-A543-6A6F6E31F04D}">
      <dgm:prSet/>
      <dgm:spPr/>
      <dgm:t>
        <a:bodyPr/>
        <a:lstStyle/>
        <a:p>
          <a:endParaRPr lang="en-US"/>
        </a:p>
      </dgm:t>
    </dgm:pt>
    <dgm:pt modelId="{70231FF0-C36B-433E-8DE1-125AE33BFDAA}">
      <dgm:prSet/>
      <dgm:spPr/>
      <dgm:t>
        <a:bodyPr/>
        <a:lstStyle/>
        <a:p>
          <a:r>
            <a:rPr lang="en-US" dirty="0"/>
            <a:t>Functions and Procedures</a:t>
          </a:r>
        </a:p>
      </dgm:t>
    </dgm:pt>
    <dgm:pt modelId="{2DE3911B-1505-43FC-8F60-80ACA54BD238}" type="parTrans" cxnId="{BE8C34D2-DA3C-4E53-B60D-56811BFEE282}">
      <dgm:prSet/>
      <dgm:spPr/>
      <dgm:t>
        <a:bodyPr/>
        <a:lstStyle/>
        <a:p>
          <a:endParaRPr lang="en-US"/>
        </a:p>
      </dgm:t>
    </dgm:pt>
    <dgm:pt modelId="{96FC29B0-99C3-4F9B-93D4-4F3E728B7E48}" type="sibTrans" cxnId="{BE8C34D2-DA3C-4E53-B60D-56811BFEE282}">
      <dgm:prSet/>
      <dgm:spPr/>
      <dgm:t>
        <a:bodyPr/>
        <a:lstStyle/>
        <a:p>
          <a:endParaRPr lang="en-US"/>
        </a:p>
      </dgm:t>
    </dgm:pt>
    <dgm:pt modelId="{DA19BB22-C0E9-4673-B5D2-18B6E42F0704}">
      <dgm:prSet/>
      <dgm:spPr/>
      <dgm:t>
        <a:bodyPr/>
        <a:lstStyle/>
        <a:p>
          <a:r>
            <a:rPr lang="en-US" dirty="0"/>
            <a:t>Passing and returning variables </a:t>
          </a:r>
        </a:p>
      </dgm:t>
    </dgm:pt>
    <dgm:pt modelId="{08362C92-2CD5-45A4-8021-C454AAD2F02E}" type="parTrans" cxnId="{F5D371BB-3E20-4F6C-912F-85F434F98899}">
      <dgm:prSet/>
      <dgm:spPr/>
      <dgm:t>
        <a:bodyPr/>
        <a:lstStyle/>
        <a:p>
          <a:endParaRPr lang="en-US"/>
        </a:p>
      </dgm:t>
    </dgm:pt>
    <dgm:pt modelId="{BF9A2BE8-11E5-4A31-A940-8D9B39092BD5}" type="sibTrans" cxnId="{F5D371BB-3E20-4F6C-912F-85F434F98899}">
      <dgm:prSet/>
      <dgm:spPr/>
      <dgm:t>
        <a:bodyPr/>
        <a:lstStyle/>
        <a:p>
          <a:endParaRPr lang="en-US"/>
        </a:p>
      </dgm:t>
    </dgm:pt>
    <dgm:pt modelId="{D3E7BE8D-DCFC-48F5-8684-C111EF88ED6D}">
      <dgm:prSet/>
      <dgm:spPr/>
      <dgm:t>
        <a:bodyPr/>
        <a:lstStyle/>
        <a:p>
          <a:r>
            <a:rPr lang="en-US" dirty="0"/>
            <a:t>for-loop, while-loop, if-statements, case-statement</a:t>
          </a:r>
        </a:p>
      </dgm:t>
    </dgm:pt>
    <dgm:pt modelId="{6437D854-4593-4E60-B16D-3BBC21C55252}" type="sibTrans" cxnId="{B5E26374-B914-49D4-8486-A29538A09597}">
      <dgm:prSet/>
      <dgm:spPr/>
      <dgm:t>
        <a:bodyPr/>
        <a:lstStyle/>
        <a:p>
          <a:endParaRPr lang="en-US"/>
        </a:p>
      </dgm:t>
    </dgm:pt>
    <dgm:pt modelId="{3C616475-6BD5-422B-8AF4-6BB78966AA91}" type="parTrans" cxnId="{B5E26374-B914-49D4-8486-A29538A09597}">
      <dgm:prSet/>
      <dgm:spPr/>
      <dgm:t>
        <a:bodyPr/>
        <a:lstStyle/>
        <a:p>
          <a:endParaRPr lang="en-US"/>
        </a:p>
      </dgm:t>
    </dgm:pt>
    <dgm:pt modelId="{1A2DC79D-0C35-4F34-903B-60F05E641AC8}">
      <dgm:prSet/>
      <dgm:spPr/>
      <dgm:t>
        <a:bodyPr/>
        <a:lstStyle/>
        <a:p>
          <a:r>
            <a:rPr lang="en-US"/>
            <a:t>Code Blocks</a:t>
          </a:r>
          <a:endParaRPr lang="en-US" dirty="0"/>
        </a:p>
      </dgm:t>
    </dgm:pt>
    <dgm:pt modelId="{BCEE65EC-F6EE-45E1-87F3-F92DEAAE6B8B}" type="parTrans" cxnId="{1558AA4C-EB4E-4EB4-AC39-5B5AC4607D2B}">
      <dgm:prSet/>
      <dgm:spPr/>
      <dgm:t>
        <a:bodyPr/>
        <a:lstStyle/>
        <a:p>
          <a:endParaRPr lang="en-CA"/>
        </a:p>
      </dgm:t>
    </dgm:pt>
    <dgm:pt modelId="{5C722D17-2095-48FA-855C-A308977CC338}" type="sibTrans" cxnId="{1558AA4C-EB4E-4EB4-AC39-5B5AC4607D2B}">
      <dgm:prSet/>
      <dgm:spPr/>
      <dgm:t>
        <a:bodyPr/>
        <a:lstStyle/>
        <a:p>
          <a:endParaRPr lang="en-CA"/>
        </a:p>
      </dgm:t>
    </dgm:pt>
    <dgm:pt modelId="{D5BF236E-4F4C-4747-9575-E713CF4C1951}">
      <dgm:prSet/>
      <dgm:spPr/>
      <dgm:t>
        <a:bodyPr/>
        <a:lstStyle/>
        <a:p>
          <a:r>
            <a:rPr lang="en-US" dirty="0"/>
            <a:t>Begin-End , {}</a:t>
          </a:r>
        </a:p>
      </dgm:t>
    </dgm:pt>
    <dgm:pt modelId="{933FA0B8-2965-4EF1-BAD6-27E3AF26E460}" type="parTrans" cxnId="{508874AE-3E42-4680-8F34-DEDB276438F7}">
      <dgm:prSet/>
      <dgm:spPr/>
      <dgm:t>
        <a:bodyPr/>
        <a:lstStyle/>
        <a:p>
          <a:endParaRPr lang="en-CA"/>
        </a:p>
      </dgm:t>
    </dgm:pt>
    <dgm:pt modelId="{820DF2E9-BD0F-48A2-BE65-41C5E9DD328E}" type="sibTrans" cxnId="{508874AE-3E42-4680-8F34-DEDB276438F7}">
      <dgm:prSet/>
      <dgm:spPr/>
      <dgm:t>
        <a:bodyPr/>
        <a:lstStyle/>
        <a:p>
          <a:endParaRPr lang="en-CA"/>
        </a:p>
      </dgm:t>
    </dgm:pt>
    <dgm:pt modelId="{7CA34E97-8B62-49B1-8C5D-1D07E5C23F4D}">
      <dgm:prSet/>
      <dgm:spPr/>
      <dgm:t>
        <a:bodyPr/>
        <a:lstStyle/>
        <a:p>
          <a:r>
            <a:rPr lang="en-US"/>
            <a:t>Meaningful names</a:t>
          </a:r>
          <a:endParaRPr lang="en-US" dirty="0"/>
        </a:p>
      </dgm:t>
    </dgm:pt>
    <dgm:pt modelId="{CE8B9B4B-7786-49A0-A7EE-64CBC66852DE}" type="parTrans" cxnId="{268A9FA6-F2FC-4B51-B120-9459358FA346}">
      <dgm:prSet/>
      <dgm:spPr/>
      <dgm:t>
        <a:bodyPr/>
        <a:lstStyle/>
        <a:p>
          <a:endParaRPr lang="en-CA"/>
        </a:p>
      </dgm:t>
    </dgm:pt>
    <dgm:pt modelId="{DAB9643B-9695-43F3-AF61-DD110BC7F423}" type="sibTrans" cxnId="{268A9FA6-F2FC-4B51-B120-9459358FA346}">
      <dgm:prSet/>
      <dgm:spPr/>
      <dgm:t>
        <a:bodyPr/>
        <a:lstStyle/>
        <a:p>
          <a:endParaRPr lang="en-CA"/>
        </a:p>
      </dgm:t>
    </dgm:pt>
    <dgm:pt modelId="{D7A56D72-3EEC-472D-AF44-0B385AA68CB4}">
      <dgm:prSet/>
      <dgm:spPr/>
      <dgm:t>
        <a:bodyPr/>
        <a:lstStyle/>
        <a:p>
          <a:r>
            <a:rPr lang="en-US" dirty="0"/>
            <a:t>For data holders</a:t>
          </a:r>
        </a:p>
      </dgm:t>
    </dgm:pt>
    <dgm:pt modelId="{CC35D4F6-B553-411D-96AD-EB53E3BEFCD1}" type="parTrans" cxnId="{A212399D-A762-45EE-AB1B-536EFEA17840}">
      <dgm:prSet/>
      <dgm:spPr/>
      <dgm:t>
        <a:bodyPr/>
        <a:lstStyle/>
        <a:p>
          <a:endParaRPr lang="en-CA"/>
        </a:p>
      </dgm:t>
    </dgm:pt>
    <dgm:pt modelId="{BE56EA87-ADAE-4775-85B8-30D20D670ABA}" type="sibTrans" cxnId="{A212399D-A762-45EE-AB1B-536EFEA17840}">
      <dgm:prSet/>
      <dgm:spPr/>
      <dgm:t>
        <a:bodyPr/>
        <a:lstStyle/>
        <a:p>
          <a:endParaRPr lang="en-CA"/>
        </a:p>
      </dgm:t>
    </dgm:pt>
    <dgm:pt modelId="{3E12A090-BFE5-4D4F-98A5-C59CC8AAB92F}">
      <dgm:prSet/>
      <dgm:spPr/>
      <dgm:t>
        <a:bodyPr/>
        <a:lstStyle/>
        <a:p>
          <a:r>
            <a:rPr lang="en-US" dirty="0"/>
            <a:t>For functions and procedures</a:t>
          </a:r>
        </a:p>
      </dgm:t>
    </dgm:pt>
    <dgm:pt modelId="{7807D3FC-442F-488A-AE78-20FC6F8628AD}" type="parTrans" cxnId="{00276825-B681-420D-A3A9-DE8312D00D0B}">
      <dgm:prSet/>
      <dgm:spPr/>
      <dgm:t>
        <a:bodyPr/>
        <a:lstStyle/>
        <a:p>
          <a:endParaRPr lang="en-CA"/>
        </a:p>
      </dgm:t>
    </dgm:pt>
    <dgm:pt modelId="{40F30C14-49E2-4B3A-B770-0A3FC40D251C}" type="sibTrans" cxnId="{00276825-B681-420D-A3A9-DE8312D00D0B}">
      <dgm:prSet/>
      <dgm:spPr/>
      <dgm:t>
        <a:bodyPr/>
        <a:lstStyle/>
        <a:p>
          <a:endParaRPr lang="en-CA"/>
        </a:p>
      </dgm:t>
    </dgm:pt>
    <dgm:pt modelId="{E22504CA-D77C-4BF5-B89F-98499E325849}">
      <dgm:prSet/>
      <dgm:spPr/>
      <dgm:t>
        <a:bodyPr/>
        <a:lstStyle/>
        <a:p>
          <a:r>
            <a:rPr lang="en-US" dirty="0"/>
            <a:t>Object-Oriented Features</a:t>
          </a:r>
        </a:p>
      </dgm:t>
    </dgm:pt>
    <dgm:pt modelId="{0A0660BF-C8D3-4677-A288-EC1069F3456A}" type="parTrans" cxnId="{92823E0B-3AEF-447A-9900-958F5180AADC}">
      <dgm:prSet/>
      <dgm:spPr/>
      <dgm:t>
        <a:bodyPr/>
        <a:lstStyle/>
        <a:p>
          <a:endParaRPr lang="en-CA"/>
        </a:p>
      </dgm:t>
    </dgm:pt>
    <dgm:pt modelId="{B6C3F00D-A957-4E78-A04A-00A5FA3729C1}" type="sibTrans" cxnId="{92823E0B-3AEF-447A-9900-958F5180AADC}">
      <dgm:prSet/>
      <dgm:spPr/>
      <dgm:t>
        <a:bodyPr/>
        <a:lstStyle/>
        <a:p>
          <a:endParaRPr lang="en-CA"/>
        </a:p>
      </dgm:t>
    </dgm:pt>
    <dgm:pt modelId="{C2667BC7-ABD6-4F12-83F3-1F954E0BB8CC}">
      <dgm:prSet/>
      <dgm:spPr/>
      <dgm:t>
        <a:bodyPr/>
        <a:lstStyle/>
        <a:p>
          <a:r>
            <a:rPr lang="en-US" dirty="0"/>
            <a:t>Classes, objects </a:t>
          </a:r>
        </a:p>
      </dgm:t>
    </dgm:pt>
    <dgm:pt modelId="{DC35F5C2-01B6-40F3-AFC4-94B4C7E149F5}" type="parTrans" cxnId="{68E1D090-757E-4F40-BD5C-061EEF1929C2}">
      <dgm:prSet/>
      <dgm:spPr/>
      <dgm:t>
        <a:bodyPr/>
        <a:lstStyle/>
        <a:p>
          <a:endParaRPr lang="en-CA"/>
        </a:p>
      </dgm:t>
    </dgm:pt>
    <dgm:pt modelId="{679D4341-E9E1-4916-8A3A-682DE17B94F4}" type="sibTrans" cxnId="{68E1D090-757E-4F40-BD5C-061EEF1929C2}">
      <dgm:prSet/>
      <dgm:spPr/>
      <dgm:t>
        <a:bodyPr/>
        <a:lstStyle/>
        <a:p>
          <a:endParaRPr lang="en-CA"/>
        </a:p>
      </dgm:t>
    </dgm:pt>
    <dgm:pt modelId="{2121BB26-2101-4626-A07D-2DE373C6A74E}">
      <dgm:prSet/>
      <dgm:spPr/>
      <dgm:t>
        <a:bodyPr/>
        <a:lstStyle/>
        <a:p>
          <a:r>
            <a:rPr lang="en-US" dirty="0"/>
            <a:t>Reusable Code</a:t>
          </a:r>
        </a:p>
      </dgm:t>
    </dgm:pt>
    <dgm:pt modelId="{0BF1CF1D-30A0-4EBC-94A6-6C25BBE9F33C}" type="parTrans" cxnId="{8DB00FAF-00BA-475F-9953-DDF6FCEB0A2D}">
      <dgm:prSet/>
      <dgm:spPr/>
      <dgm:t>
        <a:bodyPr/>
        <a:lstStyle/>
        <a:p>
          <a:endParaRPr lang="en-CA"/>
        </a:p>
      </dgm:t>
    </dgm:pt>
    <dgm:pt modelId="{63DE865C-024C-42CD-B1C9-3DD804B4DD09}" type="sibTrans" cxnId="{8DB00FAF-00BA-475F-9953-DDF6FCEB0A2D}">
      <dgm:prSet/>
      <dgm:spPr/>
      <dgm:t>
        <a:bodyPr/>
        <a:lstStyle/>
        <a:p>
          <a:endParaRPr lang="en-CA"/>
        </a:p>
      </dgm:t>
    </dgm:pt>
    <dgm:pt modelId="{6F49EC35-C502-471E-A360-C9D6229C4BD4}">
      <dgm:prSet/>
      <dgm:spPr/>
      <dgm:t>
        <a:bodyPr/>
        <a:lstStyle/>
        <a:p>
          <a:r>
            <a:rPr lang="en-US" dirty="0"/>
            <a:t>Libraries</a:t>
          </a:r>
        </a:p>
      </dgm:t>
    </dgm:pt>
    <dgm:pt modelId="{AEF5332D-09E0-4BF9-AE2D-241C6B28C51F}" type="parTrans" cxnId="{171F58CD-BE5F-4816-BCB9-8EF10C1635F7}">
      <dgm:prSet/>
      <dgm:spPr/>
      <dgm:t>
        <a:bodyPr/>
        <a:lstStyle/>
        <a:p>
          <a:endParaRPr lang="en-CA"/>
        </a:p>
      </dgm:t>
    </dgm:pt>
    <dgm:pt modelId="{DA3D674F-60DD-4BBA-8897-209CD8760EA4}" type="sibTrans" cxnId="{171F58CD-BE5F-4816-BCB9-8EF10C1635F7}">
      <dgm:prSet/>
      <dgm:spPr/>
      <dgm:t>
        <a:bodyPr/>
        <a:lstStyle/>
        <a:p>
          <a:endParaRPr lang="en-CA"/>
        </a:p>
      </dgm:t>
    </dgm:pt>
    <dgm:pt modelId="{BAC2AB47-20CB-4ED9-9884-EF4B7FB775C0}">
      <dgm:prSet/>
      <dgm:spPr/>
      <dgm:t>
        <a:bodyPr/>
        <a:lstStyle/>
        <a:p>
          <a:r>
            <a:rPr lang="en-US" dirty="0"/>
            <a:t>Modules</a:t>
          </a:r>
        </a:p>
      </dgm:t>
    </dgm:pt>
    <dgm:pt modelId="{0DC2A86D-1719-41D9-B4A6-6E4123E30C12}" type="parTrans" cxnId="{774084C9-A180-4D5C-B0F4-54745587E356}">
      <dgm:prSet/>
      <dgm:spPr/>
      <dgm:t>
        <a:bodyPr/>
        <a:lstStyle/>
        <a:p>
          <a:endParaRPr lang="en-CA"/>
        </a:p>
      </dgm:t>
    </dgm:pt>
    <dgm:pt modelId="{A7226781-18E6-45F5-B820-819AD3B7943E}" type="sibTrans" cxnId="{774084C9-A180-4D5C-B0F4-54745587E356}">
      <dgm:prSet/>
      <dgm:spPr/>
      <dgm:t>
        <a:bodyPr/>
        <a:lstStyle/>
        <a:p>
          <a:endParaRPr lang="en-CA"/>
        </a:p>
      </dgm:t>
    </dgm:pt>
    <dgm:pt modelId="{A702BED8-1526-4293-B69F-2C0C8E95085C}">
      <dgm:prSet/>
      <dgm:spPr/>
      <dgm:t>
        <a:bodyPr/>
        <a:lstStyle/>
        <a:p>
          <a:r>
            <a:rPr lang="en-US"/>
            <a:t>Data types </a:t>
          </a:r>
          <a:endParaRPr lang="en-US" dirty="0"/>
        </a:p>
      </dgm:t>
    </dgm:pt>
    <dgm:pt modelId="{8133FB0C-3D6C-4EF5-992B-6AC6375FF8EC}" type="parTrans" cxnId="{2A3585C1-4547-48FD-9068-ADAAC80F95A6}">
      <dgm:prSet/>
      <dgm:spPr/>
      <dgm:t>
        <a:bodyPr/>
        <a:lstStyle/>
        <a:p>
          <a:endParaRPr lang="en-CA"/>
        </a:p>
      </dgm:t>
    </dgm:pt>
    <dgm:pt modelId="{43F55B5C-FF42-4130-8D17-C461C26FE68C}" type="sibTrans" cxnId="{2A3585C1-4547-48FD-9068-ADAAC80F95A6}">
      <dgm:prSet/>
      <dgm:spPr/>
      <dgm:t>
        <a:bodyPr/>
        <a:lstStyle/>
        <a:p>
          <a:endParaRPr lang="en-CA"/>
        </a:p>
      </dgm:t>
    </dgm:pt>
    <dgm:pt modelId="{EFE821B7-A82B-4CB2-A2B8-2B145F775539}">
      <dgm:prSet/>
      <dgm:spPr/>
      <dgm:t>
        <a:bodyPr/>
        <a:lstStyle/>
        <a:p>
          <a:r>
            <a:rPr lang="en-US" dirty="0"/>
            <a:t>Range of values</a:t>
          </a:r>
        </a:p>
      </dgm:t>
    </dgm:pt>
    <dgm:pt modelId="{0E972DE1-B0CA-40E4-86F5-4FBA2931F81A}" type="parTrans" cxnId="{3B5D5165-CC4D-44B5-AD18-B9F85C2BC956}">
      <dgm:prSet/>
      <dgm:spPr/>
      <dgm:t>
        <a:bodyPr/>
        <a:lstStyle/>
        <a:p>
          <a:endParaRPr lang="en-CA"/>
        </a:p>
      </dgm:t>
    </dgm:pt>
    <dgm:pt modelId="{B2443A0B-9EB0-43F0-84FF-9B04944A41DF}" type="sibTrans" cxnId="{3B5D5165-CC4D-44B5-AD18-B9F85C2BC956}">
      <dgm:prSet/>
      <dgm:spPr/>
      <dgm:t>
        <a:bodyPr/>
        <a:lstStyle/>
        <a:p>
          <a:endParaRPr lang="en-CA"/>
        </a:p>
      </dgm:t>
    </dgm:pt>
    <dgm:pt modelId="{12670595-8FEA-41D7-B97C-525EAEBAD693}">
      <dgm:prSet/>
      <dgm:spPr/>
      <dgm:t>
        <a:bodyPr/>
        <a:lstStyle/>
        <a:p>
          <a:r>
            <a:rPr lang="en-US" dirty="0"/>
            <a:t>Specific operations</a:t>
          </a:r>
        </a:p>
      </dgm:t>
    </dgm:pt>
    <dgm:pt modelId="{221E066F-6D45-41E3-BA8A-16DF84A8C26D}" type="parTrans" cxnId="{AF0585D5-57D3-4B03-9750-B1C5132A78E1}">
      <dgm:prSet/>
      <dgm:spPr/>
      <dgm:t>
        <a:bodyPr/>
        <a:lstStyle/>
        <a:p>
          <a:endParaRPr lang="en-CA"/>
        </a:p>
      </dgm:t>
    </dgm:pt>
    <dgm:pt modelId="{0F2C6941-2C1E-401A-8527-6581DAC07582}" type="sibTrans" cxnId="{AF0585D5-57D3-4B03-9750-B1C5132A78E1}">
      <dgm:prSet/>
      <dgm:spPr/>
      <dgm:t>
        <a:bodyPr/>
        <a:lstStyle/>
        <a:p>
          <a:endParaRPr lang="en-CA"/>
        </a:p>
      </dgm:t>
    </dgm:pt>
    <dgm:pt modelId="{DA362BA4-EBD0-4F39-8EAF-A6DDFBC99D0C}" type="pres">
      <dgm:prSet presAssocID="{7017D461-96DC-498E-B628-AAC1EB88C7B9}" presName="linear" presStyleCnt="0">
        <dgm:presLayoutVars>
          <dgm:dir/>
          <dgm:animLvl val="lvl"/>
          <dgm:resizeHandles val="exact"/>
        </dgm:presLayoutVars>
      </dgm:prSet>
      <dgm:spPr/>
    </dgm:pt>
    <dgm:pt modelId="{80A7F9D0-70B9-4845-8A1B-A341B0422D05}" type="pres">
      <dgm:prSet presAssocID="{25C85987-1020-42A9-AB1F-BA1C988A322A}" presName="parentLin" presStyleCnt="0"/>
      <dgm:spPr/>
    </dgm:pt>
    <dgm:pt modelId="{02D4C1CA-08CD-43C9-AB29-6D1ACC0EE290}" type="pres">
      <dgm:prSet presAssocID="{25C85987-1020-42A9-AB1F-BA1C988A322A}" presName="parentLeftMargin" presStyleLbl="node1" presStyleIdx="0" presStyleCnt="7"/>
      <dgm:spPr/>
    </dgm:pt>
    <dgm:pt modelId="{8BE8601B-7908-43E7-AFE4-84728EA50A25}" type="pres">
      <dgm:prSet presAssocID="{25C85987-1020-42A9-AB1F-BA1C988A322A}" presName="parentText" presStyleLbl="node1" presStyleIdx="0" presStyleCnt="7">
        <dgm:presLayoutVars>
          <dgm:chMax val="0"/>
          <dgm:bulletEnabled val="1"/>
        </dgm:presLayoutVars>
      </dgm:prSet>
      <dgm:spPr/>
    </dgm:pt>
    <dgm:pt modelId="{09C03198-D594-431C-81DC-354AD063FB7B}" type="pres">
      <dgm:prSet presAssocID="{25C85987-1020-42A9-AB1F-BA1C988A322A}" presName="negativeSpace" presStyleCnt="0"/>
      <dgm:spPr/>
    </dgm:pt>
    <dgm:pt modelId="{D006168D-78C2-4535-85A2-BF714BA729E5}" type="pres">
      <dgm:prSet presAssocID="{25C85987-1020-42A9-AB1F-BA1C988A322A}" presName="childText" presStyleLbl="conFgAcc1" presStyleIdx="0" presStyleCnt="7">
        <dgm:presLayoutVars>
          <dgm:bulletEnabled val="1"/>
        </dgm:presLayoutVars>
      </dgm:prSet>
      <dgm:spPr/>
    </dgm:pt>
    <dgm:pt modelId="{7CF339E7-A0A0-4B1A-8BC5-24D30A886D35}" type="pres">
      <dgm:prSet presAssocID="{ECA03E5B-DC1D-4C74-98CE-2B3D6BFF83BA}" presName="spaceBetweenRectangles" presStyleCnt="0"/>
      <dgm:spPr/>
    </dgm:pt>
    <dgm:pt modelId="{5BC77E97-2B08-4C6B-9780-A6216A560D31}" type="pres">
      <dgm:prSet presAssocID="{1A2DC79D-0C35-4F34-903B-60F05E641AC8}" presName="parentLin" presStyleCnt="0"/>
      <dgm:spPr/>
    </dgm:pt>
    <dgm:pt modelId="{C00C727F-7FB9-4AB0-A102-FD61E89557CE}" type="pres">
      <dgm:prSet presAssocID="{1A2DC79D-0C35-4F34-903B-60F05E641AC8}" presName="parentLeftMargin" presStyleLbl="node1" presStyleIdx="0" presStyleCnt="7"/>
      <dgm:spPr/>
    </dgm:pt>
    <dgm:pt modelId="{C061A634-BF1E-4DCE-AB87-59CEB4C9C241}" type="pres">
      <dgm:prSet presAssocID="{1A2DC79D-0C35-4F34-903B-60F05E641AC8}" presName="parentText" presStyleLbl="node1" presStyleIdx="1" presStyleCnt="7">
        <dgm:presLayoutVars>
          <dgm:chMax val="0"/>
          <dgm:bulletEnabled val="1"/>
        </dgm:presLayoutVars>
      </dgm:prSet>
      <dgm:spPr/>
    </dgm:pt>
    <dgm:pt modelId="{A5838190-7487-43AB-8D10-F021AC6E3B6D}" type="pres">
      <dgm:prSet presAssocID="{1A2DC79D-0C35-4F34-903B-60F05E641AC8}" presName="negativeSpace" presStyleCnt="0"/>
      <dgm:spPr/>
    </dgm:pt>
    <dgm:pt modelId="{D06E67AC-8AF9-44FA-92AC-9F7E0CCDADF5}" type="pres">
      <dgm:prSet presAssocID="{1A2DC79D-0C35-4F34-903B-60F05E641AC8}" presName="childText" presStyleLbl="conFgAcc1" presStyleIdx="1" presStyleCnt="7">
        <dgm:presLayoutVars>
          <dgm:bulletEnabled val="1"/>
        </dgm:presLayoutVars>
      </dgm:prSet>
      <dgm:spPr/>
    </dgm:pt>
    <dgm:pt modelId="{8645B394-2841-4956-B730-B45A5CDCACA4}" type="pres">
      <dgm:prSet presAssocID="{5C722D17-2095-48FA-855C-A308977CC338}" presName="spaceBetweenRectangles" presStyleCnt="0"/>
      <dgm:spPr/>
    </dgm:pt>
    <dgm:pt modelId="{4192F6D8-272B-4A70-A0FF-62FEE39A3830}" type="pres">
      <dgm:prSet presAssocID="{70231FF0-C36B-433E-8DE1-125AE33BFDAA}" presName="parentLin" presStyleCnt="0"/>
      <dgm:spPr/>
    </dgm:pt>
    <dgm:pt modelId="{76DAD5F1-4507-4013-90E4-4C1B55C5835C}" type="pres">
      <dgm:prSet presAssocID="{70231FF0-C36B-433E-8DE1-125AE33BFDAA}" presName="parentLeftMargin" presStyleLbl="node1" presStyleIdx="1" presStyleCnt="7"/>
      <dgm:spPr/>
    </dgm:pt>
    <dgm:pt modelId="{956D2610-0E7E-4F18-900E-13FEE55FC917}" type="pres">
      <dgm:prSet presAssocID="{70231FF0-C36B-433E-8DE1-125AE33BFDAA}" presName="parentText" presStyleLbl="node1" presStyleIdx="2" presStyleCnt="7">
        <dgm:presLayoutVars>
          <dgm:chMax val="0"/>
          <dgm:bulletEnabled val="1"/>
        </dgm:presLayoutVars>
      </dgm:prSet>
      <dgm:spPr/>
    </dgm:pt>
    <dgm:pt modelId="{8FE10E1D-E442-435D-8B76-857D6BE04F9D}" type="pres">
      <dgm:prSet presAssocID="{70231FF0-C36B-433E-8DE1-125AE33BFDAA}" presName="negativeSpace" presStyleCnt="0"/>
      <dgm:spPr/>
    </dgm:pt>
    <dgm:pt modelId="{CB34D07D-D2DE-4C36-BE3C-662A14F94B20}" type="pres">
      <dgm:prSet presAssocID="{70231FF0-C36B-433E-8DE1-125AE33BFDAA}" presName="childText" presStyleLbl="conFgAcc1" presStyleIdx="2" presStyleCnt="7">
        <dgm:presLayoutVars>
          <dgm:bulletEnabled val="1"/>
        </dgm:presLayoutVars>
      </dgm:prSet>
      <dgm:spPr/>
    </dgm:pt>
    <dgm:pt modelId="{5A0C97C5-8BB6-4C58-91FD-67269F29DCC7}" type="pres">
      <dgm:prSet presAssocID="{96FC29B0-99C3-4F9B-93D4-4F3E728B7E48}" presName="spaceBetweenRectangles" presStyleCnt="0"/>
      <dgm:spPr/>
    </dgm:pt>
    <dgm:pt modelId="{4B4EE977-32F5-4CFB-95B2-B36D76CFFAC0}" type="pres">
      <dgm:prSet presAssocID="{A702BED8-1526-4293-B69F-2C0C8E95085C}" presName="parentLin" presStyleCnt="0"/>
      <dgm:spPr/>
    </dgm:pt>
    <dgm:pt modelId="{07BE9BA1-EF2A-438E-A854-41AD35F8CB0E}" type="pres">
      <dgm:prSet presAssocID="{A702BED8-1526-4293-B69F-2C0C8E95085C}" presName="parentLeftMargin" presStyleLbl="node1" presStyleIdx="2" presStyleCnt="7"/>
      <dgm:spPr/>
    </dgm:pt>
    <dgm:pt modelId="{7D5FAF17-ABF0-46F1-A8F4-337BA2D09BC3}" type="pres">
      <dgm:prSet presAssocID="{A702BED8-1526-4293-B69F-2C0C8E95085C}" presName="parentText" presStyleLbl="node1" presStyleIdx="3" presStyleCnt="7">
        <dgm:presLayoutVars>
          <dgm:chMax val="0"/>
          <dgm:bulletEnabled val="1"/>
        </dgm:presLayoutVars>
      </dgm:prSet>
      <dgm:spPr/>
    </dgm:pt>
    <dgm:pt modelId="{7F4ABED8-8737-4F42-83F8-BF9076E2260B}" type="pres">
      <dgm:prSet presAssocID="{A702BED8-1526-4293-B69F-2C0C8E95085C}" presName="negativeSpace" presStyleCnt="0"/>
      <dgm:spPr/>
    </dgm:pt>
    <dgm:pt modelId="{B9DCD131-EB26-4BDD-8EAD-7807A9C4A32F}" type="pres">
      <dgm:prSet presAssocID="{A702BED8-1526-4293-B69F-2C0C8E95085C}" presName="childText" presStyleLbl="conFgAcc1" presStyleIdx="3" presStyleCnt="7">
        <dgm:presLayoutVars>
          <dgm:bulletEnabled val="1"/>
        </dgm:presLayoutVars>
      </dgm:prSet>
      <dgm:spPr/>
    </dgm:pt>
    <dgm:pt modelId="{03ACB306-D3F6-485F-8D83-F66F57F95C8A}" type="pres">
      <dgm:prSet presAssocID="{43F55B5C-FF42-4130-8D17-C461C26FE68C}" presName="spaceBetweenRectangles" presStyleCnt="0"/>
      <dgm:spPr/>
    </dgm:pt>
    <dgm:pt modelId="{A46EA43D-0E36-4764-8245-A4D933B113BF}" type="pres">
      <dgm:prSet presAssocID="{7CA34E97-8B62-49B1-8C5D-1D07E5C23F4D}" presName="parentLin" presStyleCnt="0"/>
      <dgm:spPr/>
    </dgm:pt>
    <dgm:pt modelId="{42A79EF6-B489-47C9-99C6-0012387360BA}" type="pres">
      <dgm:prSet presAssocID="{7CA34E97-8B62-49B1-8C5D-1D07E5C23F4D}" presName="parentLeftMargin" presStyleLbl="node1" presStyleIdx="3" presStyleCnt="7"/>
      <dgm:spPr/>
    </dgm:pt>
    <dgm:pt modelId="{5B730AFE-262A-485D-BD7C-053F297DE255}" type="pres">
      <dgm:prSet presAssocID="{7CA34E97-8B62-49B1-8C5D-1D07E5C23F4D}" presName="parentText" presStyleLbl="node1" presStyleIdx="4" presStyleCnt="7">
        <dgm:presLayoutVars>
          <dgm:chMax val="0"/>
          <dgm:bulletEnabled val="1"/>
        </dgm:presLayoutVars>
      </dgm:prSet>
      <dgm:spPr/>
    </dgm:pt>
    <dgm:pt modelId="{D3452C45-B5A2-4C46-84B6-C84878821DED}" type="pres">
      <dgm:prSet presAssocID="{7CA34E97-8B62-49B1-8C5D-1D07E5C23F4D}" presName="negativeSpace" presStyleCnt="0"/>
      <dgm:spPr/>
    </dgm:pt>
    <dgm:pt modelId="{A0EB0F3C-AF2C-42EC-8B04-A1C8A83C3193}" type="pres">
      <dgm:prSet presAssocID="{7CA34E97-8B62-49B1-8C5D-1D07E5C23F4D}" presName="childText" presStyleLbl="conFgAcc1" presStyleIdx="4" presStyleCnt="7">
        <dgm:presLayoutVars>
          <dgm:bulletEnabled val="1"/>
        </dgm:presLayoutVars>
      </dgm:prSet>
      <dgm:spPr/>
    </dgm:pt>
    <dgm:pt modelId="{DB2CCD5E-95A8-43FB-B5B2-6FC77762A14A}" type="pres">
      <dgm:prSet presAssocID="{DAB9643B-9695-43F3-AF61-DD110BC7F423}" presName="spaceBetweenRectangles" presStyleCnt="0"/>
      <dgm:spPr/>
    </dgm:pt>
    <dgm:pt modelId="{7A25A874-31E4-4B07-B365-E505C070F007}" type="pres">
      <dgm:prSet presAssocID="{E22504CA-D77C-4BF5-B89F-98499E325849}" presName="parentLin" presStyleCnt="0"/>
      <dgm:spPr/>
    </dgm:pt>
    <dgm:pt modelId="{601DA88F-7916-4529-BBE3-2D3228B062A3}" type="pres">
      <dgm:prSet presAssocID="{E22504CA-D77C-4BF5-B89F-98499E325849}" presName="parentLeftMargin" presStyleLbl="node1" presStyleIdx="4" presStyleCnt="7"/>
      <dgm:spPr/>
    </dgm:pt>
    <dgm:pt modelId="{1BA0A5AC-DE9E-4F0A-8954-97D226AAE415}" type="pres">
      <dgm:prSet presAssocID="{E22504CA-D77C-4BF5-B89F-98499E325849}" presName="parentText" presStyleLbl="node1" presStyleIdx="5" presStyleCnt="7">
        <dgm:presLayoutVars>
          <dgm:chMax val="0"/>
          <dgm:bulletEnabled val="1"/>
        </dgm:presLayoutVars>
      </dgm:prSet>
      <dgm:spPr/>
    </dgm:pt>
    <dgm:pt modelId="{01FF1C00-0CB8-4DB2-858C-2DABB24F4A0D}" type="pres">
      <dgm:prSet presAssocID="{E22504CA-D77C-4BF5-B89F-98499E325849}" presName="negativeSpace" presStyleCnt="0"/>
      <dgm:spPr/>
    </dgm:pt>
    <dgm:pt modelId="{C0FBB5E5-5D64-4905-B162-9A5033A28390}" type="pres">
      <dgm:prSet presAssocID="{E22504CA-D77C-4BF5-B89F-98499E325849}" presName="childText" presStyleLbl="conFgAcc1" presStyleIdx="5" presStyleCnt="7">
        <dgm:presLayoutVars>
          <dgm:bulletEnabled val="1"/>
        </dgm:presLayoutVars>
      </dgm:prSet>
      <dgm:spPr/>
    </dgm:pt>
    <dgm:pt modelId="{AEDDC4D3-2B81-4369-A464-53CCFDB47501}" type="pres">
      <dgm:prSet presAssocID="{B6C3F00D-A957-4E78-A04A-00A5FA3729C1}" presName="spaceBetweenRectangles" presStyleCnt="0"/>
      <dgm:spPr/>
    </dgm:pt>
    <dgm:pt modelId="{C3508C0E-18F6-4424-9394-ACDBF5B56F34}" type="pres">
      <dgm:prSet presAssocID="{2121BB26-2101-4626-A07D-2DE373C6A74E}" presName="parentLin" presStyleCnt="0"/>
      <dgm:spPr/>
    </dgm:pt>
    <dgm:pt modelId="{C0D9396A-523F-45FD-B381-7D441685307B}" type="pres">
      <dgm:prSet presAssocID="{2121BB26-2101-4626-A07D-2DE373C6A74E}" presName="parentLeftMargin" presStyleLbl="node1" presStyleIdx="5" presStyleCnt="7"/>
      <dgm:spPr/>
    </dgm:pt>
    <dgm:pt modelId="{EC4EBA34-5A51-45E1-8DF4-7BDDB858B6F0}" type="pres">
      <dgm:prSet presAssocID="{2121BB26-2101-4626-A07D-2DE373C6A74E}" presName="parentText" presStyleLbl="node1" presStyleIdx="6" presStyleCnt="7">
        <dgm:presLayoutVars>
          <dgm:chMax val="0"/>
          <dgm:bulletEnabled val="1"/>
        </dgm:presLayoutVars>
      </dgm:prSet>
      <dgm:spPr/>
    </dgm:pt>
    <dgm:pt modelId="{C3B74037-EBEB-4AF5-AFEE-AC8B1CA2F645}" type="pres">
      <dgm:prSet presAssocID="{2121BB26-2101-4626-A07D-2DE373C6A74E}" presName="negativeSpace" presStyleCnt="0"/>
      <dgm:spPr/>
    </dgm:pt>
    <dgm:pt modelId="{953C2378-7E6B-416A-BA21-56B27EE10705}" type="pres">
      <dgm:prSet presAssocID="{2121BB26-2101-4626-A07D-2DE373C6A74E}" presName="childText" presStyleLbl="conFgAcc1" presStyleIdx="6" presStyleCnt="7">
        <dgm:presLayoutVars>
          <dgm:bulletEnabled val="1"/>
        </dgm:presLayoutVars>
      </dgm:prSet>
      <dgm:spPr/>
    </dgm:pt>
  </dgm:ptLst>
  <dgm:cxnLst>
    <dgm:cxn modelId="{00A59B08-234B-4248-9AE8-4333E6142D50}" type="presOf" srcId="{A702BED8-1526-4293-B69F-2C0C8E95085C}" destId="{07BE9BA1-EF2A-438E-A854-41AD35F8CB0E}" srcOrd="0" destOrd="0" presId="urn:microsoft.com/office/officeart/2005/8/layout/list1"/>
    <dgm:cxn modelId="{92823E0B-3AEF-447A-9900-958F5180AADC}" srcId="{7017D461-96DC-498E-B628-AAC1EB88C7B9}" destId="{E22504CA-D77C-4BF5-B89F-98499E325849}" srcOrd="5" destOrd="0" parTransId="{0A0660BF-C8D3-4677-A288-EC1069F3456A}" sibTransId="{B6C3F00D-A957-4E78-A04A-00A5FA3729C1}"/>
    <dgm:cxn modelId="{504B1022-6A41-48AA-9F44-E62C64A250BA}" type="presOf" srcId="{12670595-8FEA-41D7-B97C-525EAEBAD693}" destId="{B9DCD131-EB26-4BDD-8EAD-7807A9C4A32F}" srcOrd="0" destOrd="1" presId="urn:microsoft.com/office/officeart/2005/8/layout/list1"/>
    <dgm:cxn modelId="{00276825-B681-420D-A3A9-DE8312D00D0B}" srcId="{7CA34E97-8B62-49B1-8C5D-1D07E5C23F4D}" destId="{3E12A090-BFE5-4D4F-98A5-C59CC8AAB92F}" srcOrd="1" destOrd="0" parTransId="{7807D3FC-442F-488A-AE78-20FC6F8628AD}" sibTransId="{40F30C14-49E2-4B3A-B770-0A3FC40D251C}"/>
    <dgm:cxn modelId="{02EA892C-B027-470A-AFF0-0EC2CC6F2CC4}" type="presOf" srcId="{25C85987-1020-42A9-AB1F-BA1C988A322A}" destId="{8BE8601B-7908-43E7-AFE4-84728EA50A25}" srcOrd="1" destOrd="0" presId="urn:microsoft.com/office/officeart/2005/8/layout/list1"/>
    <dgm:cxn modelId="{BB65282F-CBD3-4042-804E-B2BF163ED9DF}" type="presOf" srcId="{2121BB26-2101-4626-A07D-2DE373C6A74E}" destId="{EC4EBA34-5A51-45E1-8DF4-7BDDB858B6F0}" srcOrd="1" destOrd="0" presId="urn:microsoft.com/office/officeart/2005/8/layout/list1"/>
    <dgm:cxn modelId="{61268E60-67AB-4C93-BC72-3CFC6EE4E75C}" type="presOf" srcId="{E22504CA-D77C-4BF5-B89F-98499E325849}" destId="{601DA88F-7916-4529-BBE3-2D3228B062A3}" srcOrd="0" destOrd="0" presId="urn:microsoft.com/office/officeart/2005/8/layout/list1"/>
    <dgm:cxn modelId="{FF394564-9393-4911-B5F5-E53D1BADE6F3}" type="presOf" srcId="{EFE821B7-A82B-4CB2-A2B8-2B145F775539}" destId="{B9DCD131-EB26-4BDD-8EAD-7807A9C4A32F}" srcOrd="0" destOrd="0" presId="urn:microsoft.com/office/officeart/2005/8/layout/list1"/>
    <dgm:cxn modelId="{3B5D5165-CC4D-44B5-AD18-B9F85C2BC956}" srcId="{A702BED8-1526-4293-B69F-2C0C8E95085C}" destId="{EFE821B7-A82B-4CB2-A2B8-2B145F775539}" srcOrd="0" destOrd="0" parTransId="{0E972DE1-B0CA-40E4-86F5-4FBA2931F81A}" sibTransId="{B2443A0B-9EB0-43F0-84FF-9B04944A41DF}"/>
    <dgm:cxn modelId="{1558AA4C-EB4E-4EB4-AC39-5B5AC4607D2B}" srcId="{7017D461-96DC-498E-B628-AAC1EB88C7B9}" destId="{1A2DC79D-0C35-4F34-903B-60F05E641AC8}" srcOrd="1" destOrd="0" parTransId="{BCEE65EC-F6EE-45E1-87F3-F92DEAAE6B8B}" sibTransId="{5C722D17-2095-48FA-855C-A308977CC338}"/>
    <dgm:cxn modelId="{CC1AC871-D581-4CAD-9649-440D53EBE3AB}" type="presOf" srcId="{BAC2AB47-20CB-4ED9-9884-EF4B7FB775C0}" destId="{953C2378-7E6B-416A-BA21-56B27EE10705}" srcOrd="0" destOrd="1" presId="urn:microsoft.com/office/officeart/2005/8/layout/list1"/>
    <dgm:cxn modelId="{F1191F52-5B57-43BE-B713-B98C7F01170B}" type="presOf" srcId="{70231FF0-C36B-433E-8DE1-125AE33BFDAA}" destId="{956D2610-0E7E-4F18-900E-13FEE55FC917}" srcOrd="1" destOrd="0" presId="urn:microsoft.com/office/officeart/2005/8/layout/list1"/>
    <dgm:cxn modelId="{B5E26374-B914-49D4-8486-A29538A09597}" srcId="{25C85987-1020-42A9-AB1F-BA1C988A322A}" destId="{D3E7BE8D-DCFC-48F5-8684-C111EF88ED6D}" srcOrd="0" destOrd="0" parTransId="{3C616475-6BD5-422B-8AF4-6BB78966AA91}" sibTransId="{6437D854-4593-4E60-B16D-3BBC21C55252}"/>
    <dgm:cxn modelId="{A5D3007A-1373-4570-A543-6A6F6E31F04D}" srcId="{7017D461-96DC-498E-B628-AAC1EB88C7B9}" destId="{25C85987-1020-42A9-AB1F-BA1C988A322A}" srcOrd="0" destOrd="0" parTransId="{F70F9927-C9D4-42AC-801E-B902248A435B}" sibTransId="{ECA03E5B-DC1D-4C74-98CE-2B3D6BFF83BA}"/>
    <dgm:cxn modelId="{90C0BA7B-ECD9-4CA4-AB18-29EA4D9E1E99}" type="presOf" srcId="{6F49EC35-C502-471E-A360-C9D6229C4BD4}" destId="{953C2378-7E6B-416A-BA21-56B27EE10705}" srcOrd="0" destOrd="0" presId="urn:microsoft.com/office/officeart/2005/8/layout/list1"/>
    <dgm:cxn modelId="{BA01EC81-198B-47B9-AE99-2702B78C9828}" type="presOf" srcId="{E22504CA-D77C-4BF5-B89F-98499E325849}" destId="{1BA0A5AC-DE9E-4F0A-8954-97D226AAE415}" srcOrd="1" destOrd="0" presId="urn:microsoft.com/office/officeart/2005/8/layout/list1"/>
    <dgm:cxn modelId="{2BC64088-CC18-418A-A7F6-AC6B33C40F35}" type="presOf" srcId="{C2667BC7-ABD6-4F12-83F3-1F954E0BB8CC}" destId="{C0FBB5E5-5D64-4905-B162-9A5033A28390}" srcOrd="0" destOrd="0" presId="urn:microsoft.com/office/officeart/2005/8/layout/list1"/>
    <dgm:cxn modelId="{63E07A8E-FD09-46B2-881F-46ABD74BBB60}" type="presOf" srcId="{25C85987-1020-42A9-AB1F-BA1C988A322A}" destId="{02D4C1CA-08CD-43C9-AB29-6D1ACC0EE290}" srcOrd="0" destOrd="0" presId="urn:microsoft.com/office/officeart/2005/8/layout/list1"/>
    <dgm:cxn modelId="{68E1D090-757E-4F40-BD5C-061EEF1929C2}" srcId="{E22504CA-D77C-4BF5-B89F-98499E325849}" destId="{C2667BC7-ABD6-4F12-83F3-1F954E0BB8CC}" srcOrd="0" destOrd="0" parTransId="{DC35F5C2-01B6-40F3-AFC4-94B4C7E149F5}" sibTransId="{679D4341-E9E1-4916-8A3A-682DE17B94F4}"/>
    <dgm:cxn modelId="{6590EE90-A1BF-444D-9CCF-25B8D34E090C}" type="presOf" srcId="{70231FF0-C36B-433E-8DE1-125AE33BFDAA}" destId="{76DAD5F1-4507-4013-90E4-4C1B55C5835C}" srcOrd="0" destOrd="0" presId="urn:microsoft.com/office/officeart/2005/8/layout/list1"/>
    <dgm:cxn modelId="{36C4949C-3D31-4431-BF67-1A4F779D43A1}" type="presOf" srcId="{7017D461-96DC-498E-B628-AAC1EB88C7B9}" destId="{DA362BA4-EBD0-4F39-8EAF-A6DDFBC99D0C}" srcOrd="0" destOrd="0" presId="urn:microsoft.com/office/officeart/2005/8/layout/list1"/>
    <dgm:cxn modelId="{A212399D-A762-45EE-AB1B-536EFEA17840}" srcId="{7CA34E97-8B62-49B1-8C5D-1D07E5C23F4D}" destId="{D7A56D72-3EEC-472D-AF44-0B385AA68CB4}" srcOrd="0" destOrd="0" parTransId="{CC35D4F6-B553-411D-96AD-EB53E3BEFCD1}" sibTransId="{BE56EA87-ADAE-4775-85B8-30D20D670ABA}"/>
    <dgm:cxn modelId="{763B53A1-6E32-4917-87EF-A710D3B31AFD}" type="presOf" srcId="{D5BF236E-4F4C-4747-9575-E713CF4C1951}" destId="{D06E67AC-8AF9-44FA-92AC-9F7E0CCDADF5}" srcOrd="0" destOrd="0" presId="urn:microsoft.com/office/officeart/2005/8/layout/list1"/>
    <dgm:cxn modelId="{268A9FA6-F2FC-4B51-B120-9459358FA346}" srcId="{7017D461-96DC-498E-B628-AAC1EB88C7B9}" destId="{7CA34E97-8B62-49B1-8C5D-1D07E5C23F4D}" srcOrd="4" destOrd="0" parTransId="{CE8B9B4B-7786-49A0-A7EE-64CBC66852DE}" sibTransId="{DAB9643B-9695-43F3-AF61-DD110BC7F423}"/>
    <dgm:cxn modelId="{F44560A9-86EC-4D97-B9E2-E71026716C50}" type="presOf" srcId="{1A2DC79D-0C35-4F34-903B-60F05E641AC8}" destId="{C061A634-BF1E-4DCE-AB87-59CEB4C9C241}" srcOrd="1" destOrd="0" presId="urn:microsoft.com/office/officeart/2005/8/layout/list1"/>
    <dgm:cxn modelId="{508874AE-3E42-4680-8F34-DEDB276438F7}" srcId="{1A2DC79D-0C35-4F34-903B-60F05E641AC8}" destId="{D5BF236E-4F4C-4747-9575-E713CF4C1951}" srcOrd="0" destOrd="0" parTransId="{933FA0B8-2965-4EF1-BAD6-27E3AF26E460}" sibTransId="{820DF2E9-BD0F-48A2-BE65-41C5E9DD328E}"/>
    <dgm:cxn modelId="{8DB00FAF-00BA-475F-9953-DDF6FCEB0A2D}" srcId="{7017D461-96DC-498E-B628-AAC1EB88C7B9}" destId="{2121BB26-2101-4626-A07D-2DE373C6A74E}" srcOrd="6" destOrd="0" parTransId="{0BF1CF1D-30A0-4EBC-94A6-6C25BBE9F33C}" sibTransId="{63DE865C-024C-42CD-B1C9-3DD804B4DD09}"/>
    <dgm:cxn modelId="{984133B3-7F18-4E14-97BD-66ACED508A76}" type="presOf" srcId="{D7A56D72-3EEC-472D-AF44-0B385AA68CB4}" destId="{A0EB0F3C-AF2C-42EC-8B04-A1C8A83C3193}" srcOrd="0" destOrd="0" presId="urn:microsoft.com/office/officeart/2005/8/layout/list1"/>
    <dgm:cxn modelId="{70B824B5-9171-4863-9922-8E0217D64521}" type="presOf" srcId="{3E12A090-BFE5-4D4F-98A5-C59CC8AAB92F}" destId="{A0EB0F3C-AF2C-42EC-8B04-A1C8A83C3193}" srcOrd="0" destOrd="1" presId="urn:microsoft.com/office/officeart/2005/8/layout/list1"/>
    <dgm:cxn modelId="{F4F388BA-4E9C-4C1A-BB68-0151494501F4}" type="presOf" srcId="{7CA34E97-8B62-49B1-8C5D-1D07E5C23F4D}" destId="{5B730AFE-262A-485D-BD7C-053F297DE255}" srcOrd="1" destOrd="0" presId="urn:microsoft.com/office/officeart/2005/8/layout/list1"/>
    <dgm:cxn modelId="{F5D371BB-3E20-4F6C-912F-85F434F98899}" srcId="{70231FF0-C36B-433E-8DE1-125AE33BFDAA}" destId="{DA19BB22-C0E9-4673-B5D2-18B6E42F0704}" srcOrd="0" destOrd="0" parTransId="{08362C92-2CD5-45A4-8021-C454AAD2F02E}" sibTransId="{BF9A2BE8-11E5-4A31-A940-8D9B39092BD5}"/>
    <dgm:cxn modelId="{2A3585C1-4547-48FD-9068-ADAAC80F95A6}" srcId="{7017D461-96DC-498E-B628-AAC1EB88C7B9}" destId="{A702BED8-1526-4293-B69F-2C0C8E95085C}" srcOrd="3" destOrd="0" parTransId="{8133FB0C-3D6C-4EF5-992B-6AC6375FF8EC}" sibTransId="{43F55B5C-FF42-4130-8D17-C461C26FE68C}"/>
    <dgm:cxn modelId="{A36FF4C4-27A3-4CA0-9395-47EE64003248}" type="presOf" srcId="{2121BB26-2101-4626-A07D-2DE373C6A74E}" destId="{C0D9396A-523F-45FD-B381-7D441685307B}" srcOrd="0" destOrd="0" presId="urn:microsoft.com/office/officeart/2005/8/layout/list1"/>
    <dgm:cxn modelId="{1C728FC8-530D-4536-8912-A795247DA06E}" type="presOf" srcId="{D3E7BE8D-DCFC-48F5-8684-C111EF88ED6D}" destId="{D006168D-78C2-4535-85A2-BF714BA729E5}" srcOrd="0" destOrd="0" presId="urn:microsoft.com/office/officeart/2005/8/layout/list1"/>
    <dgm:cxn modelId="{774084C9-A180-4D5C-B0F4-54745587E356}" srcId="{2121BB26-2101-4626-A07D-2DE373C6A74E}" destId="{BAC2AB47-20CB-4ED9-9884-EF4B7FB775C0}" srcOrd="1" destOrd="0" parTransId="{0DC2A86D-1719-41D9-B4A6-6E4123E30C12}" sibTransId="{A7226781-18E6-45F5-B820-819AD3B7943E}"/>
    <dgm:cxn modelId="{171F58CD-BE5F-4816-BCB9-8EF10C1635F7}" srcId="{2121BB26-2101-4626-A07D-2DE373C6A74E}" destId="{6F49EC35-C502-471E-A360-C9D6229C4BD4}" srcOrd="0" destOrd="0" parTransId="{AEF5332D-09E0-4BF9-AE2D-241C6B28C51F}" sibTransId="{DA3D674F-60DD-4BBA-8897-209CD8760EA4}"/>
    <dgm:cxn modelId="{BE8C34D2-DA3C-4E53-B60D-56811BFEE282}" srcId="{7017D461-96DC-498E-B628-AAC1EB88C7B9}" destId="{70231FF0-C36B-433E-8DE1-125AE33BFDAA}" srcOrd="2" destOrd="0" parTransId="{2DE3911B-1505-43FC-8F60-80ACA54BD238}" sibTransId="{96FC29B0-99C3-4F9B-93D4-4F3E728B7E48}"/>
    <dgm:cxn modelId="{AF0585D5-57D3-4B03-9750-B1C5132A78E1}" srcId="{A702BED8-1526-4293-B69F-2C0C8E95085C}" destId="{12670595-8FEA-41D7-B97C-525EAEBAD693}" srcOrd="1" destOrd="0" parTransId="{221E066F-6D45-41E3-BA8A-16DF84A8C26D}" sibTransId="{0F2C6941-2C1E-401A-8527-6581DAC07582}"/>
    <dgm:cxn modelId="{9117C7D9-600D-440A-8039-D775E71028F1}" type="presOf" srcId="{A702BED8-1526-4293-B69F-2C0C8E95085C}" destId="{7D5FAF17-ABF0-46F1-A8F4-337BA2D09BC3}" srcOrd="1" destOrd="0" presId="urn:microsoft.com/office/officeart/2005/8/layout/list1"/>
    <dgm:cxn modelId="{D60799E1-3308-4884-A917-23A05AE5E143}" type="presOf" srcId="{7CA34E97-8B62-49B1-8C5D-1D07E5C23F4D}" destId="{42A79EF6-B489-47C9-99C6-0012387360BA}" srcOrd="0" destOrd="0" presId="urn:microsoft.com/office/officeart/2005/8/layout/list1"/>
    <dgm:cxn modelId="{BD150DFC-0C2F-4250-A1BF-F92FEB042570}" type="presOf" srcId="{1A2DC79D-0C35-4F34-903B-60F05E641AC8}" destId="{C00C727F-7FB9-4AB0-A102-FD61E89557CE}" srcOrd="0" destOrd="0" presId="urn:microsoft.com/office/officeart/2005/8/layout/list1"/>
    <dgm:cxn modelId="{BC6296FF-D6F3-4E38-845D-6981216B95E7}" type="presOf" srcId="{DA19BB22-C0E9-4673-B5D2-18B6E42F0704}" destId="{CB34D07D-D2DE-4C36-BE3C-662A14F94B20}" srcOrd="0" destOrd="0" presId="urn:microsoft.com/office/officeart/2005/8/layout/list1"/>
    <dgm:cxn modelId="{111CD7F6-8537-46C4-8970-EF20999FF42A}" type="presParOf" srcId="{DA362BA4-EBD0-4F39-8EAF-A6DDFBC99D0C}" destId="{80A7F9D0-70B9-4845-8A1B-A341B0422D05}" srcOrd="0" destOrd="0" presId="urn:microsoft.com/office/officeart/2005/8/layout/list1"/>
    <dgm:cxn modelId="{51F27D02-B87A-441E-8855-2FE7AC0F9800}" type="presParOf" srcId="{80A7F9D0-70B9-4845-8A1B-A341B0422D05}" destId="{02D4C1CA-08CD-43C9-AB29-6D1ACC0EE290}" srcOrd="0" destOrd="0" presId="urn:microsoft.com/office/officeart/2005/8/layout/list1"/>
    <dgm:cxn modelId="{E79107F6-3E05-4DC6-968E-BDDBA2B4CBA0}" type="presParOf" srcId="{80A7F9D0-70B9-4845-8A1B-A341B0422D05}" destId="{8BE8601B-7908-43E7-AFE4-84728EA50A25}" srcOrd="1" destOrd="0" presId="urn:microsoft.com/office/officeart/2005/8/layout/list1"/>
    <dgm:cxn modelId="{8A7A6529-0E37-4356-B975-F8B347B5772C}" type="presParOf" srcId="{DA362BA4-EBD0-4F39-8EAF-A6DDFBC99D0C}" destId="{09C03198-D594-431C-81DC-354AD063FB7B}" srcOrd="1" destOrd="0" presId="urn:microsoft.com/office/officeart/2005/8/layout/list1"/>
    <dgm:cxn modelId="{46628993-0375-418F-A985-B7BB06A5443B}" type="presParOf" srcId="{DA362BA4-EBD0-4F39-8EAF-A6DDFBC99D0C}" destId="{D006168D-78C2-4535-85A2-BF714BA729E5}" srcOrd="2" destOrd="0" presId="urn:microsoft.com/office/officeart/2005/8/layout/list1"/>
    <dgm:cxn modelId="{DF857E5A-2DBF-4E2C-8436-E27F3766844C}" type="presParOf" srcId="{DA362BA4-EBD0-4F39-8EAF-A6DDFBC99D0C}" destId="{7CF339E7-A0A0-4B1A-8BC5-24D30A886D35}" srcOrd="3" destOrd="0" presId="urn:microsoft.com/office/officeart/2005/8/layout/list1"/>
    <dgm:cxn modelId="{5CFE75DC-F1F3-4950-892E-B15A0A2A6BFC}" type="presParOf" srcId="{DA362BA4-EBD0-4F39-8EAF-A6DDFBC99D0C}" destId="{5BC77E97-2B08-4C6B-9780-A6216A560D31}" srcOrd="4" destOrd="0" presId="urn:microsoft.com/office/officeart/2005/8/layout/list1"/>
    <dgm:cxn modelId="{0ED07A48-257E-4497-8B04-7C04B6F710D7}" type="presParOf" srcId="{5BC77E97-2B08-4C6B-9780-A6216A560D31}" destId="{C00C727F-7FB9-4AB0-A102-FD61E89557CE}" srcOrd="0" destOrd="0" presId="urn:microsoft.com/office/officeart/2005/8/layout/list1"/>
    <dgm:cxn modelId="{E5B7E169-B97D-46A3-8476-7B4FDAA8C869}" type="presParOf" srcId="{5BC77E97-2B08-4C6B-9780-A6216A560D31}" destId="{C061A634-BF1E-4DCE-AB87-59CEB4C9C241}" srcOrd="1" destOrd="0" presId="urn:microsoft.com/office/officeart/2005/8/layout/list1"/>
    <dgm:cxn modelId="{085AF02B-B637-4C9C-98F6-87414934AE41}" type="presParOf" srcId="{DA362BA4-EBD0-4F39-8EAF-A6DDFBC99D0C}" destId="{A5838190-7487-43AB-8D10-F021AC6E3B6D}" srcOrd="5" destOrd="0" presId="urn:microsoft.com/office/officeart/2005/8/layout/list1"/>
    <dgm:cxn modelId="{54571D05-1EB8-4688-A341-5C51844CC876}" type="presParOf" srcId="{DA362BA4-EBD0-4F39-8EAF-A6DDFBC99D0C}" destId="{D06E67AC-8AF9-44FA-92AC-9F7E0CCDADF5}" srcOrd="6" destOrd="0" presId="urn:microsoft.com/office/officeart/2005/8/layout/list1"/>
    <dgm:cxn modelId="{177A568F-1EF7-4745-A551-98FD0536DCA5}" type="presParOf" srcId="{DA362BA4-EBD0-4F39-8EAF-A6DDFBC99D0C}" destId="{8645B394-2841-4956-B730-B45A5CDCACA4}" srcOrd="7" destOrd="0" presId="urn:microsoft.com/office/officeart/2005/8/layout/list1"/>
    <dgm:cxn modelId="{4FD4144D-0B32-447F-9E9B-CF9071715FA9}" type="presParOf" srcId="{DA362BA4-EBD0-4F39-8EAF-A6DDFBC99D0C}" destId="{4192F6D8-272B-4A70-A0FF-62FEE39A3830}" srcOrd="8" destOrd="0" presId="urn:microsoft.com/office/officeart/2005/8/layout/list1"/>
    <dgm:cxn modelId="{CDFD9B53-AAEE-4584-829C-578C85ACAF26}" type="presParOf" srcId="{4192F6D8-272B-4A70-A0FF-62FEE39A3830}" destId="{76DAD5F1-4507-4013-90E4-4C1B55C5835C}" srcOrd="0" destOrd="0" presId="urn:microsoft.com/office/officeart/2005/8/layout/list1"/>
    <dgm:cxn modelId="{7E619E60-D2CC-4C44-97D8-F96E8F28BC2D}" type="presParOf" srcId="{4192F6D8-272B-4A70-A0FF-62FEE39A3830}" destId="{956D2610-0E7E-4F18-900E-13FEE55FC917}" srcOrd="1" destOrd="0" presId="urn:microsoft.com/office/officeart/2005/8/layout/list1"/>
    <dgm:cxn modelId="{324033BB-59F4-43B2-9130-776FA787FFAC}" type="presParOf" srcId="{DA362BA4-EBD0-4F39-8EAF-A6DDFBC99D0C}" destId="{8FE10E1D-E442-435D-8B76-857D6BE04F9D}" srcOrd="9" destOrd="0" presId="urn:microsoft.com/office/officeart/2005/8/layout/list1"/>
    <dgm:cxn modelId="{A4A02A8A-118E-4B32-B9A0-584F3D3868CC}" type="presParOf" srcId="{DA362BA4-EBD0-4F39-8EAF-A6DDFBC99D0C}" destId="{CB34D07D-D2DE-4C36-BE3C-662A14F94B20}" srcOrd="10" destOrd="0" presId="urn:microsoft.com/office/officeart/2005/8/layout/list1"/>
    <dgm:cxn modelId="{1001ECC2-DC84-41C6-8752-C4EC2B3614D3}" type="presParOf" srcId="{DA362BA4-EBD0-4F39-8EAF-A6DDFBC99D0C}" destId="{5A0C97C5-8BB6-4C58-91FD-67269F29DCC7}" srcOrd="11" destOrd="0" presId="urn:microsoft.com/office/officeart/2005/8/layout/list1"/>
    <dgm:cxn modelId="{4EC57F34-AD24-4E48-8D27-97AA81004B0A}" type="presParOf" srcId="{DA362BA4-EBD0-4F39-8EAF-A6DDFBC99D0C}" destId="{4B4EE977-32F5-4CFB-95B2-B36D76CFFAC0}" srcOrd="12" destOrd="0" presId="urn:microsoft.com/office/officeart/2005/8/layout/list1"/>
    <dgm:cxn modelId="{68503761-2147-4A9A-8E21-F042F91A154B}" type="presParOf" srcId="{4B4EE977-32F5-4CFB-95B2-B36D76CFFAC0}" destId="{07BE9BA1-EF2A-438E-A854-41AD35F8CB0E}" srcOrd="0" destOrd="0" presId="urn:microsoft.com/office/officeart/2005/8/layout/list1"/>
    <dgm:cxn modelId="{99CCEB1F-0D04-4704-8F80-28FC700CC289}" type="presParOf" srcId="{4B4EE977-32F5-4CFB-95B2-B36D76CFFAC0}" destId="{7D5FAF17-ABF0-46F1-A8F4-337BA2D09BC3}" srcOrd="1" destOrd="0" presId="urn:microsoft.com/office/officeart/2005/8/layout/list1"/>
    <dgm:cxn modelId="{8B7033FF-3933-48CB-84D1-0DD4F7A4CEC9}" type="presParOf" srcId="{DA362BA4-EBD0-4F39-8EAF-A6DDFBC99D0C}" destId="{7F4ABED8-8737-4F42-83F8-BF9076E2260B}" srcOrd="13" destOrd="0" presId="urn:microsoft.com/office/officeart/2005/8/layout/list1"/>
    <dgm:cxn modelId="{90C4CFAE-51BD-4C0B-8A6E-67B14950800F}" type="presParOf" srcId="{DA362BA4-EBD0-4F39-8EAF-A6DDFBC99D0C}" destId="{B9DCD131-EB26-4BDD-8EAD-7807A9C4A32F}" srcOrd="14" destOrd="0" presId="urn:microsoft.com/office/officeart/2005/8/layout/list1"/>
    <dgm:cxn modelId="{D5B8BD1B-7C43-4179-9C5B-D62929B0C4C3}" type="presParOf" srcId="{DA362BA4-EBD0-4F39-8EAF-A6DDFBC99D0C}" destId="{03ACB306-D3F6-485F-8D83-F66F57F95C8A}" srcOrd="15" destOrd="0" presId="urn:microsoft.com/office/officeart/2005/8/layout/list1"/>
    <dgm:cxn modelId="{0C91A864-76F1-4BB6-BF8B-2981680097BB}" type="presParOf" srcId="{DA362BA4-EBD0-4F39-8EAF-A6DDFBC99D0C}" destId="{A46EA43D-0E36-4764-8245-A4D933B113BF}" srcOrd="16" destOrd="0" presId="urn:microsoft.com/office/officeart/2005/8/layout/list1"/>
    <dgm:cxn modelId="{E310F0AF-8F0F-42DB-904A-F93D3C3BB6A3}" type="presParOf" srcId="{A46EA43D-0E36-4764-8245-A4D933B113BF}" destId="{42A79EF6-B489-47C9-99C6-0012387360BA}" srcOrd="0" destOrd="0" presId="urn:microsoft.com/office/officeart/2005/8/layout/list1"/>
    <dgm:cxn modelId="{1582F8FD-BF8D-4185-B6BF-D54315AB21B9}" type="presParOf" srcId="{A46EA43D-0E36-4764-8245-A4D933B113BF}" destId="{5B730AFE-262A-485D-BD7C-053F297DE255}" srcOrd="1" destOrd="0" presId="urn:microsoft.com/office/officeart/2005/8/layout/list1"/>
    <dgm:cxn modelId="{73E500F5-1BD3-43DE-9D92-656789F3C779}" type="presParOf" srcId="{DA362BA4-EBD0-4F39-8EAF-A6DDFBC99D0C}" destId="{D3452C45-B5A2-4C46-84B6-C84878821DED}" srcOrd="17" destOrd="0" presId="urn:microsoft.com/office/officeart/2005/8/layout/list1"/>
    <dgm:cxn modelId="{44E380B2-2D22-4146-859D-ECB3238076C7}" type="presParOf" srcId="{DA362BA4-EBD0-4F39-8EAF-A6DDFBC99D0C}" destId="{A0EB0F3C-AF2C-42EC-8B04-A1C8A83C3193}" srcOrd="18" destOrd="0" presId="urn:microsoft.com/office/officeart/2005/8/layout/list1"/>
    <dgm:cxn modelId="{A4DEC4B6-D79D-4193-8A37-F63CA6449BBA}" type="presParOf" srcId="{DA362BA4-EBD0-4F39-8EAF-A6DDFBC99D0C}" destId="{DB2CCD5E-95A8-43FB-B5B2-6FC77762A14A}" srcOrd="19" destOrd="0" presId="urn:microsoft.com/office/officeart/2005/8/layout/list1"/>
    <dgm:cxn modelId="{7EA27FDA-9540-48F6-A42D-B12FD662D93C}" type="presParOf" srcId="{DA362BA4-EBD0-4F39-8EAF-A6DDFBC99D0C}" destId="{7A25A874-31E4-4B07-B365-E505C070F007}" srcOrd="20" destOrd="0" presId="urn:microsoft.com/office/officeart/2005/8/layout/list1"/>
    <dgm:cxn modelId="{79E88CCF-785B-4AD1-8658-05BD6F2A693F}" type="presParOf" srcId="{7A25A874-31E4-4B07-B365-E505C070F007}" destId="{601DA88F-7916-4529-BBE3-2D3228B062A3}" srcOrd="0" destOrd="0" presId="urn:microsoft.com/office/officeart/2005/8/layout/list1"/>
    <dgm:cxn modelId="{A8E17176-0A70-4039-8876-88660B18E08D}" type="presParOf" srcId="{7A25A874-31E4-4B07-B365-E505C070F007}" destId="{1BA0A5AC-DE9E-4F0A-8954-97D226AAE415}" srcOrd="1" destOrd="0" presId="urn:microsoft.com/office/officeart/2005/8/layout/list1"/>
    <dgm:cxn modelId="{CC36B64B-0D9C-4387-8435-C6542DA7AE2B}" type="presParOf" srcId="{DA362BA4-EBD0-4F39-8EAF-A6DDFBC99D0C}" destId="{01FF1C00-0CB8-4DB2-858C-2DABB24F4A0D}" srcOrd="21" destOrd="0" presId="urn:microsoft.com/office/officeart/2005/8/layout/list1"/>
    <dgm:cxn modelId="{EFC28297-2295-4AD3-A8DB-830C3D0AECA0}" type="presParOf" srcId="{DA362BA4-EBD0-4F39-8EAF-A6DDFBC99D0C}" destId="{C0FBB5E5-5D64-4905-B162-9A5033A28390}" srcOrd="22" destOrd="0" presId="urn:microsoft.com/office/officeart/2005/8/layout/list1"/>
    <dgm:cxn modelId="{8913AF6C-62E2-4B92-B14B-8309E6F6AA54}" type="presParOf" srcId="{DA362BA4-EBD0-4F39-8EAF-A6DDFBC99D0C}" destId="{AEDDC4D3-2B81-4369-A464-53CCFDB47501}" srcOrd="23" destOrd="0" presId="urn:microsoft.com/office/officeart/2005/8/layout/list1"/>
    <dgm:cxn modelId="{7490252C-AE99-4674-895B-D4A05BA8FDD6}" type="presParOf" srcId="{DA362BA4-EBD0-4F39-8EAF-A6DDFBC99D0C}" destId="{C3508C0E-18F6-4424-9394-ACDBF5B56F34}" srcOrd="24" destOrd="0" presId="urn:microsoft.com/office/officeart/2005/8/layout/list1"/>
    <dgm:cxn modelId="{FC163FFB-FEBE-4F38-B195-1248551F0BAD}" type="presParOf" srcId="{C3508C0E-18F6-4424-9394-ACDBF5B56F34}" destId="{C0D9396A-523F-45FD-B381-7D441685307B}" srcOrd="0" destOrd="0" presId="urn:microsoft.com/office/officeart/2005/8/layout/list1"/>
    <dgm:cxn modelId="{F05295A1-7617-4C75-8509-532F670C3BA4}" type="presParOf" srcId="{C3508C0E-18F6-4424-9394-ACDBF5B56F34}" destId="{EC4EBA34-5A51-45E1-8DF4-7BDDB858B6F0}" srcOrd="1" destOrd="0" presId="urn:microsoft.com/office/officeart/2005/8/layout/list1"/>
    <dgm:cxn modelId="{FEFE7600-63FD-4B20-8E82-D16CCCAE9EF8}" type="presParOf" srcId="{DA362BA4-EBD0-4F39-8EAF-A6DDFBC99D0C}" destId="{C3B74037-EBEB-4AF5-AFEE-AC8B1CA2F645}" srcOrd="25" destOrd="0" presId="urn:microsoft.com/office/officeart/2005/8/layout/list1"/>
    <dgm:cxn modelId="{8B962DDC-95A1-4FB8-B534-9722B424677F}" type="presParOf" srcId="{DA362BA4-EBD0-4F39-8EAF-A6DDFBC99D0C}" destId="{953C2378-7E6B-416A-BA21-56B27EE1070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9AA67D3-C32F-4891-97C4-E0EB13005951}">
      <dgm:prSet/>
      <dgm:spPr/>
      <dgm:t>
        <a:bodyPr/>
        <a:lstStyle/>
        <a:p>
          <a:r>
            <a:rPr lang="en-CA" dirty="0"/>
            <a:t>Numeric Types</a:t>
          </a:r>
          <a:endParaRPr lang="en-US" dirty="0"/>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dirty="0"/>
            <a:t>int, float</a:t>
          </a:r>
          <a:endParaRPr lang="en-US" dirty="0"/>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a:t>bool</a:t>
          </a:r>
          <a:endParaRPr lang="en-US"/>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a:t>str</a:t>
          </a:r>
          <a:endParaRPr lang="en-US"/>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B2F90646-0BDD-4D96-9EBF-56541E41E60F}">
      <dgm:prSet/>
      <dgm:spPr/>
      <dgm:t>
        <a:bodyPr/>
        <a:lstStyle/>
        <a:p>
          <a:r>
            <a:rPr lang="en-CA"/>
            <a:t>Sequence Types</a:t>
          </a:r>
          <a:endParaRPr lang="en-US"/>
        </a:p>
      </dgm:t>
    </dgm:pt>
    <dgm:pt modelId="{B81E5F13-1772-4B8A-BBDD-7F06596EC45E}" type="parTrans" cxnId="{0EA0647B-B479-44A0-8BAD-E1CD92C17EA1}">
      <dgm:prSet/>
      <dgm:spPr/>
      <dgm:t>
        <a:bodyPr/>
        <a:lstStyle/>
        <a:p>
          <a:endParaRPr lang="en-US"/>
        </a:p>
      </dgm:t>
    </dgm:pt>
    <dgm:pt modelId="{84275C34-1796-4AE1-9505-B0728A8758DA}" type="sibTrans" cxnId="{0EA0647B-B479-44A0-8BAD-E1CD92C17EA1}">
      <dgm:prSet/>
      <dgm:spPr/>
      <dgm:t>
        <a:bodyPr/>
        <a:lstStyle/>
        <a:p>
          <a:endParaRPr lang="en-US"/>
        </a:p>
      </dgm:t>
    </dgm:pt>
    <dgm:pt modelId="{9A6F66A0-AE68-4897-9FAA-79CF715918C8}">
      <dgm:prSet/>
      <dgm:spPr/>
      <dgm:t>
        <a:bodyPr/>
        <a:lstStyle/>
        <a:p>
          <a:r>
            <a:rPr lang="en-CA"/>
            <a:t>list, tuple, range</a:t>
          </a:r>
          <a:endParaRPr lang="en-US"/>
        </a:p>
      </dgm:t>
    </dgm:pt>
    <dgm:pt modelId="{19443FE8-9936-4CAD-BAC1-652FFA9532EC}" type="parTrans" cxnId="{FE4C672E-1680-4E55-8D56-F7AF4D3A5340}">
      <dgm:prSet/>
      <dgm:spPr/>
      <dgm:t>
        <a:bodyPr/>
        <a:lstStyle/>
        <a:p>
          <a:endParaRPr lang="en-US"/>
        </a:p>
      </dgm:t>
    </dgm:pt>
    <dgm:pt modelId="{4560D1AA-7CDB-4201-91ED-9B4EC1EC1F74}" type="sibTrans" cxnId="{FE4C672E-1680-4E55-8D56-F7AF4D3A5340}">
      <dgm:prSet/>
      <dgm:spPr/>
      <dgm:t>
        <a:bodyPr/>
        <a:lstStyle/>
        <a:p>
          <a:endParaRPr lang="en-US"/>
        </a:p>
      </dgm:t>
    </dgm:pt>
    <dgm:pt modelId="{3F684F77-580A-4DEC-95BC-6D2DD3C91E82}">
      <dgm:prSet/>
      <dgm:spPr/>
      <dgm:t>
        <a:bodyPr/>
        <a:lstStyle/>
        <a:p>
          <a:r>
            <a:rPr lang="en-CA"/>
            <a:t>Mapping Type</a:t>
          </a:r>
          <a:endParaRPr lang="en-US"/>
        </a:p>
      </dgm:t>
    </dgm:pt>
    <dgm:pt modelId="{686A32A0-914E-4C9C-B967-DBD32F87ADFA}" type="parTrans" cxnId="{F5F3F797-028A-4E89-9469-200F787C6654}">
      <dgm:prSet/>
      <dgm:spPr/>
      <dgm:t>
        <a:bodyPr/>
        <a:lstStyle/>
        <a:p>
          <a:endParaRPr lang="en-US"/>
        </a:p>
      </dgm:t>
    </dgm:pt>
    <dgm:pt modelId="{7C871EB7-411B-4F32-9D1F-3DCEAEE816C0}" type="sibTrans" cxnId="{F5F3F797-028A-4E89-9469-200F787C6654}">
      <dgm:prSet/>
      <dgm:spPr/>
      <dgm:t>
        <a:bodyPr/>
        <a:lstStyle/>
        <a:p>
          <a:endParaRPr lang="en-US"/>
        </a:p>
      </dgm:t>
    </dgm:pt>
    <dgm:pt modelId="{F131BADD-1B13-4A79-80F9-A1FE58138208}">
      <dgm:prSet/>
      <dgm:spPr/>
      <dgm:t>
        <a:bodyPr/>
        <a:lstStyle/>
        <a:p>
          <a:r>
            <a:rPr lang="en-CA" dirty="0" err="1"/>
            <a:t>dict</a:t>
          </a:r>
          <a:endParaRPr lang="en-US" dirty="0"/>
        </a:p>
      </dgm:t>
    </dgm:pt>
    <dgm:pt modelId="{59122CC3-97A4-4330-935F-77E4B5286F18}" type="parTrans" cxnId="{A23517A1-116D-4289-960B-039D7B3301E7}">
      <dgm:prSet/>
      <dgm:spPr/>
      <dgm:t>
        <a:bodyPr/>
        <a:lstStyle/>
        <a:p>
          <a:endParaRPr lang="en-US"/>
        </a:p>
      </dgm:t>
    </dgm:pt>
    <dgm:pt modelId="{D5A071B5-092F-4FE9-B54F-32E1D12A6EBC}" type="sibTrans" cxnId="{A23517A1-116D-4289-960B-039D7B3301E7}">
      <dgm:prSet/>
      <dgm:spPr/>
      <dgm:t>
        <a:bodyPr/>
        <a:lstStyle/>
        <a:p>
          <a:endParaRPr lang="en-US"/>
        </a:p>
      </dgm:t>
    </dgm:pt>
    <dgm:pt modelId="{C39064F1-4AB5-4808-A23C-CF6CB3607C7D}">
      <dgm:prSet/>
      <dgm:spPr/>
      <dgm:t>
        <a:bodyPr/>
        <a:lstStyle/>
        <a:p>
          <a:r>
            <a:rPr lang="en-US" dirty="0" err="1"/>
            <a:t>NoneType</a:t>
          </a:r>
          <a:endParaRPr lang="en-US" dirty="0"/>
        </a:p>
      </dgm:t>
    </dgm:pt>
    <dgm:pt modelId="{E13EFB91-BCC3-43B5-BFD6-4DAF9BA55B3F}" type="parTrans" cxnId="{849B9A79-BB54-490E-B4FB-62AD58FF8C54}">
      <dgm:prSet/>
      <dgm:spPr/>
      <dgm:t>
        <a:bodyPr/>
        <a:lstStyle/>
        <a:p>
          <a:endParaRPr lang="en-CA"/>
        </a:p>
      </dgm:t>
    </dgm:pt>
    <dgm:pt modelId="{D1D44712-16FD-473F-BFC5-825A6953F820}" type="sibTrans" cxnId="{849B9A79-BB54-490E-B4FB-62AD58FF8C54}">
      <dgm:prSet/>
      <dgm:spPr/>
      <dgm:t>
        <a:bodyPr/>
        <a:lstStyle/>
        <a:p>
          <a:endParaRPr lang="en-CA"/>
        </a:p>
      </dgm:t>
    </dgm:pt>
    <dgm:pt modelId="{95EE326C-4E34-480A-BFED-668DE359768E}">
      <dgm:prSet/>
      <dgm:spPr/>
      <dgm:t>
        <a:bodyPr/>
        <a:lstStyle/>
        <a:p>
          <a:r>
            <a:rPr lang="en-US" dirty="0"/>
            <a:t>Special value </a:t>
          </a:r>
          <a:r>
            <a:rPr lang="en-US" b="1" dirty="0"/>
            <a:t>None</a:t>
          </a:r>
        </a:p>
      </dgm:t>
    </dgm:pt>
    <dgm:pt modelId="{9811916A-F174-421E-AA86-4577700C7805}" type="parTrans" cxnId="{95933426-C74E-4EDF-9305-DDADE62CE0C9}">
      <dgm:prSet/>
      <dgm:spPr/>
      <dgm:t>
        <a:bodyPr/>
        <a:lstStyle/>
        <a:p>
          <a:endParaRPr lang="en-CA"/>
        </a:p>
      </dgm:t>
    </dgm:pt>
    <dgm:pt modelId="{28D3CF71-A526-46AC-B58A-157F13699010}" type="sibTrans" cxnId="{95933426-C74E-4EDF-9305-DDADE62CE0C9}">
      <dgm:prSet/>
      <dgm:spPr/>
      <dgm:t>
        <a:bodyPr/>
        <a:lstStyle/>
        <a:p>
          <a:endParaRPr lang="en-CA"/>
        </a:p>
      </dgm:t>
    </dgm:pt>
    <dgm:pt modelId="{53C2E764-7FD5-440A-9E65-C22717BACFD2}" type="pres">
      <dgm:prSet presAssocID="{716E031E-CD4F-4D0E-B531-922D43D42819}" presName="linear" presStyleCnt="0">
        <dgm:presLayoutVars>
          <dgm:dir/>
          <dgm:animLvl val="lvl"/>
          <dgm:resizeHandles val="exact"/>
        </dgm:presLayoutVars>
      </dgm:prSet>
      <dgm:spPr/>
    </dgm:pt>
    <dgm:pt modelId="{8A3A2DAB-B47B-4D3C-A885-6CAE97409B34}" type="pres">
      <dgm:prSet presAssocID="{C39064F1-4AB5-4808-A23C-CF6CB3607C7D}" presName="parentLin" presStyleCnt="0"/>
      <dgm:spPr/>
    </dgm:pt>
    <dgm:pt modelId="{E13C6C1B-1928-49D4-8E35-EB07AE2E35AC}" type="pres">
      <dgm:prSet presAssocID="{C39064F1-4AB5-4808-A23C-CF6CB3607C7D}" presName="parentLeftMargin" presStyleLbl="node1" presStyleIdx="0" presStyleCnt="6"/>
      <dgm:spPr/>
    </dgm:pt>
    <dgm:pt modelId="{022EB3FB-12F9-4453-A386-9468B3F9AB09}" type="pres">
      <dgm:prSet presAssocID="{C39064F1-4AB5-4808-A23C-CF6CB3607C7D}" presName="parentText" presStyleLbl="node1" presStyleIdx="0" presStyleCnt="6">
        <dgm:presLayoutVars>
          <dgm:chMax val="0"/>
          <dgm:bulletEnabled val="1"/>
        </dgm:presLayoutVars>
      </dgm:prSet>
      <dgm:spPr/>
    </dgm:pt>
    <dgm:pt modelId="{C6FDF6F3-68E0-45B7-894B-19E68DE4E705}" type="pres">
      <dgm:prSet presAssocID="{C39064F1-4AB5-4808-A23C-CF6CB3607C7D}" presName="negativeSpace" presStyleCnt="0"/>
      <dgm:spPr/>
    </dgm:pt>
    <dgm:pt modelId="{8DEEC1EA-E501-4744-AEC0-A0B1BC84F8EE}" type="pres">
      <dgm:prSet presAssocID="{C39064F1-4AB5-4808-A23C-CF6CB3607C7D}" presName="childText" presStyleLbl="conFgAcc1" presStyleIdx="0" presStyleCnt="6">
        <dgm:presLayoutVars>
          <dgm:bulletEnabled val="1"/>
        </dgm:presLayoutVars>
      </dgm:prSet>
      <dgm:spPr/>
    </dgm:pt>
    <dgm:pt modelId="{E46469A5-A278-4FA0-8C47-7EC9714AAC34}" type="pres">
      <dgm:prSet presAssocID="{D1D44712-16FD-473F-BFC5-825A6953F820}" presName="spaceBetweenRectangles" presStyleCnt="0"/>
      <dgm:spPr/>
    </dgm:pt>
    <dgm:pt modelId="{A188B3E4-8E75-4B9F-BA20-B9C73810ED95}" type="pres">
      <dgm:prSet presAssocID="{C9AA67D3-C32F-4891-97C4-E0EB13005951}" presName="parentLin" presStyleCnt="0"/>
      <dgm:spPr/>
    </dgm:pt>
    <dgm:pt modelId="{96C1E214-DC4B-4740-8491-1A30A3AB5481}" type="pres">
      <dgm:prSet presAssocID="{C9AA67D3-C32F-4891-97C4-E0EB13005951}" presName="parentLeftMargin" presStyleLbl="node1" presStyleIdx="0" presStyleCnt="6"/>
      <dgm:spPr/>
    </dgm:pt>
    <dgm:pt modelId="{23B7A66D-48F7-41E8-BF78-0D4C374B3E5A}" type="pres">
      <dgm:prSet presAssocID="{C9AA67D3-C32F-4891-97C4-E0EB13005951}" presName="parentText" presStyleLbl="node1" presStyleIdx="1" presStyleCnt="6">
        <dgm:presLayoutVars>
          <dgm:chMax val="0"/>
          <dgm:bulletEnabled val="1"/>
        </dgm:presLayoutVars>
      </dgm:prSet>
      <dgm:spPr/>
    </dgm:pt>
    <dgm:pt modelId="{20030F5E-DBEB-4FDA-84A0-CB23FDFB0B9B}" type="pres">
      <dgm:prSet presAssocID="{C9AA67D3-C32F-4891-97C4-E0EB13005951}" presName="negativeSpace" presStyleCnt="0"/>
      <dgm:spPr/>
    </dgm:pt>
    <dgm:pt modelId="{BC271BE4-21CF-4F95-9FD3-E86DE46E8AE6}" type="pres">
      <dgm:prSet presAssocID="{C9AA67D3-C32F-4891-97C4-E0EB13005951}" presName="childText" presStyleLbl="conFgAcc1" presStyleIdx="1" presStyleCnt="6">
        <dgm:presLayoutVars>
          <dgm:bulletEnabled val="1"/>
        </dgm:presLayoutVars>
      </dgm:prSet>
      <dgm:spPr/>
    </dgm:pt>
    <dgm:pt modelId="{6B3CAD7F-6443-4BEC-BB21-6EE857667C50}" type="pres">
      <dgm:prSet presAssocID="{EE1A9FD5-BD13-40C1-AE7F-A9CF323280A9}" presName="spaceBetweenRectangles" presStyleCnt="0"/>
      <dgm:spPr/>
    </dgm:pt>
    <dgm:pt modelId="{D7238B8A-8A74-4B8D-ADD5-5EC9EDBAAFF7}" type="pres">
      <dgm:prSet presAssocID="{1F1F4863-1B4D-4665-B019-DCF867F9F637}" presName="parentLin" presStyleCnt="0"/>
      <dgm:spPr/>
    </dgm:pt>
    <dgm:pt modelId="{7F5AB2BE-C482-4ACB-A4BD-1EFF477D28BA}" type="pres">
      <dgm:prSet presAssocID="{1F1F4863-1B4D-4665-B019-DCF867F9F637}" presName="parentLeftMargin" presStyleLbl="node1" presStyleIdx="1" presStyleCnt="6"/>
      <dgm:spPr/>
    </dgm:pt>
    <dgm:pt modelId="{866D3EBA-6329-4B01-8A00-7FCC7B620BDE}" type="pres">
      <dgm:prSet presAssocID="{1F1F4863-1B4D-4665-B019-DCF867F9F637}" presName="parentText" presStyleLbl="node1" presStyleIdx="2" presStyleCnt="6">
        <dgm:presLayoutVars>
          <dgm:chMax val="0"/>
          <dgm:bulletEnabled val="1"/>
        </dgm:presLayoutVars>
      </dgm:prSet>
      <dgm:spPr/>
    </dgm:pt>
    <dgm:pt modelId="{9214FC0C-DC99-4BFE-A9C0-6F178ED941F7}" type="pres">
      <dgm:prSet presAssocID="{1F1F4863-1B4D-4665-B019-DCF867F9F637}" presName="negativeSpace" presStyleCnt="0"/>
      <dgm:spPr/>
    </dgm:pt>
    <dgm:pt modelId="{ED8397B4-7472-4B34-8AE3-ED6D11894835}" type="pres">
      <dgm:prSet presAssocID="{1F1F4863-1B4D-4665-B019-DCF867F9F637}" presName="childText" presStyleLbl="conFgAcc1" presStyleIdx="2" presStyleCnt="6">
        <dgm:presLayoutVars>
          <dgm:bulletEnabled val="1"/>
        </dgm:presLayoutVars>
      </dgm:prSet>
      <dgm:spPr/>
    </dgm:pt>
    <dgm:pt modelId="{802E4CC4-72CE-4585-97A7-A91E47B7D6E3}" type="pres">
      <dgm:prSet presAssocID="{02A099FF-EE39-42B0-B939-4C8DA3B47330}" presName="spaceBetweenRectangles" presStyleCnt="0"/>
      <dgm:spPr/>
    </dgm:pt>
    <dgm:pt modelId="{6E45D2D8-C24A-4FE5-AB2E-A6D123122CAE}" type="pres">
      <dgm:prSet presAssocID="{09A62444-9007-4975-BBE1-6E8F54D0028B}" presName="parentLin" presStyleCnt="0"/>
      <dgm:spPr/>
    </dgm:pt>
    <dgm:pt modelId="{7981D093-930A-4824-8789-C770473AD4E1}" type="pres">
      <dgm:prSet presAssocID="{09A62444-9007-4975-BBE1-6E8F54D0028B}" presName="parentLeftMargin" presStyleLbl="node1" presStyleIdx="2" presStyleCnt="6"/>
      <dgm:spPr/>
    </dgm:pt>
    <dgm:pt modelId="{33C55FBC-466C-4077-A874-951D4267DFFD}" type="pres">
      <dgm:prSet presAssocID="{09A62444-9007-4975-BBE1-6E8F54D0028B}" presName="parentText" presStyleLbl="node1" presStyleIdx="3" presStyleCnt="6">
        <dgm:presLayoutVars>
          <dgm:chMax val="0"/>
          <dgm:bulletEnabled val="1"/>
        </dgm:presLayoutVars>
      </dgm:prSet>
      <dgm:spPr/>
    </dgm:pt>
    <dgm:pt modelId="{2237DC8D-A08A-4F33-8CE8-CEBDB4A7A098}" type="pres">
      <dgm:prSet presAssocID="{09A62444-9007-4975-BBE1-6E8F54D0028B}" presName="negativeSpace" presStyleCnt="0"/>
      <dgm:spPr/>
    </dgm:pt>
    <dgm:pt modelId="{37024E3A-CA15-4B21-90A1-367E7B3D253C}" type="pres">
      <dgm:prSet presAssocID="{09A62444-9007-4975-BBE1-6E8F54D0028B}" presName="childText" presStyleLbl="conFgAcc1" presStyleIdx="3" presStyleCnt="6">
        <dgm:presLayoutVars>
          <dgm:bulletEnabled val="1"/>
        </dgm:presLayoutVars>
      </dgm:prSet>
      <dgm:spPr/>
    </dgm:pt>
    <dgm:pt modelId="{6E28E113-4701-4512-9F8B-4523C47EA649}" type="pres">
      <dgm:prSet presAssocID="{F743D7AF-BB40-4493-BC69-25EDA53CD206}" presName="spaceBetweenRectangles" presStyleCnt="0"/>
      <dgm:spPr/>
    </dgm:pt>
    <dgm:pt modelId="{2D1EF523-FDC1-442B-947E-4E7757325850}" type="pres">
      <dgm:prSet presAssocID="{B2F90646-0BDD-4D96-9EBF-56541E41E60F}" presName="parentLin" presStyleCnt="0"/>
      <dgm:spPr/>
    </dgm:pt>
    <dgm:pt modelId="{1F6A2BDB-4010-41AA-8B8D-4F60741BD30E}" type="pres">
      <dgm:prSet presAssocID="{B2F90646-0BDD-4D96-9EBF-56541E41E60F}" presName="parentLeftMargin" presStyleLbl="node1" presStyleIdx="3" presStyleCnt="6"/>
      <dgm:spPr/>
    </dgm:pt>
    <dgm:pt modelId="{8F47DC20-A6F4-4C36-B157-1D8CC249B678}" type="pres">
      <dgm:prSet presAssocID="{B2F90646-0BDD-4D96-9EBF-56541E41E60F}" presName="parentText" presStyleLbl="node1" presStyleIdx="4" presStyleCnt="6">
        <dgm:presLayoutVars>
          <dgm:chMax val="0"/>
          <dgm:bulletEnabled val="1"/>
        </dgm:presLayoutVars>
      </dgm:prSet>
      <dgm:spPr/>
    </dgm:pt>
    <dgm:pt modelId="{273EF1CA-E6FD-4000-8EFF-10220237D486}" type="pres">
      <dgm:prSet presAssocID="{B2F90646-0BDD-4D96-9EBF-56541E41E60F}" presName="negativeSpace" presStyleCnt="0"/>
      <dgm:spPr/>
    </dgm:pt>
    <dgm:pt modelId="{08C5FC1D-2665-4045-B3B6-D9A343DF5203}" type="pres">
      <dgm:prSet presAssocID="{B2F90646-0BDD-4D96-9EBF-56541E41E60F}" presName="childText" presStyleLbl="conFgAcc1" presStyleIdx="4" presStyleCnt="6">
        <dgm:presLayoutVars>
          <dgm:bulletEnabled val="1"/>
        </dgm:presLayoutVars>
      </dgm:prSet>
      <dgm:spPr/>
    </dgm:pt>
    <dgm:pt modelId="{61D9162C-8212-4398-98E6-9E06B421B907}" type="pres">
      <dgm:prSet presAssocID="{84275C34-1796-4AE1-9505-B0728A8758DA}" presName="spaceBetweenRectangles" presStyleCnt="0"/>
      <dgm:spPr/>
    </dgm:pt>
    <dgm:pt modelId="{06BBEC36-229F-4C16-B96A-341A9164ABC4}" type="pres">
      <dgm:prSet presAssocID="{3F684F77-580A-4DEC-95BC-6D2DD3C91E82}" presName="parentLin" presStyleCnt="0"/>
      <dgm:spPr/>
    </dgm:pt>
    <dgm:pt modelId="{E91EB95C-3253-43F2-9BF1-E2A61F07DC8A}" type="pres">
      <dgm:prSet presAssocID="{3F684F77-580A-4DEC-95BC-6D2DD3C91E82}" presName="parentLeftMargin" presStyleLbl="node1" presStyleIdx="4" presStyleCnt="6"/>
      <dgm:spPr/>
    </dgm:pt>
    <dgm:pt modelId="{A68119A5-B891-4EB8-9C9C-8532846B94A3}" type="pres">
      <dgm:prSet presAssocID="{3F684F77-580A-4DEC-95BC-6D2DD3C91E82}" presName="parentText" presStyleLbl="node1" presStyleIdx="5" presStyleCnt="6">
        <dgm:presLayoutVars>
          <dgm:chMax val="0"/>
          <dgm:bulletEnabled val="1"/>
        </dgm:presLayoutVars>
      </dgm:prSet>
      <dgm:spPr/>
    </dgm:pt>
    <dgm:pt modelId="{1ECD9736-610D-4AD2-B082-BB051DAE3CE5}" type="pres">
      <dgm:prSet presAssocID="{3F684F77-580A-4DEC-95BC-6D2DD3C91E82}" presName="negativeSpace" presStyleCnt="0"/>
      <dgm:spPr/>
    </dgm:pt>
    <dgm:pt modelId="{F7C01E13-679C-4B14-AC4D-DF27769DABCD}" type="pres">
      <dgm:prSet presAssocID="{3F684F77-580A-4DEC-95BC-6D2DD3C91E82}" presName="childText" presStyleLbl="conFgAcc1" presStyleIdx="5" presStyleCnt="6">
        <dgm:presLayoutVars>
          <dgm:bulletEnabled val="1"/>
        </dgm:presLayoutVars>
      </dgm:prSet>
      <dgm:spPr/>
    </dgm:pt>
  </dgm:ptLst>
  <dgm:cxnLst>
    <dgm:cxn modelId="{E52E9B13-C40B-400F-8734-B9160689C1D3}" type="presOf" srcId="{716E031E-CD4F-4D0E-B531-922D43D42819}" destId="{53C2E764-7FD5-440A-9E65-C22717BACFD2}" srcOrd="0" destOrd="0" presId="urn:microsoft.com/office/officeart/2005/8/layout/list1"/>
    <dgm:cxn modelId="{068C1723-40C3-4D66-8BF0-43CC75563CDC}" srcId="{716E031E-CD4F-4D0E-B531-922D43D42819}" destId="{1F1F4863-1B4D-4665-B019-DCF867F9F637}" srcOrd="2" destOrd="0" parTransId="{8F40F056-3C06-4979-B949-54A97262A22E}" sibTransId="{02A099FF-EE39-42B0-B939-4C8DA3B47330}"/>
    <dgm:cxn modelId="{95933426-C74E-4EDF-9305-DDADE62CE0C9}" srcId="{C39064F1-4AB5-4808-A23C-CF6CB3607C7D}" destId="{95EE326C-4E34-480A-BFED-668DE359768E}" srcOrd="0" destOrd="0" parTransId="{9811916A-F174-421E-AA86-4577700C7805}" sibTransId="{28D3CF71-A526-46AC-B58A-157F13699010}"/>
    <dgm:cxn modelId="{2EB47527-AADB-44B8-9343-499179D9C8B6}" type="presOf" srcId="{9A6F66A0-AE68-4897-9FAA-79CF715918C8}" destId="{08C5FC1D-2665-4045-B3B6-D9A343DF5203}" srcOrd="0" destOrd="0" presId="urn:microsoft.com/office/officeart/2005/8/layout/list1"/>
    <dgm:cxn modelId="{FE4C672E-1680-4E55-8D56-F7AF4D3A5340}" srcId="{B2F90646-0BDD-4D96-9EBF-56541E41E60F}" destId="{9A6F66A0-AE68-4897-9FAA-79CF715918C8}" srcOrd="0" destOrd="0" parTransId="{19443FE8-9936-4CAD-BAC1-652FFA9532EC}" sibTransId="{4560D1AA-7CDB-4201-91ED-9B4EC1EC1F74}"/>
    <dgm:cxn modelId="{E6AC952E-331C-4469-9B47-EAEE13D0FE37}" type="presOf" srcId="{C39064F1-4AB5-4808-A23C-CF6CB3607C7D}" destId="{E13C6C1B-1928-49D4-8E35-EB07AE2E35AC}" srcOrd="0" destOrd="0" presId="urn:microsoft.com/office/officeart/2005/8/layout/list1"/>
    <dgm:cxn modelId="{CEB10234-D8A3-4712-A2D4-E3D114A1E332}" type="presOf" srcId="{C9AA67D3-C32F-4891-97C4-E0EB13005951}" destId="{23B7A66D-48F7-41E8-BF78-0D4C374B3E5A}" srcOrd="1" destOrd="0" presId="urn:microsoft.com/office/officeart/2005/8/layout/list1"/>
    <dgm:cxn modelId="{8351EF36-CDD2-41BB-9A3C-549A43F6C42E}" type="presOf" srcId="{E0B11FBA-131A-4153-B689-D193927E47F8}" destId="{ED8397B4-7472-4B34-8AE3-ED6D11894835}" srcOrd="0" destOrd="0" presId="urn:microsoft.com/office/officeart/2005/8/layout/list1"/>
    <dgm:cxn modelId="{A947C73B-9D61-4AC0-86D4-B14372926C62}" srcId="{716E031E-CD4F-4D0E-B531-922D43D42819}" destId="{C9AA67D3-C32F-4891-97C4-E0EB13005951}" srcOrd="1" destOrd="0" parTransId="{572A11D3-0324-45DB-B1F7-F20CD45FAB53}" sibTransId="{EE1A9FD5-BD13-40C1-AE7F-A9CF323280A9}"/>
    <dgm:cxn modelId="{E92E155E-B505-4C0C-92DA-EF08CA6383CB}" srcId="{C9AA67D3-C32F-4891-97C4-E0EB13005951}" destId="{6C30D5A7-8249-4EFB-A009-1AB9221D1484}" srcOrd="0" destOrd="0" parTransId="{B99178E2-A828-4AF5-BB73-32F880473BFB}" sibTransId="{F846E62A-7448-47BD-A69E-61CB43EFB250}"/>
    <dgm:cxn modelId="{632E734D-602F-465E-B4D3-25B91367578D}" type="presOf" srcId="{B2F90646-0BDD-4D96-9EBF-56541E41E60F}" destId="{8F47DC20-A6F4-4C36-B157-1D8CC249B678}" srcOrd="1" destOrd="0" presId="urn:microsoft.com/office/officeart/2005/8/layout/list1"/>
    <dgm:cxn modelId="{334D6971-CF20-40E1-B3AC-60F4C2BA16F3}" type="presOf" srcId="{C9AA67D3-C32F-4891-97C4-E0EB13005951}" destId="{96C1E214-DC4B-4740-8491-1A30A3AB5481}" srcOrd="0" destOrd="0" presId="urn:microsoft.com/office/officeart/2005/8/layout/list1"/>
    <dgm:cxn modelId="{B931B174-E45A-44B5-A9DB-706E34FB5EB6}" type="presOf" srcId="{F131BADD-1B13-4A79-80F9-A1FE58138208}" destId="{F7C01E13-679C-4B14-AC4D-DF27769DABCD}" srcOrd="0" destOrd="0" presId="urn:microsoft.com/office/officeart/2005/8/layout/list1"/>
    <dgm:cxn modelId="{3497FE57-B924-49E3-A0B0-5AE203BCD5E0}" type="presOf" srcId="{C39064F1-4AB5-4808-A23C-CF6CB3607C7D}" destId="{022EB3FB-12F9-4453-A386-9468B3F9AB09}" srcOrd="1" destOrd="0" presId="urn:microsoft.com/office/officeart/2005/8/layout/list1"/>
    <dgm:cxn modelId="{849B9A79-BB54-490E-B4FB-62AD58FF8C54}" srcId="{716E031E-CD4F-4D0E-B531-922D43D42819}" destId="{C39064F1-4AB5-4808-A23C-CF6CB3607C7D}" srcOrd="0" destOrd="0" parTransId="{E13EFB91-BCC3-43B5-BFD6-4DAF9BA55B3F}" sibTransId="{D1D44712-16FD-473F-BFC5-825A6953F820}"/>
    <dgm:cxn modelId="{0EA0647B-B479-44A0-8BAD-E1CD92C17EA1}" srcId="{716E031E-CD4F-4D0E-B531-922D43D42819}" destId="{B2F90646-0BDD-4D96-9EBF-56541E41E60F}" srcOrd="4" destOrd="0" parTransId="{B81E5F13-1772-4B8A-BBDD-7F06596EC45E}" sibTransId="{84275C34-1796-4AE1-9505-B0728A8758DA}"/>
    <dgm:cxn modelId="{C3F9397C-3445-4C84-89A9-1011ED9A73CB}" srcId="{716E031E-CD4F-4D0E-B531-922D43D42819}" destId="{09A62444-9007-4975-BBE1-6E8F54D0028B}" srcOrd="3" destOrd="0" parTransId="{666A16AA-1F8A-476D-AF17-F83F30460241}" sibTransId="{F743D7AF-BB40-4493-BC69-25EDA53CD206}"/>
    <dgm:cxn modelId="{C01AAC7C-1397-4522-8B99-543C86951A85}" type="presOf" srcId="{09A62444-9007-4975-BBE1-6E8F54D0028B}" destId="{7981D093-930A-4824-8789-C770473AD4E1}" srcOrd="0" destOrd="0" presId="urn:microsoft.com/office/officeart/2005/8/layout/list1"/>
    <dgm:cxn modelId="{F6158B92-5A4F-473B-9132-05AA66C7C2C1}" type="presOf" srcId="{3F684F77-580A-4DEC-95BC-6D2DD3C91E82}" destId="{A68119A5-B891-4EB8-9C9C-8532846B94A3}" srcOrd="1" destOrd="0" presId="urn:microsoft.com/office/officeart/2005/8/layout/list1"/>
    <dgm:cxn modelId="{F5F3F797-028A-4E89-9469-200F787C6654}" srcId="{716E031E-CD4F-4D0E-B531-922D43D42819}" destId="{3F684F77-580A-4DEC-95BC-6D2DD3C91E82}" srcOrd="5" destOrd="0" parTransId="{686A32A0-914E-4C9C-B967-DBD32F87ADFA}" sibTransId="{7C871EB7-411B-4F32-9D1F-3DCEAEE816C0}"/>
    <dgm:cxn modelId="{61BE369A-D044-4E08-A35A-411332A8C7D3}" type="presOf" srcId="{0D336B3C-6B96-4227-ACAB-6B7AC92501F9}" destId="{37024E3A-CA15-4B21-90A1-367E7B3D253C}" srcOrd="0" destOrd="0" presId="urn:microsoft.com/office/officeart/2005/8/layout/list1"/>
    <dgm:cxn modelId="{A23517A1-116D-4289-960B-039D7B3301E7}" srcId="{3F684F77-580A-4DEC-95BC-6D2DD3C91E82}" destId="{F131BADD-1B13-4A79-80F9-A1FE58138208}" srcOrd="0" destOrd="0" parTransId="{59122CC3-97A4-4330-935F-77E4B5286F18}" sibTransId="{D5A071B5-092F-4FE9-B54F-32E1D12A6EBC}"/>
    <dgm:cxn modelId="{74F48FA3-6811-4FF4-B9AB-214ADDFEA27A}" type="presOf" srcId="{1F1F4863-1B4D-4665-B019-DCF867F9F637}" destId="{866D3EBA-6329-4B01-8A00-7FCC7B620BDE}" srcOrd="1" destOrd="0"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1D480BB7-BA6F-477E-BF93-6496F3FCF65E}" srcId="{09A62444-9007-4975-BBE1-6E8F54D0028B}" destId="{0D336B3C-6B96-4227-ACAB-6B7AC92501F9}" srcOrd="0" destOrd="0" parTransId="{29A47CBE-CFEB-423C-AE61-E58A606181C5}" sibTransId="{0869AFFC-5668-4D67-BD30-83B438F714E4}"/>
    <dgm:cxn modelId="{62CF13B8-7FD7-43FA-9AC7-3E4536DD0DA8}" type="presOf" srcId="{B2F90646-0BDD-4D96-9EBF-56541E41E60F}" destId="{1F6A2BDB-4010-41AA-8B8D-4F60741BD30E}" srcOrd="0" destOrd="0" presId="urn:microsoft.com/office/officeart/2005/8/layout/list1"/>
    <dgm:cxn modelId="{0A8A06BC-8AF5-4C69-A73E-7777DDE676C8}" type="presOf" srcId="{1F1F4863-1B4D-4665-B019-DCF867F9F637}" destId="{7F5AB2BE-C482-4ACB-A4BD-1EFF477D28BA}" srcOrd="0" destOrd="0" presId="urn:microsoft.com/office/officeart/2005/8/layout/list1"/>
    <dgm:cxn modelId="{9C201AE4-DAD4-4995-9E5F-2BF820592F37}" type="presOf" srcId="{3F684F77-580A-4DEC-95BC-6D2DD3C91E82}" destId="{E91EB95C-3253-43F2-9BF1-E2A61F07DC8A}" srcOrd="0" destOrd="0" presId="urn:microsoft.com/office/officeart/2005/8/layout/list1"/>
    <dgm:cxn modelId="{214CF2E8-4208-4B76-98B0-B3B26C1CABEC}" type="presOf" srcId="{09A62444-9007-4975-BBE1-6E8F54D0028B}" destId="{33C55FBC-466C-4077-A874-951D4267DFFD}" srcOrd="1" destOrd="0" presId="urn:microsoft.com/office/officeart/2005/8/layout/list1"/>
    <dgm:cxn modelId="{D08F6FF3-CF3B-426E-A080-096869C3D2CE}" type="presOf" srcId="{95EE326C-4E34-480A-BFED-668DE359768E}" destId="{8DEEC1EA-E501-4744-AEC0-A0B1BC84F8EE}" srcOrd="0" destOrd="0" presId="urn:microsoft.com/office/officeart/2005/8/layout/list1"/>
    <dgm:cxn modelId="{42EEB0FD-5320-45CD-A859-93D1E0D355BD}" type="presOf" srcId="{6C30D5A7-8249-4EFB-A009-1AB9221D1484}" destId="{BC271BE4-21CF-4F95-9FD3-E86DE46E8AE6}" srcOrd="0" destOrd="0" presId="urn:microsoft.com/office/officeart/2005/8/layout/list1"/>
    <dgm:cxn modelId="{9A8F7AFE-AC7A-4A44-8214-ED800CB15488}" type="presParOf" srcId="{53C2E764-7FD5-440A-9E65-C22717BACFD2}" destId="{8A3A2DAB-B47B-4D3C-A885-6CAE97409B34}" srcOrd="0" destOrd="0" presId="urn:microsoft.com/office/officeart/2005/8/layout/list1"/>
    <dgm:cxn modelId="{908FDAF4-8376-4B48-A20A-AA60F99B964C}" type="presParOf" srcId="{8A3A2DAB-B47B-4D3C-A885-6CAE97409B34}" destId="{E13C6C1B-1928-49D4-8E35-EB07AE2E35AC}" srcOrd="0" destOrd="0" presId="urn:microsoft.com/office/officeart/2005/8/layout/list1"/>
    <dgm:cxn modelId="{3B81B193-B0B0-4040-B75B-D48320DF790D}" type="presParOf" srcId="{8A3A2DAB-B47B-4D3C-A885-6CAE97409B34}" destId="{022EB3FB-12F9-4453-A386-9468B3F9AB09}" srcOrd="1" destOrd="0" presId="urn:microsoft.com/office/officeart/2005/8/layout/list1"/>
    <dgm:cxn modelId="{4BD069A9-54EF-4BCC-B7D0-9980BA8B0933}" type="presParOf" srcId="{53C2E764-7FD5-440A-9E65-C22717BACFD2}" destId="{C6FDF6F3-68E0-45B7-894B-19E68DE4E705}" srcOrd="1" destOrd="0" presId="urn:microsoft.com/office/officeart/2005/8/layout/list1"/>
    <dgm:cxn modelId="{1B75C8A9-4EDF-4A6F-867A-C61505E93DAA}" type="presParOf" srcId="{53C2E764-7FD5-440A-9E65-C22717BACFD2}" destId="{8DEEC1EA-E501-4744-AEC0-A0B1BC84F8EE}" srcOrd="2" destOrd="0" presId="urn:microsoft.com/office/officeart/2005/8/layout/list1"/>
    <dgm:cxn modelId="{70E3D859-2143-43A1-A6A6-6C7113A324AA}" type="presParOf" srcId="{53C2E764-7FD5-440A-9E65-C22717BACFD2}" destId="{E46469A5-A278-4FA0-8C47-7EC9714AAC34}" srcOrd="3" destOrd="0" presId="urn:microsoft.com/office/officeart/2005/8/layout/list1"/>
    <dgm:cxn modelId="{ADA74B34-C025-4261-8E81-61FCBB5352DC}" type="presParOf" srcId="{53C2E764-7FD5-440A-9E65-C22717BACFD2}" destId="{A188B3E4-8E75-4B9F-BA20-B9C73810ED95}" srcOrd="4" destOrd="0" presId="urn:microsoft.com/office/officeart/2005/8/layout/list1"/>
    <dgm:cxn modelId="{DE0C0DC0-449D-4FBD-B05F-10FE72D00CB0}" type="presParOf" srcId="{A188B3E4-8E75-4B9F-BA20-B9C73810ED95}" destId="{96C1E214-DC4B-4740-8491-1A30A3AB5481}" srcOrd="0" destOrd="0" presId="urn:microsoft.com/office/officeart/2005/8/layout/list1"/>
    <dgm:cxn modelId="{9DE51862-DD1A-4886-88D8-DE3D9B40174E}" type="presParOf" srcId="{A188B3E4-8E75-4B9F-BA20-B9C73810ED95}" destId="{23B7A66D-48F7-41E8-BF78-0D4C374B3E5A}" srcOrd="1" destOrd="0" presId="urn:microsoft.com/office/officeart/2005/8/layout/list1"/>
    <dgm:cxn modelId="{19BA3B1A-F2D8-42B3-8562-BBFD919AB48F}" type="presParOf" srcId="{53C2E764-7FD5-440A-9E65-C22717BACFD2}" destId="{20030F5E-DBEB-4FDA-84A0-CB23FDFB0B9B}" srcOrd="5" destOrd="0" presId="urn:microsoft.com/office/officeart/2005/8/layout/list1"/>
    <dgm:cxn modelId="{8FF92725-31A4-4FEE-8112-D5C5C48DA3A7}" type="presParOf" srcId="{53C2E764-7FD5-440A-9E65-C22717BACFD2}" destId="{BC271BE4-21CF-4F95-9FD3-E86DE46E8AE6}" srcOrd="6" destOrd="0" presId="urn:microsoft.com/office/officeart/2005/8/layout/list1"/>
    <dgm:cxn modelId="{963E2E69-D62B-4F63-8500-4503E2CFAA4D}" type="presParOf" srcId="{53C2E764-7FD5-440A-9E65-C22717BACFD2}" destId="{6B3CAD7F-6443-4BEC-BB21-6EE857667C50}" srcOrd="7" destOrd="0" presId="urn:microsoft.com/office/officeart/2005/8/layout/list1"/>
    <dgm:cxn modelId="{493BF1BE-B8B3-44EC-8890-63674A6FEA7E}" type="presParOf" srcId="{53C2E764-7FD5-440A-9E65-C22717BACFD2}" destId="{D7238B8A-8A74-4B8D-ADD5-5EC9EDBAAFF7}" srcOrd="8" destOrd="0" presId="urn:microsoft.com/office/officeart/2005/8/layout/list1"/>
    <dgm:cxn modelId="{BB2A9E27-192C-42CE-A127-49D1774EE95F}" type="presParOf" srcId="{D7238B8A-8A74-4B8D-ADD5-5EC9EDBAAFF7}" destId="{7F5AB2BE-C482-4ACB-A4BD-1EFF477D28BA}" srcOrd="0" destOrd="0" presId="urn:microsoft.com/office/officeart/2005/8/layout/list1"/>
    <dgm:cxn modelId="{FF2BD5FB-79E1-4F1D-AB35-3ACE42FEFA37}" type="presParOf" srcId="{D7238B8A-8A74-4B8D-ADD5-5EC9EDBAAFF7}" destId="{866D3EBA-6329-4B01-8A00-7FCC7B620BDE}" srcOrd="1" destOrd="0" presId="urn:microsoft.com/office/officeart/2005/8/layout/list1"/>
    <dgm:cxn modelId="{C20261BC-319C-4791-9081-F8BFE7ACCDCC}" type="presParOf" srcId="{53C2E764-7FD5-440A-9E65-C22717BACFD2}" destId="{9214FC0C-DC99-4BFE-A9C0-6F178ED941F7}" srcOrd="9" destOrd="0" presId="urn:microsoft.com/office/officeart/2005/8/layout/list1"/>
    <dgm:cxn modelId="{078CCA26-A011-455D-AFEC-E44AD0BAF3B8}" type="presParOf" srcId="{53C2E764-7FD5-440A-9E65-C22717BACFD2}" destId="{ED8397B4-7472-4B34-8AE3-ED6D11894835}" srcOrd="10" destOrd="0" presId="urn:microsoft.com/office/officeart/2005/8/layout/list1"/>
    <dgm:cxn modelId="{EFDA7AB4-62E7-4E6A-AD45-3626F4AD78E1}" type="presParOf" srcId="{53C2E764-7FD5-440A-9E65-C22717BACFD2}" destId="{802E4CC4-72CE-4585-97A7-A91E47B7D6E3}" srcOrd="11" destOrd="0" presId="urn:microsoft.com/office/officeart/2005/8/layout/list1"/>
    <dgm:cxn modelId="{A3F14E1E-B966-4BC6-86F2-A4D2BA265A0A}" type="presParOf" srcId="{53C2E764-7FD5-440A-9E65-C22717BACFD2}" destId="{6E45D2D8-C24A-4FE5-AB2E-A6D123122CAE}" srcOrd="12" destOrd="0" presId="urn:microsoft.com/office/officeart/2005/8/layout/list1"/>
    <dgm:cxn modelId="{2D3D50F4-BABA-4D3C-A8D3-8FC15C11212C}" type="presParOf" srcId="{6E45D2D8-C24A-4FE5-AB2E-A6D123122CAE}" destId="{7981D093-930A-4824-8789-C770473AD4E1}" srcOrd="0" destOrd="0" presId="urn:microsoft.com/office/officeart/2005/8/layout/list1"/>
    <dgm:cxn modelId="{564BF9C4-8F11-45FF-8293-40286774B765}" type="presParOf" srcId="{6E45D2D8-C24A-4FE5-AB2E-A6D123122CAE}" destId="{33C55FBC-466C-4077-A874-951D4267DFFD}" srcOrd="1" destOrd="0" presId="urn:microsoft.com/office/officeart/2005/8/layout/list1"/>
    <dgm:cxn modelId="{3D84BBF9-C1AA-4956-86C8-B16E6B3F97CC}" type="presParOf" srcId="{53C2E764-7FD5-440A-9E65-C22717BACFD2}" destId="{2237DC8D-A08A-4F33-8CE8-CEBDB4A7A098}" srcOrd="13" destOrd="0" presId="urn:microsoft.com/office/officeart/2005/8/layout/list1"/>
    <dgm:cxn modelId="{6EAB7D89-0DCD-41E4-A7B7-437765084444}" type="presParOf" srcId="{53C2E764-7FD5-440A-9E65-C22717BACFD2}" destId="{37024E3A-CA15-4B21-90A1-367E7B3D253C}" srcOrd="14" destOrd="0" presId="urn:microsoft.com/office/officeart/2005/8/layout/list1"/>
    <dgm:cxn modelId="{72A28132-8374-4249-87F2-BCCCFC2E421F}" type="presParOf" srcId="{53C2E764-7FD5-440A-9E65-C22717BACFD2}" destId="{6E28E113-4701-4512-9F8B-4523C47EA649}" srcOrd="15" destOrd="0" presId="urn:microsoft.com/office/officeart/2005/8/layout/list1"/>
    <dgm:cxn modelId="{69A56ED7-3DBC-4FD4-896F-A1E40EE40E5A}" type="presParOf" srcId="{53C2E764-7FD5-440A-9E65-C22717BACFD2}" destId="{2D1EF523-FDC1-442B-947E-4E7757325850}" srcOrd="16" destOrd="0" presId="urn:microsoft.com/office/officeart/2005/8/layout/list1"/>
    <dgm:cxn modelId="{C672522D-04DF-47E2-94E5-B4A8A6E05792}" type="presParOf" srcId="{2D1EF523-FDC1-442B-947E-4E7757325850}" destId="{1F6A2BDB-4010-41AA-8B8D-4F60741BD30E}" srcOrd="0" destOrd="0" presId="urn:microsoft.com/office/officeart/2005/8/layout/list1"/>
    <dgm:cxn modelId="{429B9B84-26A5-4C87-A666-0BA901DA7E71}" type="presParOf" srcId="{2D1EF523-FDC1-442B-947E-4E7757325850}" destId="{8F47DC20-A6F4-4C36-B157-1D8CC249B678}" srcOrd="1" destOrd="0" presId="urn:microsoft.com/office/officeart/2005/8/layout/list1"/>
    <dgm:cxn modelId="{D0BE7B73-635E-451E-ACEA-C0DE9C4BD638}" type="presParOf" srcId="{53C2E764-7FD5-440A-9E65-C22717BACFD2}" destId="{273EF1CA-E6FD-4000-8EFF-10220237D486}" srcOrd="17" destOrd="0" presId="urn:microsoft.com/office/officeart/2005/8/layout/list1"/>
    <dgm:cxn modelId="{7840707B-18B4-4EC7-BE43-AAB8537366DE}" type="presParOf" srcId="{53C2E764-7FD5-440A-9E65-C22717BACFD2}" destId="{08C5FC1D-2665-4045-B3B6-D9A343DF5203}" srcOrd="18" destOrd="0" presId="urn:microsoft.com/office/officeart/2005/8/layout/list1"/>
    <dgm:cxn modelId="{39ECA72A-B221-49B5-8BF5-0FD6987103C7}" type="presParOf" srcId="{53C2E764-7FD5-440A-9E65-C22717BACFD2}" destId="{61D9162C-8212-4398-98E6-9E06B421B907}" srcOrd="19" destOrd="0" presId="urn:microsoft.com/office/officeart/2005/8/layout/list1"/>
    <dgm:cxn modelId="{41976254-FC52-4730-A187-F3E7562F687D}" type="presParOf" srcId="{53C2E764-7FD5-440A-9E65-C22717BACFD2}" destId="{06BBEC36-229F-4C16-B96A-341A9164ABC4}" srcOrd="20" destOrd="0" presId="urn:microsoft.com/office/officeart/2005/8/layout/list1"/>
    <dgm:cxn modelId="{1F8C9610-799F-494B-BA41-35AD05F49F1E}" type="presParOf" srcId="{06BBEC36-229F-4C16-B96A-341A9164ABC4}" destId="{E91EB95C-3253-43F2-9BF1-E2A61F07DC8A}" srcOrd="0" destOrd="0" presId="urn:microsoft.com/office/officeart/2005/8/layout/list1"/>
    <dgm:cxn modelId="{678D8183-F833-48DC-961C-EDE1995D7DBA}" type="presParOf" srcId="{06BBEC36-229F-4C16-B96A-341A9164ABC4}" destId="{A68119A5-B891-4EB8-9C9C-8532846B94A3}" srcOrd="1" destOrd="0" presId="urn:microsoft.com/office/officeart/2005/8/layout/list1"/>
    <dgm:cxn modelId="{7A69E8A6-E526-41D7-B12A-8A1996C2C93B}" type="presParOf" srcId="{53C2E764-7FD5-440A-9E65-C22717BACFD2}" destId="{1ECD9736-610D-4AD2-B082-BB051DAE3CE5}" srcOrd="21" destOrd="0" presId="urn:microsoft.com/office/officeart/2005/8/layout/list1"/>
    <dgm:cxn modelId="{2D219986-F75B-4838-9718-A8874D4B1EBC}" type="presParOf" srcId="{53C2E764-7FD5-440A-9E65-C22717BACFD2}" destId="{F7C01E13-679C-4B14-AC4D-DF27769DABCD}"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6E031E-CD4F-4D0E-B531-922D43D4281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9AA67D3-C32F-4891-97C4-E0EB13005951}">
      <dgm:prSet/>
      <dgm:spPr/>
      <dgm:t>
        <a:bodyPr/>
        <a:lstStyle/>
        <a:p>
          <a:r>
            <a:rPr lang="en-CA" dirty="0"/>
            <a:t>Numeric Types</a:t>
          </a:r>
          <a:endParaRPr lang="en-US" dirty="0"/>
        </a:p>
      </dgm:t>
    </dgm:pt>
    <dgm:pt modelId="{572A11D3-0324-45DB-B1F7-F20CD45FAB53}" type="parTrans" cxnId="{A947C73B-9D61-4AC0-86D4-B14372926C62}">
      <dgm:prSet/>
      <dgm:spPr/>
      <dgm:t>
        <a:bodyPr/>
        <a:lstStyle/>
        <a:p>
          <a:endParaRPr lang="en-US"/>
        </a:p>
      </dgm:t>
    </dgm:pt>
    <dgm:pt modelId="{EE1A9FD5-BD13-40C1-AE7F-A9CF323280A9}" type="sibTrans" cxnId="{A947C73B-9D61-4AC0-86D4-B14372926C62}">
      <dgm:prSet/>
      <dgm:spPr/>
      <dgm:t>
        <a:bodyPr/>
        <a:lstStyle/>
        <a:p>
          <a:endParaRPr lang="en-US"/>
        </a:p>
      </dgm:t>
    </dgm:pt>
    <dgm:pt modelId="{6C30D5A7-8249-4EFB-A009-1AB9221D1484}">
      <dgm:prSet/>
      <dgm:spPr/>
      <dgm:t>
        <a:bodyPr/>
        <a:lstStyle/>
        <a:p>
          <a:r>
            <a:rPr lang="en-CA" dirty="0"/>
            <a:t>int, float</a:t>
          </a:r>
          <a:endParaRPr lang="en-US" dirty="0"/>
        </a:p>
      </dgm:t>
    </dgm:pt>
    <dgm:pt modelId="{B99178E2-A828-4AF5-BB73-32F880473BFB}" type="parTrans" cxnId="{E92E155E-B505-4C0C-92DA-EF08CA6383CB}">
      <dgm:prSet/>
      <dgm:spPr/>
      <dgm:t>
        <a:bodyPr/>
        <a:lstStyle/>
        <a:p>
          <a:endParaRPr lang="en-US"/>
        </a:p>
      </dgm:t>
    </dgm:pt>
    <dgm:pt modelId="{F846E62A-7448-47BD-A69E-61CB43EFB250}" type="sibTrans" cxnId="{E92E155E-B505-4C0C-92DA-EF08CA6383CB}">
      <dgm:prSet/>
      <dgm:spPr/>
      <dgm:t>
        <a:bodyPr/>
        <a:lstStyle/>
        <a:p>
          <a:endParaRPr lang="en-US"/>
        </a:p>
      </dgm:t>
    </dgm:pt>
    <dgm:pt modelId="{1F1F4863-1B4D-4665-B019-DCF867F9F637}">
      <dgm:prSet/>
      <dgm:spPr/>
      <dgm:t>
        <a:bodyPr/>
        <a:lstStyle/>
        <a:p>
          <a:r>
            <a:rPr lang="en-CA"/>
            <a:t>Boolean Type</a:t>
          </a:r>
          <a:endParaRPr lang="en-US"/>
        </a:p>
      </dgm:t>
    </dgm:pt>
    <dgm:pt modelId="{8F40F056-3C06-4979-B949-54A97262A22E}" type="parTrans" cxnId="{068C1723-40C3-4D66-8BF0-43CC75563CDC}">
      <dgm:prSet/>
      <dgm:spPr/>
      <dgm:t>
        <a:bodyPr/>
        <a:lstStyle/>
        <a:p>
          <a:endParaRPr lang="en-US"/>
        </a:p>
      </dgm:t>
    </dgm:pt>
    <dgm:pt modelId="{02A099FF-EE39-42B0-B939-4C8DA3B47330}" type="sibTrans" cxnId="{068C1723-40C3-4D66-8BF0-43CC75563CDC}">
      <dgm:prSet/>
      <dgm:spPr/>
      <dgm:t>
        <a:bodyPr/>
        <a:lstStyle/>
        <a:p>
          <a:endParaRPr lang="en-US"/>
        </a:p>
      </dgm:t>
    </dgm:pt>
    <dgm:pt modelId="{E0B11FBA-131A-4153-B689-D193927E47F8}">
      <dgm:prSet/>
      <dgm:spPr/>
      <dgm:t>
        <a:bodyPr/>
        <a:lstStyle/>
        <a:p>
          <a:r>
            <a:rPr lang="en-CA"/>
            <a:t>bool</a:t>
          </a:r>
          <a:endParaRPr lang="en-US"/>
        </a:p>
      </dgm:t>
    </dgm:pt>
    <dgm:pt modelId="{B9719942-E884-4EBF-9F15-6AEF219527B4}" type="parTrans" cxnId="{EE4127AB-CE70-4DA9-9ACC-A1589540E73E}">
      <dgm:prSet/>
      <dgm:spPr/>
      <dgm:t>
        <a:bodyPr/>
        <a:lstStyle/>
        <a:p>
          <a:endParaRPr lang="en-US"/>
        </a:p>
      </dgm:t>
    </dgm:pt>
    <dgm:pt modelId="{FF753E54-62F3-4010-8C9C-A8CB54F757B8}" type="sibTrans" cxnId="{EE4127AB-CE70-4DA9-9ACC-A1589540E73E}">
      <dgm:prSet/>
      <dgm:spPr/>
      <dgm:t>
        <a:bodyPr/>
        <a:lstStyle/>
        <a:p>
          <a:endParaRPr lang="en-US"/>
        </a:p>
      </dgm:t>
    </dgm:pt>
    <dgm:pt modelId="{09A62444-9007-4975-BBE1-6E8F54D0028B}">
      <dgm:prSet/>
      <dgm:spPr/>
      <dgm:t>
        <a:bodyPr/>
        <a:lstStyle/>
        <a:p>
          <a:r>
            <a:rPr lang="en-CA"/>
            <a:t>Text (sequence) type</a:t>
          </a:r>
          <a:endParaRPr lang="en-US"/>
        </a:p>
      </dgm:t>
    </dgm:pt>
    <dgm:pt modelId="{666A16AA-1F8A-476D-AF17-F83F30460241}" type="parTrans" cxnId="{C3F9397C-3445-4C84-89A9-1011ED9A73CB}">
      <dgm:prSet/>
      <dgm:spPr/>
      <dgm:t>
        <a:bodyPr/>
        <a:lstStyle/>
        <a:p>
          <a:endParaRPr lang="en-US"/>
        </a:p>
      </dgm:t>
    </dgm:pt>
    <dgm:pt modelId="{F743D7AF-BB40-4493-BC69-25EDA53CD206}" type="sibTrans" cxnId="{C3F9397C-3445-4C84-89A9-1011ED9A73CB}">
      <dgm:prSet/>
      <dgm:spPr/>
      <dgm:t>
        <a:bodyPr/>
        <a:lstStyle/>
        <a:p>
          <a:endParaRPr lang="en-US"/>
        </a:p>
      </dgm:t>
    </dgm:pt>
    <dgm:pt modelId="{0D336B3C-6B96-4227-ACAB-6B7AC92501F9}">
      <dgm:prSet/>
      <dgm:spPr/>
      <dgm:t>
        <a:bodyPr/>
        <a:lstStyle/>
        <a:p>
          <a:r>
            <a:rPr lang="en-CA"/>
            <a:t>str</a:t>
          </a:r>
          <a:endParaRPr lang="en-US"/>
        </a:p>
      </dgm:t>
    </dgm:pt>
    <dgm:pt modelId="{29A47CBE-CFEB-423C-AE61-E58A606181C5}" type="parTrans" cxnId="{1D480BB7-BA6F-477E-BF93-6496F3FCF65E}">
      <dgm:prSet/>
      <dgm:spPr/>
      <dgm:t>
        <a:bodyPr/>
        <a:lstStyle/>
        <a:p>
          <a:endParaRPr lang="en-US"/>
        </a:p>
      </dgm:t>
    </dgm:pt>
    <dgm:pt modelId="{0869AFFC-5668-4D67-BD30-83B438F714E4}" type="sibTrans" cxnId="{1D480BB7-BA6F-477E-BF93-6496F3FCF65E}">
      <dgm:prSet/>
      <dgm:spPr/>
      <dgm:t>
        <a:bodyPr/>
        <a:lstStyle/>
        <a:p>
          <a:endParaRPr lang="en-US"/>
        </a:p>
      </dgm:t>
    </dgm:pt>
    <dgm:pt modelId="{B2F90646-0BDD-4D96-9EBF-56541E41E60F}">
      <dgm:prSet/>
      <dgm:spPr/>
      <dgm:t>
        <a:bodyPr/>
        <a:lstStyle/>
        <a:p>
          <a:r>
            <a:rPr lang="en-CA" dirty="0"/>
            <a:t>Sequence Types</a:t>
          </a:r>
          <a:endParaRPr lang="en-US" dirty="0"/>
        </a:p>
      </dgm:t>
    </dgm:pt>
    <dgm:pt modelId="{B81E5F13-1772-4B8A-BBDD-7F06596EC45E}" type="parTrans" cxnId="{0EA0647B-B479-44A0-8BAD-E1CD92C17EA1}">
      <dgm:prSet/>
      <dgm:spPr/>
      <dgm:t>
        <a:bodyPr/>
        <a:lstStyle/>
        <a:p>
          <a:endParaRPr lang="en-US"/>
        </a:p>
      </dgm:t>
    </dgm:pt>
    <dgm:pt modelId="{84275C34-1796-4AE1-9505-B0728A8758DA}" type="sibTrans" cxnId="{0EA0647B-B479-44A0-8BAD-E1CD92C17EA1}">
      <dgm:prSet/>
      <dgm:spPr/>
      <dgm:t>
        <a:bodyPr/>
        <a:lstStyle/>
        <a:p>
          <a:endParaRPr lang="en-US"/>
        </a:p>
      </dgm:t>
    </dgm:pt>
    <dgm:pt modelId="{9A6F66A0-AE68-4897-9FAA-79CF715918C8}">
      <dgm:prSet/>
      <dgm:spPr/>
      <dgm:t>
        <a:bodyPr/>
        <a:lstStyle/>
        <a:p>
          <a:r>
            <a:rPr lang="en-CA"/>
            <a:t>list, tuple, range</a:t>
          </a:r>
          <a:endParaRPr lang="en-US"/>
        </a:p>
      </dgm:t>
    </dgm:pt>
    <dgm:pt modelId="{19443FE8-9936-4CAD-BAC1-652FFA9532EC}" type="parTrans" cxnId="{FE4C672E-1680-4E55-8D56-F7AF4D3A5340}">
      <dgm:prSet/>
      <dgm:spPr/>
      <dgm:t>
        <a:bodyPr/>
        <a:lstStyle/>
        <a:p>
          <a:endParaRPr lang="en-US"/>
        </a:p>
      </dgm:t>
    </dgm:pt>
    <dgm:pt modelId="{4560D1AA-7CDB-4201-91ED-9B4EC1EC1F74}" type="sibTrans" cxnId="{FE4C672E-1680-4E55-8D56-F7AF4D3A5340}">
      <dgm:prSet/>
      <dgm:spPr/>
      <dgm:t>
        <a:bodyPr/>
        <a:lstStyle/>
        <a:p>
          <a:endParaRPr lang="en-US"/>
        </a:p>
      </dgm:t>
    </dgm:pt>
    <dgm:pt modelId="{3F684F77-580A-4DEC-95BC-6D2DD3C91E82}">
      <dgm:prSet/>
      <dgm:spPr/>
      <dgm:t>
        <a:bodyPr/>
        <a:lstStyle/>
        <a:p>
          <a:r>
            <a:rPr lang="en-CA"/>
            <a:t>Mapping Type</a:t>
          </a:r>
          <a:endParaRPr lang="en-US"/>
        </a:p>
      </dgm:t>
    </dgm:pt>
    <dgm:pt modelId="{686A32A0-914E-4C9C-B967-DBD32F87ADFA}" type="parTrans" cxnId="{F5F3F797-028A-4E89-9469-200F787C6654}">
      <dgm:prSet/>
      <dgm:spPr/>
      <dgm:t>
        <a:bodyPr/>
        <a:lstStyle/>
        <a:p>
          <a:endParaRPr lang="en-US"/>
        </a:p>
      </dgm:t>
    </dgm:pt>
    <dgm:pt modelId="{7C871EB7-411B-4F32-9D1F-3DCEAEE816C0}" type="sibTrans" cxnId="{F5F3F797-028A-4E89-9469-200F787C6654}">
      <dgm:prSet/>
      <dgm:spPr/>
      <dgm:t>
        <a:bodyPr/>
        <a:lstStyle/>
        <a:p>
          <a:endParaRPr lang="en-US"/>
        </a:p>
      </dgm:t>
    </dgm:pt>
    <dgm:pt modelId="{F131BADD-1B13-4A79-80F9-A1FE58138208}">
      <dgm:prSet/>
      <dgm:spPr/>
      <dgm:t>
        <a:bodyPr/>
        <a:lstStyle/>
        <a:p>
          <a:r>
            <a:rPr lang="en-CA"/>
            <a:t>dict</a:t>
          </a:r>
          <a:endParaRPr lang="en-US"/>
        </a:p>
      </dgm:t>
    </dgm:pt>
    <dgm:pt modelId="{59122CC3-97A4-4330-935F-77E4B5286F18}" type="parTrans" cxnId="{A23517A1-116D-4289-960B-039D7B3301E7}">
      <dgm:prSet/>
      <dgm:spPr/>
      <dgm:t>
        <a:bodyPr/>
        <a:lstStyle/>
        <a:p>
          <a:endParaRPr lang="en-US"/>
        </a:p>
      </dgm:t>
    </dgm:pt>
    <dgm:pt modelId="{D5A071B5-092F-4FE9-B54F-32E1D12A6EBC}" type="sibTrans" cxnId="{A23517A1-116D-4289-960B-039D7B3301E7}">
      <dgm:prSet/>
      <dgm:spPr/>
      <dgm:t>
        <a:bodyPr/>
        <a:lstStyle/>
        <a:p>
          <a:endParaRPr lang="en-US"/>
        </a:p>
      </dgm:t>
    </dgm:pt>
    <dgm:pt modelId="{0ABFDB0C-F8DF-49A2-965D-BABAFEC2A418}">
      <dgm:prSet/>
      <dgm:spPr/>
      <dgm:t>
        <a:bodyPr/>
        <a:lstStyle/>
        <a:p>
          <a:r>
            <a:rPr lang="en-US" dirty="0" err="1"/>
            <a:t>NoneType</a:t>
          </a:r>
          <a:endParaRPr lang="en-US" dirty="0"/>
        </a:p>
      </dgm:t>
    </dgm:pt>
    <dgm:pt modelId="{0C0AA29C-A822-41F0-AAB5-AAF55DE93A89}" type="parTrans" cxnId="{B1BE6F55-5DAD-43FF-9D10-8DC6B9F4A437}">
      <dgm:prSet/>
      <dgm:spPr/>
    </dgm:pt>
    <dgm:pt modelId="{E343297C-4BF1-4CB1-B6BD-68D3DD62643B}" type="sibTrans" cxnId="{B1BE6F55-5DAD-43FF-9D10-8DC6B9F4A437}">
      <dgm:prSet/>
      <dgm:spPr/>
    </dgm:pt>
    <dgm:pt modelId="{C294D85C-3EF5-4AF2-842E-98BE66DF7908}">
      <dgm:prSet/>
      <dgm:spPr/>
      <dgm:t>
        <a:bodyPr/>
        <a:lstStyle/>
        <a:p>
          <a:r>
            <a:rPr lang="en-US" dirty="0"/>
            <a:t>Special value </a:t>
          </a:r>
          <a:r>
            <a:rPr lang="en-US" b="1" dirty="0"/>
            <a:t>None</a:t>
          </a:r>
        </a:p>
      </dgm:t>
    </dgm:pt>
    <dgm:pt modelId="{3085A2A4-9EEA-41BD-8484-24867A1A7021}" type="parTrans" cxnId="{06E7B730-CE46-44D5-BEE7-E84C17C1FF58}">
      <dgm:prSet/>
      <dgm:spPr/>
      <dgm:t>
        <a:bodyPr/>
        <a:lstStyle/>
        <a:p>
          <a:endParaRPr lang="en-CA"/>
        </a:p>
      </dgm:t>
    </dgm:pt>
    <dgm:pt modelId="{AA4BB983-6A72-46DA-B704-AFF93B5D2CF5}" type="sibTrans" cxnId="{06E7B730-CE46-44D5-BEE7-E84C17C1FF58}">
      <dgm:prSet/>
      <dgm:spPr/>
      <dgm:t>
        <a:bodyPr/>
        <a:lstStyle/>
        <a:p>
          <a:endParaRPr lang="en-CA"/>
        </a:p>
      </dgm:t>
    </dgm:pt>
    <dgm:pt modelId="{53C2E764-7FD5-440A-9E65-C22717BACFD2}" type="pres">
      <dgm:prSet presAssocID="{716E031E-CD4F-4D0E-B531-922D43D42819}" presName="linear" presStyleCnt="0">
        <dgm:presLayoutVars>
          <dgm:dir/>
          <dgm:animLvl val="lvl"/>
          <dgm:resizeHandles val="exact"/>
        </dgm:presLayoutVars>
      </dgm:prSet>
      <dgm:spPr/>
    </dgm:pt>
    <dgm:pt modelId="{FEFB2D94-D98C-4CBE-9029-A6949924EE3D}" type="pres">
      <dgm:prSet presAssocID="{0ABFDB0C-F8DF-49A2-965D-BABAFEC2A418}" presName="parentLin" presStyleCnt="0"/>
      <dgm:spPr/>
    </dgm:pt>
    <dgm:pt modelId="{7C2CCEDF-D0CB-47F4-A60B-9115E2E9CE86}" type="pres">
      <dgm:prSet presAssocID="{0ABFDB0C-F8DF-49A2-965D-BABAFEC2A418}" presName="parentLeftMargin" presStyleLbl="node1" presStyleIdx="0" presStyleCnt="6"/>
      <dgm:spPr/>
    </dgm:pt>
    <dgm:pt modelId="{56A91522-2149-4D7E-8AF1-55D7079ACD32}" type="pres">
      <dgm:prSet presAssocID="{0ABFDB0C-F8DF-49A2-965D-BABAFEC2A418}" presName="parentText" presStyleLbl="node1" presStyleIdx="0" presStyleCnt="6">
        <dgm:presLayoutVars>
          <dgm:chMax val="0"/>
          <dgm:bulletEnabled val="1"/>
        </dgm:presLayoutVars>
      </dgm:prSet>
      <dgm:spPr/>
    </dgm:pt>
    <dgm:pt modelId="{2C398200-2406-42AF-95D3-7484F9A0D626}" type="pres">
      <dgm:prSet presAssocID="{0ABFDB0C-F8DF-49A2-965D-BABAFEC2A418}" presName="negativeSpace" presStyleCnt="0"/>
      <dgm:spPr/>
    </dgm:pt>
    <dgm:pt modelId="{4CA7B171-9946-4E8C-A5E4-863B654635F3}" type="pres">
      <dgm:prSet presAssocID="{0ABFDB0C-F8DF-49A2-965D-BABAFEC2A418}" presName="childText" presStyleLbl="conFgAcc1" presStyleIdx="0" presStyleCnt="6">
        <dgm:presLayoutVars>
          <dgm:bulletEnabled val="1"/>
        </dgm:presLayoutVars>
      </dgm:prSet>
      <dgm:spPr/>
    </dgm:pt>
    <dgm:pt modelId="{9BD07FDE-9AE7-40C8-B8C0-C6E83172180C}" type="pres">
      <dgm:prSet presAssocID="{E343297C-4BF1-4CB1-B6BD-68D3DD62643B}" presName="spaceBetweenRectangles" presStyleCnt="0"/>
      <dgm:spPr/>
    </dgm:pt>
    <dgm:pt modelId="{A188B3E4-8E75-4B9F-BA20-B9C73810ED95}" type="pres">
      <dgm:prSet presAssocID="{C9AA67D3-C32F-4891-97C4-E0EB13005951}" presName="parentLin" presStyleCnt="0"/>
      <dgm:spPr/>
    </dgm:pt>
    <dgm:pt modelId="{96C1E214-DC4B-4740-8491-1A30A3AB5481}" type="pres">
      <dgm:prSet presAssocID="{C9AA67D3-C32F-4891-97C4-E0EB13005951}" presName="parentLeftMargin" presStyleLbl="node1" presStyleIdx="0" presStyleCnt="6"/>
      <dgm:spPr/>
    </dgm:pt>
    <dgm:pt modelId="{23B7A66D-48F7-41E8-BF78-0D4C374B3E5A}" type="pres">
      <dgm:prSet presAssocID="{C9AA67D3-C32F-4891-97C4-E0EB13005951}" presName="parentText" presStyleLbl="node1" presStyleIdx="1" presStyleCnt="6">
        <dgm:presLayoutVars>
          <dgm:chMax val="0"/>
          <dgm:bulletEnabled val="1"/>
        </dgm:presLayoutVars>
      </dgm:prSet>
      <dgm:spPr/>
    </dgm:pt>
    <dgm:pt modelId="{20030F5E-DBEB-4FDA-84A0-CB23FDFB0B9B}" type="pres">
      <dgm:prSet presAssocID="{C9AA67D3-C32F-4891-97C4-E0EB13005951}" presName="negativeSpace" presStyleCnt="0"/>
      <dgm:spPr/>
    </dgm:pt>
    <dgm:pt modelId="{BC271BE4-21CF-4F95-9FD3-E86DE46E8AE6}" type="pres">
      <dgm:prSet presAssocID="{C9AA67D3-C32F-4891-97C4-E0EB13005951}" presName="childText" presStyleLbl="conFgAcc1" presStyleIdx="1" presStyleCnt="6">
        <dgm:presLayoutVars>
          <dgm:bulletEnabled val="1"/>
        </dgm:presLayoutVars>
      </dgm:prSet>
      <dgm:spPr/>
    </dgm:pt>
    <dgm:pt modelId="{6B3CAD7F-6443-4BEC-BB21-6EE857667C50}" type="pres">
      <dgm:prSet presAssocID="{EE1A9FD5-BD13-40C1-AE7F-A9CF323280A9}" presName="spaceBetweenRectangles" presStyleCnt="0"/>
      <dgm:spPr/>
    </dgm:pt>
    <dgm:pt modelId="{D7238B8A-8A74-4B8D-ADD5-5EC9EDBAAFF7}" type="pres">
      <dgm:prSet presAssocID="{1F1F4863-1B4D-4665-B019-DCF867F9F637}" presName="parentLin" presStyleCnt="0"/>
      <dgm:spPr/>
    </dgm:pt>
    <dgm:pt modelId="{7F5AB2BE-C482-4ACB-A4BD-1EFF477D28BA}" type="pres">
      <dgm:prSet presAssocID="{1F1F4863-1B4D-4665-B019-DCF867F9F637}" presName="parentLeftMargin" presStyleLbl="node1" presStyleIdx="1" presStyleCnt="6"/>
      <dgm:spPr/>
    </dgm:pt>
    <dgm:pt modelId="{866D3EBA-6329-4B01-8A00-7FCC7B620BDE}" type="pres">
      <dgm:prSet presAssocID="{1F1F4863-1B4D-4665-B019-DCF867F9F637}" presName="parentText" presStyleLbl="node1" presStyleIdx="2" presStyleCnt="6">
        <dgm:presLayoutVars>
          <dgm:chMax val="0"/>
          <dgm:bulletEnabled val="1"/>
        </dgm:presLayoutVars>
      </dgm:prSet>
      <dgm:spPr/>
    </dgm:pt>
    <dgm:pt modelId="{9214FC0C-DC99-4BFE-A9C0-6F178ED941F7}" type="pres">
      <dgm:prSet presAssocID="{1F1F4863-1B4D-4665-B019-DCF867F9F637}" presName="negativeSpace" presStyleCnt="0"/>
      <dgm:spPr/>
    </dgm:pt>
    <dgm:pt modelId="{ED8397B4-7472-4B34-8AE3-ED6D11894835}" type="pres">
      <dgm:prSet presAssocID="{1F1F4863-1B4D-4665-B019-DCF867F9F637}" presName="childText" presStyleLbl="conFgAcc1" presStyleIdx="2" presStyleCnt="6">
        <dgm:presLayoutVars>
          <dgm:bulletEnabled val="1"/>
        </dgm:presLayoutVars>
      </dgm:prSet>
      <dgm:spPr/>
    </dgm:pt>
    <dgm:pt modelId="{802E4CC4-72CE-4585-97A7-A91E47B7D6E3}" type="pres">
      <dgm:prSet presAssocID="{02A099FF-EE39-42B0-B939-4C8DA3B47330}" presName="spaceBetweenRectangles" presStyleCnt="0"/>
      <dgm:spPr/>
    </dgm:pt>
    <dgm:pt modelId="{6E45D2D8-C24A-4FE5-AB2E-A6D123122CAE}" type="pres">
      <dgm:prSet presAssocID="{09A62444-9007-4975-BBE1-6E8F54D0028B}" presName="parentLin" presStyleCnt="0"/>
      <dgm:spPr/>
    </dgm:pt>
    <dgm:pt modelId="{7981D093-930A-4824-8789-C770473AD4E1}" type="pres">
      <dgm:prSet presAssocID="{09A62444-9007-4975-BBE1-6E8F54D0028B}" presName="parentLeftMargin" presStyleLbl="node1" presStyleIdx="2" presStyleCnt="6"/>
      <dgm:spPr/>
    </dgm:pt>
    <dgm:pt modelId="{33C55FBC-466C-4077-A874-951D4267DFFD}" type="pres">
      <dgm:prSet presAssocID="{09A62444-9007-4975-BBE1-6E8F54D0028B}" presName="parentText" presStyleLbl="node1" presStyleIdx="3" presStyleCnt="6">
        <dgm:presLayoutVars>
          <dgm:chMax val="0"/>
          <dgm:bulletEnabled val="1"/>
        </dgm:presLayoutVars>
      </dgm:prSet>
      <dgm:spPr/>
    </dgm:pt>
    <dgm:pt modelId="{2237DC8D-A08A-4F33-8CE8-CEBDB4A7A098}" type="pres">
      <dgm:prSet presAssocID="{09A62444-9007-4975-BBE1-6E8F54D0028B}" presName="negativeSpace" presStyleCnt="0"/>
      <dgm:spPr/>
    </dgm:pt>
    <dgm:pt modelId="{37024E3A-CA15-4B21-90A1-367E7B3D253C}" type="pres">
      <dgm:prSet presAssocID="{09A62444-9007-4975-BBE1-6E8F54D0028B}" presName="childText" presStyleLbl="conFgAcc1" presStyleIdx="3" presStyleCnt="6">
        <dgm:presLayoutVars>
          <dgm:bulletEnabled val="1"/>
        </dgm:presLayoutVars>
      </dgm:prSet>
      <dgm:spPr/>
    </dgm:pt>
    <dgm:pt modelId="{6E28E113-4701-4512-9F8B-4523C47EA649}" type="pres">
      <dgm:prSet presAssocID="{F743D7AF-BB40-4493-BC69-25EDA53CD206}" presName="spaceBetweenRectangles" presStyleCnt="0"/>
      <dgm:spPr/>
    </dgm:pt>
    <dgm:pt modelId="{2D1EF523-FDC1-442B-947E-4E7757325850}" type="pres">
      <dgm:prSet presAssocID="{B2F90646-0BDD-4D96-9EBF-56541E41E60F}" presName="parentLin" presStyleCnt="0"/>
      <dgm:spPr/>
    </dgm:pt>
    <dgm:pt modelId="{1F6A2BDB-4010-41AA-8B8D-4F60741BD30E}" type="pres">
      <dgm:prSet presAssocID="{B2F90646-0BDD-4D96-9EBF-56541E41E60F}" presName="parentLeftMargin" presStyleLbl="node1" presStyleIdx="3" presStyleCnt="6"/>
      <dgm:spPr/>
    </dgm:pt>
    <dgm:pt modelId="{8F47DC20-A6F4-4C36-B157-1D8CC249B678}" type="pres">
      <dgm:prSet presAssocID="{B2F90646-0BDD-4D96-9EBF-56541E41E60F}" presName="parentText" presStyleLbl="node1" presStyleIdx="4" presStyleCnt="6">
        <dgm:presLayoutVars>
          <dgm:chMax val="0"/>
          <dgm:bulletEnabled val="1"/>
        </dgm:presLayoutVars>
      </dgm:prSet>
      <dgm:spPr/>
    </dgm:pt>
    <dgm:pt modelId="{273EF1CA-E6FD-4000-8EFF-10220237D486}" type="pres">
      <dgm:prSet presAssocID="{B2F90646-0BDD-4D96-9EBF-56541E41E60F}" presName="negativeSpace" presStyleCnt="0"/>
      <dgm:spPr/>
    </dgm:pt>
    <dgm:pt modelId="{08C5FC1D-2665-4045-B3B6-D9A343DF5203}" type="pres">
      <dgm:prSet presAssocID="{B2F90646-0BDD-4D96-9EBF-56541E41E60F}" presName="childText" presStyleLbl="conFgAcc1" presStyleIdx="4" presStyleCnt="6">
        <dgm:presLayoutVars>
          <dgm:bulletEnabled val="1"/>
        </dgm:presLayoutVars>
      </dgm:prSet>
      <dgm:spPr/>
    </dgm:pt>
    <dgm:pt modelId="{61D9162C-8212-4398-98E6-9E06B421B907}" type="pres">
      <dgm:prSet presAssocID="{84275C34-1796-4AE1-9505-B0728A8758DA}" presName="spaceBetweenRectangles" presStyleCnt="0"/>
      <dgm:spPr/>
    </dgm:pt>
    <dgm:pt modelId="{06BBEC36-229F-4C16-B96A-341A9164ABC4}" type="pres">
      <dgm:prSet presAssocID="{3F684F77-580A-4DEC-95BC-6D2DD3C91E82}" presName="parentLin" presStyleCnt="0"/>
      <dgm:spPr/>
    </dgm:pt>
    <dgm:pt modelId="{E91EB95C-3253-43F2-9BF1-E2A61F07DC8A}" type="pres">
      <dgm:prSet presAssocID="{3F684F77-580A-4DEC-95BC-6D2DD3C91E82}" presName="parentLeftMargin" presStyleLbl="node1" presStyleIdx="4" presStyleCnt="6"/>
      <dgm:spPr/>
    </dgm:pt>
    <dgm:pt modelId="{A68119A5-B891-4EB8-9C9C-8532846B94A3}" type="pres">
      <dgm:prSet presAssocID="{3F684F77-580A-4DEC-95BC-6D2DD3C91E82}" presName="parentText" presStyleLbl="node1" presStyleIdx="5" presStyleCnt="6">
        <dgm:presLayoutVars>
          <dgm:chMax val="0"/>
          <dgm:bulletEnabled val="1"/>
        </dgm:presLayoutVars>
      </dgm:prSet>
      <dgm:spPr/>
    </dgm:pt>
    <dgm:pt modelId="{1ECD9736-610D-4AD2-B082-BB051DAE3CE5}" type="pres">
      <dgm:prSet presAssocID="{3F684F77-580A-4DEC-95BC-6D2DD3C91E82}" presName="negativeSpace" presStyleCnt="0"/>
      <dgm:spPr/>
    </dgm:pt>
    <dgm:pt modelId="{F7C01E13-679C-4B14-AC4D-DF27769DABCD}" type="pres">
      <dgm:prSet presAssocID="{3F684F77-580A-4DEC-95BC-6D2DD3C91E82}" presName="childText" presStyleLbl="conFgAcc1" presStyleIdx="5" presStyleCnt="6">
        <dgm:presLayoutVars>
          <dgm:bulletEnabled val="1"/>
        </dgm:presLayoutVars>
      </dgm:prSet>
      <dgm:spPr/>
    </dgm:pt>
  </dgm:ptLst>
  <dgm:cxnLst>
    <dgm:cxn modelId="{E52E9B13-C40B-400F-8734-B9160689C1D3}" type="presOf" srcId="{716E031E-CD4F-4D0E-B531-922D43D42819}" destId="{53C2E764-7FD5-440A-9E65-C22717BACFD2}" srcOrd="0" destOrd="0" presId="urn:microsoft.com/office/officeart/2005/8/layout/list1"/>
    <dgm:cxn modelId="{068C1723-40C3-4D66-8BF0-43CC75563CDC}" srcId="{716E031E-CD4F-4D0E-B531-922D43D42819}" destId="{1F1F4863-1B4D-4665-B019-DCF867F9F637}" srcOrd="2" destOrd="0" parTransId="{8F40F056-3C06-4979-B949-54A97262A22E}" sibTransId="{02A099FF-EE39-42B0-B939-4C8DA3B47330}"/>
    <dgm:cxn modelId="{2EB47527-AADB-44B8-9343-499179D9C8B6}" type="presOf" srcId="{9A6F66A0-AE68-4897-9FAA-79CF715918C8}" destId="{08C5FC1D-2665-4045-B3B6-D9A343DF5203}" srcOrd="0" destOrd="0" presId="urn:microsoft.com/office/officeart/2005/8/layout/list1"/>
    <dgm:cxn modelId="{FE4C672E-1680-4E55-8D56-F7AF4D3A5340}" srcId="{B2F90646-0BDD-4D96-9EBF-56541E41E60F}" destId="{9A6F66A0-AE68-4897-9FAA-79CF715918C8}" srcOrd="0" destOrd="0" parTransId="{19443FE8-9936-4CAD-BAC1-652FFA9532EC}" sibTransId="{4560D1AA-7CDB-4201-91ED-9B4EC1EC1F74}"/>
    <dgm:cxn modelId="{06E7B730-CE46-44D5-BEE7-E84C17C1FF58}" srcId="{0ABFDB0C-F8DF-49A2-965D-BABAFEC2A418}" destId="{C294D85C-3EF5-4AF2-842E-98BE66DF7908}" srcOrd="0" destOrd="0" parTransId="{3085A2A4-9EEA-41BD-8484-24867A1A7021}" sibTransId="{AA4BB983-6A72-46DA-B704-AFF93B5D2CF5}"/>
    <dgm:cxn modelId="{CEB10234-D8A3-4712-A2D4-E3D114A1E332}" type="presOf" srcId="{C9AA67D3-C32F-4891-97C4-E0EB13005951}" destId="{23B7A66D-48F7-41E8-BF78-0D4C374B3E5A}" srcOrd="1" destOrd="0" presId="urn:microsoft.com/office/officeart/2005/8/layout/list1"/>
    <dgm:cxn modelId="{5F058335-0F54-4936-A4D2-C10BA0C247CB}" type="presOf" srcId="{C294D85C-3EF5-4AF2-842E-98BE66DF7908}" destId="{4CA7B171-9946-4E8C-A5E4-863B654635F3}" srcOrd="0" destOrd="0" presId="urn:microsoft.com/office/officeart/2005/8/layout/list1"/>
    <dgm:cxn modelId="{8351EF36-CDD2-41BB-9A3C-549A43F6C42E}" type="presOf" srcId="{E0B11FBA-131A-4153-B689-D193927E47F8}" destId="{ED8397B4-7472-4B34-8AE3-ED6D11894835}" srcOrd="0" destOrd="0" presId="urn:microsoft.com/office/officeart/2005/8/layout/list1"/>
    <dgm:cxn modelId="{A947C73B-9D61-4AC0-86D4-B14372926C62}" srcId="{716E031E-CD4F-4D0E-B531-922D43D42819}" destId="{C9AA67D3-C32F-4891-97C4-E0EB13005951}" srcOrd="1" destOrd="0" parTransId="{572A11D3-0324-45DB-B1F7-F20CD45FAB53}" sibTransId="{EE1A9FD5-BD13-40C1-AE7F-A9CF323280A9}"/>
    <dgm:cxn modelId="{2B7D1D5B-1679-46F1-A466-E17EFCE9FA8D}" type="presOf" srcId="{0ABFDB0C-F8DF-49A2-965D-BABAFEC2A418}" destId="{56A91522-2149-4D7E-8AF1-55D7079ACD32}" srcOrd="1" destOrd="0" presId="urn:microsoft.com/office/officeart/2005/8/layout/list1"/>
    <dgm:cxn modelId="{E92E155E-B505-4C0C-92DA-EF08CA6383CB}" srcId="{C9AA67D3-C32F-4891-97C4-E0EB13005951}" destId="{6C30D5A7-8249-4EFB-A009-1AB9221D1484}" srcOrd="0" destOrd="0" parTransId="{B99178E2-A828-4AF5-BB73-32F880473BFB}" sibTransId="{F846E62A-7448-47BD-A69E-61CB43EFB250}"/>
    <dgm:cxn modelId="{2BF46669-9B97-457D-A63C-8462F22A7B24}" type="presOf" srcId="{0ABFDB0C-F8DF-49A2-965D-BABAFEC2A418}" destId="{7C2CCEDF-D0CB-47F4-A60B-9115E2E9CE86}" srcOrd="0" destOrd="0" presId="urn:microsoft.com/office/officeart/2005/8/layout/list1"/>
    <dgm:cxn modelId="{632E734D-602F-465E-B4D3-25B91367578D}" type="presOf" srcId="{B2F90646-0BDD-4D96-9EBF-56541E41E60F}" destId="{8F47DC20-A6F4-4C36-B157-1D8CC249B678}" srcOrd="1" destOrd="0" presId="urn:microsoft.com/office/officeart/2005/8/layout/list1"/>
    <dgm:cxn modelId="{334D6971-CF20-40E1-B3AC-60F4C2BA16F3}" type="presOf" srcId="{C9AA67D3-C32F-4891-97C4-E0EB13005951}" destId="{96C1E214-DC4B-4740-8491-1A30A3AB5481}" srcOrd="0" destOrd="0" presId="urn:microsoft.com/office/officeart/2005/8/layout/list1"/>
    <dgm:cxn modelId="{B931B174-E45A-44B5-A9DB-706E34FB5EB6}" type="presOf" srcId="{F131BADD-1B13-4A79-80F9-A1FE58138208}" destId="{F7C01E13-679C-4B14-AC4D-DF27769DABCD}" srcOrd="0" destOrd="0" presId="urn:microsoft.com/office/officeart/2005/8/layout/list1"/>
    <dgm:cxn modelId="{B1BE6F55-5DAD-43FF-9D10-8DC6B9F4A437}" srcId="{716E031E-CD4F-4D0E-B531-922D43D42819}" destId="{0ABFDB0C-F8DF-49A2-965D-BABAFEC2A418}" srcOrd="0" destOrd="0" parTransId="{0C0AA29C-A822-41F0-AAB5-AAF55DE93A89}" sibTransId="{E343297C-4BF1-4CB1-B6BD-68D3DD62643B}"/>
    <dgm:cxn modelId="{0EA0647B-B479-44A0-8BAD-E1CD92C17EA1}" srcId="{716E031E-CD4F-4D0E-B531-922D43D42819}" destId="{B2F90646-0BDD-4D96-9EBF-56541E41E60F}" srcOrd="4" destOrd="0" parTransId="{B81E5F13-1772-4B8A-BBDD-7F06596EC45E}" sibTransId="{84275C34-1796-4AE1-9505-B0728A8758DA}"/>
    <dgm:cxn modelId="{C3F9397C-3445-4C84-89A9-1011ED9A73CB}" srcId="{716E031E-CD4F-4D0E-B531-922D43D42819}" destId="{09A62444-9007-4975-BBE1-6E8F54D0028B}" srcOrd="3" destOrd="0" parTransId="{666A16AA-1F8A-476D-AF17-F83F30460241}" sibTransId="{F743D7AF-BB40-4493-BC69-25EDA53CD206}"/>
    <dgm:cxn modelId="{C01AAC7C-1397-4522-8B99-543C86951A85}" type="presOf" srcId="{09A62444-9007-4975-BBE1-6E8F54D0028B}" destId="{7981D093-930A-4824-8789-C770473AD4E1}" srcOrd="0" destOrd="0" presId="urn:microsoft.com/office/officeart/2005/8/layout/list1"/>
    <dgm:cxn modelId="{F6158B92-5A4F-473B-9132-05AA66C7C2C1}" type="presOf" srcId="{3F684F77-580A-4DEC-95BC-6D2DD3C91E82}" destId="{A68119A5-B891-4EB8-9C9C-8532846B94A3}" srcOrd="1" destOrd="0" presId="urn:microsoft.com/office/officeart/2005/8/layout/list1"/>
    <dgm:cxn modelId="{F5F3F797-028A-4E89-9469-200F787C6654}" srcId="{716E031E-CD4F-4D0E-B531-922D43D42819}" destId="{3F684F77-580A-4DEC-95BC-6D2DD3C91E82}" srcOrd="5" destOrd="0" parTransId="{686A32A0-914E-4C9C-B967-DBD32F87ADFA}" sibTransId="{7C871EB7-411B-4F32-9D1F-3DCEAEE816C0}"/>
    <dgm:cxn modelId="{61BE369A-D044-4E08-A35A-411332A8C7D3}" type="presOf" srcId="{0D336B3C-6B96-4227-ACAB-6B7AC92501F9}" destId="{37024E3A-CA15-4B21-90A1-367E7B3D253C}" srcOrd="0" destOrd="0" presId="urn:microsoft.com/office/officeart/2005/8/layout/list1"/>
    <dgm:cxn modelId="{A23517A1-116D-4289-960B-039D7B3301E7}" srcId="{3F684F77-580A-4DEC-95BC-6D2DD3C91E82}" destId="{F131BADD-1B13-4A79-80F9-A1FE58138208}" srcOrd="0" destOrd="0" parTransId="{59122CC3-97A4-4330-935F-77E4B5286F18}" sibTransId="{D5A071B5-092F-4FE9-B54F-32E1D12A6EBC}"/>
    <dgm:cxn modelId="{74F48FA3-6811-4FF4-B9AB-214ADDFEA27A}" type="presOf" srcId="{1F1F4863-1B4D-4665-B019-DCF867F9F637}" destId="{866D3EBA-6329-4B01-8A00-7FCC7B620BDE}" srcOrd="1" destOrd="0" presId="urn:microsoft.com/office/officeart/2005/8/layout/list1"/>
    <dgm:cxn modelId="{EE4127AB-CE70-4DA9-9ACC-A1589540E73E}" srcId="{1F1F4863-1B4D-4665-B019-DCF867F9F637}" destId="{E0B11FBA-131A-4153-B689-D193927E47F8}" srcOrd="0" destOrd="0" parTransId="{B9719942-E884-4EBF-9F15-6AEF219527B4}" sibTransId="{FF753E54-62F3-4010-8C9C-A8CB54F757B8}"/>
    <dgm:cxn modelId="{1D480BB7-BA6F-477E-BF93-6496F3FCF65E}" srcId="{09A62444-9007-4975-BBE1-6E8F54D0028B}" destId="{0D336B3C-6B96-4227-ACAB-6B7AC92501F9}" srcOrd="0" destOrd="0" parTransId="{29A47CBE-CFEB-423C-AE61-E58A606181C5}" sibTransId="{0869AFFC-5668-4D67-BD30-83B438F714E4}"/>
    <dgm:cxn modelId="{62CF13B8-7FD7-43FA-9AC7-3E4536DD0DA8}" type="presOf" srcId="{B2F90646-0BDD-4D96-9EBF-56541E41E60F}" destId="{1F6A2BDB-4010-41AA-8B8D-4F60741BD30E}" srcOrd="0" destOrd="0" presId="urn:microsoft.com/office/officeart/2005/8/layout/list1"/>
    <dgm:cxn modelId="{0A8A06BC-8AF5-4C69-A73E-7777DDE676C8}" type="presOf" srcId="{1F1F4863-1B4D-4665-B019-DCF867F9F637}" destId="{7F5AB2BE-C482-4ACB-A4BD-1EFF477D28BA}" srcOrd="0" destOrd="0" presId="urn:microsoft.com/office/officeart/2005/8/layout/list1"/>
    <dgm:cxn modelId="{9C201AE4-DAD4-4995-9E5F-2BF820592F37}" type="presOf" srcId="{3F684F77-580A-4DEC-95BC-6D2DD3C91E82}" destId="{E91EB95C-3253-43F2-9BF1-E2A61F07DC8A}" srcOrd="0" destOrd="0" presId="urn:microsoft.com/office/officeart/2005/8/layout/list1"/>
    <dgm:cxn modelId="{214CF2E8-4208-4B76-98B0-B3B26C1CABEC}" type="presOf" srcId="{09A62444-9007-4975-BBE1-6E8F54D0028B}" destId="{33C55FBC-466C-4077-A874-951D4267DFFD}" srcOrd="1" destOrd="0" presId="urn:microsoft.com/office/officeart/2005/8/layout/list1"/>
    <dgm:cxn modelId="{42EEB0FD-5320-45CD-A859-93D1E0D355BD}" type="presOf" srcId="{6C30D5A7-8249-4EFB-A009-1AB9221D1484}" destId="{BC271BE4-21CF-4F95-9FD3-E86DE46E8AE6}" srcOrd="0" destOrd="0" presId="urn:microsoft.com/office/officeart/2005/8/layout/list1"/>
    <dgm:cxn modelId="{59B8669C-C94D-458F-84B6-05C881495582}" type="presParOf" srcId="{53C2E764-7FD5-440A-9E65-C22717BACFD2}" destId="{FEFB2D94-D98C-4CBE-9029-A6949924EE3D}" srcOrd="0" destOrd="0" presId="urn:microsoft.com/office/officeart/2005/8/layout/list1"/>
    <dgm:cxn modelId="{3D4646E9-5A3C-40A7-A2E0-7F27889024B4}" type="presParOf" srcId="{FEFB2D94-D98C-4CBE-9029-A6949924EE3D}" destId="{7C2CCEDF-D0CB-47F4-A60B-9115E2E9CE86}" srcOrd="0" destOrd="0" presId="urn:microsoft.com/office/officeart/2005/8/layout/list1"/>
    <dgm:cxn modelId="{A678FC8F-2DB2-4204-BB71-66E4DBC58510}" type="presParOf" srcId="{FEFB2D94-D98C-4CBE-9029-A6949924EE3D}" destId="{56A91522-2149-4D7E-8AF1-55D7079ACD32}" srcOrd="1" destOrd="0" presId="urn:microsoft.com/office/officeart/2005/8/layout/list1"/>
    <dgm:cxn modelId="{5F54336E-7461-49F4-9CA5-B646F754CB34}" type="presParOf" srcId="{53C2E764-7FD5-440A-9E65-C22717BACFD2}" destId="{2C398200-2406-42AF-95D3-7484F9A0D626}" srcOrd="1" destOrd="0" presId="urn:microsoft.com/office/officeart/2005/8/layout/list1"/>
    <dgm:cxn modelId="{C71700E3-963F-4A89-A704-428DC111FE24}" type="presParOf" srcId="{53C2E764-7FD5-440A-9E65-C22717BACFD2}" destId="{4CA7B171-9946-4E8C-A5E4-863B654635F3}" srcOrd="2" destOrd="0" presId="urn:microsoft.com/office/officeart/2005/8/layout/list1"/>
    <dgm:cxn modelId="{5B05FA38-C9ED-4E92-A8C1-06165A46534D}" type="presParOf" srcId="{53C2E764-7FD5-440A-9E65-C22717BACFD2}" destId="{9BD07FDE-9AE7-40C8-B8C0-C6E83172180C}" srcOrd="3" destOrd="0" presId="urn:microsoft.com/office/officeart/2005/8/layout/list1"/>
    <dgm:cxn modelId="{ADA74B34-C025-4261-8E81-61FCBB5352DC}" type="presParOf" srcId="{53C2E764-7FD5-440A-9E65-C22717BACFD2}" destId="{A188B3E4-8E75-4B9F-BA20-B9C73810ED95}" srcOrd="4" destOrd="0" presId="urn:microsoft.com/office/officeart/2005/8/layout/list1"/>
    <dgm:cxn modelId="{DE0C0DC0-449D-4FBD-B05F-10FE72D00CB0}" type="presParOf" srcId="{A188B3E4-8E75-4B9F-BA20-B9C73810ED95}" destId="{96C1E214-DC4B-4740-8491-1A30A3AB5481}" srcOrd="0" destOrd="0" presId="urn:microsoft.com/office/officeart/2005/8/layout/list1"/>
    <dgm:cxn modelId="{9DE51862-DD1A-4886-88D8-DE3D9B40174E}" type="presParOf" srcId="{A188B3E4-8E75-4B9F-BA20-B9C73810ED95}" destId="{23B7A66D-48F7-41E8-BF78-0D4C374B3E5A}" srcOrd="1" destOrd="0" presId="urn:microsoft.com/office/officeart/2005/8/layout/list1"/>
    <dgm:cxn modelId="{19BA3B1A-F2D8-42B3-8562-BBFD919AB48F}" type="presParOf" srcId="{53C2E764-7FD5-440A-9E65-C22717BACFD2}" destId="{20030F5E-DBEB-4FDA-84A0-CB23FDFB0B9B}" srcOrd="5" destOrd="0" presId="urn:microsoft.com/office/officeart/2005/8/layout/list1"/>
    <dgm:cxn modelId="{8FF92725-31A4-4FEE-8112-D5C5C48DA3A7}" type="presParOf" srcId="{53C2E764-7FD5-440A-9E65-C22717BACFD2}" destId="{BC271BE4-21CF-4F95-9FD3-E86DE46E8AE6}" srcOrd="6" destOrd="0" presId="urn:microsoft.com/office/officeart/2005/8/layout/list1"/>
    <dgm:cxn modelId="{963E2E69-D62B-4F63-8500-4503E2CFAA4D}" type="presParOf" srcId="{53C2E764-7FD5-440A-9E65-C22717BACFD2}" destId="{6B3CAD7F-6443-4BEC-BB21-6EE857667C50}" srcOrd="7" destOrd="0" presId="urn:microsoft.com/office/officeart/2005/8/layout/list1"/>
    <dgm:cxn modelId="{493BF1BE-B8B3-44EC-8890-63674A6FEA7E}" type="presParOf" srcId="{53C2E764-7FD5-440A-9E65-C22717BACFD2}" destId="{D7238B8A-8A74-4B8D-ADD5-5EC9EDBAAFF7}" srcOrd="8" destOrd="0" presId="urn:microsoft.com/office/officeart/2005/8/layout/list1"/>
    <dgm:cxn modelId="{BB2A9E27-192C-42CE-A127-49D1774EE95F}" type="presParOf" srcId="{D7238B8A-8A74-4B8D-ADD5-5EC9EDBAAFF7}" destId="{7F5AB2BE-C482-4ACB-A4BD-1EFF477D28BA}" srcOrd="0" destOrd="0" presId="urn:microsoft.com/office/officeart/2005/8/layout/list1"/>
    <dgm:cxn modelId="{FF2BD5FB-79E1-4F1D-AB35-3ACE42FEFA37}" type="presParOf" srcId="{D7238B8A-8A74-4B8D-ADD5-5EC9EDBAAFF7}" destId="{866D3EBA-6329-4B01-8A00-7FCC7B620BDE}" srcOrd="1" destOrd="0" presId="urn:microsoft.com/office/officeart/2005/8/layout/list1"/>
    <dgm:cxn modelId="{C20261BC-319C-4791-9081-F8BFE7ACCDCC}" type="presParOf" srcId="{53C2E764-7FD5-440A-9E65-C22717BACFD2}" destId="{9214FC0C-DC99-4BFE-A9C0-6F178ED941F7}" srcOrd="9" destOrd="0" presId="urn:microsoft.com/office/officeart/2005/8/layout/list1"/>
    <dgm:cxn modelId="{078CCA26-A011-455D-AFEC-E44AD0BAF3B8}" type="presParOf" srcId="{53C2E764-7FD5-440A-9E65-C22717BACFD2}" destId="{ED8397B4-7472-4B34-8AE3-ED6D11894835}" srcOrd="10" destOrd="0" presId="urn:microsoft.com/office/officeart/2005/8/layout/list1"/>
    <dgm:cxn modelId="{EFDA7AB4-62E7-4E6A-AD45-3626F4AD78E1}" type="presParOf" srcId="{53C2E764-7FD5-440A-9E65-C22717BACFD2}" destId="{802E4CC4-72CE-4585-97A7-A91E47B7D6E3}" srcOrd="11" destOrd="0" presId="urn:microsoft.com/office/officeart/2005/8/layout/list1"/>
    <dgm:cxn modelId="{A3F14E1E-B966-4BC6-86F2-A4D2BA265A0A}" type="presParOf" srcId="{53C2E764-7FD5-440A-9E65-C22717BACFD2}" destId="{6E45D2D8-C24A-4FE5-AB2E-A6D123122CAE}" srcOrd="12" destOrd="0" presId="urn:microsoft.com/office/officeart/2005/8/layout/list1"/>
    <dgm:cxn modelId="{2D3D50F4-BABA-4D3C-A8D3-8FC15C11212C}" type="presParOf" srcId="{6E45D2D8-C24A-4FE5-AB2E-A6D123122CAE}" destId="{7981D093-930A-4824-8789-C770473AD4E1}" srcOrd="0" destOrd="0" presId="urn:microsoft.com/office/officeart/2005/8/layout/list1"/>
    <dgm:cxn modelId="{564BF9C4-8F11-45FF-8293-40286774B765}" type="presParOf" srcId="{6E45D2D8-C24A-4FE5-AB2E-A6D123122CAE}" destId="{33C55FBC-466C-4077-A874-951D4267DFFD}" srcOrd="1" destOrd="0" presId="urn:microsoft.com/office/officeart/2005/8/layout/list1"/>
    <dgm:cxn modelId="{3D84BBF9-C1AA-4956-86C8-B16E6B3F97CC}" type="presParOf" srcId="{53C2E764-7FD5-440A-9E65-C22717BACFD2}" destId="{2237DC8D-A08A-4F33-8CE8-CEBDB4A7A098}" srcOrd="13" destOrd="0" presId="urn:microsoft.com/office/officeart/2005/8/layout/list1"/>
    <dgm:cxn modelId="{6EAB7D89-0DCD-41E4-A7B7-437765084444}" type="presParOf" srcId="{53C2E764-7FD5-440A-9E65-C22717BACFD2}" destId="{37024E3A-CA15-4B21-90A1-367E7B3D253C}" srcOrd="14" destOrd="0" presId="urn:microsoft.com/office/officeart/2005/8/layout/list1"/>
    <dgm:cxn modelId="{72A28132-8374-4249-87F2-BCCCFC2E421F}" type="presParOf" srcId="{53C2E764-7FD5-440A-9E65-C22717BACFD2}" destId="{6E28E113-4701-4512-9F8B-4523C47EA649}" srcOrd="15" destOrd="0" presId="urn:microsoft.com/office/officeart/2005/8/layout/list1"/>
    <dgm:cxn modelId="{69A56ED7-3DBC-4FD4-896F-A1E40EE40E5A}" type="presParOf" srcId="{53C2E764-7FD5-440A-9E65-C22717BACFD2}" destId="{2D1EF523-FDC1-442B-947E-4E7757325850}" srcOrd="16" destOrd="0" presId="urn:microsoft.com/office/officeart/2005/8/layout/list1"/>
    <dgm:cxn modelId="{C672522D-04DF-47E2-94E5-B4A8A6E05792}" type="presParOf" srcId="{2D1EF523-FDC1-442B-947E-4E7757325850}" destId="{1F6A2BDB-4010-41AA-8B8D-4F60741BD30E}" srcOrd="0" destOrd="0" presId="urn:microsoft.com/office/officeart/2005/8/layout/list1"/>
    <dgm:cxn modelId="{429B9B84-26A5-4C87-A666-0BA901DA7E71}" type="presParOf" srcId="{2D1EF523-FDC1-442B-947E-4E7757325850}" destId="{8F47DC20-A6F4-4C36-B157-1D8CC249B678}" srcOrd="1" destOrd="0" presId="urn:microsoft.com/office/officeart/2005/8/layout/list1"/>
    <dgm:cxn modelId="{D0BE7B73-635E-451E-ACEA-C0DE9C4BD638}" type="presParOf" srcId="{53C2E764-7FD5-440A-9E65-C22717BACFD2}" destId="{273EF1CA-E6FD-4000-8EFF-10220237D486}" srcOrd="17" destOrd="0" presId="urn:microsoft.com/office/officeart/2005/8/layout/list1"/>
    <dgm:cxn modelId="{7840707B-18B4-4EC7-BE43-AAB8537366DE}" type="presParOf" srcId="{53C2E764-7FD5-440A-9E65-C22717BACFD2}" destId="{08C5FC1D-2665-4045-B3B6-D9A343DF5203}" srcOrd="18" destOrd="0" presId="urn:microsoft.com/office/officeart/2005/8/layout/list1"/>
    <dgm:cxn modelId="{39ECA72A-B221-49B5-8BF5-0FD6987103C7}" type="presParOf" srcId="{53C2E764-7FD5-440A-9E65-C22717BACFD2}" destId="{61D9162C-8212-4398-98E6-9E06B421B907}" srcOrd="19" destOrd="0" presId="urn:microsoft.com/office/officeart/2005/8/layout/list1"/>
    <dgm:cxn modelId="{41976254-FC52-4730-A187-F3E7562F687D}" type="presParOf" srcId="{53C2E764-7FD5-440A-9E65-C22717BACFD2}" destId="{06BBEC36-229F-4C16-B96A-341A9164ABC4}" srcOrd="20" destOrd="0" presId="urn:microsoft.com/office/officeart/2005/8/layout/list1"/>
    <dgm:cxn modelId="{1F8C9610-799F-494B-BA41-35AD05F49F1E}" type="presParOf" srcId="{06BBEC36-229F-4C16-B96A-341A9164ABC4}" destId="{E91EB95C-3253-43F2-9BF1-E2A61F07DC8A}" srcOrd="0" destOrd="0" presId="urn:microsoft.com/office/officeart/2005/8/layout/list1"/>
    <dgm:cxn modelId="{678D8183-F833-48DC-961C-EDE1995D7DBA}" type="presParOf" srcId="{06BBEC36-229F-4C16-B96A-341A9164ABC4}" destId="{A68119A5-B891-4EB8-9C9C-8532846B94A3}" srcOrd="1" destOrd="0" presId="urn:microsoft.com/office/officeart/2005/8/layout/list1"/>
    <dgm:cxn modelId="{7A69E8A6-E526-41D7-B12A-8A1996C2C93B}" type="presParOf" srcId="{53C2E764-7FD5-440A-9E65-C22717BACFD2}" destId="{1ECD9736-610D-4AD2-B082-BB051DAE3CE5}" srcOrd="21" destOrd="0" presId="urn:microsoft.com/office/officeart/2005/8/layout/list1"/>
    <dgm:cxn modelId="{2D219986-F75B-4838-9718-A8874D4B1EBC}" type="presParOf" srcId="{53C2E764-7FD5-440A-9E65-C22717BACFD2}" destId="{F7C01E13-679C-4B14-AC4D-DF27769DABCD}"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6CFF4-9800-43B9-AAED-19F6B595D73A}">
      <dsp:nvSpPr>
        <dsp:cNvPr id="0" name=""/>
        <dsp:cNvSpPr/>
      </dsp:nvSpPr>
      <dsp:spPr>
        <a:xfrm rot="16200000">
          <a:off x="2612715" y="1037222"/>
          <a:ext cx="2196339" cy="1342196"/>
        </a:xfrm>
        <a:prstGeom prst="round2SameRect">
          <a:avLst>
            <a:gd name="adj1" fmla="val 16670"/>
            <a:gd name="adj2" fmla="val 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endParaRPr lang="en-CA" sz="1800" kern="1200" dirty="0"/>
        </a:p>
        <a:p>
          <a:pPr marL="0" lvl="0" indent="0" algn="l" defTabSz="800100">
            <a:lnSpc>
              <a:spcPct val="90000"/>
            </a:lnSpc>
            <a:spcBef>
              <a:spcPct val="0"/>
            </a:spcBef>
            <a:spcAft>
              <a:spcPct val="35000"/>
            </a:spcAft>
            <a:buNone/>
          </a:pPr>
          <a:endParaRPr lang="en-CA" sz="1800" kern="1200" dirty="0"/>
        </a:p>
        <a:p>
          <a:pPr marL="0" lvl="0" indent="0" algn="l" defTabSz="800100">
            <a:lnSpc>
              <a:spcPct val="90000"/>
            </a:lnSpc>
            <a:spcBef>
              <a:spcPct val="0"/>
            </a:spcBef>
            <a:spcAft>
              <a:spcPct val="35000"/>
            </a:spcAft>
            <a:buNone/>
          </a:pPr>
          <a:r>
            <a:rPr lang="en-CA" sz="1800" kern="1200" dirty="0"/>
            <a:t>Software (cyber)</a:t>
          </a:r>
        </a:p>
      </dsp:txBody>
      <dsp:txXfrm rot="5400000">
        <a:off x="3105318" y="675683"/>
        <a:ext cx="1276664" cy="2065275"/>
      </dsp:txXfrm>
    </dsp:sp>
    <dsp:sp modelId="{3C730E4B-2C41-48C1-AC71-42CD4750D685}">
      <dsp:nvSpPr>
        <dsp:cNvPr id="0" name=""/>
        <dsp:cNvSpPr/>
      </dsp:nvSpPr>
      <dsp:spPr>
        <a:xfrm rot="5400000">
          <a:off x="4015858" y="1037222"/>
          <a:ext cx="2196339" cy="1342196"/>
        </a:xfrm>
        <a:prstGeom prst="round2SameRect">
          <a:avLst>
            <a:gd name="adj1" fmla="val 16670"/>
            <a:gd name="adj2" fmla="val 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endParaRPr lang="en-CA" sz="1800" kern="1200" dirty="0"/>
        </a:p>
        <a:p>
          <a:pPr marL="0" lvl="0" indent="0" algn="l" defTabSz="800100">
            <a:lnSpc>
              <a:spcPct val="90000"/>
            </a:lnSpc>
            <a:spcBef>
              <a:spcPct val="0"/>
            </a:spcBef>
            <a:spcAft>
              <a:spcPct val="35000"/>
            </a:spcAft>
            <a:buNone/>
          </a:pPr>
          <a:endParaRPr lang="en-CA" sz="1800" kern="1200" dirty="0"/>
        </a:p>
        <a:p>
          <a:pPr marL="0" lvl="0" indent="0" algn="l" defTabSz="800100">
            <a:lnSpc>
              <a:spcPct val="90000"/>
            </a:lnSpc>
            <a:spcBef>
              <a:spcPct val="0"/>
            </a:spcBef>
            <a:spcAft>
              <a:spcPct val="35000"/>
            </a:spcAft>
            <a:buNone/>
          </a:pPr>
          <a:r>
            <a:rPr lang="en-CA" sz="1800" kern="1200" dirty="0"/>
            <a:t>Hardware (physical)</a:t>
          </a:r>
        </a:p>
      </dsp:txBody>
      <dsp:txXfrm rot="-5400000">
        <a:off x="4442929" y="675683"/>
        <a:ext cx="1276664" cy="2065275"/>
      </dsp:txXfrm>
    </dsp:sp>
    <dsp:sp modelId="{47936B42-A47B-4D16-9E83-78BBF5624835}">
      <dsp:nvSpPr>
        <dsp:cNvPr id="0" name=""/>
        <dsp:cNvSpPr/>
      </dsp:nvSpPr>
      <dsp:spPr>
        <a:xfrm>
          <a:off x="3710747" y="0"/>
          <a:ext cx="1403142" cy="140307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5631E1-449D-4B7C-A298-D596FB749016}">
      <dsp:nvSpPr>
        <dsp:cNvPr id="0" name=""/>
        <dsp:cNvSpPr/>
      </dsp:nvSpPr>
      <dsp:spPr>
        <a:xfrm rot="10800000">
          <a:off x="3710747" y="2013225"/>
          <a:ext cx="1403142" cy="140307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71BE4-21CF-4F95-9FD3-E86DE46E8AE6}">
      <dsp:nvSpPr>
        <dsp:cNvPr id="0" name=""/>
        <dsp:cNvSpPr/>
      </dsp:nvSpPr>
      <dsp:spPr>
        <a:xfrm>
          <a:off x="0" y="648445"/>
          <a:ext cx="6459838" cy="1063125"/>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1355" tIns="312420" rIns="501355" bIns="142240" numCol="1" spcCol="1270" anchor="t" anchorCtr="0">
          <a:noAutofit/>
        </a:bodyPr>
        <a:lstStyle/>
        <a:p>
          <a:pPr marL="228600" lvl="1" indent="-228600" algn="l" defTabSz="889000">
            <a:lnSpc>
              <a:spcPct val="90000"/>
            </a:lnSpc>
            <a:spcBef>
              <a:spcPct val="0"/>
            </a:spcBef>
            <a:spcAft>
              <a:spcPct val="15000"/>
            </a:spcAft>
            <a:buChar char="•"/>
          </a:pPr>
          <a:r>
            <a:rPr lang="en-CA" sz="2000" kern="1200" dirty="0"/>
            <a:t>int – discrete numbers (e.g. 5) </a:t>
          </a:r>
          <a:endParaRPr lang="en-US" sz="2000" kern="1200" dirty="0"/>
        </a:p>
        <a:p>
          <a:pPr marL="228600" lvl="1" indent="-228600" algn="l" defTabSz="889000">
            <a:lnSpc>
              <a:spcPct val="90000"/>
            </a:lnSpc>
            <a:spcBef>
              <a:spcPct val="0"/>
            </a:spcBef>
            <a:spcAft>
              <a:spcPct val="15000"/>
            </a:spcAft>
            <a:buChar char="•"/>
          </a:pPr>
          <a:r>
            <a:rPr lang="en-CA" sz="2000" kern="1200" dirty="0"/>
            <a:t>float – numbers with fractions (e.g. 5.5)</a:t>
          </a:r>
          <a:endParaRPr lang="en-US" sz="2000" kern="1200" dirty="0"/>
        </a:p>
      </dsp:txBody>
      <dsp:txXfrm>
        <a:off x="0" y="648445"/>
        <a:ext cx="6459838" cy="1063125"/>
      </dsp:txXfrm>
    </dsp:sp>
    <dsp:sp modelId="{23B7A66D-48F7-41E8-BF78-0D4C374B3E5A}">
      <dsp:nvSpPr>
        <dsp:cNvPr id="0" name=""/>
        <dsp:cNvSpPr/>
      </dsp:nvSpPr>
      <dsp:spPr>
        <a:xfrm>
          <a:off x="322991" y="427045"/>
          <a:ext cx="4521886" cy="4428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917" tIns="0" rIns="170917" bIns="0" numCol="1" spcCol="1270" anchor="ctr" anchorCtr="0">
          <a:noAutofit/>
        </a:bodyPr>
        <a:lstStyle/>
        <a:p>
          <a:pPr marL="0" lvl="0" indent="0" algn="l" defTabSz="666750">
            <a:lnSpc>
              <a:spcPct val="90000"/>
            </a:lnSpc>
            <a:spcBef>
              <a:spcPct val="0"/>
            </a:spcBef>
            <a:spcAft>
              <a:spcPct val="35000"/>
            </a:spcAft>
            <a:buNone/>
          </a:pPr>
          <a:r>
            <a:rPr lang="en-CA" sz="1500" kern="1200"/>
            <a:t>Numeric Types</a:t>
          </a:r>
          <a:endParaRPr lang="en-US" sz="1500" kern="1200"/>
        </a:p>
      </dsp:txBody>
      <dsp:txXfrm>
        <a:off x="344607" y="448661"/>
        <a:ext cx="4478654" cy="399568"/>
      </dsp:txXfrm>
    </dsp:sp>
    <dsp:sp modelId="{ED8397B4-7472-4B34-8AE3-ED6D11894835}">
      <dsp:nvSpPr>
        <dsp:cNvPr id="0" name=""/>
        <dsp:cNvSpPr/>
      </dsp:nvSpPr>
      <dsp:spPr>
        <a:xfrm>
          <a:off x="0" y="2013970"/>
          <a:ext cx="6459838" cy="626062"/>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1355" tIns="312420" rIns="501355" bIns="106680" numCol="1" spcCol="1270" anchor="t" anchorCtr="0">
          <a:noAutofit/>
        </a:bodyPr>
        <a:lstStyle/>
        <a:p>
          <a:pPr marL="114300" lvl="1" indent="-114300" algn="l" defTabSz="666750">
            <a:lnSpc>
              <a:spcPct val="90000"/>
            </a:lnSpc>
            <a:spcBef>
              <a:spcPct val="0"/>
            </a:spcBef>
            <a:spcAft>
              <a:spcPct val="15000"/>
            </a:spcAft>
            <a:buChar char="•"/>
          </a:pPr>
          <a:r>
            <a:rPr lang="en-CA" sz="1500" kern="1200" dirty="0"/>
            <a:t>bool - True or False (case sensitive)</a:t>
          </a:r>
          <a:endParaRPr lang="en-US" sz="1500" kern="1200" dirty="0"/>
        </a:p>
      </dsp:txBody>
      <dsp:txXfrm>
        <a:off x="0" y="2013970"/>
        <a:ext cx="6459838" cy="626062"/>
      </dsp:txXfrm>
    </dsp:sp>
    <dsp:sp modelId="{866D3EBA-6329-4B01-8A00-7FCC7B620BDE}">
      <dsp:nvSpPr>
        <dsp:cNvPr id="0" name=""/>
        <dsp:cNvSpPr/>
      </dsp:nvSpPr>
      <dsp:spPr>
        <a:xfrm>
          <a:off x="322991" y="1792570"/>
          <a:ext cx="4521886" cy="4428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917" tIns="0" rIns="170917" bIns="0" numCol="1" spcCol="1270" anchor="ctr" anchorCtr="0">
          <a:noAutofit/>
        </a:bodyPr>
        <a:lstStyle/>
        <a:p>
          <a:pPr marL="0" lvl="0" indent="0" algn="l" defTabSz="666750">
            <a:lnSpc>
              <a:spcPct val="90000"/>
            </a:lnSpc>
            <a:spcBef>
              <a:spcPct val="0"/>
            </a:spcBef>
            <a:spcAft>
              <a:spcPct val="35000"/>
            </a:spcAft>
            <a:buNone/>
          </a:pPr>
          <a:r>
            <a:rPr lang="en-CA" sz="1500" kern="1200"/>
            <a:t>Boolean Type</a:t>
          </a:r>
          <a:endParaRPr lang="en-US" sz="1500" kern="1200"/>
        </a:p>
      </dsp:txBody>
      <dsp:txXfrm>
        <a:off x="344607" y="1814186"/>
        <a:ext cx="4478654" cy="399568"/>
      </dsp:txXfrm>
    </dsp:sp>
    <dsp:sp modelId="{37024E3A-CA15-4B21-90A1-367E7B3D253C}">
      <dsp:nvSpPr>
        <dsp:cNvPr id="0" name=""/>
        <dsp:cNvSpPr/>
      </dsp:nvSpPr>
      <dsp:spPr>
        <a:xfrm>
          <a:off x="0" y="2942432"/>
          <a:ext cx="6459838" cy="155925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1355" tIns="312420" rIns="501355" bIns="106680" numCol="1" spcCol="1270" anchor="t" anchorCtr="0">
          <a:noAutofit/>
        </a:bodyPr>
        <a:lstStyle/>
        <a:p>
          <a:pPr marL="114300" lvl="1" indent="-114300" algn="l" defTabSz="666750">
            <a:lnSpc>
              <a:spcPct val="90000"/>
            </a:lnSpc>
            <a:spcBef>
              <a:spcPct val="0"/>
            </a:spcBef>
            <a:spcAft>
              <a:spcPct val="15000"/>
            </a:spcAft>
            <a:buChar char="•"/>
          </a:pPr>
          <a:r>
            <a:rPr lang="en-CA" sz="1500" kern="1200" dirty="0"/>
            <a:t>str – Any sequence of characters surrounded by </a:t>
          </a:r>
          <a:endParaRPr lang="en-US" sz="1500" kern="1200" dirty="0"/>
        </a:p>
        <a:p>
          <a:pPr marL="228600" lvl="2" indent="-114300" algn="l" defTabSz="666750">
            <a:lnSpc>
              <a:spcPct val="90000"/>
            </a:lnSpc>
            <a:spcBef>
              <a:spcPct val="0"/>
            </a:spcBef>
            <a:spcAft>
              <a:spcPct val="15000"/>
            </a:spcAft>
            <a:buChar char="•"/>
          </a:pPr>
          <a:r>
            <a:rPr lang="en-US" sz="1500" b="0" i="0" kern="1200" dirty="0"/>
            <a:t>Single quotes: 'allows embedded "double" quotes'</a:t>
          </a:r>
          <a:endParaRPr lang="en-US" sz="1500" kern="1200" dirty="0"/>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dirty="0"/>
            <a:t>Double quotes: "allows embedded 'single' quotes"</a:t>
          </a:r>
        </a:p>
        <a:p>
          <a:pPr marL="228600" lvl="2" indent="-114300" algn="l" defTabSz="666750">
            <a:lnSpc>
              <a:spcPct val="90000"/>
            </a:lnSpc>
            <a:spcBef>
              <a:spcPct val="0"/>
            </a:spcBef>
            <a:spcAft>
              <a:spcPct val="15000"/>
            </a:spcAft>
            <a:buFont typeface="Arial" panose="020B0604020202020204" pitchFamily="34" charset="0"/>
            <a:buChar char="•"/>
          </a:pPr>
          <a:r>
            <a:rPr lang="en-US" sz="1500" b="0" i="0" kern="1200" dirty="0"/>
            <a:t>Triple quoted: '''Three single quotes''', """Three double quotes"""</a:t>
          </a:r>
        </a:p>
      </dsp:txBody>
      <dsp:txXfrm>
        <a:off x="0" y="2942432"/>
        <a:ext cx="6459838" cy="1559250"/>
      </dsp:txXfrm>
    </dsp:sp>
    <dsp:sp modelId="{33C55FBC-466C-4077-A874-951D4267DFFD}">
      <dsp:nvSpPr>
        <dsp:cNvPr id="0" name=""/>
        <dsp:cNvSpPr/>
      </dsp:nvSpPr>
      <dsp:spPr>
        <a:xfrm>
          <a:off x="322991" y="2721032"/>
          <a:ext cx="4521886" cy="4428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917" tIns="0" rIns="170917" bIns="0" numCol="1" spcCol="1270" anchor="ctr" anchorCtr="0">
          <a:noAutofit/>
        </a:bodyPr>
        <a:lstStyle/>
        <a:p>
          <a:pPr marL="0" lvl="0" indent="0" algn="l" defTabSz="666750">
            <a:lnSpc>
              <a:spcPct val="90000"/>
            </a:lnSpc>
            <a:spcBef>
              <a:spcPct val="0"/>
            </a:spcBef>
            <a:spcAft>
              <a:spcPct val="35000"/>
            </a:spcAft>
            <a:buNone/>
          </a:pPr>
          <a:r>
            <a:rPr lang="en-CA" sz="1500" kern="1200"/>
            <a:t>Text (sequence) type</a:t>
          </a:r>
          <a:endParaRPr lang="en-US" sz="1500" kern="1200"/>
        </a:p>
      </dsp:txBody>
      <dsp:txXfrm>
        <a:off x="344607" y="2742648"/>
        <a:ext cx="4478654" cy="3995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6BFFE-A9D5-4A3A-89E8-0EE3B9FDAD09}">
      <dsp:nvSpPr>
        <dsp:cNvPr id="0" name=""/>
        <dsp:cNvSpPr/>
      </dsp:nvSpPr>
      <dsp:spPr>
        <a:xfrm>
          <a:off x="0" y="721459"/>
          <a:ext cx="5132438" cy="641024"/>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a:t>int – discrete numbers (e.g. 5) </a:t>
          </a:r>
          <a:endParaRPr lang="en-US" sz="1100" kern="1200"/>
        </a:p>
        <a:p>
          <a:pPr marL="57150" lvl="1" indent="-57150" algn="l" defTabSz="488950">
            <a:lnSpc>
              <a:spcPct val="90000"/>
            </a:lnSpc>
            <a:spcBef>
              <a:spcPct val="0"/>
            </a:spcBef>
            <a:spcAft>
              <a:spcPct val="15000"/>
            </a:spcAft>
            <a:buChar char="•"/>
          </a:pPr>
          <a:r>
            <a:rPr lang="en-CA" sz="1100" kern="1200"/>
            <a:t>float – numbers with fractions (e.g. 5.5)</a:t>
          </a:r>
          <a:endParaRPr lang="en-US" sz="1100" kern="1200"/>
        </a:p>
      </dsp:txBody>
      <dsp:txXfrm>
        <a:off x="0" y="721459"/>
        <a:ext cx="5132438" cy="641024"/>
      </dsp:txXfrm>
    </dsp:sp>
    <dsp:sp modelId="{32B9283E-C4F4-4505-B3B3-5903530F4FF4}">
      <dsp:nvSpPr>
        <dsp:cNvPr id="0" name=""/>
        <dsp:cNvSpPr/>
      </dsp:nvSpPr>
      <dsp:spPr>
        <a:xfrm>
          <a:off x="256621" y="559099"/>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Numeric Types</a:t>
          </a:r>
          <a:endParaRPr lang="en-US" sz="1100" kern="1200"/>
        </a:p>
      </dsp:txBody>
      <dsp:txXfrm>
        <a:off x="272473" y="574951"/>
        <a:ext cx="3561003" cy="293016"/>
      </dsp:txXfrm>
    </dsp:sp>
    <dsp:sp modelId="{28BF364C-BC4F-452D-9F1E-00378BAC09C4}">
      <dsp:nvSpPr>
        <dsp:cNvPr id="0" name=""/>
        <dsp:cNvSpPr/>
      </dsp:nvSpPr>
      <dsp:spPr>
        <a:xfrm>
          <a:off x="0" y="1584244"/>
          <a:ext cx="5132438" cy="459112"/>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bool - True or False (case sensitive)</a:t>
          </a:r>
          <a:endParaRPr lang="en-US" sz="1100" kern="1200" dirty="0"/>
        </a:p>
      </dsp:txBody>
      <dsp:txXfrm>
        <a:off x="0" y="1584244"/>
        <a:ext cx="5132438" cy="459112"/>
      </dsp:txXfrm>
    </dsp:sp>
    <dsp:sp modelId="{DC70BEAE-DD64-4948-B9F5-EB106DA5912B}">
      <dsp:nvSpPr>
        <dsp:cNvPr id="0" name=""/>
        <dsp:cNvSpPr/>
      </dsp:nvSpPr>
      <dsp:spPr>
        <a:xfrm>
          <a:off x="256621" y="1421884"/>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Boolean Type</a:t>
          </a:r>
          <a:endParaRPr lang="en-US" sz="1100" kern="1200"/>
        </a:p>
      </dsp:txBody>
      <dsp:txXfrm>
        <a:off x="272473" y="1437736"/>
        <a:ext cx="3561003" cy="293016"/>
      </dsp:txXfrm>
    </dsp:sp>
    <dsp:sp modelId="{D91005AB-DDE1-4E69-98DF-AAA88644FB83}">
      <dsp:nvSpPr>
        <dsp:cNvPr id="0" name=""/>
        <dsp:cNvSpPr/>
      </dsp:nvSpPr>
      <dsp:spPr>
        <a:xfrm>
          <a:off x="0" y="2265117"/>
          <a:ext cx="5132438" cy="9875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str – Any sequence of characters surrounded by </a:t>
          </a:r>
          <a:endParaRPr lang="en-US" sz="1100" kern="1200" dirty="0"/>
        </a:p>
        <a:p>
          <a:pPr marL="114300" lvl="2" indent="-57150" algn="l" defTabSz="488950">
            <a:lnSpc>
              <a:spcPct val="90000"/>
            </a:lnSpc>
            <a:spcBef>
              <a:spcPct val="0"/>
            </a:spcBef>
            <a:spcAft>
              <a:spcPct val="15000"/>
            </a:spcAft>
            <a:buChar char="•"/>
          </a:pPr>
          <a:r>
            <a:rPr lang="en-US" sz="1100" b="0" i="0" kern="1200" dirty="0"/>
            <a:t>Single quotes: 'allows embedded "double" quotes'</a:t>
          </a:r>
          <a:endParaRPr lang="en-US"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Double quotes: "allows embedded 'single' quotes"</a:t>
          </a:r>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Triple quoted: '''Three single quotes''', """Three double quotes"""</a:t>
          </a:r>
        </a:p>
      </dsp:txBody>
      <dsp:txXfrm>
        <a:off x="0" y="2265117"/>
        <a:ext cx="5132438" cy="987525"/>
      </dsp:txXfrm>
    </dsp:sp>
    <dsp:sp modelId="{69DFC750-8134-470F-8781-8536CE73245D}">
      <dsp:nvSpPr>
        <dsp:cNvPr id="0" name=""/>
        <dsp:cNvSpPr/>
      </dsp:nvSpPr>
      <dsp:spPr>
        <a:xfrm>
          <a:off x="256621" y="2102757"/>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Text (sequence) type</a:t>
          </a:r>
          <a:endParaRPr lang="en-US" sz="1100" kern="1200"/>
        </a:p>
      </dsp:txBody>
      <dsp:txXfrm>
        <a:off x="272473" y="2118609"/>
        <a:ext cx="3561003" cy="2930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6BFFE-A9D5-4A3A-89E8-0EE3B9FDAD09}">
      <dsp:nvSpPr>
        <dsp:cNvPr id="0" name=""/>
        <dsp:cNvSpPr/>
      </dsp:nvSpPr>
      <dsp:spPr>
        <a:xfrm>
          <a:off x="0" y="721459"/>
          <a:ext cx="5132438" cy="641024"/>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a:t>int – discrete numbers (e.g. 5) </a:t>
          </a:r>
          <a:endParaRPr lang="en-US" sz="1100" kern="1200"/>
        </a:p>
        <a:p>
          <a:pPr marL="57150" lvl="1" indent="-57150" algn="l" defTabSz="488950">
            <a:lnSpc>
              <a:spcPct val="90000"/>
            </a:lnSpc>
            <a:spcBef>
              <a:spcPct val="0"/>
            </a:spcBef>
            <a:spcAft>
              <a:spcPct val="15000"/>
            </a:spcAft>
            <a:buChar char="•"/>
          </a:pPr>
          <a:r>
            <a:rPr lang="en-CA" sz="1100" kern="1200"/>
            <a:t>float – numbers with fractions (e.g. 5.5)</a:t>
          </a:r>
          <a:endParaRPr lang="en-US" sz="1100" kern="1200"/>
        </a:p>
      </dsp:txBody>
      <dsp:txXfrm>
        <a:off x="0" y="721459"/>
        <a:ext cx="5132438" cy="641024"/>
      </dsp:txXfrm>
    </dsp:sp>
    <dsp:sp modelId="{32B9283E-C4F4-4505-B3B3-5903530F4FF4}">
      <dsp:nvSpPr>
        <dsp:cNvPr id="0" name=""/>
        <dsp:cNvSpPr/>
      </dsp:nvSpPr>
      <dsp:spPr>
        <a:xfrm>
          <a:off x="256621" y="559099"/>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Numeric Types</a:t>
          </a:r>
          <a:endParaRPr lang="en-US" sz="1100" kern="1200"/>
        </a:p>
      </dsp:txBody>
      <dsp:txXfrm>
        <a:off x="272473" y="574951"/>
        <a:ext cx="3561003" cy="293016"/>
      </dsp:txXfrm>
    </dsp:sp>
    <dsp:sp modelId="{28BF364C-BC4F-452D-9F1E-00378BAC09C4}">
      <dsp:nvSpPr>
        <dsp:cNvPr id="0" name=""/>
        <dsp:cNvSpPr/>
      </dsp:nvSpPr>
      <dsp:spPr>
        <a:xfrm>
          <a:off x="0" y="1584244"/>
          <a:ext cx="5132438" cy="459112"/>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bool - True or False (case sensitive)</a:t>
          </a:r>
          <a:endParaRPr lang="en-US" sz="1100" kern="1200" dirty="0"/>
        </a:p>
      </dsp:txBody>
      <dsp:txXfrm>
        <a:off x="0" y="1584244"/>
        <a:ext cx="5132438" cy="459112"/>
      </dsp:txXfrm>
    </dsp:sp>
    <dsp:sp modelId="{DC70BEAE-DD64-4948-B9F5-EB106DA5912B}">
      <dsp:nvSpPr>
        <dsp:cNvPr id="0" name=""/>
        <dsp:cNvSpPr/>
      </dsp:nvSpPr>
      <dsp:spPr>
        <a:xfrm>
          <a:off x="256621" y="1421884"/>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Boolean Type</a:t>
          </a:r>
          <a:endParaRPr lang="en-US" sz="1100" kern="1200"/>
        </a:p>
      </dsp:txBody>
      <dsp:txXfrm>
        <a:off x="272473" y="1437736"/>
        <a:ext cx="3561003" cy="293016"/>
      </dsp:txXfrm>
    </dsp:sp>
    <dsp:sp modelId="{D91005AB-DDE1-4E69-98DF-AAA88644FB83}">
      <dsp:nvSpPr>
        <dsp:cNvPr id="0" name=""/>
        <dsp:cNvSpPr/>
      </dsp:nvSpPr>
      <dsp:spPr>
        <a:xfrm>
          <a:off x="0" y="2265117"/>
          <a:ext cx="5132438" cy="9875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str – Any sequence of characters surrounded by </a:t>
          </a:r>
          <a:endParaRPr lang="en-US" sz="1100" kern="1200" dirty="0"/>
        </a:p>
        <a:p>
          <a:pPr marL="114300" lvl="2" indent="-57150" algn="l" defTabSz="488950">
            <a:lnSpc>
              <a:spcPct val="90000"/>
            </a:lnSpc>
            <a:spcBef>
              <a:spcPct val="0"/>
            </a:spcBef>
            <a:spcAft>
              <a:spcPct val="15000"/>
            </a:spcAft>
            <a:buChar char="•"/>
          </a:pPr>
          <a:r>
            <a:rPr lang="en-US" sz="1100" b="0" i="0" kern="1200" dirty="0"/>
            <a:t>Single quotes: 'allows embedded "double" quotes'</a:t>
          </a:r>
          <a:endParaRPr lang="en-US"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Double quotes: "allows embedded 'single' quotes"</a:t>
          </a:r>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Triple quoted: '''Three single quotes''', """Three double quotes"""</a:t>
          </a:r>
        </a:p>
      </dsp:txBody>
      <dsp:txXfrm>
        <a:off x="0" y="2265117"/>
        <a:ext cx="5132438" cy="987525"/>
      </dsp:txXfrm>
    </dsp:sp>
    <dsp:sp modelId="{69DFC750-8134-470F-8781-8536CE73245D}">
      <dsp:nvSpPr>
        <dsp:cNvPr id="0" name=""/>
        <dsp:cNvSpPr/>
      </dsp:nvSpPr>
      <dsp:spPr>
        <a:xfrm>
          <a:off x="256621" y="2102757"/>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Text (sequence) type</a:t>
          </a:r>
          <a:endParaRPr lang="en-US" sz="1100" kern="1200"/>
        </a:p>
      </dsp:txBody>
      <dsp:txXfrm>
        <a:off x="272473" y="2118609"/>
        <a:ext cx="3561003" cy="2930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6BFFE-A9D5-4A3A-89E8-0EE3B9FDAD09}">
      <dsp:nvSpPr>
        <dsp:cNvPr id="0" name=""/>
        <dsp:cNvSpPr/>
      </dsp:nvSpPr>
      <dsp:spPr>
        <a:xfrm>
          <a:off x="0" y="721459"/>
          <a:ext cx="5132438" cy="641024"/>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a:t>int – discrete numbers (e.g. 5) </a:t>
          </a:r>
          <a:endParaRPr lang="en-US" sz="1100" kern="1200"/>
        </a:p>
        <a:p>
          <a:pPr marL="57150" lvl="1" indent="-57150" algn="l" defTabSz="488950">
            <a:lnSpc>
              <a:spcPct val="90000"/>
            </a:lnSpc>
            <a:spcBef>
              <a:spcPct val="0"/>
            </a:spcBef>
            <a:spcAft>
              <a:spcPct val="15000"/>
            </a:spcAft>
            <a:buChar char="•"/>
          </a:pPr>
          <a:r>
            <a:rPr lang="en-CA" sz="1100" kern="1200"/>
            <a:t>float – numbers with fractions (e.g. 5.5)</a:t>
          </a:r>
          <a:endParaRPr lang="en-US" sz="1100" kern="1200"/>
        </a:p>
      </dsp:txBody>
      <dsp:txXfrm>
        <a:off x="0" y="721459"/>
        <a:ext cx="5132438" cy="641024"/>
      </dsp:txXfrm>
    </dsp:sp>
    <dsp:sp modelId="{32B9283E-C4F4-4505-B3B3-5903530F4FF4}">
      <dsp:nvSpPr>
        <dsp:cNvPr id="0" name=""/>
        <dsp:cNvSpPr/>
      </dsp:nvSpPr>
      <dsp:spPr>
        <a:xfrm>
          <a:off x="256621" y="559099"/>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Numeric Types</a:t>
          </a:r>
          <a:endParaRPr lang="en-US" sz="1100" kern="1200"/>
        </a:p>
      </dsp:txBody>
      <dsp:txXfrm>
        <a:off x="272473" y="574951"/>
        <a:ext cx="3561003" cy="293016"/>
      </dsp:txXfrm>
    </dsp:sp>
    <dsp:sp modelId="{28BF364C-BC4F-452D-9F1E-00378BAC09C4}">
      <dsp:nvSpPr>
        <dsp:cNvPr id="0" name=""/>
        <dsp:cNvSpPr/>
      </dsp:nvSpPr>
      <dsp:spPr>
        <a:xfrm>
          <a:off x="0" y="1584244"/>
          <a:ext cx="5132438" cy="459112"/>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bool - True or False (case sensitive)</a:t>
          </a:r>
          <a:endParaRPr lang="en-US" sz="1100" kern="1200" dirty="0"/>
        </a:p>
      </dsp:txBody>
      <dsp:txXfrm>
        <a:off x="0" y="1584244"/>
        <a:ext cx="5132438" cy="459112"/>
      </dsp:txXfrm>
    </dsp:sp>
    <dsp:sp modelId="{DC70BEAE-DD64-4948-B9F5-EB106DA5912B}">
      <dsp:nvSpPr>
        <dsp:cNvPr id="0" name=""/>
        <dsp:cNvSpPr/>
      </dsp:nvSpPr>
      <dsp:spPr>
        <a:xfrm>
          <a:off x="256621" y="1421884"/>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Boolean Type</a:t>
          </a:r>
          <a:endParaRPr lang="en-US" sz="1100" kern="1200"/>
        </a:p>
      </dsp:txBody>
      <dsp:txXfrm>
        <a:off x="272473" y="1437736"/>
        <a:ext cx="3561003" cy="293016"/>
      </dsp:txXfrm>
    </dsp:sp>
    <dsp:sp modelId="{D91005AB-DDE1-4E69-98DF-AAA88644FB83}">
      <dsp:nvSpPr>
        <dsp:cNvPr id="0" name=""/>
        <dsp:cNvSpPr/>
      </dsp:nvSpPr>
      <dsp:spPr>
        <a:xfrm>
          <a:off x="0" y="2265117"/>
          <a:ext cx="5132438" cy="9875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str – Any sequence of characters surrounded by </a:t>
          </a:r>
          <a:endParaRPr lang="en-US" sz="1100" kern="1200" dirty="0"/>
        </a:p>
        <a:p>
          <a:pPr marL="114300" lvl="2" indent="-57150" algn="l" defTabSz="488950">
            <a:lnSpc>
              <a:spcPct val="90000"/>
            </a:lnSpc>
            <a:spcBef>
              <a:spcPct val="0"/>
            </a:spcBef>
            <a:spcAft>
              <a:spcPct val="15000"/>
            </a:spcAft>
            <a:buChar char="•"/>
          </a:pPr>
          <a:r>
            <a:rPr lang="en-US" sz="1100" b="0" i="0" kern="1200" dirty="0"/>
            <a:t>Single quotes: 'allows embedded "double" quotes'</a:t>
          </a:r>
          <a:endParaRPr lang="en-US"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Double quotes: "allows embedded 'single' quotes"</a:t>
          </a:r>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Triple quoted: '''Three single quotes''', """Three double quotes"""</a:t>
          </a:r>
        </a:p>
      </dsp:txBody>
      <dsp:txXfrm>
        <a:off x="0" y="2265117"/>
        <a:ext cx="5132438" cy="987525"/>
      </dsp:txXfrm>
    </dsp:sp>
    <dsp:sp modelId="{69DFC750-8134-470F-8781-8536CE73245D}">
      <dsp:nvSpPr>
        <dsp:cNvPr id="0" name=""/>
        <dsp:cNvSpPr/>
      </dsp:nvSpPr>
      <dsp:spPr>
        <a:xfrm>
          <a:off x="256621" y="2102757"/>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Text (sequence) type</a:t>
          </a:r>
          <a:endParaRPr lang="en-US" sz="1100" kern="1200"/>
        </a:p>
      </dsp:txBody>
      <dsp:txXfrm>
        <a:off x="272473" y="2118609"/>
        <a:ext cx="3561003" cy="2930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6BFFE-A9D5-4A3A-89E8-0EE3B9FDAD09}">
      <dsp:nvSpPr>
        <dsp:cNvPr id="0" name=""/>
        <dsp:cNvSpPr/>
      </dsp:nvSpPr>
      <dsp:spPr>
        <a:xfrm>
          <a:off x="0" y="721459"/>
          <a:ext cx="5132438" cy="641024"/>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a:t>int – discrete numbers (e.g. 5) </a:t>
          </a:r>
          <a:endParaRPr lang="en-US" sz="1100" kern="1200"/>
        </a:p>
        <a:p>
          <a:pPr marL="57150" lvl="1" indent="-57150" algn="l" defTabSz="488950">
            <a:lnSpc>
              <a:spcPct val="90000"/>
            </a:lnSpc>
            <a:spcBef>
              <a:spcPct val="0"/>
            </a:spcBef>
            <a:spcAft>
              <a:spcPct val="15000"/>
            </a:spcAft>
            <a:buChar char="•"/>
          </a:pPr>
          <a:r>
            <a:rPr lang="en-CA" sz="1100" kern="1200"/>
            <a:t>float – numbers with fractions (e.g. 5.5)</a:t>
          </a:r>
          <a:endParaRPr lang="en-US" sz="1100" kern="1200"/>
        </a:p>
      </dsp:txBody>
      <dsp:txXfrm>
        <a:off x="0" y="721459"/>
        <a:ext cx="5132438" cy="641024"/>
      </dsp:txXfrm>
    </dsp:sp>
    <dsp:sp modelId="{32B9283E-C4F4-4505-B3B3-5903530F4FF4}">
      <dsp:nvSpPr>
        <dsp:cNvPr id="0" name=""/>
        <dsp:cNvSpPr/>
      </dsp:nvSpPr>
      <dsp:spPr>
        <a:xfrm>
          <a:off x="256621" y="559099"/>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Numeric Types</a:t>
          </a:r>
          <a:endParaRPr lang="en-US" sz="1100" kern="1200"/>
        </a:p>
      </dsp:txBody>
      <dsp:txXfrm>
        <a:off x="272473" y="574951"/>
        <a:ext cx="3561003" cy="293016"/>
      </dsp:txXfrm>
    </dsp:sp>
    <dsp:sp modelId="{28BF364C-BC4F-452D-9F1E-00378BAC09C4}">
      <dsp:nvSpPr>
        <dsp:cNvPr id="0" name=""/>
        <dsp:cNvSpPr/>
      </dsp:nvSpPr>
      <dsp:spPr>
        <a:xfrm>
          <a:off x="0" y="1584244"/>
          <a:ext cx="5132438" cy="459112"/>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bool - True or False (case sensitive)</a:t>
          </a:r>
          <a:endParaRPr lang="en-US" sz="1100" kern="1200" dirty="0"/>
        </a:p>
      </dsp:txBody>
      <dsp:txXfrm>
        <a:off x="0" y="1584244"/>
        <a:ext cx="5132438" cy="459112"/>
      </dsp:txXfrm>
    </dsp:sp>
    <dsp:sp modelId="{DC70BEAE-DD64-4948-B9F5-EB106DA5912B}">
      <dsp:nvSpPr>
        <dsp:cNvPr id="0" name=""/>
        <dsp:cNvSpPr/>
      </dsp:nvSpPr>
      <dsp:spPr>
        <a:xfrm>
          <a:off x="256621" y="1421884"/>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Boolean Type</a:t>
          </a:r>
          <a:endParaRPr lang="en-US" sz="1100" kern="1200"/>
        </a:p>
      </dsp:txBody>
      <dsp:txXfrm>
        <a:off x="272473" y="1437736"/>
        <a:ext cx="3561003" cy="293016"/>
      </dsp:txXfrm>
    </dsp:sp>
    <dsp:sp modelId="{D91005AB-DDE1-4E69-98DF-AAA88644FB83}">
      <dsp:nvSpPr>
        <dsp:cNvPr id="0" name=""/>
        <dsp:cNvSpPr/>
      </dsp:nvSpPr>
      <dsp:spPr>
        <a:xfrm>
          <a:off x="0" y="2265117"/>
          <a:ext cx="5132438" cy="9875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str – Any sequence of characters surrounded by </a:t>
          </a:r>
          <a:endParaRPr lang="en-US" sz="1100" kern="1200" dirty="0"/>
        </a:p>
        <a:p>
          <a:pPr marL="114300" lvl="2" indent="-57150" algn="l" defTabSz="488950">
            <a:lnSpc>
              <a:spcPct val="90000"/>
            </a:lnSpc>
            <a:spcBef>
              <a:spcPct val="0"/>
            </a:spcBef>
            <a:spcAft>
              <a:spcPct val="15000"/>
            </a:spcAft>
            <a:buChar char="•"/>
          </a:pPr>
          <a:r>
            <a:rPr lang="en-US" sz="1100" b="0" i="0" kern="1200" dirty="0"/>
            <a:t>Single quotes: 'allows embedded "double" quotes'</a:t>
          </a:r>
          <a:endParaRPr lang="en-US"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Double quotes: "allows embedded 'single' quotes"</a:t>
          </a:r>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Triple quoted: '''Three single quotes''', """Three double quotes"""</a:t>
          </a:r>
        </a:p>
      </dsp:txBody>
      <dsp:txXfrm>
        <a:off x="0" y="2265117"/>
        <a:ext cx="5132438" cy="987525"/>
      </dsp:txXfrm>
    </dsp:sp>
    <dsp:sp modelId="{69DFC750-8134-470F-8781-8536CE73245D}">
      <dsp:nvSpPr>
        <dsp:cNvPr id="0" name=""/>
        <dsp:cNvSpPr/>
      </dsp:nvSpPr>
      <dsp:spPr>
        <a:xfrm>
          <a:off x="256621" y="2102757"/>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Text (sequence) type</a:t>
          </a:r>
          <a:endParaRPr lang="en-US" sz="1100" kern="1200"/>
        </a:p>
      </dsp:txBody>
      <dsp:txXfrm>
        <a:off x="272473" y="2118609"/>
        <a:ext cx="3561003" cy="2930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6BFFE-A9D5-4A3A-89E8-0EE3B9FDAD09}">
      <dsp:nvSpPr>
        <dsp:cNvPr id="0" name=""/>
        <dsp:cNvSpPr/>
      </dsp:nvSpPr>
      <dsp:spPr>
        <a:xfrm>
          <a:off x="0" y="721459"/>
          <a:ext cx="5132438" cy="641024"/>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a:t>int – discrete numbers (e.g. 5) </a:t>
          </a:r>
          <a:endParaRPr lang="en-US" sz="1100" kern="1200"/>
        </a:p>
        <a:p>
          <a:pPr marL="57150" lvl="1" indent="-57150" algn="l" defTabSz="488950">
            <a:lnSpc>
              <a:spcPct val="90000"/>
            </a:lnSpc>
            <a:spcBef>
              <a:spcPct val="0"/>
            </a:spcBef>
            <a:spcAft>
              <a:spcPct val="15000"/>
            </a:spcAft>
            <a:buChar char="•"/>
          </a:pPr>
          <a:r>
            <a:rPr lang="en-CA" sz="1100" kern="1200"/>
            <a:t>float – numbers with fractions (e.g. 5.5)</a:t>
          </a:r>
          <a:endParaRPr lang="en-US" sz="1100" kern="1200"/>
        </a:p>
      </dsp:txBody>
      <dsp:txXfrm>
        <a:off x="0" y="721459"/>
        <a:ext cx="5132438" cy="641024"/>
      </dsp:txXfrm>
    </dsp:sp>
    <dsp:sp modelId="{32B9283E-C4F4-4505-B3B3-5903530F4FF4}">
      <dsp:nvSpPr>
        <dsp:cNvPr id="0" name=""/>
        <dsp:cNvSpPr/>
      </dsp:nvSpPr>
      <dsp:spPr>
        <a:xfrm>
          <a:off x="256621" y="559099"/>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Numeric Types</a:t>
          </a:r>
          <a:endParaRPr lang="en-US" sz="1100" kern="1200"/>
        </a:p>
      </dsp:txBody>
      <dsp:txXfrm>
        <a:off x="272473" y="574951"/>
        <a:ext cx="3561003" cy="293016"/>
      </dsp:txXfrm>
    </dsp:sp>
    <dsp:sp modelId="{28BF364C-BC4F-452D-9F1E-00378BAC09C4}">
      <dsp:nvSpPr>
        <dsp:cNvPr id="0" name=""/>
        <dsp:cNvSpPr/>
      </dsp:nvSpPr>
      <dsp:spPr>
        <a:xfrm>
          <a:off x="0" y="1584244"/>
          <a:ext cx="5132438" cy="459112"/>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bool - True or False (case sensitive)</a:t>
          </a:r>
          <a:endParaRPr lang="en-US" sz="1100" kern="1200" dirty="0"/>
        </a:p>
      </dsp:txBody>
      <dsp:txXfrm>
        <a:off x="0" y="1584244"/>
        <a:ext cx="5132438" cy="459112"/>
      </dsp:txXfrm>
    </dsp:sp>
    <dsp:sp modelId="{DC70BEAE-DD64-4948-B9F5-EB106DA5912B}">
      <dsp:nvSpPr>
        <dsp:cNvPr id="0" name=""/>
        <dsp:cNvSpPr/>
      </dsp:nvSpPr>
      <dsp:spPr>
        <a:xfrm>
          <a:off x="256621" y="1421884"/>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Boolean Type</a:t>
          </a:r>
          <a:endParaRPr lang="en-US" sz="1100" kern="1200"/>
        </a:p>
      </dsp:txBody>
      <dsp:txXfrm>
        <a:off x="272473" y="1437736"/>
        <a:ext cx="3561003" cy="293016"/>
      </dsp:txXfrm>
    </dsp:sp>
    <dsp:sp modelId="{D91005AB-DDE1-4E69-98DF-AAA88644FB83}">
      <dsp:nvSpPr>
        <dsp:cNvPr id="0" name=""/>
        <dsp:cNvSpPr/>
      </dsp:nvSpPr>
      <dsp:spPr>
        <a:xfrm>
          <a:off x="0" y="2265117"/>
          <a:ext cx="5132438" cy="9875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str – Any sequence of characters surrounded by </a:t>
          </a:r>
          <a:endParaRPr lang="en-US" sz="1100" kern="1200" dirty="0"/>
        </a:p>
        <a:p>
          <a:pPr marL="114300" lvl="2" indent="-57150" algn="l" defTabSz="488950">
            <a:lnSpc>
              <a:spcPct val="90000"/>
            </a:lnSpc>
            <a:spcBef>
              <a:spcPct val="0"/>
            </a:spcBef>
            <a:spcAft>
              <a:spcPct val="15000"/>
            </a:spcAft>
            <a:buChar char="•"/>
          </a:pPr>
          <a:r>
            <a:rPr lang="en-US" sz="1100" b="0" i="0" kern="1200" dirty="0"/>
            <a:t>Single quotes: 'allows embedded "double" quotes'</a:t>
          </a:r>
          <a:endParaRPr lang="en-US"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Double quotes: "allows embedded 'single' quotes"</a:t>
          </a:r>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Triple quoted: '''Three single quotes''', """Three double quotes"""</a:t>
          </a:r>
        </a:p>
      </dsp:txBody>
      <dsp:txXfrm>
        <a:off x="0" y="2265117"/>
        <a:ext cx="5132438" cy="987525"/>
      </dsp:txXfrm>
    </dsp:sp>
    <dsp:sp modelId="{69DFC750-8134-470F-8781-8536CE73245D}">
      <dsp:nvSpPr>
        <dsp:cNvPr id="0" name=""/>
        <dsp:cNvSpPr/>
      </dsp:nvSpPr>
      <dsp:spPr>
        <a:xfrm>
          <a:off x="256621" y="2102757"/>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Text (sequence) type</a:t>
          </a:r>
          <a:endParaRPr lang="en-US" sz="1100" kern="1200"/>
        </a:p>
      </dsp:txBody>
      <dsp:txXfrm>
        <a:off x="272473" y="2118609"/>
        <a:ext cx="3561003" cy="2930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6BFFE-A9D5-4A3A-89E8-0EE3B9FDAD09}">
      <dsp:nvSpPr>
        <dsp:cNvPr id="0" name=""/>
        <dsp:cNvSpPr/>
      </dsp:nvSpPr>
      <dsp:spPr>
        <a:xfrm>
          <a:off x="0" y="721459"/>
          <a:ext cx="5132438" cy="641024"/>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a:t>int – discrete numbers (e.g. 5) </a:t>
          </a:r>
          <a:endParaRPr lang="en-US" sz="1100" kern="1200"/>
        </a:p>
        <a:p>
          <a:pPr marL="57150" lvl="1" indent="-57150" algn="l" defTabSz="488950">
            <a:lnSpc>
              <a:spcPct val="90000"/>
            </a:lnSpc>
            <a:spcBef>
              <a:spcPct val="0"/>
            </a:spcBef>
            <a:spcAft>
              <a:spcPct val="15000"/>
            </a:spcAft>
            <a:buChar char="•"/>
          </a:pPr>
          <a:r>
            <a:rPr lang="en-CA" sz="1100" kern="1200"/>
            <a:t>float – numbers with fractions (e.g. 5.5)</a:t>
          </a:r>
          <a:endParaRPr lang="en-US" sz="1100" kern="1200"/>
        </a:p>
      </dsp:txBody>
      <dsp:txXfrm>
        <a:off x="0" y="721459"/>
        <a:ext cx="5132438" cy="641024"/>
      </dsp:txXfrm>
    </dsp:sp>
    <dsp:sp modelId="{32B9283E-C4F4-4505-B3B3-5903530F4FF4}">
      <dsp:nvSpPr>
        <dsp:cNvPr id="0" name=""/>
        <dsp:cNvSpPr/>
      </dsp:nvSpPr>
      <dsp:spPr>
        <a:xfrm>
          <a:off x="256621" y="559099"/>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Numeric Types</a:t>
          </a:r>
          <a:endParaRPr lang="en-US" sz="1100" kern="1200"/>
        </a:p>
      </dsp:txBody>
      <dsp:txXfrm>
        <a:off x="272473" y="574951"/>
        <a:ext cx="3561003" cy="293016"/>
      </dsp:txXfrm>
    </dsp:sp>
    <dsp:sp modelId="{28BF364C-BC4F-452D-9F1E-00378BAC09C4}">
      <dsp:nvSpPr>
        <dsp:cNvPr id="0" name=""/>
        <dsp:cNvSpPr/>
      </dsp:nvSpPr>
      <dsp:spPr>
        <a:xfrm>
          <a:off x="0" y="1584244"/>
          <a:ext cx="5132438" cy="459112"/>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bool - True or False (case sensitive)</a:t>
          </a:r>
          <a:endParaRPr lang="en-US" sz="1100" kern="1200" dirty="0"/>
        </a:p>
      </dsp:txBody>
      <dsp:txXfrm>
        <a:off x="0" y="1584244"/>
        <a:ext cx="5132438" cy="459112"/>
      </dsp:txXfrm>
    </dsp:sp>
    <dsp:sp modelId="{DC70BEAE-DD64-4948-B9F5-EB106DA5912B}">
      <dsp:nvSpPr>
        <dsp:cNvPr id="0" name=""/>
        <dsp:cNvSpPr/>
      </dsp:nvSpPr>
      <dsp:spPr>
        <a:xfrm>
          <a:off x="256621" y="1421884"/>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Boolean Type</a:t>
          </a:r>
          <a:endParaRPr lang="en-US" sz="1100" kern="1200"/>
        </a:p>
      </dsp:txBody>
      <dsp:txXfrm>
        <a:off x="272473" y="1437736"/>
        <a:ext cx="3561003" cy="293016"/>
      </dsp:txXfrm>
    </dsp:sp>
    <dsp:sp modelId="{D91005AB-DDE1-4E69-98DF-AAA88644FB83}">
      <dsp:nvSpPr>
        <dsp:cNvPr id="0" name=""/>
        <dsp:cNvSpPr/>
      </dsp:nvSpPr>
      <dsp:spPr>
        <a:xfrm>
          <a:off x="0" y="2265117"/>
          <a:ext cx="5132438" cy="9875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str – Any sequence of characters surrounded by </a:t>
          </a:r>
          <a:endParaRPr lang="en-US" sz="1100" kern="1200" dirty="0"/>
        </a:p>
        <a:p>
          <a:pPr marL="114300" lvl="2" indent="-57150" algn="l" defTabSz="488950">
            <a:lnSpc>
              <a:spcPct val="90000"/>
            </a:lnSpc>
            <a:spcBef>
              <a:spcPct val="0"/>
            </a:spcBef>
            <a:spcAft>
              <a:spcPct val="15000"/>
            </a:spcAft>
            <a:buChar char="•"/>
          </a:pPr>
          <a:r>
            <a:rPr lang="en-US" sz="1100" b="0" i="0" kern="1200" dirty="0"/>
            <a:t>Single quotes: 'allows embedded "double" quotes'</a:t>
          </a:r>
          <a:endParaRPr lang="en-US"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Double quotes: "allows embedded 'single' quotes"</a:t>
          </a:r>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Triple quoted: '''Three single quotes''', """Three double quotes"""</a:t>
          </a:r>
        </a:p>
      </dsp:txBody>
      <dsp:txXfrm>
        <a:off x="0" y="2265117"/>
        <a:ext cx="5132438" cy="987525"/>
      </dsp:txXfrm>
    </dsp:sp>
    <dsp:sp modelId="{69DFC750-8134-470F-8781-8536CE73245D}">
      <dsp:nvSpPr>
        <dsp:cNvPr id="0" name=""/>
        <dsp:cNvSpPr/>
      </dsp:nvSpPr>
      <dsp:spPr>
        <a:xfrm>
          <a:off x="256621" y="2102757"/>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Text (sequence) type</a:t>
          </a:r>
          <a:endParaRPr lang="en-US" sz="1100" kern="1200"/>
        </a:p>
      </dsp:txBody>
      <dsp:txXfrm>
        <a:off x="272473" y="2118609"/>
        <a:ext cx="3561003" cy="2930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6BFFE-A9D5-4A3A-89E8-0EE3B9FDAD09}">
      <dsp:nvSpPr>
        <dsp:cNvPr id="0" name=""/>
        <dsp:cNvSpPr/>
      </dsp:nvSpPr>
      <dsp:spPr>
        <a:xfrm>
          <a:off x="0" y="721459"/>
          <a:ext cx="5132438" cy="641024"/>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a:t>int – discrete numbers (e.g. 5) </a:t>
          </a:r>
          <a:endParaRPr lang="en-US" sz="1100" kern="1200"/>
        </a:p>
        <a:p>
          <a:pPr marL="57150" lvl="1" indent="-57150" algn="l" defTabSz="488950">
            <a:lnSpc>
              <a:spcPct val="90000"/>
            </a:lnSpc>
            <a:spcBef>
              <a:spcPct val="0"/>
            </a:spcBef>
            <a:spcAft>
              <a:spcPct val="15000"/>
            </a:spcAft>
            <a:buChar char="•"/>
          </a:pPr>
          <a:r>
            <a:rPr lang="en-CA" sz="1100" kern="1200"/>
            <a:t>float – numbers with fractions (e.g. 5.5)</a:t>
          </a:r>
          <a:endParaRPr lang="en-US" sz="1100" kern="1200"/>
        </a:p>
      </dsp:txBody>
      <dsp:txXfrm>
        <a:off x="0" y="721459"/>
        <a:ext cx="5132438" cy="641024"/>
      </dsp:txXfrm>
    </dsp:sp>
    <dsp:sp modelId="{32B9283E-C4F4-4505-B3B3-5903530F4FF4}">
      <dsp:nvSpPr>
        <dsp:cNvPr id="0" name=""/>
        <dsp:cNvSpPr/>
      </dsp:nvSpPr>
      <dsp:spPr>
        <a:xfrm>
          <a:off x="256621" y="559099"/>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Numeric Types</a:t>
          </a:r>
          <a:endParaRPr lang="en-US" sz="1100" kern="1200"/>
        </a:p>
      </dsp:txBody>
      <dsp:txXfrm>
        <a:off x="272473" y="574951"/>
        <a:ext cx="3561003" cy="293016"/>
      </dsp:txXfrm>
    </dsp:sp>
    <dsp:sp modelId="{28BF364C-BC4F-452D-9F1E-00378BAC09C4}">
      <dsp:nvSpPr>
        <dsp:cNvPr id="0" name=""/>
        <dsp:cNvSpPr/>
      </dsp:nvSpPr>
      <dsp:spPr>
        <a:xfrm>
          <a:off x="0" y="1584244"/>
          <a:ext cx="5132438" cy="459112"/>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bool - True or False (case sensitive)</a:t>
          </a:r>
          <a:endParaRPr lang="en-US" sz="1100" kern="1200" dirty="0"/>
        </a:p>
      </dsp:txBody>
      <dsp:txXfrm>
        <a:off x="0" y="1584244"/>
        <a:ext cx="5132438" cy="459112"/>
      </dsp:txXfrm>
    </dsp:sp>
    <dsp:sp modelId="{DC70BEAE-DD64-4948-B9F5-EB106DA5912B}">
      <dsp:nvSpPr>
        <dsp:cNvPr id="0" name=""/>
        <dsp:cNvSpPr/>
      </dsp:nvSpPr>
      <dsp:spPr>
        <a:xfrm>
          <a:off x="256621" y="1421884"/>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Boolean Type</a:t>
          </a:r>
          <a:endParaRPr lang="en-US" sz="1100" kern="1200"/>
        </a:p>
      </dsp:txBody>
      <dsp:txXfrm>
        <a:off x="272473" y="1437736"/>
        <a:ext cx="3561003" cy="293016"/>
      </dsp:txXfrm>
    </dsp:sp>
    <dsp:sp modelId="{D91005AB-DDE1-4E69-98DF-AAA88644FB83}">
      <dsp:nvSpPr>
        <dsp:cNvPr id="0" name=""/>
        <dsp:cNvSpPr/>
      </dsp:nvSpPr>
      <dsp:spPr>
        <a:xfrm>
          <a:off x="0" y="2265117"/>
          <a:ext cx="5132438" cy="9875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98334" tIns="229108" rIns="398334" bIns="78232" numCol="1" spcCol="1270" anchor="t" anchorCtr="0">
          <a:noAutofit/>
        </a:bodyPr>
        <a:lstStyle/>
        <a:p>
          <a:pPr marL="57150" lvl="1" indent="-57150" algn="l" defTabSz="488950">
            <a:lnSpc>
              <a:spcPct val="90000"/>
            </a:lnSpc>
            <a:spcBef>
              <a:spcPct val="0"/>
            </a:spcBef>
            <a:spcAft>
              <a:spcPct val="15000"/>
            </a:spcAft>
            <a:buChar char="•"/>
          </a:pPr>
          <a:r>
            <a:rPr lang="en-CA" sz="1100" kern="1200" dirty="0"/>
            <a:t>str – Any sequence of characters surrounded by </a:t>
          </a:r>
          <a:endParaRPr lang="en-US" sz="1100" kern="1200" dirty="0"/>
        </a:p>
        <a:p>
          <a:pPr marL="114300" lvl="2" indent="-57150" algn="l" defTabSz="488950">
            <a:lnSpc>
              <a:spcPct val="90000"/>
            </a:lnSpc>
            <a:spcBef>
              <a:spcPct val="0"/>
            </a:spcBef>
            <a:spcAft>
              <a:spcPct val="15000"/>
            </a:spcAft>
            <a:buChar char="•"/>
          </a:pPr>
          <a:r>
            <a:rPr lang="en-US" sz="1100" b="0" i="0" kern="1200" dirty="0"/>
            <a:t>Single quotes: 'allows embedded "double" quotes'</a:t>
          </a:r>
          <a:endParaRPr lang="en-US"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Double quotes: "allows embedded 'single' quotes"</a:t>
          </a:r>
        </a:p>
        <a:p>
          <a:pPr marL="114300" lvl="2" indent="-57150" algn="l" defTabSz="488950">
            <a:lnSpc>
              <a:spcPct val="90000"/>
            </a:lnSpc>
            <a:spcBef>
              <a:spcPct val="0"/>
            </a:spcBef>
            <a:spcAft>
              <a:spcPct val="15000"/>
            </a:spcAft>
            <a:buFont typeface="Arial" panose="020B0604020202020204" pitchFamily="34" charset="0"/>
            <a:buChar char="•"/>
          </a:pPr>
          <a:r>
            <a:rPr lang="en-US" sz="1100" b="0" i="0" kern="1200" dirty="0"/>
            <a:t>Triple quoted: '''Three single quotes''', """Three double quotes"""</a:t>
          </a:r>
        </a:p>
      </dsp:txBody>
      <dsp:txXfrm>
        <a:off x="0" y="2265117"/>
        <a:ext cx="5132438" cy="987525"/>
      </dsp:txXfrm>
    </dsp:sp>
    <dsp:sp modelId="{69DFC750-8134-470F-8781-8536CE73245D}">
      <dsp:nvSpPr>
        <dsp:cNvPr id="0" name=""/>
        <dsp:cNvSpPr/>
      </dsp:nvSpPr>
      <dsp:spPr>
        <a:xfrm>
          <a:off x="256621" y="2102757"/>
          <a:ext cx="3592707" cy="3247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35796" tIns="0" rIns="135796" bIns="0" numCol="1" spcCol="1270" anchor="ctr" anchorCtr="0">
          <a:noAutofit/>
        </a:bodyPr>
        <a:lstStyle/>
        <a:p>
          <a:pPr marL="0" lvl="0" indent="0" algn="l" defTabSz="488950">
            <a:lnSpc>
              <a:spcPct val="90000"/>
            </a:lnSpc>
            <a:spcBef>
              <a:spcPct val="0"/>
            </a:spcBef>
            <a:spcAft>
              <a:spcPct val="35000"/>
            </a:spcAft>
            <a:buNone/>
          </a:pPr>
          <a:r>
            <a:rPr lang="en-CA" sz="1100" kern="1200"/>
            <a:t>Text (sequence) type</a:t>
          </a:r>
          <a:endParaRPr lang="en-US" sz="1100" kern="1200"/>
        </a:p>
      </dsp:txBody>
      <dsp:txXfrm>
        <a:off x="272473" y="2118609"/>
        <a:ext cx="3561003" cy="2930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EC1EA-E501-4744-AEC0-A0B1BC84F8EE}">
      <dsp:nvSpPr>
        <dsp:cNvPr id="0" name=""/>
        <dsp:cNvSpPr/>
      </dsp:nvSpPr>
      <dsp:spPr>
        <a:xfrm>
          <a:off x="0" y="272222"/>
          <a:ext cx="6116795" cy="552825"/>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Special value </a:t>
          </a:r>
          <a:r>
            <a:rPr lang="en-US" sz="1300" b="1" kern="1200" dirty="0"/>
            <a:t>None</a:t>
          </a:r>
        </a:p>
      </dsp:txBody>
      <dsp:txXfrm>
        <a:off x="0" y="272222"/>
        <a:ext cx="6116795" cy="552825"/>
      </dsp:txXfrm>
    </dsp:sp>
    <dsp:sp modelId="{022EB3FB-12F9-4453-A386-9468B3F9AB09}">
      <dsp:nvSpPr>
        <dsp:cNvPr id="0" name=""/>
        <dsp:cNvSpPr/>
      </dsp:nvSpPr>
      <dsp:spPr>
        <a:xfrm>
          <a:off x="305839" y="8034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US" sz="1300" kern="1200" dirty="0" err="1"/>
            <a:t>NoneType</a:t>
          </a:r>
          <a:endParaRPr lang="en-US" sz="1300" kern="1200" dirty="0"/>
        </a:p>
      </dsp:txBody>
      <dsp:txXfrm>
        <a:off x="324573" y="99076"/>
        <a:ext cx="4244288" cy="346292"/>
      </dsp:txXfrm>
    </dsp:sp>
    <dsp:sp modelId="{BC271BE4-21CF-4F95-9FD3-E86DE46E8AE6}">
      <dsp:nvSpPr>
        <dsp:cNvPr id="0" name=""/>
        <dsp:cNvSpPr/>
      </dsp:nvSpPr>
      <dsp:spPr>
        <a:xfrm>
          <a:off x="0" y="108712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a:t>int, float</a:t>
          </a:r>
          <a:endParaRPr lang="en-US" sz="1300" kern="1200" dirty="0"/>
        </a:p>
      </dsp:txBody>
      <dsp:txXfrm>
        <a:off x="0" y="1087127"/>
        <a:ext cx="6116795" cy="542587"/>
      </dsp:txXfrm>
    </dsp:sp>
    <dsp:sp modelId="{23B7A66D-48F7-41E8-BF78-0D4C374B3E5A}">
      <dsp:nvSpPr>
        <dsp:cNvPr id="0" name=""/>
        <dsp:cNvSpPr/>
      </dsp:nvSpPr>
      <dsp:spPr>
        <a:xfrm>
          <a:off x="305839" y="89524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Numeric Types</a:t>
          </a:r>
          <a:endParaRPr lang="en-US" sz="1300" kern="1200" dirty="0"/>
        </a:p>
      </dsp:txBody>
      <dsp:txXfrm>
        <a:off x="324573" y="913981"/>
        <a:ext cx="4244288" cy="346292"/>
      </dsp:txXfrm>
    </dsp:sp>
    <dsp:sp modelId="{ED8397B4-7472-4B34-8AE3-ED6D11894835}">
      <dsp:nvSpPr>
        <dsp:cNvPr id="0" name=""/>
        <dsp:cNvSpPr/>
      </dsp:nvSpPr>
      <dsp:spPr>
        <a:xfrm>
          <a:off x="0" y="1891795"/>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bool</a:t>
          </a:r>
          <a:endParaRPr lang="en-US" sz="1300" kern="1200"/>
        </a:p>
      </dsp:txBody>
      <dsp:txXfrm>
        <a:off x="0" y="1891795"/>
        <a:ext cx="6116795" cy="542587"/>
      </dsp:txXfrm>
    </dsp:sp>
    <dsp:sp modelId="{866D3EBA-6329-4B01-8A00-7FCC7B620BDE}">
      <dsp:nvSpPr>
        <dsp:cNvPr id="0" name=""/>
        <dsp:cNvSpPr/>
      </dsp:nvSpPr>
      <dsp:spPr>
        <a:xfrm>
          <a:off x="305839" y="1699915"/>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Boolean Type</a:t>
          </a:r>
          <a:endParaRPr lang="en-US" sz="1300" kern="1200"/>
        </a:p>
      </dsp:txBody>
      <dsp:txXfrm>
        <a:off x="324573" y="1718649"/>
        <a:ext cx="4244288" cy="346292"/>
      </dsp:txXfrm>
    </dsp:sp>
    <dsp:sp modelId="{37024E3A-CA15-4B21-90A1-367E7B3D253C}">
      <dsp:nvSpPr>
        <dsp:cNvPr id="0" name=""/>
        <dsp:cNvSpPr/>
      </dsp:nvSpPr>
      <dsp:spPr>
        <a:xfrm>
          <a:off x="0" y="2696462"/>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str</a:t>
          </a:r>
          <a:endParaRPr lang="en-US" sz="1300" kern="1200"/>
        </a:p>
      </dsp:txBody>
      <dsp:txXfrm>
        <a:off x="0" y="2696462"/>
        <a:ext cx="6116795" cy="542587"/>
      </dsp:txXfrm>
    </dsp:sp>
    <dsp:sp modelId="{33C55FBC-466C-4077-A874-951D4267DFFD}">
      <dsp:nvSpPr>
        <dsp:cNvPr id="0" name=""/>
        <dsp:cNvSpPr/>
      </dsp:nvSpPr>
      <dsp:spPr>
        <a:xfrm>
          <a:off x="305839" y="250458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Text (string) type</a:t>
          </a:r>
          <a:endParaRPr lang="en-US" sz="1300" kern="1200" dirty="0"/>
        </a:p>
      </dsp:txBody>
      <dsp:txXfrm>
        <a:off x="324573" y="2523316"/>
        <a:ext cx="4244288" cy="346292"/>
      </dsp:txXfrm>
    </dsp:sp>
    <dsp:sp modelId="{08C5FC1D-2665-4045-B3B6-D9A343DF5203}">
      <dsp:nvSpPr>
        <dsp:cNvPr id="0" name=""/>
        <dsp:cNvSpPr/>
      </dsp:nvSpPr>
      <dsp:spPr>
        <a:xfrm>
          <a:off x="0" y="3501130"/>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list, tuple, range</a:t>
          </a:r>
          <a:endParaRPr lang="en-US" sz="1300" kern="1200"/>
        </a:p>
      </dsp:txBody>
      <dsp:txXfrm>
        <a:off x="0" y="3501130"/>
        <a:ext cx="6116795" cy="542587"/>
      </dsp:txXfrm>
    </dsp:sp>
    <dsp:sp modelId="{8F47DC20-A6F4-4C36-B157-1D8CC249B678}">
      <dsp:nvSpPr>
        <dsp:cNvPr id="0" name=""/>
        <dsp:cNvSpPr/>
      </dsp:nvSpPr>
      <dsp:spPr>
        <a:xfrm>
          <a:off x="305839" y="3309250"/>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Sequence Types</a:t>
          </a:r>
          <a:endParaRPr lang="en-US" sz="1300" kern="1200"/>
        </a:p>
      </dsp:txBody>
      <dsp:txXfrm>
        <a:off x="324573" y="3327984"/>
        <a:ext cx="4244288" cy="346292"/>
      </dsp:txXfrm>
    </dsp:sp>
    <dsp:sp modelId="{ED539ABE-0930-48FF-8A97-21F2DCCC5881}">
      <dsp:nvSpPr>
        <dsp:cNvPr id="0" name=""/>
        <dsp:cNvSpPr/>
      </dsp:nvSpPr>
      <dsp:spPr>
        <a:xfrm>
          <a:off x="0" y="430579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err="1"/>
            <a:t>dict</a:t>
          </a:r>
          <a:endParaRPr lang="en-US" sz="1300" kern="1200" dirty="0"/>
        </a:p>
      </dsp:txBody>
      <dsp:txXfrm>
        <a:off x="0" y="4305797"/>
        <a:ext cx="6116795" cy="542587"/>
      </dsp:txXfrm>
    </dsp:sp>
    <dsp:sp modelId="{805FF842-C238-495C-99E1-81E3D6120579}">
      <dsp:nvSpPr>
        <dsp:cNvPr id="0" name=""/>
        <dsp:cNvSpPr/>
      </dsp:nvSpPr>
      <dsp:spPr>
        <a:xfrm>
          <a:off x="305839" y="411391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Mapping Type</a:t>
          </a:r>
          <a:endParaRPr lang="en-US" sz="1300" kern="1200" dirty="0"/>
        </a:p>
      </dsp:txBody>
      <dsp:txXfrm>
        <a:off x="324573" y="4132651"/>
        <a:ext cx="4244288" cy="34629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7B171-9946-4E8C-A5E4-863B654635F3}">
      <dsp:nvSpPr>
        <dsp:cNvPr id="0" name=""/>
        <dsp:cNvSpPr/>
      </dsp:nvSpPr>
      <dsp:spPr>
        <a:xfrm>
          <a:off x="0" y="272222"/>
          <a:ext cx="6116795" cy="552825"/>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Special value </a:t>
          </a:r>
          <a:r>
            <a:rPr lang="en-US" sz="1300" b="1" kern="1200" dirty="0"/>
            <a:t>None</a:t>
          </a:r>
        </a:p>
      </dsp:txBody>
      <dsp:txXfrm>
        <a:off x="0" y="272222"/>
        <a:ext cx="6116795" cy="552825"/>
      </dsp:txXfrm>
    </dsp:sp>
    <dsp:sp modelId="{56A91522-2149-4D7E-8AF1-55D7079ACD32}">
      <dsp:nvSpPr>
        <dsp:cNvPr id="0" name=""/>
        <dsp:cNvSpPr/>
      </dsp:nvSpPr>
      <dsp:spPr>
        <a:xfrm>
          <a:off x="305839" y="8034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US" sz="1300" kern="1200" dirty="0" err="1"/>
            <a:t>NoneType</a:t>
          </a:r>
          <a:endParaRPr lang="en-US" sz="1300" kern="1200" dirty="0"/>
        </a:p>
      </dsp:txBody>
      <dsp:txXfrm>
        <a:off x="324573" y="99076"/>
        <a:ext cx="4244288" cy="346292"/>
      </dsp:txXfrm>
    </dsp:sp>
    <dsp:sp modelId="{BC271BE4-21CF-4F95-9FD3-E86DE46E8AE6}">
      <dsp:nvSpPr>
        <dsp:cNvPr id="0" name=""/>
        <dsp:cNvSpPr/>
      </dsp:nvSpPr>
      <dsp:spPr>
        <a:xfrm>
          <a:off x="0" y="108712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a:t>int, float</a:t>
          </a:r>
          <a:endParaRPr lang="en-US" sz="1300" kern="1200" dirty="0"/>
        </a:p>
      </dsp:txBody>
      <dsp:txXfrm>
        <a:off x="0" y="1087127"/>
        <a:ext cx="6116795" cy="542587"/>
      </dsp:txXfrm>
    </dsp:sp>
    <dsp:sp modelId="{23B7A66D-48F7-41E8-BF78-0D4C374B3E5A}">
      <dsp:nvSpPr>
        <dsp:cNvPr id="0" name=""/>
        <dsp:cNvSpPr/>
      </dsp:nvSpPr>
      <dsp:spPr>
        <a:xfrm>
          <a:off x="305839" y="89524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Numeric Types</a:t>
          </a:r>
          <a:endParaRPr lang="en-US" sz="1300" kern="1200" dirty="0"/>
        </a:p>
      </dsp:txBody>
      <dsp:txXfrm>
        <a:off x="324573" y="913981"/>
        <a:ext cx="4244288" cy="346292"/>
      </dsp:txXfrm>
    </dsp:sp>
    <dsp:sp modelId="{ED8397B4-7472-4B34-8AE3-ED6D11894835}">
      <dsp:nvSpPr>
        <dsp:cNvPr id="0" name=""/>
        <dsp:cNvSpPr/>
      </dsp:nvSpPr>
      <dsp:spPr>
        <a:xfrm>
          <a:off x="0" y="1891795"/>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bool</a:t>
          </a:r>
          <a:endParaRPr lang="en-US" sz="1300" kern="1200"/>
        </a:p>
      </dsp:txBody>
      <dsp:txXfrm>
        <a:off x="0" y="1891795"/>
        <a:ext cx="6116795" cy="542587"/>
      </dsp:txXfrm>
    </dsp:sp>
    <dsp:sp modelId="{866D3EBA-6329-4B01-8A00-7FCC7B620BDE}">
      <dsp:nvSpPr>
        <dsp:cNvPr id="0" name=""/>
        <dsp:cNvSpPr/>
      </dsp:nvSpPr>
      <dsp:spPr>
        <a:xfrm>
          <a:off x="305839" y="1699915"/>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Boolean Type</a:t>
          </a:r>
          <a:endParaRPr lang="en-US" sz="1300" kern="1200"/>
        </a:p>
      </dsp:txBody>
      <dsp:txXfrm>
        <a:off x="324573" y="1718649"/>
        <a:ext cx="4244288" cy="346292"/>
      </dsp:txXfrm>
    </dsp:sp>
    <dsp:sp modelId="{37024E3A-CA15-4B21-90A1-367E7B3D253C}">
      <dsp:nvSpPr>
        <dsp:cNvPr id="0" name=""/>
        <dsp:cNvSpPr/>
      </dsp:nvSpPr>
      <dsp:spPr>
        <a:xfrm>
          <a:off x="0" y="2696462"/>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str</a:t>
          </a:r>
          <a:endParaRPr lang="en-US" sz="1300" kern="1200"/>
        </a:p>
      </dsp:txBody>
      <dsp:txXfrm>
        <a:off x="0" y="2696462"/>
        <a:ext cx="6116795" cy="542587"/>
      </dsp:txXfrm>
    </dsp:sp>
    <dsp:sp modelId="{33C55FBC-466C-4077-A874-951D4267DFFD}">
      <dsp:nvSpPr>
        <dsp:cNvPr id="0" name=""/>
        <dsp:cNvSpPr/>
      </dsp:nvSpPr>
      <dsp:spPr>
        <a:xfrm>
          <a:off x="305839" y="250458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Text (string) type</a:t>
          </a:r>
          <a:endParaRPr lang="en-US" sz="1300" kern="1200" dirty="0"/>
        </a:p>
      </dsp:txBody>
      <dsp:txXfrm>
        <a:off x="324573" y="2523316"/>
        <a:ext cx="4244288" cy="346292"/>
      </dsp:txXfrm>
    </dsp:sp>
    <dsp:sp modelId="{08C5FC1D-2665-4045-B3B6-D9A343DF5203}">
      <dsp:nvSpPr>
        <dsp:cNvPr id="0" name=""/>
        <dsp:cNvSpPr/>
      </dsp:nvSpPr>
      <dsp:spPr>
        <a:xfrm>
          <a:off x="0" y="3501130"/>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a:t>list, tuple, range</a:t>
          </a:r>
          <a:endParaRPr lang="en-US" sz="1300" kern="1200" dirty="0"/>
        </a:p>
      </dsp:txBody>
      <dsp:txXfrm>
        <a:off x="0" y="3501130"/>
        <a:ext cx="6116795" cy="542587"/>
      </dsp:txXfrm>
    </dsp:sp>
    <dsp:sp modelId="{8F47DC20-A6F4-4C36-B157-1D8CC249B678}">
      <dsp:nvSpPr>
        <dsp:cNvPr id="0" name=""/>
        <dsp:cNvSpPr/>
      </dsp:nvSpPr>
      <dsp:spPr>
        <a:xfrm>
          <a:off x="305839" y="3309250"/>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Sequence Types</a:t>
          </a:r>
          <a:endParaRPr lang="en-US" sz="1300" kern="1200" dirty="0"/>
        </a:p>
      </dsp:txBody>
      <dsp:txXfrm>
        <a:off x="324573" y="3327984"/>
        <a:ext cx="4244288" cy="346292"/>
      </dsp:txXfrm>
    </dsp:sp>
    <dsp:sp modelId="{C90CB4E5-60DC-4352-BB28-57658910E7FB}">
      <dsp:nvSpPr>
        <dsp:cNvPr id="0" name=""/>
        <dsp:cNvSpPr/>
      </dsp:nvSpPr>
      <dsp:spPr>
        <a:xfrm>
          <a:off x="0" y="430579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err="1"/>
            <a:t>dict</a:t>
          </a:r>
          <a:endParaRPr lang="en-US" sz="1300" kern="1200" dirty="0"/>
        </a:p>
      </dsp:txBody>
      <dsp:txXfrm>
        <a:off x="0" y="4305797"/>
        <a:ext cx="6116795" cy="542587"/>
      </dsp:txXfrm>
    </dsp:sp>
    <dsp:sp modelId="{5A92E191-7155-48CF-B9F3-5E3709F68B98}">
      <dsp:nvSpPr>
        <dsp:cNvPr id="0" name=""/>
        <dsp:cNvSpPr/>
      </dsp:nvSpPr>
      <dsp:spPr>
        <a:xfrm>
          <a:off x="305839" y="411391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Mapping Type</a:t>
          </a:r>
          <a:endParaRPr lang="en-US" sz="1300" kern="1200" dirty="0"/>
        </a:p>
      </dsp:txBody>
      <dsp:txXfrm>
        <a:off x="324573" y="4132651"/>
        <a:ext cx="4244288"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F3634-111E-48C9-9040-4CEEB5B234C6}">
      <dsp:nvSpPr>
        <dsp:cNvPr id="0" name=""/>
        <dsp:cNvSpPr/>
      </dsp:nvSpPr>
      <dsp:spPr>
        <a:xfrm>
          <a:off x="1296930" y="13039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D8D774-D759-4F2E-A4DE-8F0CB720CE0F}">
      <dsp:nvSpPr>
        <dsp:cNvPr id="0" name=""/>
        <dsp:cNvSpPr/>
      </dsp:nvSpPr>
      <dsp:spPr>
        <a:xfrm>
          <a:off x="108930" y="25446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CA" sz="4600" kern="1200"/>
            <a:t>Data </a:t>
          </a:r>
          <a:endParaRPr lang="en-US" sz="4600" kern="1200"/>
        </a:p>
      </dsp:txBody>
      <dsp:txXfrm>
        <a:off x="108930" y="2544664"/>
        <a:ext cx="4320000" cy="720000"/>
      </dsp:txXfrm>
    </dsp:sp>
    <dsp:sp modelId="{9B09675C-E974-4260-8FBD-AAA6E333D017}">
      <dsp:nvSpPr>
        <dsp:cNvPr id="0" name=""/>
        <dsp:cNvSpPr/>
      </dsp:nvSpPr>
      <dsp:spPr>
        <a:xfrm>
          <a:off x="6372930" y="13039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40F509-6B39-446E-90ED-B34A3D037664}">
      <dsp:nvSpPr>
        <dsp:cNvPr id="0" name=""/>
        <dsp:cNvSpPr/>
      </dsp:nvSpPr>
      <dsp:spPr>
        <a:xfrm>
          <a:off x="5184930" y="25446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CA" sz="4600" kern="1200"/>
            <a:t>Processing</a:t>
          </a:r>
          <a:endParaRPr lang="en-US" sz="4600" kern="1200"/>
        </a:p>
      </dsp:txBody>
      <dsp:txXfrm>
        <a:off x="5184930" y="2544664"/>
        <a:ext cx="4320000" cy="7200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7B171-9946-4E8C-A5E4-863B654635F3}">
      <dsp:nvSpPr>
        <dsp:cNvPr id="0" name=""/>
        <dsp:cNvSpPr/>
      </dsp:nvSpPr>
      <dsp:spPr>
        <a:xfrm>
          <a:off x="0" y="272222"/>
          <a:ext cx="6116795" cy="552825"/>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Special value </a:t>
          </a:r>
          <a:r>
            <a:rPr lang="en-US" sz="1300" b="1" kern="1200" dirty="0"/>
            <a:t>None</a:t>
          </a:r>
        </a:p>
      </dsp:txBody>
      <dsp:txXfrm>
        <a:off x="0" y="272222"/>
        <a:ext cx="6116795" cy="552825"/>
      </dsp:txXfrm>
    </dsp:sp>
    <dsp:sp modelId="{56A91522-2149-4D7E-8AF1-55D7079ACD32}">
      <dsp:nvSpPr>
        <dsp:cNvPr id="0" name=""/>
        <dsp:cNvSpPr/>
      </dsp:nvSpPr>
      <dsp:spPr>
        <a:xfrm>
          <a:off x="305839" y="8034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US" sz="1300" kern="1200" dirty="0" err="1"/>
            <a:t>NoneType</a:t>
          </a:r>
          <a:endParaRPr lang="en-US" sz="1300" kern="1200" dirty="0"/>
        </a:p>
      </dsp:txBody>
      <dsp:txXfrm>
        <a:off x="324573" y="99076"/>
        <a:ext cx="4244288" cy="346292"/>
      </dsp:txXfrm>
    </dsp:sp>
    <dsp:sp modelId="{BC271BE4-21CF-4F95-9FD3-E86DE46E8AE6}">
      <dsp:nvSpPr>
        <dsp:cNvPr id="0" name=""/>
        <dsp:cNvSpPr/>
      </dsp:nvSpPr>
      <dsp:spPr>
        <a:xfrm>
          <a:off x="0" y="108712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a:t>int, float</a:t>
          </a:r>
          <a:endParaRPr lang="en-US" sz="1300" kern="1200" dirty="0"/>
        </a:p>
      </dsp:txBody>
      <dsp:txXfrm>
        <a:off x="0" y="1087127"/>
        <a:ext cx="6116795" cy="542587"/>
      </dsp:txXfrm>
    </dsp:sp>
    <dsp:sp modelId="{23B7A66D-48F7-41E8-BF78-0D4C374B3E5A}">
      <dsp:nvSpPr>
        <dsp:cNvPr id="0" name=""/>
        <dsp:cNvSpPr/>
      </dsp:nvSpPr>
      <dsp:spPr>
        <a:xfrm>
          <a:off x="305839" y="89524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Numeric Types</a:t>
          </a:r>
          <a:endParaRPr lang="en-US" sz="1300" kern="1200" dirty="0"/>
        </a:p>
      </dsp:txBody>
      <dsp:txXfrm>
        <a:off x="324573" y="913981"/>
        <a:ext cx="4244288" cy="346292"/>
      </dsp:txXfrm>
    </dsp:sp>
    <dsp:sp modelId="{ED8397B4-7472-4B34-8AE3-ED6D11894835}">
      <dsp:nvSpPr>
        <dsp:cNvPr id="0" name=""/>
        <dsp:cNvSpPr/>
      </dsp:nvSpPr>
      <dsp:spPr>
        <a:xfrm>
          <a:off x="0" y="1891795"/>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bool</a:t>
          </a:r>
          <a:endParaRPr lang="en-US" sz="1300" kern="1200"/>
        </a:p>
      </dsp:txBody>
      <dsp:txXfrm>
        <a:off x="0" y="1891795"/>
        <a:ext cx="6116795" cy="542587"/>
      </dsp:txXfrm>
    </dsp:sp>
    <dsp:sp modelId="{866D3EBA-6329-4B01-8A00-7FCC7B620BDE}">
      <dsp:nvSpPr>
        <dsp:cNvPr id="0" name=""/>
        <dsp:cNvSpPr/>
      </dsp:nvSpPr>
      <dsp:spPr>
        <a:xfrm>
          <a:off x="305839" y="1699915"/>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Boolean Type</a:t>
          </a:r>
          <a:endParaRPr lang="en-US" sz="1300" kern="1200"/>
        </a:p>
      </dsp:txBody>
      <dsp:txXfrm>
        <a:off x="324573" y="1718649"/>
        <a:ext cx="4244288" cy="346292"/>
      </dsp:txXfrm>
    </dsp:sp>
    <dsp:sp modelId="{37024E3A-CA15-4B21-90A1-367E7B3D253C}">
      <dsp:nvSpPr>
        <dsp:cNvPr id="0" name=""/>
        <dsp:cNvSpPr/>
      </dsp:nvSpPr>
      <dsp:spPr>
        <a:xfrm>
          <a:off x="0" y="2696462"/>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str</a:t>
          </a:r>
          <a:endParaRPr lang="en-US" sz="1300" kern="1200"/>
        </a:p>
      </dsp:txBody>
      <dsp:txXfrm>
        <a:off x="0" y="2696462"/>
        <a:ext cx="6116795" cy="542587"/>
      </dsp:txXfrm>
    </dsp:sp>
    <dsp:sp modelId="{33C55FBC-466C-4077-A874-951D4267DFFD}">
      <dsp:nvSpPr>
        <dsp:cNvPr id="0" name=""/>
        <dsp:cNvSpPr/>
      </dsp:nvSpPr>
      <dsp:spPr>
        <a:xfrm>
          <a:off x="305839" y="250458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Text (string) type</a:t>
          </a:r>
          <a:endParaRPr lang="en-US" sz="1300" kern="1200" dirty="0"/>
        </a:p>
      </dsp:txBody>
      <dsp:txXfrm>
        <a:off x="324573" y="2523316"/>
        <a:ext cx="4244288" cy="346292"/>
      </dsp:txXfrm>
    </dsp:sp>
    <dsp:sp modelId="{08C5FC1D-2665-4045-B3B6-D9A343DF5203}">
      <dsp:nvSpPr>
        <dsp:cNvPr id="0" name=""/>
        <dsp:cNvSpPr/>
      </dsp:nvSpPr>
      <dsp:spPr>
        <a:xfrm>
          <a:off x="0" y="3501130"/>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a:t>list, tuple, range</a:t>
          </a:r>
          <a:endParaRPr lang="en-US" sz="1300" kern="1200" dirty="0"/>
        </a:p>
      </dsp:txBody>
      <dsp:txXfrm>
        <a:off x="0" y="3501130"/>
        <a:ext cx="6116795" cy="542587"/>
      </dsp:txXfrm>
    </dsp:sp>
    <dsp:sp modelId="{8F47DC20-A6F4-4C36-B157-1D8CC249B678}">
      <dsp:nvSpPr>
        <dsp:cNvPr id="0" name=""/>
        <dsp:cNvSpPr/>
      </dsp:nvSpPr>
      <dsp:spPr>
        <a:xfrm>
          <a:off x="305839" y="3309250"/>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Sequence Types</a:t>
          </a:r>
          <a:endParaRPr lang="en-US" sz="1300" kern="1200" dirty="0"/>
        </a:p>
      </dsp:txBody>
      <dsp:txXfrm>
        <a:off x="324573" y="3327984"/>
        <a:ext cx="4244288" cy="346292"/>
      </dsp:txXfrm>
    </dsp:sp>
    <dsp:sp modelId="{0AD6D476-7165-44FE-8538-17D76068A363}">
      <dsp:nvSpPr>
        <dsp:cNvPr id="0" name=""/>
        <dsp:cNvSpPr/>
      </dsp:nvSpPr>
      <dsp:spPr>
        <a:xfrm>
          <a:off x="0" y="430579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err="1"/>
            <a:t>dict</a:t>
          </a:r>
          <a:endParaRPr lang="en-US" sz="1300" kern="1200" dirty="0"/>
        </a:p>
      </dsp:txBody>
      <dsp:txXfrm>
        <a:off x="0" y="4305797"/>
        <a:ext cx="6116795" cy="542587"/>
      </dsp:txXfrm>
    </dsp:sp>
    <dsp:sp modelId="{11EDE60E-DDEC-442A-8996-7BAF2EB6D0F1}">
      <dsp:nvSpPr>
        <dsp:cNvPr id="0" name=""/>
        <dsp:cNvSpPr/>
      </dsp:nvSpPr>
      <dsp:spPr>
        <a:xfrm>
          <a:off x="305839" y="411391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Mapping Type</a:t>
          </a:r>
          <a:endParaRPr lang="en-US" sz="1300" kern="1200" dirty="0"/>
        </a:p>
      </dsp:txBody>
      <dsp:txXfrm>
        <a:off x="324573" y="4132651"/>
        <a:ext cx="4244288" cy="3462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7B171-9946-4E8C-A5E4-863B654635F3}">
      <dsp:nvSpPr>
        <dsp:cNvPr id="0" name=""/>
        <dsp:cNvSpPr/>
      </dsp:nvSpPr>
      <dsp:spPr>
        <a:xfrm>
          <a:off x="0" y="272222"/>
          <a:ext cx="6116795" cy="552825"/>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Special value </a:t>
          </a:r>
          <a:r>
            <a:rPr lang="en-US" sz="1300" b="1" kern="1200" dirty="0"/>
            <a:t>None</a:t>
          </a:r>
        </a:p>
      </dsp:txBody>
      <dsp:txXfrm>
        <a:off x="0" y="272222"/>
        <a:ext cx="6116795" cy="552825"/>
      </dsp:txXfrm>
    </dsp:sp>
    <dsp:sp modelId="{56A91522-2149-4D7E-8AF1-55D7079ACD32}">
      <dsp:nvSpPr>
        <dsp:cNvPr id="0" name=""/>
        <dsp:cNvSpPr/>
      </dsp:nvSpPr>
      <dsp:spPr>
        <a:xfrm>
          <a:off x="305839" y="8034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US" sz="1300" kern="1200" dirty="0" err="1"/>
            <a:t>NoneType</a:t>
          </a:r>
          <a:endParaRPr lang="en-US" sz="1300" kern="1200" dirty="0"/>
        </a:p>
      </dsp:txBody>
      <dsp:txXfrm>
        <a:off x="324573" y="99076"/>
        <a:ext cx="4244288" cy="346292"/>
      </dsp:txXfrm>
    </dsp:sp>
    <dsp:sp modelId="{BC271BE4-21CF-4F95-9FD3-E86DE46E8AE6}">
      <dsp:nvSpPr>
        <dsp:cNvPr id="0" name=""/>
        <dsp:cNvSpPr/>
      </dsp:nvSpPr>
      <dsp:spPr>
        <a:xfrm>
          <a:off x="0" y="108712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a:t>int, float</a:t>
          </a:r>
          <a:endParaRPr lang="en-US" sz="1300" kern="1200" dirty="0"/>
        </a:p>
      </dsp:txBody>
      <dsp:txXfrm>
        <a:off x="0" y="1087127"/>
        <a:ext cx="6116795" cy="542587"/>
      </dsp:txXfrm>
    </dsp:sp>
    <dsp:sp modelId="{23B7A66D-48F7-41E8-BF78-0D4C374B3E5A}">
      <dsp:nvSpPr>
        <dsp:cNvPr id="0" name=""/>
        <dsp:cNvSpPr/>
      </dsp:nvSpPr>
      <dsp:spPr>
        <a:xfrm>
          <a:off x="305839" y="89524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Numeric Types</a:t>
          </a:r>
          <a:endParaRPr lang="en-US" sz="1300" kern="1200" dirty="0"/>
        </a:p>
      </dsp:txBody>
      <dsp:txXfrm>
        <a:off x="324573" y="913981"/>
        <a:ext cx="4244288" cy="346292"/>
      </dsp:txXfrm>
    </dsp:sp>
    <dsp:sp modelId="{ED8397B4-7472-4B34-8AE3-ED6D11894835}">
      <dsp:nvSpPr>
        <dsp:cNvPr id="0" name=""/>
        <dsp:cNvSpPr/>
      </dsp:nvSpPr>
      <dsp:spPr>
        <a:xfrm>
          <a:off x="0" y="1891795"/>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bool</a:t>
          </a:r>
          <a:endParaRPr lang="en-US" sz="1300" kern="1200"/>
        </a:p>
      </dsp:txBody>
      <dsp:txXfrm>
        <a:off x="0" y="1891795"/>
        <a:ext cx="6116795" cy="542587"/>
      </dsp:txXfrm>
    </dsp:sp>
    <dsp:sp modelId="{866D3EBA-6329-4B01-8A00-7FCC7B620BDE}">
      <dsp:nvSpPr>
        <dsp:cNvPr id="0" name=""/>
        <dsp:cNvSpPr/>
      </dsp:nvSpPr>
      <dsp:spPr>
        <a:xfrm>
          <a:off x="305839" y="1699915"/>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Boolean Type</a:t>
          </a:r>
          <a:endParaRPr lang="en-US" sz="1300" kern="1200"/>
        </a:p>
      </dsp:txBody>
      <dsp:txXfrm>
        <a:off x="324573" y="1718649"/>
        <a:ext cx="4244288" cy="346292"/>
      </dsp:txXfrm>
    </dsp:sp>
    <dsp:sp modelId="{37024E3A-CA15-4B21-90A1-367E7B3D253C}">
      <dsp:nvSpPr>
        <dsp:cNvPr id="0" name=""/>
        <dsp:cNvSpPr/>
      </dsp:nvSpPr>
      <dsp:spPr>
        <a:xfrm>
          <a:off x="0" y="2696462"/>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str</a:t>
          </a:r>
          <a:endParaRPr lang="en-US" sz="1300" kern="1200"/>
        </a:p>
      </dsp:txBody>
      <dsp:txXfrm>
        <a:off x="0" y="2696462"/>
        <a:ext cx="6116795" cy="542587"/>
      </dsp:txXfrm>
    </dsp:sp>
    <dsp:sp modelId="{33C55FBC-466C-4077-A874-951D4267DFFD}">
      <dsp:nvSpPr>
        <dsp:cNvPr id="0" name=""/>
        <dsp:cNvSpPr/>
      </dsp:nvSpPr>
      <dsp:spPr>
        <a:xfrm>
          <a:off x="305839" y="250458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Text (string) type</a:t>
          </a:r>
          <a:endParaRPr lang="en-US" sz="1300" kern="1200" dirty="0"/>
        </a:p>
      </dsp:txBody>
      <dsp:txXfrm>
        <a:off x="324573" y="2523316"/>
        <a:ext cx="4244288" cy="346292"/>
      </dsp:txXfrm>
    </dsp:sp>
    <dsp:sp modelId="{08C5FC1D-2665-4045-B3B6-D9A343DF5203}">
      <dsp:nvSpPr>
        <dsp:cNvPr id="0" name=""/>
        <dsp:cNvSpPr/>
      </dsp:nvSpPr>
      <dsp:spPr>
        <a:xfrm>
          <a:off x="0" y="3501130"/>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a:t>list, tuple, range</a:t>
          </a:r>
          <a:endParaRPr lang="en-US" sz="1300" kern="1200" dirty="0"/>
        </a:p>
      </dsp:txBody>
      <dsp:txXfrm>
        <a:off x="0" y="3501130"/>
        <a:ext cx="6116795" cy="542587"/>
      </dsp:txXfrm>
    </dsp:sp>
    <dsp:sp modelId="{8F47DC20-A6F4-4C36-B157-1D8CC249B678}">
      <dsp:nvSpPr>
        <dsp:cNvPr id="0" name=""/>
        <dsp:cNvSpPr/>
      </dsp:nvSpPr>
      <dsp:spPr>
        <a:xfrm>
          <a:off x="305839" y="3309250"/>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Sequence Types</a:t>
          </a:r>
          <a:endParaRPr lang="en-US" sz="1300" kern="1200" dirty="0"/>
        </a:p>
      </dsp:txBody>
      <dsp:txXfrm>
        <a:off x="324573" y="3327984"/>
        <a:ext cx="4244288" cy="346292"/>
      </dsp:txXfrm>
    </dsp:sp>
    <dsp:sp modelId="{0AD6D476-7165-44FE-8538-17D76068A363}">
      <dsp:nvSpPr>
        <dsp:cNvPr id="0" name=""/>
        <dsp:cNvSpPr/>
      </dsp:nvSpPr>
      <dsp:spPr>
        <a:xfrm>
          <a:off x="0" y="430579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err="1"/>
            <a:t>dict</a:t>
          </a:r>
          <a:endParaRPr lang="en-US" sz="1300" kern="1200" dirty="0"/>
        </a:p>
      </dsp:txBody>
      <dsp:txXfrm>
        <a:off x="0" y="4305797"/>
        <a:ext cx="6116795" cy="542587"/>
      </dsp:txXfrm>
    </dsp:sp>
    <dsp:sp modelId="{11EDE60E-DDEC-442A-8996-7BAF2EB6D0F1}">
      <dsp:nvSpPr>
        <dsp:cNvPr id="0" name=""/>
        <dsp:cNvSpPr/>
      </dsp:nvSpPr>
      <dsp:spPr>
        <a:xfrm>
          <a:off x="305839" y="411391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Mapping Type</a:t>
          </a:r>
          <a:endParaRPr lang="en-US" sz="1300" kern="1200" dirty="0"/>
        </a:p>
      </dsp:txBody>
      <dsp:txXfrm>
        <a:off x="324573" y="4132651"/>
        <a:ext cx="4244288" cy="3462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4DE65-B485-4D57-A979-15233338A2BB}">
      <dsp:nvSpPr>
        <dsp:cNvPr id="0" name=""/>
        <dsp:cNvSpPr/>
      </dsp:nvSpPr>
      <dsp:spPr>
        <a:xfrm>
          <a:off x="0" y="337729"/>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212" tIns="458216" rIns="243212" bIns="156464" numCol="1" spcCol="1270" anchor="t" anchorCtr="0">
          <a:noAutofit/>
        </a:bodyPr>
        <a:lstStyle/>
        <a:p>
          <a:pPr marL="228600" lvl="1" indent="-228600" algn="l" defTabSz="977900">
            <a:lnSpc>
              <a:spcPct val="90000"/>
            </a:lnSpc>
            <a:spcBef>
              <a:spcPct val="0"/>
            </a:spcBef>
            <a:spcAft>
              <a:spcPct val="15000"/>
            </a:spcAft>
            <a:buChar char="•"/>
          </a:pPr>
          <a:endParaRPr lang="en-US" sz="2200" kern="1200" dirty="0"/>
        </a:p>
      </dsp:txBody>
      <dsp:txXfrm>
        <a:off x="0" y="337729"/>
        <a:ext cx="3133726" cy="554400"/>
      </dsp:txXfrm>
    </dsp:sp>
    <dsp:sp modelId="{121D8A46-CD78-4E47-9B39-13E2E38A84AA}">
      <dsp:nvSpPr>
        <dsp:cNvPr id="0" name=""/>
        <dsp:cNvSpPr/>
      </dsp:nvSpPr>
      <dsp:spPr>
        <a:xfrm>
          <a:off x="156686" y="1300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Lists</a:t>
          </a:r>
          <a:endParaRPr lang="en-US" sz="2200" kern="1200"/>
        </a:p>
      </dsp:txBody>
      <dsp:txXfrm>
        <a:off x="188389" y="44712"/>
        <a:ext cx="2130202" cy="586034"/>
      </dsp:txXfrm>
    </dsp:sp>
    <dsp:sp modelId="{DE46DFD4-E2B5-4211-86AC-152B701C833A}">
      <dsp:nvSpPr>
        <dsp:cNvPr id="0" name=""/>
        <dsp:cNvSpPr/>
      </dsp:nvSpPr>
      <dsp:spPr>
        <a:xfrm>
          <a:off x="0" y="1335649"/>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8CD5A-A331-48DA-B16A-CCEE0FF4A928}">
      <dsp:nvSpPr>
        <dsp:cNvPr id="0" name=""/>
        <dsp:cNvSpPr/>
      </dsp:nvSpPr>
      <dsp:spPr>
        <a:xfrm>
          <a:off x="156686" y="101092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Tuples</a:t>
          </a:r>
          <a:endParaRPr lang="en-US" sz="2200" kern="1200"/>
        </a:p>
      </dsp:txBody>
      <dsp:txXfrm>
        <a:off x="188389" y="1042632"/>
        <a:ext cx="2130202" cy="586034"/>
      </dsp:txXfrm>
    </dsp:sp>
    <dsp:sp modelId="{5E8FD8D1-28F5-4C4C-8AC3-B984072E4007}">
      <dsp:nvSpPr>
        <dsp:cNvPr id="0" name=""/>
        <dsp:cNvSpPr/>
      </dsp:nvSpPr>
      <dsp:spPr>
        <a:xfrm>
          <a:off x="0" y="2333570"/>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9AC6-D6AC-4702-882E-14737610A257}">
      <dsp:nvSpPr>
        <dsp:cNvPr id="0" name=""/>
        <dsp:cNvSpPr/>
      </dsp:nvSpPr>
      <dsp:spPr>
        <a:xfrm>
          <a:off x="156686" y="200884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Strings </a:t>
          </a:r>
          <a:endParaRPr lang="en-US" sz="2200" kern="1200"/>
        </a:p>
      </dsp:txBody>
      <dsp:txXfrm>
        <a:off x="188389" y="2040552"/>
        <a:ext cx="2130202" cy="586034"/>
      </dsp:txXfrm>
    </dsp:sp>
    <dsp:sp modelId="{3A1EC374-7DF7-4197-A33B-8D6B42C2AC05}">
      <dsp:nvSpPr>
        <dsp:cNvPr id="0" name=""/>
        <dsp:cNvSpPr/>
      </dsp:nvSpPr>
      <dsp:spPr>
        <a:xfrm>
          <a:off x="0" y="3331490"/>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B6E6B-0DA8-4D30-A11B-06329AC02B92}">
      <dsp:nvSpPr>
        <dsp:cNvPr id="0" name=""/>
        <dsp:cNvSpPr/>
      </dsp:nvSpPr>
      <dsp:spPr>
        <a:xfrm>
          <a:off x="156686" y="300676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Ranges</a:t>
          </a:r>
          <a:endParaRPr lang="en-US" sz="2200" kern="1200"/>
        </a:p>
      </dsp:txBody>
      <dsp:txXfrm>
        <a:off x="188389" y="3038472"/>
        <a:ext cx="2130202" cy="58603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4DE65-B485-4D57-A979-15233338A2BB}">
      <dsp:nvSpPr>
        <dsp:cNvPr id="0" name=""/>
        <dsp:cNvSpPr/>
      </dsp:nvSpPr>
      <dsp:spPr>
        <a:xfrm>
          <a:off x="0" y="337729"/>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212" tIns="458216" rIns="243212" bIns="156464" numCol="1" spcCol="1270" anchor="t" anchorCtr="0">
          <a:noAutofit/>
        </a:bodyPr>
        <a:lstStyle/>
        <a:p>
          <a:pPr marL="228600" lvl="1" indent="-228600" algn="l" defTabSz="977900">
            <a:lnSpc>
              <a:spcPct val="90000"/>
            </a:lnSpc>
            <a:spcBef>
              <a:spcPct val="0"/>
            </a:spcBef>
            <a:spcAft>
              <a:spcPct val="15000"/>
            </a:spcAft>
            <a:buChar char="•"/>
          </a:pPr>
          <a:endParaRPr lang="en-US" sz="2200" kern="1200" dirty="0"/>
        </a:p>
      </dsp:txBody>
      <dsp:txXfrm>
        <a:off x="0" y="337729"/>
        <a:ext cx="3133726" cy="554400"/>
      </dsp:txXfrm>
    </dsp:sp>
    <dsp:sp modelId="{121D8A46-CD78-4E47-9B39-13E2E38A84AA}">
      <dsp:nvSpPr>
        <dsp:cNvPr id="0" name=""/>
        <dsp:cNvSpPr/>
      </dsp:nvSpPr>
      <dsp:spPr>
        <a:xfrm>
          <a:off x="156686" y="1300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Lists</a:t>
          </a:r>
          <a:endParaRPr lang="en-US" sz="2200" kern="1200"/>
        </a:p>
      </dsp:txBody>
      <dsp:txXfrm>
        <a:off x="188389" y="44712"/>
        <a:ext cx="2130202" cy="586034"/>
      </dsp:txXfrm>
    </dsp:sp>
    <dsp:sp modelId="{DE46DFD4-E2B5-4211-86AC-152B701C833A}">
      <dsp:nvSpPr>
        <dsp:cNvPr id="0" name=""/>
        <dsp:cNvSpPr/>
      </dsp:nvSpPr>
      <dsp:spPr>
        <a:xfrm>
          <a:off x="0" y="1335649"/>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8CD5A-A331-48DA-B16A-CCEE0FF4A928}">
      <dsp:nvSpPr>
        <dsp:cNvPr id="0" name=""/>
        <dsp:cNvSpPr/>
      </dsp:nvSpPr>
      <dsp:spPr>
        <a:xfrm>
          <a:off x="156686" y="101092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Tuples</a:t>
          </a:r>
          <a:endParaRPr lang="en-US" sz="2200" kern="1200"/>
        </a:p>
      </dsp:txBody>
      <dsp:txXfrm>
        <a:off x="188389" y="1042632"/>
        <a:ext cx="2130202" cy="586034"/>
      </dsp:txXfrm>
    </dsp:sp>
    <dsp:sp modelId="{5E8FD8D1-28F5-4C4C-8AC3-B984072E4007}">
      <dsp:nvSpPr>
        <dsp:cNvPr id="0" name=""/>
        <dsp:cNvSpPr/>
      </dsp:nvSpPr>
      <dsp:spPr>
        <a:xfrm>
          <a:off x="0" y="2333570"/>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9AC6-D6AC-4702-882E-14737610A257}">
      <dsp:nvSpPr>
        <dsp:cNvPr id="0" name=""/>
        <dsp:cNvSpPr/>
      </dsp:nvSpPr>
      <dsp:spPr>
        <a:xfrm>
          <a:off x="156686" y="200884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Strings </a:t>
          </a:r>
          <a:endParaRPr lang="en-US" sz="2200" kern="1200"/>
        </a:p>
      </dsp:txBody>
      <dsp:txXfrm>
        <a:off x="188389" y="2040552"/>
        <a:ext cx="2130202" cy="586034"/>
      </dsp:txXfrm>
    </dsp:sp>
    <dsp:sp modelId="{3A1EC374-7DF7-4197-A33B-8D6B42C2AC05}">
      <dsp:nvSpPr>
        <dsp:cNvPr id="0" name=""/>
        <dsp:cNvSpPr/>
      </dsp:nvSpPr>
      <dsp:spPr>
        <a:xfrm>
          <a:off x="0" y="3331490"/>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B6E6B-0DA8-4D30-A11B-06329AC02B92}">
      <dsp:nvSpPr>
        <dsp:cNvPr id="0" name=""/>
        <dsp:cNvSpPr/>
      </dsp:nvSpPr>
      <dsp:spPr>
        <a:xfrm>
          <a:off x="156686" y="300676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Ranges</a:t>
          </a:r>
          <a:endParaRPr lang="en-US" sz="2200" kern="1200"/>
        </a:p>
      </dsp:txBody>
      <dsp:txXfrm>
        <a:off x="188389" y="3038472"/>
        <a:ext cx="2130202" cy="58603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4DE65-B485-4D57-A979-15233338A2BB}">
      <dsp:nvSpPr>
        <dsp:cNvPr id="0" name=""/>
        <dsp:cNvSpPr/>
      </dsp:nvSpPr>
      <dsp:spPr>
        <a:xfrm>
          <a:off x="0" y="337729"/>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212" tIns="458216" rIns="243212" bIns="156464" numCol="1" spcCol="1270" anchor="t" anchorCtr="0">
          <a:noAutofit/>
        </a:bodyPr>
        <a:lstStyle/>
        <a:p>
          <a:pPr marL="228600" lvl="1" indent="-228600" algn="l" defTabSz="977900">
            <a:lnSpc>
              <a:spcPct val="90000"/>
            </a:lnSpc>
            <a:spcBef>
              <a:spcPct val="0"/>
            </a:spcBef>
            <a:spcAft>
              <a:spcPct val="15000"/>
            </a:spcAft>
            <a:buChar char="•"/>
          </a:pPr>
          <a:endParaRPr lang="en-US" sz="2200" kern="1200" dirty="0"/>
        </a:p>
      </dsp:txBody>
      <dsp:txXfrm>
        <a:off x="0" y="337729"/>
        <a:ext cx="3133726" cy="554400"/>
      </dsp:txXfrm>
    </dsp:sp>
    <dsp:sp modelId="{121D8A46-CD78-4E47-9B39-13E2E38A84AA}">
      <dsp:nvSpPr>
        <dsp:cNvPr id="0" name=""/>
        <dsp:cNvSpPr/>
      </dsp:nvSpPr>
      <dsp:spPr>
        <a:xfrm>
          <a:off x="156686" y="1300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Lists</a:t>
          </a:r>
          <a:endParaRPr lang="en-US" sz="2200" kern="1200"/>
        </a:p>
      </dsp:txBody>
      <dsp:txXfrm>
        <a:off x="188389" y="44712"/>
        <a:ext cx="2130202" cy="586034"/>
      </dsp:txXfrm>
    </dsp:sp>
    <dsp:sp modelId="{DE46DFD4-E2B5-4211-86AC-152B701C833A}">
      <dsp:nvSpPr>
        <dsp:cNvPr id="0" name=""/>
        <dsp:cNvSpPr/>
      </dsp:nvSpPr>
      <dsp:spPr>
        <a:xfrm>
          <a:off x="0" y="1335649"/>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8CD5A-A331-48DA-B16A-CCEE0FF4A928}">
      <dsp:nvSpPr>
        <dsp:cNvPr id="0" name=""/>
        <dsp:cNvSpPr/>
      </dsp:nvSpPr>
      <dsp:spPr>
        <a:xfrm>
          <a:off x="156686" y="101092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Tuples</a:t>
          </a:r>
          <a:endParaRPr lang="en-US" sz="2200" kern="1200"/>
        </a:p>
      </dsp:txBody>
      <dsp:txXfrm>
        <a:off x="188389" y="1042632"/>
        <a:ext cx="2130202" cy="586034"/>
      </dsp:txXfrm>
    </dsp:sp>
    <dsp:sp modelId="{5E8FD8D1-28F5-4C4C-8AC3-B984072E4007}">
      <dsp:nvSpPr>
        <dsp:cNvPr id="0" name=""/>
        <dsp:cNvSpPr/>
      </dsp:nvSpPr>
      <dsp:spPr>
        <a:xfrm>
          <a:off x="0" y="2333570"/>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9AC6-D6AC-4702-882E-14737610A257}">
      <dsp:nvSpPr>
        <dsp:cNvPr id="0" name=""/>
        <dsp:cNvSpPr/>
      </dsp:nvSpPr>
      <dsp:spPr>
        <a:xfrm>
          <a:off x="156686" y="200884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Strings </a:t>
          </a:r>
          <a:endParaRPr lang="en-US" sz="2200" kern="1200"/>
        </a:p>
      </dsp:txBody>
      <dsp:txXfrm>
        <a:off x="188389" y="2040552"/>
        <a:ext cx="2130202" cy="586034"/>
      </dsp:txXfrm>
    </dsp:sp>
    <dsp:sp modelId="{3A1EC374-7DF7-4197-A33B-8D6B42C2AC05}">
      <dsp:nvSpPr>
        <dsp:cNvPr id="0" name=""/>
        <dsp:cNvSpPr/>
      </dsp:nvSpPr>
      <dsp:spPr>
        <a:xfrm>
          <a:off x="0" y="3331490"/>
          <a:ext cx="3133726" cy="554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B6E6B-0DA8-4D30-A11B-06329AC02B92}">
      <dsp:nvSpPr>
        <dsp:cNvPr id="0" name=""/>
        <dsp:cNvSpPr/>
      </dsp:nvSpPr>
      <dsp:spPr>
        <a:xfrm>
          <a:off x="156686" y="3006769"/>
          <a:ext cx="2193608" cy="6494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977900">
            <a:lnSpc>
              <a:spcPct val="90000"/>
            </a:lnSpc>
            <a:spcBef>
              <a:spcPct val="0"/>
            </a:spcBef>
            <a:spcAft>
              <a:spcPct val="35000"/>
            </a:spcAft>
            <a:buNone/>
          </a:pPr>
          <a:r>
            <a:rPr lang="en-CA" sz="2200" kern="1200"/>
            <a:t>Ranges</a:t>
          </a:r>
          <a:endParaRPr lang="en-US" sz="2200" kern="1200"/>
        </a:p>
      </dsp:txBody>
      <dsp:txXfrm>
        <a:off x="188389" y="3038472"/>
        <a:ext cx="2130202" cy="58603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4DE65-B485-4D57-A979-15233338A2BB}">
      <dsp:nvSpPr>
        <dsp:cNvPr id="0" name=""/>
        <dsp:cNvSpPr/>
      </dsp:nvSpPr>
      <dsp:spPr>
        <a:xfrm>
          <a:off x="0" y="218209"/>
          <a:ext cx="3133726" cy="17640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212" tIns="291592" rIns="243212" bIns="99568" numCol="1" spcCol="1270" anchor="t" anchorCtr="0">
          <a:noAutofit/>
        </a:bodyPr>
        <a:lstStyle/>
        <a:p>
          <a:pPr marL="114300" lvl="1" indent="-114300" algn="l" defTabSz="622300">
            <a:lnSpc>
              <a:spcPct val="90000"/>
            </a:lnSpc>
            <a:spcBef>
              <a:spcPct val="0"/>
            </a:spcBef>
            <a:spcAft>
              <a:spcPct val="15000"/>
            </a:spcAft>
            <a:buChar char="•"/>
          </a:pPr>
          <a:r>
            <a:rPr lang="en-CA" sz="1400" kern="1200"/>
            <a:t>A list is a mutable sequence of values, surrounded by square brackets and separated by commas.</a:t>
          </a:r>
          <a:endParaRPr lang="en-US" sz="1400" kern="1200"/>
        </a:p>
        <a:p>
          <a:pPr marL="114300" lvl="1" indent="-114300" algn="l" defTabSz="622300">
            <a:lnSpc>
              <a:spcPct val="90000"/>
            </a:lnSpc>
            <a:spcBef>
              <a:spcPct val="0"/>
            </a:spcBef>
            <a:spcAft>
              <a:spcPct val="15000"/>
            </a:spcAft>
            <a:buChar char="•"/>
          </a:pPr>
          <a:r>
            <a:rPr lang="en-CA" sz="1400" kern="1200" dirty="0"/>
            <a:t>Elements are ordered and accessible by a zero-based index</a:t>
          </a:r>
          <a:endParaRPr lang="en-US" sz="1400" kern="1200" dirty="0"/>
        </a:p>
      </dsp:txBody>
      <dsp:txXfrm>
        <a:off x="0" y="218209"/>
        <a:ext cx="3133726" cy="1764000"/>
      </dsp:txXfrm>
    </dsp:sp>
    <dsp:sp modelId="{121D8A46-CD78-4E47-9B39-13E2E38A84AA}">
      <dsp:nvSpPr>
        <dsp:cNvPr id="0" name=""/>
        <dsp:cNvSpPr/>
      </dsp:nvSpPr>
      <dsp:spPr>
        <a:xfrm>
          <a:off x="156686" y="11569"/>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a:t>Lists</a:t>
          </a:r>
          <a:endParaRPr lang="en-US" sz="1400" kern="1200"/>
        </a:p>
      </dsp:txBody>
      <dsp:txXfrm>
        <a:off x="176861" y="31744"/>
        <a:ext cx="2153258" cy="372930"/>
      </dsp:txXfrm>
    </dsp:sp>
    <dsp:sp modelId="{DE46DFD4-E2B5-4211-86AC-152B701C833A}">
      <dsp:nvSpPr>
        <dsp:cNvPr id="0" name=""/>
        <dsp:cNvSpPr/>
      </dsp:nvSpPr>
      <dsp:spPr>
        <a:xfrm>
          <a:off x="0" y="2264450"/>
          <a:ext cx="3133726" cy="352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8CD5A-A331-48DA-B16A-CCEE0FF4A928}">
      <dsp:nvSpPr>
        <dsp:cNvPr id="0" name=""/>
        <dsp:cNvSpPr/>
      </dsp:nvSpPr>
      <dsp:spPr>
        <a:xfrm>
          <a:off x="156686" y="2057810"/>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a:t>Tuples</a:t>
          </a:r>
          <a:endParaRPr lang="en-US" sz="1400" kern="1200"/>
        </a:p>
      </dsp:txBody>
      <dsp:txXfrm>
        <a:off x="176861" y="2077985"/>
        <a:ext cx="2153258" cy="372930"/>
      </dsp:txXfrm>
    </dsp:sp>
    <dsp:sp modelId="{5E8FD8D1-28F5-4C4C-8AC3-B984072E4007}">
      <dsp:nvSpPr>
        <dsp:cNvPr id="0" name=""/>
        <dsp:cNvSpPr/>
      </dsp:nvSpPr>
      <dsp:spPr>
        <a:xfrm>
          <a:off x="0" y="2899490"/>
          <a:ext cx="3133726" cy="352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9AC6-D6AC-4702-882E-14737610A257}">
      <dsp:nvSpPr>
        <dsp:cNvPr id="0" name=""/>
        <dsp:cNvSpPr/>
      </dsp:nvSpPr>
      <dsp:spPr>
        <a:xfrm>
          <a:off x="156686" y="2692849"/>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a:t>Strings </a:t>
          </a:r>
          <a:endParaRPr lang="en-US" sz="1400" kern="1200"/>
        </a:p>
      </dsp:txBody>
      <dsp:txXfrm>
        <a:off x="176861" y="2713024"/>
        <a:ext cx="2153258" cy="372930"/>
      </dsp:txXfrm>
    </dsp:sp>
    <dsp:sp modelId="{3A1EC374-7DF7-4197-A33B-8D6B42C2AC05}">
      <dsp:nvSpPr>
        <dsp:cNvPr id="0" name=""/>
        <dsp:cNvSpPr/>
      </dsp:nvSpPr>
      <dsp:spPr>
        <a:xfrm>
          <a:off x="0" y="3534530"/>
          <a:ext cx="3133726" cy="352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B6E6B-0DA8-4D30-A11B-06329AC02B92}">
      <dsp:nvSpPr>
        <dsp:cNvPr id="0" name=""/>
        <dsp:cNvSpPr/>
      </dsp:nvSpPr>
      <dsp:spPr>
        <a:xfrm>
          <a:off x="156686" y="3327890"/>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a:t>Ranges</a:t>
          </a:r>
          <a:endParaRPr lang="en-US" sz="1400" kern="1200"/>
        </a:p>
      </dsp:txBody>
      <dsp:txXfrm>
        <a:off x="176861" y="3348065"/>
        <a:ext cx="2153258" cy="37293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4DE65-B485-4D57-A979-15233338A2BB}">
      <dsp:nvSpPr>
        <dsp:cNvPr id="0" name=""/>
        <dsp:cNvSpPr/>
      </dsp:nvSpPr>
      <dsp:spPr>
        <a:xfrm>
          <a:off x="0" y="218209"/>
          <a:ext cx="3133726" cy="17640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212" tIns="291592" rIns="243212" bIns="99568" numCol="1" spcCol="1270" anchor="t" anchorCtr="0">
          <a:noAutofit/>
        </a:bodyPr>
        <a:lstStyle/>
        <a:p>
          <a:pPr marL="114300" lvl="1" indent="-114300" algn="l" defTabSz="622300">
            <a:lnSpc>
              <a:spcPct val="90000"/>
            </a:lnSpc>
            <a:spcBef>
              <a:spcPct val="0"/>
            </a:spcBef>
            <a:spcAft>
              <a:spcPct val="15000"/>
            </a:spcAft>
            <a:buChar char="•"/>
          </a:pPr>
          <a:r>
            <a:rPr lang="en-CA" sz="1400" kern="1200"/>
            <a:t>A list is a mutable sequence of values, surrounded by square brackets and separated by commas.</a:t>
          </a:r>
          <a:endParaRPr lang="en-US" sz="1400" kern="1200"/>
        </a:p>
        <a:p>
          <a:pPr marL="114300" lvl="1" indent="-114300" algn="l" defTabSz="622300">
            <a:lnSpc>
              <a:spcPct val="90000"/>
            </a:lnSpc>
            <a:spcBef>
              <a:spcPct val="0"/>
            </a:spcBef>
            <a:spcAft>
              <a:spcPct val="15000"/>
            </a:spcAft>
            <a:buChar char="•"/>
          </a:pPr>
          <a:r>
            <a:rPr lang="en-CA" sz="1400" kern="1200" dirty="0"/>
            <a:t>Elements are ordered and accessible by a zero-based index</a:t>
          </a:r>
          <a:endParaRPr lang="en-US" sz="1400" kern="1200" dirty="0"/>
        </a:p>
      </dsp:txBody>
      <dsp:txXfrm>
        <a:off x="0" y="218209"/>
        <a:ext cx="3133726" cy="1764000"/>
      </dsp:txXfrm>
    </dsp:sp>
    <dsp:sp modelId="{121D8A46-CD78-4E47-9B39-13E2E38A84AA}">
      <dsp:nvSpPr>
        <dsp:cNvPr id="0" name=""/>
        <dsp:cNvSpPr/>
      </dsp:nvSpPr>
      <dsp:spPr>
        <a:xfrm>
          <a:off x="156686" y="11569"/>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a:t>Lists</a:t>
          </a:r>
          <a:endParaRPr lang="en-US" sz="1400" kern="1200"/>
        </a:p>
      </dsp:txBody>
      <dsp:txXfrm>
        <a:off x="176861" y="31744"/>
        <a:ext cx="2153258" cy="372930"/>
      </dsp:txXfrm>
    </dsp:sp>
    <dsp:sp modelId="{DE46DFD4-E2B5-4211-86AC-152B701C833A}">
      <dsp:nvSpPr>
        <dsp:cNvPr id="0" name=""/>
        <dsp:cNvSpPr/>
      </dsp:nvSpPr>
      <dsp:spPr>
        <a:xfrm>
          <a:off x="0" y="2264450"/>
          <a:ext cx="3133726" cy="352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8CD5A-A331-48DA-B16A-CCEE0FF4A928}">
      <dsp:nvSpPr>
        <dsp:cNvPr id="0" name=""/>
        <dsp:cNvSpPr/>
      </dsp:nvSpPr>
      <dsp:spPr>
        <a:xfrm>
          <a:off x="156686" y="2057810"/>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a:t>Tuples</a:t>
          </a:r>
          <a:endParaRPr lang="en-US" sz="1400" kern="1200"/>
        </a:p>
      </dsp:txBody>
      <dsp:txXfrm>
        <a:off x="176861" y="2077985"/>
        <a:ext cx="2153258" cy="372930"/>
      </dsp:txXfrm>
    </dsp:sp>
    <dsp:sp modelId="{5E8FD8D1-28F5-4C4C-8AC3-B984072E4007}">
      <dsp:nvSpPr>
        <dsp:cNvPr id="0" name=""/>
        <dsp:cNvSpPr/>
      </dsp:nvSpPr>
      <dsp:spPr>
        <a:xfrm>
          <a:off x="0" y="2899490"/>
          <a:ext cx="3133726" cy="352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9AC6-D6AC-4702-882E-14737610A257}">
      <dsp:nvSpPr>
        <dsp:cNvPr id="0" name=""/>
        <dsp:cNvSpPr/>
      </dsp:nvSpPr>
      <dsp:spPr>
        <a:xfrm>
          <a:off x="156686" y="2692849"/>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a:t>Strings </a:t>
          </a:r>
          <a:endParaRPr lang="en-US" sz="1400" kern="1200"/>
        </a:p>
      </dsp:txBody>
      <dsp:txXfrm>
        <a:off x="176861" y="2713024"/>
        <a:ext cx="2153258" cy="372930"/>
      </dsp:txXfrm>
    </dsp:sp>
    <dsp:sp modelId="{3A1EC374-7DF7-4197-A33B-8D6B42C2AC05}">
      <dsp:nvSpPr>
        <dsp:cNvPr id="0" name=""/>
        <dsp:cNvSpPr/>
      </dsp:nvSpPr>
      <dsp:spPr>
        <a:xfrm>
          <a:off x="0" y="3534530"/>
          <a:ext cx="3133726" cy="352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B6E6B-0DA8-4D30-A11B-06329AC02B92}">
      <dsp:nvSpPr>
        <dsp:cNvPr id="0" name=""/>
        <dsp:cNvSpPr/>
      </dsp:nvSpPr>
      <dsp:spPr>
        <a:xfrm>
          <a:off x="156686" y="3327890"/>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a:t>Ranges</a:t>
          </a:r>
          <a:endParaRPr lang="en-US" sz="1400" kern="1200"/>
        </a:p>
      </dsp:txBody>
      <dsp:txXfrm>
        <a:off x="176861" y="3348065"/>
        <a:ext cx="2153258" cy="37293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4DE65-B485-4D57-A979-15233338A2BB}">
      <dsp:nvSpPr>
        <dsp:cNvPr id="0" name=""/>
        <dsp:cNvSpPr/>
      </dsp:nvSpPr>
      <dsp:spPr>
        <a:xfrm>
          <a:off x="0" y="219019"/>
          <a:ext cx="3133726" cy="3276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1D8A46-CD78-4E47-9B39-13E2E38A84AA}">
      <dsp:nvSpPr>
        <dsp:cNvPr id="0" name=""/>
        <dsp:cNvSpPr/>
      </dsp:nvSpPr>
      <dsp:spPr>
        <a:xfrm>
          <a:off x="156686" y="27139"/>
          <a:ext cx="2193608"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77850">
            <a:lnSpc>
              <a:spcPct val="90000"/>
            </a:lnSpc>
            <a:spcBef>
              <a:spcPct val="0"/>
            </a:spcBef>
            <a:spcAft>
              <a:spcPct val="35000"/>
            </a:spcAft>
            <a:buNone/>
          </a:pPr>
          <a:r>
            <a:rPr lang="en-CA" sz="1300" kern="1200" dirty="0"/>
            <a:t>Lists</a:t>
          </a:r>
          <a:endParaRPr lang="en-US" sz="1300" kern="1200" dirty="0"/>
        </a:p>
      </dsp:txBody>
      <dsp:txXfrm>
        <a:off x="175420" y="45873"/>
        <a:ext cx="2156140" cy="346292"/>
      </dsp:txXfrm>
    </dsp:sp>
    <dsp:sp modelId="{DE46DFD4-E2B5-4211-86AC-152B701C833A}">
      <dsp:nvSpPr>
        <dsp:cNvPr id="0" name=""/>
        <dsp:cNvSpPr/>
      </dsp:nvSpPr>
      <dsp:spPr>
        <a:xfrm>
          <a:off x="0" y="808699"/>
          <a:ext cx="3133726" cy="18837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212" tIns="270764" rIns="243212"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 tuple is a sequence of comma separated elements</a:t>
          </a:r>
        </a:p>
        <a:p>
          <a:pPr marL="114300" lvl="1" indent="-114300" algn="l" defTabSz="577850">
            <a:lnSpc>
              <a:spcPct val="90000"/>
            </a:lnSpc>
            <a:spcBef>
              <a:spcPct val="0"/>
            </a:spcBef>
            <a:spcAft>
              <a:spcPct val="15000"/>
            </a:spcAft>
            <a:buChar char="•"/>
          </a:pPr>
          <a:r>
            <a:rPr lang="en-US" sz="1300" kern="1200" dirty="0"/>
            <a:t>Maybe surrounded by round parentheses </a:t>
          </a:r>
        </a:p>
        <a:p>
          <a:pPr marL="228600" lvl="2" indent="-114300" algn="l" defTabSz="577850">
            <a:lnSpc>
              <a:spcPct val="90000"/>
            </a:lnSpc>
            <a:spcBef>
              <a:spcPct val="0"/>
            </a:spcBef>
            <a:spcAft>
              <a:spcPct val="15000"/>
            </a:spcAft>
            <a:buChar char="•"/>
          </a:pPr>
          <a:r>
            <a:rPr lang="en-US" sz="1300" kern="1200" dirty="0"/>
            <a:t>The parentheses are only required for an empty tuple</a:t>
          </a:r>
        </a:p>
        <a:p>
          <a:pPr marL="114300" lvl="1" indent="-114300" algn="l" defTabSz="577850">
            <a:lnSpc>
              <a:spcPct val="90000"/>
            </a:lnSpc>
            <a:spcBef>
              <a:spcPct val="0"/>
            </a:spcBef>
            <a:spcAft>
              <a:spcPct val="15000"/>
            </a:spcAft>
            <a:buChar char="•"/>
          </a:pPr>
          <a:r>
            <a:rPr lang="en-US" sz="1300" kern="1200" dirty="0"/>
            <a:t>Sigle element tuples must have a trailing comma</a:t>
          </a:r>
        </a:p>
      </dsp:txBody>
      <dsp:txXfrm>
        <a:off x="0" y="808699"/>
        <a:ext cx="3133726" cy="1883700"/>
      </dsp:txXfrm>
    </dsp:sp>
    <dsp:sp modelId="{9328CD5A-A331-48DA-B16A-CCEE0FF4A928}">
      <dsp:nvSpPr>
        <dsp:cNvPr id="0" name=""/>
        <dsp:cNvSpPr/>
      </dsp:nvSpPr>
      <dsp:spPr>
        <a:xfrm>
          <a:off x="156686" y="616819"/>
          <a:ext cx="2193608"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77850">
            <a:lnSpc>
              <a:spcPct val="90000"/>
            </a:lnSpc>
            <a:spcBef>
              <a:spcPct val="0"/>
            </a:spcBef>
            <a:spcAft>
              <a:spcPct val="35000"/>
            </a:spcAft>
            <a:buNone/>
          </a:pPr>
          <a:r>
            <a:rPr lang="en-CA" sz="1300" kern="1200" dirty="0"/>
            <a:t>Tuples</a:t>
          </a:r>
          <a:endParaRPr lang="en-US" sz="1300" kern="1200" dirty="0"/>
        </a:p>
      </dsp:txBody>
      <dsp:txXfrm>
        <a:off x="175420" y="635553"/>
        <a:ext cx="2156140" cy="346292"/>
      </dsp:txXfrm>
    </dsp:sp>
    <dsp:sp modelId="{5E8FD8D1-28F5-4C4C-8AC3-B984072E4007}">
      <dsp:nvSpPr>
        <dsp:cNvPr id="0" name=""/>
        <dsp:cNvSpPr/>
      </dsp:nvSpPr>
      <dsp:spPr>
        <a:xfrm>
          <a:off x="0" y="2954480"/>
          <a:ext cx="3133726" cy="3276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9AC6-D6AC-4702-882E-14737610A257}">
      <dsp:nvSpPr>
        <dsp:cNvPr id="0" name=""/>
        <dsp:cNvSpPr/>
      </dsp:nvSpPr>
      <dsp:spPr>
        <a:xfrm>
          <a:off x="156686" y="2762600"/>
          <a:ext cx="2193608"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77850">
            <a:lnSpc>
              <a:spcPct val="90000"/>
            </a:lnSpc>
            <a:spcBef>
              <a:spcPct val="0"/>
            </a:spcBef>
            <a:spcAft>
              <a:spcPct val="35000"/>
            </a:spcAft>
            <a:buNone/>
          </a:pPr>
          <a:r>
            <a:rPr lang="en-CA" sz="1300" kern="1200"/>
            <a:t>Strings </a:t>
          </a:r>
          <a:endParaRPr lang="en-US" sz="1300" kern="1200"/>
        </a:p>
      </dsp:txBody>
      <dsp:txXfrm>
        <a:off x="175420" y="2781334"/>
        <a:ext cx="2156140" cy="346292"/>
      </dsp:txXfrm>
    </dsp:sp>
    <dsp:sp modelId="{3A1EC374-7DF7-4197-A33B-8D6B42C2AC05}">
      <dsp:nvSpPr>
        <dsp:cNvPr id="0" name=""/>
        <dsp:cNvSpPr/>
      </dsp:nvSpPr>
      <dsp:spPr>
        <a:xfrm>
          <a:off x="0" y="3544160"/>
          <a:ext cx="3133726" cy="3276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B6E6B-0DA8-4D30-A11B-06329AC02B92}">
      <dsp:nvSpPr>
        <dsp:cNvPr id="0" name=""/>
        <dsp:cNvSpPr/>
      </dsp:nvSpPr>
      <dsp:spPr>
        <a:xfrm>
          <a:off x="156686" y="3352280"/>
          <a:ext cx="2193608"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77850">
            <a:lnSpc>
              <a:spcPct val="90000"/>
            </a:lnSpc>
            <a:spcBef>
              <a:spcPct val="0"/>
            </a:spcBef>
            <a:spcAft>
              <a:spcPct val="35000"/>
            </a:spcAft>
            <a:buNone/>
          </a:pPr>
          <a:r>
            <a:rPr lang="en-CA" sz="1300" kern="1200"/>
            <a:t>Ranges</a:t>
          </a:r>
          <a:endParaRPr lang="en-US" sz="1300" kern="1200"/>
        </a:p>
      </dsp:txBody>
      <dsp:txXfrm>
        <a:off x="175420" y="3371014"/>
        <a:ext cx="2156140" cy="34629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4DE65-B485-4D57-A979-15233338A2BB}">
      <dsp:nvSpPr>
        <dsp:cNvPr id="0" name=""/>
        <dsp:cNvSpPr/>
      </dsp:nvSpPr>
      <dsp:spPr>
        <a:xfrm>
          <a:off x="0" y="352129"/>
          <a:ext cx="3133726" cy="302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1D8A46-CD78-4E47-9B39-13E2E38A84AA}">
      <dsp:nvSpPr>
        <dsp:cNvPr id="0" name=""/>
        <dsp:cNvSpPr/>
      </dsp:nvSpPr>
      <dsp:spPr>
        <a:xfrm>
          <a:off x="156686" y="175009"/>
          <a:ext cx="2193608" cy="3542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33400">
            <a:lnSpc>
              <a:spcPct val="90000"/>
            </a:lnSpc>
            <a:spcBef>
              <a:spcPct val="0"/>
            </a:spcBef>
            <a:spcAft>
              <a:spcPct val="35000"/>
            </a:spcAft>
            <a:buNone/>
          </a:pPr>
          <a:r>
            <a:rPr lang="en-CA" sz="1200" kern="1200" dirty="0"/>
            <a:t>Lists</a:t>
          </a:r>
          <a:endParaRPr lang="en-US" sz="1200" kern="1200" dirty="0"/>
        </a:p>
      </dsp:txBody>
      <dsp:txXfrm>
        <a:off x="173979" y="192302"/>
        <a:ext cx="2159022" cy="319654"/>
      </dsp:txXfrm>
    </dsp:sp>
    <dsp:sp modelId="{DE46DFD4-E2B5-4211-86AC-152B701C833A}">
      <dsp:nvSpPr>
        <dsp:cNvPr id="0" name=""/>
        <dsp:cNvSpPr/>
      </dsp:nvSpPr>
      <dsp:spPr>
        <a:xfrm>
          <a:off x="0" y="896449"/>
          <a:ext cx="3133726" cy="1738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212" tIns="249936" rIns="24321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 tuple is an immutable sequence of comma separated elements</a:t>
          </a:r>
        </a:p>
        <a:p>
          <a:pPr marL="114300" lvl="1" indent="-114300" algn="l" defTabSz="533400">
            <a:lnSpc>
              <a:spcPct val="90000"/>
            </a:lnSpc>
            <a:spcBef>
              <a:spcPct val="0"/>
            </a:spcBef>
            <a:spcAft>
              <a:spcPct val="15000"/>
            </a:spcAft>
            <a:buChar char="•"/>
          </a:pPr>
          <a:r>
            <a:rPr lang="en-US" sz="1200" kern="1200" dirty="0"/>
            <a:t>Maybe surrounded by round parentheses </a:t>
          </a:r>
        </a:p>
        <a:p>
          <a:pPr marL="228600" lvl="2" indent="-114300" algn="l" defTabSz="533400">
            <a:lnSpc>
              <a:spcPct val="90000"/>
            </a:lnSpc>
            <a:spcBef>
              <a:spcPct val="0"/>
            </a:spcBef>
            <a:spcAft>
              <a:spcPct val="15000"/>
            </a:spcAft>
            <a:buChar char="•"/>
          </a:pPr>
          <a:r>
            <a:rPr lang="en-US" sz="1200" kern="1200" dirty="0"/>
            <a:t>The parentheses are only required for an empty tuple</a:t>
          </a:r>
        </a:p>
        <a:p>
          <a:pPr marL="114300" lvl="1" indent="-114300" algn="l" defTabSz="533400">
            <a:lnSpc>
              <a:spcPct val="90000"/>
            </a:lnSpc>
            <a:spcBef>
              <a:spcPct val="0"/>
            </a:spcBef>
            <a:spcAft>
              <a:spcPct val="15000"/>
            </a:spcAft>
            <a:buChar char="•"/>
          </a:pPr>
          <a:r>
            <a:rPr lang="en-US" sz="1200" kern="1200" dirty="0"/>
            <a:t>Sigle element tuples must have a trailing comma</a:t>
          </a:r>
        </a:p>
      </dsp:txBody>
      <dsp:txXfrm>
        <a:off x="0" y="896449"/>
        <a:ext cx="3133726" cy="1738800"/>
      </dsp:txXfrm>
    </dsp:sp>
    <dsp:sp modelId="{9328CD5A-A331-48DA-B16A-CCEE0FF4A928}">
      <dsp:nvSpPr>
        <dsp:cNvPr id="0" name=""/>
        <dsp:cNvSpPr/>
      </dsp:nvSpPr>
      <dsp:spPr>
        <a:xfrm>
          <a:off x="156686" y="719329"/>
          <a:ext cx="2193608" cy="3542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33400">
            <a:lnSpc>
              <a:spcPct val="90000"/>
            </a:lnSpc>
            <a:spcBef>
              <a:spcPct val="0"/>
            </a:spcBef>
            <a:spcAft>
              <a:spcPct val="35000"/>
            </a:spcAft>
            <a:buNone/>
          </a:pPr>
          <a:r>
            <a:rPr lang="en-CA" sz="1200" kern="1200" dirty="0"/>
            <a:t>Tuples</a:t>
          </a:r>
          <a:endParaRPr lang="en-US" sz="1200" kern="1200" dirty="0"/>
        </a:p>
      </dsp:txBody>
      <dsp:txXfrm>
        <a:off x="173979" y="736622"/>
        <a:ext cx="2159022" cy="319654"/>
      </dsp:txXfrm>
    </dsp:sp>
    <dsp:sp modelId="{5E8FD8D1-28F5-4C4C-8AC3-B984072E4007}">
      <dsp:nvSpPr>
        <dsp:cNvPr id="0" name=""/>
        <dsp:cNvSpPr/>
      </dsp:nvSpPr>
      <dsp:spPr>
        <a:xfrm>
          <a:off x="0" y="2877170"/>
          <a:ext cx="3133726" cy="302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9AC6-D6AC-4702-882E-14737610A257}">
      <dsp:nvSpPr>
        <dsp:cNvPr id="0" name=""/>
        <dsp:cNvSpPr/>
      </dsp:nvSpPr>
      <dsp:spPr>
        <a:xfrm>
          <a:off x="156686" y="2700049"/>
          <a:ext cx="2193608" cy="3542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33400">
            <a:lnSpc>
              <a:spcPct val="90000"/>
            </a:lnSpc>
            <a:spcBef>
              <a:spcPct val="0"/>
            </a:spcBef>
            <a:spcAft>
              <a:spcPct val="35000"/>
            </a:spcAft>
            <a:buNone/>
          </a:pPr>
          <a:r>
            <a:rPr lang="en-CA" sz="1200" kern="1200"/>
            <a:t>Strings </a:t>
          </a:r>
          <a:endParaRPr lang="en-US" sz="1200" kern="1200"/>
        </a:p>
      </dsp:txBody>
      <dsp:txXfrm>
        <a:off x="173979" y="2717342"/>
        <a:ext cx="2159022" cy="319654"/>
      </dsp:txXfrm>
    </dsp:sp>
    <dsp:sp modelId="{3A1EC374-7DF7-4197-A33B-8D6B42C2AC05}">
      <dsp:nvSpPr>
        <dsp:cNvPr id="0" name=""/>
        <dsp:cNvSpPr/>
      </dsp:nvSpPr>
      <dsp:spPr>
        <a:xfrm>
          <a:off x="0" y="3421490"/>
          <a:ext cx="3133726" cy="302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B6E6B-0DA8-4D30-A11B-06329AC02B92}">
      <dsp:nvSpPr>
        <dsp:cNvPr id="0" name=""/>
        <dsp:cNvSpPr/>
      </dsp:nvSpPr>
      <dsp:spPr>
        <a:xfrm>
          <a:off x="156686" y="3244370"/>
          <a:ext cx="2193608" cy="3542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33400">
            <a:lnSpc>
              <a:spcPct val="90000"/>
            </a:lnSpc>
            <a:spcBef>
              <a:spcPct val="0"/>
            </a:spcBef>
            <a:spcAft>
              <a:spcPct val="35000"/>
            </a:spcAft>
            <a:buNone/>
          </a:pPr>
          <a:r>
            <a:rPr lang="en-CA" sz="1200" kern="1200"/>
            <a:t>Ranges</a:t>
          </a:r>
          <a:endParaRPr lang="en-US" sz="1200" kern="1200"/>
        </a:p>
      </dsp:txBody>
      <dsp:txXfrm>
        <a:off x="173979" y="3261663"/>
        <a:ext cx="2159022" cy="31965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4DE65-B485-4D57-A979-15233338A2BB}">
      <dsp:nvSpPr>
        <dsp:cNvPr id="0" name=""/>
        <dsp:cNvSpPr/>
      </dsp:nvSpPr>
      <dsp:spPr>
        <a:xfrm>
          <a:off x="0" y="284360"/>
          <a:ext cx="3133726" cy="352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1D8A46-CD78-4E47-9B39-13E2E38A84AA}">
      <dsp:nvSpPr>
        <dsp:cNvPr id="0" name=""/>
        <dsp:cNvSpPr/>
      </dsp:nvSpPr>
      <dsp:spPr>
        <a:xfrm>
          <a:off x="156686" y="77720"/>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dirty="0"/>
            <a:t>Lists</a:t>
          </a:r>
          <a:endParaRPr lang="en-US" sz="1400" kern="1200" dirty="0"/>
        </a:p>
      </dsp:txBody>
      <dsp:txXfrm>
        <a:off x="176861" y="97895"/>
        <a:ext cx="2153258" cy="372930"/>
      </dsp:txXfrm>
    </dsp:sp>
    <dsp:sp modelId="{DE46DFD4-E2B5-4211-86AC-152B701C833A}">
      <dsp:nvSpPr>
        <dsp:cNvPr id="0" name=""/>
        <dsp:cNvSpPr/>
      </dsp:nvSpPr>
      <dsp:spPr>
        <a:xfrm>
          <a:off x="0" y="919400"/>
          <a:ext cx="3133726" cy="352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8CD5A-A331-48DA-B16A-CCEE0FF4A928}">
      <dsp:nvSpPr>
        <dsp:cNvPr id="0" name=""/>
        <dsp:cNvSpPr/>
      </dsp:nvSpPr>
      <dsp:spPr>
        <a:xfrm>
          <a:off x="156686" y="712760"/>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dirty="0"/>
            <a:t>Tuples</a:t>
          </a:r>
          <a:endParaRPr lang="en-US" sz="1400" kern="1200" dirty="0"/>
        </a:p>
      </dsp:txBody>
      <dsp:txXfrm>
        <a:off x="176861" y="732935"/>
        <a:ext cx="2153258" cy="372930"/>
      </dsp:txXfrm>
    </dsp:sp>
    <dsp:sp modelId="{5E8FD8D1-28F5-4C4C-8AC3-B984072E4007}">
      <dsp:nvSpPr>
        <dsp:cNvPr id="0" name=""/>
        <dsp:cNvSpPr/>
      </dsp:nvSpPr>
      <dsp:spPr>
        <a:xfrm>
          <a:off x="0" y="1554440"/>
          <a:ext cx="3133726" cy="16317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212" tIns="291592" rIns="24321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Special type of sequences</a:t>
          </a:r>
        </a:p>
        <a:p>
          <a:pPr marL="114300" lvl="1" indent="-114300" algn="l" defTabSz="622300">
            <a:lnSpc>
              <a:spcPct val="90000"/>
            </a:lnSpc>
            <a:spcBef>
              <a:spcPct val="0"/>
            </a:spcBef>
            <a:spcAft>
              <a:spcPct val="15000"/>
            </a:spcAft>
            <a:buChar char="•"/>
          </a:pPr>
          <a:r>
            <a:rPr lang="en-US" sz="1400" kern="1200" dirty="0"/>
            <a:t>Elements surrounded by quotes and NOT separated by commas</a:t>
          </a:r>
        </a:p>
        <a:p>
          <a:pPr marL="114300" lvl="1" indent="-114300" algn="l" defTabSz="622300">
            <a:lnSpc>
              <a:spcPct val="90000"/>
            </a:lnSpc>
            <a:spcBef>
              <a:spcPct val="0"/>
            </a:spcBef>
            <a:spcAft>
              <a:spcPct val="15000"/>
            </a:spcAft>
            <a:buChar char="•"/>
          </a:pPr>
          <a:r>
            <a:rPr lang="en-US" sz="1400" kern="1200" dirty="0"/>
            <a:t>Elements are Unicode characters</a:t>
          </a:r>
        </a:p>
      </dsp:txBody>
      <dsp:txXfrm>
        <a:off x="0" y="1554440"/>
        <a:ext cx="3133726" cy="1631700"/>
      </dsp:txXfrm>
    </dsp:sp>
    <dsp:sp modelId="{B4399AC6-D6AC-4702-882E-14737610A257}">
      <dsp:nvSpPr>
        <dsp:cNvPr id="0" name=""/>
        <dsp:cNvSpPr/>
      </dsp:nvSpPr>
      <dsp:spPr>
        <a:xfrm>
          <a:off x="156686" y="1347800"/>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dirty="0"/>
            <a:t>Strings </a:t>
          </a:r>
          <a:endParaRPr lang="en-US" sz="1400" kern="1200" dirty="0"/>
        </a:p>
      </dsp:txBody>
      <dsp:txXfrm>
        <a:off x="176861" y="1367975"/>
        <a:ext cx="2153258" cy="372930"/>
      </dsp:txXfrm>
    </dsp:sp>
    <dsp:sp modelId="{3A1EC374-7DF7-4197-A33B-8D6B42C2AC05}">
      <dsp:nvSpPr>
        <dsp:cNvPr id="0" name=""/>
        <dsp:cNvSpPr/>
      </dsp:nvSpPr>
      <dsp:spPr>
        <a:xfrm>
          <a:off x="0" y="3468380"/>
          <a:ext cx="3133726" cy="3528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B6E6B-0DA8-4D30-A11B-06329AC02B92}">
      <dsp:nvSpPr>
        <dsp:cNvPr id="0" name=""/>
        <dsp:cNvSpPr/>
      </dsp:nvSpPr>
      <dsp:spPr>
        <a:xfrm>
          <a:off x="156686" y="3261740"/>
          <a:ext cx="2193608" cy="41328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622300">
            <a:lnSpc>
              <a:spcPct val="90000"/>
            </a:lnSpc>
            <a:spcBef>
              <a:spcPct val="0"/>
            </a:spcBef>
            <a:spcAft>
              <a:spcPct val="35000"/>
            </a:spcAft>
            <a:buNone/>
          </a:pPr>
          <a:r>
            <a:rPr lang="en-CA" sz="1400" kern="1200" dirty="0"/>
            <a:t>Ranges</a:t>
          </a:r>
          <a:endParaRPr lang="en-US" sz="1400" kern="1200" dirty="0"/>
        </a:p>
      </dsp:txBody>
      <dsp:txXfrm>
        <a:off x="176861" y="3281915"/>
        <a:ext cx="2153258"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F3634-111E-48C9-9040-4CEEB5B234C6}">
      <dsp:nvSpPr>
        <dsp:cNvPr id="0" name=""/>
        <dsp:cNvSpPr/>
      </dsp:nvSpPr>
      <dsp:spPr>
        <a:xfrm>
          <a:off x="1296930" y="13039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D8D774-D759-4F2E-A4DE-8F0CB720CE0F}">
      <dsp:nvSpPr>
        <dsp:cNvPr id="0" name=""/>
        <dsp:cNvSpPr/>
      </dsp:nvSpPr>
      <dsp:spPr>
        <a:xfrm>
          <a:off x="108930" y="25446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CA" sz="4600" kern="1200"/>
            <a:t>Data </a:t>
          </a:r>
          <a:endParaRPr lang="en-US" sz="4600" kern="1200"/>
        </a:p>
      </dsp:txBody>
      <dsp:txXfrm>
        <a:off x="108930" y="2544664"/>
        <a:ext cx="4320000" cy="720000"/>
      </dsp:txXfrm>
    </dsp:sp>
    <dsp:sp modelId="{9B09675C-E974-4260-8FBD-AAA6E333D017}">
      <dsp:nvSpPr>
        <dsp:cNvPr id="0" name=""/>
        <dsp:cNvSpPr/>
      </dsp:nvSpPr>
      <dsp:spPr>
        <a:xfrm>
          <a:off x="6372930" y="13039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40F509-6B39-446E-90ED-B34A3D037664}">
      <dsp:nvSpPr>
        <dsp:cNvPr id="0" name=""/>
        <dsp:cNvSpPr/>
      </dsp:nvSpPr>
      <dsp:spPr>
        <a:xfrm>
          <a:off x="5184930" y="254466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CA" sz="4600" kern="1200"/>
            <a:t>Processing</a:t>
          </a:r>
          <a:endParaRPr lang="en-US" sz="4600" kern="1200"/>
        </a:p>
      </dsp:txBody>
      <dsp:txXfrm>
        <a:off x="5184930" y="2544664"/>
        <a:ext cx="4320000" cy="72000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4DE65-B485-4D57-A979-15233338A2BB}">
      <dsp:nvSpPr>
        <dsp:cNvPr id="0" name=""/>
        <dsp:cNvSpPr/>
      </dsp:nvSpPr>
      <dsp:spPr>
        <a:xfrm>
          <a:off x="0" y="182030"/>
          <a:ext cx="3133726" cy="302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1D8A46-CD78-4E47-9B39-13E2E38A84AA}">
      <dsp:nvSpPr>
        <dsp:cNvPr id="0" name=""/>
        <dsp:cNvSpPr/>
      </dsp:nvSpPr>
      <dsp:spPr>
        <a:xfrm>
          <a:off x="156686" y="4910"/>
          <a:ext cx="2193608" cy="3542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33400">
            <a:lnSpc>
              <a:spcPct val="90000"/>
            </a:lnSpc>
            <a:spcBef>
              <a:spcPct val="0"/>
            </a:spcBef>
            <a:spcAft>
              <a:spcPct val="35000"/>
            </a:spcAft>
            <a:buNone/>
          </a:pPr>
          <a:r>
            <a:rPr lang="en-CA" sz="1200" kern="1200" dirty="0"/>
            <a:t>Lists</a:t>
          </a:r>
          <a:endParaRPr lang="en-US" sz="1200" kern="1200" dirty="0"/>
        </a:p>
      </dsp:txBody>
      <dsp:txXfrm>
        <a:off x="173979" y="22203"/>
        <a:ext cx="2159022" cy="319654"/>
      </dsp:txXfrm>
    </dsp:sp>
    <dsp:sp modelId="{DE46DFD4-E2B5-4211-86AC-152B701C833A}">
      <dsp:nvSpPr>
        <dsp:cNvPr id="0" name=""/>
        <dsp:cNvSpPr/>
      </dsp:nvSpPr>
      <dsp:spPr>
        <a:xfrm>
          <a:off x="0" y="726350"/>
          <a:ext cx="3133726" cy="302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8CD5A-A331-48DA-B16A-CCEE0FF4A928}">
      <dsp:nvSpPr>
        <dsp:cNvPr id="0" name=""/>
        <dsp:cNvSpPr/>
      </dsp:nvSpPr>
      <dsp:spPr>
        <a:xfrm>
          <a:off x="156686" y="549230"/>
          <a:ext cx="2193608" cy="3542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33400">
            <a:lnSpc>
              <a:spcPct val="90000"/>
            </a:lnSpc>
            <a:spcBef>
              <a:spcPct val="0"/>
            </a:spcBef>
            <a:spcAft>
              <a:spcPct val="35000"/>
            </a:spcAft>
            <a:buNone/>
          </a:pPr>
          <a:r>
            <a:rPr lang="en-CA" sz="1200" kern="1200" dirty="0"/>
            <a:t>Tuples</a:t>
          </a:r>
          <a:endParaRPr lang="en-US" sz="1200" kern="1200" dirty="0"/>
        </a:p>
      </dsp:txBody>
      <dsp:txXfrm>
        <a:off x="173979" y="566523"/>
        <a:ext cx="2159022" cy="319654"/>
      </dsp:txXfrm>
    </dsp:sp>
    <dsp:sp modelId="{5E8FD8D1-28F5-4C4C-8AC3-B984072E4007}">
      <dsp:nvSpPr>
        <dsp:cNvPr id="0" name=""/>
        <dsp:cNvSpPr/>
      </dsp:nvSpPr>
      <dsp:spPr>
        <a:xfrm>
          <a:off x="0" y="1270670"/>
          <a:ext cx="3133726" cy="3024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399AC6-D6AC-4702-882E-14737610A257}">
      <dsp:nvSpPr>
        <dsp:cNvPr id="0" name=""/>
        <dsp:cNvSpPr/>
      </dsp:nvSpPr>
      <dsp:spPr>
        <a:xfrm>
          <a:off x="156686" y="1093550"/>
          <a:ext cx="2193608" cy="3542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33400">
            <a:lnSpc>
              <a:spcPct val="90000"/>
            </a:lnSpc>
            <a:spcBef>
              <a:spcPct val="0"/>
            </a:spcBef>
            <a:spcAft>
              <a:spcPct val="35000"/>
            </a:spcAft>
            <a:buNone/>
          </a:pPr>
          <a:r>
            <a:rPr lang="en-CA" sz="1200" kern="1200" dirty="0"/>
            <a:t>Strings </a:t>
          </a:r>
          <a:endParaRPr lang="en-US" sz="1200" kern="1200" dirty="0"/>
        </a:p>
      </dsp:txBody>
      <dsp:txXfrm>
        <a:off x="173979" y="1110843"/>
        <a:ext cx="2159022" cy="319654"/>
      </dsp:txXfrm>
    </dsp:sp>
    <dsp:sp modelId="{3A1EC374-7DF7-4197-A33B-8D6B42C2AC05}">
      <dsp:nvSpPr>
        <dsp:cNvPr id="0" name=""/>
        <dsp:cNvSpPr/>
      </dsp:nvSpPr>
      <dsp:spPr>
        <a:xfrm>
          <a:off x="0" y="1814989"/>
          <a:ext cx="3133726" cy="20790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212" tIns="249936" rIns="243212"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The range type represents an immutable sequence of </a:t>
          </a:r>
          <a:r>
            <a:rPr lang="en-US" sz="1200" b="1" i="0" kern="1200"/>
            <a:t>numbers</a:t>
          </a:r>
          <a:r>
            <a:rPr lang="en-US" sz="1200" b="0" i="0" kern="1200"/>
            <a:t> and is commonly used for looping a specific number of times in for loops.</a:t>
          </a:r>
          <a:endParaRPr lang="en-US" sz="1200" kern="1200" dirty="0"/>
        </a:p>
        <a:p>
          <a:pPr marL="114300" lvl="1" indent="-114300" algn="l" defTabSz="533400">
            <a:lnSpc>
              <a:spcPct val="90000"/>
            </a:lnSpc>
            <a:spcBef>
              <a:spcPct val="0"/>
            </a:spcBef>
            <a:spcAft>
              <a:spcPct val="15000"/>
            </a:spcAft>
            <a:buChar char="•"/>
          </a:pPr>
          <a:r>
            <a:rPr lang="en-US" sz="1200" b="0" i="0" kern="1200"/>
            <a:t>implement all of the common sequence operations except concatenation and repetition to avoid violating the generation pattern.</a:t>
          </a:r>
          <a:endParaRPr lang="en-US" sz="1200" kern="1200" dirty="0"/>
        </a:p>
      </dsp:txBody>
      <dsp:txXfrm>
        <a:off x="0" y="1814989"/>
        <a:ext cx="3133726" cy="2079000"/>
      </dsp:txXfrm>
    </dsp:sp>
    <dsp:sp modelId="{B58B6E6B-0DA8-4D30-A11B-06329AC02B92}">
      <dsp:nvSpPr>
        <dsp:cNvPr id="0" name=""/>
        <dsp:cNvSpPr/>
      </dsp:nvSpPr>
      <dsp:spPr>
        <a:xfrm>
          <a:off x="156686" y="1637870"/>
          <a:ext cx="2193608" cy="35424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913" tIns="0" rIns="82913" bIns="0" numCol="1" spcCol="1270" anchor="ctr" anchorCtr="0">
          <a:noAutofit/>
        </a:bodyPr>
        <a:lstStyle/>
        <a:p>
          <a:pPr marL="0" lvl="0" indent="0" algn="l" defTabSz="533400">
            <a:lnSpc>
              <a:spcPct val="90000"/>
            </a:lnSpc>
            <a:spcBef>
              <a:spcPct val="0"/>
            </a:spcBef>
            <a:spcAft>
              <a:spcPct val="35000"/>
            </a:spcAft>
            <a:buNone/>
          </a:pPr>
          <a:r>
            <a:rPr lang="en-CA" sz="1200" kern="1200" dirty="0"/>
            <a:t>Ranges</a:t>
          </a:r>
          <a:endParaRPr lang="en-US" sz="1200" kern="1200" dirty="0"/>
        </a:p>
      </dsp:txBody>
      <dsp:txXfrm>
        <a:off x="173979" y="1655163"/>
        <a:ext cx="2159022"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9A9EA-DDA5-49C3-A531-EAFFE426F18F}">
      <dsp:nvSpPr>
        <dsp:cNvPr id="0" name=""/>
        <dsp:cNvSpPr/>
      </dsp:nvSpPr>
      <dsp:spPr>
        <a:xfrm rot="5400000">
          <a:off x="-322790" y="324758"/>
          <a:ext cx="2151937" cy="1506355"/>
        </a:xfrm>
        <a:prstGeom prst="chevron">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en-CA" sz="4200" kern="1200"/>
        </a:p>
      </dsp:txBody>
      <dsp:txXfrm rot="-5400000">
        <a:off x="2" y="755145"/>
        <a:ext cx="1506355" cy="645582"/>
      </dsp:txXfrm>
    </dsp:sp>
    <dsp:sp modelId="{CD962B95-0974-48B2-B042-4CA1E306119D}">
      <dsp:nvSpPr>
        <dsp:cNvPr id="0" name=""/>
        <dsp:cNvSpPr/>
      </dsp:nvSpPr>
      <dsp:spPr>
        <a:xfrm rot="5400000">
          <a:off x="3409773" y="-1901449"/>
          <a:ext cx="1398759" cy="5205594"/>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a:t>Human Language</a:t>
          </a:r>
          <a:endParaRPr lang="en-CA" sz="2700" kern="1200"/>
        </a:p>
        <a:p>
          <a:pPr marL="228600" lvl="1" indent="-228600" algn="l" defTabSz="1200150">
            <a:lnSpc>
              <a:spcPct val="90000"/>
            </a:lnSpc>
            <a:spcBef>
              <a:spcPct val="0"/>
            </a:spcBef>
            <a:spcAft>
              <a:spcPct val="15000"/>
            </a:spcAft>
            <a:buChar char="•"/>
          </a:pPr>
          <a:r>
            <a:rPr lang="en-US" sz="2700" kern="1200"/>
            <a:t>“What’s the result of adding 5 to 7?”</a:t>
          </a:r>
          <a:endParaRPr lang="en-CA" sz="2700" kern="1200"/>
        </a:p>
      </dsp:txBody>
      <dsp:txXfrm rot="-5400000">
        <a:off x="1506356" y="70250"/>
        <a:ext cx="5137312" cy="1262195"/>
      </dsp:txXfrm>
    </dsp:sp>
    <dsp:sp modelId="{FD4F3A0C-FC17-42A2-83A5-D9B8E773202B}">
      <dsp:nvSpPr>
        <dsp:cNvPr id="0" name=""/>
        <dsp:cNvSpPr/>
      </dsp:nvSpPr>
      <dsp:spPr>
        <a:xfrm rot="5400000">
          <a:off x="-322790" y="2190023"/>
          <a:ext cx="2151937" cy="1506355"/>
        </a:xfrm>
        <a:prstGeom prst="chevron">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endParaRPr lang="en-CA" sz="4200" kern="1200"/>
        </a:p>
      </dsp:txBody>
      <dsp:txXfrm rot="-5400000">
        <a:off x="2" y="2620410"/>
        <a:ext cx="1506355" cy="645582"/>
      </dsp:txXfrm>
    </dsp:sp>
    <dsp:sp modelId="{5C331CEB-DBEF-491F-B689-FCCEE282729E}">
      <dsp:nvSpPr>
        <dsp:cNvPr id="0" name=""/>
        <dsp:cNvSpPr/>
      </dsp:nvSpPr>
      <dsp:spPr>
        <a:xfrm rot="5400000">
          <a:off x="3409773" y="-36184"/>
          <a:ext cx="1398759" cy="5205594"/>
        </a:xfrm>
        <a:prstGeom prst="round2Same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Machine language</a:t>
          </a:r>
          <a:endParaRPr lang="en-CA" sz="2700" kern="1200" dirty="0"/>
        </a:p>
        <a:p>
          <a:pPr marL="228600" lvl="1" indent="-228600" algn="l" defTabSz="1200150">
            <a:lnSpc>
              <a:spcPct val="90000"/>
            </a:lnSpc>
            <a:spcBef>
              <a:spcPct val="0"/>
            </a:spcBef>
            <a:spcAft>
              <a:spcPct val="15000"/>
            </a:spcAft>
            <a:buChar char="•"/>
          </a:pPr>
          <a:r>
            <a:rPr lang="en-US" sz="2700" kern="1200"/>
            <a:t>0110100101010</a:t>
          </a:r>
          <a:endParaRPr lang="en-CA" sz="2700" kern="1200"/>
        </a:p>
      </dsp:txBody>
      <dsp:txXfrm rot="-5400000">
        <a:off x="1506356" y="1935515"/>
        <a:ext cx="5137312" cy="12621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2C76B-54D7-45E5-AC94-EE568412B836}">
      <dsp:nvSpPr>
        <dsp:cNvPr id="0" name=""/>
        <dsp:cNvSpPr/>
      </dsp:nvSpPr>
      <dsp:spPr>
        <a:xfrm rot="5400000">
          <a:off x="-220593" y="221140"/>
          <a:ext cx="1470621" cy="1029434"/>
        </a:xfrm>
        <a:prstGeom prst="chevron">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en-CA" sz="2900" kern="1200"/>
        </a:p>
      </dsp:txBody>
      <dsp:txXfrm rot="-5400000">
        <a:off x="1" y="515263"/>
        <a:ext cx="1029434" cy="441187"/>
      </dsp:txXfrm>
    </dsp:sp>
    <dsp:sp modelId="{B7D4C211-F24F-4822-BACA-402339C6546F}">
      <dsp:nvSpPr>
        <dsp:cNvPr id="0" name=""/>
        <dsp:cNvSpPr/>
      </dsp:nvSpPr>
      <dsp:spPr>
        <a:xfrm rot="5400000">
          <a:off x="3392740" y="-2362758"/>
          <a:ext cx="955903" cy="5682515"/>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Human Language</a:t>
          </a:r>
          <a:endParaRPr lang="en-CA" sz="2300" kern="1200"/>
        </a:p>
        <a:p>
          <a:pPr marL="228600" lvl="1" indent="-228600" algn="l" defTabSz="1022350">
            <a:lnSpc>
              <a:spcPct val="90000"/>
            </a:lnSpc>
            <a:spcBef>
              <a:spcPct val="0"/>
            </a:spcBef>
            <a:spcAft>
              <a:spcPct val="15000"/>
            </a:spcAft>
            <a:buChar char="•"/>
          </a:pPr>
          <a:r>
            <a:rPr lang="en-US" sz="2300" kern="1200"/>
            <a:t>“What’s the result of adding 5 to 7?”</a:t>
          </a:r>
          <a:endParaRPr lang="en-CA" sz="2300" kern="1200"/>
        </a:p>
      </dsp:txBody>
      <dsp:txXfrm rot="-5400000">
        <a:off x="1029435" y="47210"/>
        <a:ext cx="5635852" cy="862577"/>
      </dsp:txXfrm>
    </dsp:sp>
    <dsp:sp modelId="{88FC3EFF-BFCC-41C7-83CB-0FED0BE790FE}">
      <dsp:nvSpPr>
        <dsp:cNvPr id="0" name=""/>
        <dsp:cNvSpPr/>
      </dsp:nvSpPr>
      <dsp:spPr>
        <a:xfrm rot="5400000">
          <a:off x="-220593" y="1495851"/>
          <a:ext cx="1470621" cy="1029434"/>
        </a:xfrm>
        <a:prstGeom prst="chevron">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en-CA" sz="2900" kern="1200"/>
        </a:p>
      </dsp:txBody>
      <dsp:txXfrm rot="-5400000">
        <a:off x="1" y="1789974"/>
        <a:ext cx="1029434" cy="441187"/>
      </dsp:txXfrm>
    </dsp:sp>
    <dsp:sp modelId="{7CE6F78D-1D77-429C-80EF-D7B34080B220}">
      <dsp:nvSpPr>
        <dsp:cNvPr id="0" name=""/>
        <dsp:cNvSpPr/>
      </dsp:nvSpPr>
      <dsp:spPr>
        <a:xfrm rot="5400000">
          <a:off x="3392740" y="-1088047"/>
          <a:ext cx="955903" cy="5682515"/>
        </a:xfrm>
        <a:prstGeom prst="round2Same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Assembly Language</a:t>
          </a:r>
          <a:endParaRPr lang="en-CA" sz="2300" kern="1200"/>
        </a:p>
      </dsp:txBody>
      <dsp:txXfrm rot="-5400000">
        <a:off x="1029435" y="1321921"/>
        <a:ext cx="5635852" cy="862577"/>
      </dsp:txXfrm>
    </dsp:sp>
    <dsp:sp modelId="{5D02D251-295B-40B2-B58E-23C4914BA0AC}">
      <dsp:nvSpPr>
        <dsp:cNvPr id="0" name=""/>
        <dsp:cNvSpPr/>
      </dsp:nvSpPr>
      <dsp:spPr>
        <a:xfrm rot="5400000">
          <a:off x="-220593" y="2770562"/>
          <a:ext cx="1470621" cy="1029434"/>
        </a:xfrm>
        <a:prstGeom prst="chevron">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endParaRPr lang="en-CA" sz="2900" kern="1200"/>
        </a:p>
      </dsp:txBody>
      <dsp:txXfrm rot="-5400000">
        <a:off x="1" y="3064685"/>
        <a:ext cx="1029434" cy="441187"/>
      </dsp:txXfrm>
    </dsp:sp>
    <dsp:sp modelId="{BDE9065C-4F63-4540-AF57-8F79A49D5CAE}">
      <dsp:nvSpPr>
        <dsp:cNvPr id="0" name=""/>
        <dsp:cNvSpPr/>
      </dsp:nvSpPr>
      <dsp:spPr>
        <a:xfrm rot="5400000">
          <a:off x="3392740" y="186663"/>
          <a:ext cx="955903" cy="5682515"/>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a:t>Machine language</a:t>
          </a:r>
          <a:endParaRPr lang="en-CA" sz="2300" kern="1200"/>
        </a:p>
        <a:p>
          <a:pPr marL="228600" lvl="1" indent="-228600" algn="l" defTabSz="1022350">
            <a:lnSpc>
              <a:spcPct val="90000"/>
            </a:lnSpc>
            <a:spcBef>
              <a:spcPct val="0"/>
            </a:spcBef>
            <a:spcAft>
              <a:spcPct val="15000"/>
            </a:spcAft>
            <a:buChar char="•"/>
          </a:pPr>
          <a:r>
            <a:rPr lang="en-US" sz="2300" kern="1200"/>
            <a:t>0110100101010</a:t>
          </a:r>
          <a:endParaRPr lang="en-CA" sz="2300" kern="1200"/>
        </a:p>
      </dsp:txBody>
      <dsp:txXfrm rot="-5400000">
        <a:off x="1029435" y="2596632"/>
        <a:ext cx="5635852" cy="862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2C76B-54D7-45E5-AC94-EE568412B836}">
      <dsp:nvSpPr>
        <dsp:cNvPr id="0" name=""/>
        <dsp:cNvSpPr/>
      </dsp:nvSpPr>
      <dsp:spPr>
        <a:xfrm rot="5400000">
          <a:off x="-167285" y="170230"/>
          <a:ext cx="1115237" cy="780666"/>
        </a:xfrm>
        <a:prstGeom prst="chevron">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rot="-5400000">
        <a:off x="1" y="393277"/>
        <a:ext cx="780666" cy="334571"/>
      </dsp:txXfrm>
    </dsp:sp>
    <dsp:sp modelId="{B7D4C211-F24F-4822-BACA-402339C6546F}">
      <dsp:nvSpPr>
        <dsp:cNvPr id="0" name=""/>
        <dsp:cNvSpPr/>
      </dsp:nvSpPr>
      <dsp:spPr>
        <a:xfrm rot="5400000">
          <a:off x="3383855" y="-2600244"/>
          <a:ext cx="724904" cy="5931283"/>
        </a:xfrm>
        <a:prstGeom prst="round2Same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t>Human Language</a:t>
          </a:r>
          <a:endParaRPr lang="en-CA" sz="2100" kern="1200"/>
        </a:p>
        <a:p>
          <a:pPr marL="228600" lvl="1" indent="-228600" algn="l" defTabSz="933450">
            <a:lnSpc>
              <a:spcPct val="90000"/>
            </a:lnSpc>
            <a:spcBef>
              <a:spcPct val="0"/>
            </a:spcBef>
            <a:spcAft>
              <a:spcPct val="15000"/>
            </a:spcAft>
            <a:buChar char="•"/>
          </a:pPr>
          <a:r>
            <a:rPr lang="en-US" sz="2100" kern="1200"/>
            <a:t>“What’s the result of adding 5 to 7?”</a:t>
          </a:r>
          <a:endParaRPr lang="en-CA" sz="2100" kern="1200"/>
        </a:p>
      </dsp:txBody>
      <dsp:txXfrm rot="-5400000">
        <a:off x="780666" y="38332"/>
        <a:ext cx="5895896" cy="654130"/>
      </dsp:txXfrm>
    </dsp:sp>
    <dsp:sp modelId="{800F37CB-6767-4D5D-9326-DFF78A841681}">
      <dsp:nvSpPr>
        <dsp:cNvPr id="0" name=""/>
        <dsp:cNvSpPr/>
      </dsp:nvSpPr>
      <dsp:spPr>
        <a:xfrm rot="5400000">
          <a:off x="-167285" y="1136900"/>
          <a:ext cx="1115237" cy="780666"/>
        </a:xfrm>
        <a:prstGeom prst="chevron">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rot="-5400000">
        <a:off x="1" y="1359947"/>
        <a:ext cx="780666" cy="334571"/>
      </dsp:txXfrm>
    </dsp:sp>
    <dsp:sp modelId="{40E9685B-98E4-4EAE-A1CA-2CF04733AFA6}">
      <dsp:nvSpPr>
        <dsp:cNvPr id="0" name=""/>
        <dsp:cNvSpPr/>
      </dsp:nvSpPr>
      <dsp:spPr>
        <a:xfrm rot="5400000">
          <a:off x="3383855" y="-1633574"/>
          <a:ext cx="724904" cy="5931283"/>
        </a:xfrm>
        <a:prstGeom prst="round2Same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Higher-Level languages</a:t>
          </a:r>
          <a:endParaRPr lang="en-CA" sz="2100" kern="1200" dirty="0"/>
        </a:p>
        <a:p>
          <a:pPr marL="457200" lvl="2" indent="-228600" algn="l" defTabSz="933450">
            <a:lnSpc>
              <a:spcPct val="90000"/>
            </a:lnSpc>
            <a:spcBef>
              <a:spcPct val="0"/>
            </a:spcBef>
            <a:spcAft>
              <a:spcPct val="15000"/>
            </a:spcAft>
            <a:buChar char="•"/>
          </a:pPr>
          <a:r>
            <a:rPr lang="en-US" sz="2100" kern="1200" dirty="0"/>
            <a:t>E.g. C , Pascal, C++, Java, Python</a:t>
          </a:r>
          <a:endParaRPr lang="en-CA" sz="2100" kern="1200" dirty="0"/>
        </a:p>
      </dsp:txBody>
      <dsp:txXfrm rot="-5400000">
        <a:off x="780666" y="1005002"/>
        <a:ext cx="5895896" cy="654130"/>
      </dsp:txXfrm>
    </dsp:sp>
    <dsp:sp modelId="{88FC3EFF-BFCC-41C7-83CB-0FED0BE790FE}">
      <dsp:nvSpPr>
        <dsp:cNvPr id="0" name=""/>
        <dsp:cNvSpPr/>
      </dsp:nvSpPr>
      <dsp:spPr>
        <a:xfrm rot="5400000">
          <a:off x="-167285" y="2103570"/>
          <a:ext cx="1115237" cy="780666"/>
        </a:xfrm>
        <a:prstGeom prst="chevron">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rot="-5400000">
        <a:off x="1" y="2326617"/>
        <a:ext cx="780666" cy="334571"/>
      </dsp:txXfrm>
    </dsp:sp>
    <dsp:sp modelId="{7CE6F78D-1D77-429C-80EF-D7B34080B220}">
      <dsp:nvSpPr>
        <dsp:cNvPr id="0" name=""/>
        <dsp:cNvSpPr/>
      </dsp:nvSpPr>
      <dsp:spPr>
        <a:xfrm rot="5400000">
          <a:off x="3383855" y="-666904"/>
          <a:ext cx="724904" cy="5931283"/>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t>Assembly Language</a:t>
          </a:r>
          <a:endParaRPr lang="en-CA" sz="2100" kern="1200"/>
        </a:p>
      </dsp:txBody>
      <dsp:txXfrm rot="-5400000">
        <a:off x="780666" y="1971672"/>
        <a:ext cx="5895896" cy="654130"/>
      </dsp:txXfrm>
    </dsp:sp>
    <dsp:sp modelId="{5D02D251-295B-40B2-B58E-23C4914BA0AC}">
      <dsp:nvSpPr>
        <dsp:cNvPr id="0" name=""/>
        <dsp:cNvSpPr/>
      </dsp:nvSpPr>
      <dsp:spPr>
        <a:xfrm rot="5400000">
          <a:off x="-167285" y="3070240"/>
          <a:ext cx="1115237" cy="780666"/>
        </a:xfrm>
        <a:prstGeom prst="chevron">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CA" sz="2200" kern="1200"/>
        </a:p>
      </dsp:txBody>
      <dsp:txXfrm rot="-5400000">
        <a:off x="1" y="3293287"/>
        <a:ext cx="780666" cy="334571"/>
      </dsp:txXfrm>
    </dsp:sp>
    <dsp:sp modelId="{BDE9065C-4F63-4540-AF57-8F79A49D5CAE}">
      <dsp:nvSpPr>
        <dsp:cNvPr id="0" name=""/>
        <dsp:cNvSpPr/>
      </dsp:nvSpPr>
      <dsp:spPr>
        <a:xfrm rot="5400000">
          <a:off x="3383855" y="299765"/>
          <a:ext cx="724904" cy="5931283"/>
        </a:xfrm>
        <a:prstGeom prst="round2Same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a:t>Machine language</a:t>
          </a:r>
          <a:endParaRPr lang="en-CA" sz="2100" kern="1200"/>
        </a:p>
        <a:p>
          <a:pPr marL="228600" lvl="1" indent="-228600" algn="l" defTabSz="933450">
            <a:lnSpc>
              <a:spcPct val="90000"/>
            </a:lnSpc>
            <a:spcBef>
              <a:spcPct val="0"/>
            </a:spcBef>
            <a:spcAft>
              <a:spcPct val="15000"/>
            </a:spcAft>
            <a:buChar char="•"/>
          </a:pPr>
          <a:r>
            <a:rPr lang="en-US" sz="2100" kern="1200"/>
            <a:t>0110100101010</a:t>
          </a:r>
          <a:endParaRPr lang="en-CA" sz="2100" kern="1200"/>
        </a:p>
      </dsp:txBody>
      <dsp:txXfrm rot="-5400000">
        <a:off x="780666" y="2938342"/>
        <a:ext cx="5895896" cy="6541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6168D-78C2-4535-85A2-BF714BA729E5}">
      <dsp:nvSpPr>
        <dsp:cNvPr id="0" name=""/>
        <dsp:cNvSpPr/>
      </dsp:nvSpPr>
      <dsp:spPr>
        <a:xfrm>
          <a:off x="0" y="323068"/>
          <a:ext cx="6711351" cy="542587"/>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20875" tIns="270764" rIns="52087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for-loop, while-loop, if-statements, case-statement</a:t>
          </a:r>
        </a:p>
      </dsp:txBody>
      <dsp:txXfrm>
        <a:off x="0" y="323068"/>
        <a:ext cx="6711351" cy="542587"/>
      </dsp:txXfrm>
    </dsp:sp>
    <dsp:sp modelId="{8BE8601B-7908-43E7-AFE4-84728EA50A25}">
      <dsp:nvSpPr>
        <dsp:cNvPr id="0" name=""/>
        <dsp:cNvSpPr/>
      </dsp:nvSpPr>
      <dsp:spPr>
        <a:xfrm>
          <a:off x="335567" y="131188"/>
          <a:ext cx="4697945"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571" tIns="0" rIns="177571" bIns="0" numCol="1" spcCol="1270" anchor="ctr" anchorCtr="0">
          <a:noAutofit/>
        </a:bodyPr>
        <a:lstStyle/>
        <a:p>
          <a:pPr marL="0" lvl="0" indent="0" algn="l" defTabSz="577850">
            <a:lnSpc>
              <a:spcPct val="90000"/>
            </a:lnSpc>
            <a:spcBef>
              <a:spcPct val="0"/>
            </a:spcBef>
            <a:spcAft>
              <a:spcPct val="35000"/>
            </a:spcAft>
            <a:buNone/>
          </a:pPr>
          <a:r>
            <a:rPr lang="en-US" sz="1300" kern="1200" dirty="0"/>
            <a:t>Control Flow statements</a:t>
          </a:r>
        </a:p>
      </dsp:txBody>
      <dsp:txXfrm>
        <a:off x="354301" y="149922"/>
        <a:ext cx="4660477" cy="346292"/>
      </dsp:txXfrm>
    </dsp:sp>
    <dsp:sp modelId="{D06E67AC-8AF9-44FA-92AC-9F7E0CCDADF5}">
      <dsp:nvSpPr>
        <dsp:cNvPr id="0" name=""/>
        <dsp:cNvSpPr/>
      </dsp:nvSpPr>
      <dsp:spPr>
        <a:xfrm>
          <a:off x="0" y="1127735"/>
          <a:ext cx="6711351" cy="542587"/>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20875" tIns="270764" rIns="52087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Begin-End , {}</a:t>
          </a:r>
        </a:p>
      </dsp:txBody>
      <dsp:txXfrm>
        <a:off x="0" y="1127735"/>
        <a:ext cx="6711351" cy="542587"/>
      </dsp:txXfrm>
    </dsp:sp>
    <dsp:sp modelId="{C061A634-BF1E-4DCE-AB87-59CEB4C9C241}">
      <dsp:nvSpPr>
        <dsp:cNvPr id="0" name=""/>
        <dsp:cNvSpPr/>
      </dsp:nvSpPr>
      <dsp:spPr>
        <a:xfrm>
          <a:off x="335567" y="935855"/>
          <a:ext cx="4697945"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571" tIns="0" rIns="177571" bIns="0" numCol="1" spcCol="1270" anchor="ctr" anchorCtr="0">
          <a:noAutofit/>
        </a:bodyPr>
        <a:lstStyle/>
        <a:p>
          <a:pPr marL="0" lvl="0" indent="0" algn="l" defTabSz="577850">
            <a:lnSpc>
              <a:spcPct val="90000"/>
            </a:lnSpc>
            <a:spcBef>
              <a:spcPct val="0"/>
            </a:spcBef>
            <a:spcAft>
              <a:spcPct val="35000"/>
            </a:spcAft>
            <a:buNone/>
          </a:pPr>
          <a:r>
            <a:rPr lang="en-US" sz="1300" kern="1200"/>
            <a:t>Code Blocks</a:t>
          </a:r>
          <a:endParaRPr lang="en-US" sz="1300" kern="1200" dirty="0"/>
        </a:p>
      </dsp:txBody>
      <dsp:txXfrm>
        <a:off x="354301" y="954589"/>
        <a:ext cx="4660477" cy="346292"/>
      </dsp:txXfrm>
    </dsp:sp>
    <dsp:sp modelId="{CB34D07D-D2DE-4C36-BE3C-662A14F94B20}">
      <dsp:nvSpPr>
        <dsp:cNvPr id="0" name=""/>
        <dsp:cNvSpPr/>
      </dsp:nvSpPr>
      <dsp:spPr>
        <a:xfrm>
          <a:off x="0" y="1932403"/>
          <a:ext cx="6711351" cy="542587"/>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20875" tIns="270764" rIns="52087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Passing and returning variables </a:t>
          </a:r>
        </a:p>
      </dsp:txBody>
      <dsp:txXfrm>
        <a:off x="0" y="1932403"/>
        <a:ext cx="6711351" cy="542587"/>
      </dsp:txXfrm>
    </dsp:sp>
    <dsp:sp modelId="{956D2610-0E7E-4F18-900E-13FEE55FC917}">
      <dsp:nvSpPr>
        <dsp:cNvPr id="0" name=""/>
        <dsp:cNvSpPr/>
      </dsp:nvSpPr>
      <dsp:spPr>
        <a:xfrm>
          <a:off x="335567" y="1740523"/>
          <a:ext cx="4697945"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571" tIns="0" rIns="177571" bIns="0" numCol="1" spcCol="1270" anchor="ctr" anchorCtr="0">
          <a:noAutofit/>
        </a:bodyPr>
        <a:lstStyle/>
        <a:p>
          <a:pPr marL="0" lvl="0" indent="0" algn="l" defTabSz="577850">
            <a:lnSpc>
              <a:spcPct val="90000"/>
            </a:lnSpc>
            <a:spcBef>
              <a:spcPct val="0"/>
            </a:spcBef>
            <a:spcAft>
              <a:spcPct val="35000"/>
            </a:spcAft>
            <a:buNone/>
          </a:pPr>
          <a:r>
            <a:rPr lang="en-US" sz="1300" kern="1200" dirty="0"/>
            <a:t>Functions and Procedures</a:t>
          </a:r>
        </a:p>
      </dsp:txBody>
      <dsp:txXfrm>
        <a:off x="354301" y="1759257"/>
        <a:ext cx="4660477" cy="346292"/>
      </dsp:txXfrm>
    </dsp:sp>
    <dsp:sp modelId="{B9DCD131-EB26-4BDD-8EAD-7807A9C4A32F}">
      <dsp:nvSpPr>
        <dsp:cNvPr id="0" name=""/>
        <dsp:cNvSpPr/>
      </dsp:nvSpPr>
      <dsp:spPr>
        <a:xfrm>
          <a:off x="0" y="2737070"/>
          <a:ext cx="6711351" cy="75757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20875" tIns="270764" rIns="52087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Range of values</a:t>
          </a:r>
        </a:p>
        <a:p>
          <a:pPr marL="114300" lvl="1" indent="-114300" algn="l" defTabSz="577850">
            <a:lnSpc>
              <a:spcPct val="90000"/>
            </a:lnSpc>
            <a:spcBef>
              <a:spcPct val="0"/>
            </a:spcBef>
            <a:spcAft>
              <a:spcPct val="15000"/>
            </a:spcAft>
            <a:buChar char="•"/>
          </a:pPr>
          <a:r>
            <a:rPr lang="en-US" sz="1300" kern="1200" dirty="0"/>
            <a:t>Specific operations</a:t>
          </a:r>
        </a:p>
      </dsp:txBody>
      <dsp:txXfrm>
        <a:off x="0" y="2737070"/>
        <a:ext cx="6711351" cy="757575"/>
      </dsp:txXfrm>
    </dsp:sp>
    <dsp:sp modelId="{7D5FAF17-ABF0-46F1-A8F4-337BA2D09BC3}">
      <dsp:nvSpPr>
        <dsp:cNvPr id="0" name=""/>
        <dsp:cNvSpPr/>
      </dsp:nvSpPr>
      <dsp:spPr>
        <a:xfrm>
          <a:off x="335567" y="2545190"/>
          <a:ext cx="4697945"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571" tIns="0" rIns="177571" bIns="0" numCol="1" spcCol="1270" anchor="ctr" anchorCtr="0">
          <a:noAutofit/>
        </a:bodyPr>
        <a:lstStyle/>
        <a:p>
          <a:pPr marL="0" lvl="0" indent="0" algn="l" defTabSz="577850">
            <a:lnSpc>
              <a:spcPct val="90000"/>
            </a:lnSpc>
            <a:spcBef>
              <a:spcPct val="0"/>
            </a:spcBef>
            <a:spcAft>
              <a:spcPct val="35000"/>
            </a:spcAft>
            <a:buNone/>
          </a:pPr>
          <a:r>
            <a:rPr lang="en-US" sz="1300" kern="1200"/>
            <a:t>Data types </a:t>
          </a:r>
          <a:endParaRPr lang="en-US" sz="1300" kern="1200" dirty="0"/>
        </a:p>
      </dsp:txBody>
      <dsp:txXfrm>
        <a:off x="354301" y="2563924"/>
        <a:ext cx="4660477" cy="346292"/>
      </dsp:txXfrm>
    </dsp:sp>
    <dsp:sp modelId="{A0EB0F3C-AF2C-42EC-8B04-A1C8A83C3193}">
      <dsp:nvSpPr>
        <dsp:cNvPr id="0" name=""/>
        <dsp:cNvSpPr/>
      </dsp:nvSpPr>
      <dsp:spPr>
        <a:xfrm>
          <a:off x="0" y="3756725"/>
          <a:ext cx="6711351" cy="75757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20875" tIns="270764" rIns="52087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For data holders</a:t>
          </a:r>
        </a:p>
        <a:p>
          <a:pPr marL="114300" lvl="1" indent="-114300" algn="l" defTabSz="577850">
            <a:lnSpc>
              <a:spcPct val="90000"/>
            </a:lnSpc>
            <a:spcBef>
              <a:spcPct val="0"/>
            </a:spcBef>
            <a:spcAft>
              <a:spcPct val="15000"/>
            </a:spcAft>
            <a:buChar char="•"/>
          </a:pPr>
          <a:r>
            <a:rPr lang="en-US" sz="1300" kern="1200" dirty="0"/>
            <a:t>For functions and procedures</a:t>
          </a:r>
        </a:p>
      </dsp:txBody>
      <dsp:txXfrm>
        <a:off x="0" y="3756725"/>
        <a:ext cx="6711351" cy="757575"/>
      </dsp:txXfrm>
    </dsp:sp>
    <dsp:sp modelId="{5B730AFE-262A-485D-BD7C-053F297DE255}">
      <dsp:nvSpPr>
        <dsp:cNvPr id="0" name=""/>
        <dsp:cNvSpPr/>
      </dsp:nvSpPr>
      <dsp:spPr>
        <a:xfrm>
          <a:off x="335567" y="3564845"/>
          <a:ext cx="4697945"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571" tIns="0" rIns="177571" bIns="0" numCol="1" spcCol="1270" anchor="ctr" anchorCtr="0">
          <a:noAutofit/>
        </a:bodyPr>
        <a:lstStyle/>
        <a:p>
          <a:pPr marL="0" lvl="0" indent="0" algn="l" defTabSz="577850">
            <a:lnSpc>
              <a:spcPct val="90000"/>
            </a:lnSpc>
            <a:spcBef>
              <a:spcPct val="0"/>
            </a:spcBef>
            <a:spcAft>
              <a:spcPct val="35000"/>
            </a:spcAft>
            <a:buNone/>
          </a:pPr>
          <a:r>
            <a:rPr lang="en-US" sz="1300" kern="1200"/>
            <a:t>Meaningful names</a:t>
          </a:r>
          <a:endParaRPr lang="en-US" sz="1300" kern="1200" dirty="0"/>
        </a:p>
      </dsp:txBody>
      <dsp:txXfrm>
        <a:off x="354301" y="3583579"/>
        <a:ext cx="4660477" cy="346292"/>
      </dsp:txXfrm>
    </dsp:sp>
    <dsp:sp modelId="{C0FBB5E5-5D64-4905-B162-9A5033A28390}">
      <dsp:nvSpPr>
        <dsp:cNvPr id="0" name=""/>
        <dsp:cNvSpPr/>
      </dsp:nvSpPr>
      <dsp:spPr>
        <a:xfrm>
          <a:off x="0" y="4776380"/>
          <a:ext cx="6711351" cy="542587"/>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20875" tIns="270764" rIns="52087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Classes, objects </a:t>
          </a:r>
        </a:p>
      </dsp:txBody>
      <dsp:txXfrm>
        <a:off x="0" y="4776380"/>
        <a:ext cx="6711351" cy="542587"/>
      </dsp:txXfrm>
    </dsp:sp>
    <dsp:sp modelId="{1BA0A5AC-DE9E-4F0A-8954-97D226AAE415}">
      <dsp:nvSpPr>
        <dsp:cNvPr id="0" name=""/>
        <dsp:cNvSpPr/>
      </dsp:nvSpPr>
      <dsp:spPr>
        <a:xfrm>
          <a:off x="335567" y="4584500"/>
          <a:ext cx="4697945"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571" tIns="0" rIns="177571" bIns="0" numCol="1" spcCol="1270" anchor="ctr" anchorCtr="0">
          <a:noAutofit/>
        </a:bodyPr>
        <a:lstStyle/>
        <a:p>
          <a:pPr marL="0" lvl="0" indent="0" algn="l" defTabSz="577850">
            <a:lnSpc>
              <a:spcPct val="90000"/>
            </a:lnSpc>
            <a:spcBef>
              <a:spcPct val="0"/>
            </a:spcBef>
            <a:spcAft>
              <a:spcPct val="35000"/>
            </a:spcAft>
            <a:buNone/>
          </a:pPr>
          <a:r>
            <a:rPr lang="en-US" sz="1300" kern="1200" dirty="0"/>
            <a:t>Object-Oriented Features</a:t>
          </a:r>
        </a:p>
      </dsp:txBody>
      <dsp:txXfrm>
        <a:off x="354301" y="4603234"/>
        <a:ext cx="4660477" cy="346292"/>
      </dsp:txXfrm>
    </dsp:sp>
    <dsp:sp modelId="{953C2378-7E6B-416A-BA21-56B27EE10705}">
      <dsp:nvSpPr>
        <dsp:cNvPr id="0" name=""/>
        <dsp:cNvSpPr/>
      </dsp:nvSpPr>
      <dsp:spPr>
        <a:xfrm>
          <a:off x="0" y="5581047"/>
          <a:ext cx="6711351" cy="75757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520875" tIns="270764" rIns="52087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Libraries</a:t>
          </a:r>
        </a:p>
        <a:p>
          <a:pPr marL="114300" lvl="1" indent="-114300" algn="l" defTabSz="577850">
            <a:lnSpc>
              <a:spcPct val="90000"/>
            </a:lnSpc>
            <a:spcBef>
              <a:spcPct val="0"/>
            </a:spcBef>
            <a:spcAft>
              <a:spcPct val="15000"/>
            </a:spcAft>
            <a:buChar char="•"/>
          </a:pPr>
          <a:r>
            <a:rPr lang="en-US" sz="1300" kern="1200" dirty="0"/>
            <a:t>Modules</a:t>
          </a:r>
        </a:p>
      </dsp:txBody>
      <dsp:txXfrm>
        <a:off x="0" y="5581047"/>
        <a:ext cx="6711351" cy="757575"/>
      </dsp:txXfrm>
    </dsp:sp>
    <dsp:sp modelId="{EC4EBA34-5A51-45E1-8DF4-7BDDB858B6F0}">
      <dsp:nvSpPr>
        <dsp:cNvPr id="0" name=""/>
        <dsp:cNvSpPr/>
      </dsp:nvSpPr>
      <dsp:spPr>
        <a:xfrm>
          <a:off x="335567" y="5389168"/>
          <a:ext cx="4697945"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77571" tIns="0" rIns="177571" bIns="0" numCol="1" spcCol="1270" anchor="ctr" anchorCtr="0">
          <a:noAutofit/>
        </a:bodyPr>
        <a:lstStyle/>
        <a:p>
          <a:pPr marL="0" lvl="0" indent="0" algn="l" defTabSz="577850">
            <a:lnSpc>
              <a:spcPct val="90000"/>
            </a:lnSpc>
            <a:spcBef>
              <a:spcPct val="0"/>
            </a:spcBef>
            <a:spcAft>
              <a:spcPct val="35000"/>
            </a:spcAft>
            <a:buNone/>
          </a:pPr>
          <a:r>
            <a:rPr lang="en-US" sz="1300" kern="1200" dirty="0"/>
            <a:t>Reusable Code</a:t>
          </a:r>
        </a:p>
      </dsp:txBody>
      <dsp:txXfrm>
        <a:off x="354301" y="5407902"/>
        <a:ext cx="4660477"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EEC1EA-E501-4744-AEC0-A0B1BC84F8EE}">
      <dsp:nvSpPr>
        <dsp:cNvPr id="0" name=""/>
        <dsp:cNvSpPr/>
      </dsp:nvSpPr>
      <dsp:spPr>
        <a:xfrm>
          <a:off x="0" y="272222"/>
          <a:ext cx="6116795" cy="552825"/>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Special value </a:t>
          </a:r>
          <a:r>
            <a:rPr lang="en-US" sz="1300" b="1" kern="1200" dirty="0"/>
            <a:t>None</a:t>
          </a:r>
        </a:p>
      </dsp:txBody>
      <dsp:txXfrm>
        <a:off x="0" y="272222"/>
        <a:ext cx="6116795" cy="552825"/>
      </dsp:txXfrm>
    </dsp:sp>
    <dsp:sp modelId="{022EB3FB-12F9-4453-A386-9468B3F9AB09}">
      <dsp:nvSpPr>
        <dsp:cNvPr id="0" name=""/>
        <dsp:cNvSpPr/>
      </dsp:nvSpPr>
      <dsp:spPr>
        <a:xfrm>
          <a:off x="305839" y="8034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US" sz="1300" kern="1200" dirty="0" err="1"/>
            <a:t>NoneType</a:t>
          </a:r>
          <a:endParaRPr lang="en-US" sz="1300" kern="1200" dirty="0"/>
        </a:p>
      </dsp:txBody>
      <dsp:txXfrm>
        <a:off x="324573" y="99076"/>
        <a:ext cx="4244288" cy="346292"/>
      </dsp:txXfrm>
    </dsp:sp>
    <dsp:sp modelId="{BC271BE4-21CF-4F95-9FD3-E86DE46E8AE6}">
      <dsp:nvSpPr>
        <dsp:cNvPr id="0" name=""/>
        <dsp:cNvSpPr/>
      </dsp:nvSpPr>
      <dsp:spPr>
        <a:xfrm>
          <a:off x="0" y="108712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a:t>int, float</a:t>
          </a:r>
          <a:endParaRPr lang="en-US" sz="1300" kern="1200" dirty="0"/>
        </a:p>
      </dsp:txBody>
      <dsp:txXfrm>
        <a:off x="0" y="1087127"/>
        <a:ext cx="6116795" cy="542587"/>
      </dsp:txXfrm>
    </dsp:sp>
    <dsp:sp modelId="{23B7A66D-48F7-41E8-BF78-0D4C374B3E5A}">
      <dsp:nvSpPr>
        <dsp:cNvPr id="0" name=""/>
        <dsp:cNvSpPr/>
      </dsp:nvSpPr>
      <dsp:spPr>
        <a:xfrm>
          <a:off x="305839" y="89524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Numeric Types</a:t>
          </a:r>
          <a:endParaRPr lang="en-US" sz="1300" kern="1200" dirty="0"/>
        </a:p>
      </dsp:txBody>
      <dsp:txXfrm>
        <a:off x="324573" y="913981"/>
        <a:ext cx="4244288" cy="346292"/>
      </dsp:txXfrm>
    </dsp:sp>
    <dsp:sp modelId="{ED8397B4-7472-4B34-8AE3-ED6D11894835}">
      <dsp:nvSpPr>
        <dsp:cNvPr id="0" name=""/>
        <dsp:cNvSpPr/>
      </dsp:nvSpPr>
      <dsp:spPr>
        <a:xfrm>
          <a:off x="0" y="1891795"/>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bool</a:t>
          </a:r>
          <a:endParaRPr lang="en-US" sz="1300" kern="1200"/>
        </a:p>
      </dsp:txBody>
      <dsp:txXfrm>
        <a:off x="0" y="1891795"/>
        <a:ext cx="6116795" cy="542587"/>
      </dsp:txXfrm>
    </dsp:sp>
    <dsp:sp modelId="{866D3EBA-6329-4B01-8A00-7FCC7B620BDE}">
      <dsp:nvSpPr>
        <dsp:cNvPr id="0" name=""/>
        <dsp:cNvSpPr/>
      </dsp:nvSpPr>
      <dsp:spPr>
        <a:xfrm>
          <a:off x="305839" y="1699915"/>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Boolean Type</a:t>
          </a:r>
          <a:endParaRPr lang="en-US" sz="1300" kern="1200"/>
        </a:p>
      </dsp:txBody>
      <dsp:txXfrm>
        <a:off x="324573" y="1718649"/>
        <a:ext cx="4244288" cy="346292"/>
      </dsp:txXfrm>
    </dsp:sp>
    <dsp:sp modelId="{37024E3A-CA15-4B21-90A1-367E7B3D253C}">
      <dsp:nvSpPr>
        <dsp:cNvPr id="0" name=""/>
        <dsp:cNvSpPr/>
      </dsp:nvSpPr>
      <dsp:spPr>
        <a:xfrm>
          <a:off x="0" y="2696462"/>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str</a:t>
          </a:r>
          <a:endParaRPr lang="en-US" sz="1300" kern="1200"/>
        </a:p>
      </dsp:txBody>
      <dsp:txXfrm>
        <a:off x="0" y="2696462"/>
        <a:ext cx="6116795" cy="542587"/>
      </dsp:txXfrm>
    </dsp:sp>
    <dsp:sp modelId="{33C55FBC-466C-4077-A874-951D4267DFFD}">
      <dsp:nvSpPr>
        <dsp:cNvPr id="0" name=""/>
        <dsp:cNvSpPr/>
      </dsp:nvSpPr>
      <dsp:spPr>
        <a:xfrm>
          <a:off x="305839" y="250458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Text (sequence) type</a:t>
          </a:r>
          <a:endParaRPr lang="en-US" sz="1300" kern="1200"/>
        </a:p>
      </dsp:txBody>
      <dsp:txXfrm>
        <a:off x="324573" y="2523316"/>
        <a:ext cx="4244288" cy="346292"/>
      </dsp:txXfrm>
    </dsp:sp>
    <dsp:sp modelId="{08C5FC1D-2665-4045-B3B6-D9A343DF5203}">
      <dsp:nvSpPr>
        <dsp:cNvPr id="0" name=""/>
        <dsp:cNvSpPr/>
      </dsp:nvSpPr>
      <dsp:spPr>
        <a:xfrm>
          <a:off x="0" y="3501130"/>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list, tuple, range</a:t>
          </a:r>
          <a:endParaRPr lang="en-US" sz="1300" kern="1200"/>
        </a:p>
      </dsp:txBody>
      <dsp:txXfrm>
        <a:off x="0" y="3501130"/>
        <a:ext cx="6116795" cy="542587"/>
      </dsp:txXfrm>
    </dsp:sp>
    <dsp:sp modelId="{8F47DC20-A6F4-4C36-B157-1D8CC249B678}">
      <dsp:nvSpPr>
        <dsp:cNvPr id="0" name=""/>
        <dsp:cNvSpPr/>
      </dsp:nvSpPr>
      <dsp:spPr>
        <a:xfrm>
          <a:off x="305839" y="3309250"/>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Sequence Types</a:t>
          </a:r>
          <a:endParaRPr lang="en-US" sz="1300" kern="1200"/>
        </a:p>
      </dsp:txBody>
      <dsp:txXfrm>
        <a:off x="324573" y="3327984"/>
        <a:ext cx="4244288" cy="346292"/>
      </dsp:txXfrm>
    </dsp:sp>
    <dsp:sp modelId="{F7C01E13-679C-4B14-AC4D-DF27769DABCD}">
      <dsp:nvSpPr>
        <dsp:cNvPr id="0" name=""/>
        <dsp:cNvSpPr/>
      </dsp:nvSpPr>
      <dsp:spPr>
        <a:xfrm>
          <a:off x="0" y="430579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err="1"/>
            <a:t>dict</a:t>
          </a:r>
          <a:endParaRPr lang="en-US" sz="1300" kern="1200" dirty="0"/>
        </a:p>
      </dsp:txBody>
      <dsp:txXfrm>
        <a:off x="0" y="4305797"/>
        <a:ext cx="6116795" cy="542587"/>
      </dsp:txXfrm>
    </dsp:sp>
    <dsp:sp modelId="{A68119A5-B891-4EB8-9C9C-8532846B94A3}">
      <dsp:nvSpPr>
        <dsp:cNvPr id="0" name=""/>
        <dsp:cNvSpPr/>
      </dsp:nvSpPr>
      <dsp:spPr>
        <a:xfrm>
          <a:off x="305839" y="411391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Mapping Type</a:t>
          </a:r>
          <a:endParaRPr lang="en-US" sz="1300" kern="1200"/>
        </a:p>
      </dsp:txBody>
      <dsp:txXfrm>
        <a:off x="324573" y="4132651"/>
        <a:ext cx="4244288" cy="3462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7B171-9946-4E8C-A5E4-863B654635F3}">
      <dsp:nvSpPr>
        <dsp:cNvPr id="0" name=""/>
        <dsp:cNvSpPr/>
      </dsp:nvSpPr>
      <dsp:spPr>
        <a:xfrm>
          <a:off x="0" y="272222"/>
          <a:ext cx="6116795" cy="552825"/>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Special value </a:t>
          </a:r>
          <a:r>
            <a:rPr lang="en-US" sz="1300" b="1" kern="1200" dirty="0"/>
            <a:t>None</a:t>
          </a:r>
        </a:p>
      </dsp:txBody>
      <dsp:txXfrm>
        <a:off x="0" y="272222"/>
        <a:ext cx="6116795" cy="552825"/>
      </dsp:txXfrm>
    </dsp:sp>
    <dsp:sp modelId="{56A91522-2149-4D7E-8AF1-55D7079ACD32}">
      <dsp:nvSpPr>
        <dsp:cNvPr id="0" name=""/>
        <dsp:cNvSpPr/>
      </dsp:nvSpPr>
      <dsp:spPr>
        <a:xfrm>
          <a:off x="305839" y="8034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US" sz="1300" kern="1200" dirty="0" err="1"/>
            <a:t>NoneType</a:t>
          </a:r>
          <a:endParaRPr lang="en-US" sz="1300" kern="1200" dirty="0"/>
        </a:p>
      </dsp:txBody>
      <dsp:txXfrm>
        <a:off x="324573" y="99076"/>
        <a:ext cx="4244288" cy="346292"/>
      </dsp:txXfrm>
    </dsp:sp>
    <dsp:sp modelId="{BC271BE4-21CF-4F95-9FD3-E86DE46E8AE6}">
      <dsp:nvSpPr>
        <dsp:cNvPr id="0" name=""/>
        <dsp:cNvSpPr/>
      </dsp:nvSpPr>
      <dsp:spPr>
        <a:xfrm>
          <a:off x="0" y="108712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dirty="0"/>
            <a:t>int, float</a:t>
          </a:r>
          <a:endParaRPr lang="en-US" sz="1300" kern="1200" dirty="0"/>
        </a:p>
      </dsp:txBody>
      <dsp:txXfrm>
        <a:off x="0" y="1087127"/>
        <a:ext cx="6116795" cy="542587"/>
      </dsp:txXfrm>
    </dsp:sp>
    <dsp:sp modelId="{23B7A66D-48F7-41E8-BF78-0D4C374B3E5A}">
      <dsp:nvSpPr>
        <dsp:cNvPr id="0" name=""/>
        <dsp:cNvSpPr/>
      </dsp:nvSpPr>
      <dsp:spPr>
        <a:xfrm>
          <a:off x="305839" y="89524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Numeric Types</a:t>
          </a:r>
          <a:endParaRPr lang="en-US" sz="1300" kern="1200" dirty="0"/>
        </a:p>
      </dsp:txBody>
      <dsp:txXfrm>
        <a:off x="324573" y="913981"/>
        <a:ext cx="4244288" cy="346292"/>
      </dsp:txXfrm>
    </dsp:sp>
    <dsp:sp modelId="{ED8397B4-7472-4B34-8AE3-ED6D11894835}">
      <dsp:nvSpPr>
        <dsp:cNvPr id="0" name=""/>
        <dsp:cNvSpPr/>
      </dsp:nvSpPr>
      <dsp:spPr>
        <a:xfrm>
          <a:off x="0" y="1891795"/>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bool</a:t>
          </a:r>
          <a:endParaRPr lang="en-US" sz="1300" kern="1200"/>
        </a:p>
      </dsp:txBody>
      <dsp:txXfrm>
        <a:off x="0" y="1891795"/>
        <a:ext cx="6116795" cy="542587"/>
      </dsp:txXfrm>
    </dsp:sp>
    <dsp:sp modelId="{866D3EBA-6329-4B01-8A00-7FCC7B620BDE}">
      <dsp:nvSpPr>
        <dsp:cNvPr id="0" name=""/>
        <dsp:cNvSpPr/>
      </dsp:nvSpPr>
      <dsp:spPr>
        <a:xfrm>
          <a:off x="305839" y="1699915"/>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Boolean Type</a:t>
          </a:r>
          <a:endParaRPr lang="en-US" sz="1300" kern="1200"/>
        </a:p>
      </dsp:txBody>
      <dsp:txXfrm>
        <a:off x="324573" y="1718649"/>
        <a:ext cx="4244288" cy="346292"/>
      </dsp:txXfrm>
    </dsp:sp>
    <dsp:sp modelId="{37024E3A-CA15-4B21-90A1-367E7B3D253C}">
      <dsp:nvSpPr>
        <dsp:cNvPr id="0" name=""/>
        <dsp:cNvSpPr/>
      </dsp:nvSpPr>
      <dsp:spPr>
        <a:xfrm>
          <a:off x="0" y="2696462"/>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str</a:t>
          </a:r>
          <a:endParaRPr lang="en-US" sz="1300" kern="1200"/>
        </a:p>
      </dsp:txBody>
      <dsp:txXfrm>
        <a:off x="0" y="2696462"/>
        <a:ext cx="6116795" cy="542587"/>
      </dsp:txXfrm>
    </dsp:sp>
    <dsp:sp modelId="{33C55FBC-466C-4077-A874-951D4267DFFD}">
      <dsp:nvSpPr>
        <dsp:cNvPr id="0" name=""/>
        <dsp:cNvSpPr/>
      </dsp:nvSpPr>
      <dsp:spPr>
        <a:xfrm>
          <a:off x="305839" y="2504582"/>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Text (sequence) type</a:t>
          </a:r>
          <a:endParaRPr lang="en-US" sz="1300" kern="1200"/>
        </a:p>
      </dsp:txBody>
      <dsp:txXfrm>
        <a:off x="324573" y="2523316"/>
        <a:ext cx="4244288" cy="346292"/>
      </dsp:txXfrm>
    </dsp:sp>
    <dsp:sp modelId="{08C5FC1D-2665-4045-B3B6-D9A343DF5203}">
      <dsp:nvSpPr>
        <dsp:cNvPr id="0" name=""/>
        <dsp:cNvSpPr/>
      </dsp:nvSpPr>
      <dsp:spPr>
        <a:xfrm>
          <a:off x="0" y="3501130"/>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list, tuple, range</a:t>
          </a:r>
          <a:endParaRPr lang="en-US" sz="1300" kern="1200"/>
        </a:p>
      </dsp:txBody>
      <dsp:txXfrm>
        <a:off x="0" y="3501130"/>
        <a:ext cx="6116795" cy="542587"/>
      </dsp:txXfrm>
    </dsp:sp>
    <dsp:sp modelId="{8F47DC20-A6F4-4C36-B157-1D8CC249B678}">
      <dsp:nvSpPr>
        <dsp:cNvPr id="0" name=""/>
        <dsp:cNvSpPr/>
      </dsp:nvSpPr>
      <dsp:spPr>
        <a:xfrm>
          <a:off x="305839" y="3309250"/>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dirty="0"/>
            <a:t>Sequence Types</a:t>
          </a:r>
          <a:endParaRPr lang="en-US" sz="1300" kern="1200" dirty="0"/>
        </a:p>
      </dsp:txBody>
      <dsp:txXfrm>
        <a:off x="324573" y="3327984"/>
        <a:ext cx="4244288" cy="346292"/>
      </dsp:txXfrm>
    </dsp:sp>
    <dsp:sp modelId="{F7C01E13-679C-4B14-AC4D-DF27769DABCD}">
      <dsp:nvSpPr>
        <dsp:cNvPr id="0" name=""/>
        <dsp:cNvSpPr/>
      </dsp:nvSpPr>
      <dsp:spPr>
        <a:xfrm>
          <a:off x="0" y="4305797"/>
          <a:ext cx="6116795" cy="542587"/>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4731" tIns="270764" rIns="474731"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dict</a:t>
          </a:r>
          <a:endParaRPr lang="en-US" sz="1300" kern="1200"/>
        </a:p>
      </dsp:txBody>
      <dsp:txXfrm>
        <a:off x="0" y="4305797"/>
        <a:ext cx="6116795" cy="542587"/>
      </dsp:txXfrm>
    </dsp:sp>
    <dsp:sp modelId="{A68119A5-B891-4EB8-9C9C-8532846B94A3}">
      <dsp:nvSpPr>
        <dsp:cNvPr id="0" name=""/>
        <dsp:cNvSpPr/>
      </dsp:nvSpPr>
      <dsp:spPr>
        <a:xfrm>
          <a:off x="305839" y="4113917"/>
          <a:ext cx="4281756" cy="3837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840" tIns="0" rIns="161840" bIns="0" numCol="1" spcCol="1270" anchor="ctr" anchorCtr="0">
          <a:noAutofit/>
        </a:bodyPr>
        <a:lstStyle/>
        <a:p>
          <a:pPr marL="0" lvl="0" indent="0" algn="l" defTabSz="577850">
            <a:lnSpc>
              <a:spcPct val="90000"/>
            </a:lnSpc>
            <a:spcBef>
              <a:spcPct val="0"/>
            </a:spcBef>
            <a:spcAft>
              <a:spcPct val="35000"/>
            </a:spcAft>
            <a:buNone/>
          </a:pPr>
          <a:r>
            <a:rPr lang="en-CA" sz="1300" kern="1200"/>
            <a:t>Mapping Type</a:t>
          </a:r>
          <a:endParaRPr lang="en-US" sz="1300" kern="1200"/>
        </a:p>
      </dsp:txBody>
      <dsp:txXfrm>
        <a:off x="324573" y="4132651"/>
        <a:ext cx="4244288" cy="346292"/>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66E5B-71F6-4AF7-81BE-7E60379D6B8B}" type="datetimeFigureOut">
              <a:rPr lang="en-CA" smtClean="0"/>
              <a:t>2023-08-14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DA8B6-E28E-4ACC-BDBF-4EE0DC5E257E}" type="slidenum">
              <a:rPr lang="en-CA" smtClean="0"/>
              <a:t>‹#›</a:t>
            </a:fld>
            <a:endParaRPr lang="en-CA"/>
          </a:p>
        </p:txBody>
      </p:sp>
    </p:spTree>
    <p:extLst>
      <p:ext uri="{BB962C8B-B14F-4D97-AF65-F5344CB8AC3E}">
        <p14:creationId xmlns:p14="http://schemas.microsoft.com/office/powerpoint/2010/main" val="317843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141F525-CD58-4DF8-BDC9-8C50D4D2D5AB}" type="datetime1">
              <a:rPr lang="en-CA" smtClean="0"/>
              <a:t>2023-08-14</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AI-in-Action-Heroes By AISE - Shaimaa Ali</a:t>
            </a:r>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306802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CA530-D6C8-49A2-9E83-9DDEDE8C0038}" type="datetime1">
              <a:rPr lang="en-CA" smtClean="0"/>
              <a:t>2023-08-14</a:t>
            </a:fld>
            <a:endParaRPr lang="en-CA"/>
          </a:p>
        </p:txBody>
      </p:sp>
      <p:sp>
        <p:nvSpPr>
          <p:cNvPr id="6" name="Footer Placeholder 5"/>
          <p:cNvSpPr>
            <a:spLocks noGrp="1"/>
          </p:cNvSpPr>
          <p:nvPr>
            <p:ph type="ftr" sz="quarter" idx="11"/>
          </p:nvPr>
        </p:nvSpPr>
        <p:spPr/>
        <p:txBody>
          <a:bodyPr/>
          <a:lstStyle/>
          <a:p>
            <a:r>
              <a:rPr lang="en-US"/>
              <a:t>AI-in-Action-Heroes By AISE - Shaimaa Ali</a:t>
            </a:r>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125693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964B76-62E1-4662-8279-8FA6D4A408B9}" type="datetime1">
              <a:rPr lang="en-CA" smtClean="0"/>
              <a:t>2023-08-14</a:t>
            </a:fld>
            <a:endParaRPr lang="en-CA"/>
          </a:p>
        </p:txBody>
      </p:sp>
      <p:sp>
        <p:nvSpPr>
          <p:cNvPr id="5" name="Footer Placeholder 4"/>
          <p:cNvSpPr>
            <a:spLocks noGrp="1"/>
          </p:cNvSpPr>
          <p:nvPr>
            <p:ph type="ftr" sz="quarter" idx="11"/>
          </p:nvPr>
        </p:nvSpPr>
        <p:spPr/>
        <p:txBody>
          <a:bodyPr/>
          <a:lstStyle/>
          <a:p>
            <a:r>
              <a:rPr lang="en-US"/>
              <a:t>AI-in-Action-Heroes By AISE - Shaimaa Ali</a:t>
            </a:r>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1572779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4769384-E49E-4F4E-86D9-E361F4F97657}" type="datetime1">
              <a:rPr lang="en-CA" smtClean="0"/>
              <a:t>2023-08-14</a:t>
            </a:fld>
            <a:endParaRPr lang="en-CA"/>
          </a:p>
        </p:txBody>
      </p:sp>
      <p:sp>
        <p:nvSpPr>
          <p:cNvPr id="5" name="Footer Placeholder 4"/>
          <p:cNvSpPr>
            <a:spLocks noGrp="1"/>
          </p:cNvSpPr>
          <p:nvPr>
            <p:ph type="ftr" sz="quarter" idx="11"/>
          </p:nvPr>
        </p:nvSpPr>
        <p:spPr/>
        <p:txBody>
          <a:bodyPr/>
          <a:lstStyle/>
          <a:p>
            <a:r>
              <a:rPr lang="en-US"/>
              <a:t>AI-in-Action-Heroes By AISE - Shaimaa Ali</a:t>
            </a:r>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371348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F676D-8CB2-4950-BAAC-611EBBCE9DA5}" type="datetime1">
              <a:rPr lang="en-CA" smtClean="0"/>
              <a:t>2023-08-14</a:t>
            </a:fld>
            <a:endParaRPr lang="en-CA"/>
          </a:p>
        </p:txBody>
      </p:sp>
      <p:sp>
        <p:nvSpPr>
          <p:cNvPr id="5" name="Footer Placeholder 4"/>
          <p:cNvSpPr>
            <a:spLocks noGrp="1"/>
          </p:cNvSpPr>
          <p:nvPr>
            <p:ph type="ftr" sz="quarter" idx="11"/>
          </p:nvPr>
        </p:nvSpPr>
        <p:spPr/>
        <p:txBody>
          <a:bodyPr/>
          <a:lstStyle/>
          <a:p>
            <a:r>
              <a:rPr lang="en-US"/>
              <a:t>AI-in-Action-Heroes By AISE - Shaimaa Ali</a:t>
            </a:r>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3990635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8F0BC90-F4C6-4F55-842B-0D7F9C6E795B}" type="datetime1">
              <a:rPr lang="en-CA" smtClean="0"/>
              <a:t>2023-08-14</a:t>
            </a:fld>
            <a:endParaRPr lang="en-CA"/>
          </a:p>
        </p:txBody>
      </p:sp>
      <p:sp>
        <p:nvSpPr>
          <p:cNvPr id="8" name="Footer Placeholder 7"/>
          <p:cNvSpPr>
            <a:spLocks noGrp="1"/>
          </p:cNvSpPr>
          <p:nvPr>
            <p:ph type="ftr" sz="quarter" idx="11"/>
          </p:nvPr>
        </p:nvSpPr>
        <p:spPr/>
        <p:txBody>
          <a:bodyPr/>
          <a:lstStyle/>
          <a:p>
            <a:r>
              <a:rPr lang="en-US"/>
              <a:t>AI-in-Action-Heroes By AISE - Shaimaa Ali</a:t>
            </a:r>
            <a:endParaRPr lang="en-CA"/>
          </a:p>
        </p:txBody>
      </p:sp>
      <p:sp>
        <p:nvSpPr>
          <p:cNvPr id="9" name="Slide Number Placeholder 8"/>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356271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1D20D5-25BD-42E8-B3B8-A636A317129D}" type="datetime1">
              <a:rPr lang="en-CA" smtClean="0"/>
              <a:t>2023-08-14</a:t>
            </a:fld>
            <a:endParaRPr lang="en-CA"/>
          </a:p>
        </p:txBody>
      </p:sp>
      <p:sp>
        <p:nvSpPr>
          <p:cNvPr id="8" name="Footer Placeholder 7"/>
          <p:cNvSpPr>
            <a:spLocks noGrp="1"/>
          </p:cNvSpPr>
          <p:nvPr>
            <p:ph type="ftr" sz="quarter" idx="11"/>
          </p:nvPr>
        </p:nvSpPr>
        <p:spPr>
          <a:xfrm>
            <a:off x="561111" y="6391838"/>
            <a:ext cx="3644282" cy="304801"/>
          </a:xfrm>
        </p:spPr>
        <p:txBody>
          <a:bodyPr/>
          <a:lstStyle/>
          <a:p>
            <a:r>
              <a:rPr lang="en-US"/>
              <a:t>AI-in-Action-Heroes By AISE - Shaimaa Ali</a:t>
            </a:r>
            <a:endParaRPr lang="en-CA"/>
          </a:p>
        </p:txBody>
      </p:sp>
      <p:sp>
        <p:nvSpPr>
          <p:cNvPr id="9" name="Slide Number Placeholder 8"/>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1304081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4BB6223-E9B2-4B84-A731-600F387B3379}" type="datetime1">
              <a:rPr lang="en-CA" smtClean="0"/>
              <a:t>2023-08-14</a:t>
            </a:fld>
            <a:endParaRPr lang="en-CA"/>
          </a:p>
        </p:txBody>
      </p:sp>
      <p:sp>
        <p:nvSpPr>
          <p:cNvPr id="5" name="Footer Placeholder 4"/>
          <p:cNvSpPr>
            <a:spLocks noGrp="1"/>
          </p:cNvSpPr>
          <p:nvPr>
            <p:ph type="ftr" sz="quarter" idx="11"/>
          </p:nvPr>
        </p:nvSpPr>
        <p:spPr/>
        <p:txBody>
          <a:bodyPr/>
          <a:lstStyle/>
          <a:p>
            <a:r>
              <a:rPr lang="en-US"/>
              <a:t>AI-in-Action-Heroes By AISE - Shaimaa Ali</a:t>
            </a:r>
            <a:endParaRPr lang="en-CA"/>
          </a:p>
        </p:txBody>
      </p:sp>
      <p:sp>
        <p:nvSpPr>
          <p:cNvPr id="6" name="Slide Number Placeholder 5"/>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112699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E6DBFB-523F-4EB0-8779-B7F4DB574211}" type="datetime1">
              <a:rPr lang="en-CA" smtClean="0"/>
              <a:t>2023-08-14</a:t>
            </a:fld>
            <a:endParaRPr lang="en-CA"/>
          </a:p>
        </p:txBody>
      </p:sp>
      <p:sp>
        <p:nvSpPr>
          <p:cNvPr id="5" name="Footer Placeholder 4"/>
          <p:cNvSpPr>
            <a:spLocks noGrp="1"/>
          </p:cNvSpPr>
          <p:nvPr>
            <p:ph type="ftr" sz="quarter" idx="11"/>
          </p:nvPr>
        </p:nvSpPr>
        <p:spPr/>
        <p:txBody>
          <a:bodyPr/>
          <a:lstStyle/>
          <a:p>
            <a:r>
              <a:rPr lang="en-US"/>
              <a:t>AI-in-Action-Heroes By AISE - Shaimaa Ali</a:t>
            </a:r>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1498068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8737600" y="6245225"/>
            <a:ext cx="2844800" cy="476250"/>
          </a:xfrm>
        </p:spPr>
        <p:txBody>
          <a:bodyPr/>
          <a:lstStyle>
            <a:lvl1pPr>
              <a:defRPr/>
            </a:lvl1pPr>
          </a:lstStyle>
          <a:p>
            <a:fld id="{60394F7E-4EA4-4F12-9134-516887E2F796}" type="datetime1">
              <a:rPr lang="en-CA" smtClean="0"/>
              <a:t>2023-08-14</a:t>
            </a:fld>
            <a:endParaRPr lang="en-CA"/>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a:t>AI-in-Action-Heroes By AISE - Shaimaa Ali</a:t>
            </a:r>
          </a:p>
        </p:txBody>
      </p:sp>
      <p:sp>
        <p:nvSpPr>
          <p:cNvPr id="7" name="Slide Number Placeholder 6"/>
          <p:cNvSpPr>
            <a:spLocks noGrp="1"/>
          </p:cNvSpPr>
          <p:nvPr>
            <p:ph type="sldNum" sz="quarter" idx="12"/>
          </p:nvPr>
        </p:nvSpPr>
        <p:spPr>
          <a:xfrm>
            <a:off x="609600" y="6245225"/>
            <a:ext cx="2844800" cy="476250"/>
          </a:xfrm>
        </p:spPr>
        <p:txBody>
          <a:bodyPr/>
          <a:lstStyle>
            <a:lvl1pPr>
              <a:defRPr/>
            </a:lvl1pPr>
          </a:lstStyle>
          <a:p>
            <a:fld id="{255C3ACE-4026-4A0C-863A-843DDFC4E9F2}" type="slidenum">
              <a:rPr lang="ar-SA"/>
              <a:pPr/>
              <a:t>‹#›</a:t>
            </a:fld>
            <a:endParaRPr lang="en-CA"/>
          </a:p>
        </p:txBody>
      </p:sp>
    </p:spTree>
    <p:extLst>
      <p:ext uri="{BB962C8B-B14F-4D97-AF65-F5344CB8AC3E}">
        <p14:creationId xmlns:p14="http://schemas.microsoft.com/office/powerpoint/2010/main" val="166208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6F66F-01E2-4B74-A8AB-FD5F93DB0B0C}" type="datetime1">
              <a:rPr lang="en-CA" smtClean="0"/>
              <a:t>2023-08-14</a:t>
            </a:fld>
            <a:endParaRPr lang="en-CA"/>
          </a:p>
        </p:txBody>
      </p:sp>
      <p:sp>
        <p:nvSpPr>
          <p:cNvPr id="5" name="Footer Placeholder 4"/>
          <p:cNvSpPr>
            <a:spLocks noGrp="1"/>
          </p:cNvSpPr>
          <p:nvPr>
            <p:ph type="ftr" sz="quarter" idx="11"/>
          </p:nvPr>
        </p:nvSpPr>
        <p:spPr/>
        <p:txBody>
          <a:bodyPr/>
          <a:lstStyle/>
          <a:p>
            <a:r>
              <a:rPr lang="en-US"/>
              <a:t>AI-in-Action-Heroes By AISE - Shaimaa Ali</a:t>
            </a:r>
            <a:endParaRPr lang="en-CA"/>
          </a:p>
        </p:txBody>
      </p:sp>
      <p:sp>
        <p:nvSpPr>
          <p:cNvPr id="6" name="Slide Number Placeholder 5"/>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30228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1AC618-34E5-43A2-B4AC-B1536884141B}" type="datetime1">
              <a:rPr lang="en-CA" smtClean="0"/>
              <a:t>2023-08-14</a:t>
            </a:fld>
            <a:endParaRPr lang="en-CA"/>
          </a:p>
        </p:txBody>
      </p:sp>
      <p:sp>
        <p:nvSpPr>
          <p:cNvPr id="5" name="Footer Placeholder 4"/>
          <p:cNvSpPr>
            <a:spLocks noGrp="1"/>
          </p:cNvSpPr>
          <p:nvPr>
            <p:ph type="ftr" sz="quarter" idx="11"/>
          </p:nvPr>
        </p:nvSpPr>
        <p:spPr/>
        <p:txBody>
          <a:bodyPr/>
          <a:lstStyle/>
          <a:p>
            <a:r>
              <a:rPr lang="en-US"/>
              <a:t>AI-in-Action-Heroes By AISE - Shaimaa Ali</a:t>
            </a:r>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316188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C770B-E43E-4E89-BD61-F4A9A28A4096}" type="datetime1">
              <a:rPr lang="en-CA" smtClean="0"/>
              <a:t>2023-08-14</a:t>
            </a:fld>
            <a:endParaRPr lang="en-CA"/>
          </a:p>
        </p:txBody>
      </p:sp>
      <p:sp>
        <p:nvSpPr>
          <p:cNvPr id="6" name="Footer Placeholder 5"/>
          <p:cNvSpPr>
            <a:spLocks noGrp="1"/>
          </p:cNvSpPr>
          <p:nvPr>
            <p:ph type="ftr" sz="quarter" idx="11"/>
          </p:nvPr>
        </p:nvSpPr>
        <p:spPr/>
        <p:txBody>
          <a:bodyPr/>
          <a:lstStyle/>
          <a:p>
            <a:r>
              <a:rPr lang="en-US"/>
              <a:t>AI-in-Action-Heroes By AISE - Shaimaa Ali</a:t>
            </a:r>
            <a:endParaRPr lang="en-CA"/>
          </a:p>
        </p:txBody>
      </p:sp>
      <p:sp>
        <p:nvSpPr>
          <p:cNvPr id="7" name="Slide Number Placeholder 6"/>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38170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10D6A-9C02-4F20-A26D-AB8573C26318}" type="datetime1">
              <a:rPr lang="en-CA" smtClean="0"/>
              <a:t>2023-08-14</a:t>
            </a:fld>
            <a:endParaRPr lang="en-CA"/>
          </a:p>
        </p:txBody>
      </p:sp>
      <p:sp>
        <p:nvSpPr>
          <p:cNvPr id="8" name="Footer Placeholder 7"/>
          <p:cNvSpPr>
            <a:spLocks noGrp="1"/>
          </p:cNvSpPr>
          <p:nvPr>
            <p:ph type="ftr" sz="quarter" idx="11"/>
          </p:nvPr>
        </p:nvSpPr>
        <p:spPr/>
        <p:txBody>
          <a:bodyPr/>
          <a:lstStyle/>
          <a:p>
            <a:r>
              <a:rPr lang="en-US"/>
              <a:t>AI-in-Action-Heroes By AISE - Shaimaa Ali</a:t>
            </a:r>
            <a:endParaRPr lang="en-CA"/>
          </a:p>
        </p:txBody>
      </p:sp>
      <p:sp>
        <p:nvSpPr>
          <p:cNvPr id="9" name="Slide Number Placeholder 8"/>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5473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FE49D3-878B-420A-86C6-87FA8CA18AC5}" type="datetime1">
              <a:rPr lang="en-CA" smtClean="0"/>
              <a:t>2023-08-14</a:t>
            </a:fld>
            <a:endParaRPr lang="en-CA"/>
          </a:p>
        </p:txBody>
      </p:sp>
      <p:sp>
        <p:nvSpPr>
          <p:cNvPr id="4" name="Footer Placeholder 3"/>
          <p:cNvSpPr>
            <a:spLocks noGrp="1"/>
          </p:cNvSpPr>
          <p:nvPr>
            <p:ph type="ftr" sz="quarter" idx="11"/>
          </p:nvPr>
        </p:nvSpPr>
        <p:spPr/>
        <p:txBody>
          <a:bodyPr/>
          <a:lstStyle/>
          <a:p>
            <a:r>
              <a:rPr lang="en-US"/>
              <a:t>AI-in-Action-Heroes By AISE - Shaimaa Ali</a:t>
            </a:r>
            <a:endParaRPr lang="en-CA"/>
          </a:p>
        </p:txBody>
      </p:sp>
      <p:sp>
        <p:nvSpPr>
          <p:cNvPr id="5" name="Slide Number Placeholder 4"/>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174889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DFAF9-21F5-4252-B4C3-F16B229B78EE}" type="datetime1">
              <a:rPr lang="en-CA" smtClean="0"/>
              <a:t>2023-08-14</a:t>
            </a:fld>
            <a:endParaRPr lang="en-CA"/>
          </a:p>
        </p:txBody>
      </p:sp>
      <p:sp>
        <p:nvSpPr>
          <p:cNvPr id="3" name="Footer Placeholder 2"/>
          <p:cNvSpPr>
            <a:spLocks noGrp="1"/>
          </p:cNvSpPr>
          <p:nvPr>
            <p:ph type="ftr" sz="quarter" idx="11"/>
          </p:nvPr>
        </p:nvSpPr>
        <p:spPr/>
        <p:txBody>
          <a:bodyPr/>
          <a:lstStyle/>
          <a:p>
            <a:r>
              <a:rPr lang="en-US"/>
              <a:t>AI-in-Action-Heroes By AISE - Shaimaa Ali</a:t>
            </a:r>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85564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70A04-477D-4214-857B-AFB89EF4BF09}" type="datetime1">
              <a:rPr lang="en-CA" smtClean="0"/>
              <a:t>2023-08-14</a:t>
            </a:fld>
            <a:endParaRPr lang="en-CA"/>
          </a:p>
        </p:txBody>
      </p:sp>
      <p:sp>
        <p:nvSpPr>
          <p:cNvPr id="6" name="Footer Placeholder 5"/>
          <p:cNvSpPr>
            <a:spLocks noGrp="1"/>
          </p:cNvSpPr>
          <p:nvPr>
            <p:ph type="ftr" sz="quarter" idx="11"/>
          </p:nvPr>
        </p:nvSpPr>
        <p:spPr/>
        <p:txBody>
          <a:bodyPr/>
          <a:lstStyle/>
          <a:p>
            <a:r>
              <a:rPr lang="en-US"/>
              <a:t>AI-in-Action-Heroes By AISE - Shaimaa Ali</a:t>
            </a:r>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186780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5D221-91B8-4B77-BE92-100D08C140DF}" type="datetime1">
              <a:rPr lang="en-CA" smtClean="0"/>
              <a:t>2023-08-14</a:t>
            </a:fld>
            <a:endParaRPr lang="en-CA"/>
          </a:p>
        </p:txBody>
      </p:sp>
      <p:sp>
        <p:nvSpPr>
          <p:cNvPr id="6" name="Footer Placeholder 5"/>
          <p:cNvSpPr>
            <a:spLocks noGrp="1"/>
          </p:cNvSpPr>
          <p:nvPr>
            <p:ph type="ftr" sz="quarter" idx="11"/>
          </p:nvPr>
        </p:nvSpPr>
        <p:spPr/>
        <p:txBody>
          <a:bodyPr/>
          <a:lstStyle/>
          <a:p>
            <a:r>
              <a:rPr lang="en-US"/>
              <a:t>AI-in-Action-Heroes By AISE - Shaimaa Ali</a:t>
            </a:r>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8C4207-2B14-4EFE-A02D-612BAF3AB404}" type="slidenum">
              <a:rPr lang="en-CA" smtClean="0"/>
              <a:t>‹#›</a:t>
            </a:fld>
            <a:endParaRPr lang="en-CA"/>
          </a:p>
        </p:txBody>
      </p:sp>
    </p:spTree>
    <p:extLst>
      <p:ext uri="{BB962C8B-B14F-4D97-AF65-F5344CB8AC3E}">
        <p14:creationId xmlns:p14="http://schemas.microsoft.com/office/powerpoint/2010/main" val="2034627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FDD4CE9-3B27-4ACC-8B4D-5D4A84E78B39}" type="datetime1">
              <a:rPr lang="en-CA" smtClean="0"/>
              <a:t>2023-08-14</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AI-in-Action-Heroes By AISE - Shaimaa Ali</a:t>
            </a:r>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78C4207-2B14-4EFE-A02D-612BAF3AB404}" type="slidenum">
              <a:rPr lang="en-CA" smtClean="0"/>
              <a:t>‹#›</a:t>
            </a:fld>
            <a:endParaRPr lang="en-CA"/>
          </a:p>
        </p:txBody>
      </p:sp>
    </p:spTree>
    <p:extLst>
      <p:ext uri="{BB962C8B-B14F-4D97-AF65-F5344CB8AC3E}">
        <p14:creationId xmlns:p14="http://schemas.microsoft.com/office/powerpoint/2010/main" val="415170806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programiz.com/python-programming/online-compil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0.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2.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2.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2.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3.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4.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6.png"/><Relationship Id="rId7"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27.png"/></Relationships>
</file>

<file path=ppt/slides/_rels/slide4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6.png"/><Relationship Id="rId7"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27.png"/></Relationships>
</file>

<file path=ppt/slides/_rels/slide4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6.png"/><Relationship Id="rId7"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27.png"/><Relationship Id="rId4" Type="http://schemas.openxmlformats.org/officeDocument/2006/relationships/image" Target="../media/image29.png"/><Relationship Id="rId9" Type="http://schemas.openxmlformats.org/officeDocument/2006/relationships/image" Target="../media/image35.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6.png"/><Relationship Id="rId7"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27.png"/><Relationship Id="rId5" Type="http://schemas.openxmlformats.org/officeDocument/2006/relationships/image" Target="../media/image36.png"/><Relationship Id="rId10" Type="http://schemas.openxmlformats.org/officeDocument/2006/relationships/image" Target="../media/image39.svg"/><Relationship Id="rId4" Type="http://schemas.openxmlformats.org/officeDocument/2006/relationships/image" Target="../media/image29.png"/><Relationship Id="rId9" Type="http://schemas.openxmlformats.org/officeDocument/2006/relationships/image" Target="../media/image38.png"/></Relationships>
</file>

<file path=ppt/slides/_rels/slide51.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2.png"/><Relationship Id="rId3" Type="http://schemas.openxmlformats.org/officeDocument/2006/relationships/image" Target="../media/image26.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0.png"/><Relationship Id="rId5" Type="http://schemas.openxmlformats.org/officeDocument/2006/relationships/image" Target="../media/image36.png"/><Relationship Id="rId15" Type="http://schemas.openxmlformats.org/officeDocument/2006/relationships/image" Target="../media/image27.png"/><Relationship Id="rId10" Type="http://schemas.openxmlformats.org/officeDocument/2006/relationships/image" Target="../media/image39.svg"/><Relationship Id="rId4" Type="http://schemas.openxmlformats.org/officeDocument/2006/relationships/image" Target="../media/image29.png"/><Relationship Id="rId9" Type="http://schemas.openxmlformats.org/officeDocument/2006/relationships/image" Target="../media/image38.png"/><Relationship Id="rId14" Type="http://schemas.openxmlformats.org/officeDocument/2006/relationships/image" Target="../media/image43.sv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48.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ibm.com/topics/artificial-intelligence" TargetMode="Externa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48.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48.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49.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63.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diagramLayout" Target="../diagrams/layout26.xml"/><Relationship Id="rId7" Type="http://schemas.openxmlformats.org/officeDocument/2006/relationships/image" Target="../media/image48.pn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6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diagramLayout" Target="../diagrams/layout27.xml"/><Relationship Id="rId7" Type="http://schemas.openxmlformats.org/officeDocument/2006/relationships/image" Target="../media/image50.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65.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diagramLayout" Target="../diagrams/layout28.xml"/><Relationship Id="rId7" Type="http://schemas.openxmlformats.org/officeDocument/2006/relationships/image" Target="../media/image48.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66.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diagramLayout" Target="../diagrams/layout29.xml"/><Relationship Id="rId7" Type="http://schemas.openxmlformats.org/officeDocument/2006/relationships/image" Target="../media/image48.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Layout" Target="../diagrams/layout30.xml"/><Relationship Id="rId7" Type="http://schemas.openxmlformats.org/officeDocument/2006/relationships/image" Target="../media/image52.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10" Type="http://schemas.openxmlformats.org/officeDocument/2006/relationships/image" Target="../media/image55.png"/><Relationship Id="rId4" Type="http://schemas.openxmlformats.org/officeDocument/2006/relationships/diagramQuickStyle" Target="../diagrams/quickStyle30.xml"/><Relationship Id="rId9" Type="http://schemas.openxmlformats.org/officeDocument/2006/relationships/image" Target="../media/image54.png"/></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7" name="Rectangle 10">
            <a:extLst>
              <a:ext uri="{FF2B5EF4-FFF2-40B4-BE49-F238E27FC236}">
                <a16:creationId xmlns:a16="http://schemas.microsoft.com/office/drawing/2014/main" id="{786DE8A2-E45F-4163-B246-A5162E17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3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CC88A9C7-37B3-4341-BF1A-E8F3049EC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7ACE0C-0D9D-822D-BE5E-6342906A2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6131" y="1123527"/>
            <a:ext cx="6139733" cy="4604800"/>
          </a:xfrm>
          <a:prstGeom prst="rect">
            <a:avLst/>
          </a:prstGeom>
        </p:spPr>
      </p:pic>
      <p:sp>
        <p:nvSpPr>
          <p:cNvPr id="2" name="Footer Placeholder 1">
            <a:extLst>
              <a:ext uri="{FF2B5EF4-FFF2-40B4-BE49-F238E27FC236}">
                <a16:creationId xmlns:a16="http://schemas.microsoft.com/office/drawing/2014/main" id="{19A59743-89C7-4BC8-7D53-773C9CA7C1A0}"/>
              </a:ext>
            </a:extLst>
          </p:cNvPr>
          <p:cNvSpPr>
            <a:spLocks noGrp="1"/>
          </p:cNvSpPr>
          <p:nvPr>
            <p:ph type="ftr" sz="quarter" idx="11"/>
          </p:nvPr>
        </p:nvSpPr>
        <p:spPr/>
        <p:txBody>
          <a:bodyPr/>
          <a:lstStyle/>
          <a:p>
            <a:r>
              <a:rPr lang="en-US"/>
              <a:t>AI-in-Action-Heroes By AISE - Shaimaa Ali</a:t>
            </a:r>
            <a:endParaRPr lang="en-CA"/>
          </a:p>
        </p:txBody>
      </p:sp>
      <p:sp>
        <p:nvSpPr>
          <p:cNvPr id="3" name="Slide Number Placeholder 2">
            <a:extLst>
              <a:ext uri="{FF2B5EF4-FFF2-40B4-BE49-F238E27FC236}">
                <a16:creationId xmlns:a16="http://schemas.microsoft.com/office/drawing/2014/main" id="{A769FA62-5FCD-79AF-0A6D-3A5400D4B3ED}"/>
              </a:ext>
            </a:extLst>
          </p:cNvPr>
          <p:cNvSpPr>
            <a:spLocks noGrp="1"/>
          </p:cNvSpPr>
          <p:nvPr>
            <p:ph type="sldNum" sz="quarter" idx="12"/>
          </p:nvPr>
        </p:nvSpPr>
        <p:spPr/>
        <p:txBody>
          <a:bodyPr/>
          <a:lstStyle/>
          <a:p>
            <a:fld id="{278C4207-2B14-4EFE-A02D-612BAF3AB404}" type="slidenum">
              <a:rPr lang="en-CA" smtClean="0"/>
              <a:t>1</a:t>
            </a:fld>
            <a:endParaRPr lang="en-CA"/>
          </a:p>
        </p:txBody>
      </p:sp>
    </p:spTree>
    <p:extLst>
      <p:ext uri="{BB962C8B-B14F-4D97-AF65-F5344CB8AC3E}">
        <p14:creationId xmlns:p14="http://schemas.microsoft.com/office/powerpoint/2010/main" val="21331216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31D0-E2AB-82A8-27D0-425C0B6069AE}"/>
              </a:ext>
            </a:extLst>
          </p:cNvPr>
          <p:cNvSpPr>
            <a:spLocks noGrp="1"/>
          </p:cNvSpPr>
          <p:nvPr>
            <p:ph type="title"/>
          </p:nvPr>
        </p:nvSpPr>
        <p:spPr>
          <a:xfrm>
            <a:off x="680321" y="753228"/>
            <a:ext cx="11017098" cy="1080938"/>
          </a:xfrm>
        </p:spPr>
        <p:txBody>
          <a:bodyPr>
            <a:normAutofit fontScale="90000"/>
          </a:bodyPr>
          <a:lstStyle/>
          <a:p>
            <a:r>
              <a:rPr lang="en-CA" dirty="0"/>
              <a:t>Any computer program consists of two components</a:t>
            </a:r>
          </a:p>
        </p:txBody>
      </p:sp>
      <p:graphicFrame>
        <p:nvGraphicFramePr>
          <p:cNvPr id="5" name="Content Placeholder 2">
            <a:extLst>
              <a:ext uri="{FF2B5EF4-FFF2-40B4-BE49-F238E27FC236}">
                <a16:creationId xmlns:a16="http://schemas.microsoft.com/office/drawing/2014/main" id="{E9D96DB6-2283-DF66-C7C0-B110D4E41318}"/>
              </a:ext>
            </a:extLst>
          </p:cNvPr>
          <p:cNvGraphicFramePr>
            <a:graphicFrameLocks noGrp="1"/>
          </p:cNvGraphicFramePr>
          <p:nvPr>
            <p:ph idx="1"/>
          </p:nvPr>
        </p:nvGraphicFramePr>
        <p:xfrm>
          <a:off x="680321" y="2336873"/>
          <a:ext cx="9613861" cy="3395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C10C3E9-FC50-3AA1-C2BB-C2E3DF52C224}"/>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CE8245A6-EAC0-92CF-9E9B-2E6D4EDA0B8D}"/>
              </a:ext>
            </a:extLst>
          </p:cNvPr>
          <p:cNvSpPr>
            <a:spLocks noGrp="1"/>
          </p:cNvSpPr>
          <p:nvPr>
            <p:ph type="sldNum" sz="quarter" idx="12"/>
          </p:nvPr>
        </p:nvSpPr>
        <p:spPr/>
        <p:txBody>
          <a:bodyPr/>
          <a:lstStyle/>
          <a:p>
            <a:fld id="{278C4207-2B14-4EFE-A02D-612BAF3AB404}" type="slidenum">
              <a:rPr lang="en-CA" smtClean="0"/>
              <a:t>10</a:t>
            </a:fld>
            <a:endParaRPr lang="en-CA"/>
          </a:p>
        </p:txBody>
      </p:sp>
    </p:spTree>
    <p:extLst>
      <p:ext uri="{BB962C8B-B14F-4D97-AF65-F5344CB8AC3E}">
        <p14:creationId xmlns:p14="http://schemas.microsoft.com/office/powerpoint/2010/main" val="155109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31D0-E2AB-82A8-27D0-425C0B6069AE}"/>
              </a:ext>
            </a:extLst>
          </p:cNvPr>
          <p:cNvSpPr>
            <a:spLocks noGrp="1"/>
          </p:cNvSpPr>
          <p:nvPr>
            <p:ph type="title"/>
          </p:nvPr>
        </p:nvSpPr>
        <p:spPr>
          <a:xfrm>
            <a:off x="680321" y="753228"/>
            <a:ext cx="10697921" cy="1080938"/>
          </a:xfrm>
        </p:spPr>
        <p:txBody>
          <a:bodyPr>
            <a:normAutofit fontScale="90000"/>
          </a:bodyPr>
          <a:lstStyle/>
          <a:p>
            <a:r>
              <a:rPr lang="en-CA" dirty="0"/>
              <a:t>Any computer program consists of two components</a:t>
            </a:r>
          </a:p>
        </p:txBody>
      </p:sp>
      <p:graphicFrame>
        <p:nvGraphicFramePr>
          <p:cNvPr id="5" name="Content Placeholder 2">
            <a:extLst>
              <a:ext uri="{FF2B5EF4-FFF2-40B4-BE49-F238E27FC236}">
                <a16:creationId xmlns:a16="http://schemas.microsoft.com/office/drawing/2014/main" id="{E9D96DB6-2283-DF66-C7C0-B110D4E41318}"/>
              </a:ext>
            </a:extLst>
          </p:cNvPr>
          <p:cNvGraphicFramePr>
            <a:graphicFrameLocks noGrp="1"/>
          </p:cNvGraphicFramePr>
          <p:nvPr>
            <p:ph idx="1"/>
          </p:nvPr>
        </p:nvGraphicFramePr>
        <p:xfrm>
          <a:off x="680321" y="2336873"/>
          <a:ext cx="9613861" cy="3395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Left-Right 2">
            <a:extLst>
              <a:ext uri="{FF2B5EF4-FFF2-40B4-BE49-F238E27FC236}">
                <a16:creationId xmlns:a16="http://schemas.microsoft.com/office/drawing/2014/main" id="{CBE91820-4BB3-D62F-D72E-1AB9CD73FF99}"/>
              </a:ext>
            </a:extLst>
          </p:cNvPr>
          <p:cNvSpPr/>
          <p:nvPr/>
        </p:nvSpPr>
        <p:spPr>
          <a:xfrm>
            <a:off x="4235568" y="2791903"/>
            <a:ext cx="2639683" cy="11561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Speech Bubble: Rectangle 3">
            <a:extLst>
              <a:ext uri="{FF2B5EF4-FFF2-40B4-BE49-F238E27FC236}">
                <a16:creationId xmlns:a16="http://schemas.microsoft.com/office/drawing/2014/main" id="{D192CDE5-8007-B424-0367-368375D2D6E3}"/>
              </a:ext>
            </a:extLst>
          </p:cNvPr>
          <p:cNvSpPr/>
          <p:nvPr/>
        </p:nvSpPr>
        <p:spPr>
          <a:xfrm>
            <a:off x="3748065" y="4491341"/>
            <a:ext cx="2803660" cy="1757059"/>
          </a:xfrm>
          <a:prstGeom prst="wedgeRectCallout">
            <a:avLst>
              <a:gd name="adj1" fmla="val 11751"/>
              <a:gd name="adj2" fmla="val -99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dirty="0"/>
              <a:t>We write programs to </a:t>
            </a:r>
            <a:r>
              <a:rPr lang="en-CA" sz="1800" b="1" u="sng" dirty="0">
                <a:solidFill>
                  <a:schemeClr val="tx1"/>
                </a:solidFill>
              </a:rPr>
              <a:t>tell</a:t>
            </a:r>
            <a:r>
              <a:rPr lang="en-CA" sz="1800" dirty="0"/>
              <a:t> the computer:</a:t>
            </a:r>
          </a:p>
          <a:p>
            <a:pPr marL="285750" indent="-285750">
              <a:buFontTx/>
              <a:buChar char="-"/>
            </a:pPr>
            <a:r>
              <a:rPr lang="en-CA" sz="1800" dirty="0"/>
              <a:t>What are the data </a:t>
            </a:r>
          </a:p>
          <a:p>
            <a:pPr marL="285750" indent="-285750">
              <a:buFontTx/>
              <a:buChar char="-"/>
            </a:pPr>
            <a:r>
              <a:rPr lang="en-CA" sz="1800" dirty="0"/>
              <a:t>How to process them to get the result</a:t>
            </a:r>
          </a:p>
        </p:txBody>
      </p:sp>
      <p:sp>
        <p:nvSpPr>
          <p:cNvPr id="6" name="Footer Placeholder 5">
            <a:extLst>
              <a:ext uri="{FF2B5EF4-FFF2-40B4-BE49-F238E27FC236}">
                <a16:creationId xmlns:a16="http://schemas.microsoft.com/office/drawing/2014/main" id="{0588A5DF-CB8A-85CB-F0AE-AA40BA55FB0D}"/>
              </a:ext>
            </a:extLst>
          </p:cNvPr>
          <p:cNvSpPr>
            <a:spLocks noGrp="1"/>
          </p:cNvSpPr>
          <p:nvPr>
            <p:ph type="ftr" sz="quarter" idx="11"/>
          </p:nvPr>
        </p:nvSpPr>
        <p:spPr/>
        <p:txBody>
          <a:bodyPr/>
          <a:lstStyle/>
          <a:p>
            <a:r>
              <a:rPr lang="en-US"/>
              <a:t>AI-in-Action-Heroes By AISE - Shaimaa Ali</a:t>
            </a:r>
            <a:endParaRPr lang="en-CA"/>
          </a:p>
        </p:txBody>
      </p:sp>
      <p:sp>
        <p:nvSpPr>
          <p:cNvPr id="7" name="Slide Number Placeholder 6">
            <a:extLst>
              <a:ext uri="{FF2B5EF4-FFF2-40B4-BE49-F238E27FC236}">
                <a16:creationId xmlns:a16="http://schemas.microsoft.com/office/drawing/2014/main" id="{C22E10FB-38A2-709C-F75C-34B38EDE0A09}"/>
              </a:ext>
            </a:extLst>
          </p:cNvPr>
          <p:cNvSpPr>
            <a:spLocks noGrp="1"/>
          </p:cNvSpPr>
          <p:nvPr>
            <p:ph type="sldNum" sz="quarter" idx="12"/>
          </p:nvPr>
        </p:nvSpPr>
        <p:spPr/>
        <p:txBody>
          <a:bodyPr/>
          <a:lstStyle/>
          <a:p>
            <a:fld id="{278C4207-2B14-4EFE-A02D-612BAF3AB404}" type="slidenum">
              <a:rPr lang="en-CA" smtClean="0"/>
              <a:t>11</a:t>
            </a:fld>
            <a:endParaRPr lang="en-CA"/>
          </a:p>
        </p:txBody>
      </p:sp>
    </p:spTree>
    <p:extLst>
      <p:ext uri="{BB962C8B-B14F-4D97-AF65-F5344CB8AC3E}">
        <p14:creationId xmlns:p14="http://schemas.microsoft.com/office/powerpoint/2010/main" val="27133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98" name="Group 12297">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299" name="Rectangle 1229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300" name="Oval 1229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301" name="Oval 1230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302" name="Oval 1230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303" name="Oval 1230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304" name="Oval 12303">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305"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2306"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CA"/>
            </a:p>
          </p:txBody>
        </p:sp>
        <p:sp>
          <p:nvSpPr>
            <p:cNvPr id="12307"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12309" name="Rectangle 12308">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311" name="Rectangle 123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23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12315" name="Freeform: Shape 123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23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12290" name="Rectangle 2"/>
          <p:cNvSpPr>
            <a:spLocks noGrp="1" noChangeArrowheads="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Machine language</a:t>
            </a:r>
          </a:p>
        </p:txBody>
      </p:sp>
      <p:pic>
        <p:nvPicPr>
          <p:cNvPr id="12293" name="Picture 5"/>
          <p:cNvPicPr>
            <a:picLocks noGrp="1" noChangeAspect="1" noChangeArrowheads="1"/>
          </p:cNvPicPr>
          <p:nvPr>
            <p:ph sz="half" idx="2"/>
          </p:nvPr>
        </p:nvPicPr>
        <p:blipFill>
          <a:blip r:embed="rId3" cstate="print"/>
          <a:stretch>
            <a:fillRect/>
          </a:stretch>
        </p:blipFill>
        <p:spPr>
          <a:xfrm>
            <a:off x="6714836" y="1011947"/>
            <a:ext cx="4828707" cy="4851687"/>
          </a:xfrm>
          <a:prstGeom prst="rect">
            <a:avLst/>
          </a:prstGeom>
        </p:spPr>
      </p:pic>
      <p:sp>
        <p:nvSpPr>
          <p:cNvPr id="12319" name="Rectangle 123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292" name="Rectangle 4"/>
          <p:cNvSpPr>
            <a:spLocks noGrp="1" noChangeArrowheads="1"/>
          </p:cNvSpPr>
          <p:nvPr>
            <p:ph type="body" sz="half" idx="1"/>
          </p:nvPr>
        </p:nvSpPr>
        <p:spPr>
          <a:xfrm>
            <a:off x="639098" y="2418735"/>
            <a:ext cx="5132439" cy="2839065"/>
          </a:xfrm>
        </p:spPr>
        <p:txBody>
          <a:bodyPr vert="horz" lIns="91440" tIns="45720" rIns="91440" bIns="45720" rtlCol="0" anchor="ctr">
            <a:normAutofit/>
          </a:bodyPr>
          <a:lstStyle/>
          <a:p>
            <a:r>
              <a:rPr lang="en-US" sz="2400" dirty="0">
                <a:solidFill>
                  <a:srgbClr val="FFFFFF"/>
                </a:solidFill>
              </a:rPr>
              <a:t>Machines operate by electricity </a:t>
            </a:r>
          </a:p>
          <a:p>
            <a:pPr lvl="1"/>
            <a:r>
              <a:rPr lang="en-US" sz="2000" dirty="0">
                <a:solidFill>
                  <a:srgbClr val="FFFFFF"/>
                </a:solidFill>
              </a:rPr>
              <a:t>1 = on</a:t>
            </a:r>
          </a:p>
          <a:p>
            <a:pPr lvl="1"/>
            <a:r>
              <a:rPr lang="en-US" sz="2000" dirty="0">
                <a:solidFill>
                  <a:srgbClr val="FFFFFF"/>
                </a:solidFill>
              </a:rPr>
              <a:t>0 = off</a:t>
            </a:r>
          </a:p>
        </p:txBody>
      </p:sp>
      <p:sp>
        <p:nvSpPr>
          <p:cNvPr id="2" name="Footer Placeholder 1">
            <a:extLst>
              <a:ext uri="{FF2B5EF4-FFF2-40B4-BE49-F238E27FC236}">
                <a16:creationId xmlns:a16="http://schemas.microsoft.com/office/drawing/2014/main" id="{2CD1A5F3-B04D-0C8A-AA3A-C78ED1982353}"/>
              </a:ext>
            </a:extLst>
          </p:cNvPr>
          <p:cNvSpPr>
            <a:spLocks noGrp="1"/>
          </p:cNvSpPr>
          <p:nvPr>
            <p:ph type="ftr" sz="quarter" idx="11"/>
          </p:nvPr>
        </p:nvSpPr>
        <p:spPr/>
        <p:txBody>
          <a:bodyPr/>
          <a:lstStyle/>
          <a:p>
            <a:r>
              <a:rPr lang="en-US"/>
              <a:t>AI-in-Action-Heroes By AISE - Shaimaa Ali</a:t>
            </a:r>
          </a:p>
        </p:txBody>
      </p:sp>
      <p:sp>
        <p:nvSpPr>
          <p:cNvPr id="3" name="Slide Number Placeholder 2">
            <a:extLst>
              <a:ext uri="{FF2B5EF4-FFF2-40B4-BE49-F238E27FC236}">
                <a16:creationId xmlns:a16="http://schemas.microsoft.com/office/drawing/2014/main" id="{1F31ECDB-6D87-AB2A-B246-DE8972D36EAF}"/>
              </a:ext>
            </a:extLst>
          </p:cNvPr>
          <p:cNvSpPr>
            <a:spLocks noGrp="1"/>
          </p:cNvSpPr>
          <p:nvPr>
            <p:ph type="sldNum" sz="quarter" idx="12"/>
          </p:nvPr>
        </p:nvSpPr>
        <p:spPr/>
        <p:txBody>
          <a:bodyPr/>
          <a:lstStyle/>
          <a:p>
            <a:fld id="{255C3ACE-4026-4A0C-863A-843DDFC4E9F2}" type="slidenum">
              <a:rPr lang="ar-SA" smtClean="0"/>
              <a:pPr/>
              <a:t>12</a:t>
            </a:fld>
            <a:endParaRPr lang="en-CA"/>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8" name="Group 4107">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09" name="Rectangle 4108">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4110" name="Oval 4109">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11" name="Oval 4110">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12" name="Oval 4111">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13" name="Oval 4112">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14" name="Oval 4113">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15"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4116"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CA"/>
            </a:p>
          </p:txBody>
        </p:sp>
        <p:sp>
          <p:nvSpPr>
            <p:cNvPr id="4117"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4119" name="Rectangle 4118">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98" name="Rectangle 2"/>
          <p:cNvSpPr>
            <a:spLocks noGrp="1" noChangeArrowheads="1"/>
          </p:cNvSpPr>
          <p:nvPr>
            <p:ph type="title"/>
          </p:nvPr>
        </p:nvSpPr>
        <p:spPr>
          <a:xfrm>
            <a:off x="1154954" y="973668"/>
            <a:ext cx="8761413" cy="706964"/>
          </a:xfrm>
        </p:spPr>
        <p:txBody>
          <a:bodyPr vert="horz" lIns="91440" tIns="45720" rIns="91440" bIns="45720" rtlCol="0" anchor="ctr">
            <a:normAutofit/>
          </a:bodyPr>
          <a:lstStyle/>
          <a:p>
            <a:r>
              <a:rPr lang="en-US"/>
              <a:t>Machine Language</a:t>
            </a:r>
          </a:p>
        </p:txBody>
      </p:sp>
      <p:sp>
        <p:nvSpPr>
          <p:cNvPr id="4103" name="Rectangle 7"/>
          <p:cNvSpPr>
            <a:spLocks noChangeArrowheads="1"/>
          </p:cNvSpPr>
          <p:nvPr/>
        </p:nvSpPr>
        <p:spPr bwMode="auto">
          <a:xfrm>
            <a:off x="1154954" y="2603500"/>
            <a:ext cx="5211979" cy="3416300"/>
          </a:xfrm>
          <a:prstGeom prst="rect">
            <a:avLst/>
          </a:prstGeom>
        </p:spPr>
        <p:txBody>
          <a:bodyPr vert="horz" lIns="91440" tIns="45720" rIns="91440" bIns="45720" rtlCol="0" anchor="ctr">
            <a:normAutofit/>
          </a:bodyPr>
          <a:lstStyle/>
          <a:p>
            <a:pPr marL="182880" indent="-182880">
              <a:spcBef>
                <a:spcPts val="1000"/>
              </a:spcBef>
              <a:buClr>
                <a:schemeClr val="accent1"/>
              </a:buClr>
              <a:buSzPct val="80000"/>
              <a:buFont typeface="Wingdings 3" charset="2"/>
              <a:buChar char=""/>
            </a:pPr>
            <a:r>
              <a:rPr lang="en-US" sz="2400" dirty="0">
                <a:solidFill>
                  <a:schemeClr val="tx1">
                    <a:lumMod val="75000"/>
                    <a:lumOff val="25000"/>
                  </a:schemeClr>
                </a:solidFill>
              </a:rPr>
              <a:t>Binary code</a:t>
            </a:r>
          </a:p>
          <a:p>
            <a:pPr marL="640080" lvl="2" indent="-182880">
              <a:spcBef>
                <a:spcPts val="1000"/>
              </a:spcBef>
              <a:buClr>
                <a:schemeClr val="accent1"/>
              </a:buClr>
              <a:buSzPct val="80000"/>
              <a:buFont typeface="Wingdings 3" charset="2"/>
              <a:buChar char=""/>
            </a:pPr>
            <a:r>
              <a:rPr lang="en-US" sz="2400" dirty="0">
                <a:solidFill>
                  <a:schemeClr val="tx1">
                    <a:lumMod val="75000"/>
                    <a:lumOff val="25000"/>
                  </a:schemeClr>
                </a:solidFill>
              </a:rPr>
              <a:t>uses two different states, on and off, to translate instructions to its processors.</a:t>
            </a:r>
            <a:br>
              <a:rPr lang="en-US" dirty="0">
                <a:solidFill>
                  <a:schemeClr val="tx1">
                    <a:lumMod val="75000"/>
                    <a:lumOff val="25000"/>
                  </a:schemeClr>
                </a:solidFill>
              </a:rPr>
            </a:br>
            <a:br>
              <a:rPr lang="en-US" dirty="0">
                <a:solidFill>
                  <a:schemeClr val="tx1">
                    <a:lumMod val="75000"/>
                    <a:lumOff val="25000"/>
                  </a:schemeClr>
                </a:solidFill>
              </a:rPr>
            </a:br>
            <a:endParaRPr lang="en-US" dirty="0">
              <a:solidFill>
                <a:schemeClr val="tx1">
                  <a:lumMod val="75000"/>
                  <a:lumOff val="25000"/>
                </a:schemeClr>
              </a:solidFill>
            </a:endParaRPr>
          </a:p>
        </p:txBody>
      </p:sp>
      <p:pic>
        <p:nvPicPr>
          <p:cNvPr id="4101" name="Picture 5"/>
          <p:cNvPicPr>
            <a:picLocks noGrp="1" noChangeAspect="1" noChangeArrowheads="1"/>
          </p:cNvPicPr>
          <p:nvPr>
            <p:ph sz="half" idx="2"/>
          </p:nvPr>
        </p:nvPicPr>
        <p:blipFill rotWithShape="1">
          <a:blip r:embed="rId3" cstate="print"/>
          <a:srcRect r="3" b="6268"/>
          <a:stretch/>
        </p:blipFill>
        <p:spPr>
          <a:xfrm>
            <a:off x="6798733"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2" name="Footer Placeholder 1">
            <a:extLst>
              <a:ext uri="{FF2B5EF4-FFF2-40B4-BE49-F238E27FC236}">
                <a16:creationId xmlns:a16="http://schemas.microsoft.com/office/drawing/2014/main" id="{68228392-1029-3430-7275-EFF0BF505FE4}"/>
              </a:ext>
            </a:extLst>
          </p:cNvPr>
          <p:cNvSpPr>
            <a:spLocks noGrp="1"/>
          </p:cNvSpPr>
          <p:nvPr>
            <p:ph type="ftr" sz="quarter" idx="11"/>
          </p:nvPr>
        </p:nvSpPr>
        <p:spPr/>
        <p:txBody>
          <a:bodyPr/>
          <a:lstStyle/>
          <a:p>
            <a:r>
              <a:rPr lang="en-US"/>
              <a:t>AI-in-Action-Heroes By AISE - Shaimaa Ali</a:t>
            </a:r>
            <a:endParaRPr lang="en-CA"/>
          </a:p>
        </p:txBody>
      </p:sp>
      <p:sp>
        <p:nvSpPr>
          <p:cNvPr id="3" name="Slide Number Placeholder 2">
            <a:extLst>
              <a:ext uri="{FF2B5EF4-FFF2-40B4-BE49-F238E27FC236}">
                <a16:creationId xmlns:a16="http://schemas.microsoft.com/office/drawing/2014/main" id="{53AF9DCA-EF69-599B-7806-D73D3933BFE2}"/>
              </a:ext>
            </a:extLst>
          </p:cNvPr>
          <p:cNvSpPr>
            <a:spLocks noGrp="1"/>
          </p:cNvSpPr>
          <p:nvPr>
            <p:ph type="sldNum" sz="quarter" idx="12"/>
          </p:nvPr>
        </p:nvSpPr>
        <p:spPr/>
        <p:txBody>
          <a:bodyPr/>
          <a:lstStyle/>
          <a:p>
            <a:fld id="{278C4207-2B14-4EFE-A02D-612BAF3AB404}" type="slidenum">
              <a:rPr lang="en-CA" smtClean="0"/>
              <a:t>13</a:t>
            </a:fld>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BCF431-0F76-F3EB-DE58-7943A1113D20}"/>
              </a:ext>
            </a:extLst>
          </p:cNvPr>
          <p:cNvSpPr>
            <a:spLocks noGrp="1"/>
          </p:cNvSpPr>
          <p:nvPr>
            <p:ph type="title"/>
          </p:nvPr>
        </p:nvSpPr>
        <p:spPr/>
        <p:txBody>
          <a:bodyPr/>
          <a:lstStyle/>
          <a:p>
            <a:r>
              <a:rPr lang="en-US" b="1" dirty="0"/>
              <a:t>Programming</a:t>
            </a:r>
            <a:endParaRPr lang="en-CA" dirty="0"/>
          </a:p>
        </p:txBody>
      </p:sp>
      <p:sp>
        <p:nvSpPr>
          <p:cNvPr id="7" name="Text Placeholder 6">
            <a:extLst>
              <a:ext uri="{FF2B5EF4-FFF2-40B4-BE49-F238E27FC236}">
                <a16:creationId xmlns:a16="http://schemas.microsoft.com/office/drawing/2014/main" id="{B732A978-D727-FC93-67B5-521D61EB06AF}"/>
              </a:ext>
            </a:extLst>
          </p:cNvPr>
          <p:cNvSpPr>
            <a:spLocks noGrp="1"/>
          </p:cNvSpPr>
          <p:nvPr>
            <p:ph type="body" sz="half" idx="2"/>
          </p:nvPr>
        </p:nvSpPr>
        <p:spPr/>
        <p:txBody>
          <a:bodyPr>
            <a:normAutofit/>
          </a:bodyPr>
          <a:lstStyle/>
          <a:p>
            <a:r>
              <a:rPr lang="en-US" sz="2000" dirty="0"/>
              <a:t>is to translate a solution of a problem from human language to a computer/machine language</a:t>
            </a:r>
            <a:endParaRPr lang="en-CA" sz="2000" dirty="0"/>
          </a:p>
        </p:txBody>
      </p:sp>
      <p:graphicFrame>
        <p:nvGraphicFramePr>
          <p:cNvPr id="8" name="Content Placeholder 16">
            <a:extLst>
              <a:ext uri="{FF2B5EF4-FFF2-40B4-BE49-F238E27FC236}">
                <a16:creationId xmlns:a16="http://schemas.microsoft.com/office/drawing/2014/main" id="{C37A770F-E393-C5ED-A230-AD157C8BD32C}"/>
              </a:ext>
            </a:extLst>
          </p:cNvPr>
          <p:cNvGraphicFramePr>
            <a:graphicFrameLocks/>
          </p:cNvGraphicFramePr>
          <p:nvPr>
            <p:extLst>
              <p:ext uri="{D42A27DB-BD31-4B8C-83A1-F6EECF244321}">
                <p14:modId xmlns:p14="http://schemas.microsoft.com/office/powerpoint/2010/main" val="901157018"/>
              </p:ext>
            </p:extLst>
          </p:nvPr>
        </p:nvGraphicFramePr>
        <p:xfrm>
          <a:off x="5024468" y="1494587"/>
          <a:ext cx="6711950" cy="402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4A1CC2C4-ED1B-2066-5010-7AC1860E4932}"/>
              </a:ext>
            </a:extLst>
          </p:cNvPr>
          <p:cNvSpPr txBox="1"/>
          <p:nvPr/>
        </p:nvSpPr>
        <p:spPr>
          <a:xfrm>
            <a:off x="8345168" y="4281975"/>
            <a:ext cx="4180114" cy="523220"/>
          </a:xfrm>
          <a:prstGeom prst="rect">
            <a:avLst/>
          </a:prstGeom>
          <a:noFill/>
        </p:spPr>
        <p:txBody>
          <a:bodyPr wrap="square" rtlCol="0">
            <a:spAutoFit/>
          </a:bodyPr>
          <a:lstStyle/>
          <a:p>
            <a:r>
              <a:rPr lang="en-US" sz="2800" b="1">
                <a:solidFill>
                  <a:srgbClr val="FF0000"/>
                </a:solidFill>
              </a:rPr>
              <a:t>Low Level Language </a:t>
            </a:r>
            <a:endParaRPr lang="en-CA" sz="2800" b="1">
              <a:solidFill>
                <a:srgbClr val="FF0000"/>
              </a:solidFill>
            </a:endParaRPr>
          </a:p>
        </p:txBody>
      </p:sp>
      <p:sp>
        <p:nvSpPr>
          <p:cNvPr id="2" name="Footer Placeholder 1">
            <a:extLst>
              <a:ext uri="{FF2B5EF4-FFF2-40B4-BE49-F238E27FC236}">
                <a16:creationId xmlns:a16="http://schemas.microsoft.com/office/drawing/2014/main" id="{7B8AFB31-F869-D475-D01F-7A2388EA4512}"/>
              </a:ext>
            </a:extLst>
          </p:cNvPr>
          <p:cNvSpPr>
            <a:spLocks noGrp="1"/>
          </p:cNvSpPr>
          <p:nvPr>
            <p:ph type="ftr" sz="quarter" idx="11"/>
          </p:nvPr>
        </p:nvSpPr>
        <p:spPr/>
        <p:txBody>
          <a:bodyPr/>
          <a:lstStyle/>
          <a:p>
            <a:r>
              <a:rPr lang="en-US"/>
              <a:t>AI-in-Action-Heroes By AISE - Shaimaa Ali</a:t>
            </a:r>
            <a:endParaRPr lang="en-CA"/>
          </a:p>
        </p:txBody>
      </p:sp>
      <p:sp>
        <p:nvSpPr>
          <p:cNvPr id="3" name="Slide Number Placeholder 2">
            <a:extLst>
              <a:ext uri="{FF2B5EF4-FFF2-40B4-BE49-F238E27FC236}">
                <a16:creationId xmlns:a16="http://schemas.microsoft.com/office/drawing/2014/main" id="{66B1F63D-775B-B152-41A7-5EF6C54E6CEF}"/>
              </a:ext>
            </a:extLst>
          </p:cNvPr>
          <p:cNvSpPr>
            <a:spLocks noGrp="1"/>
          </p:cNvSpPr>
          <p:nvPr>
            <p:ph type="sldNum" sz="quarter" idx="12"/>
          </p:nvPr>
        </p:nvSpPr>
        <p:spPr/>
        <p:txBody>
          <a:bodyPr/>
          <a:lstStyle/>
          <a:p>
            <a:fld id="{278C4207-2B14-4EFE-A02D-612BAF3AB404}" type="slidenum">
              <a:rPr lang="en-CA" smtClean="0"/>
              <a:t>14</a:t>
            </a:fld>
            <a:endParaRPr lang="en-CA"/>
          </a:p>
        </p:txBody>
      </p:sp>
    </p:spTree>
    <p:extLst>
      <p:ext uri="{BB962C8B-B14F-4D97-AF65-F5344CB8AC3E}">
        <p14:creationId xmlns:p14="http://schemas.microsoft.com/office/powerpoint/2010/main" val="426459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Assembly Language </a:t>
            </a:r>
            <a:endParaRPr lang="en-CA"/>
          </a:p>
        </p:txBody>
      </p:sp>
      <p:sp>
        <p:nvSpPr>
          <p:cNvPr id="3" name="Content Placeholder 2"/>
          <p:cNvSpPr>
            <a:spLocks noGrp="1"/>
          </p:cNvSpPr>
          <p:nvPr>
            <p:ph idx="1"/>
          </p:nvPr>
        </p:nvSpPr>
        <p:spPr>
          <a:xfrm>
            <a:off x="1455466" y="2307478"/>
            <a:ext cx="7315200" cy="4433977"/>
          </a:xfrm>
        </p:spPr>
        <p:txBody>
          <a:bodyPr>
            <a:normAutofit/>
          </a:bodyPr>
          <a:lstStyle/>
          <a:p>
            <a:r>
              <a:rPr lang="en-US" sz="3200" dirty="0"/>
              <a:t>Example problem: </a:t>
            </a:r>
          </a:p>
          <a:p>
            <a:pPr lvl="1"/>
            <a:r>
              <a:rPr lang="en-US" sz="2800" dirty="0"/>
              <a:t>Save the number 97 for later use</a:t>
            </a:r>
          </a:p>
          <a:p>
            <a:pPr lvl="2"/>
            <a:r>
              <a:rPr lang="en-US" sz="2400" b="1" dirty="0">
                <a:solidFill>
                  <a:schemeClr val="tx1"/>
                </a:solidFill>
              </a:rPr>
              <a:t>Data: </a:t>
            </a:r>
            <a:r>
              <a:rPr lang="en-US" sz="2400" dirty="0"/>
              <a:t>the constant value 97</a:t>
            </a:r>
          </a:p>
          <a:p>
            <a:pPr lvl="2"/>
            <a:r>
              <a:rPr lang="en-US" sz="2400" b="1" dirty="0">
                <a:solidFill>
                  <a:schemeClr val="tx1"/>
                </a:solidFill>
              </a:rPr>
              <a:t>Process: </a:t>
            </a:r>
            <a:r>
              <a:rPr lang="en-US" sz="2400" dirty="0"/>
              <a:t>save that value</a:t>
            </a:r>
            <a:endParaRPr lang="en-US" sz="3200" dirty="0"/>
          </a:p>
          <a:p>
            <a:r>
              <a:rPr lang="en-US" sz="3200" dirty="0"/>
              <a:t>Binary Language</a:t>
            </a:r>
          </a:p>
          <a:p>
            <a:pPr algn="ctr">
              <a:buNone/>
            </a:pPr>
            <a:r>
              <a:rPr lang="en-CA" sz="3200" dirty="0"/>
              <a:t>10110000 01100001</a:t>
            </a:r>
            <a:endParaRPr lang="en-CA" sz="3200" b="1" dirty="0"/>
          </a:p>
        </p:txBody>
      </p:sp>
      <p:sp>
        <p:nvSpPr>
          <p:cNvPr id="4" name="Footer Placeholder 3">
            <a:extLst>
              <a:ext uri="{FF2B5EF4-FFF2-40B4-BE49-F238E27FC236}">
                <a16:creationId xmlns:a16="http://schemas.microsoft.com/office/drawing/2014/main" id="{EBFA5727-9889-F608-10CF-96FDFDAE7B99}"/>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6C9C9D74-FA81-FB8C-C729-D791886F21D4}"/>
              </a:ext>
            </a:extLst>
          </p:cNvPr>
          <p:cNvSpPr>
            <a:spLocks noGrp="1"/>
          </p:cNvSpPr>
          <p:nvPr>
            <p:ph type="sldNum" sz="quarter" idx="12"/>
          </p:nvPr>
        </p:nvSpPr>
        <p:spPr/>
        <p:txBody>
          <a:bodyPr/>
          <a:lstStyle/>
          <a:p>
            <a:fld id="{278C4207-2B14-4EFE-A02D-612BAF3AB404}" type="slidenum">
              <a:rPr lang="en-CA" smtClean="0"/>
              <a:t>15</a:t>
            </a:fld>
            <a:endParaRPr lang="en-C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34050"/>
            <a:ext cx="8761413" cy="706964"/>
          </a:xfrm>
        </p:spPr>
        <p:txBody>
          <a:bodyPr/>
          <a:lstStyle/>
          <a:p>
            <a:r>
              <a:rPr lang="en-US"/>
              <a:t>Assembly Language </a:t>
            </a:r>
            <a:endParaRPr lang="en-CA"/>
          </a:p>
        </p:txBody>
      </p:sp>
      <p:sp>
        <p:nvSpPr>
          <p:cNvPr id="3" name="Content Placeholder 2"/>
          <p:cNvSpPr>
            <a:spLocks noGrp="1"/>
          </p:cNvSpPr>
          <p:nvPr>
            <p:ph idx="1"/>
          </p:nvPr>
        </p:nvSpPr>
        <p:spPr>
          <a:xfrm>
            <a:off x="1167333" y="2223246"/>
            <a:ext cx="7315200" cy="3147059"/>
          </a:xfrm>
        </p:spPr>
        <p:txBody>
          <a:bodyPr>
            <a:normAutofit lnSpcReduction="10000"/>
          </a:bodyPr>
          <a:lstStyle/>
          <a:p>
            <a:r>
              <a:rPr lang="en-US" sz="3200" dirty="0"/>
              <a:t>Example problem: </a:t>
            </a:r>
          </a:p>
          <a:p>
            <a:pPr lvl="1"/>
            <a:r>
              <a:rPr lang="en-US" sz="2800" dirty="0"/>
              <a:t>Save the number 97 for later use</a:t>
            </a:r>
          </a:p>
          <a:p>
            <a:pPr lvl="2"/>
            <a:r>
              <a:rPr lang="en-US" sz="2400" b="1" dirty="0">
                <a:solidFill>
                  <a:schemeClr val="tx1"/>
                </a:solidFill>
              </a:rPr>
              <a:t>Data</a:t>
            </a:r>
            <a:r>
              <a:rPr lang="en-US" sz="2400" b="1" dirty="0"/>
              <a:t>:</a:t>
            </a:r>
            <a:r>
              <a:rPr lang="en-US" sz="2400" dirty="0"/>
              <a:t> the constant value 97</a:t>
            </a:r>
          </a:p>
          <a:p>
            <a:pPr lvl="2"/>
            <a:r>
              <a:rPr lang="en-US" sz="2400" b="1" dirty="0">
                <a:solidFill>
                  <a:schemeClr val="tx1"/>
                </a:solidFill>
              </a:rPr>
              <a:t>Process</a:t>
            </a:r>
            <a:r>
              <a:rPr lang="en-US" sz="2400" b="1" dirty="0"/>
              <a:t>:</a:t>
            </a:r>
            <a:r>
              <a:rPr lang="en-US" sz="2400" dirty="0"/>
              <a:t> save that value</a:t>
            </a:r>
          </a:p>
          <a:p>
            <a:r>
              <a:rPr lang="en-US" sz="3200" dirty="0"/>
              <a:t>Binary Language</a:t>
            </a:r>
          </a:p>
          <a:p>
            <a:pPr algn="ctr">
              <a:buNone/>
            </a:pPr>
            <a:r>
              <a:rPr lang="en-CA" sz="3200" dirty="0"/>
              <a:t>10110000 01100001</a:t>
            </a:r>
            <a:endParaRPr lang="en-CA" sz="3200" b="1" dirty="0"/>
          </a:p>
        </p:txBody>
      </p:sp>
      <p:sp>
        <p:nvSpPr>
          <p:cNvPr id="4" name="Left Brace 3"/>
          <p:cNvSpPr/>
          <p:nvPr/>
        </p:nvSpPr>
        <p:spPr>
          <a:xfrm rot="16200000">
            <a:off x="3199645" y="4948606"/>
            <a:ext cx="351692" cy="491706"/>
          </a:xfrm>
          <a:prstGeom prst="leftBrace">
            <a:avLst>
              <a:gd name="adj1" fmla="val 8333"/>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6" name="Left Brace 5"/>
          <p:cNvSpPr/>
          <p:nvPr/>
        </p:nvSpPr>
        <p:spPr>
          <a:xfrm rot="16200000">
            <a:off x="4118355" y="4692369"/>
            <a:ext cx="351692" cy="1004179"/>
          </a:xfrm>
          <a:prstGeom prst="leftBrace">
            <a:avLst>
              <a:gd name="adj1" fmla="val 8333"/>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8" name="Left Brace 7"/>
          <p:cNvSpPr/>
          <p:nvPr/>
        </p:nvSpPr>
        <p:spPr>
          <a:xfrm rot="5400000">
            <a:off x="5609439" y="3535078"/>
            <a:ext cx="340518" cy="1742536"/>
          </a:xfrm>
          <a:prstGeom prst="leftBrace">
            <a:avLst>
              <a:gd name="adj1" fmla="val 8333"/>
              <a:gd name="adj2"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10" name="Speech Bubble: Rectangle 9">
            <a:extLst>
              <a:ext uri="{FF2B5EF4-FFF2-40B4-BE49-F238E27FC236}">
                <a16:creationId xmlns:a16="http://schemas.microsoft.com/office/drawing/2014/main" id="{85428E52-93EE-5FFA-38A0-EECF209037D8}"/>
              </a:ext>
            </a:extLst>
          </p:cNvPr>
          <p:cNvSpPr/>
          <p:nvPr/>
        </p:nvSpPr>
        <p:spPr>
          <a:xfrm>
            <a:off x="3896454" y="5823950"/>
            <a:ext cx="3766487" cy="846163"/>
          </a:xfrm>
          <a:prstGeom prst="wedgeRectCallout">
            <a:avLst>
              <a:gd name="adj1" fmla="val -38697"/>
              <a:gd name="adj2" fmla="val -904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 for the </a:t>
            </a:r>
            <a:r>
              <a:rPr lang="en-US" b="1" dirty="0">
                <a:solidFill>
                  <a:schemeClr val="bg1"/>
                </a:solidFill>
              </a:rPr>
              <a:t>AL</a:t>
            </a:r>
            <a:r>
              <a:rPr lang="en-US" dirty="0">
                <a:solidFill>
                  <a:schemeClr val="bg1"/>
                </a:solidFill>
              </a:rPr>
              <a:t> register where the value to be stored</a:t>
            </a:r>
            <a:endParaRPr lang="en-CA" dirty="0">
              <a:solidFill>
                <a:schemeClr val="bg1"/>
              </a:solidFill>
            </a:endParaRPr>
          </a:p>
        </p:txBody>
      </p:sp>
      <p:sp>
        <p:nvSpPr>
          <p:cNvPr id="11" name="Speech Bubble: Rectangle 10">
            <a:extLst>
              <a:ext uri="{FF2B5EF4-FFF2-40B4-BE49-F238E27FC236}">
                <a16:creationId xmlns:a16="http://schemas.microsoft.com/office/drawing/2014/main" id="{A73425A4-9651-1832-6E3C-3F72E4F5E3E8}"/>
              </a:ext>
            </a:extLst>
          </p:cNvPr>
          <p:cNvSpPr/>
          <p:nvPr/>
        </p:nvSpPr>
        <p:spPr>
          <a:xfrm>
            <a:off x="7272365" y="3813005"/>
            <a:ext cx="3188708" cy="846163"/>
          </a:xfrm>
          <a:prstGeom prst="wedgeRectCallout">
            <a:avLst>
              <a:gd name="adj1" fmla="val -89286"/>
              <a:gd name="adj2" fmla="val 44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Binary representation of the number 97</a:t>
            </a:r>
            <a:endParaRPr lang="en-CA" dirty="0">
              <a:solidFill>
                <a:schemeClr val="bg1"/>
              </a:solidFill>
            </a:endParaRPr>
          </a:p>
        </p:txBody>
      </p:sp>
      <p:sp>
        <p:nvSpPr>
          <p:cNvPr id="12" name="Speech Bubble: Rectangle 11">
            <a:extLst>
              <a:ext uri="{FF2B5EF4-FFF2-40B4-BE49-F238E27FC236}">
                <a16:creationId xmlns:a16="http://schemas.microsoft.com/office/drawing/2014/main" id="{99E08B6E-CFB1-5847-A21C-D3D350D578A2}"/>
              </a:ext>
            </a:extLst>
          </p:cNvPr>
          <p:cNvSpPr/>
          <p:nvPr/>
        </p:nvSpPr>
        <p:spPr>
          <a:xfrm>
            <a:off x="374719" y="5265601"/>
            <a:ext cx="1437545" cy="1266568"/>
          </a:xfrm>
          <a:prstGeom prst="wedgeRectCallout">
            <a:avLst>
              <a:gd name="adj1" fmla="val 129852"/>
              <a:gd name="adj2" fmla="val -407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rPr>
              <a:t>Binary code for saving instruction</a:t>
            </a:r>
            <a:endParaRPr lang="en-CA">
              <a:solidFill>
                <a:schemeClr val="bg1"/>
              </a:solidFill>
            </a:endParaRPr>
          </a:p>
        </p:txBody>
      </p:sp>
      <p:sp>
        <p:nvSpPr>
          <p:cNvPr id="5" name="Left Brace 4">
            <a:extLst>
              <a:ext uri="{FF2B5EF4-FFF2-40B4-BE49-F238E27FC236}">
                <a16:creationId xmlns:a16="http://schemas.microsoft.com/office/drawing/2014/main" id="{5BB29401-9162-C0CB-B8BF-0380A9188134}"/>
              </a:ext>
            </a:extLst>
          </p:cNvPr>
          <p:cNvSpPr/>
          <p:nvPr/>
        </p:nvSpPr>
        <p:spPr>
          <a:xfrm rot="16200000">
            <a:off x="3174822" y="5123265"/>
            <a:ext cx="207034" cy="49170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Left Brace 6">
            <a:extLst>
              <a:ext uri="{FF2B5EF4-FFF2-40B4-BE49-F238E27FC236}">
                <a16:creationId xmlns:a16="http://schemas.microsoft.com/office/drawing/2014/main" id="{B9C0E3B7-D2FE-F4B4-3F36-347AB6352864}"/>
              </a:ext>
            </a:extLst>
          </p:cNvPr>
          <p:cNvSpPr/>
          <p:nvPr/>
        </p:nvSpPr>
        <p:spPr>
          <a:xfrm rot="16200000">
            <a:off x="4117071" y="4867027"/>
            <a:ext cx="207034" cy="100418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Left Brace 8">
            <a:extLst>
              <a:ext uri="{FF2B5EF4-FFF2-40B4-BE49-F238E27FC236}">
                <a16:creationId xmlns:a16="http://schemas.microsoft.com/office/drawing/2014/main" id="{22FCB854-16B1-928F-1621-211446108FD6}"/>
              </a:ext>
            </a:extLst>
          </p:cNvPr>
          <p:cNvSpPr/>
          <p:nvPr/>
        </p:nvSpPr>
        <p:spPr>
          <a:xfrm rot="5400000">
            <a:off x="5710686" y="3843878"/>
            <a:ext cx="207034" cy="181154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Footer Placeholder 12">
            <a:extLst>
              <a:ext uri="{FF2B5EF4-FFF2-40B4-BE49-F238E27FC236}">
                <a16:creationId xmlns:a16="http://schemas.microsoft.com/office/drawing/2014/main" id="{280C377E-A406-38AB-A688-594093B91A2A}"/>
              </a:ext>
            </a:extLst>
          </p:cNvPr>
          <p:cNvSpPr>
            <a:spLocks noGrp="1"/>
          </p:cNvSpPr>
          <p:nvPr>
            <p:ph type="ftr" sz="quarter" idx="11"/>
          </p:nvPr>
        </p:nvSpPr>
        <p:spPr/>
        <p:txBody>
          <a:bodyPr/>
          <a:lstStyle/>
          <a:p>
            <a:r>
              <a:rPr lang="en-US"/>
              <a:t>AI-in-Action-Heroes By AISE - Shaimaa Ali</a:t>
            </a:r>
            <a:endParaRPr lang="en-CA"/>
          </a:p>
        </p:txBody>
      </p:sp>
      <p:sp>
        <p:nvSpPr>
          <p:cNvPr id="14" name="Slide Number Placeholder 13">
            <a:extLst>
              <a:ext uri="{FF2B5EF4-FFF2-40B4-BE49-F238E27FC236}">
                <a16:creationId xmlns:a16="http://schemas.microsoft.com/office/drawing/2014/main" id="{24725626-00B5-6DBF-9DA9-B1E2168E161F}"/>
              </a:ext>
            </a:extLst>
          </p:cNvPr>
          <p:cNvSpPr>
            <a:spLocks noGrp="1"/>
          </p:cNvSpPr>
          <p:nvPr>
            <p:ph type="sldNum" sz="quarter" idx="12"/>
          </p:nvPr>
        </p:nvSpPr>
        <p:spPr/>
        <p:txBody>
          <a:bodyPr/>
          <a:lstStyle/>
          <a:p>
            <a:fld id="{278C4207-2B14-4EFE-A02D-612BAF3AB404}" type="slidenum">
              <a:rPr lang="en-CA" smtClean="0"/>
              <a:t>16</a:t>
            </a:fld>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BCF431-0F76-F3EB-DE58-7943A1113D20}"/>
              </a:ext>
            </a:extLst>
          </p:cNvPr>
          <p:cNvSpPr>
            <a:spLocks noGrp="1"/>
          </p:cNvSpPr>
          <p:nvPr>
            <p:ph type="title"/>
          </p:nvPr>
        </p:nvSpPr>
        <p:spPr/>
        <p:txBody>
          <a:bodyPr/>
          <a:lstStyle/>
          <a:p>
            <a:r>
              <a:rPr lang="en-US" b="1" dirty="0"/>
              <a:t>Assembly </a:t>
            </a:r>
            <a:r>
              <a:rPr lang="en-US" b="1" dirty="0" err="1"/>
              <a:t>Langage</a:t>
            </a:r>
            <a:endParaRPr lang="en-CA" dirty="0"/>
          </a:p>
        </p:txBody>
      </p:sp>
      <p:sp>
        <p:nvSpPr>
          <p:cNvPr id="7" name="Text Placeholder 6">
            <a:extLst>
              <a:ext uri="{FF2B5EF4-FFF2-40B4-BE49-F238E27FC236}">
                <a16:creationId xmlns:a16="http://schemas.microsoft.com/office/drawing/2014/main" id="{B732A978-D727-FC93-67B5-521D61EB06AF}"/>
              </a:ext>
            </a:extLst>
          </p:cNvPr>
          <p:cNvSpPr>
            <a:spLocks noGrp="1"/>
          </p:cNvSpPr>
          <p:nvPr>
            <p:ph type="body" sz="half" idx="2"/>
          </p:nvPr>
        </p:nvSpPr>
        <p:spPr/>
        <p:txBody>
          <a:bodyPr>
            <a:normAutofit/>
          </a:bodyPr>
          <a:lstStyle/>
          <a:p>
            <a:r>
              <a:rPr lang="en-US" sz="2000" dirty="0"/>
              <a:t>was introduced to make programming easier</a:t>
            </a:r>
            <a:endParaRPr lang="en-CA" sz="2000" dirty="0"/>
          </a:p>
        </p:txBody>
      </p:sp>
      <p:graphicFrame>
        <p:nvGraphicFramePr>
          <p:cNvPr id="2" name="Content Placeholder 16">
            <a:extLst>
              <a:ext uri="{FF2B5EF4-FFF2-40B4-BE49-F238E27FC236}">
                <a16:creationId xmlns:a16="http://schemas.microsoft.com/office/drawing/2014/main" id="{5ECFA071-065F-BB54-7367-82F9237E277A}"/>
              </a:ext>
            </a:extLst>
          </p:cNvPr>
          <p:cNvGraphicFramePr>
            <a:graphicFrameLocks/>
          </p:cNvGraphicFramePr>
          <p:nvPr>
            <p:extLst>
              <p:ext uri="{D42A27DB-BD31-4B8C-83A1-F6EECF244321}">
                <p14:modId xmlns:p14="http://schemas.microsoft.com/office/powerpoint/2010/main" val="2382045051"/>
              </p:ext>
            </p:extLst>
          </p:nvPr>
        </p:nvGraphicFramePr>
        <p:xfrm>
          <a:off x="5076226" y="1418431"/>
          <a:ext cx="6711950" cy="402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4BEAF12-7FFC-FA16-9E6D-33586C4B7B55}"/>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2DF750FD-772A-A73F-0F73-B342E0683744}"/>
              </a:ext>
            </a:extLst>
          </p:cNvPr>
          <p:cNvSpPr>
            <a:spLocks noGrp="1"/>
          </p:cNvSpPr>
          <p:nvPr>
            <p:ph type="sldNum" sz="quarter" idx="12"/>
          </p:nvPr>
        </p:nvSpPr>
        <p:spPr/>
        <p:txBody>
          <a:bodyPr/>
          <a:lstStyle/>
          <a:p>
            <a:fld id="{278C4207-2B14-4EFE-A02D-612BAF3AB404}" type="slidenum">
              <a:rPr lang="en-CA" smtClean="0"/>
              <a:t>17</a:t>
            </a:fld>
            <a:endParaRPr lang="en-CA"/>
          </a:p>
        </p:txBody>
      </p:sp>
    </p:spTree>
    <p:extLst>
      <p:ext uri="{BB962C8B-B14F-4D97-AF65-F5344CB8AC3E}">
        <p14:creationId xmlns:p14="http://schemas.microsoft.com/office/powerpoint/2010/main" val="132275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Assembly Language </a:t>
            </a:r>
            <a:endParaRPr lang="en-CA"/>
          </a:p>
        </p:txBody>
      </p:sp>
      <p:sp>
        <p:nvSpPr>
          <p:cNvPr id="3" name="Content Placeholder 2"/>
          <p:cNvSpPr>
            <a:spLocks noGrp="1"/>
          </p:cNvSpPr>
          <p:nvPr>
            <p:ph idx="1"/>
          </p:nvPr>
        </p:nvSpPr>
        <p:spPr>
          <a:xfrm>
            <a:off x="575969" y="2361984"/>
            <a:ext cx="6280030" cy="4255183"/>
          </a:xfrm>
        </p:spPr>
        <p:txBody>
          <a:bodyPr>
            <a:normAutofit/>
          </a:bodyPr>
          <a:lstStyle/>
          <a:p>
            <a:r>
              <a:rPr lang="en-US" sz="2400" dirty="0"/>
              <a:t>Example problem: </a:t>
            </a:r>
          </a:p>
          <a:p>
            <a:pPr lvl="1"/>
            <a:r>
              <a:rPr lang="en-US" sz="2000" dirty="0"/>
              <a:t>Save the number 97 for later use</a:t>
            </a:r>
          </a:p>
          <a:p>
            <a:pPr lvl="2"/>
            <a:r>
              <a:rPr lang="en-US" sz="1800" b="1" dirty="0">
                <a:solidFill>
                  <a:schemeClr val="tx1"/>
                </a:solidFill>
              </a:rPr>
              <a:t>Data: </a:t>
            </a:r>
            <a:r>
              <a:rPr lang="en-US" sz="1800" dirty="0"/>
              <a:t>the constant value 97</a:t>
            </a:r>
          </a:p>
          <a:p>
            <a:pPr lvl="2"/>
            <a:r>
              <a:rPr lang="en-US" sz="1800" b="1" dirty="0">
                <a:solidFill>
                  <a:schemeClr val="tx1"/>
                </a:solidFill>
              </a:rPr>
              <a:t>Process: </a:t>
            </a:r>
            <a:r>
              <a:rPr lang="en-US" sz="1800" dirty="0"/>
              <a:t>save that value</a:t>
            </a:r>
          </a:p>
          <a:p>
            <a:r>
              <a:rPr lang="en-US" sz="2400" dirty="0"/>
              <a:t>Binary Language </a:t>
            </a:r>
          </a:p>
          <a:p>
            <a:pPr lvl="1"/>
            <a:r>
              <a:rPr lang="en-US" sz="2000" dirty="0"/>
              <a:t>0’s and 1’s</a:t>
            </a:r>
          </a:p>
          <a:p>
            <a:r>
              <a:rPr lang="en-US" sz="2400" dirty="0"/>
              <a:t>Assembly Language</a:t>
            </a:r>
          </a:p>
          <a:p>
            <a:pPr lvl="1"/>
            <a:r>
              <a:rPr lang="en-US" sz="2000" dirty="0"/>
              <a:t>Abstracting using names and simpler data representation</a:t>
            </a:r>
          </a:p>
        </p:txBody>
      </p:sp>
      <p:sp>
        <p:nvSpPr>
          <p:cNvPr id="4" name="Left Brace 3"/>
          <p:cNvSpPr/>
          <p:nvPr/>
        </p:nvSpPr>
        <p:spPr>
          <a:xfrm rot="16200000">
            <a:off x="7689047" y="3035063"/>
            <a:ext cx="351692" cy="491706"/>
          </a:xfrm>
          <a:prstGeom prst="leftBrace">
            <a:avLst>
              <a:gd name="adj1" fmla="val 8333"/>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6" name="Left Brace 5"/>
          <p:cNvSpPr/>
          <p:nvPr/>
        </p:nvSpPr>
        <p:spPr>
          <a:xfrm rot="16200000">
            <a:off x="8630766" y="2778827"/>
            <a:ext cx="351692" cy="1004179"/>
          </a:xfrm>
          <a:prstGeom prst="leftBrace">
            <a:avLst>
              <a:gd name="adj1" fmla="val 8333"/>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8" name="Left Brace 7"/>
          <p:cNvSpPr/>
          <p:nvPr/>
        </p:nvSpPr>
        <p:spPr>
          <a:xfrm rot="16200000">
            <a:off x="10067939" y="2465529"/>
            <a:ext cx="340518" cy="1641947"/>
          </a:xfrm>
          <a:prstGeom prst="leftBrace">
            <a:avLst>
              <a:gd name="adj1" fmla="val 8333"/>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7" name="TextBox 6">
            <a:extLst>
              <a:ext uri="{FF2B5EF4-FFF2-40B4-BE49-F238E27FC236}">
                <a16:creationId xmlns:a16="http://schemas.microsoft.com/office/drawing/2014/main" id="{9EB24C59-CE9C-2492-5652-A4E0703DE848}"/>
              </a:ext>
            </a:extLst>
          </p:cNvPr>
          <p:cNvSpPr txBox="1"/>
          <p:nvPr/>
        </p:nvSpPr>
        <p:spPr>
          <a:xfrm>
            <a:off x="6806300" y="2531468"/>
            <a:ext cx="4998736" cy="584775"/>
          </a:xfrm>
          <a:prstGeom prst="rect">
            <a:avLst/>
          </a:prstGeom>
          <a:noFill/>
        </p:spPr>
        <p:txBody>
          <a:bodyPr wrap="square">
            <a:spAutoFit/>
          </a:bodyPr>
          <a:lstStyle/>
          <a:p>
            <a:pPr algn="ctr">
              <a:buNone/>
            </a:pPr>
            <a:r>
              <a:rPr lang="en-CA" sz="3200"/>
              <a:t>10110000 01100001</a:t>
            </a:r>
          </a:p>
        </p:txBody>
      </p:sp>
      <p:sp>
        <p:nvSpPr>
          <p:cNvPr id="13" name="TextBox 12">
            <a:extLst>
              <a:ext uri="{FF2B5EF4-FFF2-40B4-BE49-F238E27FC236}">
                <a16:creationId xmlns:a16="http://schemas.microsoft.com/office/drawing/2014/main" id="{EE9EB9DA-24FE-2488-9F13-A23085290E36}"/>
              </a:ext>
            </a:extLst>
          </p:cNvPr>
          <p:cNvSpPr txBox="1"/>
          <p:nvPr/>
        </p:nvSpPr>
        <p:spPr>
          <a:xfrm>
            <a:off x="6806300" y="4016034"/>
            <a:ext cx="4477110" cy="584775"/>
          </a:xfrm>
          <a:prstGeom prst="rect">
            <a:avLst/>
          </a:prstGeom>
          <a:noFill/>
        </p:spPr>
        <p:txBody>
          <a:bodyPr wrap="square">
            <a:spAutoFit/>
          </a:bodyPr>
          <a:lstStyle/>
          <a:p>
            <a:pPr algn="ctr"/>
            <a:r>
              <a:rPr lang="en-CA" sz="3200" b="1">
                <a:solidFill>
                  <a:schemeClr val="tx1">
                    <a:lumMod val="65000"/>
                    <a:lumOff val="35000"/>
                  </a:schemeClr>
                </a:solidFill>
              </a:rPr>
              <a:t> </a:t>
            </a:r>
            <a:r>
              <a:rPr lang="en-CA" sz="2800" b="1">
                <a:solidFill>
                  <a:schemeClr val="tx1">
                    <a:lumMod val="65000"/>
                    <a:lumOff val="35000"/>
                  </a:schemeClr>
                </a:solidFill>
              </a:rPr>
              <a:t>MOV</a:t>
            </a:r>
            <a:r>
              <a:rPr lang="en-CA" sz="2800">
                <a:solidFill>
                  <a:schemeClr val="tx1">
                    <a:lumMod val="65000"/>
                    <a:lumOff val="35000"/>
                  </a:schemeClr>
                </a:solidFill>
              </a:rPr>
              <a:t> AL, 61h</a:t>
            </a:r>
            <a:endParaRPr lang="en-CA" sz="2800"/>
          </a:p>
        </p:txBody>
      </p:sp>
      <p:cxnSp>
        <p:nvCxnSpPr>
          <p:cNvPr id="15" name="Straight Arrow Connector 14">
            <a:extLst>
              <a:ext uri="{FF2B5EF4-FFF2-40B4-BE49-F238E27FC236}">
                <a16:creationId xmlns:a16="http://schemas.microsoft.com/office/drawing/2014/main" id="{D78D3625-8B83-BEE5-0287-588CEAD3154C}"/>
              </a:ext>
            </a:extLst>
          </p:cNvPr>
          <p:cNvCxnSpPr>
            <a:cxnSpLocks/>
            <a:stCxn id="4" idx="1"/>
          </p:cNvCxnSpPr>
          <p:nvPr/>
        </p:nvCxnSpPr>
        <p:spPr>
          <a:xfrm>
            <a:off x="7864893" y="3456762"/>
            <a:ext cx="439629" cy="712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F0BAAF-E00D-2123-D3F2-5A423316A346}"/>
              </a:ext>
            </a:extLst>
          </p:cNvPr>
          <p:cNvCxnSpPr>
            <a:cxnSpLocks/>
            <a:stCxn id="6" idx="1"/>
          </p:cNvCxnSpPr>
          <p:nvPr/>
        </p:nvCxnSpPr>
        <p:spPr>
          <a:xfrm>
            <a:off x="8806613" y="3456763"/>
            <a:ext cx="297238" cy="712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70042E-7C55-537F-A72E-4D2C631E9E3E}"/>
              </a:ext>
            </a:extLst>
          </p:cNvPr>
          <p:cNvCxnSpPr>
            <a:cxnSpLocks/>
            <a:stCxn id="8" idx="1"/>
          </p:cNvCxnSpPr>
          <p:nvPr/>
        </p:nvCxnSpPr>
        <p:spPr>
          <a:xfrm flipH="1">
            <a:off x="9799716" y="3456762"/>
            <a:ext cx="438483" cy="712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B313D49C-BDCB-10AA-6445-B1E5B01E3527}"/>
              </a:ext>
            </a:extLst>
          </p:cNvPr>
          <p:cNvSpPr>
            <a:spLocks noGrp="1"/>
          </p:cNvSpPr>
          <p:nvPr>
            <p:ph type="ftr" sz="quarter" idx="11"/>
          </p:nvPr>
        </p:nvSpPr>
        <p:spPr/>
        <p:txBody>
          <a:bodyPr/>
          <a:lstStyle/>
          <a:p>
            <a:r>
              <a:rPr lang="en-US"/>
              <a:t>AI-in-Action-Heroes By AISE - Shaimaa Ali</a:t>
            </a:r>
            <a:endParaRPr lang="en-CA"/>
          </a:p>
        </p:txBody>
      </p:sp>
      <p:sp>
        <p:nvSpPr>
          <p:cNvPr id="9" name="Slide Number Placeholder 8">
            <a:extLst>
              <a:ext uri="{FF2B5EF4-FFF2-40B4-BE49-F238E27FC236}">
                <a16:creationId xmlns:a16="http://schemas.microsoft.com/office/drawing/2014/main" id="{CD9D7C2D-F6D4-3CB4-1372-B2D63ACD984F}"/>
              </a:ext>
            </a:extLst>
          </p:cNvPr>
          <p:cNvSpPr>
            <a:spLocks noGrp="1"/>
          </p:cNvSpPr>
          <p:nvPr>
            <p:ph type="sldNum" sz="quarter" idx="12"/>
          </p:nvPr>
        </p:nvSpPr>
        <p:spPr/>
        <p:txBody>
          <a:bodyPr/>
          <a:lstStyle/>
          <a:p>
            <a:fld id="{278C4207-2B14-4EFE-A02D-612BAF3AB404}" type="slidenum">
              <a:rPr lang="en-CA" smtClean="0"/>
              <a:t>18</a:t>
            </a:fld>
            <a:endParaRPr lang="en-CA"/>
          </a:p>
        </p:txBody>
      </p:sp>
    </p:spTree>
    <p:extLst>
      <p:ext uri="{BB962C8B-B14F-4D97-AF65-F5344CB8AC3E}">
        <p14:creationId xmlns:p14="http://schemas.microsoft.com/office/powerpoint/2010/main" val="143504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Assembly Language </a:t>
            </a:r>
            <a:endParaRPr lang="en-CA"/>
          </a:p>
        </p:txBody>
      </p:sp>
      <p:sp>
        <p:nvSpPr>
          <p:cNvPr id="3" name="Content Placeholder 2"/>
          <p:cNvSpPr>
            <a:spLocks noGrp="1"/>
          </p:cNvSpPr>
          <p:nvPr>
            <p:ph idx="1"/>
          </p:nvPr>
        </p:nvSpPr>
        <p:spPr>
          <a:xfrm>
            <a:off x="575969" y="2361984"/>
            <a:ext cx="6280030" cy="4255183"/>
          </a:xfrm>
        </p:spPr>
        <p:txBody>
          <a:bodyPr>
            <a:normAutofit/>
          </a:bodyPr>
          <a:lstStyle/>
          <a:p>
            <a:r>
              <a:rPr lang="en-US" sz="2400" dirty="0"/>
              <a:t>Example problem: </a:t>
            </a:r>
          </a:p>
          <a:p>
            <a:pPr lvl="1"/>
            <a:r>
              <a:rPr lang="en-US" sz="2000" dirty="0"/>
              <a:t>Save the number 97 for later use</a:t>
            </a:r>
          </a:p>
          <a:p>
            <a:pPr lvl="2"/>
            <a:r>
              <a:rPr lang="en-US" sz="1800" b="1" dirty="0">
                <a:solidFill>
                  <a:schemeClr val="tx1"/>
                </a:solidFill>
              </a:rPr>
              <a:t>Data: </a:t>
            </a:r>
            <a:r>
              <a:rPr lang="en-US" sz="1800" dirty="0"/>
              <a:t>the constant value 97</a:t>
            </a:r>
          </a:p>
          <a:p>
            <a:pPr lvl="2"/>
            <a:r>
              <a:rPr lang="en-US" sz="1800" b="1" dirty="0">
                <a:solidFill>
                  <a:schemeClr val="tx1"/>
                </a:solidFill>
              </a:rPr>
              <a:t>Process: </a:t>
            </a:r>
            <a:r>
              <a:rPr lang="en-US" sz="1800" dirty="0"/>
              <a:t>save that value</a:t>
            </a:r>
          </a:p>
          <a:p>
            <a:r>
              <a:rPr lang="en-US" sz="2400" dirty="0"/>
              <a:t>Binary Language </a:t>
            </a:r>
          </a:p>
          <a:p>
            <a:pPr lvl="1"/>
            <a:r>
              <a:rPr lang="en-US" sz="2000" dirty="0"/>
              <a:t>0’s and 1’s</a:t>
            </a:r>
          </a:p>
          <a:p>
            <a:r>
              <a:rPr lang="en-US" sz="2400" dirty="0"/>
              <a:t>Assembly Language</a:t>
            </a:r>
          </a:p>
          <a:p>
            <a:pPr lvl="1"/>
            <a:r>
              <a:rPr lang="en-US" sz="2000" b="1" dirty="0"/>
              <a:t>Abstracting</a:t>
            </a:r>
            <a:r>
              <a:rPr lang="en-US" sz="2000" dirty="0"/>
              <a:t> using names and simpler data representation</a:t>
            </a:r>
          </a:p>
        </p:txBody>
      </p:sp>
      <p:sp>
        <p:nvSpPr>
          <p:cNvPr id="4" name="Left Brace 3"/>
          <p:cNvSpPr/>
          <p:nvPr/>
        </p:nvSpPr>
        <p:spPr>
          <a:xfrm rot="16200000">
            <a:off x="7689047" y="3035063"/>
            <a:ext cx="351692" cy="491706"/>
          </a:xfrm>
          <a:prstGeom prst="leftBrace">
            <a:avLst>
              <a:gd name="adj1" fmla="val 8333"/>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6" name="Left Brace 5"/>
          <p:cNvSpPr/>
          <p:nvPr/>
        </p:nvSpPr>
        <p:spPr>
          <a:xfrm rot="16200000">
            <a:off x="8630766" y="2778827"/>
            <a:ext cx="351692" cy="1004179"/>
          </a:xfrm>
          <a:prstGeom prst="leftBrace">
            <a:avLst>
              <a:gd name="adj1" fmla="val 8333"/>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8" name="Left Brace 7"/>
          <p:cNvSpPr/>
          <p:nvPr/>
        </p:nvSpPr>
        <p:spPr>
          <a:xfrm rot="16200000">
            <a:off x="10067939" y="2465529"/>
            <a:ext cx="340518" cy="1641947"/>
          </a:xfrm>
          <a:prstGeom prst="leftBrace">
            <a:avLst>
              <a:gd name="adj1" fmla="val 8333"/>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7" name="TextBox 6">
            <a:extLst>
              <a:ext uri="{FF2B5EF4-FFF2-40B4-BE49-F238E27FC236}">
                <a16:creationId xmlns:a16="http://schemas.microsoft.com/office/drawing/2014/main" id="{9EB24C59-CE9C-2492-5652-A4E0703DE848}"/>
              </a:ext>
            </a:extLst>
          </p:cNvPr>
          <p:cNvSpPr txBox="1"/>
          <p:nvPr/>
        </p:nvSpPr>
        <p:spPr>
          <a:xfrm>
            <a:off x="6806300" y="2531468"/>
            <a:ext cx="4998736" cy="584775"/>
          </a:xfrm>
          <a:prstGeom prst="rect">
            <a:avLst/>
          </a:prstGeom>
          <a:noFill/>
        </p:spPr>
        <p:txBody>
          <a:bodyPr wrap="square">
            <a:spAutoFit/>
          </a:bodyPr>
          <a:lstStyle/>
          <a:p>
            <a:pPr algn="ctr">
              <a:buNone/>
            </a:pPr>
            <a:r>
              <a:rPr lang="en-CA" sz="3200"/>
              <a:t>10110000 01100001</a:t>
            </a:r>
          </a:p>
        </p:txBody>
      </p:sp>
      <p:sp>
        <p:nvSpPr>
          <p:cNvPr id="13" name="TextBox 12">
            <a:extLst>
              <a:ext uri="{FF2B5EF4-FFF2-40B4-BE49-F238E27FC236}">
                <a16:creationId xmlns:a16="http://schemas.microsoft.com/office/drawing/2014/main" id="{EE9EB9DA-24FE-2488-9F13-A23085290E36}"/>
              </a:ext>
            </a:extLst>
          </p:cNvPr>
          <p:cNvSpPr txBox="1"/>
          <p:nvPr/>
        </p:nvSpPr>
        <p:spPr>
          <a:xfrm>
            <a:off x="6806300" y="4016034"/>
            <a:ext cx="4477110" cy="584775"/>
          </a:xfrm>
          <a:prstGeom prst="rect">
            <a:avLst/>
          </a:prstGeom>
          <a:noFill/>
        </p:spPr>
        <p:txBody>
          <a:bodyPr wrap="square">
            <a:spAutoFit/>
          </a:bodyPr>
          <a:lstStyle/>
          <a:p>
            <a:pPr algn="ctr"/>
            <a:r>
              <a:rPr lang="en-CA" sz="3200" b="1">
                <a:solidFill>
                  <a:schemeClr val="tx1">
                    <a:lumMod val="65000"/>
                    <a:lumOff val="35000"/>
                  </a:schemeClr>
                </a:solidFill>
              </a:rPr>
              <a:t> </a:t>
            </a:r>
            <a:r>
              <a:rPr lang="en-CA" sz="2800" b="1">
                <a:solidFill>
                  <a:schemeClr val="tx1">
                    <a:lumMod val="65000"/>
                    <a:lumOff val="35000"/>
                  </a:schemeClr>
                </a:solidFill>
              </a:rPr>
              <a:t>MOV</a:t>
            </a:r>
            <a:r>
              <a:rPr lang="en-CA" sz="2800">
                <a:solidFill>
                  <a:schemeClr val="tx1">
                    <a:lumMod val="65000"/>
                    <a:lumOff val="35000"/>
                  </a:schemeClr>
                </a:solidFill>
              </a:rPr>
              <a:t> AL, 61h</a:t>
            </a:r>
            <a:endParaRPr lang="en-CA" sz="2800"/>
          </a:p>
        </p:txBody>
      </p:sp>
      <p:cxnSp>
        <p:nvCxnSpPr>
          <p:cNvPr id="15" name="Straight Arrow Connector 14">
            <a:extLst>
              <a:ext uri="{FF2B5EF4-FFF2-40B4-BE49-F238E27FC236}">
                <a16:creationId xmlns:a16="http://schemas.microsoft.com/office/drawing/2014/main" id="{D78D3625-8B83-BEE5-0287-588CEAD3154C}"/>
              </a:ext>
            </a:extLst>
          </p:cNvPr>
          <p:cNvCxnSpPr>
            <a:cxnSpLocks/>
            <a:stCxn id="4" idx="1"/>
          </p:cNvCxnSpPr>
          <p:nvPr/>
        </p:nvCxnSpPr>
        <p:spPr>
          <a:xfrm>
            <a:off x="7864893" y="3456762"/>
            <a:ext cx="439629" cy="712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F0BAAF-E00D-2123-D3F2-5A423316A346}"/>
              </a:ext>
            </a:extLst>
          </p:cNvPr>
          <p:cNvCxnSpPr>
            <a:cxnSpLocks/>
            <a:stCxn id="6" idx="1"/>
          </p:cNvCxnSpPr>
          <p:nvPr/>
        </p:nvCxnSpPr>
        <p:spPr>
          <a:xfrm>
            <a:off x="8806613" y="3456763"/>
            <a:ext cx="297238" cy="712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70042E-7C55-537F-A72E-4D2C631E9E3E}"/>
              </a:ext>
            </a:extLst>
          </p:cNvPr>
          <p:cNvCxnSpPr>
            <a:cxnSpLocks/>
            <a:stCxn id="8" idx="1"/>
          </p:cNvCxnSpPr>
          <p:nvPr/>
        </p:nvCxnSpPr>
        <p:spPr>
          <a:xfrm flipH="1">
            <a:off x="9799716" y="3456762"/>
            <a:ext cx="438483" cy="712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Speech Bubble: Rectangle 4">
            <a:extLst>
              <a:ext uri="{FF2B5EF4-FFF2-40B4-BE49-F238E27FC236}">
                <a16:creationId xmlns:a16="http://schemas.microsoft.com/office/drawing/2014/main" id="{FF72D11D-79C3-52CB-C8C8-0699758AA9FD}"/>
              </a:ext>
            </a:extLst>
          </p:cNvPr>
          <p:cNvSpPr/>
          <p:nvPr/>
        </p:nvSpPr>
        <p:spPr>
          <a:xfrm>
            <a:off x="7045029" y="5140295"/>
            <a:ext cx="2131433" cy="1156988"/>
          </a:xfrm>
          <a:prstGeom prst="wedgeRectCallout">
            <a:avLst>
              <a:gd name="adj1" fmla="val 49129"/>
              <a:gd name="adj2" fmla="val -986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The name of register instead of binary code</a:t>
            </a:r>
            <a:endParaRPr lang="en-CA">
              <a:solidFill>
                <a:schemeClr val="bg1"/>
              </a:solidFill>
            </a:endParaRPr>
          </a:p>
        </p:txBody>
      </p:sp>
      <p:sp>
        <p:nvSpPr>
          <p:cNvPr id="9" name="Speech Bubble: Rectangle 8">
            <a:extLst>
              <a:ext uri="{FF2B5EF4-FFF2-40B4-BE49-F238E27FC236}">
                <a16:creationId xmlns:a16="http://schemas.microsoft.com/office/drawing/2014/main" id="{D2293B3C-23D4-F2B7-849D-40A390298D1B}"/>
              </a:ext>
            </a:extLst>
          </p:cNvPr>
          <p:cNvSpPr/>
          <p:nvPr/>
        </p:nvSpPr>
        <p:spPr>
          <a:xfrm>
            <a:off x="9572471" y="5500601"/>
            <a:ext cx="2316065" cy="1156988"/>
          </a:xfrm>
          <a:prstGeom prst="wedgeRectCallout">
            <a:avLst>
              <a:gd name="adj1" fmla="val -32897"/>
              <a:gd name="adj2" fmla="val -1266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Hexadecimal representation of number 97</a:t>
            </a:r>
            <a:endParaRPr lang="en-CA">
              <a:solidFill>
                <a:schemeClr val="bg1"/>
              </a:solidFill>
            </a:endParaRPr>
          </a:p>
        </p:txBody>
      </p:sp>
      <p:sp>
        <p:nvSpPr>
          <p:cNvPr id="10" name="Speech Bubble: Rectangle 9">
            <a:extLst>
              <a:ext uri="{FF2B5EF4-FFF2-40B4-BE49-F238E27FC236}">
                <a16:creationId xmlns:a16="http://schemas.microsoft.com/office/drawing/2014/main" id="{1F64ADFC-E8D9-247D-83F7-596671519AC3}"/>
              </a:ext>
            </a:extLst>
          </p:cNvPr>
          <p:cNvSpPr/>
          <p:nvPr/>
        </p:nvSpPr>
        <p:spPr>
          <a:xfrm>
            <a:off x="5341441" y="3324177"/>
            <a:ext cx="1437545" cy="1724999"/>
          </a:xfrm>
          <a:prstGeom prst="wedgeRectCallout">
            <a:avLst>
              <a:gd name="adj1" fmla="val 138254"/>
              <a:gd name="adj2" fmla="val 4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bg1"/>
                </a:solidFill>
              </a:rPr>
              <a:t>A name of for the instruction instead of the binary code</a:t>
            </a:r>
            <a:endParaRPr lang="en-CA">
              <a:solidFill>
                <a:schemeClr val="bg1"/>
              </a:solidFill>
            </a:endParaRPr>
          </a:p>
        </p:txBody>
      </p:sp>
      <p:sp>
        <p:nvSpPr>
          <p:cNvPr id="11" name="Footer Placeholder 10">
            <a:extLst>
              <a:ext uri="{FF2B5EF4-FFF2-40B4-BE49-F238E27FC236}">
                <a16:creationId xmlns:a16="http://schemas.microsoft.com/office/drawing/2014/main" id="{AA9E4F7B-CA00-3D0A-0D57-33B197541B27}"/>
              </a:ext>
            </a:extLst>
          </p:cNvPr>
          <p:cNvSpPr>
            <a:spLocks noGrp="1"/>
          </p:cNvSpPr>
          <p:nvPr>
            <p:ph type="ftr" sz="quarter" idx="11"/>
          </p:nvPr>
        </p:nvSpPr>
        <p:spPr/>
        <p:txBody>
          <a:bodyPr/>
          <a:lstStyle/>
          <a:p>
            <a:r>
              <a:rPr lang="en-US"/>
              <a:t>AI-in-Action-Heroes By AISE - Shaimaa Ali</a:t>
            </a:r>
            <a:endParaRPr lang="en-CA"/>
          </a:p>
        </p:txBody>
      </p:sp>
      <p:sp>
        <p:nvSpPr>
          <p:cNvPr id="12" name="Slide Number Placeholder 11">
            <a:extLst>
              <a:ext uri="{FF2B5EF4-FFF2-40B4-BE49-F238E27FC236}">
                <a16:creationId xmlns:a16="http://schemas.microsoft.com/office/drawing/2014/main" id="{889889AB-33D4-748A-1EED-0352945CFE3D}"/>
              </a:ext>
            </a:extLst>
          </p:cNvPr>
          <p:cNvSpPr>
            <a:spLocks noGrp="1"/>
          </p:cNvSpPr>
          <p:nvPr>
            <p:ph type="sldNum" sz="quarter" idx="12"/>
          </p:nvPr>
        </p:nvSpPr>
        <p:spPr/>
        <p:txBody>
          <a:bodyPr/>
          <a:lstStyle/>
          <a:p>
            <a:fld id="{278C4207-2B14-4EFE-A02D-612BAF3AB404}" type="slidenum">
              <a:rPr lang="en-CA" smtClean="0"/>
              <a:t>19</a:t>
            </a:fld>
            <a:endParaRPr lang="en-CA"/>
          </a:p>
        </p:txBody>
      </p:sp>
    </p:spTree>
    <p:extLst>
      <p:ext uri="{BB962C8B-B14F-4D97-AF65-F5344CB8AC3E}">
        <p14:creationId xmlns:p14="http://schemas.microsoft.com/office/powerpoint/2010/main" val="262719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 name="Title 3">
            <a:extLst>
              <a:ext uri="{FF2B5EF4-FFF2-40B4-BE49-F238E27FC236}">
                <a16:creationId xmlns:a16="http://schemas.microsoft.com/office/drawing/2014/main" id="{57E0BE86-3B14-5F0F-3B85-FFF87E61FD95}"/>
              </a:ext>
            </a:extLst>
          </p:cNvPr>
          <p:cNvSpPr>
            <a:spLocks noGrp="1"/>
          </p:cNvSpPr>
          <p:nvPr>
            <p:ph type="ctrTitle"/>
          </p:nvPr>
        </p:nvSpPr>
        <p:spPr>
          <a:xfrm>
            <a:off x="1199405" y="2099733"/>
            <a:ext cx="8825658" cy="2677648"/>
          </a:xfrm>
        </p:spPr>
        <p:txBody>
          <a:bodyPr>
            <a:normAutofit/>
          </a:bodyPr>
          <a:lstStyle/>
          <a:p>
            <a:r>
              <a:rPr lang="en-CA" dirty="0">
                <a:solidFill>
                  <a:schemeClr val="tx2">
                    <a:lumMod val="75000"/>
                  </a:schemeClr>
                </a:solidFill>
              </a:rPr>
              <a:t>AI-in-Action Heroes</a:t>
            </a:r>
          </a:p>
        </p:txBody>
      </p:sp>
      <p:sp>
        <p:nvSpPr>
          <p:cNvPr id="5" name="Subtitle 4">
            <a:extLst>
              <a:ext uri="{FF2B5EF4-FFF2-40B4-BE49-F238E27FC236}">
                <a16:creationId xmlns:a16="http://schemas.microsoft.com/office/drawing/2014/main" id="{D2FBCE95-BEA8-672F-73D7-CE62B2306E4D}"/>
              </a:ext>
            </a:extLst>
          </p:cNvPr>
          <p:cNvSpPr>
            <a:spLocks noGrp="1"/>
          </p:cNvSpPr>
          <p:nvPr>
            <p:ph type="subTitle" idx="1"/>
          </p:nvPr>
        </p:nvSpPr>
        <p:spPr>
          <a:xfrm>
            <a:off x="1154955" y="4777380"/>
            <a:ext cx="8825658" cy="861420"/>
          </a:xfrm>
        </p:spPr>
        <p:txBody>
          <a:bodyPr>
            <a:normAutofit/>
          </a:bodyPr>
          <a:lstStyle/>
          <a:p>
            <a:r>
              <a:rPr lang="en-CA" dirty="0">
                <a:solidFill>
                  <a:schemeClr val="tx2"/>
                </a:solidFill>
              </a:rPr>
              <a:t>Summer Academy Course offered by AISE program</a:t>
            </a:r>
          </a:p>
        </p:txBody>
      </p:sp>
      <p:sp>
        <p:nvSpPr>
          <p:cNvPr id="14" name="Rectangle 13">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Footer Placeholder 1">
            <a:extLst>
              <a:ext uri="{FF2B5EF4-FFF2-40B4-BE49-F238E27FC236}">
                <a16:creationId xmlns:a16="http://schemas.microsoft.com/office/drawing/2014/main" id="{B6C8A83D-39AF-B299-9FCD-BE35F0FA73D3}"/>
              </a:ext>
            </a:extLst>
          </p:cNvPr>
          <p:cNvSpPr>
            <a:spLocks noGrp="1"/>
          </p:cNvSpPr>
          <p:nvPr>
            <p:ph type="ftr" sz="quarter" idx="11"/>
          </p:nvPr>
        </p:nvSpPr>
        <p:spPr/>
        <p:txBody>
          <a:bodyPr/>
          <a:lstStyle/>
          <a:p>
            <a:r>
              <a:rPr lang="en-US"/>
              <a:t>AI-in-Action-Heroes By AISE - Shaimaa Ali</a:t>
            </a:r>
            <a:endParaRPr lang="en-CA"/>
          </a:p>
        </p:txBody>
      </p:sp>
      <p:sp>
        <p:nvSpPr>
          <p:cNvPr id="3" name="Slide Number Placeholder 2">
            <a:extLst>
              <a:ext uri="{FF2B5EF4-FFF2-40B4-BE49-F238E27FC236}">
                <a16:creationId xmlns:a16="http://schemas.microsoft.com/office/drawing/2014/main" id="{9AB12E42-5835-B60C-BE04-E4BC2320F57A}"/>
              </a:ext>
            </a:extLst>
          </p:cNvPr>
          <p:cNvSpPr>
            <a:spLocks noGrp="1"/>
          </p:cNvSpPr>
          <p:nvPr>
            <p:ph type="sldNum" sz="quarter" idx="12"/>
          </p:nvPr>
        </p:nvSpPr>
        <p:spPr/>
        <p:txBody>
          <a:bodyPr/>
          <a:lstStyle/>
          <a:p>
            <a:fld id="{278C4207-2B14-4EFE-A02D-612BAF3AB404}" type="slidenum">
              <a:rPr lang="en-CA" smtClean="0"/>
              <a:t>2</a:t>
            </a:fld>
            <a:endParaRPr lang="en-CA"/>
          </a:p>
        </p:txBody>
      </p:sp>
    </p:spTree>
    <p:extLst>
      <p:ext uri="{BB962C8B-B14F-4D97-AF65-F5344CB8AC3E}">
        <p14:creationId xmlns:p14="http://schemas.microsoft.com/office/powerpoint/2010/main" val="3239629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Assembly Language </a:t>
            </a:r>
            <a:endParaRPr lang="en-CA"/>
          </a:p>
        </p:txBody>
      </p:sp>
      <p:sp>
        <p:nvSpPr>
          <p:cNvPr id="3" name="Content Placeholder 2"/>
          <p:cNvSpPr>
            <a:spLocks noGrp="1"/>
          </p:cNvSpPr>
          <p:nvPr>
            <p:ph idx="1"/>
          </p:nvPr>
        </p:nvSpPr>
        <p:spPr>
          <a:xfrm>
            <a:off x="575969" y="2361984"/>
            <a:ext cx="6280030" cy="4255183"/>
          </a:xfrm>
        </p:spPr>
        <p:txBody>
          <a:bodyPr>
            <a:normAutofit/>
          </a:bodyPr>
          <a:lstStyle/>
          <a:p>
            <a:r>
              <a:rPr lang="en-US" sz="2400" dirty="0"/>
              <a:t>Example problem: </a:t>
            </a:r>
          </a:p>
          <a:p>
            <a:pPr lvl="1"/>
            <a:r>
              <a:rPr lang="en-US" sz="2000" dirty="0"/>
              <a:t>Save the number 97 for later use</a:t>
            </a:r>
          </a:p>
          <a:p>
            <a:pPr lvl="2"/>
            <a:r>
              <a:rPr lang="en-US" sz="1800" b="1" dirty="0">
                <a:solidFill>
                  <a:schemeClr val="tx1"/>
                </a:solidFill>
              </a:rPr>
              <a:t>Data: </a:t>
            </a:r>
            <a:r>
              <a:rPr lang="en-US" sz="1800" dirty="0"/>
              <a:t>the constant value 97</a:t>
            </a:r>
          </a:p>
          <a:p>
            <a:pPr lvl="2"/>
            <a:r>
              <a:rPr lang="en-US" sz="1800" b="1" dirty="0">
                <a:solidFill>
                  <a:schemeClr val="tx1"/>
                </a:solidFill>
              </a:rPr>
              <a:t>Process: </a:t>
            </a:r>
            <a:r>
              <a:rPr lang="en-US" sz="1800" dirty="0"/>
              <a:t>save that value</a:t>
            </a:r>
          </a:p>
          <a:p>
            <a:r>
              <a:rPr lang="en-US" sz="2400" dirty="0"/>
              <a:t>Binary Language </a:t>
            </a:r>
          </a:p>
          <a:p>
            <a:pPr lvl="1"/>
            <a:r>
              <a:rPr lang="en-US" sz="2000" dirty="0"/>
              <a:t>0’s and 1’s</a:t>
            </a:r>
          </a:p>
          <a:p>
            <a:r>
              <a:rPr lang="en-US" sz="2400" dirty="0"/>
              <a:t>Assembly Language</a:t>
            </a:r>
          </a:p>
          <a:p>
            <a:pPr lvl="1"/>
            <a:r>
              <a:rPr lang="en-US" sz="2000" dirty="0"/>
              <a:t>Abstracting using names and simpler data representation</a:t>
            </a:r>
          </a:p>
        </p:txBody>
      </p:sp>
      <p:sp>
        <p:nvSpPr>
          <p:cNvPr id="4" name="Left Brace 3"/>
          <p:cNvSpPr/>
          <p:nvPr/>
        </p:nvSpPr>
        <p:spPr>
          <a:xfrm rot="16200000">
            <a:off x="7689047" y="3035063"/>
            <a:ext cx="351692" cy="491706"/>
          </a:xfrm>
          <a:prstGeom prst="leftBrace">
            <a:avLst>
              <a:gd name="adj1" fmla="val 8333"/>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6" name="Left Brace 5"/>
          <p:cNvSpPr/>
          <p:nvPr/>
        </p:nvSpPr>
        <p:spPr>
          <a:xfrm rot="16200000">
            <a:off x="8630766" y="2778827"/>
            <a:ext cx="351692" cy="1004179"/>
          </a:xfrm>
          <a:prstGeom prst="leftBrace">
            <a:avLst>
              <a:gd name="adj1" fmla="val 8333"/>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8" name="Left Brace 7"/>
          <p:cNvSpPr/>
          <p:nvPr/>
        </p:nvSpPr>
        <p:spPr>
          <a:xfrm rot="16200000">
            <a:off x="10067939" y="2465529"/>
            <a:ext cx="340518" cy="1641947"/>
          </a:xfrm>
          <a:prstGeom prst="leftBrace">
            <a:avLst>
              <a:gd name="adj1" fmla="val 8333"/>
              <a:gd name="adj2" fmla="val 5000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chemeClr val="bg1"/>
              </a:solidFill>
            </a:endParaRPr>
          </a:p>
        </p:txBody>
      </p:sp>
      <p:sp>
        <p:nvSpPr>
          <p:cNvPr id="7" name="TextBox 6">
            <a:extLst>
              <a:ext uri="{FF2B5EF4-FFF2-40B4-BE49-F238E27FC236}">
                <a16:creationId xmlns:a16="http://schemas.microsoft.com/office/drawing/2014/main" id="{9EB24C59-CE9C-2492-5652-A4E0703DE848}"/>
              </a:ext>
            </a:extLst>
          </p:cNvPr>
          <p:cNvSpPr txBox="1"/>
          <p:nvPr/>
        </p:nvSpPr>
        <p:spPr>
          <a:xfrm>
            <a:off x="6806300" y="2531468"/>
            <a:ext cx="4998736" cy="584775"/>
          </a:xfrm>
          <a:prstGeom prst="rect">
            <a:avLst/>
          </a:prstGeom>
          <a:noFill/>
        </p:spPr>
        <p:txBody>
          <a:bodyPr wrap="square">
            <a:spAutoFit/>
          </a:bodyPr>
          <a:lstStyle/>
          <a:p>
            <a:pPr algn="ctr">
              <a:buNone/>
            </a:pPr>
            <a:r>
              <a:rPr lang="en-CA" sz="3200"/>
              <a:t>10110000 01100001</a:t>
            </a:r>
          </a:p>
        </p:txBody>
      </p:sp>
      <p:sp>
        <p:nvSpPr>
          <p:cNvPr id="13" name="TextBox 12">
            <a:extLst>
              <a:ext uri="{FF2B5EF4-FFF2-40B4-BE49-F238E27FC236}">
                <a16:creationId xmlns:a16="http://schemas.microsoft.com/office/drawing/2014/main" id="{EE9EB9DA-24FE-2488-9F13-A23085290E36}"/>
              </a:ext>
            </a:extLst>
          </p:cNvPr>
          <p:cNvSpPr txBox="1"/>
          <p:nvPr/>
        </p:nvSpPr>
        <p:spPr>
          <a:xfrm>
            <a:off x="6806300" y="4016034"/>
            <a:ext cx="4477110" cy="584775"/>
          </a:xfrm>
          <a:prstGeom prst="rect">
            <a:avLst/>
          </a:prstGeom>
          <a:noFill/>
        </p:spPr>
        <p:txBody>
          <a:bodyPr wrap="square">
            <a:spAutoFit/>
          </a:bodyPr>
          <a:lstStyle/>
          <a:p>
            <a:pPr algn="ctr"/>
            <a:r>
              <a:rPr lang="en-CA" sz="3200" b="1">
                <a:solidFill>
                  <a:schemeClr val="tx1">
                    <a:lumMod val="65000"/>
                    <a:lumOff val="35000"/>
                  </a:schemeClr>
                </a:solidFill>
              </a:rPr>
              <a:t> </a:t>
            </a:r>
            <a:r>
              <a:rPr lang="en-CA" sz="2800" b="1">
                <a:solidFill>
                  <a:schemeClr val="tx1">
                    <a:lumMod val="65000"/>
                    <a:lumOff val="35000"/>
                  </a:schemeClr>
                </a:solidFill>
              </a:rPr>
              <a:t>MOV</a:t>
            </a:r>
            <a:r>
              <a:rPr lang="en-CA" sz="2800">
                <a:solidFill>
                  <a:schemeClr val="tx1">
                    <a:lumMod val="65000"/>
                    <a:lumOff val="35000"/>
                  </a:schemeClr>
                </a:solidFill>
              </a:rPr>
              <a:t> AL, 61h</a:t>
            </a:r>
            <a:endParaRPr lang="en-CA" sz="2800"/>
          </a:p>
        </p:txBody>
      </p:sp>
      <p:cxnSp>
        <p:nvCxnSpPr>
          <p:cNvPr id="15" name="Straight Arrow Connector 14">
            <a:extLst>
              <a:ext uri="{FF2B5EF4-FFF2-40B4-BE49-F238E27FC236}">
                <a16:creationId xmlns:a16="http://schemas.microsoft.com/office/drawing/2014/main" id="{D78D3625-8B83-BEE5-0287-588CEAD3154C}"/>
              </a:ext>
            </a:extLst>
          </p:cNvPr>
          <p:cNvCxnSpPr>
            <a:cxnSpLocks/>
            <a:stCxn id="4" idx="1"/>
          </p:cNvCxnSpPr>
          <p:nvPr/>
        </p:nvCxnSpPr>
        <p:spPr>
          <a:xfrm>
            <a:off x="7864893" y="3456762"/>
            <a:ext cx="439629" cy="712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F0BAAF-E00D-2123-D3F2-5A423316A346}"/>
              </a:ext>
            </a:extLst>
          </p:cNvPr>
          <p:cNvCxnSpPr>
            <a:cxnSpLocks/>
            <a:stCxn id="6" idx="1"/>
          </p:cNvCxnSpPr>
          <p:nvPr/>
        </p:nvCxnSpPr>
        <p:spPr>
          <a:xfrm>
            <a:off x="8806613" y="3456763"/>
            <a:ext cx="297238" cy="712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70042E-7C55-537F-A72E-4D2C631E9E3E}"/>
              </a:ext>
            </a:extLst>
          </p:cNvPr>
          <p:cNvCxnSpPr>
            <a:cxnSpLocks/>
            <a:stCxn id="8" idx="1"/>
          </p:cNvCxnSpPr>
          <p:nvPr/>
        </p:nvCxnSpPr>
        <p:spPr>
          <a:xfrm flipH="1">
            <a:off x="9799716" y="3456762"/>
            <a:ext cx="438483" cy="712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Arrow: Curved Left 4">
            <a:extLst>
              <a:ext uri="{FF2B5EF4-FFF2-40B4-BE49-F238E27FC236}">
                <a16:creationId xmlns:a16="http://schemas.microsoft.com/office/drawing/2014/main" id="{9C91CDBD-B6D9-58B3-16FD-F0EAE3BB684F}"/>
              </a:ext>
            </a:extLst>
          </p:cNvPr>
          <p:cNvSpPr/>
          <p:nvPr/>
        </p:nvSpPr>
        <p:spPr>
          <a:xfrm rot="10800000">
            <a:off x="6703711" y="3016924"/>
            <a:ext cx="779838" cy="1385481"/>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Speech Bubble: Rectangle 9">
            <a:extLst>
              <a:ext uri="{FF2B5EF4-FFF2-40B4-BE49-F238E27FC236}">
                <a16:creationId xmlns:a16="http://schemas.microsoft.com/office/drawing/2014/main" id="{AAE6478C-1D01-5298-7F6A-5320F45F8762}"/>
              </a:ext>
            </a:extLst>
          </p:cNvPr>
          <p:cNvSpPr/>
          <p:nvPr/>
        </p:nvSpPr>
        <p:spPr>
          <a:xfrm>
            <a:off x="7483549" y="5069482"/>
            <a:ext cx="2065893" cy="1374450"/>
          </a:xfrm>
          <a:prstGeom prst="wedgeRectCallout">
            <a:avLst>
              <a:gd name="adj1" fmla="val -53486"/>
              <a:gd name="adj2" fmla="val -8535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Translated back to machine language automatically</a:t>
            </a:r>
          </a:p>
        </p:txBody>
      </p:sp>
      <p:sp>
        <p:nvSpPr>
          <p:cNvPr id="9" name="Footer Placeholder 8">
            <a:extLst>
              <a:ext uri="{FF2B5EF4-FFF2-40B4-BE49-F238E27FC236}">
                <a16:creationId xmlns:a16="http://schemas.microsoft.com/office/drawing/2014/main" id="{A7FF88C1-C28E-FA32-C20F-E718B4D8E9B9}"/>
              </a:ext>
            </a:extLst>
          </p:cNvPr>
          <p:cNvSpPr>
            <a:spLocks noGrp="1"/>
          </p:cNvSpPr>
          <p:nvPr>
            <p:ph type="ftr" sz="quarter" idx="11"/>
          </p:nvPr>
        </p:nvSpPr>
        <p:spPr/>
        <p:txBody>
          <a:bodyPr/>
          <a:lstStyle/>
          <a:p>
            <a:r>
              <a:rPr lang="en-US"/>
              <a:t>AI-in-Action-Heroes By AISE - Shaimaa Ali</a:t>
            </a:r>
            <a:endParaRPr lang="en-CA"/>
          </a:p>
        </p:txBody>
      </p:sp>
      <p:sp>
        <p:nvSpPr>
          <p:cNvPr id="11" name="Slide Number Placeholder 10">
            <a:extLst>
              <a:ext uri="{FF2B5EF4-FFF2-40B4-BE49-F238E27FC236}">
                <a16:creationId xmlns:a16="http://schemas.microsoft.com/office/drawing/2014/main" id="{DA982C03-884D-78F1-442F-1845793A1506}"/>
              </a:ext>
            </a:extLst>
          </p:cNvPr>
          <p:cNvSpPr>
            <a:spLocks noGrp="1"/>
          </p:cNvSpPr>
          <p:nvPr>
            <p:ph type="sldNum" sz="quarter" idx="12"/>
          </p:nvPr>
        </p:nvSpPr>
        <p:spPr/>
        <p:txBody>
          <a:bodyPr/>
          <a:lstStyle/>
          <a:p>
            <a:fld id="{278C4207-2B14-4EFE-A02D-612BAF3AB404}" type="slidenum">
              <a:rPr lang="en-CA" smtClean="0"/>
              <a:t>20</a:t>
            </a:fld>
            <a:endParaRPr lang="en-CA"/>
          </a:p>
        </p:txBody>
      </p:sp>
    </p:spTree>
    <p:extLst>
      <p:ext uri="{BB962C8B-B14F-4D97-AF65-F5344CB8AC3E}">
        <p14:creationId xmlns:p14="http://schemas.microsoft.com/office/powerpoint/2010/main" val="3851019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B4F642-8A30-F911-CEB2-DF4B6532DFF2}"/>
              </a:ext>
            </a:extLst>
          </p:cNvPr>
          <p:cNvSpPr>
            <a:spLocks noGrp="1"/>
          </p:cNvSpPr>
          <p:nvPr>
            <p:ph type="title"/>
          </p:nvPr>
        </p:nvSpPr>
        <p:spPr/>
        <p:txBody>
          <a:bodyPr/>
          <a:lstStyle/>
          <a:p>
            <a:r>
              <a:rPr lang="en-CA" dirty="0"/>
              <a:t>Even higher-level Languages</a:t>
            </a:r>
          </a:p>
        </p:txBody>
      </p:sp>
      <p:sp>
        <p:nvSpPr>
          <p:cNvPr id="6" name="Text Placeholder 5">
            <a:extLst>
              <a:ext uri="{FF2B5EF4-FFF2-40B4-BE49-F238E27FC236}">
                <a16:creationId xmlns:a16="http://schemas.microsoft.com/office/drawing/2014/main" id="{395D21D0-FB85-5B29-7EE8-B7A964FAE6B9}"/>
              </a:ext>
            </a:extLst>
          </p:cNvPr>
          <p:cNvSpPr>
            <a:spLocks noGrp="1"/>
          </p:cNvSpPr>
          <p:nvPr>
            <p:ph type="body" sz="half" idx="2"/>
          </p:nvPr>
        </p:nvSpPr>
        <p:spPr/>
        <p:txBody>
          <a:bodyPr>
            <a:normAutofit/>
          </a:bodyPr>
          <a:lstStyle/>
          <a:p>
            <a:r>
              <a:rPr lang="en-CA" sz="1800" dirty="0"/>
              <a:t>Higher level languages gradually started to emerge one after the other introducing more features that make programming easier and allow for more abstractions</a:t>
            </a:r>
          </a:p>
        </p:txBody>
      </p:sp>
      <p:graphicFrame>
        <p:nvGraphicFramePr>
          <p:cNvPr id="10" name="Content Placeholder 16">
            <a:extLst>
              <a:ext uri="{FF2B5EF4-FFF2-40B4-BE49-F238E27FC236}">
                <a16:creationId xmlns:a16="http://schemas.microsoft.com/office/drawing/2014/main" id="{0765ACF6-D39D-BC01-D60A-CCBDBCFAEF9D}"/>
              </a:ext>
            </a:extLst>
          </p:cNvPr>
          <p:cNvGraphicFramePr>
            <a:graphicFrameLocks/>
          </p:cNvGraphicFramePr>
          <p:nvPr>
            <p:extLst>
              <p:ext uri="{D42A27DB-BD31-4B8C-83A1-F6EECF244321}">
                <p14:modId xmlns:p14="http://schemas.microsoft.com/office/powerpoint/2010/main" val="3064780736"/>
              </p:ext>
            </p:extLst>
          </p:nvPr>
        </p:nvGraphicFramePr>
        <p:xfrm>
          <a:off x="5093479" y="1831016"/>
          <a:ext cx="6711950" cy="402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64284690-306A-6A95-17AE-2A382277D010}"/>
              </a:ext>
            </a:extLst>
          </p:cNvPr>
          <p:cNvSpPr>
            <a:spLocks noGrp="1"/>
          </p:cNvSpPr>
          <p:nvPr>
            <p:ph type="ftr" sz="quarter" idx="11"/>
          </p:nvPr>
        </p:nvSpPr>
        <p:spPr/>
        <p:txBody>
          <a:bodyPr/>
          <a:lstStyle/>
          <a:p>
            <a:r>
              <a:rPr lang="en-US"/>
              <a:t>AI-in-Action-Heroes By AISE - Shaimaa Ali</a:t>
            </a:r>
            <a:endParaRPr lang="en-CA"/>
          </a:p>
        </p:txBody>
      </p:sp>
      <p:sp>
        <p:nvSpPr>
          <p:cNvPr id="3" name="Slide Number Placeholder 2">
            <a:extLst>
              <a:ext uri="{FF2B5EF4-FFF2-40B4-BE49-F238E27FC236}">
                <a16:creationId xmlns:a16="http://schemas.microsoft.com/office/drawing/2014/main" id="{0CF161DF-6BE1-E498-5C26-CBB71B1DFA36}"/>
              </a:ext>
            </a:extLst>
          </p:cNvPr>
          <p:cNvSpPr>
            <a:spLocks noGrp="1"/>
          </p:cNvSpPr>
          <p:nvPr>
            <p:ph type="sldNum" sz="quarter" idx="12"/>
          </p:nvPr>
        </p:nvSpPr>
        <p:spPr/>
        <p:txBody>
          <a:bodyPr/>
          <a:lstStyle/>
          <a:p>
            <a:fld id="{278C4207-2B14-4EFE-A02D-612BAF3AB404}" type="slidenum">
              <a:rPr lang="en-CA" smtClean="0"/>
              <a:t>21</a:t>
            </a:fld>
            <a:endParaRPr lang="en-CA"/>
          </a:p>
        </p:txBody>
      </p:sp>
    </p:spTree>
    <p:extLst>
      <p:ext uri="{BB962C8B-B14F-4D97-AF65-F5344CB8AC3E}">
        <p14:creationId xmlns:p14="http://schemas.microsoft.com/office/powerpoint/2010/main" val="403850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8A25-F157-7094-4A1B-29DF5DBFE0E8}"/>
              </a:ext>
            </a:extLst>
          </p:cNvPr>
          <p:cNvSpPr>
            <a:spLocks noGrp="1"/>
          </p:cNvSpPr>
          <p:nvPr>
            <p:ph type="title"/>
          </p:nvPr>
        </p:nvSpPr>
        <p:spPr/>
        <p:txBody>
          <a:bodyPr/>
          <a:lstStyle/>
          <a:p>
            <a:r>
              <a:rPr lang="en-CA" dirty="0"/>
              <a:t>Main Programming Constructs</a:t>
            </a:r>
          </a:p>
        </p:txBody>
      </p:sp>
      <p:sp>
        <p:nvSpPr>
          <p:cNvPr id="4" name="Text Placeholder 3">
            <a:extLst>
              <a:ext uri="{FF2B5EF4-FFF2-40B4-BE49-F238E27FC236}">
                <a16:creationId xmlns:a16="http://schemas.microsoft.com/office/drawing/2014/main" id="{C5E956ED-4008-D375-EE72-89A4B1108E64}"/>
              </a:ext>
            </a:extLst>
          </p:cNvPr>
          <p:cNvSpPr>
            <a:spLocks noGrp="1"/>
          </p:cNvSpPr>
          <p:nvPr>
            <p:ph type="body" sz="half" idx="2"/>
          </p:nvPr>
        </p:nvSpPr>
        <p:spPr/>
        <p:txBody>
          <a:bodyPr/>
          <a:lstStyle/>
          <a:p>
            <a:endParaRPr lang="en-CA" dirty="0"/>
          </a:p>
        </p:txBody>
      </p:sp>
      <p:graphicFrame>
        <p:nvGraphicFramePr>
          <p:cNvPr id="8" name="Content Placeholder 2">
            <a:extLst>
              <a:ext uri="{FF2B5EF4-FFF2-40B4-BE49-F238E27FC236}">
                <a16:creationId xmlns:a16="http://schemas.microsoft.com/office/drawing/2014/main" id="{E29FB555-C1E3-4C66-32DC-E3699FCB5DAE}"/>
              </a:ext>
            </a:extLst>
          </p:cNvPr>
          <p:cNvGraphicFramePr>
            <a:graphicFrameLocks noGrp="1"/>
          </p:cNvGraphicFramePr>
          <p:nvPr>
            <p:ph idx="1"/>
            <p:extLst>
              <p:ext uri="{D42A27DB-BD31-4B8C-83A1-F6EECF244321}">
                <p14:modId xmlns:p14="http://schemas.microsoft.com/office/powerpoint/2010/main" val="1697545289"/>
              </p:ext>
            </p:extLst>
          </p:nvPr>
        </p:nvGraphicFramePr>
        <p:xfrm>
          <a:off x="4942935" y="293298"/>
          <a:ext cx="6711351" cy="6469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561DB053-CECD-E4C1-FEF9-BEB9BD0F6D5A}"/>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AF49B3B6-6C82-CD9D-2620-1354FC0A2B63}"/>
              </a:ext>
            </a:extLst>
          </p:cNvPr>
          <p:cNvSpPr>
            <a:spLocks noGrp="1"/>
          </p:cNvSpPr>
          <p:nvPr>
            <p:ph type="sldNum" sz="quarter" idx="12"/>
          </p:nvPr>
        </p:nvSpPr>
        <p:spPr/>
        <p:txBody>
          <a:bodyPr/>
          <a:lstStyle/>
          <a:p>
            <a:fld id="{278C4207-2B14-4EFE-A02D-612BAF3AB404}" type="slidenum">
              <a:rPr lang="en-CA" smtClean="0"/>
              <a:t>22</a:t>
            </a:fld>
            <a:endParaRPr lang="en-CA"/>
          </a:p>
        </p:txBody>
      </p:sp>
    </p:spTree>
    <p:extLst>
      <p:ext uri="{BB962C8B-B14F-4D97-AF65-F5344CB8AC3E}">
        <p14:creationId xmlns:p14="http://schemas.microsoft.com/office/powerpoint/2010/main" val="3062450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15" name="Rectangle 14">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22A26DCA-E11E-7D8B-05FA-BAACE9E39940}"/>
              </a:ext>
            </a:extLst>
          </p:cNvPr>
          <p:cNvPicPr>
            <a:picLocks noChangeAspect="1"/>
          </p:cNvPicPr>
          <p:nvPr/>
        </p:nvPicPr>
        <p:blipFill rotWithShape="1">
          <a:blip r:embed="rId3">
            <a:alphaModFix amt="40000"/>
          </a:blip>
          <a:srcRect t="5981" b="9750"/>
          <a:stretch/>
        </p:blipFill>
        <p:spPr>
          <a:xfrm>
            <a:off x="20" y="10"/>
            <a:ext cx="12191980" cy="6857990"/>
          </a:xfrm>
          <a:prstGeom prst="rect">
            <a:avLst/>
          </a:prstGeom>
        </p:spPr>
      </p:pic>
      <p:sp>
        <p:nvSpPr>
          <p:cNvPr id="2" name="Title 1">
            <a:extLst>
              <a:ext uri="{FF2B5EF4-FFF2-40B4-BE49-F238E27FC236}">
                <a16:creationId xmlns:a16="http://schemas.microsoft.com/office/drawing/2014/main" id="{A11AC222-6804-BE82-BC97-A60EDF92C2AF}"/>
              </a:ext>
            </a:extLst>
          </p:cNvPr>
          <p:cNvSpPr>
            <a:spLocks noGrp="1"/>
          </p:cNvSpPr>
          <p:nvPr>
            <p:ph type="title"/>
          </p:nvPr>
        </p:nvSpPr>
        <p:spPr>
          <a:xfrm>
            <a:off x="1154955" y="2099733"/>
            <a:ext cx="8825658" cy="2677648"/>
          </a:xfrm>
        </p:spPr>
        <p:txBody>
          <a:bodyPr vert="horz" lIns="91440" tIns="45720" rIns="91440" bIns="45720" rtlCol="0" anchor="b">
            <a:normAutofit/>
          </a:bodyPr>
          <a:lstStyle/>
          <a:p>
            <a:r>
              <a:rPr lang="en-US" sz="5400" dirty="0">
                <a:solidFill>
                  <a:schemeClr val="tx1"/>
                </a:solidFill>
              </a:rPr>
              <a:t>Hello Python, Worlds!</a:t>
            </a:r>
          </a:p>
        </p:txBody>
      </p:sp>
      <p:sp>
        <p:nvSpPr>
          <p:cNvPr id="3" name="Footer Placeholder 2">
            <a:extLst>
              <a:ext uri="{FF2B5EF4-FFF2-40B4-BE49-F238E27FC236}">
                <a16:creationId xmlns:a16="http://schemas.microsoft.com/office/drawing/2014/main" id="{2B0B3E34-FFA4-03E3-8674-F0C660BDF884}"/>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DE8B7B6D-3E7A-A235-6AEA-4EC44A1861CB}"/>
              </a:ext>
            </a:extLst>
          </p:cNvPr>
          <p:cNvSpPr>
            <a:spLocks noGrp="1"/>
          </p:cNvSpPr>
          <p:nvPr>
            <p:ph type="sldNum" sz="quarter" idx="12"/>
          </p:nvPr>
        </p:nvSpPr>
        <p:spPr/>
        <p:txBody>
          <a:bodyPr/>
          <a:lstStyle/>
          <a:p>
            <a:fld id="{278C4207-2B14-4EFE-A02D-612BAF3AB404}" type="slidenum">
              <a:rPr lang="en-CA" smtClean="0"/>
              <a:t>23</a:t>
            </a:fld>
            <a:endParaRPr lang="en-CA"/>
          </a:p>
        </p:txBody>
      </p:sp>
    </p:spTree>
    <p:extLst>
      <p:ext uri="{BB962C8B-B14F-4D97-AF65-F5344CB8AC3E}">
        <p14:creationId xmlns:p14="http://schemas.microsoft.com/office/powerpoint/2010/main" val="232337564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502A-4B61-ACE0-93CA-8A90487CB1B4}"/>
              </a:ext>
            </a:extLst>
          </p:cNvPr>
          <p:cNvSpPr>
            <a:spLocks noGrp="1"/>
          </p:cNvSpPr>
          <p:nvPr>
            <p:ph type="title"/>
          </p:nvPr>
        </p:nvSpPr>
        <p:spPr/>
        <p:txBody>
          <a:bodyPr/>
          <a:lstStyle/>
          <a:p>
            <a:r>
              <a:rPr lang="en-CA" dirty="0"/>
              <a:t>Hello Python, Worlds!</a:t>
            </a:r>
          </a:p>
        </p:txBody>
      </p:sp>
      <p:sp>
        <p:nvSpPr>
          <p:cNvPr id="3" name="Content Placeholder 2">
            <a:extLst>
              <a:ext uri="{FF2B5EF4-FFF2-40B4-BE49-F238E27FC236}">
                <a16:creationId xmlns:a16="http://schemas.microsoft.com/office/drawing/2014/main" id="{47AB6D5A-4310-C1A8-5535-56B7718FFEE0}"/>
              </a:ext>
            </a:extLst>
          </p:cNvPr>
          <p:cNvSpPr>
            <a:spLocks noGrp="1"/>
          </p:cNvSpPr>
          <p:nvPr>
            <p:ph idx="1"/>
          </p:nvPr>
        </p:nvSpPr>
        <p:spPr/>
        <p:txBody>
          <a:bodyPr/>
          <a:lstStyle/>
          <a:p>
            <a:r>
              <a:rPr lang="en-CA" dirty="0"/>
              <a:t>It’s a common practice when learning a new language to start by printing “Hello, World!” using that language.</a:t>
            </a:r>
          </a:p>
          <a:p>
            <a:r>
              <a:rPr lang="en-CA" dirty="0"/>
              <a:t>In order to execute the code you need an environment that includes the translator specific to this language + other helpful pre-written code.</a:t>
            </a:r>
          </a:p>
          <a:p>
            <a:r>
              <a:rPr lang="en-CA" dirty="0"/>
              <a:t>The translator of python is called “Interpreter”.</a:t>
            </a:r>
          </a:p>
          <a:p>
            <a:r>
              <a:rPr lang="en-CA" dirty="0"/>
              <a:t>There are different ways that you can write and execute your python code</a:t>
            </a:r>
          </a:p>
          <a:p>
            <a:pPr lvl="1"/>
            <a:r>
              <a:rPr lang="en-CA" dirty="0"/>
              <a:t>You can write the code in a file with the extension “.</a:t>
            </a:r>
            <a:r>
              <a:rPr lang="en-CA" dirty="0" err="1"/>
              <a:t>py</a:t>
            </a:r>
            <a:r>
              <a:rPr lang="en-CA" dirty="0"/>
              <a:t>” </a:t>
            </a:r>
          </a:p>
          <a:p>
            <a:pPr lvl="1"/>
            <a:r>
              <a:rPr lang="en-CA" dirty="0"/>
              <a:t>You can write and execute part by part in a </a:t>
            </a:r>
            <a:r>
              <a:rPr lang="en-CA" dirty="0" err="1"/>
              <a:t>Jupyter</a:t>
            </a:r>
            <a:r>
              <a:rPr lang="en-CA" dirty="0"/>
              <a:t> Notebook (usually used for experimentation)</a:t>
            </a:r>
          </a:p>
          <a:p>
            <a:pPr lvl="1"/>
            <a:endParaRPr lang="en-CA" dirty="0"/>
          </a:p>
          <a:p>
            <a:endParaRPr lang="en-CA" dirty="0"/>
          </a:p>
        </p:txBody>
      </p:sp>
      <p:sp>
        <p:nvSpPr>
          <p:cNvPr id="4" name="Footer Placeholder 3">
            <a:extLst>
              <a:ext uri="{FF2B5EF4-FFF2-40B4-BE49-F238E27FC236}">
                <a16:creationId xmlns:a16="http://schemas.microsoft.com/office/drawing/2014/main" id="{1CD48816-FABD-E0EE-40CE-1D270AAC3B62}"/>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8EE6496F-7E71-656D-F235-3AC7AE490AC4}"/>
              </a:ext>
            </a:extLst>
          </p:cNvPr>
          <p:cNvSpPr>
            <a:spLocks noGrp="1"/>
          </p:cNvSpPr>
          <p:nvPr>
            <p:ph type="sldNum" sz="quarter" idx="12"/>
          </p:nvPr>
        </p:nvSpPr>
        <p:spPr/>
        <p:txBody>
          <a:bodyPr/>
          <a:lstStyle/>
          <a:p>
            <a:fld id="{278C4207-2B14-4EFE-A02D-612BAF3AB404}" type="slidenum">
              <a:rPr lang="en-CA" smtClean="0"/>
              <a:t>24</a:t>
            </a:fld>
            <a:endParaRPr lang="en-CA"/>
          </a:p>
        </p:txBody>
      </p:sp>
    </p:spTree>
    <p:extLst>
      <p:ext uri="{BB962C8B-B14F-4D97-AF65-F5344CB8AC3E}">
        <p14:creationId xmlns:p14="http://schemas.microsoft.com/office/powerpoint/2010/main" val="1040617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0185-D2AD-A659-29EB-9FBE36034F47}"/>
              </a:ext>
            </a:extLst>
          </p:cNvPr>
          <p:cNvSpPr>
            <a:spLocks noGrp="1"/>
          </p:cNvSpPr>
          <p:nvPr>
            <p:ph type="title"/>
          </p:nvPr>
        </p:nvSpPr>
        <p:spPr/>
        <p:txBody>
          <a:bodyPr/>
          <a:lstStyle/>
          <a:p>
            <a:r>
              <a:rPr lang="en-CA" dirty="0"/>
              <a:t>Python file</a:t>
            </a:r>
          </a:p>
        </p:txBody>
      </p:sp>
      <p:sp>
        <p:nvSpPr>
          <p:cNvPr id="3" name="Content Placeholder 2">
            <a:extLst>
              <a:ext uri="{FF2B5EF4-FFF2-40B4-BE49-F238E27FC236}">
                <a16:creationId xmlns:a16="http://schemas.microsoft.com/office/drawing/2014/main" id="{53ABC298-F414-5D2E-8EA1-49485E988F81}"/>
              </a:ext>
            </a:extLst>
          </p:cNvPr>
          <p:cNvSpPr>
            <a:spLocks noGrp="1"/>
          </p:cNvSpPr>
          <p:nvPr>
            <p:ph idx="1"/>
          </p:nvPr>
        </p:nvSpPr>
        <p:spPr>
          <a:xfrm>
            <a:off x="1154954" y="2169391"/>
            <a:ext cx="10251547" cy="3416300"/>
          </a:xfrm>
        </p:spPr>
        <p:txBody>
          <a:bodyPr/>
          <a:lstStyle/>
          <a:p>
            <a:r>
              <a:rPr lang="en-CA" dirty="0"/>
              <a:t>When we work with the Pi-Cars we’ll work with the interpreter directly, but for this section we just need to focus on the programing constructs so we’ll use an online environment that has the interpreter already available behind the scenes.</a:t>
            </a:r>
          </a:p>
          <a:p>
            <a:r>
              <a:rPr lang="en-CA" dirty="0">
                <a:hlinkClick r:id="rId2"/>
              </a:rPr>
              <a:t>https://www.programiz.com/python-programming/online-compiler/</a:t>
            </a:r>
            <a:r>
              <a:rPr lang="en-CA" dirty="0"/>
              <a:t> </a:t>
            </a:r>
          </a:p>
        </p:txBody>
      </p:sp>
      <p:pic>
        <p:nvPicPr>
          <p:cNvPr id="5" name="Picture 4">
            <a:extLst>
              <a:ext uri="{FF2B5EF4-FFF2-40B4-BE49-F238E27FC236}">
                <a16:creationId xmlns:a16="http://schemas.microsoft.com/office/drawing/2014/main" id="{172A549B-2926-BEDA-1FE1-D0C6E3BF3471}"/>
              </a:ext>
            </a:extLst>
          </p:cNvPr>
          <p:cNvPicPr>
            <a:picLocks noChangeAspect="1"/>
          </p:cNvPicPr>
          <p:nvPr/>
        </p:nvPicPr>
        <p:blipFill>
          <a:blip r:embed="rId3"/>
          <a:stretch>
            <a:fillRect/>
          </a:stretch>
        </p:blipFill>
        <p:spPr>
          <a:xfrm>
            <a:off x="3446326" y="3896248"/>
            <a:ext cx="7379825" cy="2599712"/>
          </a:xfrm>
          <a:prstGeom prst="rect">
            <a:avLst/>
          </a:prstGeom>
          <a:ln>
            <a:solidFill>
              <a:schemeClr val="accent1"/>
            </a:solidFill>
          </a:ln>
        </p:spPr>
      </p:pic>
      <p:sp>
        <p:nvSpPr>
          <p:cNvPr id="4" name="Footer Placeholder 3">
            <a:extLst>
              <a:ext uri="{FF2B5EF4-FFF2-40B4-BE49-F238E27FC236}">
                <a16:creationId xmlns:a16="http://schemas.microsoft.com/office/drawing/2014/main" id="{9F51B30A-0304-3180-4CF6-4FD4AE431F2C}"/>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111FA818-2D05-2153-26BD-A90900C7E659}"/>
              </a:ext>
            </a:extLst>
          </p:cNvPr>
          <p:cNvSpPr>
            <a:spLocks noGrp="1"/>
          </p:cNvSpPr>
          <p:nvPr>
            <p:ph type="sldNum" sz="quarter" idx="12"/>
          </p:nvPr>
        </p:nvSpPr>
        <p:spPr/>
        <p:txBody>
          <a:bodyPr/>
          <a:lstStyle/>
          <a:p>
            <a:fld id="{278C4207-2B14-4EFE-A02D-612BAF3AB404}" type="slidenum">
              <a:rPr lang="en-CA" smtClean="0"/>
              <a:t>25</a:t>
            </a:fld>
            <a:endParaRPr lang="en-CA"/>
          </a:p>
        </p:txBody>
      </p:sp>
    </p:spTree>
    <p:extLst>
      <p:ext uri="{BB962C8B-B14F-4D97-AF65-F5344CB8AC3E}">
        <p14:creationId xmlns:p14="http://schemas.microsoft.com/office/powerpoint/2010/main" val="3004375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9FA9-2E71-26D0-4E08-DC2BCAD14623}"/>
              </a:ext>
            </a:extLst>
          </p:cNvPr>
          <p:cNvSpPr>
            <a:spLocks noGrp="1"/>
          </p:cNvSpPr>
          <p:nvPr>
            <p:ph type="title"/>
          </p:nvPr>
        </p:nvSpPr>
        <p:spPr/>
        <p:txBody>
          <a:bodyPr/>
          <a:lstStyle/>
          <a:p>
            <a:r>
              <a:rPr lang="en-CA" dirty="0"/>
              <a:t>Hello, World!</a:t>
            </a:r>
          </a:p>
        </p:txBody>
      </p:sp>
      <p:pic>
        <p:nvPicPr>
          <p:cNvPr id="5" name="Picture 4">
            <a:extLst>
              <a:ext uri="{FF2B5EF4-FFF2-40B4-BE49-F238E27FC236}">
                <a16:creationId xmlns:a16="http://schemas.microsoft.com/office/drawing/2014/main" id="{A4DB3168-673B-0F62-E93C-DA40DBF72EA1}"/>
              </a:ext>
            </a:extLst>
          </p:cNvPr>
          <p:cNvPicPr>
            <a:picLocks noChangeAspect="1"/>
          </p:cNvPicPr>
          <p:nvPr/>
        </p:nvPicPr>
        <p:blipFill>
          <a:blip r:embed="rId2"/>
          <a:stretch>
            <a:fillRect/>
          </a:stretch>
        </p:blipFill>
        <p:spPr>
          <a:xfrm>
            <a:off x="320406" y="3429000"/>
            <a:ext cx="11751521" cy="2202295"/>
          </a:xfrm>
          <a:prstGeom prst="rect">
            <a:avLst/>
          </a:prstGeom>
        </p:spPr>
      </p:pic>
      <p:sp>
        <p:nvSpPr>
          <p:cNvPr id="3" name="Footer Placeholder 2">
            <a:extLst>
              <a:ext uri="{FF2B5EF4-FFF2-40B4-BE49-F238E27FC236}">
                <a16:creationId xmlns:a16="http://schemas.microsoft.com/office/drawing/2014/main" id="{5177C154-A313-ABB2-1BE6-FFEE9AFE6D23}"/>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F89AFCBC-F784-846F-7B1B-FD2BA6E3CD83}"/>
              </a:ext>
            </a:extLst>
          </p:cNvPr>
          <p:cNvSpPr>
            <a:spLocks noGrp="1"/>
          </p:cNvSpPr>
          <p:nvPr>
            <p:ph type="sldNum" sz="quarter" idx="12"/>
          </p:nvPr>
        </p:nvSpPr>
        <p:spPr/>
        <p:txBody>
          <a:bodyPr/>
          <a:lstStyle/>
          <a:p>
            <a:fld id="{278C4207-2B14-4EFE-A02D-612BAF3AB404}" type="slidenum">
              <a:rPr lang="en-CA" smtClean="0"/>
              <a:t>26</a:t>
            </a:fld>
            <a:endParaRPr lang="en-CA"/>
          </a:p>
        </p:txBody>
      </p:sp>
    </p:spTree>
    <p:extLst>
      <p:ext uri="{BB962C8B-B14F-4D97-AF65-F5344CB8AC3E}">
        <p14:creationId xmlns:p14="http://schemas.microsoft.com/office/powerpoint/2010/main" val="192345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9FA9-2E71-26D0-4E08-DC2BCAD14623}"/>
              </a:ext>
            </a:extLst>
          </p:cNvPr>
          <p:cNvSpPr>
            <a:spLocks noGrp="1"/>
          </p:cNvSpPr>
          <p:nvPr>
            <p:ph type="title"/>
          </p:nvPr>
        </p:nvSpPr>
        <p:spPr/>
        <p:txBody>
          <a:bodyPr/>
          <a:lstStyle/>
          <a:p>
            <a:r>
              <a:rPr lang="en-CA" dirty="0"/>
              <a:t>Hello, World!</a:t>
            </a:r>
          </a:p>
        </p:txBody>
      </p:sp>
      <p:pic>
        <p:nvPicPr>
          <p:cNvPr id="5" name="Picture 4">
            <a:extLst>
              <a:ext uri="{FF2B5EF4-FFF2-40B4-BE49-F238E27FC236}">
                <a16:creationId xmlns:a16="http://schemas.microsoft.com/office/drawing/2014/main" id="{A4DB3168-673B-0F62-E93C-DA40DBF72EA1}"/>
              </a:ext>
            </a:extLst>
          </p:cNvPr>
          <p:cNvPicPr>
            <a:picLocks noChangeAspect="1"/>
          </p:cNvPicPr>
          <p:nvPr/>
        </p:nvPicPr>
        <p:blipFill>
          <a:blip r:embed="rId2"/>
          <a:stretch>
            <a:fillRect/>
          </a:stretch>
        </p:blipFill>
        <p:spPr>
          <a:xfrm>
            <a:off x="320406" y="3429000"/>
            <a:ext cx="11751521" cy="2202295"/>
          </a:xfrm>
          <a:prstGeom prst="rect">
            <a:avLst/>
          </a:prstGeom>
        </p:spPr>
      </p:pic>
      <p:sp>
        <p:nvSpPr>
          <p:cNvPr id="3" name="Speech Bubble: Rectangle 2">
            <a:extLst>
              <a:ext uri="{FF2B5EF4-FFF2-40B4-BE49-F238E27FC236}">
                <a16:creationId xmlns:a16="http://schemas.microsoft.com/office/drawing/2014/main" id="{B87913CD-BE36-7385-0332-71C4A442D974}"/>
              </a:ext>
            </a:extLst>
          </p:cNvPr>
          <p:cNvSpPr/>
          <p:nvPr/>
        </p:nvSpPr>
        <p:spPr>
          <a:xfrm>
            <a:off x="1154954" y="2337758"/>
            <a:ext cx="2407755" cy="897148"/>
          </a:xfrm>
          <a:prstGeom prst="wedgeRectCallout">
            <a:avLst>
              <a:gd name="adj1" fmla="val -39822"/>
              <a:gd name="adj2" fmla="val 8076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t>You’d write  your code in a file that has .</a:t>
            </a:r>
            <a:r>
              <a:rPr lang="en-CA" sz="1600" dirty="0" err="1"/>
              <a:t>py</a:t>
            </a:r>
            <a:r>
              <a:rPr lang="en-CA" sz="1600" dirty="0"/>
              <a:t> extension</a:t>
            </a:r>
          </a:p>
        </p:txBody>
      </p:sp>
      <p:sp>
        <p:nvSpPr>
          <p:cNvPr id="4" name="Footer Placeholder 3">
            <a:extLst>
              <a:ext uri="{FF2B5EF4-FFF2-40B4-BE49-F238E27FC236}">
                <a16:creationId xmlns:a16="http://schemas.microsoft.com/office/drawing/2014/main" id="{029CCF26-B003-75FA-453D-40A95A3A8513}"/>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F0760D28-D7B5-592E-332F-F1C2EEFB7834}"/>
              </a:ext>
            </a:extLst>
          </p:cNvPr>
          <p:cNvSpPr>
            <a:spLocks noGrp="1"/>
          </p:cNvSpPr>
          <p:nvPr>
            <p:ph type="sldNum" sz="quarter" idx="12"/>
          </p:nvPr>
        </p:nvSpPr>
        <p:spPr/>
        <p:txBody>
          <a:bodyPr/>
          <a:lstStyle/>
          <a:p>
            <a:fld id="{278C4207-2B14-4EFE-A02D-612BAF3AB404}" type="slidenum">
              <a:rPr lang="en-CA" smtClean="0"/>
              <a:t>27</a:t>
            </a:fld>
            <a:endParaRPr lang="en-CA"/>
          </a:p>
        </p:txBody>
      </p:sp>
    </p:spTree>
    <p:extLst>
      <p:ext uri="{BB962C8B-B14F-4D97-AF65-F5344CB8AC3E}">
        <p14:creationId xmlns:p14="http://schemas.microsoft.com/office/powerpoint/2010/main" val="2664264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9FA9-2E71-26D0-4E08-DC2BCAD14623}"/>
              </a:ext>
            </a:extLst>
          </p:cNvPr>
          <p:cNvSpPr>
            <a:spLocks noGrp="1"/>
          </p:cNvSpPr>
          <p:nvPr>
            <p:ph type="title"/>
          </p:nvPr>
        </p:nvSpPr>
        <p:spPr/>
        <p:txBody>
          <a:bodyPr/>
          <a:lstStyle/>
          <a:p>
            <a:r>
              <a:rPr lang="en-CA" dirty="0"/>
              <a:t>Hello, World!</a:t>
            </a:r>
          </a:p>
        </p:txBody>
      </p:sp>
      <p:pic>
        <p:nvPicPr>
          <p:cNvPr id="5" name="Picture 4">
            <a:extLst>
              <a:ext uri="{FF2B5EF4-FFF2-40B4-BE49-F238E27FC236}">
                <a16:creationId xmlns:a16="http://schemas.microsoft.com/office/drawing/2014/main" id="{A4DB3168-673B-0F62-E93C-DA40DBF72EA1}"/>
              </a:ext>
            </a:extLst>
          </p:cNvPr>
          <p:cNvPicPr>
            <a:picLocks noChangeAspect="1"/>
          </p:cNvPicPr>
          <p:nvPr/>
        </p:nvPicPr>
        <p:blipFill>
          <a:blip r:embed="rId2"/>
          <a:stretch>
            <a:fillRect/>
          </a:stretch>
        </p:blipFill>
        <p:spPr>
          <a:xfrm>
            <a:off x="320406" y="3429000"/>
            <a:ext cx="11751521" cy="2202295"/>
          </a:xfrm>
          <a:prstGeom prst="rect">
            <a:avLst/>
          </a:prstGeom>
        </p:spPr>
      </p:pic>
      <p:sp>
        <p:nvSpPr>
          <p:cNvPr id="3" name="Speech Bubble: Rectangle 2">
            <a:extLst>
              <a:ext uri="{FF2B5EF4-FFF2-40B4-BE49-F238E27FC236}">
                <a16:creationId xmlns:a16="http://schemas.microsoft.com/office/drawing/2014/main" id="{B87913CD-BE36-7385-0332-71C4A442D974}"/>
              </a:ext>
            </a:extLst>
          </p:cNvPr>
          <p:cNvSpPr/>
          <p:nvPr/>
        </p:nvSpPr>
        <p:spPr>
          <a:xfrm>
            <a:off x="1154954" y="1871932"/>
            <a:ext cx="2407755" cy="1362974"/>
          </a:xfrm>
          <a:prstGeom prst="wedgeRectCallout">
            <a:avLst>
              <a:gd name="adj1" fmla="val -46271"/>
              <a:gd name="adj2" fmla="val 9717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t>A line that starts with a ‘#’ is a comment so it doesn’t need interpretation or execution</a:t>
            </a:r>
          </a:p>
        </p:txBody>
      </p:sp>
      <p:sp>
        <p:nvSpPr>
          <p:cNvPr id="4" name="Footer Placeholder 3">
            <a:extLst>
              <a:ext uri="{FF2B5EF4-FFF2-40B4-BE49-F238E27FC236}">
                <a16:creationId xmlns:a16="http://schemas.microsoft.com/office/drawing/2014/main" id="{76771013-A281-A2AD-DEC5-BA0AF069D1FE}"/>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BC082695-E607-43CC-DB9E-9FA3E95C383E}"/>
              </a:ext>
            </a:extLst>
          </p:cNvPr>
          <p:cNvSpPr>
            <a:spLocks noGrp="1"/>
          </p:cNvSpPr>
          <p:nvPr>
            <p:ph type="sldNum" sz="quarter" idx="12"/>
          </p:nvPr>
        </p:nvSpPr>
        <p:spPr/>
        <p:txBody>
          <a:bodyPr/>
          <a:lstStyle/>
          <a:p>
            <a:fld id="{278C4207-2B14-4EFE-A02D-612BAF3AB404}" type="slidenum">
              <a:rPr lang="en-CA" smtClean="0"/>
              <a:t>28</a:t>
            </a:fld>
            <a:endParaRPr lang="en-CA"/>
          </a:p>
        </p:txBody>
      </p:sp>
    </p:spTree>
    <p:extLst>
      <p:ext uri="{BB962C8B-B14F-4D97-AF65-F5344CB8AC3E}">
        <p14:creationId xmlns:p14="http://schemas.microsoft.com/office/powerpoint/2010/main" val="365365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9FA9-2E71-26D0-4E08-DC2BCAD14623}"/>
              </a:ext>
            </a:extLst>
          </p:cNvPr>
          <p:cNvSpPr>
            <a:spLocks noGrp="1"/>
          </p:cNvSpPr>
          <p:nvPr>
            <p:ph type="title"/>
          </p:nvPr>
        </p:nvSpPr>
        <p:spPr/>
        <p:txBody>
          <a:bodyPr/>
          <a:lstStyle/>
          <a:p>
            <a:r>
              <a:rPr lang="en-CA" dirty="0"/>
              <a:t>Hello, World!</a:t>
            </a:r>
          </a:p>
        </p:txBody>
      </p:sp>
      <p:pic>
        <p:nvPicPr>
          <p:cNvPr id="5" name="Picture 4">
            <a:extLst>
              <a:ext uri="{FF2B5EF4-FFF2-40B4-BE49-F238E27FC236}">
                <a16:creationId xmlns:a16="http://schemas.microsoft.com/office/drawing/2014/main" id="{A4DB3168-673B-0F62-E93C-DA40DBF72EA1}"/>
              </a:ext>
            </a:extLst>
          </p:cNvPr>
          <p:cNvPicPr>
            <a:picLocks noChangeAspect="1"/>
          </p:cNvPicPr>
          <p:nvPr/>
        </p:nvPicPr>
        <p:blipFill>
          <a:blip r:embed="rId2"/>
          <a:stretch>
            <a:fillRect/>
          </a:stretch>
        </p:blipFill>
        <p:spPr>
          <a:xfrm>
            <a:off x="320406" y="3429000"/>
            <a:ext cx="11751521" cy="2202295"/>
          </a:xfrm>
          <a:prstGeom prst="rect">
            <a:avLst/>
          </a:prstGeom>
        </p:spPr>
      </p:pic>
      <p:sp>
        <p:nvSpPr>
          <p:cNvPr id="3" name="Speech Bubble: Rectangle 2">
            <a:extLst>
              <a:ext uri="{FF2B5EF4-FFF2-40B4-BE49-F238E27FC236}">
                <a16:creationId xmlns:a16="http://schemas.microsoft.com/office/drawing/2014/main" id="{B87913CD-BE36-7385-0332-71C4A442D974}"/>
              </a:ext>
            </a:extLst>
          </p:cNvPr>
          <p:cNvSpPr/>
          <p:nvPr/>
        </p:nvSpPr>
        <p:spPr>
          <a:xfrm>
            <a:off x="1154954" y="1871932"/>
            <a:ext cx="2407755" cy="1362974"/>
          </a:xfrm>
          <a:prstGeom prst="wedgeRectCallout">
            <a:avLst>
              <a:gd name="adj1" fmla="val 4962"/>
              <a:gd name="adj2" fmla="val 1205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t>This is the only line of code that we have in this script and it’s a function that print the text on the screen</a:t>
            </a:r>
          </a:p>
        </p:txBody>
      </p:sp>
      <p:sp>
        <p:nvSpPr>
          <p:cNvPr id="4" name="Footer Placeholder 3">
            <a:extLst>
              <a:ext uri="{FF2B5EF4-FFF2-40B4-BE49-F238E27FC236}">
                <a16:creationId xmlns:a16="http://schemas.microsoft.com/office/drawing/2014/main" id="{A401A621-9BF6-64B1-E891-7A49C1DBFDBA}"/>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9DDBE68D-023D-14D7-C1BB-F6EE67BA5D6C}"/>
              </a:ext>
            </a:extLst>
          </p:cNvPr>
          <p:cNvSpPr>
            <a:spLocks noGrp="1"/>
          </p:cNvSpPr>
          <p:nvPr>
            <p:ph type="sldNum" sz="quarter" idx="12"/>
          </p:nvPr>
        </p:nvSpPr>
        <p:spPr/>
        <p:txBody>
          <a:bodyPr/>
          <a:lstStyle/>
          <a:p>
            <a:fld id="{278C4207-2B14-4EFE-A02D-612BAF3AB404}" type="slidenum">
              <a:rPr lang="en-CA" smtClean="0"/>
              <a:t>29</a:t>
            </a:fld>
            <a:endParaRPr lang="en-CA"/>
          </a:p>
        </p:txBody>
      </p:sp>
    </p:spTree>
    <p:extLst>
      <p:ext uri="{BB962C8B-B14F-4D97-AF65-F5344CB8AC3E}">
        <p14:creationId xmlns:p14="http://schemas.microsoft.com/office/powerpoint/2010/main" val="309536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7F0E5DBA-16C8-182E-7A34-8006ABFC9BAE}"/>
              </a:ext>
            </a:extLst>
          </p:cNvPr>
          <p:cNvSpPr>
            <a:spLocks noGrp="1"/>
          </p:cNvSpPr>
          <p:nvPr>
            <p:ph type="title"/>
          </p:nvPr>
        </p:nvSpPr>
        <p:spPr>
          <a:xfrm>
            <a:off x="639098" y="629265"/>
            <a:ext cx="5132438" cy="1622322"/>
          </a:xfrm>
        </p:spPr>
        <p:txBody>
          <a:bodyPr>
            <a:normAutofit/>
          </a:bodyPr>
          <a:lstStyle/>
          <a:p>
            <a:r>
              <a:rPr lang="en-CA">
                <a:solidFill>
                  <a:srgbClr val="EBEBEB"/>
                </a:solidFill>
              </a:rPr>
              <a:t>The Objectives of the course</a:t>
            </a:r>
          </a:p>
        </p:txBody>
      </p:sp>
      <p:pic>
        <p:nvPicPr>
          <p:cNvPr id="7" name="Graphic 6" descr="Bullseye">
            <a:extLst>
              <a:ext uri="{FF2B5EF4-FFF2-40B4-BE49-F238E27FC236}">
                <a16:creationId xmlns:a16="http://schemas.microsoft.com/office/drawing/2014/main" id="{BABC503F-E23D-DA5F-1AF5-E90EFE042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836" y="1023437"/>
            <a:ext cx="4828707" cy="4828707"/>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71628E8E-3B80-D3EE-45C9-8158466303E9}"/>
              </a:ext>
            </a:extLst>
          </p:cNvPr>
          <p:cNvSpPr>
            <a:spLocks noGrp="1"/>
          </p:cNvSpPr>
          <p:nvPr>
            <p:ph idx="1"/>
          </p:nvPr>
        </p:nvSpPr>
        <p:spPr>
          <a:xfrm>
            <a:off x="639098" y="2418735"/>
            <a:ext cx="5132439" cy="3811742"/>
          </a:xfrm>
        </p:spPr>
        <p:txBody>
          <a:bodyPr anchor="ctr">
            <a:normAutofit/>
          </a:bodyPr>
          <a:lstStyle/>
          <a:p>
            <a:r>
              <a:rPr lang="en-CA" dirty="0">
                <a:solidFill>
                  <a:srgbClr val="FFFFFF"/>
                </a:solidFill>
              </a:rPr>
              <a:t>Get a glance of the big picture and the different aspects and components </a:t>
            </a:r>
          </a:p>
        </p:txBody>
      </p:sp>
      <p:sp>
        <p:nvSpPr>
          <p:cNvPr id="4" name="Footer Placeholder 3">
            <a:extLst>
              <a:ext uri="{FF2B5EF4-FFF2-40B4-BE49-F238E27FC236}">
                <a16:creationId xmlns:a16="http://schemas.microsoft.com/office/drawing/2014/main" id="{E52B03ED-5953-D451-6476-E58582E79311}"/>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AF793DC6-9CBE-EF5C-2436-4D770D2BAB9A}"/>
              </a:ext>
            </a:extLst>
          </p:cNvPr>
          <p:cNvSpPr>
            <a:spLocks noGrp="1"/>
          </p:cNvSpPr>
          <p:nvPr>
            <p:ph type="sldNum" sz="quarter" idx="12"/>
          </p:nvPr>
        </p:nvSpPr>
        <p:spPr/>
        <p:txBody>
          <a:bodyPr/>
          <a:lstStyle/>
          <a:p>
            <a:fld id="{278C4207-2B14-4EFE-A02D-612BAF3AB404}" type="slidenum">
              <a:rPr lang="en-CA" smtClean="0"/>
              <a:t>3</a:t>
            </a:fld>
            <a:endParaRPr lang="en-CA"/>
          </a:p>
        </p:txBody>
      </p:sp>
    </p:spTree>
    <p:extLst>
      <p:ext uri="{BB962C8B-B14F-4D97-AF65-F5344CB8AC3E}">
        <p14:creationId xmlns:p14="http://schemas.microsoft.com/office/powerpoint/2010/main" val="352886301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9FA9-2E71-26D0-4E08-DC2BCAD14623}"/>
              </a:ext>
            </a:extLst>
          </p:cNvPr>
          <p:cNvSpPr>
            <a:spLocks noGrp="1"/>
          </p:cNvSpPr>
          <p:nvPr>
            <p:ph type="title"/>
          </p:nvPr>
        </p:nvSpPr>
        <p:spPr/>
        <p:txBody>
          <a:bodyPr/>
          <a:lstStyle/>
          <a:p>
            <a:r>
              <a:rPr lang="en-CA" dirty="0"/>
              <a:t>Hello, World!</a:t>
            </a:r>
          </a:p>
        </p:txBody>
      </p:sp>
      <p:pic>
        <p:nvPicPr>
          <p:cNvPr id="5" name="Picture 4">
            <a:extLst>
              <a:ext uri="{FF2B5EF4-FFF2-40B4-BE49-F238E27FC236}">
                <a16:creationId xmlns:a16="http://schemas.microsoft.com/office/drawing/2014/main" id="{A4DB3168-673B-0F62-E93C-DA40DBF72EA1}"/>
              </a:ext>
            </a:extLst>
          </p:cNvPr>
          <p:cNvPicPr>
            <a:picLocks noChangeAspect="1"/>
          </p:cNvPicPr>
          <p:nvPr/>
        </p:nvPicPr>
        <p:blipFill>
          <a:blip r:embed="rId2"/>
          <a:stretch>
            <a:fillRect/>
          </a:stretch>
        </p:blipFill>
        <p:spPr>
          <a:xfrm>
            <a:off x="320406" y="3429000"/>
            <a:ext cx="11751521" cy="2202295"/>
          </a:xfrm>
          <a:prstGeom prst="rect">
            <a:avLst/>
          </a:prstGeom>
        </p:spPr>
      </p:pic>
      <p:sp>
        <p:nvSpPr>
          <p:cNvPr id="3" name="Speech Bubble: Rectangle 2">
            <a:extLst>
              <a:ext uri="{FF2B5EF4-FFF2-40B4-BE49-F238E27FC236}">
                <a16:creationId xmlns:a16="http://schemas.microsoft.com/office/drawing/2014/main" id="{B87913CD-BE36-7385-0332-71C4A442D974}"/>
              </a:ext>
            </a:extLst>
          </p:cNvPr>
          <p:cNvSpPr/>
          <p:nvPr/>
        </p:nvSpPr>
        <p:spPr>
          <a:xfrm>
            <a:off x="2354026" y="1873329"/>
            <a:ext cx="6617446" cy="1362974"/>
          </a:xfrm>
          <a:prstGeom prst="wedgeRectCallout">
            <a:avLst>
              <a:gd name="adj1" fmla="val 31098"/>
              <a:gd name="adj2" fmla="val 1110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600" dirty="0"/>
              <a:t>When you hit ‘run’ the lines of code are </a:t>
            </a:r>
            <a:r>
              <a:rPr lang="en-CA" sz="1600" dirty="0" err="1"/>
              <a:t>intereprted</a:t>
            </a:r>
            <a:r>
              <a:rPr lang="en-CA" sz="1600" dirty="0"/>
              <a:t> and executed one by one and if there’s any thing that should appear  on this side of the screen </a:t>
            </a:r>
          </a:p>
        </p:txBody>
      </p:sp>
      <p:cxnSp>
        <p:nvCxnSpPr>
          <p:cNvPr id="6" name="Straight Arrow Connector 5">
            <a:extLst>
              <a:ext uri="{FF2B5EF4-FFF2-40B4-BE49-F238E27FC236}">
                <a16:creationId xmlns:a16="http://schemas.microsoft.com/office/drawing/2014/main" id="{6B551B28-D48D-0E82-9F3E-BDE328F6F5EF}"/>
              </a:ext>
            </a:extLst>
          </p:cNvPr>
          <p:cNvCxnSpPr/>
          <p:nvPr/>
        </p:nvCxnSpPr>
        <p:spPr>
          <a:xfrm flipH="1">
            <a:off x="5966604" y="3295290"/>
            <a:ext cx="129396" cy="2674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B744E19-FAB4-CC42-88F1-EFE2BB6CFF01}"/>
              </a:ext>
            </a:extLst>
          </p:cNvPr>
          <p:cNvSpPr>
            <a:spLocks noGrp="1"/>
          </p:cNvSpPr>
          <p:nvPr>
            <p:ph type="ftr" sz="quarter" idx="11"/>
          </p:nvPr>
        </p:nvSpPr>
        <p:spPr/>
        <p:txBody>
          <a:bodyPr/>
          <a:lstStyle/>
          <a:p>
            <a:r>
              <a:rPr lang="en-US"/>
              <a:t>AI-in-Action-Heroes By AISE - Shaimaa Ali</a:t>
            </a:r>
            <a:endParaRPr lang="en-CA"/>
          </a:p>
        </p:txBody>
      </p:sp>
      <p:sp>
        <p:nvSpPr>
          <p:cNvPr id="7" name="Slide Number Placeholder 6">
            <a:extLst>
              <a:ext uri="{FF2B5EF4-FFF2-40B4-BE49-F238E27FC236}">
                <a16:creationId xmlns:a16="http://schemas.microsoft.com/office/drawing/2014/main" id="{4CA1863D-56C1-6DDF-D148-B84B2569FA75}"/>
              </a:ext>
            </a:extLst>
          </p:cNvPr>
          <p:cNvSpPr>
            <a:spLocks noGrp="1"/>
          </p:cNvSpPr>
          <p:nvPr>
            <p:ph type="sldNum" sz="quarter" idx="12"/>
          </p:nvPr>
        </p:nvSpPr>
        <p:spPr/>
        <p:txBody>
          <a:bodyPr/>
          <a:lstStyle/>
          <a:p>
            <a:fld id="{278C4207-2B14-4EFE-A02D-612BAF3AB404}" type="slidenum">
              <a:rPr lang="en-CA" smtClean="0"/>
              <a:t>30</a:t>
            </a:fld>
            <a:endParaRPr lang="en-CA"/>
          </a:p>
        </p:txBody>
      </p:sp>
    </p:spTree>
    <p:extLst>
      <p:ext uri="{BB962C8B-B14F-4D97-AF65-F5344CB8AC3E}">
        <p14:creationId xmlns:p14="http://schemas.microsoft.com/office/powerpoint/2010/main" val="340289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D943-AC6E-5FCC-68CA-FF85DE0A15B6}"/>
              </a:ext>
            </a:extLst>
          </p:cNvPr>
          <p:cNvSpPr>
            <a:spLocks noGrp="1"/>
          </p:cNvSpPr>
          <p:nvPr>
            <p:ph type="title"/>
          </p:nvPr>
        </p:nvSpPr>
        <p:spPr/>
        <p:txBody>
          <a:bodyPr/>
          <a:lstStyle/>
          <a:p>
            <a:r>
              <a:rPr lang="en-CA" dirty="0" err="1"/>
              <a:t>Jupyter</a:t>
            </a:r>
            <a:r>
              <a:rPr lang="en-CA" dirty="0"/>
              <a:t> Notebook – Example free environment is Google </a:t>
            </a:r>
            <a:r>
              <a:rPr lang="en-CA" dirty="0" err="1"/>
              <a:t>Colab</a:t>
            </a:r>
            <a:endParaRPr lang="en-CA" dirty="0"/>
          </a:p>
        </p:txBody>
      </p:sp>
      <p:pic>
        <p:nvPicPr>
          <p:cNvPr id="5" name="Picture 4">
            <a:extLst>
              <a:ext uri="{FF2B5EF4-FFF2-40B4-BE49-F238E27FC236}">
                <a16:creationId xmlns:a16="http://schemas.microsoft.com/office/drawing/2014/main" id="{35DDF085-F140-330A-C3EE-0DDA2984C9FC}"/>
              </a:ext>
            </a:extLst>
          </p:cNvPr>
          <p:cNvPicPr>
            <a:picLocks noChangeAspect="1"/>
          </p:cNvPicPr>
          <p:nvPr/>
        </p:nvPicPr>
        <p:blipFill>
          <a:blip r:embed="rId2"/>
          <a:stretch>
            <a:fillRect/>
          </a:stretch>
        </p:blipFill>
        <p:spPr>
          <a:xfrm>
            <a:off x="4951696" y="2360006"/>
            <a:ext cx="6619430" cy="4092552"/>
          </a:xfrm>
          <a:prstGeom prst="rect">
            <a:avLst/>
          </a:prstGeom>
        </p:spPr>
      </p:pic>
      <p:pic>
        <p:nvPicPr>
          <p:cNvPr id="9" name="Picture 8">
            <a:extLst>
              <a:ext uri="{FF2B5EF4-FFF2-40B4-BE49-F238E27FC236}">
                <a16:creationId xmlns:a16="http://schemas.microsoft.com/office/drawing/2014/main" id="{9C4B3889-D01F-544A-FFF0-5EC0E4C87721}"/>
              </a:ext>
            </a:extLst>
          </p:cNvPr>
          <p:cNvPicPr>
            <a:picLocks noChangeAspect="1"/>
          </p:cNvPicPr>
          <p:nvPr/>
        </p:nvPicPr>
        <p:blipFill>
          <a:blip r:embed="rId3"/>
          <a:stretch>
            <a:fillRect/>
          </a:stretch>
        </p:blipFill>
        <p:spPr>
          <a:xfrm>
            <a:off x="461022" y="2855343"/>
            <a:ext cx="2384807" cy="2298548"/>
          </a:xfrm>
          <a:prstGeom prst="rect">
            <a:avLst/>
          </a:prstGeom>
          <a:ln>
            <a:solidFill>
              <a:schemeClr val="accent1"/>
            </a:solidFill>
          </a:ln>
        </p:spPr>
      </p:pic>
      <p:pic>
        <p:nvPicPr>
          <p:cNvPr id="7" name="Picture 6">
            <a:extLst>
              <a:ext uri="{FF2B5EF4-FFF2-40B4-BE49-F238E27FC236}">
                <a16:creationId xmlns:a16="http://schemas.microsoft.com/office/drawing/2014/main" id="{96C6D937-C016-282C-8058-989BD3E04B49}"/>
              </a:ext>
            </a:extLst>
          </p:cNvPr>
          <p:cNvPicPr>
            <a:picLocks noChangeAspect="1"/>
          </p:cNvPicPr>
          <p:nvPr/>
        </p:nvPicPr>
        <p:blipFill>
          <a:blip r:embed="rId4"/>
          <a:stretch>
            <a:fillRect/>
          </a:stretch>
        </p:blipFill>
        <p:spPr>
          <a:xfrm>
            <a:off x="461022" y="1985448"/>
            <a:ext cx="905583" cy="869895"/>
          </a:xfrm>
          <a:prstGeom prst="rect">
            <a:avLst/>
          </a:prstGeom>
          <a:ln>
            <a:solidFill>
              <a:schemeClr val="accent1"/>
            </a:solidFill>
          </a:ln>
        </p:spPr>
      </p:pic>
      <p:pic>
        <p:nvPicPr>
          <p:cNvPr id="11" name="Picture 10">
            <a:extLst>
              <a:ext uri="{FF2B5EF4-FFF2-40B4-BE49-F238E27FC236}">
                <a16:creationId xmlns:a16="http://schemas.microsoft.com/office/drawing/2014/main" id="{2E283FFE-D204-4B52-2BA5-5A48DD864B18}"/>
              </a:ext>
            </a:extLst>
          </p:cNvPr>
          <p:cNvPicPr>
            <a:picLocks noChangeAspect="1"/>
          </p:cNvPicPr>
          <p:nvPr/>
        </p:nvPicPr>
        <p:blipFill>
          <a:blip r:embed="rId5"/>
          <a:stretch>
            <a:fillRect/>
          </a:stretch>
        </p:blipFill>
        <p:spPr>
          <a:xfrm>
            <a:off x="1864712" y="4764073"/>
            <a:ext cx="2284216" cy="2079222"/>
          </a:xfrm>
          <a:prstGeom prst="rect">
            <a:avLst/>
          </a:prstGeom>
          <a:ln>
            <a:solidFill>
              <a:schemeClr val="accent1"/>
            </a:solidFill>
          </a:ln>
        </p:spPr>
      </p:pic>
      <p:cxnSp>
        <p:nvCxnSpPr>
          <p:cNvPr id="14" name="Straight Arrow Connector 13">
            <a:extLst>
              <a:ext uri="{FF2B5EF4-FFF2-40B4-BE49-F238E27FC236}">
                <a16:creationId xmlns:a16="http://schemas.microsoft.com/office/drawing/2014/main" id="{C4CB4A4C-72AE-E512-D314-AE4DDCAE4EFB}"/>
              </a:ext>
            </a:extLst>
          </p:cNvPr>
          <p:cNvCxnSpPr>
            <a:cxnSpLocks/>
          </p:cNvCxnSpPr>
          <p:nvPr/>
        </p:nvCxnSpPr>
        <p:spPr>
          <a:xfrm>
            <a:off x="305140" y="4839418"/>
            <a:ext cx="384973" cy="146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4FBB66-42DE-0976-1213-8D6B847946D9}"/>
              </a:ext>
            </a:extLst>
          </p:cNvPr>
          <p:cNvCxnSpPr>
            <a:cxnSpLocks/>
          </p:cNvCxnSpPr>
          <p:nvPr/>
        </p:nvCxnSpPr>
        <p:spPr>
          <a:xfrm>
            <a:off x="1505618" y="5884332"/>
            <a:ext cx="384973" cy="146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81E6ACA-7B56-087F-9418-6604411FF086}"/>
              </a:ext>
            </a:extLst>
          </p:cNvPr>
          <p:cNvCxnSpPr>
            <a:cxnSpLocks/>
          </p:cNvCxnSpPr>
          <p:nvPr/>
        </p:nvCxnSpPr>
        <p:spPr>
          <a:xfrm>
            <a:off x="207374" y="2420395"/>
            <a:ext cx="384973" cy="146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651D8407-958B-BD01-36D8-8297474A871A}"/>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9BB11EBF-CC5B-C453-D7FD-A6011CAB425D}"/>
              </a:ext>
            </a:extLst>
          </p:cNvPr>
          <p:cNvSpPr>
            <a:spLocks noGrp="1"/>
          </p:cNvSpPr>
          <p:nvPr>
            <p:ph type="sldNum" sz="quarter" idx="12"/>
          </p:nvPr>
        </p:nvSpPr>
        <p:spPr/>
        <p:txBody>
          <a:bodyPr/>
          <a:lstStyle/>
          <a:p>
            <a:fld id="{278C4207-2B14-4EFE-A02D-612BAF3AB404}" type="slidenum">
              <a:rPr lang="en-CA" smtClean="0"/>
              <a:t>31</a:t>
            </a:fld>
            <a:endParaRPr lang="en-CA"/>
          </a:p>
        </p:txBody>
      </p:sp>
    </p:spTree>
    <p:extLst>
      <p:ext uri="{BB962C8B-B14F-4D97-AF65-F5344CB8AC3E}">
        <p14:creationId xmlns:p14="http://schemas.microsoft.com/office/powerpoint/2010/main" val="662404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0"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2"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D006E1B-B158-3582-F40B-61B4FFB12C88}"/>
              </a:ext>
            </a:extLst>
          </p:cNvPr>
          <p:cNvSpPr>
            <a:spLocks noGrp="1"/>
          </p:cNvSpPr>
          <p:nvPr>
            <p:ph type="ctrTitle"/>
          </p:nvPr>
        </p:nvSpPr>
        <p:spPr>
          <a:xfrm>
            <a:off x="1683171" y="1143000"/>
            <a:ext cx="8825658" cy="3389217"/>
          </a:xfrm>
        </p:spPr>
        <p:txBody>
          <a:bodyPr anchor="ctr">
            <a:normAutofit/>
          </a:bodyPr>
          <a:lstStyle/>
          <a:p>
            <a:pPr algn="ctr"/>
            <a:r>
              <a:rPr lang="en-CA" sz="6600">
                <a:solidFill>
                  <a:srgbClr val="FFFFFF"/>
                </a:solidFill>
              </a:rPr>
              <a:t>Basic Data Types &amp; Operations</a:t>
            </a:r>
          </a:p>
        </p:txBody>
      </p:sp>
      <p:sp>
        <p:nvSpPr>
          <p:cNvPr id="3" name="Subtitle 2">
            <a:extLst>
              <a:ext uri="{FF2B5EF4-FFF2-40B4-BE49-F238E27FC236}">
                <a16:creationId xmlns:a16="http://schemas.microsoft.com/office/drawing/2014/main" id="{1568C244-5D70-ED3C-C9AE-7FBF5458D700}"/>
              </a:ext>
            </a:extLst>
          </p:cNvPr>
          <p:cNvSpPr>
            <a:spLocks noGrp="1"/>
          </p:cNvSpPr>
          <p:nvPr>
            <p:ph type="subTitle" idx="1"/>
          </p:nvPr>
        </p:nvSpPr>
        <p:spPr>
          <a:xfrm>
            <a:off x="1683171" y="5240851"/>
            <a:ext cx="8825658" cy="828932"/>
          </a:xfrm>
        </p:spPr>
        <p:txBody>
          <a:bodyPr>
            <a:normAutofit/>
          </a:bodyPr>
          <a:lstStyle/>
          <a:p>
            <a:pPr algn="ctr"/>
            <a:endParaRPr lang="en-CA" sz="2400">
              <a:solidFill>
                <a:schemeClr val="tx2"/>
              </a:solidFill>
            </a:endParaRPr>
          </a:p>
        </p:txBody>
      </p:sp>
      <p:sp>
        <p:nvSpPr>
          <p:cNvPr id="4" name="Footer Placeholder 3">
            <a:extLst>
              <a:ext uri="{FF2B5EF4-FFF2-40B4-BE49-F238E27FC236}">
                <a16:creationId xmlns:a16="http://schemas.microsoft.com/office/drawing/2014/main" id="{535072D6-7E19-6A4C-9E2A-F18066FD1CC6}"/>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DFA53146-66B1-0A6F-0EAF-43A6C293D256}"/>
              </a:ext>
            </a:extLst>
          </p:cNvPr>
          <p:cNvSpPr>
            <a:spLocks noGrp="1"/>
          </p:cNvSpPr>
          <p:nvPr>
            <p:ph type="sldNum" sz="quarter" idx="12"/>
          </p:nvPr>
        </p:nvSpPr>
        <p:spPr/>
        <p:txBody>
          <a:bodyPr/>
          <a:lstStyle/>
          <a:p>
            <a:fld id="{278C4207-2B14-4EFE-A02D-612BAF3AB404}" type="slidenum">
              <a:rPr lang="en-CA" smtClean="0"/>
              <a:t>32</a:t>
            </a:fld>
            <a:endParaRPr lang="en-CA"/>
          </a:p>
        </p:txBody>
      </p:sp>
    </p:spTree>
    <p:extLst>
      <p:ext uri="{BB962C8B-B14F-4D97-AF65-F5344CB8AC3E}">
        <p14:creationId xmlns:p14="http://schemas.microsoft.com/office/powerpoint/2010/main" val="1520148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8" name="Rectangle 37">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Oval 39">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2"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44"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46" name="Oval 45">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8"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8471239" y="973667"/>
            <a:ext cx="2942210" cy="4833745"/>
          </a:xfrm>
        </p:spPr>
        <p:txBody>
          <a:bodyPr>
            <a:normAutofit/>
          </a:bodyPr>
          <a:lstStyle/>
          <a:p>
            <a:r>
              <a:rPr lang="en-CA">
                <a:solidFill>
                  <a:srgbClr val="EBEBEB"/>
                </a:solidFill>
              </a:rPr>
              <a:t>Main Built-In Data Types</a:t>
            </a:r>
          </a:p>
        </p:txBody>
      </p:sp>
      <p:sp>
        <p:nvSpPr>
          <p:cNvPr id="50" name="Rectangle 49">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extLst>
              <p:ext uri="{D42A27DB-BD31-4B8C-83A1-F6EECF244321}">
                <p14:modId xmlns:p14="http://schemas.microsoft.com/office/powerpoint/2010/main" val="3971902938"/>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8892296B-8D7D-497A-E675-B4AA41068D49}"/>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7A9A6D34-E2E8-207C-1099-F9A3741A8A19}"/>
              </a:ext>
            </a:extLst>
          </p:cNvPr>
          <p:cNvSpPr>
            <a:spLocks noGrp="1"/>
          </p:cNvSpPr>
          <p:nvPr>
            <p:ph type="sldNum" sz="quarter" idx="12"/>
          </p:nvPr>
        </p:nvSpPr>
        <p:spPr/>
        <p:txBody>
          <a:bodyPr/>
          <a:lstStyle/>
          <a:p>
            <a:fld id="{278C4207-2B14-4EFE-A02D-612BAF3AB404}" type="slidenum">
              <a:rPr lang="en-CA" smtClean="0"/>
              <a:t>33</a:t>
            </a:fld>
            <a:endParaRPr lang="en-CA"/>
          </a:p>
        </p:txBody>
      </p:sp>
    </p:spTree>
    <p:extLst>
      <p:ext uri="{BB962C8B-B14F-4D97-AF65-F5344CB8AC3E}">
        <p14:creationId xmlns:p14="http://schemas.microsoft.com/office/powerpoint/2010/main" val="4208937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8" name="Rectangle 37">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Oval 39">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2"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44"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46" name="Oval 45">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8"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8471239" y="973667"/>
            <a:ext cx="2942210" cy="4833745"/>
          </a:xfrm>
        </p:spPr>
        <p:txBody>
          <a:bodyPr>
            <a:normAutofit/>
          </a:bodyPr>
          <a:lstStyle/>
          <a:p>
            <a:r>
              <a:rPr lang="en-CA">
                <a:solidFill>
                  <a:srgbClr val="EBEBEB"/>
                </a:solidFill>
              </a:rPr>
              <a:t>Main Built-In Data Types</a:t>
            </a:r>
          </a:p>
        </p:txBody>
      </p:sp>
      <p:sp>
        <p:nvSpPr>
          <p:cNvPr id="50" name="Rectangle 49">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extLst>
              <p:ext uri="{D42A27DB-BD31-4B8C-83A1-F6EECF244321}">
                <p14:modId xmlns:p14="http://schemas.microsoft.com/office/powerpoint/2010/main" val="966259760"/>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eft Brace 2">
            <a:extLst>
              <a:ext uri="{FF2B5EF4-FFF2-40B4-BE49-F238E27FC236}">
                <a16:creationId xmlns:a16="http://schemas.microsoft.com/office/drawing/2014/main" id="{CBBDF7F3-DA7E-B974-225A-3B6DADC32A22}"/>
              </a:ext>
            </a:extLst>
          </p:cNvPr>
          <p:cNvSpPr/>
          <p:nvPr/>
        </p:nvSpPr>
        <p:spPr>
          <a:xfrm>
            <a:off x="391099" y="1938322"/>
            <a:ext cx="517038" cy="234037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Footer Placeholder 3">
            <a:extLst>
              <a:ext uri="{FF2B5EF4-FFF2-40B4-BE49-F238E27FC236}">
                <a16:creationId xmlns:a16="http://schemas.microsoft.com/office/drawing/2014/main" id="{1AD935FF-3F85-0993-A155-DB723E362DAC}"/>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D0AF54E2-6A1D-F00F-F345-D8DDF557E3DC}"/>
              </a:ext>
            </a:extLst>
          </p:cNvPr>
          <p:cNvSpPr>
            <a:spLocks noGrp="1"/>
          </p:cNvSpPr>
          <p:nvPr>
            <p:ph type="sldNum" sz="quarter" idx="12"/>
          </p:nvPr>
        </p:nvSpPr>
        <p:spPr/>
        <p:txBody>
          <a:bodyPr/>
          <a:lstStyle/>
          <a:p>
            <a:fld id="{278C4207-2B14-4EFE-A02D-612BAF3AB404}" type="slidenum">
              <a:rPr lang="en-CA" smtClean="0"/>
              <a:t>34</a:t>
            </a:fld>
            <a:endParaRPr lang="en-CA"/>
          </a:p>
        </p:txBody>
      </p:sp>
    </p:spTree>
    <p:extLst>
      <p:ext uri="{BB962C8B-B14F-4D97-AF65-F5344CB8AC3E}">
        <p14:creationId xmlns:p14="http://schemas.microsoft.com/office/powerpoint/2010/main" val="570469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8" name="Rectangle 37">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Oval 39">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2"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44"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46" name="Oval 45">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8"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8471239" y="973667"/>
            <a:ext cx="2942210" cy="4833745"/>
          </a:xfrm>
        </p:spPr>
        <p:txBody>
          <a:bodyPr>
            <a:normAutofit/>
          </a:bodyPr>
          <a:lstStyle/>
          <a:p>
            <a:r>
              <a:rPr lang="en-CA">
                <a:solidFill>
                  <a:srgbClr val="EBEBEB"/>
                </a:solidFill>
              </a:rPr>
              <a:t>Main Built-In Data Types</a:t>
            </a:r>
          </a:p>
        </p:txBody>
      </p:sp>
      <p:sp>
        <p:nvSpPr>
          <p:cNvPr id="50" name="Rectangle 49">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nvPr>
        </p:nvGraphicFramePr>
        <p:xfrm>
          <a:off x="964907" y="973667"/>
          <a:ext cx="6459838"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1570D371-226A-FBDA-1E46-E5204968D96F}"/>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1153AF21-5507-0506-4053-CE8742831CD3}"/>
              </a:ext>
            </a:extLst>
          </p:cNvPr>
          <p:cNvSpPr>
            <a:spLocks noGrp="1"/>
          </p:cNvSpPr>
          <p:nvPr>
            <p:ph type="sldNum" sz="quarter" idx="12"/>
          </p:nvPr>
        </p:nvSpPr>
        <p:spPr/>
        <p:txBody>
          <a:bodyPr/>
          <a:lstStyle/>
          <a:p>
            <a:fld id="{278C4207-2B14-4EFE-A02D-612BAF3AB404}" type="slidenum">
              <a:rPr lang="en-CA" smtClean="0"/>
              <a:t>35</a:t>
            </a:fld>
            <a:endParaRPr lang="en-CA"/>
          </a:p>
        </p:txBody>
      </p:sp>
    </p:spTree>
    <p:extLst>
      <p:ext uri="{BB962C8B-B14F-4D97-AF65-F5344CB8AC3E}">
        <p14:creationId xmlns:p14="http://schemas.microsoft.com/office/powerpoint/2010/main" val="262959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5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54" name="Freeform: Shape 5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5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639098" y="629265"/>
            <a:ext cx="5132438" cy="1622322"/>
          </a:xfrm>
        </p:spPr>
        <p:txBody>
          <a:bodyPr>
            <a:normAutofit/>
          </a:bodyPr>
          <a:lstStyle/>
          <a:p>
            <a:r>
              <a:rPr lang="en-CA" dirty="0">
                <a:solidFill>
                  <a:srgbClr val="EBEBEB"/>
                </a:solidFill>
              </a:rPr>
              <a:t>Main Built-In Data Types &amp; Operations</a:t>
            </a:r>
          </a:p>
        </p:txBody>
      </p:sp>
      <p:sp>
        <p:nvSpPr>
          <p:cNvPr id="58" name="Rectangle 6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E457548-6C72-B3A9-DB52-482A01A56243}"/>
              </a:ext>
            </a:extLst>
          </p:cNvPr>
          <p:cNvPicPr>
            <a:picLocks noChangeAspect="1"/>
          </p:cNvPicPr>
          <p:nvPr/>
        </p:nvPicPr>
        <p:blipFill>
          <a:blip r:embed="rId7"/>
          <a:stretch>
            <a:fillRect/>
          </a:stretch>
        </p:blipFill>
        <p:spPr>
          <a:xfrm>
            <a:off x="6558416" y="272284"/>
            <a:ext cx="5497280" cy="6313429"/>
          </a:xfrm>
          <a:prstGeom prst="rect">
            <a:avLst/>
          </a:prstGeom>
          <a:ln>
            <a:solidFill>
              <a:schemeClr val="accent1"/>
            </a:solidFill>
          </a:ln>
        </p:spPr>
      </p:pic>
      <p:sp>
        <p:nvSpPr>
          <p:cNvPr id="8" name="Speech Bubble: Rectangle 7">
            <a:extLst>
              <a:ext uri="{FF2B5EF4-FFF2-40B4-BE49-F238E27FC236}">
                <a16:creationId xmlns:a16="http://schemas.microsoft.com/office/drawing/2014/main" id="{9F8466EE-8330-5BCB-909F-CC31106C2DB2}"/>
              </a:ext>
            </a:extLst>
          </p:cNvPr>
          <p:cNvSpPr/>
          <p:nvPr/>
        </p:nvSpPr>
        <p:spPr>
          <a:xfrm>
            <a:off x="5049245" y="356978"/>
            <a:ext cx="1520463" cy="862755"/>
          </a:xfrm>
          <a:prstGeom prst="wedgeRectCallout">
            <a:avLst>
              <a:gd name="adj1" fmla="val 118370"/>
              <a:gd name="adj2" fmla="val 71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prstClr val="white"/>
                </a:solidFill>
                <a:effectLst/>
                <a:uLnTx/>
                <a:uFillTx/>
                <a:latin typeface="Century Gothic" panose="020B0502020202020204"/>
                <a:ea typeface="+mn-ea"/>
                <a:cs typeface="+mn-cs"/>
              </a:rPr>
              <a:t>A built-in function that returns the type of a given value</a:t>
            </a:r>
          </a:p>
        </p:txBody>
      </p:sp>
      <p:sp>
        <p:nvSpPr>
          <p:cNvPr id="3" name="Footer Placeholder 2">
            <a:extLst>
              <a:ext uri="{FF2B5EF4-FFF2-40B4-BE49-F238E27FC236}">
                <a16:creationId xmlns:a16="http://schemas.microsoft.com/office/drawing/2014/main" id="{3C4B2EBD-C9D7-3811-72A4-BEA8905D430F}"/>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27EA2077-52E6-5429-B987-377F5572480D}"/>
              </a:ext>
            </a:extLst>
          </p:cNvPr>
          <p:cNvSpPr>
            <a:spLocks noGrp="1"/>
          </p:cNvSpPr>
          <p:nvPr>
            <p:ph type="sldNum" sz="quarter" idx="12"/>
          </p:nvPr>
        </p:nvSpPr>
        <p:spPr/>
        <p:txBody>
          <a:bodyPr/>
          <a:lstStyle/>
          <a:p>
            <a:fld id="{278C4207-2B14-4EFE-A02D-612BAF3AB404}" type="slidenum">
              <a:rPr lang="en-CA" smtClean="0"/>
              <a:t>36</a:t>
            </a:fld>
            <a:endParaRPr lang="en-CA"/>
          </a:p>
        </p:txBody>
      </p:sp>
    </p:spTree>
    <p:extLst>
      <p:ext uri="{BB962C8B-B14F-4D97-AF65-F5344CB8AC3E}">
        <p14:creationId xmlns:p14="http://schemas.microsoft.com/office/powerpoint/2010/main" val="206194205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2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29FFC990-5B75-A17F-376A-E8EC6461392E}"/>
              </a:ext>
            </a:extLst>
          </p:cNvPr>
          <p:cNvSpPr>
            <a:spLocks noGrp="1"/>
          </p:cNvSpPr>
          <p:nvPr>
            <p:ph type="title"/>
          </p:nvPr>
        </p:nvSpPr>
        <p:spPr>
          <a:xfrm>
            <a:off x="1154955" y="973668"/>
            <a:ext cx="2942210" cy="1020232"/>
          </a:xfrm>
        </p:spPr>
        <p:txBody>
          <a:bodyPr>
            <a:normAutofit/>
          </a:bodyPr>
          <a:lstStyle/>
          <a:p>
            <a:pPr>
              <a:lnSpc>
                <a:spcPct val="90000"/>
              </a:lnSpc>
            </a:pPr>
            <a:r>
              <a:rPr lang="en-CA" sz="3300" dirty="0">
                <a:solidFill>
                  <a:srgbClr val="EBEBEB"/>
                </a:solidFill>
              </a:rPr>
              <a:t>Variables</a:t>
            </a:r>
          </a:p>
        </p:txBody>
      </p:sp>
      <p:sp>
        <p:nvSpPr>
          <p:cNvPr id="27"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9"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3BF29B94-40D8-F059-31E0-7EB494F4B776}"/>
              </a:ext>
            </a:extLst>
          </p:cNvPr>
          <p:cNvSpPr>
            <a:spLocks noGrp="1"/>
          </p:cNvSpPr>
          <p:nvPr>
            <p:ph idx="1"/>
          </p:nvPr>
        </p:nvSpPr>
        <p:spPr>
          <a:xfrm>
            <a:off x="1154955" y="2120900"/>
            <a:ext cx="3133726" cy="3898900"/>
          </a:xfrm>
        </p:spPr>
        <p:txBody>
          <a:bodyPr>
            <a:normAutofit fontScale="92500" lnSpcReduction="10000"/>
          </a:bodyPr>
          <a:lstStyle/>
          <a:p>
            <a:r>
              <a:rPr lang="en-CA" dirty="0">
                <a:solidFill>
                  <a:srgbClr val="FFFFFF"/>
                </a:solidFill>
              </a:rPr>
              <a:t>Named data holder</a:t>
            </a:r>
          </a:p>
          <a:p>
            <a:r>
              <a:rPr lang="en-CA" dirty="0">
                <a:solidFill>
                  <a:srgbClr val="FFFFFF"/>
                </a:solidFill>
              </a:rPr>
              <a:t>We can use the assignment operatory (=) to store data value in a named variable</a:t>
            </a:r>
          </a:p>
          <a:p>
            <a:r>
              <a:rPr lang="en-CA" dirty="0">
                <a:solidFill>
                  <a:srgbClr val="FFFFFF"/>
                </a:solidFill>
              </a:rPr>
              <a:t>Valid names</a:t>
            </a:r>
          </a:p>
          <a:p>
            <a:pPr lvl="1"/>
            <a:r>
              <a:rPr lang="en-CA" dirty="0">
                <a:solidFill>
                  <a:srgbClr val="FFFFFF"/>
                </a:solidFill>
              </a:rPr>
              <a:t>No special characters except the underscore (_)</a:t>
            </a:r>
          </a:p>
          <a:p>
            <a:pPr lvl="1"/>
            <a:r>
              <a:rPr lang="en-CA" dirty="0">
                <a:solidFill>
                  <a:srgbClr val="FFFFFF"/>
                </a:solidFill>
              </a:rPr>
              <a:t>Can contain any character or digits but cannot start with a digit</a:t>
            </a:r>
          </a:p>
          <a:p>
            <a:pPr lvl="1"/>
            <a:r>
              <a:rPr lang="en-CA" dirty="0">
                <a:solidFill>
                  <a:srgbClr val="FFFFFF"/>
                </a:solidFill>
              </a:rPr>
              <a:t>Cannot be a reserved word</a:t>
            </a:r>
          </a:p>
          <a:p>
            <a:pPr marL="0" indent="0">
              <a:buNone/>
            </a:pPr>
            <a:endParaRPr lang="en-CA" dirty="0">
              <a:solidFill>
                <a:srgbClr val="FFFFFF"/>
              </a:solidFill>
            </a:endParaRPr>
          </a:p>
        </p:txBody>
      </p:sp>
      <p:sp>
        <p:nvSpPr>
          <p:cNvPr id="30"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pic>
        <p:nvPicPr>
          <p:cNvPr id="6" name="Picture 5">
            <a:extLst>
              <a:ext uri="{FF2B5EF4-FFF2-40B4-BE49-F238E27FC236}">
                <a16:creationId xmlns:a16="http://schemas.microsoft.com/office/drawing/2014/main" id="{1B8B0076-3445-63C1-5433-8CEBC52249E5}"/>
              </a:ext>
            </a:extLst>
          </p:cNvPr>
          <p:cNvPicPr>
            <a:picLocks noChangeAspect="1"/>
          </p:cNvPicPr>
          <p:nvPr/>
        </p:nvPicPr>
        <p:blipFill>
          <a:blip r:embed="rId2"/>
          <a:stretch>
            <a:fillRect/>
          </a:stretch>
        </p:blipFill>
        <p:spPr>
          <a:xfrm>
            <a:off x="4999540" y="682718"/>
            <a:ext cx="6912546" cy="5887800"/>
          </a:xfrm>
          <a:prstGeom prst="rect">
            <a:avLst/>
          </a:prstGeom>
          <a:ln>
            <a:solidFill>
              <a:schemeClr val="accent1"/>
            </a:solidFill>
          </a:ln>
        </p:spPr>
      </p:pic>
      <p:sp>
        <p:nvSpPr>
          <p:cNvPr id="4" name="Footer Placeholder 3">
            <a:extLst>
              <a:ext uri="{FF2B5EF4-FFF2-40B4-BE49-F238E27FC236}">
                <a16:creationId xmlns:a16="http://schemas.microsoft.com/office/drawing/2014/main" id="{F54719D6-3323-68B4-4EF6-34F3E5EF8567}"/>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EC7BA4A1-C720-1339-F0F3-9FA82C81389C}"/>
              </a:ext>
            </a:extLst>
          </p:cNvPr>
          <p:cNvSpPr>
            <a:spLocks noGrp="1"/>
          </p:cNvSpPr>
          <p:nvPr>
            <p:ph type="sldNum" sz="quarter" idx="12"/>
          </p:nvPr>
        </p:nvSpPr>
        <p:spPr/>
        <p:txBody>
          <a:bodyPr/>
          <a:lstStyle/>
          <a:p>
            <a:fld id="{278C4207-2B14-4EFE-A02D-612BAF3AB404}" type="slidenum">
              <a:rPr lang="en-CA" smtClean="0"/>
              <a:t>37</a:t>
            </a:fld>
            <a:endParaRPr lang="en-CA"/>
          </a:p>
        </p:txBody>
      </p:sp>
    </p:spTree>
    <p:extLst>
      <p:ext uri="{BB962C8B-B14F-4D97-AF65-F5344CB8AC3E}">
        <p14:creationId xmlns:p14="http://schemas.microsoft.com/office/powerpoint/2010/main" val="7566631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5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54" name="Freeform: Shape 5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5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639098" y="629265"/>
            <a:ext cx="5132438" cy="1622322"/>
          </a:xfrm>
        </p:spPr>
        <p:txBody>
          <a:bodyPr>
            <a:normAutofit/>
          </a:bodyPr>
          <a:lstStyle/>
          <a:p>
            <a:r>
              <a:rPr lang="en-CA" dirty="0">
                <a:solidFill>
                  <a:srgbClr val="EBEBEB"/>
                </a:solidFill>
              </a:rPr>
              <a:t>Main Built-In Data Types &amp; Operations</a:t>
            </a:r>
          </a:p>
        </p:txBody>
      </p:sp>
      <p:sp>
        <p:nvSpPr>
          <p:cNvPr id="58" name="Rectangle 6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A360D65-2A3A-50B8-1210-30E921C2AD65}"/>
              </a:ext>
            </a:extLst>
          </p:cNvPr>
          <p:cNvPicPr>
            <a:picLocks noChangeAspect="1"/>
          </p:cNvPicPr>
          <p:nvPr/>
        </p:nvPicPr>
        <p:blipFill>
          <a:blip r:embed="rId7"/>
          <a:stretch>
            <a:fillRect/>
          </a:stretch>
        </p:blipFill>
        <p:spPr>
          <a:xfrm>
            <a:off x="6924574" y="2327987"/>
            <a:ext cx="4766457" cy="2565649"/>
          </a:xfrm>
          <a:prstGeom prst="rect">
            <a:avLst/>
          </a:prstGeom>
          <a:ln>
            <a:solidFill>
              <a:schemeClr val="accent1"/>
            </a:solidFill>
          </a:ln>
        </p:spPr>
      </p:pic>
      <p:sp>
        <p:nvSpPr>
          <p:cNvPr id="11" name="Rectangle 10">
            <a:extLst>
              <a:ext uri="{FF2B5EF4-FFF2-40B4-BE49-F238E27FC236}">
                <a16:creationId xmlns:a16="http://schemas.microsoft.com/office/drawing/2014/main" id="{1474D727-5E95-A400-368C-564BF312CB18}"/>
              </a:ext>
            </a:extLst>
          </p:cNvPr>
          <p:cNvSpPr/>
          <p:nvPr/>
        </p:nvSpPr>
        <p:spPr>
          <a:xfrm>
            <a:off x="604934" y="2763561"/>
            <a:ext cx="5571950" cy="1112236"/>
          </a:xfrm>
          <a:prstGeom prst="rect">
            <a:avLst/>
          </a:prstGeom>
          <a:solidFill>
            <a:srgbClr val="FFC000">
              <a:alpha val="26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 name="Footer Placeholder 2">
            <a:extLst>
              <a:ext uri="{FF2B5EF4-FFF2-40B4-BE49-F238E27FC236}">
                <a16:creationId xmlns:a16="http://schemas.microsoft.com/office/drawing/2014/main" id="{7ADD9518-237F-BC3A-8F21-EC9B234A166B}"/>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D335F6CC-D0CC-7644-6FF5-293A62999D39}"/>
              </a:ext>
            </a:extLst>
          </p:cNvPr>
          <p:cNvSpPr>
            <a:spLocks noGrp="1"/>
          </p:cNvSpPr>
          <p:nvPr>
            <p:ph type="sldNum" sz="quarter" idx="12"/>
          </p:nvPr>
        </p:nvSpPr>
        <p:spPr/>
        <p:txBody>
          <a:bodyPr/>
          <a:lstStyle/>
          <a:p>
            <a:fld id="{278C4207-2B14-4EFE-A02D-612BAF3AB404}" type="slidenum">
              <a:rPr lang="en-CA" smtClean="0"/>
              <a:t>38</a:t>
            </a:fld>
            <a:endParaRPr lang="en-CA"/>
          </a:p>
        </p:txBody>
      </p:sp>
    </p:spTree>
    <p:extLst>
      <p:ext uri="{BB962C8B-B14F-4D97-AF65-F5344CB8AC3E}">
        <p14:creationId xmlns:p14="http://schemas.microsoft.com/office/powerpoint/2010/main" val="1058904880"/>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5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54" name="Freeform: Shape 5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5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639098" y="629265"/>
            <a:ext cx="5132438" cy="1622322"/>
          </a:xfrm>
        </p:spPr>
        <p:txBody>
          <a:bodyPr>
            <a:normAutofit/>
          </a:bodyPr>
          <a:lstStyle/>
          <a:p>
            <a:r>
              <a:rPr lang="en-CA" dirty="0">
                <a:solidFill>
                  <a:srgbClr val="EBEBEB"/>
                </a:solidFill>
              </a:rPr>
              <a:t>Main Built-In Data Types &amp; Operations</a:t>
            </a:r>
          </a:p>
        </p:txBody>
      </p:sp>
      <p:sp>
        <p:nvSpPr>
          <p:cNvPr id="58" name="Rectangle 6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A360D65-2A3A-50B8-1210-30E921C2AD65}"/>
              </a:ext>
            </a:extLst>
          </p:cNvPr>
          <p:cNvPicPr>
            <a:picLocks noChangeAspect="1"/>
          </p:cNvPicPr>
          <p:nvPr/>
        </p:nvPicPr>
        <p:blipFill>
          <a:blip r:embed="rId7"/>
          <a:stretch>
            <a:fillRect/>
          </a:stretch>
        </p:blipFill>
        <p:spPr>
          <a:xfrm>
            <a:off x="6924574" y="2327987"/>
            <a:ext cx="4766457" cy="2565649"/>
          </a:xfrm>
          <a:prstGeom prst="rect">
            <a:avLst/>
          </a:prstGeom>
          <a:ln>
            <a:solidFill>
              <a:schemeClr val="accent1"/>
            </a:solidFill>
          </a:ln>
        </p:spPr>
      </p:pic>
      <p:sp>
        <p:nvSpPr>
          <p:cNvPr id="11" name="Rectangle 10">
            <a:extLst>
              <a:ext uri="{FF2B5EF4-FFF2-40B4-BE49-F238E27FC236}">
                <a16:creationId xmlns:a16="http://schemas.microsoft.com/office/drawing/2014/main" id="{1474D727-5E95-A400-368C-564BF312CB18}"/>
              </a:ext>
            </a:extLst>
          </p:cNvPr>
          <p:cNvSpPr/>
          <p:nvPr/>
        </p:nvSpPr>
        <p:spPr>
          <a:xfrm>
            <a:off x="604934" y="2763561"/>
            <a:ext cx="5571950" cy="1112236"/>
          </a:xfrm>
          <a:prstGeom prst="rect">
            <a:avLst/>
          </a:prstGeom>
          <a:solidFill>
            <a:srgbClr val="FFC000">
              <a:alpha val="26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25E92F40-7F2C-EB41-15C9-A77F3043117F}"/>
              </a:ext>
            </a:extLst>
          </p:cNvPr>
          <p:cNvSpPr/>
          <p:nvPr/>
        </p:nvSpPr>
        <p:spPr>
          <a:xfrm>
            <a:off x="10538690" y="2418736"/>
            <a:ext cx="814891" cy="195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Speech Bubble: Rectangle 4">
            <a:extLst>
              <a:ext uri="{FF2B5EF4-FFF2-40B4-BE49-F238E27FC236}">
                <a16:creationId xmlns:a16="http://schemas.microsoft.com/office/drawing/2014/main" id="{D696D4A9-E390-9E49-993D-92A94534E141}"/>
              </a:ext>
            </a:extLst>
          </p:cNvPr>
          <p:cNvSpPr/>
          <p:nvPr/>
        </p:nvSpPr>
        <p:spPr>
          <a:xfrm>
            <a:off x="8571345" y="629265"/>
            <a:ext cx="1801091" cy="1296558"/>
          </a:xfrm>
          <a:prstGeom prst="wedgeRectCallout">
            <a:avLst>
              <a:gd name="adj1" fmla="val 65834"/>
              <a:gd name="adj2" fmla="val 9019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Part of the code that results in a value</a:t>
            </a:r>
          </a:p>
        </p:txBody>
      </p:sp>
      <p:sp>
        <p:nvSpPr>
          <p:cNvPr id="3" name="Footer Placeholder 2">
            <a:extLst>
              <a:ext uri="{FF2B5EF4-FFF2-40B4-BE49-F238E27FC236}">
                <a16:creationId xmlns:a16="http://schemas.microsoft.com/office/drawing/2014/main" id="{8D21E139-E391-4B0A-1DCA-E25D1CB3BB37}"/>
              </a:ext>
            </a:extLst>
          </p:cNvPr>
          <p:cNvSpPr>
            <a:spLocks noGrp="1"/>
          </p:cNvSpPr>
          <p:nvPr>
            <p:ph type="ftr" sz="quarter" idx="11"/>
          </p:nvPr>
        </p:nvSpPr>
        <p:spPr/>
        <p:txBody>
          <a:bodyPr/>
          <a:lstStyle/>
          <a:p>
            <a:r>
              <a:rPr lang="en-US"/>
              <a:t>AI-in-Action-Heroes By AISE - Shaimaa Ali</a:t>
            </a:r>
            <a:endParaRPr lang="en-CA"/>
          </a:p>
        </p:txBody>
      </p:sp>
      <p:sp>
        <p:nvSpPr>
          <p:cNvPr id="7" name="Slide Number Placeholder 6">
            <a:extLst>
              <a:ext uri="{FF2B5EF4-FFF2-40B4-BE49-F238E27FC236}">
                <a16:creationId xmlns:a16="http://schemas.microsoft.com/office/drawing/2014/main" id="{1E4496EC-7D99-82B1-39F4-B1CD74B8A3E0}"/>
              </a:ext>
            </a:extLst>
          </p:cNvPr>
          <p:cNvSpPr>
            <a:spLocks noGrp="1"/>
          </p:cNvSpPr>
          <p:nvPr>
            <p:ph type="sldNum" sz="quarter" idx="12"/>
          </p:nvPr>
        </p:nvSpPr>
        <p:spPr/>
        <p:txBody>
          <a:bodyPr/>
          <a:lstStyle/>
          <a:p>
            <a:fld id="{278C4207-2B14-4EFE-A02D-612BAF3AB404}" type="slidenum">
              <a:rPr lang="en-CA" smtClean="0"/>
              <a:t>39</a:t>
            </a:fld>
            <a:endParaRPr lang="en-CA"/>
          </a:p>
        </p:txBody>
      </p:sp>
    </p:spTree>
    <p:extLst>
      <p:ext uri="{BB962C8B-B14F-4D97-AF65-F5344CB8AC3E}">
        <p14:creationId xmlns:p14="http://schemas.microsoft.com/office/powerpoint/2010/main" val="20740614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2F6D-0AF5-C59C-FD25-47C803B22527}"/>
              </a:ext>
            </a:extLst>
          </p:cNvPr>
          <p:cNvSpPr>
            <a:spLocks noGrp="1"/>
          </p:cNvSpPr>
          <p:nvPr>
            <p:ph type="title"/>
          </p:nvPr>
        </p:nvSpPr>
        <p:spPr/>
        <p:txBody>
          <a:bodyPr/>
          <a:lstStyle/>
          <a:p>
            <a:r>
              <a:rPr lang="en-CA" dirty="0"/>
              <a:t>Software program</a:t>
            </a:r>
          </a:p>
        </p:txBody>
      </p:sp>
      <p:sp>
        <p:nvSpPr>
          <p:cNvPr id="3" name="Content Placeholder 2">
            <a:extLst>
              <a:ext uri="{FF2B5EF4-FFF2-40B4-BE49-F238E27FC236}">
                <a16:creationId xmlns:a16="http://schemas.microsoft.com/office/drawing/2014/main" id="{722DE668-8FCF-91D9-48B6-DE55CE72F3FE}"/>
              </a:ext>
            </a:extLst>
          </p:cNvPr>
          <p:cNvSpPr>
            <a:spLocks noGrp="1"/>
          </p:cNvSpPr>
          <p:nvPr>
            <p:ph idx="1"/>
          </p:nvPr>
        </p:nvSpPr>
        <p:spPr/>
        <p:txBody>
          <a:bodyPr/>
          <a:lstStyle/>
          <a:p>
            <a:r>
              <a:rPr lang="en-CA" dirty="0"/>
              <a:t>Allow us to give instructions to a computer in order to solve a problem.</a:t>
            </a:r>
          </a:p>
          <a:p>
            <a:r>
              <a:rPr lang="en-CA" dirty="0"/>
              <a:t>Instructions written in a language that the computer can understand</a:t>
            </a:r>
          </a:p>
          <a:p>
            <a:r>
              <a:rPr lang="en-CA" dirty="0"/>
              <a:t>Needs and environment to get executed.</a:t>
            </a:r>
          </a:p>
        </p:txBody>
      </p:sp>
      <p:sp>
        <p:nvSpPr>
          <p:cNvPr id="4" name="Footer Placeholder 3">
            <a:extLst>
              <a:ext uri="{FF2B5EF4-FFF2-40B4-BE49-F238E27FC236}">
                <a16:creationId xmlns:a16="http://schemas.microsoft.com/office/drawing/2014/main" id="{03C657B1-8021-5CE9-23C8-0330FB9D3E7D}"/>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059CA5B5-DEF8-389A-B518-74F5909E9784}"/>
              </a:ext>
            </a:extLst>
          </p:cNvPr>
          <p:cNvSpPr>
            <a:spLocks noGrp="1"/>
          </p:cNvSpPr>
          <p:nvPr>
            <p:ph type="sldNum" sz="quarter" idx="12"/>
          </p:nvPr>
        </p:nvSpPr>
        <p:spPr/>
        <p:txBody>
          <a:bodyPr/>
          <a:lstStyle/>
          <a:p>
            <a:fld id="{278C4207-2B14-4EFE-A02D-612BAF3AB404}" type="slidenum">
              <a:rPr lang="en-CA" smtClean="0"/>
              <a:t>4</a:t>
            </a:fld>
            <a:endParaRPr lang="en-CA"/>
          </a:p>
        </p:txBody>
      </p:sp>
    </p:spTree>
    <p:extLst>
      <p:ext uri="{BB962C8B-B14F-4D97-AF65-F5344CB8AC3E}">
        <p14:creationId xmlns:p14="http://schemas.microsoft.com/office/powerpoint/2010/main" val="3992892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5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54" name="Freeform: Shape 5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5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639098" y="629265"/>
            <a:ext cx="5132438" cy="1622322"/>
          </a:xfrm>
        </p:spPr>
        <p:txBody>
          <a:bodyPr>
            <a:normAutofit/>
          </a:bodyPr>
          <a:lstStyle/>
          <a:p>
            <a:r>
              <a:rPr lang="en-CA" dirty="0">
                <a:solidFill>
                  <a:srgbClr val="EBEBEB"/>
                </a:solidFill>
              </a:rPr>
              <a:t>Main Built-In Data Types &amp; Operations</a:t>
            </a:r>
          </a:p>
        </p:txBody>
      </p:sp>
      <p:sp>
        <p:nvSpPr>
          <p:cNvPr id="58" name="Rectangle 6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A360D65-2A3A-50B8-1210-30E921C2AD65}"/>
              </a:ext>
            </a:extLst>
          </p:cNvPr>
          <p:cNvPicPr>
            <a:picLocks noChangeAspect="1"/>
          </p:cNvPicPr>
          <p:nvPr/>
        </p:nvPicPr>
        <p:blipFill>
          <a:blip r:embed="rId7"/>
          <a:stretch>
            <a:fillRect/>
          </a:stretch>
        </p:blipFill>
        <p:spPr>
          <a:xfrm>
            <a:off x="6924574" y="2327987"/>
            <a:ext cx="4766457" cy="2565649"/>
          </a:xfrm>
          <a:prstGeom prst="rect">
            <a:avLst/>
          </a:prstGeom>
          <a:ln>
            <a:solidFill>
              <a:schemeClr val="accent1"/>
            </a:solidFill>
          </a:ln>
        </p:spPr>
      </p:pic>
      <p:sp>
        <p:nvSpPr>
          <p:cNvPr id="11" name="Rectangle 10">
            <a:extLst>
              <a:ext uri="{FF2B5EF4-FFF2-40B4-BE49-F238E27FC236}">
                <a16:creationId xmlns:a16="http://schemas.microsoft.com/office/drawing/2014/main" id="{1474D727-5E95-A400-368C-564BF312CB18}"/>
              </a:ext>
            </a:extLst>
          </p:cNvPr>
          <p:cNvSpPr/>
          <p:nvPr/>
        </p:nvSpPr>
        <p:spPr>
          <a:xfrm>
            <a:off x="604934" y="2763561"/>
            <a:ext cx="5571950" cy="1112236"/>
          </a:xfrm>
          <a:prstGeom prst="rect">
            <a:avLst/>
          </a:prstGeom>
          <a:solidFill>
            <a:srgbClr val="FFC000">
              <a:alpha val="26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25E92F40-7F2C-EB41-15C9-A77F3043117F}"/>
              </a:ext>
            </a:extLst>
          </p:cNvPr>
          <p:cNvSpPr/>
          <p:nvPr/>
        </p:nvSpPr>
        <p:spPr>
          <a:xfrm>
            <a:off x="9984293" y="2721399"/>
            <a:ext cx="814891" cy="195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Speech Bubble: Rectangle 4">
            <a:extLst>
              <a:ext uri="{FF2B5EF4-FFF2-40B4-BE49-F238E27FC236}">
                <a16:creationId xmlns:a16="http://schemas.microsoft.com/office/drawing/2014/main" id="{D696D4A9-E390-9E49-993D-92A94534E141}"/>
              </a:ext>
            </a:extLst>
          </p:cNvPr>
          <p:cNvSpPr/>
          <p:nvPr/>
        </p:nvSpPr>
        <p:spPr>
          <a:xfrm>
            <a:off x="6631708" y="350906"/>
            <a:ext cx="4387273" cy="1736512"/>
          </a:xfrm>
          <a:prstGeom prst="wedgeRectCallout">
            <a:avLst>
              <a:gd name="adj1" fmla="val 27670"/>
              <a:gd name="adj2" fmla="val 844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dirty="0"/>
              <a:t>- </a:t>
            </a:r>
            <a:r>
              <a:rPr lang="en-CA" sz="1600" dirty="0"/>
              <a:t>‘f‘ is replaced by the value stored in the variable</a:t>
            </a:r>
          </a:p>
          <a:p>
            <a:pPr marL="285750" indent="-285750">
              <a:buFontTx/>
              <a:buChar char="-"/>
            </a:pPr>
            <a:r>
              <a:rPr lang="en-CA" sz="1600" dirty="0"/>
              <a:t>The value is added to 7 </a:t>
            </a:r>
          </a:p>
          <a:p>
            <a:pPr marL="285750" indent="-285750">
              <a:buFontTx/>
              <a:buChar char="-"/>
            </a:pPr>
            <a:r>
              <a:rPr lang="en-CA" sz="1600" dirty="0"/>
              <a:t>The whole expression results in (evaluates to the result of the addition)</a:t>
            </a:r>
          </a:p>
        </p:txBody>
      </p:sp>
      <p:sp>
        <p:nvSpPr>
          <p:cNvPr id="3" name="Footer Placeholder 2">
            <a:extLst>
              <a:ext uri="{FF2B5EF4-FFF2-40B4-BE49-F238E27FC236}">
                <a16:creationId xmlns:a16="http://schemas.microsoft.com/office/drawing/2014/main" id="{E78690D3-A0AE-82CD-EA20-23E32EB4A757}"/>
              </a:ext>
            </a:extLst>
          </p:cNvPr>
          <p:cNvSpPr>
            <a:spLocks noGrp="1"/>
          </p:cNvSpPr>
          <p:nvPr>
            <p:ph type="ftr" sz="quarter" idx="11"/>
          </p:nvPr>
        </p:nvSpPr>
        <p:spPr/>
        <p:txBody>
          <a:bodyPr/>
          <a:lstStyle/>
          <a:p>
            <a:r>
              <a:rPr lang="en-US"/>
              <a:t>AI-in-Action-Heroes By AISE - Shaimaa Ali</a:t>
            </a:r>
            <a:endParaRPr lang="en-CA"/>
          </a:p>
        </p:txBody>
      </p:sp>
      <p:sp>
        <p:nvSpPr>
          <p:cNvPr id="7" name="Slide Number Placeholder 6">
            <a:extLst>
              <a:ext uri="{FF2B5EF4-FFF2-40B4-BE49-F238E27FC236}">
                <a16:creationId xmlns:a16="http://schemas.microsoft.com/office/drawing/2014/main" id="{B4FF9B50-43F5-5C9A-8126-EB2178A98A2D}"/>
              </a:ext>
            </a:extLst>
          </p:cNvPr>
          <p:cNvSpPr>
            <a:spLocks noGrp="1"/>
          </p:cNvSpPr>
          <p:nvPr>
            <p:ph type="sldNum" sz="quarter" idx="12"/>
          </p:nvPr>
        </p:nvSpPr>
        <p:spPr/>
        <p:txBody>
          <a:bodyPr/>
          <a:lstStyle/>
          <a:p>
            <a:fld id="{278C4207-2B14-4EFE-A02D-612BAF3AB404}" type="slidenum">
              <a:rPr lang="en-CA" smtClean="0"/>
              <a:t>40</a:t>
            </a:fld>
            <a:endParaRPr lang="en-CA"/>
          </a:p>
        </p:txBody>
      </p:sp>
    </p:spTree>
    <p:extLst>
      <p:ext uri="{BB962C8B-B14F-4D97-AF65-F5344CB8AC3E}">
        <p14:creationId xmlns:p14="http://schemas.microsoft.com/office/powerpoint/2010/main" val="716125666"/>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5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54" name="Freeform: Shape 5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5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639098" y="629265"/>
            <a:ext cx="5132438" cy="1622322"/>
          </a:xfrm>
        </p:spPr>
        <p:txBody>
          <a:bodyPr>
            <a:normAutofit/>
          </a:bodyPr>
          <a:lstStyle/>
          <a:p>
            <a:r>
              <a:rPr lang="en-CA" dirty="0">
                <a:solidFill>
                  <a:srgbClr val="EBEBEB"/>
                </a:solidFill>
              </a:rPr>
              <a:t>Main Built-In Data Types &amp; Operations</a:t>
            </a:r>
          </a:p>
        </p:txBody>
      </p:sp>
      <p:sp>
        <p:nvSpPr>
          <p:cNvPr id="58" name="Rectangle 6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A360D65-2A3A-50B8-1210-30E921C2AD65}"/>
              </a:ext>
            </a:extLst>
          </p:cNvPr>
          <p:cNvPicPr>
            <a:picLocks noChangeAspect="1"/>
          </p:cNvPicPr>
          <p:nvPr/>
        </p:nvPicPr>
        <p:blipFill>
          <a:blip r:embed="rId7"/>
          <a:stretch>
            <a:fillRect/>
          </a:stretch>
        </p:blipFill>
        <p:spPr>
          <a:xfrm>
            <a:off x="6924574" y="2327987"/>
            <a:ext cx="4766457" cy="2565649"/>
          </a:xfrm>
          <a:prstGeom prst="rect">
            <a:avLst/>
          </a:prstGeom>
          <a:ln>
            <a:solidFill>
              <a:schemeClr val="accent1"/>
            </a:solidFill>
          </a:ln>
        </p:spPr>
      </p:pic>
      <p:sp>
        <p:nvSpPr>
          <p:cNvPr id="11" name="Rectangle 10">
            <a:extLst>
              <a:ext uri="{FF2B5EF4-FFF2-40B4-BE49-F238E27FC236}">
                <a16:creationId xmlns:a16="http://schemas.microsoft.com/office/drawing/2014/main" id="{1474D727-5E95-A400-368C-564BF312CB18}"/>
              </a:ext>
            </a:extLst>
          </p:cNvPr>
          <p:cNvSpPr/>
          <p:nvPr/>
        </p:nvSpPr>
        <p:spPr>
          <a:xfrm>
            <a:off x="604934" y="2763561"/>
            <a:ext cx="5571950" cy="1112236"/>
          </a:xfrm>
          <a:prstGeom prst="rect">
            <a:avLst/>
          </a:prstGeom>
          <a:solidFill>
            <a:srgbClr val="FFC000">
              <a:alpha val="26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25E92F40-7F2C-EB41-15C9-A77F3043117F}"/>
              </a:ext>
            </a:extLst>
          </p:cNvPr>
          <p:cNvSpPr/>
          <p:nvPr/>
        </p:nvSpPr>
        <p:spPr>
          <a:xfrm>
            <a:off x="9965821" y="3068823"/>
            <a:ext cx="814891" cy="195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Speech Bubble: Rectangle 4">
            <a:extLst>
              <a:ext uri="{FF2B5EF4-FFF2-40B4-BE49-F238E27FC236}">
                <a16:creationId xmlns:a16="http://schemas.microsoft.com/office/drawing/2014/main" id="{D696D4A9-E390-9E49-993D-92A94534E141}"/>
              </a:ext>
            </a:extLst>
          </p:cNvPr>
          <p:cNvSpPr/>
          <p:nvPr/>
        </p:nvSpPr>
        <p:spPr>
          <a:xfrm>
            <a:off x="6784096" y="4920406"/>
            <a:ext cx="4622813" cy="1736512"/>
          </a:xfrm>
          <a:prstGeom prst="wedgeRectCallout">
            <a:avLst>
              <a:gd name="adj1" fmla="val 19670"/>
              <a:gd name="adj2" fmla="val -1453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dirty="0"/>
              <a:t>- </a:t>
            </a:r>
            <a:r>
              <a:rPr lang="en-CA" sz="1600" dirty="0"/>
              <a:t>‘p’ is evaluated to  the value stored in the variable</a:t>
            </a:r>
          </a:p>
          <a:p>
            <a:r>
              <a:rPr lang="en-CA" sz="1600" dirty="0"/>
              <a:t>- ‘c’ is evaluated to  the value stored in the variable</a:t>
            </a:r>
          </a:p>
          <a:p>
            <a:r>
              <a:rPr lang="en-CA" sz="1600" dirty="0"/>
              <a:t>- The whole expression results in (evaluates to the result of the subtraction)</a:t>
            </a:r>
          </a:p>
        </p:txBody>
      </p:sp>
      <p:sp>
        <p:nvSpPr>
          <p:cNvPr id="3" name="Footer Placeholder 2">
            <a:extLst>
              <a:ext uri="{FF2B5EF4-FFF2-40B4-BE49-F238E27FC236}">
                <a16:creationId xmlns:a16="http://schemas.microsoft.com/office/drawing/2014/main" id="{A760DF95-C753-0DAE-9F94-499206CB527D}"/>
              </a:ext>
            </a:extLst>
          </p:cNvPr>
          <p:cNvSpPr>
            <a:spLocks noGrp="1"/>
          </p:cNvSpPr>
          <p:nvPr>
            <p:ph type="ftr" sz="quarter" idx="11"/>
          </p:nvPr>
        </p:nvSpPr>
        <p:spPr/>
        <p:txBody>
          <a:bodyPr/>
          <a:lstStyle/>
          <a:p>
            <a:r>
              <a:rPr lang="en-US"/>
              <a:t>AI-in-Action-Heroes By AISE - Shaimaa Ali</a:t>
            </a:r>
            <a:endParaRPr lang="en-CA"/>
          </a:p>
        </p:txBody>
      </p:sp>
      <p:sp>
        <p:nvSpPr>
          <p:cNvPr id="7" name="Slide Number Placeholder 6">
            <a:extLst>
              <a:ext uri="{FF2B5EF4-FFF2-40B4-BE49-F238E27FC236}">
                <a16:creationId xmlns:a16="http://schemas.microsoft.com/office/drawing/2014/main" id="{CA875E79-2E9E-BC93-4D29-26F54A341659}"/>
              </a:ext>
            </a:extLst>
          </p:cNvPr>
          <p:cNvSpPr>
            <a:spLocks noGrp="1"/>
          </p:cNvSpPr>
          <p:nvPr>
            <p:ph type="sldNum" sz="quarter" idx="12"/>
          </p:nvPr>
        </p:nvSpPr>
        <p:spPr/>
        <p:txBody>
          <a:bodyPr/>
          <a:lstStyle/>
          <a:p>
            <a:fld id="{278C4207-2B14-4EFE-A02D-612BAF3AB404}" type="slidenum">
              <a:rPr lang="en-CA" smtClean="0"/>
              <a:t>41</a:t>
            </a:fld>
            <a:endParaRPr lang="en-CA"/>
          </a:p>
        </p:txBody>
      </p:sp>
    </p:spTree>
    <p:extLst>
      <p:ext uri="{BB962C8B-B14F-4D97-AF65-F5344CB8AC3E}">
        <p14:creationId xmlns:p14="http://schemas.microsoft.com/office/powerpoint/2010/main" val="1328367797"/>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5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54" name="Freeform: Shape 5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5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639098" y="629265"/>
            <a:ext cx="5132438" cy="1622322"/>
          </a:xfrm>
        </p:spPr>
        <p:txBody>
          <a:bodyPr>
            <a:normAutofit/>
          </a:bodyPr>
          <a:lstStyle/>
          <a:p>
            <a:r>
              <a:rPr lang="en-CA" dirty="0">
                <a:solidFill>
                  <a:srgbClr val="EBEBEB"/>
                </a:solidFill>
              </a:rPr>
              <a:t>Main Built-In Data Types &amp; Operations</a:t>
            </a:r>
          </a:p>
        </p:txBody>
      </p:sp>
      <p:sp>
        <p:nvSpPr>
          <p:cNvPr id="58" name="Rectangle 6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D75BAC21-43F2-81DD-D6AB-F3C63716DE48}"/>
              </a:ext>
            </a:extLst>
          </p:cNvPr>
          <p:cNvPicPr>
            <a:picLocks noChangeAspect="1"/>
          </p:cNvPicPr>
          <p:nvPr/>
        </p:nvPicPr>
        <p:blipFill>
          <a:blip r:embed="rId7"/>
          <a:stretch>
            <a:fillRect/>
          </a:stretch>
        </p:blipFill>
        <p:spPr>
          <a:xfrm>
            <a:off x="7704319" y="255633"/>
            <a:ext cx="2924583" cy="2972215"/>
          </a:xfrm>
          <a:prstGeom prst="rect">
            <a:avLst/>
          </a:prstGeom>
        </p:spPr>
      </p:pic>
      <p:sp>
        <p:nvSpPr>
          <p:cNvPr id="5" name="Rectangle 4">
            <a:extLst>
              <a:ext uri="{FF2B5EF4-FFF2-40B4-BE49-F238E27FC236}">
                <a16:creationId xmlns:a16="http://schemas.microsoft.com/office/drawing/2014/main" id="{C0D15769-BC6F-554E-2004-726DB3B38D23}"/>
              </a:ext>
            </a:extLst>
          </p:cNvPr>
          <p:cNvSpPr/>
          <p:nvPr/>
        </p:nvSpPr>
        <p:spPr>
          <a:xfrm>
            <a:off x="568670" y="3726382"/>
            <a:ext cx="5571950" cy="880032"/>
          </a:xfrm>
          <a:prstGeom prst="rect">
            <a:avLst/>
          </a:prstGeom>
          <a:solidFill>
            <a:srgbClr val="FFC000">
              <a:alpha val="26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 name="Speech Bubble: Rectangle 2">
            <a:extLst>
              <a:ext uri="{FF2B5EF4-FFF2-40B4-BE49-F238E27FC236}">
                <a16:creationId xmlns:a16="http://schemas.microsoft.com/office/drawing/2014/main" id="{671EB466-538F-34AB-BE8A-2CEA34E26461}"/>
              </a:ext>
            </a:extLst>
          </p:cNvPr>
          <p:cNvSpPr/>
          <p:nvPr/>
        </p:nvSpPr>
        <p:spPr>
          <a:xfrm>
            <a:off x="5227782" y="197048"/>
            <a:ext cx="1863733" cy="1277748"/>
          </a:xfrm>
          <a:prstGeom prst="wedgeRectCallout">
            <a:avLst>
              <a:gd name="adj1" fmla="val 60524"/>
              <a:gd name="adj2" fmla="val 723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t>Comparison operators </a:t>
            </a:r>
            <a:r>
              <a:rPr lang="en-CA" dirty="0"/>
              <a:t>result in a Boolean value </a:t>
            </a:r>
          </a:p>
        </p:txBody>
      </p:sp>
      <p:sp>
        <p:nvSpPr>
          <p:cNvPr id="6" name="Left Brace 5">
            <a:extLst>
              <a:ext uri="{FF2B5EF4-FFF2-40B4-BE49-F238E27FC236}">
                <a16:creationId xmlns:a16="http://schemas.microsoft.com/office/drawing/2014/main" id="{A532CC54-91DC-DF78-8ECE-F1FA70B61CDB}"/>
              </a:ext>
            </a:extLst>
          </p:cNvPr>
          <p:cNvSpPr/>
          <p:nvPr/>
        </p:nvSpPr>
        <p:spPr>
          <a:xfrm>
            <a:off x="7384211" y="197047"/>
            <a:ext cx="320108" cy="31094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aphicFrame>
        <p:nvGraphicFramePr>
          <p:cNvPr id="10" name="Table 10">
            <a:extLst>
              <a:ext uri="{FF2B5EF4-FFF2-40B4-BE49-F238E27FC236}">
                <a16:creationId xmlns:a16="http://schemas.microsoft.com/office/drawing/2014/main" id="{2472AFCC-94E7-2FB3-3FFF-0C77DBF4D8EB}"/>
              </a:ext>
            </a:extLst>
          </p:cNvPr>
          <p:cNvGraphicFramePr>
            <a:graphicFrameLocks noGrp="1"/>
          </p:cNvGraphicFramePr>
          <p:nvPr>
            <p:extLst>
              <p:ext uri="{D42A27DB-BD31-4B8C-83A1-F6EECF244321}">
                <p14:modId xmlns:p14="http://schemas.microsoft.com/office/powerpoint/2010/main" val="2012557166"/>
              </p:ext>
            </p:extLst>
          </p:nvPr>
        </p:nvGraphicFramePr>
        <p:xfrm>
          <a:off x="6779718" y="3658768"/>
          <a:ext cx="4843611" cy="1647125"/>
        </p:xfrm>
        <a:graphic>
          <a:graphicData uri="http://schemas.openxmlformats.org/drawingml/2006/table">
            <a:tbl>
              <a:tblPr firstRow="1" bandRow="1">
                <a:tableStyleId>{5C22544A-7EE6-4342-B048-85BDC9FD1C3A}</a:tableStyleId>
              </a:tblPr>
              <a:tblGrid>
                <a:gridCol w="823659">
                  <a:extLst>
                    <a:ext uri="{9D8B030D-6E8A-4147-A177-3AD203B41FA5}">
                      <a16:colId xmlns:a16="http://schemas.microsoft.com/office/drawing/2014/main" val="1161585892"/>
                    </a:ext>
                  </a:extLst>
                </a:gridCol>
                <a:gridCol w="813421">
                  <a:extLst>
                    <a:ext uri="{9D8B030D-6E8A-4147-A177-3AD203B41FA5}">
                      <a16:colId xmlns:a16="http://schemas.microsoft.com/office/drawing/2014/main" val="2788443336"/>
                    </a:ext>
                  </a:extLst>
                </a:gridCol>
                <a:gridCol w="875600">
                  <a:extLst>
                    <a:ext uri="{9D8B030D-6E8A-4147-A177-3AD203B41FA5}">
                      <a16:colId xmlns:a16="http://schemas.microsoft.com/office/drawing/2014/main" val="161326472"/>
                    </a:ext>
                  </a:extLst>
                </a:gridCol>
                <a:gridCol w="926901">
                  <a:extLst>
                    <a:ext uri="{9D8B030D-6E8A-4147-A177-3AD203B41FA5}">
                      <a16:colId xmlns:a16="http://schemas.microsoft.com/office/drawing/2014/main" val="2242029724"/>
                    </a:ext>
                  </a:extLst>
                </a:gridCol>
                <a:gridCol w="653120">
                  <a:extLst>
                    <a:ext uri="{9D8B030D-6E8A-4147-A177-3AD203B41FA5}">
                      <a16:colId xmlns:a16="http://schemas.microsoft.com/office/drawing/2014/main" val="3441651828"/>
                    </a:ext>
                  </a:extLst>
                </a:gridCol>
                <a:gridCol w="750910">
                  <a:extLst>
                    <a:ext uri="{9D8B030D-6E8A-4147-A177-3AD203B41FA5}">
                      <a16:colId xmlns:a16="http://schemas.microsoft.com/office/drawing/2014/main" val="3070455045"/>
                    </a:ext>
                  </a:extLst>
                </a:gridCol>
              </a:tblGrid>
              <a:tr h="329425">
                <a:tc>
                  <a:txBody>
                    <a:bodyPr/>
                    <a:lstStyle/>
                    <a:p>
                      <a:r>
                        <a:rPr lang="en-CA" sz="1400" b="0" dirty="0"/>
                        <a:t>P</a:t>
                      </a:r>
                    </a:p>
                  </a:txBody>
                  <a:tcPr/>
                </a:tc>
                <a:tc>
                  <a:txBody>
                    <a:bodyPr/>
                    <a:lstStyle/>
                    <a:p>
                      <a:r>
                        <a:rPr lang="en-CA" sz="1400" b="0" dirty="0"/>
                        <a:t>Q</a:t>
                      </a:r>
                    </a:p>
                  </a:txBody>
                  <a:tcPr/>
                </a:tc>
                <a:tc>
                  <a:txBody>
                    <a:bodyPr/>
                    <a:lstStyle/>
                    <a:p>
                      <a:r>
                        <a:rPr lang="en-CA" sz="1400" b="0" dirty="0"/>
                        <a:t>P </a:t>
                      </a:r>
                      <a:r>
                        <a:rPr lang="en-CA" sz="1400" b="1" dirty="0"/>
                        <a:t>or</a:t>
                      </a:r>
                      <a:r>
                        <a:rPr lang="en-CA" sz="1400" b="0" dirty="0"/>
                        <a:t> Q</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b="0" dirty="0"/>
                        <a:t>P </a:t>
                      </a:r>
                      <a:r>
                        <a:rPr lang="en-CA" sz="1400" b="1" dirty="0"/>
                        <a:t>and</a:t>
                      </a:r>
                      <a:r>
                        <a:rPr lang="en-CA" sz="1400" b="0" dirty="0"/>
                        <a:t> Q</a:t>
                      </a:r>
                    </a:p>
                  </a:txBody>
                  <a:tcPr/>
                </a:tc>
                <a:tc>
                  <a:txBody>
                    <a:bodyPr/>
                    <a:lstStyle/>
                    <a:p>
                      <a:r>
                        <a:rPr lang="en-CA" sz="1400" b="1" dirty="0"/>
                        <a:t>not</a:t>
                      </a:r>
                      <a:r>
                        <a:rPr lang="en-CA" sz="1400" b="0" dirty="0"/>
                        <a:t> P</a:t>
                      </a:r>
                    </a:p>
                  </a:txBody>
                  <a:tcPr/>
                </a:tc>
                <a:tc>
                  <a:txBody>
                    <a:bodyPr/>
                    <a:lstStyle/>
                    <a:p>
                      <a:r>
                        <a:rPr lang="en-CA" sz="1400" b="1" dirty="0"/>
                        <a:t>not</a:t>
                      </a:r>
                      <a:r>
                        <a:rPr lang="en-CA" sz="1400" b="0" dirty="0"/>
                        <a:t> Q</a:t>
                      </a:r>
                    </a:p>
                  </a:txBody>
                  <a:tcPr/>
                </a:tc>
                <a:extLst>
                  <a:ext uri="{0D108BD9-81ED-4DB2-BD59-A6C34878D82A}">
                    <a16:rowId xmlns:a16="http://schemas.microsoft.com/office/drawing/2014/main" val="712900214"/>
                  </a:ext>
                </a:extLst>
              </a:tr>
              <a:tr h="329425">
                <a:tc>
                  <a:txBody>
                    <a:bodyPr/>
                    <a:lstStyle/>
                    <a:p>
                      <a:r>
                        <a:rPr lang="en-CA" sz="1400" dirty="0"/>
                        <a:t>True</a:t>
                      </a:r>
                    </a:p>
                  </a:txBody>
                  <a:tcPr/>
                </a:tc>
                <a:tc>
                  <a:txBody>
                    <a:bodyPr/>
                    <a:lstStyle/>
                    <a:p>
                      <a:r>
                        <a:rPr lang="en-CA" sz="1400" dirty="0"/>
                        <a:t>True</a:t>
                      </a:r>
                    </a:p>
                  </a:txBody>
                  <a:tcPr/>
                </a:tc>
                <a:tc>
                  <a:txBody>
                    <a:bodyPr/>
                    <a:lstStyle/>
                    <a:p>
                      <a:r>
                        <a:rPr lang="en-CA" sz="1400" dirty="0"/>
                        <a:t>True</a:t>
                      </a:r>
                    </a:p>
                  </a:txBody>
                  <a:tcPr/>
                </a:tc>
                <a:tc>
                  <a:txBody>
                    <a:bodyPr/>
                    <a:lstStyle/>
                    <a:p>
                      <a:r>
                        <a:rPr lang="en-CA" sz="1400" dirty="0"/>
                        <a:t>True</a:t>
                      </a:r>
                    </a:p>
                  </a:txBody>
                  <a:tcPr/>
                </a:tc>
                <a:tc>
                  <a:txBody>
                    <a:bodyPr/>
                    <a:lstStyle/>
                    <a:p>
                      <a:r>
                        <a:rPr lang="en-CA" sz="1400" dirty="0"/>
                        <a:t>False</a:t>
                      </a:r>
                    </a:p>
                  </a:txBody>
                  <a:tcPr/>
                </a:tc>
                <a:tc>
                  <a:txBody>
                    <a:bodyPr/>
                    <a:lstStyle/>
                    <a:p>
                      <a:r>
                        <a:rPr lang="en-CA" sz="1400" dirty="0"/>
                        <a:t>False</a:t>
                      </a:r>
                    </a:p>
                  </a:txBody>
                  <a:tcPr/>
                </a:tc>
                <a:extLst>
                  <a:ext uri="{0D108BD9-81ED-4DB2-BD59-A6C34878D82A}">
                    <a16:rowId xmlns:a16="http://schemas.microsoft.com/office/drawing/2014/main" val="3644229286"/>
                  </a:ext>
                </a:extLst>
              </a:tr>
              <a:tr h="329425">
                <a:tc>
                  <a:txBody>
                    <a:bodyPr/>
                    <a:lstStyle/>
                    <a:p>
                      <a:r>
                        <a:rPr lang="en-CA" sz="1400" dirty="0"/>
                        <a:t>True</a:t>
                      </a:r>
                    </a:p>
                  </a:txBody>
                  <a:tcPr/>
                </a:tc>
                <a:tc>
                  <a:txBody>
                    <a:bodyPr/>
                    <a:lstStyle/>
                    <a:p>
                      <a:r>
                        <a:rPr lang="en-CA" sz="1400" dirty="0"/>
                        <a:t>False</a:t>
                      </a:r>
                    </a:p>
                  </a:txBody>
                  <a:tcPr/>
                </a:tc>
                <a:tc>
                  <a:txBody>
                    <a:bodyPr/>
                    <a:lstStyle/>
                    <a:p>
                      <a:r>
                        <a:rPr lang="en-CA" sz="1400" dirty="0"/>
                        <a:t>True</a:t>
                      </a:r>
                    </a:p>
                  </a:txBody>
                  <a:tcPr/>
                </a:tc>
                <a:tc>
                  <a:txBody>
                    <a:bodyPr/>
                    <a:lstStyle/>
                    <a:p>
                      <a:r>
                        <a:rPr lang="en-CA" sz="1400" dirty="0"/>
                        <a:t>False</a:t>
                      </a:r>
                    </a:p>
                  </a:txBody>
                  <a:tcPr/>
                </a:tc>
                <a:tc>
                  <a:txBody>
                    <a:bodyPr/>
                    <a:lstStyle/>
                    <a:p>
                      <a:r>
                        <a:rPr lang="en-CA" sz="1400" dirty="0"/>
                        <a:t>False</a:t>
                      </a:r>
                    </a:p>
                  </a:txBody>
                  <a:tcPr/>
                </a:tc>
                <a:tc>
                  <a:txBody>
                    <a:bodyPr/>
                    <a:lstStyle/>
                    <a:p>
                      <a:r>
                        <a:rPr lang="en-CA" sz="1400" dirty="0"/>
                        <a:t>True</a:t>
                      </a:r>
                    </a:p>
                  </a:txBody>
                  <a:tcPr/>
                </a:tc>
                <a:extLst>
                  <a:ext uri="{0D108BD9-81ED-4DB2-BD59-A6C34878D82A}">
                    <a16:rowId xmlns:a16="http://schemas.microsoft.com/office/drawing/2014/main" val="4270447390"/>
                  </a:ext>
                </a:extLst>
              </a:tr>
              <a:tr h="329425">
                <a:tc>
                  <a:txBody>
                    <a:bodyPr/>
                    <a:lstStyle/>
                    <a:p>
                      <a:r>
                        <a:rPr lang="en-CA" sz="1400" dirty="0"/>
                        <a:t>False</a:t>
                      </a:r>
                    </a:p>
                  </a:txBody>
                  <a:tcPr/>
                </a:tc>
                <a:tc>
                  <a:txBody>
                    <a:bodyPr/>
                    <a:lstStyle/>
                    <a:p>
                      <a:r>
                        <a:rPr lang="en-CA" sz="1400" dirty="0"/>
                        <a:t>True</a:t>
                      </a:r>
                    </a:p>
                  </a:txBody>
                  <a:tcPr/>
                </a:tc>
                <a:tc>
                  <a:txBody>
                    <a:bodyPr/>
                    <a:lstStyle/>
                    <a:p>
                      <a:r>
                        <a:rPr lang="en-CA" sz="1400" dirty="0"/>
                        <a:t>True</a:t>
                      </a:r>
                    </a:p>
                  </a:txBody>
                  <a:tcPr/>
                </a:tc>
                <a:tc>
                  <a:txBody>
                    <a:bodyPr/>
                    <a:lstStyle/>
                    <a:p>
                      <a:r>
                        <a:rPr lang="en-CA" sz="1400" dirty="0"/>
                        <a:t>False</a:t>
                      </a:r>
                    </a:p>
                  </a:txBody>
                  <a:tcPr/>
                </a:tc>
                <a:tc>
                  <a:txBody>
                    <a:bodyPr/>
                    <a:lstStyle/>
                    <a:p>
                      <a:r>
                        <a:rPr lang="en-CA" sz="1400" dirty="0"/>
                        <a:t>True</a:t>
                      </a:r>
                    </a:p>
                  </a:txBody>
                  <a:tcPr/>
                </a:tc>
                <a:tc>
                  <a:txBody>
                    <a:bodyPr/>
                    <a:lstStyle/>
                    <a:p>
                      <a:r>
                        <a:rPr lang="en-CA" sz="1400" dirty="0"/>
                        <a:t>False</a:t>
                      </a:r>
                    </a:p>
                  </a:txBody>
                  <a:tcPr/>
                </a:tc>
                <a:extLst>
                  <a:ext uri="{0D108BD9-81ED-4DB2-BD59-A6C34878D82A}">
                    <a16:rowId xmlns:a16="http://schemas.microsoft.com/office/drawing/2014/main" val="1317638028"/>
                  </a:ext>
                </a:extLst>
              </a:tr>
              <a:tr h="329425">
                <a:tc>
                  <a:txBody>
                    <a:bodyPr/>
                    <a:lstStyle/>
                    <a:p>
                      <a:r>
                        <a:rPr lang="en-CA" sz="1400" dirty="0"/>
                        <a:t>False</a:t>
                      </a:r>
                    </a:p>
                  </a:txBody>
                  <a:tcPr/>
                </a:tc>
                <a:tc>
                  <a:txBody>
                    <a:bodyPr/>
                    <a:lstStyle/>
                    <a:p>
                      <a:r>
                        <a:rPr lang="en-CA" sz="1400" dirty="0"/>
                        <a:t>False</a:t>
                      </a:r>
                    </a:p>
                  </a:txBody>
                  <a:tcPr/>
                </a:tc>
                <a:tc>
                  <a:txBody>
                    <a:bodyPr/>
                    <a:lstStyle/>
                    <a:p>
                      <a:r>
                        <a:rPr lang="en-CA" sz="1400" dirty="0"/>
                        <a:t>False</a:t>
                      </a:r>
                    </a:p>
                  </a:txBody>
                  <a:tcPr/>
                </a:tc>
                <a:tc>
                  <a:txBody>
                    <a:bodyPr/>
                    <a:lstStyle/>
                    <a:p>
                      <a:r>
                        <a:rPr lang="en-CA" sz="1400" dirty="0"/>
                        <a:t>False</a:t>
                      </a:r>
                    </a:p>
                  </a:txBody>
                  <a:tcPr/>
                </a:tc>
                <a:tc>
                  <a:txBody>
                    <a:bodyPr/>
                    <a:lstStyle/>
                    <a:p>
                      <a:r>
                        <a:rPr lang="en-CA" sz="1400" dirty="0"/>
                        <a:t>True</a:t>
                      </a:r>
                    </a:p>
                  </a:txBody>
                  <a:tcPr/>
                </a:tc>
                <a:tc>
                  <a:txBody>
                    <a:bodyPr/>
                    <a:lstStyle/>
                    <a:p>
                      <a:r>
                        <a:rPr lang="en-CA" sz="1400" dirty="0"/>
                        <a:t>True</a:t>
                      </a:r>
                    </a:p>
                  </a:txBody>
                  <a:tcPr/>
                </a:tc>
                <a:extLst>
                  <a:ext uri="{0D108BD9-81ED-4DB2-BD59-A6C34878D82A}">
                    <a16:rowId xmlns:a16="http://schemas.microsoft.com/office/drawing/2014/main" val="3452316061"/>
                  </a:ext>
                </a:extLst>
              </a:tr>
            </a:tbl>
          </a:graphicData>
        </a:graphic>
      </p:graphicFrame>
      <p:sp>
        <p:nvSpPr>
          <p:cNvPr id="11" name="Speech Bubble: Rectangle 10">
            <a:extLst>
              <a:ext uri="{FF2B5EF4-FFF2-40B4-BE49-F238E27FC236}">
                <a16:creationId xmlns:a16="http://schemas.microsoft.com/office/drawing/2014/main" id="{8E839B92-92CE-97A9-0171-0518C39009E0}"/>
              </a:ext>
            </a:extLst>
          </p:cNvPr>
          <p:cNvSpPr/>
          <p:nvPr/>
        </p:nvSpPr>
        <p:spPr>
          <a:xfrm>
            <a:off x="6991927" y="5597490"/>
            <a:ext cx="4631402" cy="1180286"/>
          </a:xfrm>
          <a:prstGeom prst="wedgeRectCallout">
            <a:avLst>
              <a:gd name="adj1" fmla="val -17553"/>
              <a:gd name="adj2" fmla="val -723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EG" b="1" dirty="0"/>
              <a:t> </a:t>
            </a:r>
            <a:r>
              <a:rPr lang="en-CA" b="1" dirty="0"/>
              <a:t>Logical operators</a:t>
            </a:r>
          </a:p>
          <a:p>
            <a:pPr algn="ctr"/>
            <a:r>
              <a:rPr lang="en-CA" dirty="0"/>
              <a:t>There are some specifics of how these logical operators work on python, we won’t get into these specifics for now</a:t>
            </a:r>
          </a:p>
        </p:txBody>
      </p:sp>
      <p:sp>
        <p:nvSpPr>
          <p:cNvPr id="4" name="Footer Placeholder 3">
            <a:extLst>
              <a:ext uri="{FF2B5EF4-FFF2-40B4-BE49-F238E27FC236}">
                <a16:creationId xmlns:a16="http://schemas.microsoft.com/office/drawing/2014/main" id="{9C3EB4F3-F279-319F-824E-B422A0613825}"/>
              </a:ext>
            </a:extLst>
          </p:cNvPr>
          <p:cNvSpPr>
            <a:spLocks noGrp="1"/>
          </p:cNvSpPr>
          <p:nvPr>
            <p:ph type="ftr" sz="quarter" idx="11"/>
          </p:nvPr>
        </p:nvSpPr>
        <p:spPr/>
        <p:txBody>
          <a:bodyPr/>
          <a:lstStyle/>
          <a:p>
            <a:r>
              <a:rPr lang="en-US"/>
              <a:t>AI-in-Action-Heroes By AISE - Shaimaa Ali</a:t>
            </a:r>
            <a:endParaRPr lang="en-CA"/>
          </a:p>
        </p:txBody>
      </p:sp>
      <p:sp>
        <p:nvSpPr>
          <p:cNvPr id="7" name="Slide Number Placeholder 6">
            <a:extLst>
              <a:ext uri="{FF2B5EF4-FFF2-40B4-BE49-F238E27FC236}">
                <a16:creationId xmlns:a16="http://schemas.microsoft.com/office/drawing/2014/main" id="{3E341881-E18F-F6DE-8D29-D31D1666DFE7}"/>
              </a:ext>
            </a:extLst>
          </p:cNvPr>
          <p:cNvSpPr>
            <a:spLocks noGrp="1"/>
          </p:cNvSpPr>
          <p:nvPr>
            <p:ph type="sldNum" sz="quarter" idx="12"/>
          </p:nvPr>
        </p:nvSpPr>
        <p:spPr/>
        <p:txBody>
          <a:bodyPr/>
          <a:lstStyle/>
          <a:p>
            <a:fld id="{278C4207-2B14-4EFE-A02D-612BAF3AB404}" type="slidenum">
              <a:rPr lang="en-CA" smtClean="0"/>
              <a:t>42</a:t>
            </a:fld>
            <a:endParaRPr lang="en-CA"/>
          </a:p>
        </p:txBody>
      </p:sp>
    </p:spTree>
    <p:extLst>
      <p:ext uri="{BB962C8B-B14F-4D97-AF65-F5344CB8AC3E}">
        <p14:creationId xmlns:p14="http://schemas.microsoft.com/office/powerpoint/2010/main" val="636786"/>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5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54" name="Freeform: Shape 5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5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639098" y="629265"/>
            <a:ext cx="5132438" cy="1622322"/>
          </a:xfrm>
        </p:spPr>
        <p:txBody>
          <a:bodyPr>
            <a:normAutofit/>
          </a:bodyPr>
          <a:lstStyle/>
          <a:p>
            <a:r>
              <a:rPr lang="en-CA" dirty="0">
                <a:solidFill>
                  <a:srgbClr val="EBEBEB"/>
                </a:solidFill>
              </a:rPr>
              <a:t>Main Built-In Data Types &amp; Operations</a:t>
            </a:r>
          </a:p>
        </p:txBody>
      </p:sp>
      <p:sp>
        <p:nvSpPr>
          <p:cNvPr id="58" name="Rectangle 6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nvPr>
        </p:nvGraphicFramePr>
        <p:xfrm>
          <a:off x="639098" y="2418735"/>
          <a:ext cx="5132439" cy="3811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C0D15769-BC6F-554E-2004-726DB3B38D23}"/>
              </a:ext>
            </a:extLst>
          </p:cNvPr>
          <p:cNvSpPr/>
          <p:nvPr/>
        </p:nvSpPr>
        <p:spPr>
          <a:xfrm>
            <a:off x="524050" y="4474157"/>
            <a:ext cx="5571950" cy="1298570"/>
          </a:xfrm>
          <a:prstGeom prst="rect">
            <a:avLst/>
          </a:prstGeom>
          <a:solidFill>
            <a:srgbClr val="FFC000">
              <a:alpha val="26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5078CA15-62D0-4BBE-FA7F-3EFB29351B9D}"/>
              </a:ext>
            </a:extLst>
          </p:cNvPr>
          <p:cNvSpPr txBox="1"/>
          <p:nvPr/>
        </p:nvSpPr>
        <p:spPr>
          <a:xfrm>
            <a:off x="7441835" y="5319441"/>
            <a:ext cx="223520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entury Gothic" panose="020B0502020202020204"/>
                <a:ea typeface="+mn-ea"/>
                <a:cs typeface="+mn-cs"/>
              </a:rPr>
              <a:t>+ : concatenation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entury Gothic" panose="020B0502020202020204"/>
                <a:ea typeface="+mn-ea"/>
                <a:cs typeface="+mn-cs"/>
              </a:rPr>
              <a:t>* :  repetition </a:t>
            </a:r>
          </a:p>
        </p:txBody>
      </p:sp>
      <p:pic>
        <p:nvPicPr>
          <p:cNvPr id="4" name="Picture 3">
            <a:extLst>
              <a:ext uri="{FF2B5EF4-FFF2-40B4-BE49-F238E27FC236}">
                <a16:creationId xmlns:a16="http://schemas.microsoft.com/office/drawing/2014/main" id="{A607B558-6307-F86C-B0C9-4B510F6228A9}"/>
              </a:ext>
            </a:extLst>
          </p:cNvPr>
          <p:cNvPicPr>
            <a:picLocks noChangeAspect="1"/>
          </p:cNvPicPr>
          <p:nvPr/>
        </p:nvPicPr>
        <p:blipFill>
          <a:blip r:embed="rId7"/>
          <a:stretch>
            <a:fillRect/>
          </a:stretch>
        </p:blipFill>
        <p:spPr>
          <a:xfrm>
            <a:off x="6487289" y="703604"/>
            <a:ext cx="5619769" cy="4236986"/>
          </a:xfrm>
          <a:prstGeom prst="rect">
            <a:avLst/>
          </a:prstGeom>
          <a:ln>
            <a:solidFill>
              <a:schemeClr val="accent1"/>
            </a:solidFill>
          </a:ln>
        </p:spPr>
      </p:pic>
      <p:sp>
        <p:nvSpPr>
          <p:cNvPr id="3" name="Footer Placeholder 2">
            <a:extLst>
              <a:ext uri="{FF2B5EF4-FFF2-40B4-BE49-F238E27FC236}">
                <a16:creationId xmlns:a16="http://schemas.microsoft.com/office/drawing/2014/main" id="{F65E048F-0839-E9B0-EA74-940EFA386913}"/>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7FA11F9E-DB04-780F-1380-57907B43DDBE}"/>
              </a:ext>
            </a:extLst>
          </p:cNvPr>
          <p:cNvSpPr>
            <a:spLocks noGrp="1"/>
          </p:cNvSpPr>
          <p:nvPr>
            <p:ph type="sldNum" sz="quarter" idx="12"/>
          </p:nvPr>
        </p:nvSpPr>
        <p:spPr/>
        <p:txBody>
          <a:bodyPr/>
          <a:lstStyle/>
          <a:p>
            <a:fld id="{278C4207-2B14-4EFE-A02D-612BAF3AB404}" type="slidenum">
              <a:rPr lang="en-CA" smtClean="0"/>
              <a:t>43</a:t>
            </a:fld>
            <a:endParaRPr lang="en-CA"/>
          </a:p>
        </p:txBody>
      </p:sp>
    </p:spTree>
    <p:extLst>
      <p:ext uri="{BB962C8B-B14F-4D97-AF65-F5344CB8AC3E}">
        <p14:creationId xmlns:p14="http://schemas.microsoft.com/office/powerpoint/2010/main" val="2760577370"/>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9"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1"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13" name="Rectangle 12">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D006E1B-B158-3582-F40B-61B4FFB12C88}"/>
              </a:ext>
            </a:extLst>
          </p:cNvPr>
          <p:cNvSpPr>
            <a:spLocks noGrp="1"/>
          </p:cNvSpPr>
          <p:nvPr>
            <p:ph type="ctrTitle"/>
          </p:nvPr>
        </p:nvSpPr>
        <p:spPr>
          <a:xfrm>
            <a:off x="1683171" y="1143000"/>
            <a:ext cx="8825658" cy="3389217"/>
          </a:xfrm>
        </p:spPr>
        <p:txBody>
          <a:bodyPr anchor="ctr">
            <a:normAutofit fontScale="90000"/>
          </a:bodyPr>
          <a:lstStyle/>
          <a:p>
            <a:pPr algn="ctr"/>
            <a:r>
              <a:rPr lang="en-CA" sz="6600" dirty="0"/>
              <a:t>Flow Control </a:t>
            </a:r>
            <a:br>
              <a:rPr lang="en-CA" sz="6600" dirty="0"/>
            </a:br>
            <a:r>
              <a:rPr lang="en-CA" sz="6600" dirty="0"/>
              <a:t>– </a:t>
            </a:r>
            <a:br>
              <a:rPr lang="en-CA" sz="6600" dirty="0"/>
            </a:br>
            <a:r>
              <a:rPr lang="en-CA" sz="6600" dirty="0"/>
              <a:t>Conditional statements</a:t>
            </a:r>
            <a:endParaRPr lang="en-CA" sz="6600" dirty="0">
              <a:solidFill>
                <a:srgbClr val="FFFFFF"/>
              </a:solidFill>
            </a:endParaRPr>
          </a:p>
        </p:txBody>
      </p:sp>
      <p:sp>
        <p:nvSpPr>
          <p:cNvPr id="3" name="Footer Placeholder 2">
            <a:extLst>
              <a:ext uri="{FF2B5EF4-FFF2-40B4-BE49-F238E27FC236}">
                <a16:creationId xmlns:a16="http://schemas.microsoft.com/office/drawing/2014/main" id="{530AFAD1-2E13-3D85-E214-926014342FBD}"/>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DD94CACB-300B-3784-B029-EB2F11299CE1}"/>
              </a:ext>
            </a:extLst>
          </p:cNvPr>
          <p:cNvSpPr>
            <a:spLocks noGrp="1"/>
          </p:cNvSpPr>
          <p:nvPr>
            <p:ph type="sldNum" sz="quarter" idx="12"/>
          </p:nvPr>
        </p:nvSpPr>
        <p:spPr/>
        <p:txBody>
          <a:bodyPr/>
          <a:lstStyle/>
          <a:p>
            <a:fld id="{278C4207-2B14-4EFE-A02D-612BAF3AB404}" type="slidenum">
              <a:rPr lang="en-CA" smtClean="0"/>
              <a:t>44</a:t>
            </a:fld>
            <a:endParaRPr lang="en-CA"/>
          </a:p>
        </p:txBody>
      </p:sp>
    </p:spTree>
    <p:extLst>
      <p:ext uri="{BB962C8B-B14F-4D97-AF65-F5344CB8AC3E}">
        <p14:creationId xmlns:p14="http://schemas.microsoft.com/office/powerpoint/2010/main" val="73984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9A8042-3428-F943-EBF9-841CDC5F12D5}"/>
              </a:ext>
            </a:extLst>
          </p:cNvPr>
          <p:cNvSpPr/>
          <p:nvPr/>
        </p:nvSpPr>
        <p:spPr>
          <a:xfrm>
            <a:off x="493776" y="2313432"/>
            <a:ext cx="3557016" cy="400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Syntax</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2CB6BD2-9283-0F6C-16F3-10F6240444F2}"/>
              </a:ext>
            </a:extLst>
          </p:cNvPr>
          <p:cNvSpPr>
            <a:spLocks noGrp="1"/>
          </p:cNvSpPr>
          <p:nvPr>
            <p:ph type="title"/>
          </p:nvPr>
        </p:nvSpPr>
        <p:spPr/>
        <p:txBody>
          <a:bodyPr/>
          <a:lstStyle/>
          <a:p>
            <a:r>
              <a:rPr lang="en-CA" dirty="0"/>
              <a:t>if-statement</a:t>
            </a:r>
          </a:p>
        </p:txBody>
      </p:sp>
      <p:pic>
        <p:nvPicPr>
          <p:cNvPr id="7" name="Picture 6">
            <a:extLst>
              <a:ext uri="{FF2B5EF4-FFF2-40B4-BE49-F238E27FC236}">
                <a16:creationId xmlns:a16="http://schemas.microsoft.com/office/drawing/2014/main" id="{271B6F44-5CC5-7AC9-2963-260126E1AE65}"/>
              </a:ext>
            </a:extLst>
          </p:cNvPr>
          <p:cNvPicPr>
            <a:picLocks noChangeAspect="1"/>
          </p:cNvPicPr>
          <p:nvPr/>
        </p:nvPicPr>
        <p:blipFill>
          <a:blip r:embed="rId2"/>
          <a:stretch>
            <a:fillRect/>
          </a:stretch>
        </p:blipFill>
        <p:spPr>
          <a:xfrm>
            <a:off x="521208" y="2977837"/>
            <a:ext cx="3483537" cy="1194933"/>
          </a:xfrm>
          <a:prstGeom prst="rect">
            <a:avLst/>
          </a:prstGeom>
        </p:spPr>
      </p:pic>
      <p:pic>
        <p:nvPicPr>
          <p:cNvPr id="9" name="Picture 8">
            <a:extLst>
              <a:ext uri="{FF2B5EF4-FFF2-40B4-BE49-F238E27FC236}">
                <a16:creationId xmlns:a16="http://schemas.microsoft.com/office/drawing/2014/main" id="{98695E4B-A492-3DE2-D80B-8F24C77F9170}"/>
              </a:ext>
            </a:extLst>
          </p:cNvPr>
          <p:cNvPicPr>
            <a:picLocks noChangeAspect="1"/>
          </p:cNvPicPr>
          <p:nvPr/>
        </p:nvPicPr>
        <p:blipFill>
          <a:blip r:embed="rId3"/>
          <a:stretch>
            <a:fillRect/>
          </a:stretch>
        </p:blipFill>
        <p:spPr>
          <a:xfrm>
            <a:off x="521208" y="5001768"/>
            <a:ext cx="3483537" cy="689809"/>
          </a:xfrm>
          <a:prstGeom prst="rect">
            <a:avLst/>
          </a:prstGeom>
        </p:spPr>
      </p:pic>
      <p:pic>
        <p:nvPicPr>
          <p:cNvPr id="20" name="Picture 19">
            <a:extLst>
              <a:ext uri="{FF2B5EF4-FFF2-40B4-BE49-F238E27FC236}">
                <a16:creationId xmlns:a16="http://schemas.microsoft.com/office/drawing/2014/main" id="{9A9F7A23-C372-47E3-CD62-6808C7DE93BF}"/>
              </a:ext>
            </a:extLst>
          </p:cNvPr>
          <p:cNvPicPr>
            <a:picLocks noChangeAspect="1"/>
          </p:cNvPicPr>
          <p:nvPr/>
        </p:nvPicPr>
        <p:blipFill>
          <a:blip r:embed="rId4"/>
          <a:stretch>
            <a:fillRect/>
          </a:stretch>
        </p:blipFill>
        <p:spPr>
          <a:xfrm>
            <a:off x="521208" y="5965022"/>
            <a:ext cx="9060289" cy="706964"/>
          </a:xfrm>
          <a:prstGeom prst="rect">
            <a:avLst/>
          </a:prstGeom>
          <a:ln w="28575">
            <a:solidFill>
              <a:schemeClr val="accent1"/>
            </a:solidFill>
          </a:ln>
        </p:spPr>
      </p:pic>
      <p:sp>
        <p:nvSpPr>
          <p:cNvPr id="4" name="Footer Placeholder 3">
            <a:extLst>
              <a:ext uri="{FF2B5EF4-FFF2-40B4-BE49-F238E27FC236}">
                <a16:creationId xmlns:a16="http://schemas.microsoft.com/office/drawing/2014/main" id="{CCBFE203-0E32-151E-CC3F-CE9A5F864C62}"/>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C5E24F2B-A85B-23AD-8646-7AE0321D70D8}"/>
              </a:ext>
            </a:extLst>
          </p:cNvPr>
          <p:cNvSpPr>
            <a:spLocks noGrp="1"/>
          </p:cNvSpPr>
          <p:nvPr>
            <p:ph type="sldNum" sz="quarter" idx="12"/>
          </p:nvPr>
        </p:nvSpPr>
        <p:spPr/>
        <p:txBody>
          <a:bodyPr/>
          <a:lstStyle/>
          <a:p>
            <a:fld id="{278C4207-2B14-4EFE-A02D-612BAF3AB404}" type="slidenum">
              <a:rPr lang="en-CA" smtClean="0"/>
              <a:t>45</a:t>
            </a:fld>
            <a:endParaRPr lang="en-CA"/>
          </a:p>
        </p:txBody>
      </p:sp>
    </p:spTree>
    <p:extLst>
      <p:ext uri="{BB962C8B-B14F-4D97-AF65-F5344CB8AC3E}">
        <p14:creationId xmlns:p14="http://schemas.microsoft.com/office/powerpoint/2010/main" val="67633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9A8042-3428-F943-EBF9-841CDC5F12D5}"/>
              </a:ext>
            </a:extLst>
          </p:cNvPr>
          <p:cNvSpPr/>
          <p:nvPr/>
        </p:nvSpPr>
        <p:spPr>
          <a:xfrm>
            <a:off x="493776" y="2313432"/>
            <a:ext cx="3557016" cy="400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Syntax</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2CB6BD2-9283-0F6C-16F3-10F6240444F2}"/>
              </a:ext>
            </a:extLst>
          </p:cNvPr>
          <p:cNvSpPr>
            <a:spLocks noGrp="1"/>
          </p:cNvSpPr>
          <p:nvPr>
            <p:ph type="title"/>
          </p:nvPr>
        </p:nvSpPr>
        <p:spPr/>
        <p:txBody>
          <a:bodyPr/>
          <a:lstStyle/>
          <a:p>
            <a:r>
              <a:rPr lang="en-CA" dirty="0"/>
              <a:t>if-statement</a:t>
            </a:r>
          </a:p>
        </p:txBody>
      </p:sp>
      <p:pic>
        <p:nvPicPr>
          <p:cNvPr id="7" name="Picture 6">
            <a:extLst>
              <a:ext uri="{FF2B5EF4-FFF2-40B4-BE49-F238E27FC236}">
                <a16:creationId xmlns:a16="http://schemas.microsoft.com/office/drawing/2014/main" id="{271B6F44-5CC5-7AC9-2963-260126E1AE65}"/>
              </a:ext>
            </a:extLst>
          </p:cNvPr>
          <p:cNvPicPr>
            <a:picLocks noChangeAspect="1"/>
          </p:cNvPicPr>
          <p:nvPr/>
        </p:nvPicPr>
        <p:blipFill>
          <a:blip r:embed="rId2"/>
          <a:stretch>
            <a:fillRect/>
          </a:stretch>
        </p:blipFill>
        <p:spPr>
          <a:xfrm>
            <a:off x="521208" y="2977837"/>
            <a:ext cx="3483537" cy="1194933"/>
          </a:xfrm>
          <a:prstGeom prst="rect">
            <a:avLst/>
          </a:prstGeom>
        </p:spPr>
      </p:pic>
      <p:pic>
        <p:nvPicPr>
          <p:cNvPr id="9" name="Picture 8">
            <a:extLst>
              <a:ext uri="{FF2B5EF4-FFF2-40B4-BE49-F238E27FC236}">
                <a16:creationId xmlns:a16="http://schemas.microsoft.com/office/drawing/2014/main" id="{98695E4B-A492-3DE2-D80B-8F24C77F9170}"/>
              </a:ext>
            </a:extLst>
          </p:cNvPr>
          <p:cNvPicPr>
            <a:picLocks noChangeAspect="1"/>
          </p:cNvPicPr>
          <p:nvPr/>
        </p:nvPicPr>
        <p:blipFill>
          <a:blip r:embed="rId3"/>
          <a:stretch>
            <a:fillRect/>
          </a:stretch>
        </p:blipFill>
        <p:spPr>
          <a:xfrm>
            <a:off x="521208" y="5001768"/>
            <a:ext cx="3483537" cy="689809"/>
          </a:xfrm>
          <a:prstGeom prst="rect">
            <a:avLst/>
          </a:prstGeom>
        </p:spPr>
      </p:pic>
      <p:pic>
        <p:nvPicPr>
          <p:cNvPr id="20" name="Picture 19">
            <a:extLst>
              <a:ext uri="{FF2B5EF4-FFF2-40B4-BE49-F238E27FC236}">
                <a16:creationId xmlns:a16="http://schemas.microsoft.com/office/drawing/2014/main" id="{9A9F7A23-C372-47E3-CD62-6808C7DE93BF}"/>
              </a:ext>
            </a:extLst>
          </p:cNvPr>
          <p:cNvPicPr>
            <a:picLocks noChangeAspect="1"/>
          </p:cNvPicPr>
          <p:nvPr/>
        </p:nvPicPr>
        <p:blipFill>
          <a:blip r:embed="rId4"/>
          <a:stretch>
            <a:fillRect/>
          </a:stretch>
        </p:blipFill>
        <p:spPr>
          <a:xfrm>
            <a:off x="521208" y="5965022"/>
            <a:ext cx="9060289" cy="706964"/>
          </a:xfrm>
          <a:prstGeom prst="rect">
            <a:avLst/>
          </a:prstGeom>
          <a:ln w="28575">
            <a:solidFill>
              <a:schemeClr val="accent1"/>
            </a:solidFill>
          </a:ln>
        </p:spPr>
      </p:pic>
      <p:sp>
        <p:nvSpPr>
          <p:cNvPr id="8" name="Speech Bubble: Rectangle 7">
            <a:extLst>
              <a:ext uri="{FF2B5EF4-FFF2-40B4-BE49-F238E27FC236}">
                <a16:creationId xmlns:a16="http://schemas.microsoft.com/office/drawing/2014/main" id="{3B6D245A-1E0A-3F42-8A84-17E33AA56310}"/>
              </a:ext>
            </a:extLst>
          </p:cNvPr>
          <p:cNvSpPr/>
          <p:nvPr/>
        </p:nvSpPr>
        <p:spPr>
          <a:xfrm>
            <a:off x="6183100" y="2313432"/>
            <a:ext cx="3916219" cy="1616363"/>
          </a:xfrm>
          <a:prstGeom prst="wedgeRectCallout">
            <a:avLst>
              <a:gd name="adj1" fmla="val -18835"/>
              <a:gd name="adj2" fmla="val 402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Generally,</a:t>
            </a:r>
          </a:p>
          <a:p>
            <a:pPr algn="ctr"/>
            <a:r>
              <a:rPr lang="en-CA" dirty="0"/>
              <a:t>the expression</a:t>
            </a:r>
          </a:p>
          <a:p>
            <a:pPr algn="ctr"/>
            <a:r>
              <a:rPr lang="en-CA" dirty="0"/>
              <a:t>of the if statement is called the condition and it should result in a Boolean value</a:t>
            </a:r>
          </a:p>
        </p:txBody>
      </p:sp>
      <p:cxnSp>
        <p:nvCxnSpPr>
          <p:cNvPr id="13" name="Straight Arrow Connector 12">
            <a:extLst>
              <a:ext uri="{FF2B5EF4-FFF2-40B4-BE49-F238E27FC236}">
                <a16:creationId xmlns:a16="http://schemas.microsoft.com/office/drawing/2014/main" id="{72BC38FD-C844-5123-62EB-2AFB9067F83A}"/>
              </a:ext>
            </a:extLst>
          </p:cNvPr>
          <p:cNvCxnSpPr/>
          <p:nvPr/>
        </p:nvCxnSpPr>
        <p:spPr>
          <a:xfrm flipH="1">
            <a:off x="1861805" y="2926591"/>
            <a:ext cx="461751" cy="1662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9B59B188-D0A0-0497-6BEF-873BB265B0C2}"/>
              </a:ext>
            </a:extLst>
          </p:cNvPr>
          <p:cNvCxnSpPr/>
          <p:nvPr/>
        </p:nvCxnSpPr>
        <p:spPr>
          <a:xfrm flipH="1">
            <a:off x="1621693" y="5029476"/>
            <a:ext cx="461751" cy="1662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7A2F34E1-332A-A52E-93CD-1C250FF9FF94}"/>
              </a:ext>
            </a:extLst>
          </p:cNvPr>
          <p:cNvCxnSpPr/>
          <p:nvPr/>
        </p:nvCxnSpPr>
        <p:spPr>
          <a:xfrm flipH="1">
            <a:off x="1645428" y="5965022"/>
            <a:ext cx="461751" cy="1662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Footer Placeholder 5">
            <a:extLst>
              <a:ext uri="{FF2B5EF4-FFF2-40B4-BE49-F238E27FC236}">
                <a16:creationId xmlns:a16="http://schemas.microsoft.com/office/drawing/2014/main" id="{919259AA-0997-CF78-7D4E-593CDBC6B8C6}"/>
              </a:ext>
            </a:extLst>
          </p:cNvPr>
          <p:cNvSpPr>
            <a:spLocks noGrp="1"/>
          </p:cNvSpPr>
          <p:nvPr>
            <p:ph type="ftr" sz="quarter" idx="11"/>
          </p:nvPr>
        </p:nvSpPr>
        <p:spPr/>
        <p:txBody>
          <a:bodyPr/>
          <a:lstStyle/>
          <a:p>
            <a:r>
              <a:rPr lang="en-US"/>
              <a:t>AI-in-Action-Heroes By AISE - Shaimaa Ali</a:t>
            </a:r>
            <a:endParaRPr lang="en-CA"/>
          </a:p>
        </p:txBody>
      </p:sp>
      <p:sp>
        <p:nvSpPr>
          <p:cNvPr id="10" name="Slide Number Placeholder 9">
            <a:extLst>
              <a:ext uri="{FF2B5EF4-FFF2-40B4-BE49-F238E27FC236}">
                <a16:creationId xmlns:a16="http://schemas.microsoft.com/office/drawing/2014/main" id="{B1A447C5-E7D6-AC11-7E09-91B118AD069E}"/>
              </a:ext>
            </a:extLst>
          </p:cNvPr>
          <p:cNvSpPr>
            <a:spLocks noGrp="1"/>
          </p:cNvSpPr>
          <p:nvPr>
            <p:ph type="sldNum" sz="quarter" idx="12"/>
          </p:nvPr>
        </p:nvSpPr>
        <p:spPr/>
        <p:txBody>
          <a:bodyPr/>
          <a:lstStyle/>
          <a:p>
            <a:fld id="{278C4207-2B14-4EFE-A02D-612BAF3AB404}" type="slidenum">
              <a:rPr lang="en-CA" smtClean="0"/>
              <a:t>46</a:t>
            </a:fld>
            <a:endParaRPr lang="en-CA"/>
          </a:p>
        </p:txBody>
      </p:sp>
    </p:spTree>
    <p:extLst>
      <p:ext uri="{BB962C8B-B14F-4D97-AF65-F5344CB8AC3E}">
        <p14:creationId xmlns:p14="http://schemas.microsoft.com/office/powerpoint/2010/main" val="89153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9A8042-3428-F943-EBF9-841CDC5F12D5}"/>
              </a:ext>
            </a:extLst>
          </p:cNvPr>
          <p:cNvSpPr/>
          <p:nvPr/>
        </p:nvSpPr>
        <p:spPr>
          <a:xfrm>
            <a:off x="493776" y="2313432"/>
            <a:ext cx="3557016" cy="400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Syntax</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2CB6BD2-9283-0F6C-16F3-10F6240444F2}"/>
              </a:ext>
            </a:extLst>
          </p:cNvPr>
          <p:cNvSpPr>
            <a:spLocks noGrp="1"/>
          </p:cNvSpPr>
          <p:nvPr>
            <p:ph type="title"/>
          </p:nvPr>
        </p:nvSpPr>
        <p:spPr/>
        <p:txBody>
          <a:bodyPr/>
          <a:lstStyle/>
          <a:p>
            <a:r>
              <a:rPr lang="en-CA" dirty="0"/>
              <a:t>if-statement</a:t>
            </a:r>
          </a:p>
        </p:txBody>
      </p:sp>
      <p:pic>
        <p:nvPicPr>
          <p:cNvPr id="7" name="Picture 6">
            <a:extLst>
              <a:ext uri="{FF2B5EF4-FFF2-40B4-BE49-F238E27FC236}">
                <a16:creationId xmlns:a16="http://schemas.microsoft.com/office/drawing/2014/main" id="{271B6F44-5CC5-7AC9-2963-260126E1AE65}"/>
              </a:ext>
            </a:extLst>
          </p:cNvPr>
          <p:cNvPicPr>
            <a:picLocks noChangeAspect="1"/>
          </p:cNvPicPr>
          <p:nvPr/>
        </p:nvPicPr>
        <p:blipFill>
          <a:blip r:embed="rId2"/>
          <a:stretch>
            <a:fillRect/>
          </a:stretch>
        </p:blipFill>
        <p:spPr>
          <a:xfrm>
            <a:off x="521208" y="2977837"/>
            <a:ext cx="3483537" cy="1194933"/>
          </a:xfrm>
          <a:prstGeom prst="rect">
            <a:avLst/>
          </a:prstGeom>
        </p:spPr>
      </p:pic>
      <p:pic>
        <p:nvPicPr>
          <p:cNvPr id="9" name="Picture 8">
            <a:extLst>
              <a:ext uri="{FF2B5EF4-FFF2-40B4-BE49-F238E27FC236}">
                <a16:creationId xmlns:a16="http://schemas.microsoft.com/office/drawing/2014/main" id="{98695E4B-A492-3DE2-D80B-8F24C77F9170}"/>
              </a:ext>
            </a:extLst>
          </p:cNvPr>
          <p:cNvPicPr>
            <a:picLocks noChangeAspect="1"/>
          </p:cNvPicPr>
          <p:nvPr/>
        </p:nvPicPr>
        <p:blipFill>
          <a:blip r:embed="rId3"/>
          <a:stretch>
            <a:fillRect/>
          </a:stretch>
        </p:blipFill>
        <p:spPr>
          <a:xfrm>
            <a:off x="521208" y="5001768"/>
            <a:ext cx="3483537" cy="689809"/>
          </a:xfrm>
          <a:prstGeom prst="rect">
            <a:avLst/>
          </a:prstGeom>
        </p:spPr>
      </p:pic>
      <p:pic>
        <p:nvPicPr>
          <p:cNvPr id="10" name="Picture 9">
            <a:extLst>
              <a:ext uri="{FF2B5EF4-FFF2-40B4-BE49-F238E27FC236}">
                <a16:creationId xmlns:a16="http://schemas.microsoft.com/office/drawing/2014/main" id="{08675F8F-6ABE-2E8E-58A8-3D654D079910}"/>
              </a:ext>
            </a:extLst>
          </p:cNvPr>
          <p:cNvPicPr>
            <a:picLocks noChangeAspect="1"/>
          </p:cNvPicPr>
          <p:nvPr/>
        </p:nvPicPr>
        <p:blipFill>
          <a:blip r:embed="rId4"/>
          <a:stretch>
            <a:fillRect/>
          </a:stretch>
        </p:blipFill>
        <p:spPr>
          <a:xfrm>
            <a:off x="4168731" y="4977497"/>
            <a:ext cx="3850557" cy="507867"/>
          </a:xfrm>
          <a:prstGeom prst="rect">
            <a:avLst/>
          </a:prstGeom>
        </p:spPr>
      </p:pic>
      <p:pic>
        <p:nvPicPr>
          <p:cNvPr id="13" name="Picture 12">
            <a:extLst>
              <a:ext uri="{FF2B5EF4-FFF2-40B4-BE49-F238E27FC236}">
                <a16:creationId xmlns:a16="http://schemas.microsoft.com/office/drawing/2014/main" id="{00076674-1B2E-DE33-E945-A54E8C572591}"/>
              </a:ext>
            </a:extLst>
          </p:cNvPr>
          <p:cNvPicPr>
            <a:picLocks noChangeAspect="1"/>
          </p:cNvPicPr>
          <p:nvPr/>
        </p:nvPicPr>
        <p:blipFill>
          <a:blip r:embed="rId5"/>
          <a:stretch>
            <a:fillRect/>
          </a:stretch>
        </p:blipFill>
        <p:spPr>
          <a:xfrm>
            <a:off x="5453928" y="2596784"/>
            <a:ext cx="1724266" cy="381053"/>
          </a:xfrm>
          <a:prstGeom prst="rect">
            <a:avLst/>
          </a:prstGeom>
        </p:spPr>
      </p:pic>
      <p:pic>
        <p:nvPicPr>
          <p:cNvPr id="15" name="Picture 14">
            <a:extLst>
              <a:ext uri="{FF2B5EF4-FFF2-40B4-BE49-F238E27FC236}">
                <a16:creationId xmlns:a16="http://schemas.microsoft.com/office/drawing/2014/main" id="{8E0A3BD4-CC98-D7A3-DC03-2CA11287A53E}"/>
              </a:ext>
            </a:extLst>
          </p:cNvPr>
          <p:cNvPicPr>
            <a:picLocks noChangeAspect="1"/>
          </p:cNvPicPr>
          <p:nvPr/>
        </p:nvPicPr>
        <p:blipFill>
          <a:blip r:embed="rId6"/>
          <a:stretch>
            <a:fillRect/>
          </a:stretch>
        </p:blipFill>
        <p:spPr>
          <a:xfrm>
            <a:off x="5453928" y="3259709"/>
            <a:ext cx="3010320" cy="695422"/>
          </a:xfrm>
          <a:prstGeom prst="rect">
            <a:avLst/>
          </a:prstGeom>
        </p:spPr>
      </p:pic>
      <p:pic>
        <p:nvPicPr>
          <p:cNvPr id="17" name="Picture 16">
            <a:extLst>
              <a:ext uri="{FF2B5EF4-FFF2-40B4-BE49-F238E27FC236}">
                <a16:creationId xmlns:a16="http://schemas.microsoft.com/office/drawing/2014/main" id="{D250579A-D773-2F61-155C-D7241BB8A01E}"/>
              </a:ext>
            </a:extLst>
          </p:cNvPr>
          <p:cNvPicPr>
            <a:picLocks noChangeAspect="1"/>
          </p:cNvPicPr>
          <p:nvPr/>
        </p:nvPicPr>
        <p:blipFill>
          <a:blip r:embed="rId7"/>
          <a:stretch>
            <a:fillRect/>
          </a:stretch>
        </p:blipFill>
        <p:spPr>
          <a:xfrm>
            <a:off x="8801107" y="3216840"/>
            <a:ext cx="2695951" cy="781159"/>
          </a:xfrm>
          <a:prstGeom prst="rect">
            <a:avLst/>
          </a:prstGeom>
        </p:spPr>
      </p:pic>
      <p:pic>
        <p:nvPicPr>
          <p:cNvPr id="19" name="Picture 18">
            <a:extLst>
              <a:ext uri="{FF2B5EF4-FFF2-40B4-BE49-F238E27FC236}">
                <a16:creationId xmlns:a16="http://schemas.microsoft.com/office/drawing/2014/main" id="{D35CD2AB-9AC8-4955-5601-3B01CFCD22D8}"/>
              </a:ext>
            </a:extLst>
          </p:cNvPr>
          <p:cNvPicPr>
            <a:picLocks noChangeAspect="1"/>
          </p:cNvPicPr>
          <p:nvPr/>
        </p:nvPicPr>
        <p:blipFill>
          <a:blip r:embed="rId8"/>
          <a:stretch>
            <a:fillRect/>
          </a:stretch>
        </p:blipFill>
        <p:spPr>
          <a:xfrm>
            <a:off x="8137227" y="5001768"/>
            <a:ext cx="3983345" cy="481080"/>
          </a:xfrm>
          <a:prstGeom prst="rect">
            <a:avLst/>
          </a:prstGeom>
        </p:spPr>
      </p:pic>
      <p:sp>
        <p:nvSpPr>
          <p:cNvPr id="4" name="Speech Bubble: Rectangle 3">
            <a:extLst>
              <a:ext uri="{FF2B5EF4-FFF2-40B4-BE49-F238E27FC236}">
                <a16:creationId xmlns:a16="http://schemas.microsoft.com/office/drawing/2014/main" id="{31093D58-7292-8756-0737-AEF4040B2FEE}"/>
              </a:ext>
            </a:extLst>
          </p:cNvPr>
          <p:cNvSpPr/>
          <p:nvPr/>
        </p:nvSpPr>
        <p:spPr>
          <a:xfrm>
            <a:off x="4180860" y="4080685"/>
            <a:ext cx="1143000" cy="795528"/>
          </a:xfrm>
          <a:prstGeom prst="wedgeRectCallout">
            <a:avLst>
              <a:gd name="adj1" fmla="val 236783"/>
              <a:gd name="adj2" fmla="val -789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entury Gothic" panose="020B0502020202020204"/>
                <a:ea typeface="+mn-ea"/>
                <a:cs typeface="+mn-cs"/>
              </a:rPr>
              <a:t>Indentation indicate a block of code </a:t>
            </a:r>
          </a:p>
        </p:txBody>
      </p:sp>
      <p:sp>
        <p:nvSpPr>
          <p:cNvPr id="5" name="Speech Bubble: Rectangle 4">
            <a:extLst>
              <a:ext uri="{FF2B5EF4-FFF2-40B4-BE49-F238E27FC236}">
                <a16:creationId xmlns:a16="http://schemas.microsoft.com/office/drawing/2014/main" id="{574A61D3-7B46-14F8-D435-324150B7302C}"/>
              </a:ext>
            </a:extLst>
          </p:cNvPr>
          <p:cNvSpPr/>
          <p:nvPr/>
        </p:nvSpPr>
        <p:spPr>
          <a:xfrm>
            <a:off x="4182912" y="3680293"/>
            <a:ext cx="1140948" cy="1195920"/>
          </a:xfrm>
          <a:prstGeom prst="wedgeRectCallout">
            <a:avLst>
              <a:gd name="adj1" fmla="val 260783"/>
              <a:gd name="adj2" fmla="val 773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entury Gothic" panose="020B0502020202020204"/>
                <a:ea typeface="+mn-ea"/>
                <a:cs typeface="+mn-cs"/>
              </a:rPr>
              <a:t>A new line is enough indication of the end of the statement</a:t>
            </a:r>
          </a:p>
        </p:txBody>
      </p:sp>
      <p:pic>
        <p:nvPicPr>
          <p:cNvPr id="6" name="Picture 5">
            <a:extLst>
              <a:ext uri="{FF2B5EF4-FFF2-40B4-BE49-F238E27FC236}">
                <a16:creationId xmlns:a16="http://schemas.microsoft.com/office/drawing/2014/main" id="{6959CA77-726C-6F57-CE33-5FF4FBEF9FB3}"/>
              </a:ext>
            </a:extLst>
          </p:cNvPr>
          <p:cNvPicPr>
            <a:picLocks noChangeAspect="1"/>
          </p:cNvPicPr>
          <p:nvPr/>
        </p:nvPicPr>
        <p:blipFill>
          <a:blip r:embed="rId9"/>
          <a:stretch>
            <a:fillRect/>
          </a:stretch>
        </p:blipFill>
        <p:spPr>
          <a:xfrm>
            <a:off x="512064" y="5879982"/>
            <a:ext cx="9060289" cy="706964"/>
          </a:xfrm>
          <a:prstGeom prst="rect">
            <a:avLst/>
          </a:prstGeom>
          <a:ln w="28575">
            <a:solidFill>
              <a:schemeClr val="accent1"/>
            </a:solidFill>
          </a:ln>
        </p:spPr>
      </p:pic>
      <p:sp>
        <p:nvSpPr>
          <p:cNvPr id="8" name="Footer Placeholder 7">
            <a:extLst>
              <a:ext uri="{FF2B5EF4-FFF2-40B4-BE49-F238E27FC236}">
                <a16:creationId xmlns:a16="http://schemas.microsoft.com/office/drawing/2014/main" id="{69EE74F0-B045-CE0E-846A-0A246965E69E}"/>
              </a:ext>
            </a:extLst>
          </p:cNvPr>
          <p:cNvSpPr>
            <a:spLocks noGrp="1"/>
          </p:cNvSpPr>
          <p:nvPr>
            <p:ph type="ftr" sz="quarter" idx="11"/>
          </p:nvPr>
        </p:nvSpPr>
        <p:spPr/>
        <p:txBody>
          <a:bodyPr/>
          <a:lstStyle/>
          <a:p>
            <a:r>
              <a:rPr lang="en-US"/>
              <a:t>AI-in-Action-Heroes By AISE - Shaimaa Ali</a:t>
            </a:r>
            <a:endParaRPr lang="en-CA"/>
          </a:p>
        </p:txBody>
      </p:sp>
      <p:sp>
        <p:nvSpPr>
          <p:cNvPr id="11" name="Slide Number Placeholder 10">
            <a:extLst>
              <a:ext uri="{FF2B5EF4-FFF2-40B4-BE49-F238E27FC236}">
                <a16:creationId xmlns:a16="http://schemas.microsoft.com/office/drawing/2014/main" id="{7A235B7A-D88D-6417-8883-510049E0B174}"/>
              </a:ext>
            </a:extLst>
          </p:cNvPr>
          <p:cNvSpPr>
            <a:spLocks noGrp="1"/>
          </p:cNvSpPr>
          <p:nvPr>
            <p:ph type="sldNum" sz="quarter" idx="12"/>
          </p:nvPr>
        </p:nvSpPr>
        <p:spPr/>
        <p:txBody>
          <a:bodyPr/>
          <a:lstStyle/>
          <a:p>
            <a:fld id="{278C4207-2B14-4EFE-A02D-612BAF3AB404}" type="slidenum">
              <a:rPr lang="en-CA" smtClean="0"/>
              <a:t>47</a:t>
            </a:fld>
            <a:endParaRPr lang="en-CA"/>
          </a:p>
        </p:txBody>
      </p:sp>
    </p:spTree>
    <p:extLst>
      <p:ext uri="{BB962C8B-B14F-4D97-AF65-F5344CB8AC3E}">
        <p14:creationId xmlns:p14="http://schemas.microsoft.com/office/powerpoint/2010/main" val="1081151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9A8042-3428-F943-EBF9-841CDC5F12D5}"/>
              </a:ext>
            </a:extLst>
          </p:cNvPr>
          <p:cNvSpPr/>
          <p:nvPr/>
        </p:nvSpPr>
        <p:spPr>
          <a:xfrm>
            <a:off x="493776" y="2313432"/>
            <a:ext cx="3557016" cy="400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Syntax</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2CB6BD2-9283-0F6C-16F3-10F6240444F2}"/>
              </a:ext>
            </a:extLst>
          </p:cNvPr>
          <p:cNvSpPr>
            <a:spLocks noGrp="1"/>
          </p:cNvSpPr>
          <p:nvPr>
            <p:ph type="title"/>
          </p:nvPr>
        </p:nvSpPr>
        <p:spPr/>
        <p:txBody>
          <a:bodyPr/>
          <a:lstStyle/>
          <a:p>
            <a:r>
              <a:rPr lang="en-CA" dirty="0"/>
              <a:t>if-statement</a:t>
            </a:r>
          </a:p>
        </p:txBody>
      </p:sp>
      <p:pic>
        <p:nvPicPr>
          <p:cNvPr id="7" name="Picture 6">
            <a:extLst>
              <a:ext uri="{FF2B5EF4-FFF2-40B4-BE49-F238E27FC236}">
                <a16:creationId xmlns:a16="http://schemas.microsoft.com/office/drawing/2014/main" id="{271B6F44-5CC5-7AC9-2963-260126E1AE65}"/>
              </a:ext>
            </a:extLst>
          </p:cNvPr>
          <p:cNvPicPr>
            <a:picLocks noChangeAspect="1"/>
          </p:cNvPicPr>
          <p:nvPr/>
        </p:nvPicPr>
        <p:blipFill>
          <a:blip r:embed="rId2"/>
          <a:stretch>
            <a:fillRect/>
          </a:stretch>
        </p:blipFill>
        <p:spPr>
          <a:xfrm>
            <a:off x="521208" y="2977837"/>
            <a:ext cx="3483537" cy="1194933"/>
          </a:xfrm>
          <a:prstGeom prst="rect">
            <a:avLst/>
          </a:prstGeom>
        </p:spPr>
      </p:pic>
      <p:pic>
        <p:nvPicPr>
          <p:cNvPr id="9" name="Picture 8">
            <a:extLst>
              <a:ext uri="{FF2B5EF4-FFF2-40B4-BE49-F238E27FC236}">
                <a16:creationId xmlns:a16="http://schemas.microsoft.com/office/drawing/2014/main" id="{98695E4B-A492-3DE2-D80B-8F24C77F9170}"/>
              </a:ext>
            </a:extLst>
          </p:cNvPr>
          <p:cNvPicPr>
            <a:picLocks noChangeAspect="1"/>
          </p:cNvPicPr>
          <p:nvPr/>
        </p:nvPicPr>
        <p:blipFill>
          <a:blip r:embed="rId3"/>
          <a:stretch>
            <a:fillRect/>
          </a:stretch>
        </p:blipFill>
        <p:spPr>
          <a:xfrm>
            <a:off x="521208" y="5001768"/>
            <a:ext cx="3483537" cy="689809"/>
          </a:xfrm>
          <a:prstGeom prst="rect">
            <a:avLst/>
          </a:prstGeom>
        </p:spPr>
      </p:pic>
      <p:pic>
        <p:nvPicPr>
          <p:cNvPr id="10" name="Picture 9">
            <a:extLst>
              <a:ext uri="{FF2B5EF4-FFF2-40B4-BE49-F238E27FC236}">
                <a16:creationId xmlns:a16="http://schemas.microsoft.com/office/drawing/2014/main" id="{08675F8F-6ABE-2E8E-58A8-3D654D079910}"/>
              </a:ext>
            </a:extLst>
          </p:cNvPr>
          <p:cNvPicPr>
            <a:picLocks noChangeAspect="1"/>
          </p:cNvPicPr>
          <p:nvPr/>
        </p:nvPicPr>
        <p:blipFill>
          <a:blip r:embed="rId4"/>
          <a:stretch>
            <a:fillRect/>
          </a:stretch>
        </p:blipFill>
        <p:spPr>
          <a:xfrm>
            <a:off x="4168731" y="4977497"/>
            <a:ext cx="3850557" cy="507867"/>
          </a:xfrm>
          <a:prstGeom prst="rect">
            <a:avLst/>
          </a:prstGeom>
        </p:spPr>
      </p:pic>
      <p:pic>
        <p:nvPicPr>
          <p:cNvPr id="13" name="Picture 12">
            <a:extLst>
              <a:ext uri="{FF2B5EF4-FFF2-40B4-BE49-F238E27FC236}">
                <a16:creationId xmlns:a16="http://schemas.microsoft.com/office/drawing/2014/main" id="{00076674-1B2E-DE33-E945-A54E8C572591}"/>
              </a:ext>
            </a:extLst>
          </p:cNvPr>
          <p:cNvPicPr>
            <a:picLocks noChangeAspect="1"/>
          </p:cNvPicPr>
          <p:nvPr/>
        </p:nvPicPr>
        <p:blipFill>
          <a:blip r:embed="rId5"/>
          <a:stretch>
            <a:fillRect/>
          </a:stretch>
        </p:blipFill>
        <p:spPr>
          <a:xfrm>
            <a:off x="5453928" y="2596784"/>
            <a:ext cx="1724266" cy="381053"/>
          </a:xfrm>
          <a:prstGeom prst="rect">
            <a:avLst/>
          </a:prstGeom>
        </p:spPr>
      </p:pic>
      <p:pic>
        <p:nvPicPr>
          <p:cNvPr id="15" name="Picture 14">
            <a:extLst>
              <a:ext uri="{FF2B5EF4-FFF2-40B4-BE49-F238E27FC236}">
                <a16:creationId xmlns:a16="http://schemas.microsoft.com/office/drawing/2014/main" id="{8E0A3BD4-CC98-D7A3-DC03-2CA11287A53E}"/>
              </a:ext>
            </a:extLst>
          </p:cNvPr>
          <p:cNvPicPr>
            <a:picLocks noChangeAspect="1"/>
          </p:cNvPicPr>
          <p:nvPr/>
        </p:nvPicPr>
        <p:blipFill>
          <a:blip r:embed="rId6"/>
          <a:stretch>
            <a:fillRect/>
          </a:stretch>
        </p:blipFill>
        <p:spPr>
          <a:xfrm>
            <a:off x="5453928" y="3259709"/>
            <a:ext cx="3010320" cy="695422"/>
          </a:xfrm>
          <a:prstGeom prst="rect">
            <a:avLst/>
          </a:prstGeom>
        </p:spPr>
      </p:pic>
      <p:pic>
        <p:nvPicPr>
          <p:cNvPr id="17" name="Picture 16">
            <a:extLst>
              <a:ext uri="{FF2B5EF4-FFF2-40B4-BE49-F238E27FC236}">
                <a16:creationId xmlns:a16="http://schemas.microsoft.com/office/drawing/2014/main" id="{D250579A-D773-2F61-155C-D7241BB8A01E}"/>
              </a:ext>
            </a:extLst>
          </p:cNvPr>
          <p:cNvPicPr>
            <a:picLocks noChangeAspect="1"/>
          </p:cNvPicPr>
          <p:nvPr/>
        </p:nvPicPr>
        <p:blipFill>
          <a:blip r:embed="rId7"/>
          <a:stretch>
            <a:fillRect/>
          </a:stretch>
        </p:blipFill>
        <p:spPr>
          <a:xfrm>
            <a:off x="8801107" y="3216840"/>
            <a:ext cx="2695951" cy="781159"/>
          </a:xfrm>
          <a:prstGeom prst="rect">
            <a:avLst/>
          </a:prstGeom>
        </p:spPr>
      </p:pic>
      <p:pic>
        <p:nvPicPr>
          <p:cNvPr id="19" name="Picture 18">
            <a:extLst>
              <a:ext uri="{FF2B5EF4-FFF2-40B4-BE49-F238E27FC236}">
                <a16:creationId xmlns:a16="http://schemas.microsoft.com/office/drawing/2014/main" id="{D35CD2AB-9AC8-4955-5601-3B01CFCD22D8}"/>
              </a:ext>
            </a:extLst>
          </p:cNvPr>
          <p:cNvPicPr>
            <a:picLocks noChangeAspect="1"/>
          </p:cNvPicPr>
          <p:nvPr/>
        </p:nvPicPr>
        <p:blipFill>
          <a:blip r:embed="rId8"/>
          <a:stretch>
            <a:fillRect/>
          </a:stretch>
        </p:blipFill>
        <p:spPr>
          <a:xfrm>
            <a:off x="8137227" y="5001768"/>
            <a:ext cx="3983345" cy="481080"/>
          </a:xfrm>
          <a:prstGeom prst="rect">
            <a:avLst/>
          </a:prstGeom>
        </p:spPr>
      </p:pic>
      <p:sp>
        <p:nvSpPr>
          <p:cNvPr id="4" name="Speech Bubble: Rectangle 3">
            <a:extLst>
              <a:ext uri="{FF2B5EF4-FFF2-40B4-BE49-F238E27FC236}">
                <a16:creationId xmlns:a16="http://schemas.microsoft.com/office/drawing/2014/main" id="{31093D58-7292-8756-0737-AEF4040B2FEE}"/>
              </a:ext>
            </a:extLst>
          </p:cNvPr>
          <p:cNvSpPr/>
          <p:nvPr/>
        </p:nvSpPr>
        <p:spPr>
          <a:xfrm>
            <a:off x="7765308" y="4080685"/>
            <a:ext cx="1143000" cy="795528"/>
          </a:xfrm>
          <a:prstGeom prst="wedgeRectCallout">
            <a:avLst>
              <a:gd name="adj1" fmla="val 207983"/>
              <a:gd name="adj2" fmla="val -754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entury Gothic" panose="020B0502020202020204"/>
                <a:ea typeface="+mn-ea"/>
                <a:cs typeface="+mn-cs"/>
              </a:rPr>
              <a:t>Indentation indicate a block of code </a:t>
            </a:r>
          </a:p>
        </p:txBody>
      </p:sp>
      <p:sp>
        <p:nvSpPr>
          <p:cNvPr id="5" name="Speech Bubble: Rectangle 4">
            <a:extLst>
              <a:ext uri="{FF2B5EF4-FFF2-40B4-BE49-F238E27FC236}">
                <a16:creationId xmlns:a16="http://schemas.microsoft.com/office/drawing/2014/main" id="{574A61D3-7B46-14F8-D435-324150B7302C}"/>
              </a:ext>
            </a:extLst>
          </p:cNvPr>
          <p:cNvSpPr/>
          <p:nvPr/>
        </p:nvSpPr>
        <p:spPr>
          <a:xfrm>
            <a:off x="7767360" y="3259709"/>
            <a:ext cx="1140948" cy="1616504"/>
          </a:xfrm>
          <a:prstGeom prst="wedgeRectCallout">
            <a:avLst>
              <a:gd name="adj1" fmla="val 304061"/>
              <a:gd name="adj2" fmla="val 6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entury Gothic" panose="020B0502020202020204"/>
                <a:ea typeface="+mn-ea"/>
                <a:cs typeface="+mn-cs"/>
              </a:rPr>
              <a:t>The ; is not necessary unless we are writing multiple statements in the same line</a:t>
            </a:r>
          </a:p>
        </p:txBody>
      </p:sp>
      <p:pic>
        <p:nvPicPr>
          <p:cNvPr id="11" name="Picture 10">
            <a:extLst>
              <a:ext uri="{FF2B5EF4-FFF2-40B4-BE49-F238E27FC236}">
                <a16:creationId xmlns:a16="http://schemas.microsoft.com/office/drawing/2014/main" id="{5E9C7856-9E18-0276-AFD9-12FB6BEB32F8}"/>
              </a:ext>
            </a:extLst>
          </p:cNvPr>
          <p:cNvPicPr>
            <a:picLocks noChangeAspect="1"/>
          </p:cNvPicPr>
          <p:nvPr/>
        </p:nvPicPr>
        <p:blipFill>
          <a:blip r:embed="rId9"/>
          <a:stretch>
            <a:fillRect/>
          </a:stretch>
        </p:blipFill>
        <p:spPr>
          <a:xfrm>
            <a:off x="512064" y="5879982"/>
            <a:ext cx="9060289" cy="706964"/>
          </a:xfrm>
          <a:prstGeom prst="rect">
            <a:avLst/>
          </a:prstGeom>
          <a:ln w="28575">
            <a:solidFill>
              <a:schemeClr val="accent1"/>
            </a:solidFill>
          </a:ln>
        </p:spPr>
      </p:pic>
      <p:sp>
        <p:nvSpPr>
          <p:cNvPr id="6" name="Footer Placeholder 5">
            <a:extLst>
              <a:ext uri="{FF2B5EF4-FFF2-40B4-BE49-F238E27FC236}">
                <a16:creationId xmlns:a16="http://schemas.microsoft.com/office/drawing/2014/main" id="{26FB67CA-58C8-84C9-ADC9-FA0F630CEF2E}"/>
              </a:ext>
            </a:extLst>
          </p:cNvPr>
          <p:cNvSpPr>
            <a:spLocks noGrp="1"/>
          </p:cNvSpPr>
          <p:nvPr>
            <p:ph type="ftr" sz="quarter" idx="11"/>
          </p:nvPr>
        </p:nvSpPr>
        <p:spPr/>
        <p:txBody>
          <a:bodyPr/>
          <a:lstStyle/>
          <a:p>
            <a:r>
              <a:rPr lang="en-US"/>
              <a:t>AI-in-Action-Heroes By AISE - Shaimaa Ali</a:t>
            </a:r>
            <a:endParaRPr lang="en-CA"/>
          </a:p>
        </p:txBody>
      </p:sp>
      <p:sp>
        <p:nvSpPr>
          <p:cNvPr id="8" name="Slide Number Placeholder 7">
            <a:extLst>
              <a:ext uri="{FF2B5EF4-FFF2-40B4-BE49-F238E27FC236}">
                <a16:creationId xmlns:a16="http://schemas.microsoft.com/office/drawing/2014/main" id="{C56C4FCF-8F4C-237E-2EE1-B71EF3DAEA9F}"/>
              </a:ext>
            </a:extLst>
          </p:cNvPr>
          <p:cNvSpPr>
            <a:spLocks noGrp="1"/>
          </p:cNvSpPr>
          <p:nvPr>
            <p:ph type="sldNum" sz="quarter" idx="12"/>
          </p:nvPr>
        </p:nvSpPr>
        <p:spPr/>
        <p:txBody>
          <a:bodyPr/>
          <a:lstStyle/>
          <a:p>
            <a:fld id="{278C4207-2B14-4EFE-A02D-612BAF3AB404}" type="slidenum">
              <a:rPr lang="en-CA" smtClean="0"/>
              <a:t>48</a:t>
            </a:fld>
            <a:endParaRPr lang="en-CA"/>
          </a:p>
        </p:txBody>
      </p:sp>
    </p:spTree>
    <p:extLst>
      <p:ext uri="{BB962C8B-B14F-4D97-AF65-F5344CB8AC3E}">
        <p14:creationId xmlns:p14="http://schemas.microsoft.com/office/powerpoint/2010/main" val="2987564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9A8042-3428-F943-EBF9-841CDC5F12D5}"/>
              </a:ext>
            </a:extLst>
          </p:cNvPr>
          <p:cNvSpPr/>
          <p:nvPr/>
        </p:nvSpPr>
        <p:spPr>
          <a:xfrm>
            <a:off x="493776" y="2313432"/>
            <a:ext cx="3557016" cy="400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Syntax</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2CB6BD2-9283-0F6C-16F3-10F6240444F2}"/>
              </a:ext>
            </a:extLst>
          </p:cNvPr>
          <p:cNvSpPr>
            <a:spLocks noGrp="1"/>
          </p:cNvSpPr>
          <p:nvPr>
            <p:ph type="title"/>
          </p:nvPr>
        </p:nvSpPr>
        <p:spPr/>
        <p:txBody>
          <a:bodyPr/>
          <a:lstStyle/>
          <a:p>
            <a:r>
              <a:rPr lang="en-CA" dirty="0"/>
              <a:t>if-statement</a:t>
            </a:r>
          </a:p>
        </p:txBody>
      </p:sp>
      <p:pic>
        <p:nvPicPr>
          <p:cNvPr id="7" name="Picture 6">
            <a:extLst>
              <a:ext uri="{FF2B5EF4-FFF2-40B4-BE49-F238E27FC236}">
                <a16:creationId xmlns:a16="http://schemas.microsoft.com/office/drawing/2014/main" id="{271B6F44-5CC5-7AC9-2963-260126E1AE65}"/>
              </a:ext>
            </a:extLst>
          </p:cNvPr>
          <p:cNvPicPr>
            <a:picLocks noChangeAspect="1"/>
          </p:cNvPicPr>
          <p:nvPr/>
        </p:nvPicPr>
        <p:blipFill>
          <a:blip r:embed="rId2"/>
          <a:stretch>
            <a:fillRect/>
          </a:stretch>
        </p:blipFill>
        <p:spPr>
          <a:xfrm>
            <a:off x="521208" y="2977837"/>
            <a:ext cx="3483537" cy="1194933"/>
          </a:xfrm>
          <a:prstGeom prst="rect">
            <a:avLst/>
          </a:prstGeom>
        </p:spPr>
      </p:pic>
      <p:pic>
        <p:nvPicPr>
          <p:cNvPr id="9" name="Picture 8">
            <a:extLst>
              <a:ext uri="{FF2B5EF4-FFF2-40B4-BE49-F238E27FC236}">
                <a16:creationId xmlns:a16="http://schemas.microsoft.com/office/drawing/2014/main" id="{98695E4B-A492-3DE2-D80B-8F24C77F9170}"/>
              </a:ext>
            </a:extLst>
          </p:cNvPr>
          <p:cNvPicPr>
            <a:picLocks noChangeAspect="1"/>
          </p:cNvPicPr>
          <p:nvPr/>
        </p:nvPicPr>
        <p:blipFill>
          <a:blip r:embed="rId3"/>
          <a:stretch>
            <a:fillRect/>
          </a:stretch>
        </p:blipFill>
        <p:spPr>
          <a:xfrm>
            <a:off x="521208" y="5001768"/>
            <a:ext cx="3483537" cy="689809"/>
          </a:xfrm>
          <a:prstGeom prst="rect">
            <a:avLst/>
          </a:prstGeom>
        </p:spPr>
      </p:pic>
      <p:pic>
        <p:nvPicPr>
          <p:cNvPr id="13" name="Picture 12">
            <a:extLst>
              <a:ext uri="{FF2B5EF4-FFF2-40B4-BE49-F238E27FC236}">
                <a16:creationId xmlns:a16="http://schemas.microsoft.com/office/drawing/2014/main" id="{00076674-1B2E-DE33-E945-A54E8C572591}"/>
              </a:ext>
            </a:extLst>
          </p:cNvPr>
          <p:cNvPicPr>
            <a:picLocks noChangeAspect="1"/>
          </p:cNvPicPr>
          <p:nvPr/>
        </p:nvPicPr>
        <p:blipFill>
          <a:blip r:embed="rId4"/>
          <a:stretch>
            <a:fillRect/>
          </a:stretch>
        </p:blipFill>
        <p:spPr>
          <a:xfrm>
            <a:off x="5453928" y="2596784"/>
            <a:ext cx="1724266" cy="381053"/>
          </a:xfrm>
          <a:prstGeom prst="rect">
            <a:avLst/>
          </a:prstGeom>
        </p:spPr>
      </p:pic>
      <p:pic>
        <p:nvPicPr>
          <p:cNvPr id="15" name="Picture 14">
            <a:extLst>
              <a:ext uri="{FF2B5EF4-FFF2-40B4-BE49-F238E27FC236}">
                <a16:creationId xmlns:a16="http://schemas.microsoft.com/office/drawing/2014/main" id="{8E0A3BD4-CC98-D7A3-DC03-2CA11287A53E}"/>
              </a:ext>
            </a:extLst>
          </p:cNvPr>
          <p:cNvPicPr>
            <a:picLocks noChangeAspect="1"/>
          </p:cNvPicPr>
          <p:nvPr/>
        </p:nvPicPr>
        <p:blipFill>
          <a:blip r:embed="rId5"/>
          <a:stretch>
            <a:fillRect/>
          </a:stretch>
        </p:blipFill>
        <p:spPr>
          <a:xfrm>
            <a:off x="5453928" y="3259708"/>
            <a:ext cx="3010320" cy="695422"/>
          </a:xfrm>
          <a:prstGeom prst="rect">
            <a:avLst/>
          </a:prstGeom>
        </p:spPr>
      </p:pic>
      <p:pic>
        <p:nvPicPr>
          <p:cNvPr id="17" name="Picture 16">
            <a:extLst>
              <a:ext uri="{FF2B5EF4-FFF2-40B4-BE49-F238E27FC236}">
                <a16:creationId xmlns:a16="http://schemas.microsoft.com/office/drawing/2014/main" id="{D250579A-D773-2F61-155C-D7241BB8A01E}"/>
              </a:ext>
            </a:extLst>
          </p:cNvPr>
          <p:cNvPicPr>
            <a:picLocks noChangeAspect="1"/>
          </p:cNvPicPr>
          <p:nvPr/>
        </p:nvPicPr>
        <p:blipFill>
          <a:blip r:embed="rId6"/>
          <a:stretch>
            <a:fillRect/>
          </a:stretch>
        </p:blipFill>
        <p:spPr>
          <a:xfrm>
            <a:off x="8801107" y="3216840"/>
            <a:ext cx="2695951" cy="781159"/>
          </a:xfrm>
          <a:prstGeom prst="rect">
            <a:avLst/>
          </a:prstGeom>
        </p:spPr>
      </p:pic>
      <p:cxnSp>
        <p:nvCxnSpPr>
          <p:cNvPr id="4" name="Straight Arrow Connector 3">
            <a:extLst>
              <a:ext uri="{FF2B5EF4-FFF2-40B4-BE49-F238E27FC236}">
                <a16:creationId xmlns:a16="http://schemas.microsoft.com/office/drawing/2014/main" id="{C8D3DF9B-8FE7-C569-1819-F63A255CCAB4}"/>
              </a:ext>
            </a:extLst>
          </p:cNvPr>
          <p:cNvCxnSpPr>
            <a:cxnSpLocks/>
          </p:cNvCxnSpPr>
          <p:nvPr/>
        </p:nvCxnSpPr>
        <p:spPr>
          <a:xfrm>
            <a:off x="5535660" y="3712464"/>
            <a:ext cx="4597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Speech Bubble: Rectangle 4">
            <a:extLst>
              <a:ext uri="{FF2B5EF4-FFF2-40B4-BE49-F238E27FC236}">
                <a16:creationId xmlns:a16="http://schemas.microsoft.com/office/drawing/2014/main" id="{75AFBCCD-0A42-842E-8D45-2BD358C4349F}"/>
              </a:ext>
            </a:extLst>
          </p:cNvPr>
          <p:cNvSpPr/>
          <p:nvPr/>
        </p:nvSpPr>
        <p:spPr>
          <a:xfrm>
            <a:off x="4122684" y="4263333"/>
            <a:ext cx="1143000" cy="795528"/>
          </a:xfrm>
          <a:prstGeom prst="wedgeRectCallout">
            <a:avLst>
              <a:gd name="adj1" fmla="val 98383"/>
              <a:gd name="adj2" fmla="val -984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entury Gothic" panose="020B0502020202020204"/>
                <a:ea typeface="+mn-ea"/>
                <a:cs typeface="+mn-cs"/>
              </a:rPr>
              <a:t>Indentation indicate a block of code </a:t>
            </a:r>
          </a:p>
        </p:txBody>
      </p:sp>
      <p:cxnSp>
        <p:nvCxnSpPr>
          <p:cNvPr id="8" name="Straight Arrow Connector 7">
            <a:extLst>
              <a:ext uri="{FF2B5EF4-FFF2-40B4-BE49-F238E27FC236}">
                <a16:creationId xmlns:a16="http://schemas.microsoft.com/office/drawing/2014/main" id="{574D3473-19B0-D7F1-DD50-1DF0BDC2CDA4}"/>
              </a:ext>
            </a:extLst>
          </p:cNvPr>
          <p:cNvCxnSpPr>
            <a:cxnSpLocks/>
          </p:cNvCxnSpPr>
          <p:nvPr/>
        </p:nvCxnSpPr>
        <p:spPr>
          <a:xfrm>
            <a:off x="8915400" y="3712464"/>
            <a:ext cx="4328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377D8EAA-2428-FC12-C7FE-B73CDF6D1736}"/>
              </a:ext>
            </a:extLst>
          </p:cNvPr>
          <p:cNvSpPr/>
          <p:nvPr/>
        </p:nvSpPr>
        <p:spPr>
          <a:xfrm>
            <a:off x="4122684" y="4256884"/>
            <a:ext cx="1143000" cy="795528"/>
          </a:xfrm>
          <a:prstGeom prst="wedgeRectCallout">
            <a:avLst>
              <a:gd name="adj1" fmla="val 391983"/>
              <a:gd name="adj2" fmla="val -1053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entury Gothic" panose="020B0502020202020204"/>
                <a:ea typeface="+mn-ea"/>
                <a:cs typeface="+mn-cs"/>
              </a:rPr>
              <a:t>Indentation indicate a block of code </a:t>
            </a:r>
          </a:p>
        </p:txBody>
      </p:sp>
      <p:pic>
        <p:nvPicPr>
          <p:cNvPr id="18" name="Picture 17">
            <a:extLst>
              <a:ext uri="{FF2B5EF4-FFF2-40B4-BE49-F238E27FC236}">
                <a16:creationId xmlns:a16="http://schemas.microsoft.com/office/drawing/2014/main" id="{48A0992A-7723-A6F9-8DA8-286DFFB8F343}"/>
              </a:ext>
            </a:extLst>
          </p:cNvPr>
          <p:cNvPicPr>
            <a:picLocks noChangeAspect="1"/>
          </p:cNvPicPr>
          <p:nvPr/>
        </p:nvPicPr>
        <p:blipFill>
          <a:blip r:embed="rId7"/>
          <a:stretch>
            <a:fillRect/>
          </a:stretch>
        </p:blipFill>
        <p:spPr>
          <a:xfrm>
            <a:off x="6557001" y="4584566"/>
            <a:ext cx="2791215" cy="762106"/>
          </a:xfrm>
          <a:prstGeom prst="rect">
            <a:avLst/>
          </a:prstGeom>
        </p:spPr>
      </p:pic>
      <p:pic>
        <p:nvPicPr>
          <p:cNvPr id="21" name="Graphic 20" descr="Close with solid fill">
            <a:extLst>
              <a:ext uri="{FF2B5EF4-FFF2-40B4-BE49-F238E27FC236}">
                <a16:creationId xmlns:a16="http://schemas.microsoft.com/office/drawing/2014/main" id="{FEB2FF12-1E77-9A15-C05F-CA94446CFC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33816" y="4889472"/>
            <a:ext cx="914400" cy="914400"/>
          </a:xfrm>
          <a:prstGeom prst="rect">
            <a:avLst/>
          </a:prstGeom>
        </p:spPr>
      </p:pic>
      <p:pic>
        <p:nvPicPr>
          <p:cNvPr id="22" name="Picture 21">
            <a:extLst>
              <a:ext uri="{FF2B5EF4-FFF2-40B4-BE49-F238E27FC236}">
                <a16:creationId xmlns:a16="http://schemas.microsoft.com/office/drawing/2014/main" id="{6D70BE5F-21FB-5CCA-060E-E9FDF0F41CFA}"/>
              </a:ext>
            </a:extLst>
          </p:cNvPr>
          <p:cNvPicPr>
            <a:picLocks noChangeAspect="1"/>
          </p:cNvPicPr>
          <p:nvPr/>
        </p:nvPicPr>
        <p:blipFill>
          <a:blip r:embed="rId10"/>
          <a:stretch>
            <a:fillRect/>
          </a:stretch>
        </p:blipFill>
        <p:spPr>
          <a:xfrm>
            <a:off x="512064" y="5879982"/>
            <a:ext cx="9060289" cy="706964"/>
          </a:xfrm>
          <a:prstGeom prst="rect">
            <a:avLst/>
          </a:prstGeom>
          <a:ln w="28575">
            <a:solidFill>
              <a:schemeClr val="accent1"/>
            </a:solidFill>
          </a:ln>
        </p:spPr>
      </p:pic>
      <p:sp>
        <p:nvSpPr>
          <p:cNvPr id="6" name="Footer Placeholder 5">
            <a:extLst>
              <a:ext uri="{FF2B5EF4-FFF2-40B4-BE49-F238E27FC236}">
                <a16:creationId xmlns:a16="http://schemas.microsoft.com/office/drawing/2014/main" id="{B4770129-141B-50F2-D3F9-72B2F238019F}"/>
              </a:ext>
            </a:extLst>
          </p:cNvPr>
          <p:cNvSpPr>
            <a:spLocks noGrp="1"/>
          </p:cNvSpPr>
          <p:nvPr>
            <p:ph type="ftr" sz="quarter" idx="11"/>
          </p:nvPr>
        </p:nvSpPr>
        <p:spPr/>
        <p:txBody>
          <a:bodyPr/>
          <a:lstStyle/>
          <a:p>
            <a:r>
              <a:rPr lang="en-US"/>
              <a:t>AI-in-Action-Heroes By AISE - Shaimaa Ali</a:t>
            </a:r>
            <a:endParaRPr lang="en-CA"/>
          </a:p>
        </p:txBody>
      </p:sp>
      <p:sp>
        <p:nvSpPr>
          <p:cNvPr id="10" name="Slide Number Placeholder 9">
            <a:extLst>
              <a:ext uri="{FF2B5EF4-FFF2-40B4-BE49-F238E27FC236}">
                <a16:creationId xmlns:a16="http://schemas.microsoft.com/office/drawing/2014/main" id="{6A5A6D0C-F7BC-E66E-B765-0CC6888D9CC1}"/>
              </a:ext>
            </a:extLst>
          </p:cNvPr>
          <p:cNvSpPr>
            <a:spLocks noGrp="1"/>
          </p:cNvSpPr>
          <p:nvPr>
            <p:ph type="sldNum" sz="quarter" idx="12"/>
          </p:nvPr>
        </p:nvSpPr>
        <p:spPr/>
        <p:txBody>
          <a:bodyPr/>
          <a:lstStyle/>
          <a:p>
            <a:fld id="{278C4207-2B14-4EFE-A02D-612BAF3AB404}" type="slidenum">
              <a:rPr lang="en-CA" smtClean="0"/>
              <a:t>49</a:t>
            </a:fld>
            <a:endParaRPr lang="en-CA"/>
          </a:p>
        </p:txBody>
      </p:sp>
    </p:spTree>
    <p:extLst>
      <p:ext uri="{BB962C8B-B14F-4D97-AF65-F5344CB8AC3E}">
        <p14:creationId xmlns:p14="http://schemas.microsoft.com/office/powerpoint/2010/main" val="139064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1D7D-2174-5D26-229C-57889281B9DE}"/>
              </a:ext>
            </a:extLst>
          </p:cNvPr>
          <p:cNvSpPr>
            <a:spLocks noGrp="1"/>
          </p:cNvSpPr>
          <p:nvPr>
            <p:ph type="title"/>
          </p:nvPr>
        </p:nvSpPr>
        <p:spPr/>
        <p:txBody>
          <a:bodyPr/>
          <a:lstStyle/>
          <a:p>
            <a:r>
              <a:rPr lang="en-CA" dirty="0"/>
              <a:t>Cyber-Physical System</a:t>
            </a:r>
          </a:p>
        </p:txBody>
      </p:sp>
      <p:sp>
        <p:nvSpPr>
          <p:cNvPr id="3" name="Content Placeholder 2">
            <a:extLst>
              <a:ext uri="{FF2B5EF4-FFF2-40B4-BE49-F238E27FC236}">
                <a16:creationId xmlns:a16="http://schemas.microsoft.com/office/drawing/2014/main" id="{69210FFA-E18A-5845-8996-9A9E5E7D4A32}"/>
              </a:ext>
            </a:extLst>
          </p:cNvPr>
          <p:cNvSpPr>
            <a:spLocks noGrp="1"/>
          </p:cNvSpPr>
          <p:nvPr>
            <p:ph idx="1"/>
          </p:nvPr>
        </p:nvSpPr>
        <p:spPr>
          <a:xfrm>
            <a:off x="1006651" y="2517358"/>
            <a:ext cx="4054355" cy="3963555"/>
          </a:xfrm>
        </p:spPr>
        <p:txBody>
          <a:bodyPr>
            <a:normAutofit/>
          </a:bodyPr>
          <a:lstStyle/>
          <a:p>
            <a:r>
              <a:rPr lang="en-CA" dirty="0"/>
              <a:t>Hardware aspects</a:t>
            </a:r>
          </a:p>
          <a:p>
            <a:pPr lvl="1"/>
            <a:r>
              <a:rPr lang="en-CA" dirty="0"/>
              <a:t>Sensors: collect input from the surroundings and send it to the program.</a:t>
            </a:r>
          </a:p>
          <a:p>
            <a:pPr lvl="1"/>
            <a:r>
              <a:rPr lang="en-CA" dirty="0"/>
              <a:t>Actuators: take commands form the program and cause the device to take action.</a:t>
            </a:r>
          </a:p>
          <a:p>
            <a:r>
              <a:rPr lang="en-CA" dirty="0"/>
              <a:t>Software aspects</a:t>
            </a:r>
          </a:p>
          <a:p>
            <a:pPr lvl="1"/>
            <a:r>
              <a:rPr lang="en-CA" dirty="0"/>
              <a:t>OS, Libraries, …, etc.</a:t>
            </a:r>
          </a:p>
          <a:p>
            <a:pPr lvl="1"/>
            <a:r>
              <a:rPr lang="en-CA" dirty="0"/>
              <a:t>Your programs</a:t>
            </a:r>
          </a:p>
          <a:p>
            <a:endParaRPr lang="en-CA" dirty="0"/>
          </a:p>
        </p:txBody>
      </p:sp>
      <p:sp>
        <p:nvSpPr>
          <p:cNvPr id="5" name="Rectangle 4">
            <a:extLst>
              <a:ext uri="{FF2B5EF4-FFF2-40B4-BE49-F238E27FC236}">
                <a16:creationId xmlns:a16="http://schemas.microsoft.com/office/drawing/2014/main" id="{D84F2086-0F44-F035-E3C3-DC821A1A628E}"/>
              </a:ext>
            </a:extLst>
          </p:cNvPr>
          <p:cNvSpPr/>
          <p:nvPr/>
        </p:nvSpPr>
        <p:spPr>
          <a:xfrm>
            <a:off x="7666183" y="2332692"/>
            <a:ext cx="3195782" cy="44190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endParaRPr lang="en-CA" dirty="0"/>
          </a:p>
          <a:p>
            <a:pPr algn="ctr"/>
            <a:r>
              <a:rPr lang="en-CA" dirty="0"/>
              <a:t>Cyber-Physical System</a:t>
            </a:r>
          </a:p>
        </p:txBody>
      </p:sp>
      <p:graphicFrame>
        <p:nvGraphicFramePr>
          <p:cNvPr id="6" name="Content Placeholder 7">
            <a:extLst>
              <a:ext uri="{FF2B5EF4-FFF2-40B4-BE49-F238E27FC236}">
                <a16:creationId xmlns:a16="http://schemas.microsoft.com/office/drawing/2014/main" id="{01BC2C36-4636-9ACA-0C04-5E8B7DD0E2E7}"/>
              </a:ext>
            </a:extLst>
          </p:cNvPr>
          <p:cNvGraphicFramePr>
            <a:graphicFrameLocks/>
          </p:cNvGraphicFramePr>
          <p:nvPr>
            <p:extLst>
              <p:ext uri="{D42A27DB-BD31-4B8C-83A1-F6EECF244321}">
                <p14:modId xmlns:p14="http://schemas.microsoft.com/office/powerpoint/2010/main" val="984181784"/>
              </p:ext>
            </p:extLst>
          </p:nvPr>
        </p:nvGraphicFramePr>
        <p:xfrm>
          <a:off x="4841009" y="2566556"/>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C25E6DE-8625-2D75-AF9D-856B805F63EF}"/>
              </a:ext>
            </a:extLst>
          </p:cNvPr>
          <p:cNvSpPr txBox="1"/>
          <p:nvPr/>
        </p:nvSpPr>
        <p:spPr>
          <a:xfrm>
            <a:off x="8822182" y="5847388"/>
            <a:ext cx="1071418" cy="369332"/>
          </a:xfrm>
          <a:prstGeom prst="rect">
            <a:avLst/>
          </a:prstGeom>
          <a:noFill/>
        </p:spPr>
        <p:txBody>
          <a:bodyPr wrap="square" rtlCol="0">
            <a:spAutoFit/>
          </a:bodyPr>
          <a:lstStyle/>
          <a:p>
            <a:r>
              <a:rPr lang="en-CA" dirty="0">
                <a:solidFill>
                  <a:schemeClr val="bg1"/>
                </a:solidFill>
              </a:rPr>
              <a:t>sensors</a:t>
            </a:r>
          </a:p>
        </p:txBody>
      </p:sp>
      <p:sp>
        <p:nvSpPr>
          <p:cNvPr id="8" name="TextBox 7">
            <a:extLst>
              <a:ext uri="{FF2B5EF4-FFF2-40B4-BE49-F238E27FC236}">
                <a16:creationId xmlns:a16="http://schemas.microsoft.com/office/drawing/2014/main" id="{06717911-50FD-50C9-8120-3E34DA8BF035}"/>
              </a:ext>
            </a:extLst>
          </p:cNvPr>
          <p:cNvSpPr txBox="1"/>
          <p:nvPr/>
        </p:nvSpPr>
        <p:spPr>
          <a:xfrm>
            <a:off x="8580834" y="2332692"/>
            <a:ext cx="1345262" cy="369332"/>
          </a:xfrm>
          <a:prstGeom prst="rect">
            <a:avLst/>
          </a:prstGeom>
          <a:noFill/>
        </p:spPr>
        <p:txBody>
          <a:bodyPr wrap="square" rtlCol="0">
            <a:spAutoFit/>
          </a:bodyPr>
          <a:lstStyle/>
          <a:p>
            <a:r>
              <a:rPr lang="en-CA" dirty="0">
                <a:solidFill>
                  <a:schemeClr val="bg1"/>
                </a:solidFill>
              </a:rPr>
              <a:t>actuators</a:t>
            </a:r>
          </a:p>
        </p:txBody>
      </p:sp>
      <p:sp>
        <p:nvSpPr>
          <p:cNvPr id="4" name="Footer Placeholder 3">
            <a:extLst>
              <a:ext uri="{FF2B5EF4-FFF2-40B4-BE49-F238E27FC236}">
                <a16:creationId xmlns:a16="http://schemas.microsoft.com/office/drawing/2014/main" id="{FB85358F-269D-7596-3519-583234688A31}"/>
              </a:ext>
            </a:extLst>
          </p:cNvPr>
          <p:cNvSpPr>
            <a:spLocks noGrp="1"/>
          </p:cNvSpPr>
          <p:nvPr>
            <p:ph type="ftr" sz="quarter" idx="11"/>
          </p:nvPr>
        </p:nvSpPr>
        <p:spPr/>
        <p:txBody>
          <a:bodyPr/>
          <a:lstStyle/>
          <a:p>
            <a:r>
              <a:rPr lang="en-US"/>
              <a:t>AI-in-Action-Heroes By AISE - Shaimaa Ali</a:t>
            </a:r>
            <a:endParaRPr lang="en-CA"/>
          </a:p>
        </p:txBody>
      </p:sp>
      <p:sp>
        <p:nvSpPr>
          <p:cNvPr id="9" name="Slide Number Placeholder 8">
            <a:extLst>
              <a:ext uri="{FF2B5EF4-FFF2-40B4-BE49-F238E27FC236}">
                <a16:creationId xmlns:a16="http://schemas.microsoft.com/office/drawing/2014/main" id="{7D5C593C-230F-6498-1E11-1C39B64DC5FA}"/>
              </a:ext>
            </a:extLst>
          </p:cNvPr>
          <p:cNvSpPr>
            <a:spLocks noGrp="1"/>
          </p:cNvSpPr>
          <p:nvPr>
            <p:ph type="sldNum" sz="quarter" idx="12"/>
          </p:nvPr>
        </p:nvSpPr>
        <p:spPr/>
        <p:txBody>
          <a:bodyPr/>
          <a:lstStyle/>
          <a:p>
            <a:fld id="{278C4207-2B14-4EFE-A02D-612BAF3AB404}" type="slidenum">
              <a:rPr lang="en-CA" smtClean="0"/>
              <a:t>5</a:t>
            </a:fld>
            <a:endParaRPr lang="en-CA"/>
          </a:p>
        </p:txBody>
      </p:sp>
    </p:spTree>
    <p:extLst>
      <p:ext uri="{BB962C8B-B14F-4D97-AF65-F5344CB8AC3E}">
        <p14:creationId xmlns:p14="http://schemas.microsoft.com/office/powerpoint/2010/main" val="68993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9A8042-3428-F943-EBF9-841CDC5F12D5}"/>
              </a:ext>
            </a:extLst>
          </p:cNvPr>
          <p:cNvSpPr/>
          <p:nvPr/>
        </p:nvSpPr>
        <p:spPr>
          <a:xfrm>
            <a:off x="493776" y="2313432"/>
            <a:ext cx="3557016" cy="400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Syntax</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2CB6BD2-9283-0F6C-16F3-10F6240444F2}"/>
              </a:ext>
            </a:extLst>
          </p:cNvPr>
          <p:cNvSpPr>
            <a:spLocks noGrp="1"/>
          </p:cNvSpPr>
          <p:nvPr>
            <p:ph type="title"/>
          </p:nvPr>
        </p:nvSpPr>
        <p:spPr/>
        <p:txBody>
          <a:bodyPr/>
          <a:lstStyle/>
          <a:p>
            <a:r>
              <a:rPr lang="en-CA" dirty="0"/>
              <a:t>if-statement</a:t>
            </a:r>
          </a:p>
        </p:txBody>
      </p:sp>
      <p:pic>
        <p:nvPicPr>
          <p:cNvPr id="7" name="Picture 6">
            <a:extLst>
              <a:ext uri="{FF2B5EF4-FFF2-40B4-BE49-F238E27FC236}">
                <a16:creationId xmlns:a16="http://schemas.microsoft.com/office/drawing/2014/main" id="{271B6F44-5CC5-7AC9-2963-260126E1AE65}"/>
              </a:ext>
            </a:extLst>
          </p:cNvPr>
          <p:cNvPicPr>
            <a:picLocks noChangeAspect="1"/>
          </p:cNvPicPr>
          <p:nvPr/>
        </p:nvPicPr>
        <p:blipFill>
          <a:blip r:embed="rId2"/>
          <a:stretch>
            <a:fillRect/>
          </a:stretch>
        </p:blipFill>
        <p:spPr>
          <a:xfrm>
            <a:off x="521208" y="2977837"/>
            <a:ext cx="3483537" cy="1194933"/>
          </a:xfrm>
          <a:prstGeom prst="rect">
            <a:avLst/>
          </a:prstGeom>
        </p:spPr>
      </p:pic>
      <p:pic>
        <p:nvPicPr>
          <p:cNvPr id="9" name="Picture 8">
            <a:extLst>
              <a:ext uri="{FF2B5EF4-FFF2-40B4-BE49-F238E27FC236}">
                <a16:creationId xmlns:a16="http://schemas.microsoft.com/office/drawing/2014/main" id="{98695E4B-A492-3DE2-D80B-8F24C77F9170}"/>
              </a:ext>
            </a:extLst>
          </p:cNvPr>
          <p:cNvPicPr>
            <a:picLocks noChangeAspect="1"/>
          </p:cNvPicPr>
          <p:nvPr/>
        </p:nvPicPr>
        <p:blipFill>
          <a:blip r:embed="rId3"/>
          <a:stretch>
            <a:fillRect/>
          </a:stretch>
        </p:blipFill>
        <p:spPr>
          <a:xfrm>
            <a:off x="521208" y="5001768"/>
            <a:ext cx="3483537" cy="689809"/>
          </a:xfrm>
          <a:prstGeom prst="rect">
            <a:avLst/>
          </a:prstGeom>
        </p:spPr>
      </p:pic>
      <p:pic>
        <p:nvPicPr>
          <p:cNvPr id="13" name="Picture 12">
            <a:extLst>
              <a:ext uri="{FF2B5EF4-FFF2-40B4-BE49-F238E27FC236}">
                <a16:creationId xmlns:a16="http://schemas.microsoft.com/office/drawing/2014/main" id="{00076674-1B2E-DE33-E945-A54E8C572591}"/>
              </a:ext>
            </a:extLst>
          </p:cNvPr>
          <p:cNvPicPr>
            <a:picLocks noChangeAspect="1"/>
          </p:cNvPicPr>
          <p:nvPr/>
        </p:nvPicPr>
        <p:blipFill>
          <a:blip r:embed="rId4"/>
          <a:stretch>
            <a:fillRect/>
          </a:stretch>
        </p:blipFill>
        <p:spPr>
          <a:xfrm>
            <a:off x="4423625" y="2679080"/>
            <a:ext cx="1724266" cy="381053"/>
          </a:xfrm>
          <a:prstGeom prst="rect">
            <a:avLst/>
          </a:prstGeom>
        </p:spPr>
      </p:pic>
      <p:pic>
        <p:nvPicPr>
          <p:cNvPr id="10" name="Picture 9">
            <a:extLst>
              <a:ext uri="{FF2B5EF4-FFF2-40B4-BE49-F238E27FC236}">
                <a16:creationId xmlns:a16="http://schemas.microsoft.com/office/drawing/2014/main" id="{C25D91D2-19EF-3F2E-434B-02E74DD0A4ED}"/>
              </a:ext>
            </a:extLst>
          </p:cNvPr>
          <p:cNvPicPr>
            <a:picLocks noChangeAspect="1"/>
          </p:cNvPicPr>
          <p:nvPr/>
        </p:nvPicPr>
        <p:blipFill>
          <a:blip r:embed="rId5"/>
          <a:stretch>
            <a:fillRect/>
          </a:stretch>
        </p:blipFill>
        <p:spPr>
          <a:xfrm>
            <a:off x="4390283" y="3351452"/>
            <a:ext cx="3515216" cy="1057423"/>
          </a:xfrm>
          <a:prstGeom prst="rect">
            <a:avLst/>
          </a:prstGeom>
        </p:spPr>
      </p:pic>
      <p:cxnSp>
        <p:nvCxnSpPr>
          <p:cNvPr id="11" name="Straight Arrow Connector 10">
            <a:extLst>
              <a:ext uri="{FF2B5EF4-FFF2-40B4-BE49-F238E27FC236}">
                <a16:creationId xmlns:a16="http://schemas.microsoft.com/office/drawing/2014/main" id="{C20AC000-C11A-F576-09A4-4CCEDF899DD6}"/>
              </a:ext>
            </a:extLst>
          </p:cNvPr>
          <p:cNvCxnSpPr>
            <a:cxnSpLocks/>
          </p:cNvCxnSpPr>
          <p:nvPr/>
        </p:nvCxnSpPr>
        <p:spPr>
          <a:xfrm>
            <a:off x="4581670" y="3853692"/>
            <a:ext cx="4328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B5DB7A-F25E-A0AD-C686-63E823D43726}"/>
              </a:ext>
            </a:extLst>
          </p:cNvPr>
          <p:cNvCxnSpPr>
            <a:cxnSpLocks/>
          </p:cNvCxnSpPr>
          <p:nvPr/>
        </p:nvCxnSpPr>
        <p:spPr>
          <a:xfrm>
            <a:off x="4581670" y="4172770"/>
            <a:ext cx="4328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BBBDDB5-E652-EF0C-9E6C-41B642F347D7}"/>
              </a:ext>
            </a:extLst>
          </p:cNvPr>
          <p:cNvPicPr>
            <a:picLocks noChangeAspect="1"/>
          </p:cNvPicPr>
          <p:nvPr/>
        </p:nvPicPr>
        <p:blipFill>
          <a:blip r:embed="rId6"/>
          <a:stretch>
            <a:fillRect/>
          </a:stretch>
        </p:blipFill>
        <p:spPr>
          <a:xfrm>
            <a:off x="8082138" y="3339270"/>
            <a:ext cx="3543795" cy="1028844"/>
          </a:xfrm>
          <a:prstGeom prst="rect">
            <a:avLst/>
          </a:prstGeom>
        </p:spPr>
      </p:pic>
      <p:pic>
        <p:nvPicPr>
          <p:cNvPr id="21" name="Graphic 20" descr="Close with solid fill">
            <a:extLst>
              <a:ext uri="{FF2B5EF4-FFF2-40B4-BE49-F238E27FC236}">
                <a16:creationId xmlns:a16="http://schemas.microsoft.com/office/drawing/2014/main" id="{FEB2FF12-1E77-9A15-C05F-CA94446CFC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6367" y="3910914"/>
            <a:ext cx="914400" cy="914400"/>
          </a:xfrm>
          <a:prstGeom prst="rect">
            <a:avLst/>
          </a:prstGeom>
        </p:spPr>
      </p:pic>
      <p:sp>
        <p:nvSpPr>
          <p:cNvPr id="20" name="Speech Bubble: Rectangle 19">
            <a:extLst>
              <a:ext uri="{FF2B5EF4-FFF2-40B4-BE49-F238E27FC236}">
                <a16:creationId xmlns:a16="http://schemas.microsoft.com/office/drawing/2014/main" id="{DD5B7448-5A4F-A4A3-A9B0-1F491CC0DE48}"/>
              </a:ext>
            </a:extLst>
          </p:cNvPr>
          <p:cNvSpPr/>
          <p:nvPr/>
        </p:nvSpPr>
        <p:spPr>
          <a:xfrm>
            <a:off x="9720072" y="5122282"/>
            <a:ext cx="2471928" cy="1464663"/>
          </a:xfrm>
          <a:prstGeom prst="wedgeRectCallout">
            <a:avLst>
              <a:gd name="adj1" fmla="val -33204"/>
              <a:gd name="adj2" fmla="val -7800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No error message here as it’ll assume that the second statement is not part of the block</a:t>
            </a:r>
          </a:p>
        </p:txBody>
      </p:sp>
      <p:pic>
        <p:nvPicPr>
          <p:cNvPr id="23" name="Graphic 22" descr="Warning with solid fill">
            <a:extLst>
              <a:ext uri="{FF2B5EF4-FFF2-40B4-BE49-F238E27FC236}">
                <a16:creationId xmlns:a16="http://schemas.microsoft.com/office/drawing/2014/main" id="{316F4BBF-DEA5-CE27-F543-75FE5EDB7A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94264" y="4355758"/>
            <a:ext cx="914400" cy="914400"/>
          </a:xfrm>
          <a:prstGeom prst="rect">
            <a:avLst/>
          </a:prstGeom>
        </p:spPr>
      </p:pic>
      <p:pic>
        <p:nvPicPr>
          <p:cNvPr id="24" name="Picture 23">
            <a:extLst>
              <a:ext uri="{FF2B5EF4-FFF2-40B4-BE49-F238E27FC236}">
                <a16:creationId xmlns:a16="http://schemas.microsoft.com/office/drawing/2014/main" id="{E4445A65-7265-653F-6155-7EF6C1DE74CF}"/>
              </a:ext>
            </a:extLst>
          </p:cNvPr>
          <p:cNvPicPr>
            <a:picLocks noChangeAspect="1"/>
          </p:cNvPicPr>
          <p:nvPr/>
        </p:nvPicPr>
        <p:blipFill>
          <a:blip r:embed="rId11"/>
          <a:stretch>
            <a:fillRect/>
          </a:stretch>
        </p:blipFill>
        <p:spPr>
          <a:xfrm>
            <a:off x="512064" y="5879982"/>
            <a:ext cx="9060289" cy="706964"/>
          </a:xfrm>
          <a:prstGeom prst="rect">
            <a:avLst/>
          </a:prstGeom>
          <a:ln w="28575">
            <a:solidFill>
              <a:schemeClr val="accent1"/>
            </a:solidFill>
          </a:ln>
        </p:spPr>
      </p:pic>
      <p:sp>
        <p:nvSpPr>
          <p:cNvPr id="4" name="Footer Placeholder 3">
            <a:extLst>
              <a:ext uri="{FF2B5EF4-FFF2-40B4-BE49-F238E27FC236}">
                <a16:creationId xmlns:a16="http://schemas.microsoft.com/office/drawing/2014/main" id="{73BFDFAE-ABE1-65AB-0265-22D98A888C54}"/>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AA9E81A0-BF0A-37C3-E853-285D2FCD0D6A}"/>
              </a:ext>
            </a:extLst>
          </p:cNvPr>
          <p:cNvSpPr>
            <a:spLocks noGrp="1"/>
          </p:cNvSpPr>
          <p:nvPr>
            <p:ph type="sldNum" sz="quarter" idx="12"/>
          </p:nvPr>
        </p:nvSpPr>
        <p:spPr/>
        <p:txBody>
          <a:bodyPr/>
          <a:lstStyle/>
          <a:p>
            <a:fld id="{278C4207-2B14-4EFE-A02D-612BAF3AB404}" type="slidenum">
              <a:rPr lang="en-CA" smtClean="0"/>
              <a:t>50</a:t>
            </a:fld>
            <a:endParaRPr lang="en-CA"/>
          </a:p>
        </p:txBody>
      </p:sp>
    </p:spTree>
    <p:extLst>
      <p:ext uri="{BB962C8B-B14F-4D97-AF65-F5344CB8AC3E}">
        <p14:creationId xmlns:p14="http://schemas.microsoft.com/office/powerpoint/2010/main" val="1622125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39A8042-3428-F943-EBF9-841CDC5F12D5}"/>
              </a:ext>
            </a:extLst>
          </p:cNvPr>
          <p:cNvSpPr/>
          <p:nvPr/>
        </p:nvSpPr>
        <p:spPr>
          <a:xfrm>
            <a:off x="493776" y="2313432"/>
            <a:ext cx="3557016" cy="4005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Syntax</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2CB6BD2-9283-0F6C-16F3-10F6240444F2}"/>
              </a:ext>
            </a:extLst>
          </p:cNvPr>
          <p:cNvSpPr>
            <a:spLocks noGrp="1"/>
          </p:cNvSpPr>
          <p:nvPr>
            <p:ph type="title"/>
          </p:nvPr>
        </p:nvSpPr>
        <p:spPr/>
        <p:txBody>
          <a:bodyPr/>
          <a:lstStyle/>
          <a:p>
            <a:r>
              <a:rPr lang="en-CA" dirty="0"/>
              <a:t>if-statement</a:t>
            </a:r>
          </a:p>
        </p:txBody>
      </p:sp>
      <p:pic>
        <p:nvPicPr>
          <p:cNvPr id="7" name="Picture 6">
            <a:extLst>
              <a:ext uri="{FF2B5EF4-FFF2-40B4-BE49-F238E27FC236}">
                <a16:creationId xmlns:a16="http://schemas.microsoft.com/office/drawing/2014/main" id="{271B6F44-5CC5-7AC9-2963-260126E1AE65}"/>
              </a:ext>
            </a:extLst>
          </p:cNvPr>
          <p:cNvPicPr>
            <a:picLocks noChangeAspect="1"/>
          </p:cNvPicPr>
          <p:nvPr/>
        </p:nvPicPr>
        <p:blipFill>
          <a:blip r:embed="rId2"/>
          <a:stretch>
            <a:fillRect/>
          </a:stretch>
        </p:blipFill>
        <p:spPr>
          <a:xfrm>
            <a:off x="521208" y="2977837"/>
            <a:ext cx="3483537" cy="1194933"/>
          </a:xfrm>
          <a:prstGeom prst="rect">
            <a:avLst/>
          </a:prstGeom>
        </p:spPr>
      </p:pic>
      <p:pic>
        <p:nvPicPr>
          <p:cNvPr id="9" name="Picture 8">
            <a:extLst>
              <a:ext uri="{FF2B5EF4-FFF2-40B4-BE49-F238E27FC236}">
                <a16:creationId xmlns:a16="http://schemas.microsoft.com/office/drawing/2014/main" id="{98695E4B-A492-3DE2-D80B-8F24C77F9170}"/>
              </a:ext>
            </a:extLst>
          </p:cNvPr>
          <p:cNvPicPr>
            <a:picLocks noChangeAspect="1"/>
          </p:cNvPicPr>
          <p:nvPr/>
        </p:nvPicPr>
        <p:blipFill>
          <a:blip r:embed="rId3"/>
          <a:stretch>
            <a:fillRect/>
          </a:stretch>
        </p:blipFill>
        <p:spPr>
          <a:xfrm>
            <a:off x="521208" y="5001768"/>
            <a:ext cx="3483537" cy="689809"/>
          </a:xfrm>
          <a:prstGeom prst="rect">
            <a:avLst/>
          </a:prstGeom>
        </p:spPr>
      </p:pic>
      <p:pic>
        <p:nvPicPr>
          <p:cNvPr id="13" name="Picture 12">
            <a:extLst>
              <a:ext uri="{FF2B5EF4-FFF2-40B4-BE49-F238E27FC236}">
                <a16:creationId xmlns:a16="http://schemas.microsoft.com/office/drawing/2014/main" id="{00076674-1B2E-DE33-E945-A54E8C572591}"/>
              </a:ext>
            </a:extLst>
          </p:cNvPr>
          <p:cNvPicPr>
            <a:picLocks noChangeAspect="1"/>
          </p:cNvPicPr>
          <p:nvPr/>
        </p:nvPicPr>
        <p:blipFill>
          <a:blip r:embed="rId4"/>
          <a:stretch>
            <a:fillRect/>
          </a:stretch>
        </p:blipFill>
        <p:spPr>
          <a:xfrm>
            <a:off x="4423625" y="2203592"/>
            <a:ext cx="1724266" cy="381053"/>
          </a:xfrm>
          <a:prstGeom prst="rect">
            <a:avLst/>
          </a:prstGeom>
        </p:spPr>
      </p:pic>
      <p:pic>
        <p:nvPicPr>
          <p:cNvPr id="10" name="Picture 9">
            <a:extLst>
              <a:ext uri="{FF2B5EF4-FFF2-40B4-BE49-F238E27FC236}">
                <a16:creationId xmlns:a16="http://schemas.microsoft.com/office/drawing/2014/main" id="{C25D91D2-19EF-3F2E-434B-02E74DD0A4ED}"/>
              </a:ext>
            </a:extLst>
          </p:cNvPr>
          <p:cNvPicPr>
            <a:picLocks noChangeAspect="1"/>
          </p:cNvPicPr>
          <p:nvPr/>
        </p:nvPicPr>
        <p:blipFill>
          <a:blip r:embed="rId5"/>
          <a:stretch>
            <a:fillRect/>
          </a:stretch>
        </p:blipFill>
        <p:spPr>
          <a:xfrm>
            <a:off x="4390283" y="2875964"/>
            <a:ext cx="3515216" cy="1057423"/>
          </a:xfrm>
          <a:prstGeom prst="rect">
            <a:avLst/>
          </a:prstGeom>
        </p:spPr>
      </p:pic>
      <p:cxnSp>
        <p:nvCxnSpPr>
          <p:cNvPr id="11" name="Straight Arrow Connector 10">
            <a:extLst>
              <a:ext uri="{FF2B5EF4-FFF2-40B4-BE49-F238E27FC236}">
                <a16:creationId xmlns:a16="http://schemas.microsoft.com/office/drawing/2014/main" id="{C20AC000-C11A-F576-09A4-4CCEDF899DD6}"/>
              </a:ext>
            </a:extLst>
          </p:cNvPr>
          <p:cNvCxnSpPr>
            <a:cxnSpLocks/>
          </p:cNvCxnSpPr>
          <p:nvPr/>
        </p:nvCxnSpPr>
        <p:spPr>
          <a:xfrm>
            <a:off x="4581670" y="3378204"/>
            <a:ext cx="4328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B5DB7A-F25E-A0AD-C686-63E823D43726}"/>
              </a:ext>
            </a:extLst>
          </p:cNvPr>
          <p:cNvCxnSpPr>
            <a:cxnSpLocks/>
          </p:cNvCxnSpPr>
          <p:nvPr/>
        </p:nvCxnSpPr>
        <p:spPr>
          <a:xfrm>
            <a:off x="4581670" y="3697282"/>
            <a:ext cx="4328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BBBDDB5-E652-EF0C-9E6C-41B642F347D7}"/>
              </a:ext>
            </a:extLst>
          </p:cNvPr>
          <p:cNvPicPr>
            <a:picLocks noChangeAspect="1"/>
          </p:cNvPicPr>
          <p:nvPr/>
        </p:nvPicPr>
        <p:blipFill>
          <a:blip r:embed="rId6"/>
          <a:stretch>
            <a:fillRect/>
          </a:stretch>
        </p:blipFill>
        <p:spPr>
          <a:xfrm>
            <a:off x="8082138" y="2863782"/>
            <a:ext cx="3543795" cy="1028844"/>
          </a:xfrm>
          <a:prstGeom prst="rect">
            <a:avLst/>
          </a:prstGeom>
        </p:spPr>
      </p:pic>
      <p:pic>
        <p:nvPicPr>
          <p:cNvPr id="21" name="Graphic 20" descr="Close with solid fill">
            <a:extLst>
              <a:ext uri="{FF2B5EF4-FFF2-40B4-BE49-F238E27FC236}">
                <a16:creationId xmlns:a16="http://schemas.microsoft.com/office/drawing/2014/main" id="{FEB2FF12-1E77-9A15-C05F-CA94446CFC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6367" y="3435426"/>
            <a:ext cx="914400" cy="914400"/>
          </a:xfrm>
          <a:prstGeom prst="rect">
            <a:avLst/>
          </a:prstGeom>
        </p:spPr>
      </p:pic>
      <p:pic>
        <p:nvPicPr>
          <p:cNvPr id="23" name="Graphic 22" descr="Warning with solid fill">
            <a:extLst>
              <a:ext uri="{FF2B5EF4-FFF2-40B4-BE49-F238E27FC236}">
                <a16:creationId xmlns:a16="http://schemas.microsoft.com/office/drawing/2014/main" id="{316F4BBF-DEA5-CE27-F543-75FE5EDB7AB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94264" y="3880270"/>
            <a:ext cx="914400" cy="914400"/>
          </a:xfrm>
          <a:prstGeom prst="rect">
            <a:avLst/>
          </a:prstGeom>
        </p:spPr>
      </p:pic>
      <p:pic>
        <p:nvPicPr>
          <p:cNvPr id="5" name="Picture 4">
            <a:extLst>
              <a:ext uri="{FF2B5EF4-FFF2-40B4-BE49-F238E27FC236}">
                <a16:creationId xmlns:a16="http://schemas.microsoft.com/office/drawing/2014/main" id="{1541E229-58DC-AA9C-BFE3-BF0873322ADA}"/>
              </a:ext>
            </a:extLst>
          </p:cNvPr>
          <p:cNvPicPr>
            <a:picLocks noChangeAspect="1"/>
          </p:cNvPicPr>
          <p:nvPr/>
        </p:nvPicPr>
        <p:blipFill>
          <a:blip r:embed="rId11"/>
          <a:stretch>
            <a:fillRect/>
          </a:stretch>
        </p:blipFill>
        <p:spPr>
          <a:xfrm>
            <a:off x="4390283" y="4221130"/>
            <a:ext cx="5068007" cy="847843"/>
          </a:xfrm>
          <a:prstGeom prst="rect">
            <a:avLst/>
          </a:prstGeom>
        </p:spPr>
      </p:pic>
      <p:pic>
        <p:nvPicPr>
          <p:cNvPr id="15" name="Picture 14">
            <a:extLst>
              <a:ext uri="{FF2B5EF4-FFF2-40B4-BE49-F238E27FC236}">
                <a16:creationId xmlns:a16="http://schemas.microsoft.com/office/drawing/2014/main" id="{F5AA2D17-7E46-B51C-527B-72CF9AF7BD44}"/>
              </a:ext>
            </a:extLst>
          </p:cNvPr>
          <p:cNvPicPr>
            <a:picLocks noChangeAspect="1"/>
          </p:cNvPicPr>
          <p:nvPr/>
        </p:nvPicPr>
        <p:blipFill>
          <a:blip r:embed="rId12"/>
          <a:stretch>
            <a:fillRect/>
          </a:stretch>
        </p:blipFill>
        <p:spPr>
          <a:xfrm>
            <a:off x="4363377" y="5270627"/>
            <a:ext cx="6706536" cy="495369"/>
          </a:xfrm>
          <a:prstGeom prst="rect">
            <a:avLst/>
          </a:prstGeom>
        </p:spPr>
      </p:pic>
      <p:pic>
        <p:nvPicPr>
          <p:cNvPr id="17" name="Graphic 16" descr="Checkmark with solid fill">
            <a:extLst>
              <a:ext uri="{FF2B5EF4-FFF2-40B4-BE49-F238E27FC236}">
                <a16:creationId xmlns:a16="http://schemas.microsoft.com/office/drawing/2014/main" id="{9799F2B0-E0D0-0F02-3C72-41F1B5A1309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57905" y="3517742"/>
            <a:ext cx="706964" cy="706964"/>
          </a:xfrm>
          <a:prstGeom prst="rect">
            <a:avLst/>
          </a:prstGeom>
        </p:spPr>
      </p:pic>
      <p:pic>
        <p:nvPicPr>
          <p:cNvPr id="18" name="Graphic 17" descr="Checkmark with solid fill">
            <a:extLst>
              <a:ext uri="{FF2B5EF4-FFF2-40B4-BE49-F238E27FC236}">
                <a16:creationId xmlns:a16="http://schemas.microsoft.com/office/drawing/2014/main" id="{23267E64-8812-8FB3-1C5A-D6D4C4BB30D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951464" y="5308796"/>
            <a:ext cx="674469" cy="674469"/>
          </a:xfrm>
          <a:prstGeom prst="rect">
            <a:avLst/>
          </a:prstGeom>
        </p:spPr>
      </p:pic>
      <p:pic>
        <p:nvPicPr>
          <p:cNvPr id="22" name="Graphic 21" descr="Checkmark with solid fill">
            <a:extLst>
              <a:ext uri="{FF2B5EF4-FFF2-40B4-BE49-F238E27FC236}">
                <a16:creationId xmlns:a16="http://schemas.microsoft.com/office/drawing/2014/main" id="{5DE5BA37-CD49-85CB-F7C0-73A7EFAB6E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13443" y="4579278"/>
            <a:ext cx="706964" cy="706964"/>
          </a:xfrm>
          <a:prstGeom prst="rect">
            <a:avLst/>
          </a:prstGeom>
        </p:spPr>
      </p:pic>
      <p:pic>
        <p:nvPicPr>
          <p:cNvPr id="24" name="Picture 23">
            <a:extLst>
              <a:ext uri="{FF2B5EF4-FFF2-40B4-BE49-F238E27FC236}">
                <a16:creationId xmlns:a16="http://schemas.microsoft.com/office/drawing/2014/main" id="{5BCF1E09-053F-4E8F-56ED-38B603722147}"/>
              </a:ext>
            </a:extLst>
          </p:cNvPr>
          <p:cNvPicPr>
            <a:picLocks noChangeAspect="1"/>
          </p:cNvPicPr>
          <p:nvPr/>
        </p:nvPicPr>
        <p:blipFill>
          <a:blip r:embed="rId15"/>
          <a:stretch>
            <a:fillRect/>
          </a:stretch>
        </p:blipFill>
        <p:spPr>
          <a:xfrm>
            <a:off x="512064" y="5879982"/>
            <a:ext cx="9060289" cy="706964"/>
          </a:xfrm>
          <a:prstGeom prst="rect">
            <a:avLst/>
          </a:prstGeom>
          <a:ln w="28575">
            <a:solidFill>
              <a:schemeClr val="accent1"/>
            </a:solidFill>
          </a:ln>
        </p:spPr>
      </p:pic>
      <p:sp>
        <p:nvSpPr>
          <p:cNvPr id="4" name="Footer Placeholder 3">
            <a:extLst>
              <a:ext uri="{FF2B5EF4-FFF2-40B4-BE49-F238E27FC236}">
                <a16:creationId xmlns:a16="http://schemas.microsoft.com/office/drawing/2014/main" id="{4CEAFAF0-D220-0610-B98A-0CC3645F86B2}"/>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64418810-97CB-D05F-3EE5-F829368D19D0}"/>
              </a:ext>
            </a:extLst>
          </p:cNvPr>
          <p:cNvSpPr>
            <a:spLocks noGrp="1"/>
          </p:cNvSpPr>
          <p:nvPr>
            <p:ph type="sldNum" sz="quarter" idx="12"/>
          </p:nvPr>
        </p:nvSpPr>
        <p:spPr/>
        <p:txBody>
          <a:bodyPr/>
          <a:lstStyle/>
          <a:p>
            <a:fld id="{278C4207-2B14-4EFE-A02D-612BAF3AB404}" type="slidenum">
              <a:rPr lang="en-CA" smtClean="0"/>
              <a:t>51</a:t>
            </a:fld>
            <a:endParaRPr lang="en-CA"/>
          </a:p>
        </p:txBody>
      </p:sp>
    </p:spTree>
    <p:extLst>
      <p:ext uri="{BB962C8B-B14F-4D97-AF65-F5344CB8AC3E}">
        <p14:creationId xmlns:p14="http://schemas.microsoft.com/office/powerpoint/2010/main" val="338133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8">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1"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23" name="Rectangle 22">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82CB6BD2-9283-0F6C-16F3-10F6240444F2}"/>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600" b="0" i="0" kern="1200" dirty="0">
                <a:solidFill>
                  <a:schemeClr val="bg2"/>
                </a:solidFill>
                <a:latin typeface="+mj-lt"/>
                <a:ea typeface="+mj-ea"/>
                <a:cs typeface="+mj-cs"/>
              </a:rPr>
              <a:t>if-statement</a:t>
            </a:r>
          </a:p>
        </p:txBody>
      </p:sp>
      <p:grpSp>
        <p:nvGrpSpPr>
          <p:cNvPr id="25" name="Group 24">
            <a:extLst>
              <a:ext uri="{FF2B5EF4-FFF2-40B4-BE49-F238E27FC236}">
                <a16:creationId xmlns:a16="http://schemas.microsoft.com/office/drawing/2014/main" id="{806CAC3A-41F9-44D6-A9E6-680493E2B5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6" name="Rectangle 25">
              <a:extLst>
                <a:ext uri="{FF2B5EF4-FFF2-40B4-BE49-F238E27FC236}">
                  <a16:creationId xmlns:a16="http://schemas.microsoft.com/office/drawing/2014/main" id="{F6332D44-12FF-4DF8-A766-FACE715A7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7" name="Freeform 5">
              <a:extLst>
                <a:ext uri="{FF2B5EF4-FFF2-40B4-BE49-F238E27FC236}">
                  <a16:creationId xmlns:a16="http://schemas.microsoft.com/office/drawing/2014/main" id="{76B3E882-88A6-4CF8-A43C-05B0AA694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28" name="Freeform 5">
              <a:extLst>
                <a:ext uri="{FF2B5EF4-FFF2-40B4-BE49-F238E27FC236}">
                  <a16:creationId xmlns:a16="http://schemas.microsoft.com/office/drawing/2014/main" id="{8306139E-0436-4D3B-81DE-5890AD930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grpSp>
      <p:pic>
        <p:nvPicPr>
          <p:cNvPr id="14" name="Picture 13">
            <a:extLst>
              <a:ext uri="{FF2B5EF4-FFF2-40B4-BE49-F238E27FC236}">
                <a16:creationId xmlns:a16="http://schemas.microsoft.com/office/drawing/2014/main" id="{C0FBD813-9767-8A1A-A772-BE43D9D47C30}"/>
              </a:ext>
            </a:extLst>
          </p:cNvPr>
          <p:cNvPicPr>
            <a:picLocks noChangeAspect="1"/>
          </p:cNvPicPr>
          <p:nvPr/>
        </p:nvPicPr>
        <p:blipFill>
          <a:blip r:embed="rId3"/>
          <a:stretch>
            <a:fillRect/>
          </a:stretch>
        </p:blipFill>
        <p:spPr>
          <a:xfrm>
            <a:off x="4409704" y="571500"/>
            <a:ext cx="3177802" cy="3652646"/>
          </a:xfrm>
          <a:prstGeom prst="rect">
            <a:avLst/>
          </a:prstGeom>
        </p:spPr>
      </p:pic>
      <p:pic>
        <p:nvPicPr>
          <p:cNvPr id="5" name="Picture 4">
            <a:extLst>
              <a:ext uri="{FF2B5EF4-FFF2-40B4-BE49-F238E27FC236}">
                <a16:creationId xmlns:a16="http://schemas.microsoft.com/office/drawing/2014/main" id="{B75EBC03-EFE4-E3FB-2C16-8FB6F1C102C6}"/>
              </a:ext>
            </a:extLst>
          </p:cNvPr>
          <p:cNvPicPr>
            <a:picLocks noChangeAspect="1"/>
          </p:cNvPicPr>
          <p:nvPr/>
        </p:nvPicPr>
        <p:blipFill>
          <a:blip r:embed="rId4"/>
          <a:stretch>
            <a:fillRect/>
          </a:stretch>
        </p:blipFill>
        <p:spPr>
          <a:xfrm>
            <a:off x="456334" y="571500"/>
            <a:ext cx="3570735" cy="3307456"/>
          </a:xfrm>
          <a:prstGeom prst="rect">
            <a:avLst/>
          </a:prstGeom>
          <a:ln w="38100">
            <a:solidFill>
              <a:schemeClr val="accent1"/>
            </a:solidFill>
          </a:ln>
        </p:spPr>
      </p:pic>
      <p:pic>
        <p:nvPicPr>
          <p:cNvPr id="11" name="Picture 10">
            <a:extLst>
              <a:ext uri="{FF2B5EF4-FFF2-40B4-BE49-F238E27FC236}">
                <a16:creationId xmlns:a16="http://schemas.microsoft.com/office/drawing/2014/main" id="{34A70357-79F5-BD7C-E64A-0B5166C27CE8}"/>
              </a:ext>
            </a:extLst>
          </p:cNvPr>
          <p:cNvPicPr>
            <a:picLocks noChangeAspect="1"/>
          </p:cNvPicPr>
          <p:nvPr/>
        </p:nvPicPr>
        <p:blipFill>
          <a:blip r:embed="rId5"/>
          <a:stretch>
            <a:fillRect/>
          </a:stretch>
        </p:blipFill>
        <p:spPr>
          <a:xfrm>
            <a:off x="1156491" y="4489705"/>
            <a:ext cx="6431015" cy="1864992"/>
          </a:xfrm>
          <a:prstGeom prst="rect">
            <a:avLst/>
          </a:prstGeom>
        </p:spPr>
      </p:pic>
      <p:sp>
        <p:nvSpPr>
          <p:cNvPr id="3" name="Footer Placeholder 2">
            <a:extLst>
              <a:ext uri="{FF2B5EF4-FFF2-40B4-BE49-F238E27FC236}">
                <a16:creationId xmlns:a16="http://schemas.microsoft.com/office/drawing/2014/main" id="{EF591813-8FD6-5D67-1BF7-E5D8050B945C}"/>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5B62D0D5-CAA8-91B5-25C1-69F5442C3FF6}"/>
              </a:ext>
            </a:extLst>
          </p:cNvPr>
          <p:cNvSpPr>
            <a:spLocks noGrp="1"/>
          </p:cNvSpPr>
          <p:nvPr>
            <p:ph type="sldNum" sz="quarter" idx="12"/>
          </p:nvPr>
        </p:nvSpPr>
        <p:spPr/>
        <p:txBody>
          <a:bodyPr/>
          <a:lstStyle/>
          <a:p>
            <a:fld id="{278C4207-2B14-4EFE-A02D-612BAF3AB404}" type="slidenum">
              <a:rPr lang="en-CA" smtClean="0"/>
              <a:t>52</a:t>
            </a:fld>
            <a:endParaRPr lang="en-CA"/>
          </a:p>
        </p:txBody>
      </p:sp>
    </p:spTree>
    <p:extLst>
      <p:ext uri="{BB962C8B-B14F-4D97-AF65-F5344CB8AC3E}">
        <p14:creationId xmlns:p14="http://schemas.microsoft.com/office/powerpoint/2010/main" val="4073885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1" name="Group 103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32" name="Rectangle 103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03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1052" name="Rectangle 103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0C3D1BFE-90BF-1AE3-AEBE-82498B919736}"/>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a:t>Hands-ON</a:t>
            </a:r>
          </a:p>
        </p:txBody>
      </p:sp>
      <p:pic>
        <p:nvPicPr>
          <p:cNvPr id="1026" name="Picture 2" descr="Keep Your Hands Comfy with These 7 Tips About Keyboard Ergonomics">
            <a:extLst>
              <a:ext uri="{FF2B5EF4-FFF2-40B4-BE49-F238E27FC236}">
                <a16:creationId xmlns:a16="http://schemas.microsoft.com/office/drawing/2014/main" id="{25512D50-0557-B34B-8C6C-43A0D1FC74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758" r="-1" b="24438"/>
          <a:stretch/>
        </p:blipFill>
        <p:spPr bwMode="auto">
          <a:xfrm>
            <a:off x="1154953" y="1143006"/>
            <a:ext cx="8825659" cy="342900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1A1904B5-FA24-FC7B-5A78-420AC6E0ED03}"/>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653BB2A2-21E7-3F50-22DC-FEBE0DB0C4BF}"/>
              </a:ext>
            </a:extLst>
          </p:cNvPr>
          <p:cNvSpPr>
            <a:spLocks noGrp="1"/>
          </p:cNvSpPr>
          <p:nvPr>
            <p:ph type="sldNum" sz="quarter" idx="12"/>
          </p:nvPr>
        </p:nvSpPr>
        <p:spPr/>
        <p:txBody>
          <a:bodyPr/>
          <a:lstStyle/>
          <a:p>
            <a:fld id="{278C4207-2B14-4EFE-A02D-612BAF3AB404}" type="slidenum">
              <a:rPr lang="en-CA" smtClean="0"/>
              <a:t>53</a:t>
            </a:fld>
            <a:endParaRPr lang="en-CA"/>
          </a:p>
        </p:txBody>
      </p:sp>
    </p:spTree>
    <p:extLst>
      <p:ext uri="{BB962C8B-B14F-4D97-AF65-F5344CB8AC3E}">
        <p14:creationId xmlns:p14="http://schemas.microsoft.com/office/powerpoint/2010/main" val="2943639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0"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2"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D006E1B-B158-3582-F40B-61B4FFB12C88}"/>
              </a:ext>
            </a:extLst>
          </p:cNvPr>
          <p:cNvSpPr>
            <a:spLocks noGrp="1"/>
          </p:cNvSpPr>
          <p:nvPr>
            <p:ph type="ctrTitle"/>
          </p:nvPr>
        </p:nvSpPr>
        <p:spPr>
          <a:xfrm>
            <a:off x="1683171" y="1143000"/>
            <a:ext cx="8825658" cy="3389217"/>
          </a:xfrm>
        </p:spPr>
        <p:txBody>
          <a:bodyPr anchor="ctr">
            <a:normAutofit/>
          </a:bodyPr>
          <a:lstStyle/>
          <a:p>
            <a:pPr algn="ctr"/>
            <a:r>
              <a:rPr lang="en-CA" sz="6600" dirty="0">
                <a:solidFill>
                  <a:srgbClr val="FFFFFF"/>
                </a:solidFill>
              </a:rPr>
              <a:t>Sequence Types &amp; operations</a:t>
            </a:r>
          </a:p>
        </p:txBody>
      </p:sp>
      <p:sp>
        <p:nvSpPr>
          <p:cNvPr id="3" name="Subtitle 2">
            <a:extLst>
              <a:ext uri="{FF2B5EF4-FFF2-40B4-BE49-F238E27FC236}">
                <a16:creationId xmlns:a16="http://schemas.microsoft.com/office/drawing/2014/main" id="{1568C244-5D70-ED3C-C9AE-7FBF5458D700}"/>
              </a:ext>
            </a:extLst>
          </p:cNvPr>
          <p:cNvSpPr>
            <a:spLocks noGrp="1"/>
          </p:cNvSpPr>
          <p:nvPr>
            <p:ph type="subTitle" idx="1"/>
          </p:nvPr>
        </p:nvSpPr>
        <p:spPr>
          <a:xfrm>
            <a:off x="1683171" y="5240851"/>
            <a:ext cx="8825658" cy="828932"/>
          </a:xfrm>
        </p:spPr>
        <p:txBody>
          <a:bodyPr>
            <a:normAutofit/>
          </a:bodyPr>
          <a:lstStyle/>
          <a:p>
            <a:pPr algn="ctr"/>
            <a:endParaRPr lang="en-CA" sz="2400">
              <a:solidFill>
                <a:schemeClr val="tx2"/>
              </a:solidFill>
            </a:endParaRPr>
          </a:p>
        </p:txBody>
      </p:sp>
      <p:sp>
        <p:nvSpPr>
          <p:cNvPr id="4" name="Footer Placeholder 3">
            <a:extLst>
              <a:ext uri="{FF2B5EF4-FFF2-40B4-BE49-F238E27FC236}">
                <a16:creationId xmlns:a16="http://schemas.microsoft.com/office/drawing/2014/main" id="{25641FE2-D283-44AF-E73D-E7CCDBDE79D3}"/>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3E0B8EDB-0A6A-3D3D-C4DB-E8BD3FA5A1B9}"/>
              </a:ext>
            </a:extLst>
          </p:cNvPr>
          <p:cNvSpPr>
            <a:spLocks noGrp="1"/>
          </p:cNvSpPr>
          <p:nvPr>
            <p:ph type="sldNum" sz="quarter" idx="12"/>
          </p:nvPr>
        </p:nvSpPr>
        <p:spPr/>
        <p:txBody>
          <a:bodyPr/>
          <a:lstStyle/>
          <a:p>
            <a:fld id="{278C4207-2B14-4EFE-A02D-612BAF3AB404}" type="slidenum">
              <a:rPr lang="en-CA" smtClean="0"/>
              <a:t>54</a:t>
            </a:fld>
            <a:endParaRPr lang="en-CA"/>
          </a:p>
        </p:txBody>
      </p:sp>
    </p:spTree>
    <p:extLst>
      <p:ext uri="{BB962C8B-B14F-4D97-AF65-F5344CB8AC3E}">
        <p14:creationId xmlns:p14="http://schemas.microsoft.com/office/powerpoint/2010/main" val="276333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8" name="Rectangle 37">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Oval 39">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2"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44"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46" name="Oval 45">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8"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8471239" y="973667"/>
            <a:ext cx="2942210" cy="4833745"/>
          </a:xfrm>
        </p:spPr>
        <p:txBody>
          <a:bodyPr>
            <a:normAutofit/>
          </a:bodyPr>
          <a:lstStyle/>
          <a:p>
            <a:r>
              <a:rPr lang="en-CA">
                <a:solidFill>
                  <a:srgbClr val="EBEBEB"/>
                </a:solidFill>
              </a:rPr>
              <a:t>Main Built-In Data Types</a:t>
            </a:r>
          </a:p>
        </p:txBody>
      </p:sp>
      <p:sp>
        <p:nvSpPr>
          <p:cNvPr id="50" name="Rectangle 49">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extLst>
              <p:ext uri="{D42A27DB-BD31-4B8C-83A1-F6EECF244321}">
                <p14:modId xmlns:p14="http://schemas.microsoft.com/office/powerpoint/2010/main" val="3711337890"/>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4527CD67-5BC7-6AC1-1AC5-D47196C44826}"/>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4DB27BB8-8509-C1FD-B10D-184BBE372978}"/>
              </a:ext>
            </a:extLst>
          </p:cNvPr>
          <p:cNvSpPr>
            <a:spLocks noGrp="1"/>
          </p:cNvSpPr>
          <p:nvPr>
            <p:ph type="sldNum" sz="quarter" idx="12"/>
          </p:nvPr>
        </p:nvSpPr>
        <p:spPr/>
        <p:txBody>
          <a:bodyPr/>
          <a:lstStyle/>
          <a:p>
            <a:fld id="{278C4207-2B14-4EFE-A02D-612BAF3AB404}" type="slidenum">
              <a:rPr lang="en-CA" smtClean="0"/>
              <a:t>55</a:t>
            </a:fld>
            <a:endParaRPr lang="en-CA"/>
          </a:p>
        </p:txBody>
      </p:sp>
    </p:spTree>
    <p:extLst>
      <p:ext uri="{BB962C8B-B14F-4D97-AF65-F5344CB8AC3E}">
        <p14:creationId xmlns:p14="http://schemas.microsoft.com/office/powerpoint/2010/main" val="28125073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8" name="Rectangle 37">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Oval 39">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2"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44"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46" name="Oval 45">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8"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8471239" y="973667"/>
            <a:ext cx="2942210" cy="4833745"/>
          </a:xfrm>
        </p:spPr>
        <p:txBody>
          <a:bodyPr>
            <a:normAutofit/>
          </a:bodyPr>
          <a:lstStyle/>
          <a:p>
            <a:r>
              <a:rPr lang="en-CA">
                <a:solidFill>
                  <a:srgbClr val="EBEBEB"/>
                </a:solidFill>
              </a:rPr>
              <a:t>Main Built-In Data Types</a:t>
            </a:r>
          </a:p>
        </p:txBody>
      </p:sp>
      <p:sp>
        <p:nvSpPr>
          <p:cNvPr id="50" name="Rectangle 49">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extLst>
              <p:ext uri="{D42A27DB-BD31-4B8C-83A1-F6EECF244321}">
                <p14:modId xmlns:p14="http://schemas.microsoft.com/office/powerpoint/2010/main" val="3205614392"/>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eft Brace 2">
            <a:extLst>
              <a:ext uri="{FF2B5EF4-FFF2-40B4-BE49-F238E27FC236}">
                <a16:creationId xmlns:a16="http://schemas.microsoft.com/office/drawing/2014/main" id="{CBBDF7F3-DA7E-B974-225A-3B6DADC32A22}"/>
              </a:ext>
            </a:extLst>
          </p:cNvPr>
          <p:cNvSpPr/>
          <p:nvPr/>
        </p:nvSpPr>
        <p:spPr>
          <a:xfrm>
            <a:off x="391099" y="1946949"/>
            <a:ext cx="517038" cy="232948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Footer Placeholder 3">
            <a:extLst>
              <a:ext uri="{FF2B5EF4-FFF2-40B4-BE49-F238E27FC236}">
                <a16:creationId xmlns:a16="http://schemas.microsoft.com/office/drawing/2014/main" id="{F1059572-A5C2-2685-E771-D1EB5FCD8318}"/>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DB4C12A5-603E-D4F8-969E-18154A322594}"/>
              </a:ext>
            </a:extLst>
          </p:cNvPr>
          <p:cNvSpPr>
            <a:spLocks noGrp="1"/>
          </p:cNvSpPr>
          <p:nvPr>
            <p:ph type="sldNum" sz="quarter" idx="12"/>
          </p:nvPr>
        </p:nvSpPr>
        <p:spPr/>
        <p:txBody>
          <a:bodyPr/>
          <a:lstStyle/>
          <a:p>
            <a:fld id="{278C4207-2B14-4EFE-A02D-612BAF3AB404}" type="slidenum">
              <a:rPr lang="en-CA" smtClean="0"/>
              <a:t>56</a:t>
            </a:fld>
            <a:endParaRPr lang="en-CA"/>
          </a:p>
        </p:txBody>
      </p:sp>
    </p:spTree>
    <p:extLst>
      <p:ext uri="{BB962C8B-B14F-4D97-AF65-F5344CB8AC3E}">
        <p14:creationId xmlns:p14="http://schemas.microsoft.com/office/powerpoint/2010/main" val="3206302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8" name="Rectangle 37">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Oval 39">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2"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44"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46" name="Oval 45">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8"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8471239" y="973667"/>
            <a:ext cx="2942210" cy="4833745"/>
          </a:xfrm>
        </p:spPr>
        <p:txBody>
          <a:bodyPr>
            <a:normAutofit/>
          </a:bodyPr>
          <a:lstStyle/>
          <a:p>
            <a:r>
              <a:rPr lang="en-CA">
                <a:solidFill>
                  <a:srgbClr val="EBEBEB"/>
                </a:solidFill>
              </a:rPr>
              <a:t>Main Built-In Data Types</a:t>
            </a:r>
          </a:p>
        </p:txBody>
      </p:sp>
      <p:sp>
        <p:nvSpPr>
          <p:cNvPr id="50" name="Rectangle 49">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extLst>
              <p:ext uri="{D42A27DB-BD31-4B8C-83A1-F6EECF244321}">
                <p14:modId xmlns:p14="http://schemas.microsoft.com/office/powerpoint/2010/main" val="1257790459"/>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eft Brace 2">
            <a:extLst>
              <a:ext uri="{FF2B5EF4-FFF2-40B4-BE49-F238E27FC236}">
                <a16:creationId xmlns:a16="http://schemas.microsoft.com/office/drawing/2014/main" id="{CBBDF7F3-DA7E-B974-225A-3B6DADC32A22}"/>
              </a:ext>
            </a:extLst>
          </p:cNvPr>
          <p:cNvSpPr/>
          <p:nvPr/>
        </p:nvSpPr>
        <p:spPr>
          <a:xfrm>
            <a:off x="447869" y="3500581"/>
            <a:ext cx="517038" cy="240181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Speech Bubble: Rectangle 3">
            <a:extLst>
              <a:ext uri="{FF2B5EF4-FFF2-40B4-BE49-F238E27FC236}">
                <a16:creationId xmlns:a16="http://schemas.microsoft.com/office/drawing/2014/main" id="{BAC9CDD2-6B4A-A51A-5243-72017DBA586A}"/>
              </a:ext>
            </a:extLst>
          </p:cNvPr>
          <p:cNvSpPr/>
          <p:nvPr/>
        </p:nvSpPr>
        <p:spPr>
          <a:xfrm>
            <a:off x="174279" y="6179240"/>
            <a:ext cx="2980401" cy="477677"/>
          </a:xfrm>
          <a:prstGeom prst="wedgeRectCallout">
            <a:avLst>
              <a:gd name="adj1" fmla="val -32265"/>
              <a:gd name="adj2" fmla="val -970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Store collections of data. </a:t>
            </a:r>
          </a:p>
        </p:txBody>
      </p:sp>
      <p:sp>
        <p:nvSpPr>
          <p:cNvPr id="5" name="Footer Placeholder 4">
            <a:extLst>
              <a:ext uri="{FF2B5EF4-FFF2-40B4-BE49-F238E27FC236}">
                <a16:creationId xmlns:a16="http://schemas.microsoft.com/office/drawing/2014/main" id="{F8F51CCF-3E5A-06C9-8C03-F75C834B0AF6}"/>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BF452EE4-3F1A-64DC-A9D2-B4E8E4B606D6}"/>
              </a:ext>
            </a:extLst>
          </p:cNvPr>
          <p:cNvSpPr>
            <a:spLocks noGrp="1"/>
          </p:cNvSpPr>
          <p:nvPr>
            <p:ph type="sldNum" sz="quarter" idx="12"/>
          </p:nvPr>
        </p:nvSpPr>
        <p:spPr/>
        <p:txBody>
          <a:bodyPr/>
          <a:lstStyle/>
          <a:p>
            <a:fld id="{278C4207-2B14-4EFE-A02D-612BAF3AB404}" type="slidenum">
              <a:rPr lang="en-CA" smtClean="0"/>
              <a:t>57</a:t>
            </a:fld>
            <a:endParaRPr lang="en-CA"/>
          </a:p>
        </p:txBody>
      </p:sp>
    </p:spTree>
    <p:extLst>
      <p:ext uri="{BB962C8B-B14F-4D97-AF65-F5344CB8AC3E}">
        <p14:creationId xmlns:p14="http://schemas.microsoft.com/office/powerpoint/2010/main" val="7630911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8" name="Rectangle 37">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Oval 39">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2"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44"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46" name="Oval 45">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8"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7AF7E463-79BF-D061-AFB7-9256FB83CFC3}"/>
              </a:ext>
            </a:extLst>
          </p:cNvPr>
          <p:cNvSpPr>
            <a:spLocks noGrp="1"/>
          </p:cNvSpPr>
          <p:nvPr>
            <p:ph type="title"/>
          </p:nvPr>
        </p:nvSpPr>
        <p:spPr>
          <a:xfrm>
            <a:off x="8471239" y="973667"/>
            <a:ext cx="2942210" cy="4833745"/>
          </a:xfrm>
        </p:spPr>
        <p:txBody>
          <a:bodyPr>
            <a:normAutofit/>
          </a:bodyPr>
          <a:lstStyle/>
          <a:p>
            <a:r>
              <a:rPr lang="en-CA">
                <a:solidFill>
                  <a:srgbClr val="EBEBEB"/>
                </a:solidFill>
              </a:rPr>
              <a:t>Main Built-In Data Types</a:t>
            </a:r>
          </a:p>
        </p:txBody>
      </p:sp>
      <p:sp>
        <p:nvSpPr>
          <p:cNvPr id="50" name="Rectangle 49">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graphicFrame>
        <p:nvGraphicFramePr>
          <p:cNvPr id="32" name="Content Placeholder 2">
            <a:extLst>
              <a:ext uri="{FF2B5EF4-FFF2-40B4-BE49-F238E27FC236}">
                <a16:creationId xmlns:a16="http://schemas.microsoft.com/office/drawing/2014/main" id="{5B7C6DA2-C2F7-6AEF-95B7-F2CE6EFDCC42}"/>
              </a:ext>
            </a:extLst>
          </p:cNvPr>
          <p:cNvGraphicFramePr>
            <a:graphicFrameLocks noGrp="1"/>
          </p:cNvGraphicFramePr>
          <p:nvPr>
            <p:ph idx="1"/>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eft Brace 2">
            <a:extLst>
              <a:ext uri="{FF2B5EF4-FFF2-40B4-BE49-F238E27FC236}">
                <a16:creationId xmlns:a16="http://schemas.microsoft.com/office/drawing/2014/main" id="{CBBDF7F3-DA7E-B974-225A-3B6DADC32A22}"/>
              </a:ext>
            </a:extLst>
          </p:cNvPr>
          <p:cNvSpPr/>
          <p:nvPr/>
        </p:nvSpPr>
        <p:spPr>
          <a:xfrm>
            <a:off x="447869" y="3500581"/>
            <a:ext cx="517038" cy="240181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5" name="Arrow: Curved Left 4">
            <a:extLst>
              <a:ext uri="{FF2B5EF4-FFF2-40B4-BE49-F238E27FC236}">
                <a16:creationId xmlns:a16="http://schemas.microsoft.com/office/drawing/2014/main" id="{89AC8F72-5928-EBA7-BAC9-C214F92E08BE}"/>
              </a:ext>
            </a:extLst>
          </p:cNvPr>
          <p:cNvSpPr/>
          <p:nvPr/>
        </p:nvSpPr>
        <p:spPr>
          <a:xfrm>
            <a:off x="3325091" y="3962400"/>
            <a:ext cx="267854" cy="93287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6" name="Speech Bubble: Rectangle 5">
            <a:extLst>
              <a:ext uri="{FF2B5EF4-FFF2-40B4-BE49-F238E27FC236}">
                <a16:creationId xmlns:a16="http://schemas.microsoft.com/office/drawing/2014/main" id="{379266B4-78AD-578D-348F-8379B20F7ADB}"/>
              </a:ext>
            </a:extLst>
          </p:cNvPr>
          <p:cNvSpPr/>
          <p:nvPr/>
        </p:nvSpPr>
        <p:spPr>
          <a:xfrm>
            <a:off x="4424218" y="2807855"/>
            <a:ext cx="2068946" cy="2022763"/>
          </a:xfrm>
          <a:prstGeom prst="wedgeRectCallout">
            <a:avLst>
              <a:gd name="adj1" fmla="val -88081"/>
              <a:gd name="adj2" fmla="val 281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Strings has common features with Sequence types</a:t>
            </a:r>
          </a:p>
        </p:txBody>
      </p:sp>
      <p:sp>
        <p:nvSpPr>
          <p:cNvPr id="4" name="Footer Placeholder 3">
            <a:extLst>
              <a:ext uri="{FF2B5EF4-FFF2-40B4-BE49-F238E27FC236}">
                <a16:creationId xmlns:a16="http://schemas.microsoft.com/office/drawing/2014/main" id="{919B6C77-33A9-62E1-2823-D833ED5BC606}"/>
              </a:ext>
            </a:extLst>
          </p:cNvPr>
          <p:cNvSpPr>
            <a:spLocks noGrp="1"/>
          </p:cNvSpPr>
          <p:nvPr>
            <p:ph type="ftr" sz="quarter" idx="11"/>
          </p:nvPr>
        </p:nvSpPr>
        <p:spPr/>
        <p:txBody>
          <a:bodyPr/>
          <a:lstStyle/>
          <a:p>
            <a:r>
              <a:rPr lang="en-US"/>
              <a:t>AI-in-Action-Heroes By AISE - Shaimaa Ali</a:t>
            </a:r>
            <a:endParaRPr lang="en-CA"/>
          </a:p>
        </p:txBody>
      </p:sp>
      <p:sp>
        <p:nvSpPr>
          <p:cNvPr id="7" name="Slide Number Placeholder 6">
            <a:extLst>
              <a:ext uri="{FF2B5EF4-FFF2-40B4-BE49-F238E27FC236}">
                <a16:creationId xmlns:a16="http://schemas.microsoft.com/office/drawing/2014/main" id="{35274B8E-4E10-12C4-FF6C-79C9873DDAC5}"/>
              </a:ext>
            </a:extLst>
          </p:cNvPr>
          <p:cNvSpPr>
            <a:spLocks noGrp="1"/>
          </p:cNvSpPr>
          <p:nvPr>
            <p:ph type="sldNum" sz="quarter" idx="12"/>
          </p:nvPr>
        </p:nvSpPr>
        <p:spPr/>
        <p:txBody>
          <a:bodyPr/>
          <a:lstStyle/>
          <a:p>
            <a:fld id="{278C4207-2B14-4EFE-A02D-612BAF3AB404}" type="slidenum">
              <a:rPr lang="en-CA" smtClean="0"/>
              <a:t>58</a:t>
            </a:fld>
            <a:endParaRPr lang="en-CA"/>
          </a:p>
        </p:txBody>
      </p:sp>
    </p:spTree>
    <p:extLst>
      <p:ext uri="{BB962C8B-B14F-4D97-AF65-F5344CB8AC3E}">
        <p14:creationId xmlns:p14="http://schemas.microsoft.com/office/powerpoint/2010/main" val="825580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DAD1A410-5E6A-00DE-9D55-2CEF63E02D49}"/>
              </a:ext>
            </a:extLst>
          </p:cNvPr>
          <p:cNvSpPr>
            <a:spLocks noGrp="1"/>
          </p:cNvSpPr>
          <p:nvPr>
            <p:ph type="title"/>
          </p:nvPr>
        </p:nvSpPr>
        <p:spPr>
          <a:xfrm>
            <a:off x="1154955" y="973668"/>
            <a:ext cx="2942210" cy="1020232"/>
          </a:xfrm>
        </p:spPr>
        <p:txBody>
          <a:bodyPr>
            <a:normAutofit/>
          </a:bodyPr>
          <a:lstStyle/>
          <a:p>
            <a:pPr>
              <a:lnSpc>
                <a:spcPct val="90000"/>
              </a:lnSpc>
            </a:pPr>
            <a:r>
              <a:rPr lang="en-CA" sz="3300">
                <a:solidFill>
                  <a:srgbClr val="EBEBEB"/>
                </a:solidFill>
              </a:rPr>
              <a:t>Sequence Types</a:t>
            </a:r>
          </a:p>
        </p:txBody>
      </p:sp>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graphicFrame>
        <p:nvGraphicFramePr>
          <p:cNvPr id="5" name="Content Placeholder 2">
            <a:extLst>
              <a:ext uri="{FF2B5EF4-FFF2-40B4-BE49-F238E27FC236}">
                <a16:creationId xmlns:a16="http://schemas.microsoft.com/office/drawing/2014/main" id="{032D7CDE-3163-756B-073B-6E1A56E1B67C}"/>
              </a:ext>
            </a:extLst>
          </p:cNvPr>
          <p:cNvGraphicFramePr>
            <a:graphicFrameLocks noGrp="1"/>
          </p:cNvGraphicFramePr>
          <p:nvPr>
            <p:ph idx="1"/>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6A21E91F-3125-8A8A-1F8B-03444A8048D5}"/>
              </a:ext>
            </a:extLst>
          </p:cNvPr>
          <p:cNvPicPr>
            <a:picLocks noChangeAspect="1"/>
          </p:cNvPicPr>
          <p:nvPr/>
        </p:nvPicPr>
        <p:blipFill>
          <a:blip r:embed="rId7"/>
          <a:stretch>
            <a:fillRect/>
          </a:stretch>
        </p:blipFill>
        <p:spPr>
          <a:xfrm>
            <a:off x="5065413" y="1520909"/>
            <a:ext cx="6516009" cy="4353533"/>
          </a:xfrm>
          <a:prstGeom prst="rect">
            <a:avLst/>
          </a:prstGeom>
          <a:solidFill>
            <a:schemeClr val="accent2"/>
          </a:solidFill>
          <a:ln>
            <a:solidFill>
              <a:schemeClr val="accent1"/>
            </a:solidFill>
          </a:ln>
        </p:spPr>
      </p:pic>
      <p:sp>
        <p:nvSpPr>
          <p:cNvPr id="6" name="Rectangle: Rounded Corners 5">
            <a:extLst>
              <a:ext uri="{FF2B5EF4-FFF2-40B4-BE49-F238E27FC236}">
                <a16:creationId xmlns:a16="http://schemas.microsoft.com/office/drawing/2014/main" id="{593EFF4A-3200-865D-F7F4-F39097329281}"/>
              </a:ext>
            </a:extLst>
          </p:cNvPr>
          <p:cNvSpPr/>
          <p:nvPr/>
        </p:nvSpPr>
        <p:spPr>
          <a:xfrm>
            <a:off x="6606073" y="737118"/>
            <a:ext cx="2785944" cy="60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Common Sequence Operations</a:t>
            </a:r>
          </a:p>
        </p:txBody>
      </p:sp>
      <p:sp>
        <p:nvSpPr>
          <p:cNvPr id="3" name="Footer Placeholder 2">
            <a:extLst>
              <a:ext uri="{FF2B5EF4-FFF2-40B4-BE49-F238E27FC236}">
                <a16:creationId xmlns:a16="http://schemas.microsoft.com/office/drawing/2014/main" id="{0AC295BA-7B1F-B40C-3EBB-C140332750F0}"/>
              </a:ext>
            </a:extLst>
          </p:cNvPr>
          <p:cNvSpPr>
            <a:spLocks noGrp="1"/>
          </p:cNvSpPr>
          <p:nvPr>
            <p:ph type="ftr" sz="quarter" idx="11"/>
          </p:nvPr>
        </p:nvSpPr>
        <p:spPr/>
        <p:txBody>
          <a:bodyPr/>
          <a:lstStyle/>
          <a:p>
            <a:r>
              <a:rPr lang="en-US"/>
              <a:t>AI-in-Action-Heroes By AISE - Shaimaa Ali</a:t>
            </a:r>
            <a:endParaRPr lang="en-CA"/>
          </a:p>
        </p:txBody>
      </p:sp>
      <p:sp>
        <p:nvSpPr>
          <p:cNvPr id="7" name="Slide Number Placeholder 6">
            <a:extLst>
              <a:ext uri="{FF2B5EF4-FFF2-40B4-BE49-F238E27FC236}">
                <a16:creationId xmlns:a16="http://schemas.microsoft.com/office/drawing/2014/main" id="{B64A6F56-54F8-4E82-48FD-897D809CD7C7}"/>
              </a:ext>
            </a:extLst>
          </p:cNvPr>
          <p:cNvSpPr>
            <a:spLocks noGrp="1"/>
          </p:cNvSpPr>
          <p:nvPr>
            <p:ph type="sldNum" sz="quarter" idx="12"/>
          </p:nvPr>
        </p:nvSpPr>
        <p:spPr/>
        <p:txBody>
          <a:bodyPr/>
          <a:lstStyle/>
          <a:p>
            <a:fld id="{278C4207-2B14-4EFE-A02D-612BAF3AB404}" type="slidenum">
              <a:rPr lang="en-CA" smtClean="0"/>
              <a:t>59</a:t>
            </a:fld>
            <a:endParaRPr lang="en-CA"/>
          </a:p>
        </p:txBody>
      </p:sp>
    </p:spTree>
    <p:extLst>
      <p:ext uri="{BB962C8B-B14F-4D97-AF65-F5344CB8AC3E}">
        <p14:creationId xmlns:p14="http://schemas.microsoft.com/office/powerpoint/2010/main" val="5584856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96D9D9C8-7FEE-EA12-7004-69350C08E76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What is AI?</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grpSp>
      <p:pic>
        <p:nvPicPr>
          <p:cNvPr id="5" name="Picture 4" descr="A black background with white text&#10;&#10;Description automatically generated">
            <a:extLst>
              <a:ext uri="{FF2B5EF4-FFF2-40B4-BE49-F238E27FC236}">
                <a16:creationId xmlns:a16="http://schemas.microsoft.com/office/drawing/2014/main" id="{EE073D4D-9499-25E4-9596-31CF1CC1401B}"/>
              </a:ext>
            </a:extLst>
          </p:cNvPr>
          <p:cNvPicPr>
            <a:picLocks noChangeAspect="1"/>
          </p:cNvPicPr>
          <p:nvPr/>
        </p:nvPicPr>
        <p:blipFill>
          <a:blip r:embed="rId3"/>
          <a:stretch>
            <a:fillRect/>
          </a:stretch>
        </p:blipFill>
        <p:spPr>
          <a:xfrm>
            <a:off x="1109763" y="1479938"/>
            <a:ext cx="6443180" cy="3898124"/>
          </a:xfrm>
          <a:prstGeom prst="rect">
            <a:avLst/>
          </a:prstGeom>
        </p:spPr>
      </p:pic>
      <p:sp>
        <p:nvSpPr>
          <p:cNvPr id="7" name="TextBox 6">
            <a:extLst>
              <a:ext uri="{FF2B5EF4-FFF2-40B4-BE49-F238E27FC236}">
                <a16:creationId xmlns:a16="http://schemas.microsoft.com/office/drawing/2014/main" id="{CFB1AE31-C4E2-38F0-7459-0F7CA3288611}"/>
              </a:ext>
            </a:extLst>
          </p:cNvPr>
          <p:cNvSpPr txBox="1"/>
          <p:nvPr/>
        </p:nvSpPr>
        <p:spPr>
          <a:xfrm>
            <a:off x="1039433" y="5732282"/>
            <a:ext cx="7051621" cy="369332"/>
          </a:xfrm>
          <a:prstGeom prst="rect">
            <a:avLst/>
          </a:prstGeom>
          <a:noFill/>
        </p:spPr>
        <p:txBody>
          <a:bodyPr wrap="square">
            <a:spAutoFit/>
          </a:bodyPr>
          <a:lstStyle/>
          <a:p>
            <a:r>
              <a:rPr lang="en-CA" dirty="0"/>
              <a:t>Source: </a:t>
            </a:r>
            <a:r>
              <a:rPr lang="en-CA" dirty="0">
                <a:hlinkClick r:id="rId4"/>
              </a:rPr>
              <a:t>https://www.ibm.com/topics/artificial-intelligence</a:t>
            </a:r>
            <a:r>
              <a:rPr lang="en-CA" dirty="0"/>
              <a:t> </a:t>
            </a:r>
          </a:p>
        </p:txBody>
      </p:sp>
      <p:sp>
        <p:nvSpPr>
          <p:cNvPr id="3" name="Footer Placeholder 2">
            <a:extLst>
              <a:ext uri="{FF2B5EF4-FFF2-40B4-BE49-F238E27FC236}">
                <a16:creationId xmlns:a16="http://schemas.microsoft.com/office/drawing/2014/main" id="{FD2C0783-C687-6272-7820-BEF8CDFC479A}"/>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4837B6BC-9A26-3F93-71D2-3E8A1738F581}"/>
              </a:ext>
            </a:extLst>
          </p:cNvPr>
          <p:cNvSpPr>
            <a:spLocks noGrp="1"/>
          </p:cNvSpPr>
          <p:nvPr>
            <p:ph type="sldNum" sz="quarter" idx="12"/>
          </p:nvPr>
        </p:nvSpPr>
        <p:spPr/>
        <p:txBody>
          <a:bodyPr/>
          <a:lstStyle/>
          <a:p>
            <a:fld id="{278C4207-2B14-4EFE-A02D-612BAF3AB404}" type="slidenum">
              <a:rPr lang="en-CA" smtClean="0"/>
              <a:t>6</a:t>
            </a:fld>
            <a:endParaRPr lang="en-CA"/>
          </a:p>
        </p:txBody>
      </p:sp>
    </p:spTree>
    <p:extLst>
      <p:ext uri="{BB962C8B-B14F-4D97-AF65-F5344CB8AC3E}">
        <p14:creationId xmlns:p14="http://schemas.microsoft.com/office/powerpoint/2010/main" val="34739520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DAD1A410-5E6A-00DE-9D55-2CEF63E02D49}"/>
              </a:ext>
            </a:extLst>
          </p:cNvPr>
          <p:cNvSpPr>
            <a:spLocks noGrp="1"/>
          </p:cNvSpPr>
          <p:nvPr>
            <p:ph type="title"/>
          </p:nvPr>
        </p:nvSpPr>
        <p:spPr>
          <a:xfrm>
            <a:off x="1154955" y="973668"/>
            <a:ext cx="2942210" cy="1020232"/>
          </a:xfrm>
        </p:spPr>
        <p:txBody>
          <a:bodyPr>
            <a:normAutofit/>
          </a:bodyPr>
          <a:lstStyle/>
          <a:p>
            <a:pPr>
              <a:lnSpc>
                <a:spcPct val="90000"/>
              </a:lnSpc>
            </a:pPr>
            <a:r>
              <a:rPr lang="en-CA" sz="3300">
                <a:solidFill>
                  <a:srgbClr val="EBEBEB"/>
                </a:solidFill>
              </a:rPr>
              <a:t>Sequence Types</a:t>
            </a:r>
          </a:p>
        </p:txBody>
      </p:sp>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graphicFrame>
        <p:nvGraphicFramePr>
          <p:cNvPr id="5" name="Content Placeholder 2">
            <a:extLst>
              <a:ext uri="{FF2B5EF4-FFF2-40B4-BE49-F238E27FC236}">
                <a16:creationId xmlns:a16="http://schemas.microsoft.com/office/drawing/2014/main" id="{032D7CDE-3163-756B-073B-6E1A56E1B67C}"/>
              </a:ext>
            </a:extLst>
          </p:cNvPr>
          <p:cNvGraphicFramePr>
            <a:graphicFrameLocks noGrp="1"/>
          </p:cNvGraphicFramePr>
          <p:nvPr>
            <p:ph idx="1"/>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6A21E91F-3125-8A8A-1F8B-03444A8048D5}"/>
              </a:ext>
            </a:extLst>
          </p:cNvPr>
          <p:cNvPicPr>
            <a:picLocks noChangeAspect="1"/>
          </p:cNvPicPr>
          <p:nvPr/>
        </p:nvPicPr>
        <p:blipFill>
          <a:blip r:embed="rId7"/>
          <a:stretch>
            <a:fillRect/>
          </a:stretch>
        </p:blipFill>
        <p:spPr>
          <a:xfrm>
            <a:off x="5065413" y="1520909"/>
            <a:ext cx="6516009" cy="4353533"/>
          </a:xfrm>
          <a:prstGeom prst="rect">
            <a:avLst/>
          </a:prstGeom>
          <a:solidFill>
            <a:schemeClr val="accent2"/>
          </a:solidFill>
          <a:ln>
            <a:solidFill>
              <a:schemeClr val="accent1"/>
            </a:solidFill>
          </a:ln>
        </p:spPr>
      </p:pic>
      <p:sp>
        <p:nvSpPr>
          <p:cNvPr id="6" name="Rectangle: Rounded Corners 5">
            <a:extLst>
              <a:ext uri="{FF2B5EF4-FFF2-40B4-BE49-F238E27FC236}">
                <a16:creationId xmlns:a16="http://schemas.microsoft.com/office/drawing/2014/main" id="{593EFF4A-3200-865D-F7F4-F39097329281}"/>
              </a:ext>
            </a:extLst>
          </p:cNvPr>
          <p:cNvSpPr/>
          <p:nvPr/>
        </p:nvSpPr>
        <p:spPr>
          <a:xfrm>
            <a:off x="6606073" y="737118"/>
            <a:ext cx="2785944" cy="60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Common Sequence Operations</a:t>
            </a:r>
          </a:p>
        </p:txBody>
      </p:sp>
      <p:sp>
        <p:nvSpPr>
          <p:cNvPr id="8" name="Speech Bubble: Rectangle 7">
            <a:extLst>
              <a:ext uri="{FF2B5EF4-FFF2-40B4-BE49-F238E27FC236}">
                <a16:creationId xmlns:a16="http://schemas.microsoft.com/office/drawing/2014/main" id="{BC6956AC-06E7-E7F6-EA23-D99601659FFC}"/>
              </a:ext>
            </a:extLst>
          </p:cNvPr>
          <p:cNvSpPr/>
          <p:nvPr/>
        </p:nvSpPr>
        <p:spPr>
          <a:xfrm>
            <a:off x="6813804" y="4237183"/>
            <a:ext cx="2755392" cy="1212272"/>
          </a:xfrm>
          <a:prstGeom prst="wedgeRectCallout">
            <a:avLst>
              <a:gd name="adj1" fmla="val -79319"/>
              <a:gd name="adj2" fmla="val -878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white"/>
                </a:solidFill>
                <a:effectLst/>
                <a:uLnTx/>
                <a:uFillTx/>
                <a:latin typeface="Century Gothic" panose="020B0502020202020204"/>
                <a:ea typeface="+mn-ea"/>
                <a:cs typeface="+mn-cs"/>
              </a:rPr>
              <a:t>Elements of the sequence types are numbered starting from 0, this number is called the </a:t>
            </a:r>
            <a:r>
              <a:rPr kumimoji="0" lang="en-CA" sz="1400" b="1" i="0" u="none" strike="noStrike" kern="1200" cap="none" spc="0" normalizeH="0" baseline="0" noProof="0" dirty="0">
                <a:ln>
                  <a:noFill/>
                </a:ln>
                <a:solidFill>
                  <a:prstClr val="white"/>
                </a:solidFill>
                <a:effectLst/>
                <a:uLnTx/>
                <a:uFillTx/>
                <a:latin typeface="Century Gothic" panose="020B0502020202020204"/>
                <a:ea typeface="+mn-ea"/>
                <a:cs typeface="+mn-cs"/>
              </a:rPr>
              <a:t>index</a:t>
            </a:r>
          </a:p>
        </p:txBody>
      </p:sp>
      <p:sp>
        <p:nvSpPr>
          <p:cNvPr id="3" name="Right Bracket 2">
            <a:extLst>
              <a:ext uri="{FF2B5EF4-FFF2-40B4-BE49-F238E27FC236}">
                <a16:creationId xmlns:a16="http://schemas.microsoft.com/office/drawing/2014/main" id="{20DB3652-311F-DB4F-8D81-370DC18DBF02}"/>
              </a:ext>
            </a:extLst>
          </p:cNvPr>
          <p:cNvSpPr/>
          <p:nvPr/>
        </p:nvSpPr>
        <p:spPr>
          <a:xfrm>
            <a:off x="5856529" y="3140365"/>
            <a:ext cx="45719" cy="858982"/>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ight Bracket 6">
            <a:extLst>
              <a:ext uri="{FF2B5EF4-FFF2-40B4-BE49-F238E27FC236}">
                <a16:creationId xmlns:a16="http://schemas.microsoft.com/office/drawing/2014/main" id="{6DABB783-C771-8E1F-CC13-C1C38300BC22}"/>
              </a:ext>
            </a:extLst>
          </p:cNvPr>
          <p:cNvSpPr/>
          <p:nvPr/>
        </p:nvSpPr>
        <p:spPr>
          <a:xfrm rot="10800000">
            <a:off x="5120100" y="3140364"/>
            <a:ext cx="45719" cy="858982"/>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Footer Placeholder 8">
            <a:extLst>
              <a:ext uri="{FF2B5EF4-FFF2-40B4-BE49-F238E27FC236}">
                <a16:creationId xmlns:a16="http://schemas.microsoft.com/office/drawing/2014/main" id="{7D4F92CA-2661-62AC-262F-8ED0A6C8FD2A}"/>
              </a:ext>
            </a:extLst>
          </p:cNvPr>
          <p:cNvSpPr>
            <a:spLocks noGrp="1"/>
          </p:cNvSpPr>
          <p:nvPr>
            <p:ph type="ftr" sz="quarter" idx="11"/>
          </p:nvPr>
        </p:nvSpPr>
        <p:spPr/>
        <p:txBody>
          <a:bodyPr/>
          <a:lstStyle/>
          <a:p>
            <a:r>
              <a:rPr lang="en-US"/>
              <a:t>AI-in-Action-Heroes By AISE - Shaimaa Ali</a:t>
            </a:r>
            <a:endParaRPr lang="en-CA"/>
          </a:p>
        </p:txBody>
      </p:sp>
      <p:sp>
        <p:nvSpPr>
          <p:cNvPr id="10" name="Slide Number Placeholder 9">
            <a:extLst>
              <a:ext uri="{FF2B5EF4-FFF2-40B4-BE49-F238E27FC236}">
                <a16:creationId xmlns:a16="http://schemas.microsoft.com/office/drawing/2014/main" id="{5F1E7A17-EC2D-EAB8-03C4-B3C8D4F8473F}"/>
              </a:ext>
            </a:extLst>
          </p:cNvPr>
          <p:cNvSpPr>
            <a:spLocks noGrp="1"/>
          </p:cNvSpPr>
          <p:nvPr>
            <p:ph type="sldNum" sz="quarter" idx="12"/>
          </p:nvPr>
        </p:nvSpPr>
        <p:spPr/>
        <p:txBody>
          <a:bodyPr/>
          <a:lstStyle/>
          <a:p>
            <a:fld id="{278C4207-2B14-4EFE-A02D-612BAF3AB404}" type="slidenum">
              <a:rPr lang="en-CA" smtClean="0"/>
              <a:t>60</a:t>
            </a:fld>
            <a:endParaRPr lang="en-CA"/>
          </a:p>
        </p:txBody>
      </p:sp>
    </p:spTree>
    <p:extLst>
      <p:ext uri="{BB962C8B-B14F-4D97-AF65-F5344CB8AC3E}">
        <p14:creationId xmlns:p14="http://schemas.microsoft.com/office/powerpoint/2010/main" val="3986088323"/>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DAD1A410-5E6A-00DE-9D55-2CEF63E02D49}"/>
              </a:ext>
            </a:extLst>
          </p:cNvPr>
          <p:cNvSpPr>
            <a:spLocks noGrp="1"/>
          </p:cNvSpPr>
          <p:nvPr>
            <p:ph type="title"/>
          </p:nvPr>
        </p:nvSpPr>
        <p:spPr>
          <a:xfrm>
            <a:off x="1154955" y="973668"/>
            <a:ext cx="2942210" cy="1020232"/>
          </a:xfrm>
        </p:spPr>
        <p:txBody>
          <a:bodyPr>
            <a:normAutofit/>
          </a:bodyPr>
          <a:lstStyle/>
          <a:p>
            <a:pPr>
              <a:lnSpc>
                <a:spcPct val="90000"/>
              </a:lnSpc>
            </a:pPr>
            <a:r>
              <a:rPr lang="en-CA" sz="3300">
                <a:solidFill>
                  <a:srgbClr val="EBEBEB"/>
                </a:solidFill>
              </a:rPr>
              <a:t>Sequence Types</a:t>
            </a:r>
          </a:p>
        </p:txBody>
      </p:sp>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graphicFrame>
        <p:nvGraphicFramePr>
          <p:cNvPr id="5" name="Content Placeholder 2">
            <a:extLst>
              <a:ext uri="{FF2B5EF4-FFF2-40B4-BE49-F238E27FC236}">
                <a16:creationId xmlns:a16="http://schemas.microsoft.com/office/drawing/2014/main" id="{032D7CDE-3163-756B-073B-6E1A56E1B67C}"/>
              </a:ext>
            </a:extLst>
          </p:cNvPr>
          <p:cNvGraphicFramePr>
            <a:graphicFrameLocks noGrp="1"/>
          </p:cNvGraphicFramePr>
          <p:nvPr>
            <p:ph idx="1"/>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6A21E91F-3125-8A8A-1F8B-03444A8048D5}"/>
              </a:ext>
            </a:extLst>
          </p:cNvPr>
          <p:cNvPicPr>
            <a:picLocks noChangeAspect="1"/>
          </p:cNvPicPr>
          <p:nvPr/>
        </p:nvPicPr>
        <p:blipFill>
          <a:blip r:embed="rId7"/>
          <a:stretch>
            <a:fillRect/>
          </a:stretch>
        </p:blipFill>
        <p:spPr>
          <a:xfrm>
            <a:off x="5065413" y="1520909"/>
            <a:ext cx="6516009" cy="4353533"/>
          </a:xfrm>
          <a:prstGeom prst="rect">
            <a:avLst/>
          </a:prstGeom>
          <a:solidFill>
            <a:schemeClr val="accent2"/>
          </a:solidFill>
          <a:ln>
            <a:solidFill>
              <a:schemeClr val="accent1"/>
            </a:solidFill>
          </a:ln>
        </p:spPr>
      </p:pic>
      <p:sp>
        <p:nvSpPr>
          <p:cNvPr id="6" name="Rectangle: Rounded Corners 5">
            <a:extLst>
              <a:ext uri="{FF2B5EF4-FFF2-40B4-BE49-F238E27FC236}">
                <a16:creationId xmlns:a16="http://schemas.microsoft.com/office/drawing/2014/main" id="{593EFF4A-3200-865D-F7F4-F39097329281}"/>
              </a:ext>
            </a:extLst>
          </p:cNvPr>
          <p:cNvSpPr/>
          <p:nvPr/>
        </p:nvSpPr>
        <p:spPr>
          <a:xfrm>
            <a:off x="6606073" y="737118"/>
            <a:ext cx="2785944" cy="60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Common Sequence Operations</a:t>
            </a:r>
          </a:p>
        </p:txBody>
      </p:sp>
      <p:sp>
        <p:nvSpPr>
          <p:cNvPr id="3" name="Right Bracket 2">
            <a:extLst>
              <a:ext uri="{FF2B5EF4-FFF2-40B4-BE49-F238E27FC236}">
                <a16:creationId xmlns:a16="http://schemas.microsoft.com/office/drawing/2014/main" id="{20DB3652-311F-DB4F-8D81-370DC18DBF02}"/>
              </a:ext>
            </a:extLst>
          </p:cNvPr>
          <p:cNvSpPr/>
          <p:nvPr/>
        </p:nvSpPr>
        <p:spPr>
          <a:xfrm>
            <a:off x="5847293" y="3177309"/>
            <a:ext cx="45719" cy="858982"/>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ight Bracket 6">
            <a:extLst>
              <a:ext uri="{FF2B5EF4-FFF2-40B4-BE49-F238E27FC236}">
                <a16:creationId xmlns:a16="http://schemas.microsoft.com/office/drawing/2014/main" id="{6DABB783-C771-8E1F-CC13-C1C38300BC22}"/>
              </a:ext>
            </a:extLst>
          </p:cNvPr>
          <p:cNvSpPr/>
          <p:nvPr/>
        </p:nvSpPr>
        <p:spPr>
          <a:xfrm rot="10800000">
            <a:off x="5110864" y="3177308"/>
            <a:ext cx="45719" cy="858982"/>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Footer Placeholder 7">
            <a:extLst>
              <a:ext uri="{FF2B5EF4-FFF2-40B4-BE49-F238E27FC236}">
                <a16:creationId xmlns:a16="http://schemas.microsoft.com/office/drawing/2014/main" id="{6E078182-2BD7-43FA-2F90-8F081C16AD1E}"/>
              </a:ext>
            </a:extLst>
          </p:cNvPr>
          <p:cNvSpPr>
            <a:spLocks noGrp="1"/>
          </p:cNvSpPr>
          <p:nvPr>
            <p:ph type="ftr" sz="quarter" idx="11"/>
          </p:nvPr>
        </p:nvSpPr>
        <p:spPr/>
        <p:txBody>
          <a:bodyPr/>
          <a:lstStyle/>
          <a:p>
            <a:r>
              <a:rPr lang="en-US"/>
              <a:t>AI-in-Action-Heroes By AISE - Shaimaa Ali</a:t>
            </a:r>
            <a:endParaRPr lang="en-CA"/>
          </a:p>
        </p:txBody>
      </p:sp>
      <p:sp>
        <p:nvSpPr>
          <p:cNvPr id="9" name="Slide Number Placeholder 8">
            <a:extLst>
              <a:ext uri="{FF2B5EF4-FFF2-40B4-BE49-F238E27FC236}">
                <a16:creationId xmlns:a16="http://schemas.microsoft.com/office/drawing/2014/main" id="{72B0E89F-23E3-B374-CE84-3D82FA84616E}"/>
              </a:ext>
            </a:extLst>
          </p:cNvPr>
          <p:cNvSpPr>
            <a:spLocks noGrp="1"/>
          </p:cNvSpPr>
          <p:nvPr>
            <p:ph type="sldNum" sz="quarter" idx="12"/>
          </p:nvPr>
        </p:nvSpPr>
        <p:spPr/>
        <p:txBody>
          <a:bodyPr/>
          <a:lstStyle/>
          <a:p>
            <a:fld id="{278C4207-2B14-4EFE-A02D-612BAF3AB404}" type="slidenum">
              <a:rPr lang="en-CA" smtClean="0"/>
              <a:t>61</a:t>
            </a:fld>
            <a:endParaRPr lang="en-CA"/>
          </a:p>
        </p:txBody>
      </p:sp>
    </p:spTree>
    <p:extLst>
      <p:ext uri="{BB962C8B-B14F-4D97-AF65-F5344CB8AC3E}">
        <p14:creationId xmlns:p14="http://schemas.microsoft.com/office/powerpoint/2010/main" val="3047868081"/>
      </p:ext>
    </p:extLst>
  </p:cSld>
  <p:clrMapOvr>
    <a:overrideClrMapping bg1="dk1" tx1="lt1" bg2="dk2" tx2="lt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DAD1A410-5E6A-00DE-9D55-2CEF63E02D49}"/>
              </a:ext>
            </a:extLst>
          </p:cNvPr>
          <p:cNvSpPr>
            <a:spLocks noGrp="1"/>
          </p:cNvSpPr>
          <p:nvPr>
            <p:ph type="title"/>
          </p:nvPr>
        </p:nvSpPr>
        <p:spPr>
          <a:xfrm>
            <a:off x="1154955" y="973668"/>
            <a:ext cx="2942210" cy="1020232"/>
          </a:xfrm>
        </p:spPr>
        <p:txBody>
          <a:bodyPr>
            <a:normAutofit/>
          </a:bodyPr>
          <a:lstStyle/>
          <a:p>
            <a:pPr>
              <a:lnSpc>
                <a:spcPct val="90000"/>
              </a:lnSpc>
            </a:pPr>
            <a:r>
              <a:rPr lang="en-CA" sz="3300">
                <a:solidFill>
                  <a:srgbClr val="EBEBEB"/>
                </a:solidFill>
              </a:rPr>
              <a:t>Sequence Types</a:t>
            </a:r>
          </a:p>
        </p:txBody>
      </p:sp>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graphicFrame>
        <p:nvGraphicFramePr>
          <p:cNvPr id="5" name="Content Placeholder 2">
            <a:extLst>
              <a:ext uri="{FF2B5EF4-FFF2-40B4-BE49-F238E27FC236}">
                <a16:creationId xmlns:a16="http://schemas.microsoft.com/office/drawing/2014/main" id="{032D7CDE-3163-756B-073B-6E1A56E1B67C}"/>
              </a:ext>
            </a:extLst>
          </p:cNvPr>
          <p:cNvGraphicFramePr>
            <a:graphicFrameLocks noGrp="1"/>
          </p:cNvGraphicFramePr>
          <p:nvPr>
            <p:ph idx="1"/>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2083C8E0-38F6-F59E-50C7-DACEAED0F13F}"/>
              </a:ext>
            </a:extLst>
          </p:cNvPr>
          <p:cNvPicPr>
            <a:picLocks noChangeAspect="1"/>
          </p:cNvPicPr>
          <p:nvPr/>
        </p:nvPicPr>
        <p:blipFill>
          <a:blip r:embed="rId7"/>
          <a:stretch>
            <a:fillRect/>
          </a:stretch>
        </p:blipFill>
        <p:spPr>
          <a:xfrm>
            <a:off x="4993189" y="1161372"/>
            <a:ext cx="6411220" cy="4858428"/>
          </a:xfrm>
          <a:prstGeom prst="rect">
            <a:avLst/>
          </a:prstGeom>
          <a:ln>
            <a:solidFill>
              <a:schemeClr val="accent1"/>
            </a:solidFill>
          </a:ln>
        </p:spPr>
      </p:pic>
      <p:sp>
        <p:nvSpPr>
          <p:cNvPr id="3" name="Footer Placeholder 2">
            <a:extLst>
              <a:ext uri="{FF2B5EF4-FFF2-40B4-BE49-F238E27FC236}">
                <a16:creationId xmlns:a16="http://schemas.microsoft.com/office/drawing/2014/main" id="{9B3A2576-9603-E81E-03DC-DE0990714A50}"/>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A16DAAF8-496F-3E5B-6D28-2C32DEF35F32}"/>
              </a:ext>
            </a:extLst>
          </p:cNvPr>
          <p:cNvSpPr>
            <a:spLocks noGrp="1"/>
          </p:cNvSpPr>
          <p:nvPr>
            <p:ph type="sldNum" sz="quarter" idx="12"/>
          </p:nvPr>
        </p:nvSpPr>
        <p:spPr/>
        <p:txBody>
          <a:bodyPr/>
          <a:lstStyle/>
          <a:p>
            <a:fld id="{278C4207-2B14-4EFE-A02D-612BAF3AB404}" type="slidenum">
              <a:rPr lang="en-CA" smtClean="0"/>
              <a:t>62</a:t>
            </a:fld>
            <a:endParaRPr lang="en-CA"/>
          </a:p>
        </p:txBody>
      </p:sp>
    </p:spTree>
    <p:extLst>
      <p:ext uri="{BB962C8B-B14F-4D97-AF65-F5344CB8AC3E}">
        <p14:creationId xmlns:p14="http://schemas.microsoft.com/office/powerpoint/2010/main" val="2502343515"/>
      </p:ext>
    </p:extLst>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DAD1A410-5E6A-00DE-9D55-2CEF63E02D49}"/>
              </a:ext>
            </a:extLst>
          </p:cNvPr>
          <p:cNvSpPr>
            <a:spLocks noGrp="1"/>
          </p:cNvSpPr>
          <p:nvPr>
            <p:ph type="title"/>
          </p:nvPr>
        </p:nvSpPr>
        <p:spPr>
          <a:xfrm>
            <a:off x="1154955" y="973668"/>
            <a:ext cx="2942210" cy="1020232"/>
          </a:xfrm>
        </p:spPr>
        <p:txBody>
          <a:bodyPr>
            <a:normAutofit/>
          </a:bodyPr>
          <a:lstStyle/>
          <a:p>
            <a:pPr>
              <a:lnSpc>
                <a:spcPct val="90000"/>
              </a:lnSpc>
            </a:pPr>
            <a:r>
              <a:rPr lang="en-CA" sz="3300">
                <a:solidFill>
                  <a:srgbClr val="EBEBEB"/>
                </a:solidFill>
              </a:rPr>
              <a:t>Sequence Types</a:t>
            </a:r>
          </a:p>
        </p:txBody>
      </p:sp>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graphicFrame>
        <p:nvGraphicFramePr>
          <p:cNvPr id="5" name="Content Placeholder 2">
            <a:extLst>
              <a:ext uri="{FF2B5EF4-FFF2-40B4-BE49-F238E27FC236}">
                <a16:creationId xmlns:a16="http://schemas.microsoft.com/office/drawing/2014/main" id="{032D7CDE-3163-756B-073B-6E1A56E1B67C}"/>
              </a:ext>
            </a:extLst>
          </p:cNvPr>
          <p:cNvGraphicFramePr>
            <a:graphicFrameLocks noGrp="1"/>
          </p:cNvGraphicFramePr>
          <p:nvPr>
            <p:ph idx="1"/>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6B5F6C88-EB1B-F4E0-8123-66E6069FBF55}"/>
              </a:ext>
            </a:extLst>
          </p:cNvPr>
          <p:cNvPicPr>
            <a:picLocks noChangeAspect="1"/>
          </p:cNvPicPr>
          <p:nvPr/>
        </p:nvPicPr>
        <p:blipFill>
          <a:blip r:embed="rId7"/>
          <a:stretch>
            <a:fillRect/>
          </a:stretch>
        </p:blipFill>
        <p:spPr>
          <a:xfrm>
            <a:off x="5142960" y="408967"/>
            <a:ext cx="6516009" cy="4353533"/>
          </a:xfrm>
          <a:prstGeom prst="rect">
            <a:avLst/>
          </a:prstGeom>
          <a:solidFill>
            <a:schemeClr val="accent2"/>
          </a:solidFill>
          <a:ln>
            <a:solidFill>
              <a:schemeClr val="accent1"/>
            </a:solidFill>
          </a:ln>
        </p:spPr>
      </p:pic>
      <p:sp>
        <p:nvSpPr>
          <p:cNvPr id="4" name="Rectangle: Rounded Corners 3">
            <a:extLst>
              <a:ext uri="{FF2B5EF4-FFF2-40B4-BE49-F238E27FC236}">
                <a16:creationId xmlns:a16="http://schemas.microsoft.com/office/drawing/2014/main" id="{56E8FE2B-AA53-D3D9-CE06-59A8CFADDE61}"/>
              </a:ext>
            </a:extLst>
          </p:cNvPr>
          <p:cNvSpPr/>
          <p:nvPr/>
        </p:nvSpPr>
        <p:spPr>
          <a:xfrm>
            <a:off x="6510328" y="81186"/>
            <a:ext cx="2785944" cy="60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Common Sequence Operations</a:t>
            </a:r>
          </a:p>
        </p:txBody>
      </p:sp>
      <p:pic>
        <p:nvPicPr>
          <p:cNvPr id="6" name="Picture 2" descr="Keep Your Hands Comfy with These 7 Tips About Keyboard Ergonomics">
            <a:extLst>
              <a:ext uri="{FF2B5EF4-FFF2-40B4-BE49-F238E27FC236}">
                <a16:creationId xmlns:a16="http://schemas.microsoft.com/office/drawing/2014/main" id="{9066EC27-9D14-5D58-6605-F3BD020A408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758" r="-1" b="24438"/>
          <a:stretch/>
        </p:blipFill>
        <p:spPr bwMode="auto">
          <a:xfrm>
            <a:off x="6198654" y="4850518"/>
            <a:ext cx="4649364" cy="180640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68A792F-C113-AF13-2608-86FC8136C654}"/>
              </a:ext>
            </a:extLst>
          </p:cNvPr>
          <p:cNvSpPr/>
          <p:nvPr/>
        </p:nvSpPr>
        <p:spPr>
          <a:xfrm>
            <a:off x="5544220" y="4859663"/>
            <a:ext cx="652364" cy="18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entury Gothic" panose="020B0502020202020204"/>
                <a:ea typeface="+mn-ea"/>
                <a:cs typeface="+mn-cs"/>
              </a:rPr>
              <a:t>Hands On</a:t>
            </a:r>
          </a:p>
        </p:txBody>
      </p:sp>
      <p:sp>
        <p:nvSpPr>
          <p:cNvPr id="8" name="Footer Placeholder 7">
            <a:extLst>
              <a:ext uri="{FF2B5EF4-FFF2-40B4-BE49-F238E27FC236}">
                <a16:creationId xmlns:a16="http://schemas.microsoft.com/office/drawing/2014/main" id="{3C3F87EE-E4B9-04F7-772A-6473AAF96298}"/>
              </a:ext>
            </a:extLst>
          </p:cNvPr>
          <p:cNvSpPr>
            <a:spLocks noGrp="1"/>
          </p:cNvSpPr>
          <p:nvPr>
            <p:ph type="ftr" sz="quarter" idx="11"/>
          </p:nvPr>
        </p:nvSpPr>
        <p:spPr/>
        <p:txBody>
          <a:bodyPr/>
          <a:lstStyle/>
          <a:p>
            <a:r>
              <a:rPr lang="en-US"/>
              <a:t>AI-in-Action-Heroes By AISE - Shaimaa Ali</a:t>
            </a:r>
            <a:endParaRPr lang="en-CA"/>
          </a:p>
        </p:txBody>
      </p:sp>
      <p:sp>
        <p:nvSpPr>
          <p:cNvPr id="9" name="Slide Number Placeholder 8">
            <a:extLst>
              <a:ext uri="{FF2B5EF4-FFF2-40B4-BE49-F238E27FC236}">
                <a16:creationId xmlns:a16="http://schemas.microsoft.com/office/drawing/2014/main" id="{33417A9D-3FBC-7D51-2034-373C858B610B}"/>
              </a:ext>
            </a:extLst>
          </p:cNvPr>
          <p:cNvSpPr>
            <a:spLocks noGrp="1"/>
          </p:cNvSpPr>
          <p:nvPr>
            <p:ph type="sldNum" sz="quarter" idx="12"/>
          </p:nvPr>
        </p:nvSpPr>
        <p:spPr/>
        <p:txBody>
          <a:bodyPr/>
          <a:lstStyle/>
          <a:p>
            <a:fld id="{278C4207-2B14-4EFE-A02D-612BAF3AB404}" type="slidenum">
              <a:rPr lang="en-CA" smtClean="0"/>
              <a:t>63</a:t>
            </a:fld>
            <a:endParaRPr lang="en-CA"/>
          </a:p>
        </p:txBody>
      </p:sp>
    </p:spTree>
    <p:extLst>
      <p:ext uri="{BB962C8B-B14F-4D97-AF65-F5344CB8AC3E}">
        <p14:creationId xmlns:p14="http://schemas.microsoft.com/office/powerpoint/2010/main" val="68221057"/>
      </p:ext>
    </p:extLst>
  </p:cSld>
  <p:clrMapOvr>
    <a:overrideClrMapping bg1="dk1" tx1="lt1" bg2="dk2" tx2="lt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DAD1A410-5E6A-00DE-9D55-2CEF63E02D49}"/>
              </a:ext>
            </a:extLst>
          </p:cNvPr>
          <p:cNvSpPr>
            <a:spLocks noGrp="1"/>
          </p:cNvSpPr>
          <p:nvPr>
            <p:ph type="title"/>
          </p:nvPr>
        </p:nvSpPr>
        <p:spPr>
          <a:xfrm>
            <a:off x="1154955" y="973668"/>
            <a:ext cx="2942210" cy="1020232"/>
          </a:xfrm>
        </p:spPr>
        <p:txBody>
          <a:bodyPr>
            <a:normAutofit/>
          </a:bodyPr>
          <a:lstStyle/>
          <a:p>
            <a:pPr>
              <a:lnSpc>
                <a:spcPct val="90000"/>
              </a:lnSpc>
            </a:pPr>
            <a:r>
              <a:rPr lang="en-CA" sz="3300">
                <a:solidFill>
                  <a:srgbClr val="EBEBEB"/>
                </a:solidFill>
              </a:rPr>
              <a:t>Sequence Types</a:t>
            </a:r>
          </a:p>
        </p:txBody>
      </p:sp>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graphicFrame>
        <p:nvGraphicFramePr>
          <p:cNvPr id="5" name="Content Placeholder 2">
            <a:extLst>
              <a:ext uri="{FF2B5EF4-FFF2-40B4-BE49-F238E27FC236}">
                <a16:creationId xmlns:a16="http://schemas.microsoft.com/office/drawing/2014/main" id="{032D7CDE-3163-756B-073B-6E1A56E1B67C}"/>
              </a:ext>
            </a:extLst>
          </p:cNvPr>
          <p:cNvGraphicFramePr>
            <a:graphicFrameLocks noGrp="1"/>
          </p:cNvGraphicFramePr>
          <p:nvPr>
            <p:ph idx="1"/>
            <p:extLst>
              <p:ext uri="{D42A27DB-BD31-4B8C-83A1-F6EECF244321}">
                <p14:modId xmlns:p14="http://schemas.microsoft.com/office/powerpoint/2010/main" val="3428330558"/>
              </p:ext>
            </p:extLst>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F5B9502E-8515-5A62-239C-88D33BB30E1B}"/>
              </a:ext>
            </a:extLst>
          </p:cNvPr>
          <p:cNvPicPr>
            <a:picLocks noChangeAspect="1"/>
          </p:cNvPicPr>
          <p:nvPr/>
        </p:nvPicPr>
        <p:blipFill>
          <a:blip r:embed="rId7"/>
          <a:stretch>
            <a:fillRect/>
          </a:stretch>
        </p:blipFill>
        <p:spPr>
          <a:xfrm>
            <a:off x="5049951" y="1824237"/>
            <a:ext cx="2915057" cy="2172003"/>
          </a:xfrm>
          <a:prstGeom prst="rect">
            <a:avLst/>
          </a:prstGeom>
          <a:ln>
            <a:solidFill>
              <a:schemeClr val="accent1"/>
            </a:solidFill>
          </a:ln>
        </p:spPr>
      </p:pic>
      <p:pic>
        <p:nvPicPr>
          <p:cNvPr id="10" name="Picture 9">
            <a:extLst>
              <a:ext uri="{FF2B5EF4-FFF2-40B4-BE49-F238E27FC236}">
                <a16:creationId xmlns:a16="http://schemas.microsoft.com/office/drawing/2014/main" id="{D8DA1121-DFFC-9712-7C8C-03FA4A65C35F}"/>
              </a:ext>
            </a:extLst>
          </p:cNvPr>
          <p:cNvPicPr>
            <a:picLocks noChangeAspect="1"/>
          </p:cNvPicPr>
          <p:nvPr/>
        </p:nvPicPr>
        <p:blipFill>
          <a:blip r:embed="rId8"/>
          <a:stretch>
            <a:fillRect/>
          </a:stretch>
        </p:blipFill>
        <p:spPr>
          <a:xfrm>
            <a:off x="8485814" y="1828859"/>
            <a:ext cx="2010056" cy="2743583"/>
          </a:xfrm>
          <a:prstGeom prst="rect">
            <a:avLst/>
          </a:prstGeom>
          <a:ln>
            <a:solidFill>
              <a:schemeClr val="accent1"/>
            </a:solidFill>
          </a:ln>
        </p:spPr>
      </p:pic>
      <p:sp>
        <p:nvSpPr>
          <p:cNvPr id="3" name="Footer Placeholder 2">
            <a:extLst>
              <a:ext uri="{FF2B5EF4-FFF2-40B4-BE49-F238E27FC236}">
                <a16:creationId xmlns:a16="http://schemas.microsoft.com/office/drawing/2014/main" id="{8603E58D-AC6F-6DC0-92D7-1C9B4779D06E}"/>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C537DB1F-183D-CA02-7101-B7D798335A60}"/>
              </a:ext>
            </a:extLst>
          </p:cNvPr>
          <p:cNvSpPr>
            <a:spLocks noGrp="1"/>
          </p:cNvSpPr>
          <p:nvPr>
            <p:ph type="sldNum" sz="quarter" idx="12"/>
          </p:nvPr>
        </p:nvSpPr>
        <p:spPr/>
        <p:txBody>
          <a:bodyPr/>
          <a:lstStyle/>
          <a:p>
            <a:fld id="{278C4207-2B14-4EFE-A02D-612BAF3AB404}" type="slidenum">
              <a:rPr lang="en-CA" smtClean="0"/>
              <a:t>64</a:t>
            </a:fld>
            <a:endParaRPr lang="en-CA"/>
          </a:p>
        </p:txBody>
      </p:sp>
    </p:spTree>
    <p:extLst>
      <p:ext uri="{BB962C8B-B14F-4D97-AF65-F5344CB8AC3E}">
        <p14:creationId xmlns:p14="http://schemas.microsoft.com/office/powerpoint/2010/main" val="2845104119"/>
      </p:ext>
    </p:extLst>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DAD1A410-5E6A-00DE-9D55-2CEF63E02D49}"/>
              </a:ext>
            </a:extLst>
          </p:cNvPr>
          <p:cNvSpPr>
            <a:spLocks noGrp="1"/>
          </p:cNvSpPr>
          <p:nvPr>
            <p:ph type="title"/>
          </p:nvPr>
        </p:nvSpPr>
        <p:spPr>
          <a:xfrm>
            <a:off x="1154955" y="973668"/>
            <a:ext cx="2942210" cy="1020232"/>
          </a:xfrm>
        </p:spPr>
        <p:txBody>
          <a:bodyPr>
            <a:normAutofit/>
          </a:bodyPr>
          <a:lstStyle/>
          <a:p>
            <a:pPr>
              <a:lnSpc>
                <a:spcPct val="90000"/>
              </a:lnSpc>
            </a:pPr>
            <a:r>
              <a:rPr lang="en-CA" sz="3300">
                <a:solidFill>
                  <a:srgbClr val="EBEBEB"/>
                </a:solidFill>
              </a:rPr>
              <a:t>Sequence Types</a:t>
            </a:r>
          </a:p>
        </p:txBody>
      </p:sp>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graphicFrame>
        <p:nvGraphicFramePr>
          <p:cNvPr id="5" name="Content Placeholder 2">
            <a:extLst>
              <a:ext uri="{FF2B5EF4-FFF2-40B4-BE49-F238E27FC236}">
                <a16:creationId xmlns:a16="http://schemas.microsoft.com/office/drawing/2014/main" id="{032D7CDE-3163-756B-073B-6E1A56E1B67C}"/>
              </a:ext>
            </a:extLst>
          </p:cNvPr>
          <p:cNvGraphicFramePr>
            <a:graphicFrameLocks noGrp="1"/>
          </p:cNvGraphicFramePr>
          <p:nvPr>
            <p:ph idx="1"/>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E3A4D858-95EF-90C9-20B4-4BDE2459CEAF}"/>
              </a:ext>
            </a:extLst>
          </p:cNvPr>
          <p:cNvPicPr>
            <a:picLocks noChangeAspect="1"/>
          </p:cNvPicPr>
          <p:nvPr/>
        </p:nvPicPr>
        <p:blipFill>
          <a:blip r:embed="rId7"/>
          <a:stretch>
            <a:fillRect/>
          </a:stretch>
        </p:blipFill>
        <p:spPr>
          <a:xfrm>
            <a:off x="5142960" y="408967"/>
            <a:ext cx="6516009" cy="4353533"/>
          </a:xfrm>
          <a:prstGeom prst="rect">
            <a:avLst/>
          </a:prstGeom>
          <a:solidFill>
            <a:schemeClr val="accent2"/>
          </a:solidFill>
          <a:ln>
            <a:solidFill>
              <a:schemeClr val="accent1"/>
            </a:solidFill>
          </a:ln>
        </p:spPr>
      </p:pic>
      <p:sp>
        <p:nvSpPr>
          <p:cNvPr id="4" name="Rectangle: Rounded Corners 3">
            <a:extLst>
              <a:ext uri="{FF2B5EF4-FFF2-40B4-BE49-F238E27FC236}">
                <a16:creationId xmlns:a16="http://schemas.microsoft.com/office/drawing/2014/main" id="{C28E3777-97C9-658D-F697-D0CCE05F2491}"/>
              </a:ext>
            </a:extLst>
          </p:cNvPr>
          <p:cNvSpPr/>
          <p:nvPr/>
        </p:nvSpPr>
        <p:spPr>
          <a:xfrm>
            <a:off x="6510328" y="81186"/>
            <a:ext cx="2785944" cy="60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Common Sequence Operations</a:t>
            </a:r>
          </a:p>
        </p:txBody>
      </p:sp>
      <p:pic>
        <p:nvPicPr>
          <p:cNvPr id="6" name="Picture 2" descr="Keep Your Hands Comfy with These 7 Tips About Keyboard Ergonomics">
            <a:extLst>
              <a:ext uri="{FF2B5EF4-FFF2-40B4-BE49-F238E27FC236}">
                <a16:creationId xmlns:a16="http://schemas.microsoft.com/office/drawing/2014/main" id="{42C66E02-2E50-6AE5-0DFE-F32327FB2F4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758" r="-1" b="24438"/>
          <a:stretch/>
        </p:blipFill>
        <p:spPr bwMode="auto">
          <a:xfrm>
            <a:off x="6198654" y="4850518"/>
            <a:ext cx="4649364" cy="180640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BEBE25E-A8EB-3D5D-A461-7153C018FB48}"/>
              </a:ext>
            </a:extLst>
          </p:cNvPr>
          <p:cNvSpPr/>
          <p:nvPr/>
        </p:nvSpPr>
        <p:spPr>
          <a:xfrm>
            <a:off x="5544220" y="4859663"/>
            <a:ext cx="652364" cy="18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entury Gothic" panose="020B0502020202020204"/>
                <a:ea typeface="+mn-ea"/>
                <a:cs typeface="+mn-cs"/>
              </a:rPr>
              <a:t>Hands On</a:t>
            </a:r>
          </a:p>
        </p:txBody>
      </p:sp>
      <p:sp>
        <p:nvSpPr>
          <p:cNvPr id="7" name="Footer Placeholder 6">
            <a:extLst>
              <a:ext uri="{FF2B5EF4-FFF2-40B4-BE49-F238E27FC236}">
                <a16:creationId xmlns:a16="http://schemas.microsoft.com/office/drawing/2014/main" id="{2A6677BB-3B6E-AD26-6144-37018866704B}"/>
              </a:ext>
            </a:extLst>
          </p:cNvPr>
          <p:cNvSpPr>
            <a:spLocks noGrp="1"/>
          </p:cNvSpPr>
          <p:nvPr>
            <p:ph type="ftr" sz="quarter" idx="11"/>
          </p:nvPr>
        </p:nvSpPr>
        <p:spPr/>
        <p:txBody>
          <a:bodyPr/>
          <a:lstStyle/>
          <a:p>
            <a:r>
              <a:rPr lang="en-US"/>
              <a:t>AI-in-Action-Heroes By AISE - Shaimaa Ali</a:t>
            </a:r>
            <a:endParaRPr lang="en-CA"/>
          </a:p>
        </p:txBody>
      </p:sp>
      <p:sp>
        <p:nvSpPr>
          <p:cNvPr id="9" name="Slide Number Placeholder 8">
            <a:extLst>
              <a:ext uri="{FF2B5EF4-FFF2-40B4-BE49-F238E27FC236}">
                <a16:creationId xmlns:a16="http://schemas.microsoft.com/office/drawing/2014/main" id="{D885A239-1022-9579-929C-A76FC1333EB5}"/>
              </a:ext>
            </a:extLst>
          </p:cNvPr>
          <p:cNvSpPr>
            <a:spLocks noGrp="1"/>
          </p:cNvSpPr>
          <p:nvPr>
            <p:ph type="sldNum" sz="quarter" idx="12"/>
          </p:nvPr>
        </p:nvSpPr>
        <p:spPr/>
        <p:txBody>
          <a:bodyPr/>
          <a:lstStyle/>
          <a:p>
            <a:fld id="{278C4207-2B14-4EFE-A02D-612BAF3AB404}" type="slidenum">
              <a:rPr lang="en-CA" smtClean="0"/>
              <a:t>65</a:t>
            </a:fld>
            <a:endParaRPr lang="en-CA"/>
          </a:p>
        </p:txBody>
      </p:sp>
    </p:spTree>
    <p:extLst>
      <p:ext uri="{BB962C8B-B14F-4D97-AF65-F5344CB8AC3E}">
        <p14:creationId xmlns:p14="http://schemas.microsoft.com/office/powerpoint/2010/main" val="2594174800"/>
      </p:ext>
    </p:extLst>
  </p:cSld>
  <p:clrMapOvr>
    <a:overrideClrMapping bg1="dk1" tx1="lt1" bg2="dk2" tx2="lt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DAD1A410-5E6A-00DE-9D55-2CEF63E02D49}"/>
              </a:ext>
            </a:extLst>
          </p:cNvPr>
          <p:cNvSpPr>
            <a:spLocks noGrp="1"/>
          </p:cNvSpPr>
          <p:nvPr>
            <p:ph type="title"/>
          </p:nvPr>
        </p:nvSpPr>
        <p:spPr>
          <a:xfrm>
            <a:off x="1154955" y="973668"/>
            <a:ext cx="2942210" cy="1020232"/>
          </a:xfrm>
        </p:spPr>
        <p:txBody>
          <a:bodyPr>
            <a:normAutofit/>
          </a:bodyPr>
          <a:lstStyle/>
          <a:p>
            <a:pPr>
              <a:lnSpc>
                <a:spcPct val="90000"/>
              </a:lnSpc>
            </a:pPr>
            <a:r>
              <a:rPr lang="en-CA" sz="3300">
                <a:solidFill>
                  <a:srgbClr val="EBEBEB"/>
                </a:solidFill>
              </a:rPr>
              <a:t>Sequence Types</a:t>
            </a:r>
          </a:p>
        </p:txBody>
      </p:sp>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graphicFrame>
        <p:nvGraphicFramePr>
          <p:cNvPr id="5" name="Content Placeholder 2">
            <a:extLst>
              <a:ext uri="{FF2B5EF4-FFF2-40B4-BE49-F238E27FC236}">
                <a16:creationId xmlns:a16="http://schemas.microsoft.com/office/drawing/2014/main" id="{032D7CDE-3163-756B-073B-6E1A56E1B67C}"/>
              </a:ext>
            </a:extLst>
          </p:cNvPr>
          <p:cNvGraphicFramePr>
            <a:graphicFrameLocks noGrp="1"/>
          </p:cNvGraphicFramePr>
          <p:nvPr>
            <p:ph idx="1"/>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E3A4D858-95EF-90C9-20B4-4BDE2459CEAF}"/>
              </a:ext>
            </a:extLst>
          </p:cNvPr>
          <p:cNvPicPr>
            <a:picLocks noChangeAspect="1"/>
          </p:cNvPicPr>
          <p:nvPr/>
        </p:nvPicPr>
        <p:blipFill>
          <a:blip r:embed="rId7"/>
          <a:stretch>
            <a:fillRect/>
          </a:stretch>
        </p:blipFill>
        <p:spPr>
          <a:xfrm>
            <a:off x="5142960" y="408967"/>
            <a:ext cx="6516009" cy="4353533"/>
          </a:xfrm>
          <a:prstGeom prst="rect">
            <a:avLst/>
          </a:prstGeom>
          <a:solidFill>
            <a:schemeClr val="accent2"/>
          </a:solidFill>
          <a:ln>
            <a:solidFill>
              <a:schemeClr val="accent1"/>
            </a:solidFill>
          </a:ln>
        </p:spPr>
      </p:pic>
      <p:sp>
        <p:nvSpPr>
          <p:cNvPr id="4" name="Rectangle: Rounded Corners 3">
            <a:extLst>
              <a:ext uri="{FF2B5EF4-FFF2-40B4-BE49-F238E27FC236}">
                <a16:creationId xmlns:a16="http://schemas.microsoft.com/office/drawing/2014/main" id="{C28E3777-97C9-658D-F697-D0CCE05F2491}"/>
              </a:ext>
            </a:extLst>
          </p:cNvPr>
          <p:cNvSpPr/>
          <p:nvPr/>
        </p:nvSpPr>
        <p:spPr>
          <a:xfrm>
            <a:off x="6510328" y="81186"/>
            <a:ext cx="2785944" cy="606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Common Sequence Operations</a:t>
            </a:r>
          </a:p>
        </p:txBody>
      </p:sp>
      <p:pic>
        <p:nvPicPr>
          <p:cNvPr id="6" name="Picture 2" descr="Keep Your Hands Comfy with These 7 Tips About Keyboard Ergonomics">
            <a:extLst>
              <a:ext uri="{FF2B5EF4-FFF2-40B4-BE49-F238E27FC236}">
                <a16:creationId xmlns:a16="http://schemas.microsoft.com/office/drawing/2014/main" id="{42C66E02-2E50-6AE5-0DFE-F32327FB2F4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758" r="-1" b="24438"/>
          <a:stretch/>
        </p:blipFill>
        <p:spPr bwMode="auto">
          <a:xfrm>
            <a:off x="6198654" y="4850518"/>
            <a:ext cx="4649364" cy="1806400"/>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BEBE25E-A8EB-3D5D-A461-7153C018FB48}"/>
              </a:ext>
            </a:extLst>
          </p:cNvPr>
          <p:cNvSpPr/>
          <p:nvPr/>
        </p:nvSpPr>
        <p:spPr>
          <a:xfrm>
            <a:off x="5544220" y="4859663"/>
            <a:ext cx="652364" cy="180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white"/>
                </a:solidFill>
                <a:effectLst/>
                <a:uLnTx/>
                <a:uFillTx/>
                <a:latin typeface="Century Gothic" panose="020B0502020202020204"/>
                <a:ea typeface="+mn-ea"/>
                <a:cs typeface="+mn-cs"/>
              </a:rPr>
              <a:t>Hands On</a:t>
            </a:r>
          </a:p>
        </p:txBody>
      </p:sp>
      <p:sp>
        <p:nvSpPr>
          <p:cNvPr id="7" name="Footer Placeholder 6">
            <a:extLst>
              <a:ext uri="{FF2B5EF4-FFF2-40B4-BE49-F238E27FC236}">
                <a16:creationId xmlns:a16="http://schemas.microsoft.com/office/drawing/2014/main" id="{43D3B062-0940-FF14-D957-1CE4F8FCF922}"/>
              </a:ext>
            </a:extLst>
          </p:cNvPr>
          <p:cNvSpPr>
            <a:spLocks noGrp="1"/>
          </p:cNvSpPr>
          <p:nvPr>
            <p:ph type="ftr" sz="quarter" idx="11"/>
          </p:nvPr>
        </p:nvSpPr>
        <p:spPr/>
        <p:txBody>
          <a:bodyPr/>
          <a:lstStyle/>
          <a:p>
            <a:r>
              <a:rPr lang="en-US"/>
              <a:t>AI-in-Action-Heroes By AISE - Shaimaa Ali</a:t>
            </a:r>
            <a:endParaRPr lang="en-CA"/>
          </a:p>
        </p:txBody>
      </p:sp>
      <p:sp>
        <p:nvSpPr>
          <p:cNvPr id="9" name="Slide Number Placeholder 8">
            <a:extLst>
              <a:ext uri="{FF2B5EF4-FFF2-40B4-BE49-F238E27FC236}">
                <a16:creationId xmlns:a16="http://schemas.microsoft.com/office/drawing/2014/main" id="{075EE81C-E852-3224-839B-CA7C78A693D3}"/>
              </a:ext>
            </a:extLst>
          </p:cNvPr>
          <p:cNvSpPr>
            <a:spLocks noGrp="1"/>
          </p:cNvSpPr>
          <p:nvPr>
            <p:ph type="sldNum" sz="quarter" idx="12"/>
          </p:nvPr>
        </p:nvSpPr>
        <p:spPr/>
        <p:txBody>
          <a:bodyPr/>
          <a:lstStyle/>
          <a:p>
            <a:fld id="{278C4207-2B14-4EFE-A02D-612BAF3AB404}" type="slidenum">
              <a:rPr lang="en-CA" smtClean="0"/>
              <a:t>66</a:t>
            </a:fld>
            <a:endParaRPr lang="en-CA"/>
          </a:p>
        </p:txBody>
      </p:sp>
    </p:spTree>
    <p:extLst>
      <p:ext uri="{BB962C8B-B14F-4D97-AF65-F5344CB8AC3E}">
        <p14:creationId xmlns:p14="http://schemas.microsoft.com/office/powerpoint/2010/main" val="810029704"/>
      </p:ext>
    </p:extLst>
  </p:cSld>
  <p:clrMapOvr>
    <a:overrideClrMapping bg1="dk1" tx1="lt1" bg2="dk2" tx2="lt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DAD1A410-5E6A-00DE-9D55-2CEF63E02D49}"/>
              </a:ext>
            </a:extLst>
          </p:cNvPr>
          <p:cNvSpPr>
            <a:spLocks noGrp="1"/>
          </p:cNvSpPr>
          <p:nvPr>
            <p:ph type="title"/>
          </p:nvPr>
        </p:nvSpPr>
        <p:spPr>
          <a:xfrm>
            <a:off x="1154955" y="973668"/>
            <a:ext cx="2942210" cy="1020232"/>
          </a:xfrm>
        </p:spPr>
        <p:txBody>
          <a:bodyPr>
            <a:normAutofit/>
          </a:bodyPr>
          <a:lstStyle/>
          <a:p>
            <a:pPr>
              <a:lnSpc>
                <a:spcPct val="90000"/>
              </a:lnSpc>
            </a:pPr>
            <a:r>
              <a:rPr lang="en-CA" sz="3300">
                <a:solidFill>
                  <a:srgbClr val="EBEBEB"/>
                </a:solidFill>
              </a:rPr>
              <a:t>Sequence Types</a:t>
            </a:r>
          </a:p>
        </p:txBody>
      </p:sp>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graphicFrame>
        <p:nvGraphicFramePr>
          <p:cNvPr id="5" name="Content Placeholder 2">
            <a:extLst>
              <a:ext uri="{FF2B5EF4-FFF2-40B4-BE49-F238E27FC236}">
                <a16:creationId xmlns:a16="http://schemas.microsoft.com/office/drawing/2014/main" id="{032D7CDE-3163-756B-073B-6E1A56E1B67C}"/>
              </a:ext>
            </a:extLst>
          </p:cNvPr>
          <p:cNvGraphicFramePr>
            <a:graphicFrameLocks noGrp="1"/>
          </p:cNvGraphicFramePr>
          <p:nvPr>
            <p:ph idx="1"/>
          </p:nvPr>
        </p:nvGraphicFramePr>
        <p:xfrm>
          <a:off x="1154955" y="2120900"/>
          <a:ext cx="3133726"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3F4D27C1-E74F-FF8E-8005-1EDBAAABE117}"/>
              </a:ext>
            </a:extLst>
          </p:cNvPr>
          <p:cNvPicPr>
            <a:picLocks noChangeAspect="1"/>
          </p:cNvPicPr>
          <p:nvPr/>
        </p:nvPicPr>
        <p:blipFill>
          <a:blip r:embed="rId7"/>
          <a:stretch>
            <a:fillRect/>
          </a:stretch>
        </p:blipFill>
        <p:spPr>
          <a:xfrm>
            <a:off x="5947212" y="895775"/>
            <a:ext cx="4214897" cy="774700"/>
          </a:xfrm>
          <a:prstGeom prst="rect">
            <a:avLst/>
          </a:prstGeom>
          <a:ln>
            <a:solidFill>
              <a:schemeClr val="accent1"/>
            </a:solidFill>
          </a:ln>
        </p:spPr>
      </p:pic>
      <p:sp>
        <p:nvSpPr>
          <p:cNvPr id="9" name="Speech Bubble: Rectangle 8">
            <a:extLst>
              <a:ext uri="{FF2B5EF4-FFF2-40B4-BE49-F238E27FC236}">
                <a16:creationId xmlns:a16="http://schemas.microsoft.com/office/drawing/2014/main" id="{2B259EA0-962B-D23D-3079-3EAAB5FD8580}"/>
              </a:ext>
            </a:extLst>
          </p:cNvPr>
          <p:cNvSpPr/>
          <p:nvPr/>
        </p:nvSpPr>
        <p:spPr>
          <a:xfrm>
            <a:off x="4945814" y="1969516"/>
            <a:ext cx="2181892" cy="633984"/>
          </a:xfrm>
          <a:prstGeom prst="wedgeRectCallout">
            <a:avLst>
              <a:gd name="adj1" fmla="val 73457"/>
              <a:gd name="adj2" fmla="val -106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Starting value (default is 0)</a:t>
            </a:r>
          </a:p>
        </p:txBody>
      </p:sp>
      <p:sp>
        <p:nvSpPr>
          <p:cNvPr id="12" name="Speech Bubble: Rectangle 11">
            <a:extLst>
              <a:ext uri="{FF2B5EF4-FFF2-40B4-BE49-F238E27FC236}">
                <a16:creationId xmlns:a16="http://schemas.microsoft.com/office/drawing/2014/main" id="{5ED8CA5E-D3F1-54A2-D2DE-0CAF9EAC389D}"/>
              </a:ext>
            </a:extLst>
          </p:cNvPr>
          <p:cNvSpPr/>
          <p:nvPr/>
        </p:nvSpPr>
        <p:spPr>
          <a:xfrm>
            <a:off x="9295611" y="1816614"/>
            <a:ext cx="2199010" cy="694944"/>
          </a:xfrm>
          <a:prstGeom prst="wedgeRectCallout">
            <a:avLst>
              <a:gd name="adj1" fmla="val -49824"/>
              <a:gd name="adj2" fmla="val -791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entury Gothic" panose="020B0502020202020204"/>
                <a:ea typeface="+mn-ea"/>
                <a:cs typeface="+mn-cs"/>
              </a:rPr>
              <a:t>increment value (default is 1)</a:t>
            </a:r>
          </a:p>
        </p:txBody>
      </p:sp>
      <p:pic>
        <p:nvPicPr>
          <p:cNvPr id="16" name="Picture 15">
            <a:extLst>
              <a:ext uri="{FF2B5EF4-FFF2-40B4-BE49-F238E27FC236}">
                <a16:creationId xmlns:a16="http://schemas.microsoft.com/office/drawing/2014/main" id="{77A109ED-2A8F-90FF-AB0A-BB11EC6EAA6F}"/>
              </a:ext>
            </a:extLst>
          </p:cNvPr>
          <p:cNvPicPr>
            <a:picLocks noChangeAspect="1"/>
          </p:cNvPicPr>
          <p:nvPr/>
        </p:nvPicPr>
        <p:blipFill>
          <a:blip r:embed="rId8"/>
          <a:stretch>
            <a:fillRect/>
          </a:stretch>
        </p:blipFill>
        <p:spPr>
          <a:xfrm>
            <a:off x="5013788" y="2684732"/>
            <a:ext cx="3459441" cy="3771103"/>
          </a:xfrm>
          <a:prstGeom prst="rect">
            <a:avLst/>
          </a:prstGeom>
          <a:ln>
            <a:solidFill>
              <a:schemeClr val="accent1"/>
            </a:solidFill>
          </a:ln>
        </p:spPr>
      </p:pic>
      <p:pic>
        <p:nvPicPr>
          <p:cNvPr id="20" name="Picture 19">
            <a:extLst>
              <a:ext uri="{FF2B5EF4-FFF2-40B4-BE49-F238E27FC236}">
                <a16:creationId xmlns:a16="http://schemas.microsoft.com/office/drawing/2014/main" id="{3328451D-D9A0-3623-0364-302979A49D5E}"/>
              </a:ext>
            </a:extLst>
          </p:cNvPr>
          <p:cNvPicPr>
            <a:picLocks noChangeAspect="1"/>
          </p:cNvPicPr>
          <p:nvPr/>
        </p:nvPicPr>
        <p:blipFill>
          <a:blip r:embed="rId9"/>
          <a:stretch>
            <a:fillRect/>
          </a:stretch>
        </p:blipFill>
        <p:spPr>
          <a:xfrm>
            <a:off x="8628417" y="3229469"/>
            <a:ext cx="3459441" cy="958359"/>
          </a:xfrm>
          <a:prstGeom prst="rect">
            <a:avLst/>
          </a:prstGeom>
          <a:ln>
            <a:solidFill>
              <a:schemeClr val="accent1"/>
            </a:solidFill>
          </a:ln>
        </p:spPr>
      </p:pic>
      <p:pic>
        <p:nvPicPr>
          <p:cNvPr id="6" name="Picture 5">
            <a:extLst>
              <a:ext uri="{FF2B5EF4-FFF2-40B4-BE49-F238E27FC236}">
                <a16:creationId xmlns:a16="http://schemas.microsoft.com/office/drawing/2014/main" id="{3959002B-880C-2FF5-0224-70043DCA4226}"/>
              </a:ext>
            </a:extLst>
          </p:cNvPr>
          <p:cNvPicPr>
            <a:picLocks noChangeAspect="1"/>
          </p:cNvPicPr>
          <p:nvPr/>
        </p:nvPicPr>
        <p:blipFill>
          <a:blip r:embed="rId10"/>
          <a:stretch>
            <a:fillRect/>
          </a:stretch>
        </p:blipFill>
        <p:spPr>
          <a:xfrm>
            <a:off x="6350829" y="4197159"/>
            <a:ext cx="1234960" cy="203118"/>
          </a:xfrm>
          <a:prstGeom prst="rect">
            <a:avLst/>
          </a:prstGeom>
        </p:spPr>
      </p:pic>
      <p:sp>
        <p:nvSpPr>
          <p:cNvPr id="3" name="Footer Placeholder 2">
            <a:extLst>
              <a:ext uri="{FF2B5EF4-FFF2-40B4-BE49-F238E27FC236}">
                <a16:creationId xmlns:a16="http://schemas.microsoft.com/office/drawing/2014/main" id="{998947D2-ABC2-0416-0856-1602443F9461}"/>
              </a:ext>
            </a:extLst>
          </p:cNvPr>
          <p:cNvSpPr>
            <a:spLocks noGrp="1"/>
          </p:cNvSpPr>
          <p:nvPr>
            <p:ph type="ftr" sz="quarter" idx="11"/>
          </p:nvPr>
        </p:nvSpPr>
        <p:spPr/>
        <p:txBody>
          <a:bodyPr/>
          <a:lstStyle/>
          <a:p>
            <a:r>
              <a:rPr lang="en-US"/>
              <a:t>AI-in-Action-Heroes By AISE - Shaimaa Ali</a:t>
            </a:r>
            <a:endParaRPr lang="en-CA"/>
          </a:p>
        </p:txBody>
      </p:sp>
      <p:sp>
        <p:nvSpPr>
          <p:cNvPr id="7" name="Slide Number Placeholder 6">
            <a:extLst>
              <a:ext uri="{FF2B5EF4-FFF2-40B4-BE49-F238E27FC236}">
                <a16:creationId xmlns:a16="http://schemas.microsoft.com/office/drawing/2014/main" id="{E6F1D25B-6D91-EEB0-C0C0-AB4ABA4A6ED3}"/>
              </a:ext>
            </a:extLst>
          </p:cNvPr>
          <p:cNvSpPr>
            <a:spLocks noGrp="1"/>
          </p:cNvSpPr>
          <p:nvPr>
            <p:ph type="sldNum" sz="quarter" idx="12"/>
          </p:nvPr>
        </p:nvSpPr>
        <p:spPr/>
        <p:txBody>
          <a:bodyPr/>
          <a:lstStyle/>
          <a:p>
            <a:fld id="{278C4207-2B14-4EFE-A02D-612BAF3AB404}" type="slidenum">
              <a:rPr lang="en-CA" smtClean="0"/>
              <a:t>67</a:t>
            </a:fld>
            <a:endParaRPr lang="en-CA"/>
          </a:p>
        </p:txBody>
      </p:sp>
    </p:spTree>
    <p:extLst>
      <p:ext uri="{BB962C8B-B14F-4D97-AF65-F5344CB8AC3E}">
        <p14:creationId xmlns:p14="http://schemas.microsoft.com/office/powerpoint/2010/main" val="791531499"/>
      </p:ext>
    </p:extLst>
  </p:cSld>
  <p:clrMapOvr>
    <a:overrideClrMapping bg1="dk1" tx1="lt1" bg2="dk2" tx2="lt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6"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0" name="Rectangle 1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00E47C69-76E6-C8CD-08C7-52CEA3217069}"/>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Flow Control – Iterations / Loops</a:t>
            </a:r>
          </a:p>
        </p:txBody>
      </p:sp>
      <p:sp>
        <p:nvSpPr>
          <p:cNvPr id="3" name="Footer Placeholder 2">
            <a:extLst>
              <a:ext uri="{FF2B5EF4-FFF2-40B4-BE49-F238E27FC236}">
                <a16:creationId xmlns:a16="http://schemas.microsoft.com/office/drawing/2014/main" id="{E701EAD3-E60D-0E98-C930-C78844624B7B}"/>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7A6EC39C-9D0E-D304-E4D7-92A71DE00B50}"/>
              </a:ext>
            </a:extLst>
          </p:cNvPr>
          <p:cNvSpPr>
            <a:spLocks noGrp="1"/>
          </p:cNvSpPr>
          <p:nvPr>
            <p:ph type="sldNum" sz="quarter" idx="12"/>
          </p:nvPr>
        </p:nvSpPr>
        <p:spPr/>
        <p:txBody>
          <a:bodyPr/>
          <a:lstStyle/>
          <a:p>
            <a:fld id="{278C4207-2B14-4EFE-A02D-612BAF3AB404}" type="slidenum">
              <a:rPr lang="en-CA" smtClean="0"/>
              <a:t>68</a:t>
            </a:fld>
            <a:endParaRPr lang="en-CA"/>
          </a:p>
        </p:txBody>
      </p:sp>
    </p:spTree>
    <p:extLst>
      <p:ext uri="{BB962C8B-B14F-4D97-AF65-F5344CB8AC3E}">
        <p14:creationId xmlns:p14="http://schemas.microsoft.com/office/powerpoint/2010/main" val="25570945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8E3D-E0A9-82D3-1EC3-F93AEB847CEA}"/>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F330BED3-970D-64F0-D201-A3E3F2460B44}"/>
              </a:ext>
            </a:extLst>
          </p:cNvPr>
          <p:cNvSpPr>
            <a:spLocks noGrp="1"/>
          </p:cNvSpPr>
          <p:nvPr>
            <p:ph idx="1"/>
          </p:nvPr>
        </p:nvSpPr>
        <p:spPr/>
        <p:txBody>
          <a:bodyPr vert="horz" lIns="91440" tIns="45720" rIns="91440" bIns="45720" rtlCol="0" anchor="t">
            <a:normAutofit/>
          </a:bodyPr>
          <a:lstStyle/>
          <a:p>
            <a:r>
              <a:rPr lang="en-US" dirty="0"/>
              <a:t>Are used to repeat executing a block of code.</a:t>
            </a:r>
          </a:p>
          <a:p>
            <a:r>
              <a:rPr lang="en-US" dirty="0"/>
              <a:t>A loop has three main components in addition to the block to execute</a:t>
            </a:r>
          </a:p>
          <a:p>
            <a:pPr lvl="1"/>
            <a:r>
              <a:rPr lang="en-US" dirty="0"/>
              <a:t>Initialization (starting point)</a:t>
            </a:r>
          </a:p>
          <a:p>
            <a:pPr lvl="1"/>
            <a:r>
              <a:rPr lang="en-US" dirty="0"/>
              <a:t>Stopping criteria</a:t>
            </a:r>
          </a:p>
          <a:p>
            <a:pPr lvl="1"/>
            <a:r>
              <a:rPr lang="en-US" dirty="0"/>
              <a:t>An update that move towards the stopping criteria</a:t>
            </a:r>
          </a:p>
          <a:p>
            <a:r>
              <a:rPr lang="en-US" dirty="0"/>
              <a:t>There are two main types of loops</a:t>
            </a:r>
          </a:p>
          <a:p>
            <a:pPr lvl="1"/>
            <a:r>
              <a:rPr lang="en-US" dirty="0"/>
              <a:t>A loop based on specified number of iterations (</a:t>
            </a:r>
            <a:r>
              <a:rPr lang="en-US" b="1" dirty="0"/>
              <a:t>for</a:t>
            </a:r>
            <a:r>
              <a:rPr lang="en-US" dirty="0"/>
              <a:t> loop)</a:t>
            </a:r>
          </a:p>
          <a:p>
            <a:pPr lvl="1"/>
            <a:r>
              <a:rPr lang="en-US" dirty="0"/>
              <a:t>A loop based on a condition (</a:t>
            </a:r>
            <a:r>
              <a:rPr lang="en-US" b="1" dirty="0"/>
              <a:t>while </a:t>
            </a:r>
            <a:r>
              <a:rPr lang="en-US" dirty="0"/>
              <a:t>loop)</a:t>
            </a:r>
          </a:p>
          <a:p>
            <a:pPr lvl="1"/>
            <a:endParaRPr lang="en-US" dirty="0"/>
          </a:p>
        </p:txBody>
      </p:sp>
      <p:sp>
        <p:nvSpPr>
          <p:cNvPr id="4" name="Footer Placeholder 3">
            <a:extLst>
              <a:ext uri="{FF2B5EF4-FFF2-40B4-BE49-F238E27FC236}">
                <a16:creationId xmlns:a16="http://schemas.microsoft.com/office/drawing/2014/main" id="{80515621-8D50-1DB7-342B-B8FF6B643650}"/>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84CA9E70-FE83-F5B7-AF6D-42D3195DA138}"/>
              </a:ext>
            </a:extLst>
          </p:cNvPr>
          <p:cNvSpPr>
            <a:spLocks noGrp="1"/>
          </p:cNvSpPr>
          <p:nvPr>
            <p:ph type="sldNum" sz="quarter" idx="12"/>
          </p:nvPr>
        </p:nvSpPr>
        <p:spPr/>
        <p:txBody>
          <a:bodyPr/>
          <a:lstStyle/>
          <a:p>
            <a:fld id="{278C4207-2B14-4EFE-A02D-612BAF3AB404}" type="slidenum">
              <a:rPr lang="en-CA" smtClean="0"/>
              <a:t>69</a:t>
            </a:fld>
            <a:endParaRPr lang="en-CA"/>
          </a:p>
        </p:txBody>
      </p:sp>
    </p:spTree>
    <p:extLst>
      <p:ext uri="{BB962C8B-B14F-4D97-AF65-F5344CB8AC3E}">
        <p14:creationId xmlns:p14="http://schemas.microsoft.com/office/powerpoint/2010/main" val="257042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EBAF-3F11-785D-6669-A4CB1ECFD6B0}"/>
              </a:ext>
            </a:extLst>
          </p:cNvPr>
          <p:cNvSpPr>
            <a:spLocks noGrp="1"/>
          </p:cNvSpPr>
          <p:nvPr>
            <p:ph type="title"/>
          </p:nvPr>
        </p:nvSpPr>
        <p:spPr>
          <a:xfrm>
            <a:off x="1154954" y="973668"/>
            <a:ext cx="8761413" cy="898264"/>
          </a:xfrm>
        </p:spPr>
        <p:txBody>
          <a:bodyPr/>
          <a:lstStyle/>
          <a:p>
            <a:r>
              <a:rPr lang="en-CA" sz="3200" dirty="0"/>
              <a:t>Putting AI in Action</a:t>
            </a:r>
            <a:br>
              <a:rPr lang="en-CA" sz="2400" dirty="0"/>
            </a:br>
            <a:r>
              <a:rPr lang="en-CA" sz="1800" dirty="0"/>
              <a:t>AI applications in the context of different engineering disciplines </a:t>
            </a:r>
            <a:br>
              <a:rPr lang="en-CA" sz="1800" dirty="0"/>
            </a:br>
            <a:endParaRPr lang="en-CA" sz="2400" dirty="0"/>
          </a:p>
        </p:txBody>
      </p:sp>
      <p:sp>
        <p:nvSpPr>
          <p:cNvPr id="3" name="Content Placeholder 2">
            <a:extLst>
              <a:ext uri="{FF2B5EF4-FFF2-40B4-BE49-F238E27FC236}">
                <a16:creationId xmlns:a16="http://schemas.microsoft.com/office/drawing/2014/main" id="{216FBE3A-192F-A8E6-588C-758C31B2C43C}"/>
              </a:ext>
            </a:extLst>
          </p:cNvPr>
          <p:cNvSpPr>
            <a:spLocks noGrp="1"/>
          </p:cNvSpPr>
          <p:nvPr>
            <p:ph idx="1"/>
          </p:nvPr>
        </p:nvSpPr>
        <p:spPr/>
        <p:txBody>
          <a:bodyPr/>
          <a:lstStyle/>
          <a:p>
            <a:r>
              <a:rPr lang="en-CA" dirty="0"/>
              <a:t>For example, if we are talking about robots</a:t>
            </a:r>
          </a:p>
          <a:p>
            <a:pPr lvl="1"/>
            <a:r>
              <a:rPr lang="en-CA" dirty="0"/>
              <a:t>Building a robot is one thing.</a:t>
            </a:r>
          </a:p>
          <a:p>
            <a:pPr lvl="1"/>
            <a:r>
              <a:rPr lang="en-CA" dirty="0"/>
              <a:t>Building a robot with AI capabilities is another thing.</a:t>
            </a:r>
          </a:p>
          <a:p>
            <a:pPr lvl="1"/>
            <a:r>
              <a:rPr lang="en-CA" dirty="0"/>
              <a:t>Preparing the robot to utilize the capabilities for an AI system is another thing.</a:t>
            </a:r>
          </a:p>
          <a:p>
            <a:pPr lvl="1"/>
            <a:r>
              <a:rPr lang="en-CA" dirty="0"/>
              <a:t>Putting these AI capabilities in action to fulfill a specific functionality is another thing.</a:t>
            </a:r>
          </a:p>
        </p:txBody>
      </p:sp>
      <p:sp>
        <p:nvSpPr>
          <p:cNvPr id="4" name="Footer Placeholder 3">
            <a:extLst>
              <a:ext uri="{FF2B5EF4-FFF2-40B4-BE49-F238E27FC236}">
                <a16:creationId xmlns:a16="http://schemas.microsoft.com/office/drawing/2014/main" id="{11FF4C84-07B6-84C8-6CEB-DFDB7DF00012}"/>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6C80AF2B-1F81-E53B-6E91-F6F138BA4750}"/>
              </a:ext>
            </a:extLst>
          </p:cNvPr>
          <p:cNvSpPr>
            <a:spLocks noGrp="1"/>
          </p:cNvSpPr>
          <p:nvPr>
            <p:ph type="sldNum" sz="quarter" idx="12"/>
          </p:nvPr>
        </p:nvSpPr>
        <p:spPr/>
        <p:txBody>
          <a:bodyPr/>
          <a:lstStyle/>
          <a:p>
            <a:fld id="{278C4207-2B14-4EFE-A02D-612BAF3AB404}" type="slidenum">
              <a:rPr lang="en-CA" smtClean="0"/>
              <a:t>7</a:t>
            </a:fld>
            <a:endParaRPr lang="en-CA"/>
          </a:p>
        </p:txBody>
      </p:sp>
    </p:spTree>
    <p:extLst>
      <p:ext uri="{BB962C8B-B14F-4D97-AF65-F5344CB8AC3E}">
        <p14:creationId xmlns:p14="http://schemas.microsoft.com/office/powerpoint/2010/main" val="2775213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2864-D588-3D04-DFE7-9681D8276335}"/>
              </a:ext>
            </a:extLst>
          </p:cNvPr>
          <p:cNvSpPr>
            <a:spLocks noGrp="1"/>
          </p:cNvSpPr>
          <p:nvPr>
            <p:ph type="title"/>
          </p:nvPr>
        </p:nvSpPr>
        <p:spPr/>
        <p:txBody>
          <a:bodyPr/>
          <a:lstStyle/>
          <a:p>
            <a:r>
              <a:rPr lang="en-CA" dirty="0"/>
              <a:t>while loop  </a:t>
            </a:r>
            <a:br>
              <a:rPr lang="en-CA" dirty="0"/>
            </a:br>
            <a:r>
              <a:rPr lang="en-CA" sz="2800" dirty="0"/>
              <a:t>Iterating based on a condition</a:t>
            </a:r>
            <a:endParaRPr lang="en-US" sz="2800"/>
          </a:p>
        </p:txBody>
      </p:sp>
      <p:pic>
        <p:nvPicPr>
          <p:cNvPr id="4" name="Picture 3" descr="A screenshot of a computer&#10;&#10;Description automatically generated">
            <a:extLst>
              <a:ext uri="{FF2B5EF4-FFF2-40B4-BE49-F238E27FC236}">
                <a16:creationId xmlns:a16="http://schemas.microsoft.com/office/drawing/2014/main" id="{07FD7FB8-5ED4-8BCC-B380-5060FCFE7D5C}"/>
              </a:ext>
            </a:extLst>
          </p:cNvPr>
          <p:cNvPicPr>
            <a:picLocks noChangeAspect="1"/>
          </p:cNvPicPr>
          <p:nvPr/>
        </p:nvPicPr>
        <p:blipFill>
          <a:blip r:embed="rId2"/>
          <a:stretch>
            <a:fillRect/>
          </a:stretch>
        </p:blipFill>
        <p:spPr>
          <a:xfrm>
            <a:off x="3982973" y="2708025"/>
            <a:ext cx="2167217" cy="3176307"/>
          </a:xfrm>
          <a:prstGeom prst="rect">
            <a:avLst/>
          </a:prstGeom>
          <a:ln>
            <a:solidFill>
              <a:schemeClr val="accent1"/>
            </a:solidFill>
          </a:ln>
        </p:spPr>
      </p:pic>
      <p:sp>
        <p:nvSpPr>
          <p:cNvPr id="3" name="Footer Placeholder 2">
            <a:extLst>
              <a:ext uri="{FF2B5EF4-FFF2-40B4-BE49-F238E27FC236}">
                <a16:creationId xmlns:a16="http://schemas.microsoft.com/office/drawing/2014/main" id="{A645C135-EE77-502D-6028-AC1FB4ADD8BA}"/>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12C630F9-8C41-1D34-CBCD-3C815EBD0399}"/>
              </a:ext>
            </a:extLst>
          </p:cNvPr>
          <p:cNvSpPr>
            <a:spLocks noGrp="1"/>
          </p:cNvSpPr>
          <p:nvPr>
            <p:ph type="sldNum" sz="quarter" idx="12"/>
          </p:nvPr>
        </p:nvSpPr>
        <p:spPr/>
        <p:txBody>
          <a:bodyPr/>
          <a:lstStyle/>
          <a:p>
            <a:fld id="{278C4207-2B14-4EFE-A02D-612BAF3AB404}" type="slidenum">
              <a:rPr lang="en-CA" smtClean="0"/>
              <a:t>70</a:t>
            </a:fld>
            <a:endParaRPr lang="en-CA"/>
          </a:p>
        </p:txBody>
      </p:sp>
    </p:spTree>
    <p:extLst>
      <p:ext uri="{BB962C8B-B14F-4D97-AF65-F5344CB8AC3E}">
        <p14:creationId xmlns:p14="http://schemas.microsoft.com/office/powerpoint/2010/main" val="11291363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2864-D588-3D04-DFE7-9681D8276335}"/>
              </a:ext>
            </a:extLst>
          </p:cNvPr>
          <p:cNvSpPr>
            <a:spLocks noGrp="1"/>
          </p:cNvSpPr>
          <p:nvPr>
            <p:ph type="title"/>
          </p:nvPr>
        </p:nvSpPr>
        <p:spPr/>
        <p:txBody>
          <a:bodyPr/>
          <a:lstStyle/>
          <a:p>
            <a:r>
              <a:rPr lang="en-CA" dirty="0"/>
              <a:t>while loop  </a:t>
            </a:r>
            <a:br>
              <a:rPr lang="en-CA" dirty="0"/>
            </a:br>
            <a:r>
              <a:rPr lang="en-CA" sz="2800" dirty="0"/>
              <a:t>Iterating based on a condition</a:t>
            </a:r>
            <a:endParaRPr lang="en-US" sz="2800"/>
          </a:p>
        </p:txBody>
      </p:sp>
      <p:pic>
        <p:nvPicPr>
          <p:cNvPr id="4" name="Picture 3" descr="A screenshot of a computer&#10;&#10;Description automatically generated">
            <a:extLst>
              <a:ext uri="{FF2B5EF4-FFF2-40B4-BE49-F238E27FC236}">
                <a16:creationId xmlns:a16="http://schemas.microsoft.com/office/drawing/2014/main" id="{07FD7FB8-5ED4-8BCC-B380-5060FCFE7D5C}"/>
              </a:ext>
            </a:extLst>
          </p:cNvPr>
          <p:cNvPicPr>
            <a:picLocks noChangeAspect="1"/>
          </p:cNvPicPr>
          <p:nvPr/>
        </p:nvPicPr>
        <p:blipFill>
          <a:blip r:embed="rId2"/>
          <a:stretch>
            <a:fillRect/>
          </a:stretch>
        </p:blipFill>
        <p:spPr>
          <a:xfrm>
            <a:off x="3982973" y="2708025"/>
            <a:ext cx="2167217" cy="3176307"/>
          </a:xfrm>
          <a:prstGeom prst="rect">
            <a:avLst/>
          </a:prstGeom>
          <a:ln>
            <a:solidFill>
              <a:schemeClr val="accent1"/>
            </a:solidFill>
          </a:ln>
        </p:spPr>
      </p:pic>
      <p:sp>
        <p:nvSpPr>
          <p:cNvPr id="3" name="Footer Placeholder 2">
            <a:extLst>
              <a:ext uri="{FF2B5EF4-FFF2-40B4-BE49-F238E27FC236}">
                <a16:creationId xmlns:a16="http://schemas.microsoft.com/office/drawing/2014/main" id="{A645C135-EE77-502D-6028-AC1FB4ADD8BA}"/>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12C630F9-8C41-1D34-CBCD-3C815EBD0399}"/>
              </a:ext>
            </a:extLst>
          </p:cNvPr>
          <p:cNvSpPr>
            <a:spLocks noGrp="1"/>
          </p:cNvSpPr>
          <p:nvPr>
            <p:ph type="sldNum" sz="quarter" idx="12"/>
          </p:nvPr>
        </p:nvSpPr>
        <p:spPr/>
        <p:txBody>
          <a:bodyPr/>
          <a:lstStyle/>
          <a:p>
            <a:fld id="{278C4207-2B14-4EFE-A02D-612BAF3AB404}" type="slidenum">
              <a:rPr lang="en-CA" smtClean="0"/>
              <a:t>71</a:t>
            </a:fld>
            <a:endParaRPr lang="en-CA"/>
          </a:p>
        </p:txBody>
      </p:sp>
      <p:sp>
        <p:nvSpPr>
          <p:cNvPr id="8" name="Speech Bubble: Rectangle 7">
            <a:extLst>
              <a:ext uri="{FF2B5EF4-FFF2-40B4-BE49-F238E27FC236}">
                <a16:creationId xmlns:a16="http://schemas.microsoft.com/office/drawing/2014/main" id="{ED62B7DA-AF45-5F08-2D75-5430B346FDA1}"/>
              </a:ext>
            </a:extLst>
          </p:cNvPr>
          <p:cNvSpPr/>
          <p:nvPr/>
        </p:nvSpPr>
        <p:spPr>
          <a:xfrm>
            <a:off x="1595886" y="3324557"/>
            <a:ext cx="1449238" cy="474452"/>
          </a:xfrm>
          <a:prstGeom prst="wedgeRectCallout">
            <a:avLst>
              <a:gd name="adj1" fmla="val 156326"/>
              <a:gd name="adj2" fmla="val -4104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keyword</a:t>
            </a:r>
          </a:p>
        </p:txBody>
      </p:sp>
      <p:sp>
        <p:nvSpPr>
          <p:cNvPr id="9" name="Rectangle 8">
            <a:extLst>
              <a:ext uri="{FF2B5EF4-FFF2-40B4-BE49-F238E27FC236}">
                <a16:creationId xmlns:a16="http://schemas.microsoft.com/office/drawing/2014/main" id="{B9144BE5-5DD9-8D65-F138-5EA82DA40707}"/>
              </a:ext>
            </a:extLst>
          </p:cNvPr>
          <p:cNvSpPr/>
          <p:nvPr/>
        </p:nvSpPr>
        <p:spPr>
          <a:xfrm>
            <a:off x="4658265" y="3105509"/>
            <a:ext cx="577970" cy="323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214995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2864-D588-3D04-DFE7-9681D8276335}"/>
              </a:ext>
            </a:extLst>
          </p:cNvPr>
          <p:cNvSpPr>
            <a:spLocks noGrp="1"/>
          </p:cNvSpPr>
          <p:nvPr>
            <p:ph type="title"/>
          </p:nvPr>
        </p:nvSpPr>
        <p:spPr/>
        <p:txBody>
          <a:bodyPr/>
          <a:lstStyle/>
          <a:p>
            <a:r>
              <a:rPr lang="en-CA" dirty="0"/>
              <a:t>while loop  </a:t>
            </a:r>
            <a:br>
              <a:rPr lang="en-CA" dirty="0"/>
            </a:br>
            <a:r>
              <a:rPr lang="en-CA" sz="2800" dirty="0"/>
              <a:t>Iterating based on a condition</a:t>
            </a:r>
            <a:endParaRPr lang="en-US" sz="2800"/>
          </a:p>
        </p:txBody>
      </p:sp>
      <p:pic>
        <p:nvPicPr>
          <p:cNvPr id="4" name="Picture 3" descr="A screenshot of a computer&#10;&#10;Description automatically generated">
            <a:extLst>
              <a:ext uri="{FF2B5EF4-FFF2-40B4-BE49-F238E27FC236}">
                <a16:creationId xmlns:a16="http://schemas.microsoft.com/office/drawing/2014/main" id="{07FD7FB8-5ED4-8BCC-B380-5060FCFE7D5C}"/>
              </a:ext>
            </a:extLst>
          </p:cNvPr>
          <p:cNvPicPr>
            <a:picLocks noChangeAspect="1"/>
          </p:cNvPicPr>
          <p:nvPr/>
        </p:nvPicPr>
        <p:blipFill>
          <a:blip r:embed="rId2"/>
          <a:stretch>
            <a:fillRect/>
          </a:stretch>
        </p:blipFill>
        <p:spPr>
          <a:xfrm>
            <a:off x="3982973" y="2708025"/>
            <a:ext cx="2167217" cy="3176307"/>
          </a:xfrm>
          <a:prstGeom prst="rect">
            <a:avLst/>
          </a:prstGeom>
          <a:ln>
            <a:solidFill>
              <a:schemeClr val="accent1"/>
            </a:solidFill>
          </a:ln>
        </p:spPr>
      </p:pic>
      <p:sp>
        <p:nvSpPr>
          <p:cNvPr id="3" name="Footer Placeholder 2">
            <a:extLst>
              <a:ext uri="{FF2B5EF4-FFF2-40B4-BE49-F238E27FC236}">
                <a16:creationId xmlns:a16="http://schemas.microsoft.com/office/drawing/2014/main" id="{A645C135-EE77-502D-6028-AC1FB4ADD8BA}"/>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12C630F9-8C41-1D34-CBCD-3C815EBD0399}"/>
              </a:ext>
            </a:extLst>
          </p:cNvPr>
          <p:cNvSpPr>
            <a:spLocks noGrp="1"/>
          </p:cNvSpPr>
          <p:nvPr>
            <p:ph type="sldNum" sz="quarter" idx="12"/>
          </p:nvPr>
        </p:nvSpPr>
        <p:spPr/>
        <p:txBody>
          <a:bodyPr/>
          <a:lstStyle/>
          <a:p>
            <a:fld id="{278C4207-2B14-4EFE-A02D-612BAF3AB404}" type="slidenum">
              <a:rPr lang="en-CA" smtClean="0"/>
              <a:t>72</a:t>
            </a:fld>
            <a:endParaRPr lang="en-CA"/>
          </a:p>
        </p:txBody>
      </p:sp>
      <p:sp>
        <p:nvSpPr>
          <p:cNvPr id="8" name="Speech Bubble: Rectangle 7">
            <a:extLst>
              <a:ext uri="{FF2B5EF4-FFF2-40B4-BE49-F238E27FC236}">
                <a16:creationId xmlns:a16="http://schemas.microsoft.com/office/drawing/2014/main" id="{ED62B7DA-AF45-5F08-2D75-5430B346FDA1}"/>
              </a:ext>
            </a:extLst>
          </p:cNvPr>
          <p:cNvSpPr/>
          <p:nvPr/>
        </p:nvSpPr>
        <p:spPr>
          <a:xfrm>
            <a:off x="7004649" y="2852259"/>
            <a:ext cx="1449238" cy="1633477"/>
          </a:xfrm>
          <a:prstGeom prst="wedgeRectCallout">
            <a:avLst>
              <a:gd name="adj1" fmla="val -114507"/>
              <a:gd name="adj2" fmla="val -1923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To indicate that there’s a sub-block coming</a:t>
            </a:r>
          </a:p>
        </p:txBody>
      </p:sp>
      <p:sp>
        <p:nvSpPr>
          <p:cNvPr id="9" name="Rectangle 8">
            <a:extLst>
              <a:ext uri="{FF2B5EF4-FFF2-40B4-BE49-F238E27FC236}">
                <a16:creationId xmlns:a16="http://schemas.microsoft.com/office/drawing/2014/main" id="{B9144BE5-5DD9-8D65-F138-5EA82DA40707}"/>
              </a:ext>
            </a:extLst>
          </p:cNvPr>
          <p:cNvSpPr/>
          <p:nvPr/>
        </p:nvSpPr>
        <p:spPr>
          <a:xfrm>
            <a:off x="5887083" y="3162811"/>
            <a:ext cx="116901" cy="323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210051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2864-D588-3D04-DFE7-9681D8276335}"/>
              </a:ext>
            </a:extLst>
          </p:cNvPr>
          <p:cNvSpPr>
            <a:spLocks noGrp="1"/>
          </p:cNvSpPr>
          <p:nvPr>
            <p:ph type="title"/>
          </p:nvPr>
        </p:nvSpPr>
        <p:spPr/>
        <p:txBody>
          <a:bodyPr/>
          <a:lstStyle/>
          <a:p>
            <a:r>
              <a:rPr lang="en-CA" dirty="0"/>
              <a:t>while loop  </a:t>
            </a:r>
            <a:br>
              <a:rPr lang="en-CA" dirty="0"/>
            </a:br>
            <a:r>
              <a:rPr lang="en-CA" sz="2800" dirty="0"/>
              <a:t>Iterating based on a condition</a:t>
            </a:r>
            <a:endParaRPr lang="en-US" sz="2800"/>
          </a:p>
        </p:txBody>
      </p:sp>
      <p:pic>
        <p:nvPicPr>
          <p:cNvPr id="4" name="Picture 3" descr="A screenshot of a computer&#10;&#10;Description automatically generated">
            <a:extLst>
              <a:ext uri="{FF2B5EF4-FFF2-40B4-BE49-F238E27FC236}">
                <a16:creationId xmlns:a16="http://schemas.microsoft.com/office/drawing/2014/main" id="{07FD7FB8-5ED4-8BCC-B380-5060FCFE7D5C}"/>
              </a:ext>
            </a:extLst>
          </p:cNvPr>
          <p:cNvPicPr>
            <a:picLocks noChangeAspect="1"/>
          </p:cNvPicPr>
          <p:nvPr/>
        </p:nvPicPr>
        <p:blipFill>
          <a:blip r:embed="rId2"/>
          <a:stretch>
            <a:fillRect/>
          </a:stretch>
        </p:blipFill>
        <p:spPr>
          <a:xfrm>
            <a:off x="3982973" y="2708025"/>
            <a:ext cx="2167217" cy="3176307"/>
          </a:xfrm>
          <a:prstGeom prst="rect">
            <a:avLst/>
          </a:prstGeom>
          <a:ln>
            <a:solidFill>
              <a:schemeClr val="accent1"/>
            </a:solidFill>
          </a:ln>
        </p:spPr>
      </p:pic>
      <p:sp>
        <p:nvSpPr>
          <p:cNvPr id="3" name="Footer Placeholder 2">
            <a:extLst>
              <a:ext uri="{FF2B5EF4-FFF2-40B4-BE49-F238E27FC236}">
                <a16:creationId xmlns:a16="http://schemas.microsoft.com/office/drawing/2014/main" id="{A645C135-EE77-502D-6028-AC1FB4ADD8BA}"/>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12C630F9-8C41-1D34-CBCD-3C815EBD0399}"/>
              </a:ext>
            </a:extLst>
          </p:cNvPr>
          <p:cNvSpPr>
            <a:spLocks noGrp="1"/>
          </p:cNvSpPr>
          <p:nvPr>
            <p:ph type="sldNum" sz="quarter" idx="12"/>
          </p:nvPr>
        </p:nvSpPr>
        <p:spPr/>
        <p:txBody>
          <a:bodyPr/>
          <a:lstStyle/>
          <a:p>
            <a:fld id="{278C4207-2B14-4EFE-A02D-612BAF3AB404}" type="slidenum">
              <a:rPr lang="en-CA" smtClean="0"/>
              <a:t>73</a:t>
            </a:fld>
            <a:endParaRPr lang="en-CA"/>
          </a:p>
        </p:txBody>
      </p:sp>
      <p:sp>
        <p:nvSpPr>
          <p:cNvPr id="8" name="Speech Bubble: Rectangle 7">
            <a:extLst>
              <a:ext uri="{FF2B5EF4-FFF2-40B4-BE49-F238E27FC236}">
                <a16:creationId xmlns:a16="http://schemas.microsoft.com/office/drawing/2014/main" id="{ED62B7DA-AF45-5F08-2D75-5430B346FDA1}"/>
              </a:ext>
            </a:extLst>
          </p:cNvPr>
          <p:cNvSpPr/>
          <p:nvPr/>
        </p:nvSpPr>
        <p:spPr>
          <a:xfrm>
            <a:off x="1535502" y="3010509"/>
            <a:ext cx="1680124" cy="1633477"/>
          </a:xfrm>
          <a:prstGeom prst="wedgeRectCallout">
            <a:avLst>
              <a:gd name="adj1" fmla="val 115850"/>
              <a:gd name="adj2" fmla="val -866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sub-block with consistent indentation</a:t>
            </a:r>
          </a:p>
        </p:txBody>
      </p:sp>
      <p:cxnSp>
        <p:nvCxnSpPr>
          <p:cNvPr id="7" name="Straight Arrow Connector 6">
            <a:extLst>
              <a:ext uri="{FF2B5EF4-FFF2-40B4-BE49-F238E27FC236}">
                <a16:creationId xmlns:a16="http://schemas.microsoft.com/office/drawing/2014/main" id="{B867F35B-F568-275F-E5F8-30CF4D868EA8}"/>
              </a:ext>
            </a:extLst>
          </p:cNvPr>
          <p:cNvCxnSpPr>
            <a:cxnSpLocks/>
          </p:cNvCxnSpPr>
          <p:nvPr/>
        </p:nvCxnSpPr>
        <p:spPr>
          <a:xfrm>
            <a:off x="4632387" y="3562709"/>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4D03D32-7002-7CE0-9013-282A3FD730FE}"/>
              </a:ext>
            </a:extLst>
          </p:cNvPr>
          <p:cNvCxnSpPr>
            <a:cxnSpLocks/>
          </p:cNvCxnSpPr>
          <p:nvPr/>
        </p:nvCxnSpPr>
        <p:spPr>
          <a:xfrm>
            <a:off x="4638140" y="3827248"/>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084B082A-E2D5-4102-2C13-21C0D50FB549}"/>
              </a:ext>
            </a:extLst>
          </p:cNvPr>
          <p:cNvSpPr/>
          <p:nvPr/>
        </p:nvSpPr>
        <p:spPr>
          <a:xfrm>
            <a:off x="4295955" y="3429000"/>
            <a:ext cx="336432" cy="487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806097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2864-D588-3D04-DFE7-9681D8276335}"/>
              </a:ext>
            </a:extLst>
          </p:cNvPr>
          <p:cNvSpPr>
            <a:spLocks noGrp="1"/>
          </p:cNvSpPr>
          <p:nvPr>
            <p:ph type="title"/>
          </p:nvPr>
        </p:nvSpPr>
        <p:spPr/>
        <p:txBody>
          <a:bodyPr/>
          <a:lstStyle/>
          <a:p>
            <a:r>
              <a:rPr lang="en-CA" dirty="0"/>
              <a:t>while loop  </a:t>
            </a:r>
            <a:br>
              <a:rPr lang="en-CA" dirty="0"/>
            </a:br>
            <a:r>
              <a:rPr lang="en-CA" sz="2800" dirty="0"/>
              <a:t>Iterating based on a condition</a:t>
            </a:r>
            <a:endParaRPr lang="en-US" sz="2800"/>
          </a:p>
        </p:txBody>
      </p:sp>
      <p:pic>
        <p:nvPicPr>
          <p:cNvPr id="4" name="Picture 3" descr="A screenshot of a computer&#10;&#10;Description automatically generated">
            <a:extLst>
              <a:ext uri="{FF2B5EF4-FFF2-40B4-BE49-F238E27FC236}">
                <a16:creationId xmlns:a16="http://schemas.microsoft.com/office/drawing/2014/main" id="{07FD7FB8-5ED4-8BCC-B380-5060FCFE7D5C}"/>
              </a:ext>
            </a:extLst>
          </p:cNvPr>
          <p:cNvPicPr>
            <a:picLocks noChangeAspect="1"/>
          </p:cNvPicPr>
          <p:nvPr/>
        </p:nvPicPr>
        <p:blipFill>
          <a:blip r:embed="rId2"/>
          <a:stretch>
            <a:fillRect/>
          </a:stretch>
        </p:blipFill>
        <p:spPr>
          <a:xfrm>
            <a:off x="3982973" y="2708025"/>
            <a:ext cx="2167217" cy="3176307"/>
          </a:xfrm>
          <a:prstGeom prst="rect">
            <a:avLst/>
          </a:prstGeom>
          <a:ln>
            <a:solidFill>
              <a:schemeClr val="accent1"/>
            </a:solidFill>
          </a:ln>
        </p:spPr>
      </p:pic>
      <p:sp>
        <p:nvSpPr>
          <p:cNvPr id="3" name="Footer Placeholder 2">
            <a:extLst>
              <a:ext uri="{FF2B5EF4-FFF2-40B4-BE49-F238E27FC236}">
                <a16:creationId xmlns:a16="http://schemas.microsoft.com/office/drawing/2014/main" id="{A645C135-EE77-502D-6028-AC1FB4ADD8BA}"/>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12C630F9-8C41-1D34-CBCD-3C815EBD0399}"/>
              </a:ext>
            </a:extLst>
          </p:cNvPr>
          <p:cNvSpPr>
            <a:spLocks noGrp="1"/>
          </p:cNvSpPr>
          <p:nvPr>
            <p:ph type="sldNum" sz="quarter" idx="12"/>
          </p:nvPr>
        </p:nvSpPr>
        <p:spPr/>
        <p:txBody>
          <a:bodyPr/>
          <a:lstStyle/>
          <a:p>
            <a:fld id="{278C4207-2B14-4EFE-A02D-612BAF3AB404}" type="slidenum">
              <a:rPr lang="en-CA" smtClean="0"/>
              <a:t>74</a:t>
            </a:fld>
            <a:endParaRPr lang="en-CA"/>
          </a:p>
        </p:txBody>
      </p:sp>
    </p:spTree>
    <p:extLst>
      <p:ext uri="{BB962C8B-B14F-4D97-AF65-F5344CB8AC3E}">
        <p14:creationId xmlns:p14="http://schemas.microsoft.com/office/powerpoint/2010/main" val="1538822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2864-D588-3D04-DFE7-9681D8276335}"/>
              </a:ext>
            </a:extLst>
          </p:cNvPr>
          <p:cNvSpPr>
            <a:spLocks noGrp="1"/>
          </p:cNvSpPr>
          <p:nvPr>
            <p:ph type="title"/>
          </p:nvPr>
        </p:nvSpPr>
        <p:spPr/>
        <p:txBody>
          <a:bodyPr/>
          <a:lstStyle/>
          <a:p>
            <a:r>
              <a:rPr lang="en-CA" dirty="0"/>
              <a:t>while loop  </a:t>
            </a:r>
            <a:br>
              <a:rPr lang="en-CA" dirty="0"/>
            </a:br>
            <a:r>
              <a:rPr lang="en-CA" sz="2800" dirty="0"/>
              <a:t>Iterating based on a condition</a:t>
            </a:r>
            <a:endParaRPr lang="en-US" sz="2800"/>
          </a:p>
        </p:txBody>
      </p:sp>
      <p:pic>
        <p:nvPicPr>
          <p:cNvPr id="4" name="Picture 3" descr="A screenshot of a computer&#10;&#10;Description automatically generated">
            <a:extLst>
              <a:ext uri="{FF2B5EF4-FFF2-40B4-BE49-F238E27FC236}">
                <a16:creationId xmlns:a16="http://schemas.microsoft.com/office/drawing/2014/main" id="{07FD7FB8-5ED4-8BCC-B380-5060FCFE7D5C}"/>
              </a:ext>
            </a:extLst>
          </p:cNvPr>
          <p:cNvPicPr>
            <a:picLocks noChangeAspect="1"/>
          </p:cNvPicPr>
          <p:nvPr/>
        </p:nvPicPr>
        <p:blipFill>
          <a:blip r:embed="rId2"/>
          <a:stretch>
            <a:fillRect/>
          </a:stretch>
        </p:blipFill>
        <p:spPr>
          <a:xfrm>
            <a:off x="3982973" y="2708025"/>
            <a:ext cx="2167217" cy="3176307"/>
          </a:xfrm>
          <a:prstGeom prst="rect">
            <a:avLst/>
          </a:prstGeom>
          <a:ln>
            <a:solidFill>
              <a:schemeClr val="accent1"/>
            </a:solidFill>
          </a:ln>
        </p:spPr>
      </p:pic>
      <p:sp>
        <p:nvSpPr>
          <p:cNvPr id="3" name="Footer Placeholder 2">
            <a:extLst>
              <a:ext uri="{FF2B5EF4-FFF2-40B4-BE49-F238E27FC236}">
                <a16:creationId xmlns:a16="http://schemas.microsoft.com/office/drawing/2014/main" id="{A645C135-EE77-502D-6028-AC1FB4ADD8BA}"/>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12C630F9-8C41-1D34-CBCD-3C815EBD0399}"/>
              </a:ext>
            </a:extLst>
          </p:cNvPr>
          <p:cNvSpPr>
            <a:spLocks noGrp="1"/>
          </p:cNvSpPr>
          <p:nvPr>
            <p:ph type="sldNum" sz="quarter" idx="12"/>
          </p:nvPr>
        </p:nvSpPr>
        <p:spPr/>
        <p:txBody>
          <a:bodyPr/>
          <a:lstStyle/>
          <a:p>
            <a:fld id="{278C4207-2B14-4EFE-A02D-612BAF3AB404}" type="slidenum">
              <a:rPr lang="en-CA" smtClean="0"/>
              <a:t>75</a:t>
            </a:fld>
            <a:endParaRPr lang="en-CA"/>
          </a:p>
        </p:txBody>
      </p:sp>
      <p:sp>
        <p:nvSpPr>
          <p:cNvPr id="6" name="Speech Bubble: Rectangle 5">
            <a:extLst>
              <a:ext uri="{FF2B5EF4-FFF2-40B4-BE49-F238E27FC236}">
                <a16:creationId xmlns:a16="http://schemas.microsoft.com/office/drawing/2014/main" id="{25636DE7-1C99-AAF5-DD71-402EB6A172B9}"/>
              </a:ext>
            </a:extLst>
          </p:cNvPr>
          <p:cNvSpPr/>
          <p:nvPr/>
        </p:nvSpPr>
        <p:spPr>
          <a:xfrm>
            <a:off x="1052423" y="3191773"/>
            <a:ext cx="1932315" cy="612475"/>
          </a:xfrm>
          <a:prstGeom prst="wedgeRectCallout">
            <a:avLst>
              <a:gd name="adj1" fmla="val 135939"/>
              <a:gd name="adj2" fmla="val -630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Initialization / starting point </a:t>
            </a:r>
          </a:p>
        </p:txBody>
      </p:sp>
      <p:sp>
        <p:nvSpPr>
          <p:cNvPr id="7" name="Rectangle 6">
            <a:extLst>
              <a:ext uri="{FF2B5EF4-FFF2-40B4-BE49-F238E27FC236}">
                <a16:creationId xmlns:a16="http://schemas.microsoft.com/office/drawing/2014/main" id="{9A67F05F-A95E-1C61-5457-59A378B68DD5}"/>
              </a:ext>
            </a:extLst>
          </p:cNvPr>
          <p:cNvSpPr/>
          <p:nvPr/>
        </p:nvSpPr>
        <p:spPr>
          <a:xfrm>
            <a:off x="4684144" y="2841734"/>
            <a:ext cx="577970" cy="323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355468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2864-D588-3D04-DFE7-9681D8276335}"/>
              </a:ext>
            </a:extLst>
          </p:cNvPr>
          <p:cNvSpPr>
            <a:spLocks noGrp="1"/>
          </p:cNvSpPr>
          <p:nvPr>
            <p:ph type="title"/>
          </p:nvPr>
        </p:nvSpPr>
        <p:spPr/>
        <p:txBody>
          <a:bodyPr/>
          <a:lstStyle/>
          <a:p>
            <a:r>
              <a:rPr lang="en-CA" dirty="0"/>
              <a:t>while loop  </a:t>
            </a:r>
            <a:br>
              <a:rPr lang="en-CA" dirty="0"/>
            </a:br>
            <a:r>
              <a:rPr lang="en-CA" sz="2800" dirty="0"/>
              <a:t>Iterating based on a condition</a:t>
            </a:r>
            <a:endParaRPr lang="en-US" sz="2800"/>
          </a:p>
        </p:txBody>
      </p:sp>
      <p:pic>
        <p:nvPicPr>
          <p:cNvPr id="4" name="Picture 3" descr="A screenshot of a computer&#10;&#10;Description automatically generated">
            <a:extLst>
              <a:ext uri="{FF2B5EF4-FFF2-40B4-BE49-F238E27FC236}">
                <a16:creationId xmlns:a16="http://schemas.microsoft.com/office/drawing/2014/main" id="{07FD7FB8-5ED4-8BCC-B380-5060FCFE7D5C}"/>
              </a:ext>
            </a:extLst>
          </p:cNvPr>
          <p:cNvPicPr>
            <a:picLocks noChangeAspect="1"/>
          </p:cNvPicPr>
          <p:nvPr/>
        </p:nvPicPr>
        <p:blipFill>
          <a:blip r:embed="rId2"/>
          <a:stretch>
            <a:fillRect/>
          </a:stretch>
        </p:blipFill>
        <p:spPr>
          <a:xfrm>
            <a:off x="3982973" y="2708025"/>
            <a:ext cx="2167217" cy="3176307"/>
          </a:xfrm>
          <a:prstGeom prst="rect">
            <a:avLst/>
          </a:prstGeom>
          <a:ln>
            <a:solidFill>
              <a:schemeClr val="accent1"/>
            </a:solidFill>
          </a:ln>
        </p:spPr>
      </p:pic>
      <p:sp>
        <p:nvSpPr>
          <p:cNvPr id="3" name="Footer Placeholder 2">
            <a:extLst>
              <a:ext uri="{FF2B5EF4-FFF2-40B4-BE49-F238E27FC236}">
                <a16:creationId xmlns:a16="http://schemas.microsoft.com/office/drawing/2014/main" id="{A645C135-EE77-502D-6028-AC1FB4ADD8BA}"/>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12C630F9-8C41-1D34-CBCD-3C815EBD0399}"/>
              </a:ext>
            </a:extLst>
          </p:cNvPr>
          <p:cNvSpPr>
            <a:spLocks noGrp="1"/>
          </p:cNvSpPr>
          <p:nvPr>
            <p:ph type="sldNum" sz="quarter" idx="12"/>
          </p:nvPr>
        </p:nvSpPr>
        <p:spPr/>
        <p:txBody>
          <a:bodyPr/>
          <a:lstStyle/>
          <a:p>
            <a:fld id="{278C4207-2B14-4EFE-A02D-612BAF3AB404}" type="slidenum">
              <a:rPr lang="en-CA" smtClean="0"/>
              <a:t>76</a:t>
            </a:fld>
            <a:endParaRPr lang="en-CA"/>
          </a:p>
        </p:txBody>
      </p:sp>
      <p:sp>
        <p:nvSpPr>
          <p:cNvPr id="8" name="Speech Bubble: Rectangle 7">
            <a:extLst>
              <a:ext uri="{FF2B5EF4-FFF2-40B4-BE49-F238E27FC236}">
                <a16:creationId xmlns:a16="http://schemas.microsoft.com/office/drawing/2014/main" id="{D279298D-381B-38F1-9401-A3C41D51B742}"/>
              </a:ext>
            </a:extLst>
          </p:cNvPr>
          <p:cNvSpPr/>
          <p:nvPr/>
        </p:nvSpPr>
        <p:spPr>
          <a:xfrm>
            <a:off x="8131836" y="1884962"/>
            <a:ext cx="3058903" cy="1210524"/>
          </a:xfrm>
          <a:prstGeom prst="wedgeRectCallout">
            <a:avLst>
              <a:gd name="adj1" fmla="val -122577"/>
              <a:gd name="adj2" fmla="val 5105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Condition to determine the stopping criteria </a:t>
            </a:r>
          </a:p>
          <a:p>
            <a:pPr algn="ctr"/>
            <a:r>
              <a:rPr lang="en-CA" dirty="0"/>
              <a:t>(will stop when the condition is False) </a:t>
            </a:r>
          </a:p>
        </p:txBody>
      </p:sp>
      <p:sp>
        <p:nvSpPr>
          <p:cNvPr id="9" name="Rectangle 8">
            <a:extLst>
              <a:ext uri="{FF2B5EF4-FFF2-40B4-BE49-F238E27FC236}">
                <a16:creationId xmlns:a16="http://schemas.microsoft.com/office/drawing/2014/main" id="{A9D8A495-C265-221C-029A-D7879418F737}"/>
              </a:ext>
            </a:extLst>
          </p:cNvPr>
          <p:cNvSpPr/>
          <p:nvPr/>
        </p:nvSpPr>
        <p:spPr>
          <a:xfrm>
            <a:off x="5296619" y="3095486"/>
            <a:ext cx="577970" cy="323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573419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2864-D588-3D04-DFE7-9681D8276335}"/>
              </a:ext>
            </a:extLst>
          </p:cNvPr>
          <p:cNvSpPr>
            <a:spLocks noGrp="1"/>
          </p:cNvSpPr>
          <p:nvPr>
            <p:ph type="title"/>
          </p:nvPr>
        </p:nvSpPr>
        <p:spPr/>
        <p:txBody>
          <a:bodyPr/>
          <a:lstStyle/>
          <a:p>
            <a:r>
              <a:rPr lang="en-CA" dirty="0"/>
              <a:t>while loop  </a:t>
            </a:r>
            <a:br>
              <a:rPr lang="en-CA" dirty="0"/>
            </a:br>
            <a:r>
              <a:rPr lang="en-CA" sz="2800" dirty="0"/>
              <a:t>Iterating based on a condition</a:t>
            </a:r>
            <a:endParaRPr lang="en-US" sz="2800"/>
          </a:p>
        </p:txBody>
      </p:sp>
      <p:pic>
        <p:nvPicPr>
          <p:cNvPr id="4" name="Picture 3" descr="A screenshot of a computer&#10;&#10;Description automatically generated">
            <a:extLst>
              <a:ext uri="{FF2B5EF4-FFF2-40B4-BE49-F238E27FC236}">
                <a16:creationId xmlns:a16="http://schemas.microsoft.com/office/drawing/2014/main" id="{07FD7FB8-5ED4-8BCC-B380-5060FCFE7D5C}"/>
              </a:ext>
            </a:extLst>
          </p:cNvPr>
          <p:cNvPicPr>
            <a:picLocks noChangeAspect="1"/>
          </p:cNvPicPr>
          <p:nvPr/>
        </p:nvPicPr>
        <p:blipFill>
          <a:blip r:embed="rId2"/>
          <a:stretch>
            <a:fillRect/>
          </a:stretch>
        </p:blipFill>
        <p:spPr>
          <a:xfrm>
            <a:off x="718298" y="2643187"/>
            <a:ext cx="2167217" cy="3176307"/>
          </a:xfrm>
          <a:prstGeom prst="rect">
            <a:avLst/>
          </a:prstGeom>
          <a:ln>
            <a:solidFill>
              <a:schemeClr val="accent1"/>
            </a:solidFill>
          </a:ln>
        </p:spPr>
      </p:pic>
      <p:pic>
        <p:nvPicPr>
          <p:cNvPr id="6" name="Picture 5" descr="A screenshot of a computer&#10;&#10;Description automatically generated">
            <a:extLst>
              <a:ext uri="{FF2B5EF4-FFF2-40B4-BE49-F238E27FC236}">
                <a16:creationId xmlns:a16="http://schemas.microsoft.com/office/drawing/2014/main" id="{FCF97026-E47C-0B5C-65F2-D62D0215E353}"/>
              </a:ext>
            </a:extLst>
          </p:cNvPr>
          <p:cNvPicPr>
            <a:picLocks noChangeAspect="1"/>
          </p:cNvPicPr>
          <p:nvPr/>
        </p:nvPicPr>
        <p:blipFill>
          <a:blip r:embed="rId3"/>
          <a:stretch>
            <a:fillRect/>
          </a:stretch>
        </p:blipFill>
        <p:spPr>
          <a:xfrm>
            <a:off x="3502518" y="2679326"/>
            <a:ext cx="2232210" cy="3104028"/>
          </a:xfrm>
          <a:prstGeom prst="rect">
            <a:avLst/>
          </a:prstGeom>
          <a:ln>
            <a:solidFill>
              <a:schemeClr val="accent1"/>
            </a:solidFill>
          </a:ln>
        </p:spPr>
      </p:pic>
      <p:pic>
        <p:nvPicPr>
          <p:cNvPr id="7" name="Picture 6" descr="A screenshot of a computer&#10;&#10;Description automatically generated">
            <a:extLst>
              <a:ext uri="{FF2B5EF4-FFF2-40B4-BE49-F238E27FC236}">
                <a16:creationId xmlns:a16="http://schemas.microsoft.com/office/drawing/2014/main" id="{A44BC7DF-0750-F3A6-AC68-4903D7317163}"/>
              </a:ext>
            </a:extLst>
          </p:cNvPr>
          <p:cNvPicPr>
            <a:picLocks noChangeAspect="1"/>
          </p:cNvPicPr>
          <p:nvPr/>
        </p:nvPicPr>
        <p:blipFill>
          <a:blip r:embed="rId4"/>
          <a:stretch>
            <a:fillRect/>
          </a:stretch>
        </p:blipFill>
        <p:spPr>
          <a:xfrm>
            <a:off x="7562449" y="2819398"/>
            <a:ext cx="2469776" cy="2823881"/>
          </a:xfrm>
          <a:prstGeom prst="rect">
            <a:avLst/>
          </a:prstGeom>
          <a:ln>
            <a:solidFill>
              <a:schemeClr val="accent1"/>
            </a:solidFill>
          </a:ln>
        </p:spPr>
      </p:pic>
      <p:sp>
        <p:nvSpPr>
          <p:cNvPr id="3" name="Footer Placeholder 2">
            <a:extLst>
              <a:ext uri="{FF2B5EF4-FFF2-40B4-BE49-F238E27FC236}">
                <a16:creationId xmlns:a16="http://schemas.microsoft.com/office/drawing/2014/main" id="{A645C135-EE77-502D-6028-AC1FB4ADD8BA}"/>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12C630F9-8C41-1D34-CBCD-3C815EBD0399}"/>
              </a:ext>
            </a:extLst>
          </p:cNvPr>
          <p:cNvSpPr>
            <a:spLocks noGrp="1"/>
          </p:cNvSpPr>
          <p:nvPr>
            <p:ph type="sldNum" sz="quarter" idx="12"/>
          </p:nvPr>
        </p:nvSpPr>
        <p:spPr/>
        <p:txBody>
          <a:bodyPr/>
          <a:lstStyle/>
          <a:p>
            <a:fld id="{278C4207-2B14-4EFE-A02D-612BAF3AB404}" type="slidenum">
              <a:rPr lang="en-CA" smtClean="0"/>
              <a:t>77</a:t>
            </a:fld>
            <a:endParaRPr lang="en-CA"/>
          </a:p>
        </p:txBody>
      </p:sp>
      <p:sp>
        <p:nvSpPr>
          <p:cNvPr id="8" name="Speech Bubble: Rectangle 7">
            <a:extLst>
              <a:ext uri="{FF2B5EF4-FFF2-40B4-BE49-F238E27FC236}">
                <a16:creationId xmlns:a16="http://schemas.microsoft.com/office/drawing/2014/main" id="{ED62B7DA-AF45-5F08-2D75-5430B346FDA1}"/>
              </a:ext>
            </a:extLst>
          </p:cNvPr>
          <p:cNvSpPr/>
          <p:nvPr/>
        </p:nvSpPr>
        <p:spPr>
          <a:xfrm>
            <a:off x="5923969" y="3165975"/>
            <a:ext cx="1449238" cy="2130725"/>
          </a:xfrm>
          <a:prstGeom prst="wedgeRectCallout">
            <a:avLst>
              <a:gd name="adj1" fmla="val -69864"/>
              <a:gd name="adj2" fmla="val -131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Skips the rest of the block and go to the next iteration</a:t>
            </a:r>
          </a:p>
        </p:txBody>
      </p:sp>
      <p:sp>
        <p:nvSpPr>
          <p:cNvPr id="9" name="Speech Bubble: Rectangle 8">
            <a:extLst>
              <a:ext uri="{FF2B5EF4-FFF2-40B4-BE49-F238E27FC236}">
                <a16:creationId xmlns:a16="http://schemas.microsoft.com/office/drawing/2014/main" id="{10A353DD-986C-FECF-404F-D8AB996B21A6}"/>
              </a:ext>
            </a:extLst>
          </p:cNvPr>
          <p:cNvSpPr/>
          <p:nvPr/>
        </p:nvSpPr>
        <p:spPr>
          <a:xfrm>
            <a:off x="10221467" y="3076835"/>
            <a:ext cx="1449238" cy="2130725"/>
          </a:xfrm>
          <a:prstGeom prst="wedgeRectCallout">
            <a:avLst>
              <a:gd name="adj1" fmla="val -101412"/>
              <a:gd name="adj2" fmla="val 63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Exists the entire loop</a:t>
            </a:r>
          </a:p>
        </p:txBody>
      </p:sp>
    </p:spTree>
    <p:extLst>
      <p:ext uri="{BB962C8B-B14F-4D97-AF65-F5344CB8AC3E}">
        <p14:creationId xmlns:p14="http://schemas.microsoft.com/office/powerpoint/2010/main" val="12091857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BBAD-6FA9-CD3D-8836-C175A53EA0C5}"/>
              </a:ext>
            </a:extLst>
          </p:cNvPr>
          <p:cNvSpPr>
            <a:spLocks noGrp="1"/>
          </p:cNvSpPr>
          <p:nvPr>
            <p:ph type="title"/>
          </p:nvPr>
        </p:nvSpPr>
        <p:spPr/>
        <p:txBody>
          <a:bodyPr/>
          <a:lstStyle/>
          <a:p>
            <a:r>
              <a:rPr lang="en-US" dirty="0"/>
              <a:t>for loops </a:t>
            </a:r>
          </a:p>
        </p:txBody>
      </p:sp>
      <p:sp>
        <p:nvSpPr>
          <p:cNvPr id="3" name="Content Placeholder 2">
            <a:extLst>
              <a:ext uri="{FF2B5EF4-FFF2-40B4-BE49-F238E27FC236}">
                <a16:creationId xmlns:a16="http://schemas.microsoft.com/office/drawing/2014/main" id="{4504ADDF-59BC-6C4B-CC89-EA6D14657943}"/>
              </a:ext>
            </a:extLst>
          </p:cNvPr>
          <p:cNvSpPr>
            <a:spLocks noGrp="1"/>
          </p:cNvSpPr>
          <p:nvPr>
            <p:ph idx="1"/>
          </p:nvPr>
        </p:nvSpPr>
        <p:spPr/>
        <p:txBody>
          <a:bodyPr vert="horz" lIns="91440" tIns="45720" rIns="91440" bIns="45720" rtlCol="0" anchor="t">
            <a:normAutofit/>
          </a:bodyPr>
          <a:lstStyle/>
          <a:p>
            <a:r>
              <a:rPr lang="en-US" dirty="0"/>
              <a:t>In python a for loop iterates over the elements of a given sequence </a:t>
            </a:r>
          </a:p>
          <a:p>
            <a:r>
              <a:rPr lang="en-US" dirty="0"/>
              <a:t>If we need to specify a number of iterations we can use a range.</a:t>
            </a:r>
          </a:p>
        </p:txBody>
      </p:sp>
      <p:pic>
        <p:nvPicPr>
          <p:cNvPr id="4" name="Picture 3" descr="A screenshot of a computer program&#10;&#10;Description automatically generated">
            <a:extLst>
              <a:ext uri="{FF2B5EF4-FFF2-40B4-BE49-F238E27FC236}">
                <a16:creationId xmlns:a16="http://schemas.microsoft.com/office/drawing/2014/main" id="{5ADA36BE-B5CD-ED07-F189-EF8CAB0B06B5}"/>
              </a:ext>
            </a:extLst>
          </p:cNvPr>
          <p:cNvPicPr>
            <a:picLocks noChangeAspect="1"/>
          </p:cNvPicPr>
          <p:nvPr/>
        </p:nvPicPr>
        <p:blipFill>
          <a:blip r:embed="rId2"/>
          <a:stretch>
            <a:fillRect/>
          </a:stretch>
        </p:blipFill>
        <p:spPr>
          <a:xfrm>
            <a:off x="1037613" y="3787373"/>
            <a:ext cx="2593504" cy="1909468"/>
          </a:xfrm>
          <a:prstGeom prst="rect">
            <a:avLst/>
          </a:prstGeom>
          <a:ln>
            <a:solidFill>
              <a:schemeClr val="accent1"/>
            </a:solidFill>
          </a:ln>
        </p:spPr>
      </p:pic>
      <p:pic>
        <p:nvPicPr>
          <p:cNvPr id="7" name="Picture 6">
            <a:extLst>
              <a:ext uri="{FF2B5EF4-FFF2-40B4-BE49-F238E27FC236}">
                <a16:creationId xmlns:a16="http://schemas.microsoft.com/office/drawing/2014/main" id="{B3C5ABA8-58E0-23AA-1977-25ED4FC1DCC1}"/>
              </a:ext>
            </a:extLst>
          </p:cNvPr>
          <p:cNvPicPr>
            <a:picLocks noChangeAspect="1"/>
          </p:cNvPicPr>
          <p:nvPr/>
        </p:nvPicPr>
        <p:blipFill>
          <a:blip r:embed="rId3"/>
          <a:stretch>
            <a:fillRect/>
          </a:stretch>
        </p:blipFill>
        <p:spPr>
          <a:xfrm>
            <a:off x="3962400" y="3857045"/>
            <a:ext cx="3486385" cy="1749761"/>
          </a:xfrm>
          <a:prstGeom prst="rect">
            <a:avLst/>
          </a:prstGeom>
          <a:ln>
            <a:solidFill>
              <a:schemeClr val="accent1"/>
            </a:solidFill>
          </a:ln>
        </p:spPr>
      </p:pic>
      <p:pic>
        <p:nvPicPr>
          <p:cNvPr id="8" name="Picture 7" descr="A screenshot of a computer&#10;&#10;Description automatically generated">
            <a:extLst>
              <a:ext uri="{FF2B5EF4-FFF2-40B4-BE49-F238E27FC236}">
                <a16:creationId xmlns:a16="http://schemas.microsoft.com/office/drawing/2014/main" id="{B137B658-260D-2BFB-7998-672789BEC9E1}"/>
              </a:ext>
            </a:extLst>
          </p:cNvPr>
          <p:cNvPicPr>
            <a:picLocks noChangeAspect="1"/>
          </p:cNvPicPr>
          <p:nvPr/>
        </p:nvPicPr>
        <p:blipFill>
          <a:blip r:embed="rId4"/>
          <a:stretch>
            <a:fillRect/>
          </a:stretch>
        </p:blipFill>
        <p:spPr>
          <a:xfrm>
            <a:off x="7914628" y="3858389"/>
            <a:ext cx="2280002" cy="1652998"/>
          </a:xfrm>
          <a:prstGeom prst="rect">
            <a:avLst/>
          </a:prstGeom>
          <a:ln>
            <a:solidFill>
              <a:schemeClr val="accent1"/>
            </a:solidFill>
          </a:ln>
        </p:spPr>
      </p:pic>
      <p:sp>
        <p:nvSpPr>
          <p:cNvPr id="5" name="Footer Placeholder 4">
            <a:extLst>
              <a:ext uri="{FF2B5EF4-FFF2-40B4-BE49-F238E27FC236}">
                <a16:creationId xmlns:a16="http://schemas.microsoft.com/office/drawing/2014/main" id="{E2E27BDD-C9B3-FE42-3B52-2855C1BAC0C2}"/>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1E4457CE-6BBB-D7D7-787D-A3F30DBC6BF6}"/>
              </a:ext>
            </a:extLst>
          </p:cNvPr>
          <p:cNvSpPr>
            <a:spLocks noGrp="1"/>
          </p:cNvSpPr>
          <p:nvPr>
            <p:ph type="sldNum" sz="quarter" idx="12"/>
          </p:nvPr>
        </p:nvSpPr>
        <p:spPr/>
        <p:txBody>
          <a:bodyPr/>
          <a:lstStyle/>
          <a:p>
            <a:fld id="{278C4207-2B14-4EFE-A02D-612BAF3AB404}" type="slidenum">
              <a:rPr lang="en-CA" smtClean="0"/>
              <a:t>78</a:t>
            </a:fld>
            <a:endParaRPr lang="en-CA"/>
          </a:p>
        </p:txBody>
      </p:sp>
    </p:spTree>
    <p:extLst>
      <p:ext uri="{BB962C8B-B14F-4D97-AF65-F5344CB8AC3E}">
        <p14:creationId xmlns:p14="http://schemas.microsoft.com/office/powerpoint/2010/main" val="40009263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6"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0" name="Rectangle 1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B2E35932-0F77-E4E8-73CA-4FA86A30AAF3}"/>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Functions</a:t>
            </a:r>
          </a:p>
        </p:txBody>
      </p:sp>
      <p:sp>
        <p:nvSpPr>
          <p:cNvPr id="3" name="Footer Placeholder 2">
            <a:extLst>
              <a:ext uri="{FF2B5EF4-FFF2-40B4-BE49-F238E27FC236}">
                <a16:creationId xmlns:a16="http://schemas.microsoft.com/office/drawing/2014/main" id="{1D6CF8D4-92A8-D11C-66DC-1471C543FD6D}"/>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0846B214-8791-2B6B-E176-F6F69049F129}"/>
              </a:ext>
            </a:extLst>
          </p:cNvPr>
          <p:cNvSpPr>
            <a:spLocks noGrp="1"/>
          </p:cNvSpPr>
          <p:nvPr>
            <p:ph type="sldNum" sz="quarter" idx="12"/>
          </p:nvPr>
        </p:nvSpPr>
        <p:spPr/>
        <p:txBody>
          <a:bodyPr/>
          <a:lstStyle/>
          <a:p>
            <a:fld id="{278C4207-2B14-4EFE-A02D-612BAF3AB404}" type="slidenum">
              <a:rPr lang="en-CA" smtClean="0"/>
              <a:t>79</a:t>
            </a:fld>
            <a:endParaRPr lang="en-CA"/>
          </a:p>
        </p:txBody>
      </p:sp>
    </p:spTree>
    <p:extLst>
      <p:ext uri="{BB962C8B-B14F-4D97-AF65-F5344CB8AC3E}">
        <p14:creationId xmlns:p14="http://schemas.microsoft.com/office/powerpoint/2010/main" val="40459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EBAF-3F11-785D-6669-A4CB1ECFD6B0}"/>
              </a:ext>
            </a:extLst>
          </p:cNvPr>
          <p:cNvSpPr>
            <a:spLocks noGrp="1"/>
          </p:cNvSpPr>
          <p:nvPr>
            <p:ph type="title"/>
          </p:nvPr>
        </p:nvSpPr>
        <p:spPr>
          <a:xfrm>
            <a:off x="1154954" y="973668"/>
            <a:ext cx="8761413" cy="898264"/>
          </a:xfrm>
        </p:spPr>
        <p:txBody>
          <a:bodyPr/>
          <a:lstStyle/>
          <a:p>
            <a:r>
              <a:rPr lang="en-CA" sz="3200" dirty="0"/>
              <a:t>Putting AI in Action</a:t>
            </a:r>
            <a:br>
              <a:rPr lang="en-CA" sz="2400" dirty="0"/>
            </a:br>
            <a:r>
              <a:rPr lang="en-CA" sz="1800" dirty="0"/>
              <a:t>AI applications in the context of different engineering disciplines </a:t>
            </a:r>
            <a:br>
              <a:rPr lang="en-CA" sz="1800" dirty="0"/>
            </a:br>
            <a:endParaRPr lang="en-CA" sz="2400" dirty="0"/>
          </a:p>
        </p:txBody>
      </p:sp>
      <p:sp>
        <p:nvSpPr>
          <p:cNvPr id="3" name="Content Placeholder 2">
            <a:extLst>
              <a:ext uri="{FF2B5EF4-FFF2-40B4-BE49-F238E27FC236}">
                <a16:creationId xmlns:a16="http://schemas.microsoft.com/office/drawing/2014/main" id="{216FBE3A-192F-A8E6-588C-758C31B2C43C}"/>
              </a:ext>
            </a:extLst>
          </p:cNvPr>
          <p:cNvSpPr>
            <a:spLocks noGrp="1"/>
          </p:cNvSpPr>
          <p:nvPr>
            <p:ph idx="1"/>
          </p:nvPr>
        </p:nvSpPr>
        <p:spPr/>
        <p:txBody>
          <a:bodyPr/>
          <a:lstStyle/>
          <a:p>
            <a:r>
              <a:rPr lang="en-CA" dirty="0"/>
              <a:t>For example, if we are talking about robots</a:t>
            </a:r>
          </a:p>
          <a:p>
            <a:pPr lvl="1"/>
            <a:r>
              <a:rPr lang="en-CA" dirty="0"/>
              <a:t>Building a robot is one thing.</a:t>
            </a:r>
          </a:p>
          <a:p>
            <a:pPr lvl="1"/>
            <a:r>
              <a:rPr lang="en-CA" dirty="0"/>
              <a:t>Building a robot with AI capabilities is another thing.</a:t>
            </a:r>
          </a:p>
          <a:p>
            <a:pPr lvl="1"/>
            <a:r>
              <a:rPr lang="en-CA" b="1" dirty="0"/>
              <a:t>Preparing the robot to utilize the capabilities for an AI system.</a:t>
            </a:r>
          </a:p>
          <a:p>
            <a:pPr lvl="1"/>
            <a:r>
              <a:rPr lang="en-CA" b="1" dirty="0"/>
              <a:t>Putting these AI capabilities in action to fulfill a specific functionality is another thing.</a:t>
            </a:r>
          </a:p>
        </p:txBody>
      </p:sp>
      <p:sp>
        <p:nvSpPr>
          <p:cNvPr id="4" name="Rectangle 3">
            <a:extLst>
              <a:ext uri="{FF2B5EF4-FFF2-40B4-BE49-F238E27FC236}">
                <a16:creationId xmlns:a16="http://schemas.microsoft.com/office/drawing/2014/main" id="{0971234E-55A3-B541-E01A-C02E75B490FF}"/>
              </a:ext>
            </a:extLst>
          </p:cNvPr>
          <p:cNvSpPr/>
          <p:nvPr/>
        </p:nvSpPr>
        <p:spPr>
          <a:xfrm>
            <a:off x="1362974" y="3743864"/>
            <a:ext cx="8462513" cy="1078302"/>
          </a:xfrm>
          <a:prstGeom prst="rect">
            <a:avLst/>
          </a:prstGeom>
          <a:solidFill>
            <a:schemeClr val="accent1">
              <a:alpha val="3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ooter Placeholder 4">
            <a:extLst>
              <a:ext uri="{FF2B5EF4-FFF2-40B4-BE49-F238E27FC236}">
                <a16:creationId xmlns:a16="http://schemas.microsoft.com/office/drawing/2014/main" id="{F7A2DB00-CB70-504D-79BF-8BCC903CA4E2}"/>
              </a:ext>
            </a:extLst>
          </p:cNvPr>
          <p:cNvSpPr>
            <a:spLocks noGrp="1"/>
          </p:cNvSpPr>
          <p:nvPr>
            <p:ph type="ftr" sz="quarter" idx="11"/>
          </p:nvPr>
        </p:nvSpPr>
        <p:spPr/>
        <p:txBody>
          <a:bodyPr/>
          <a:lstStyle/>
          <a:p>
            <a:r>
              <a:rPr lang="en-US"/>
              <a:t>AI-in-Action-Heroes By AISE - Shaimaa Ali</a:t>
            </a:r>
            <a:endParaRPr lang="en-CA"/>
          </a:p>
        </p:txBody>
      </p:sp>
      <p:sp>
        <p:nvSpPr>
          <p:cNvPr id="6" name="Slide Number Placeholder 5">
            <a:extLst>
              <a:ext uri="{FF2B5EF4-FFF2-40B4-BE49-F238E27FC236}">
                <a16:creationId xmlns:a16="http://schemas.microsoft.com/office/drawing/2014/main" id="{7DC8448D-C63E-2681-9EE2-B9C9CB6890A3}"/>
              </a:ext>
            </a:extLst>
          </p:cNvPr>
          <p:cNvSpPr>
            <a:spLocks noGrp="1"/>
          </p:cNvSpPr>
          <p:nvPr>
            <p:ph type="sldNum" sz="quarter" idx="12"/>
          </p:nvPr>
        </p:nvSpPr>
        <p:spPr/>
        <p:txBody>
          <a:bodyPr/>
          <a:lstStyle/>
          <a:p>
            <a:fld id="{278C4207-2B14-4EFE-A02D-612BAF3AB404}" type="slidenum">
              <a:rPr lang="en-CA" smtClean="0"/>
              <a:t>8</a:t>
            </a:fld>
            <a:endParaRPr lang="en-CA"/>
          </a:p>
        </p:txBody>
      </p:sp>
    </p:spTree>
    <p:extLst>
      <p:ext uri="{BB962C8B-B14F-4D97-AF65-F5344CB8AC3E}">
        <p14:creationId xmlns:p14="http://schemas.microsoft.com/office/powerpoint/2010/main" val="40993174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02CF-E9DA-EA46-B277-3131558B68AD}"/>
              </a:ext>
            </a:extLst>
          </p:cNvPr>
          <p:cNvSpPr>
            <a:spLocks noGrp="1"/>
          </p:cNvSpPr>
          <p:nvPr>
            <p:ph type="title"/>
          </p:nvPr>
        </p:nvSpPr>
        <p:spPr/>
        <p:txBody>
          <a:bodyPr/>
          <a:lstStyle/>
          <a:p>
            <a:r>
              <a:rPr lang="en-CA" dirty="0"/>
              <a:t>Functions</a:t>
            </a:r>
          </a:p>
        </p:txBody>
      </p:sp>
      <p:sp>
        <p:nvSpPr>
          <p:cNvPr id="3" name="Content Placeholder 2">
            <a:extLst>
              <a:ext uri="{FF2B5EF4-FFF2-40B4-BE49-F238E27FC236}">
                <a16:creationId xmlns:a16="http://schemas.microsoft.com/office/drawing/2014/main" id="{A24B505C-A19D-CD3C-240F-55ABF8E90E29}"/>
              </a:ext>
            </a:extLst>
          </p:cNvPr>
          <p:cNvSpPr>
            <a:spLocks noGrp="1"/>
          </p:cNvSpPr>
          <p:nvPr>
            <p:ph idx="1"/>
          </p:nvPr>
        </p:nvSpPr>
        <p:spPr/>
        <p:txBody>
          <a:bodyPr vert="horz" lIns="91440" tIns="45720" rIns="91440" bIns="45720" rtlCol="0" anchor="t">
            <a:normAutofit/>
          </a:bodyPr>
          <a:lstStyle/>
          <a:p>
            <a:r>
              <a:rPr lang="en-CA" dirty="0"/>
              <a:t>A function is a block of code that has </a:t>
            </a:r>
          </a:p>
          <a:p>
            <a:pPr lvl="1"/>
            <a:r>
              <a:rPr lang="en-CA" dirty="0"/>
              <a:t>Name</a:t>
            </a:r>
          </a:p>
          <a:p>
            <a:pPr lvl="2"/>
            <a:r>
              <a:rPr lang="en-CA" dirty="0"/>
              <a:t>Used to call the function for execution</a:t>
            </a:r>
          </a:p>
          <a:p>
            <a:pPr lvl="1"/>
            <a:r>
              <a:rPr lang="en-CA" dirty="0"/>
              <a:t>parameter list</a:t>
            </a:r>
          </a:p>
          <a:p>
            <a:pPr lvl="2"/>
            <a:r>
              <a:rPr lang="en-CA" dirty="0"/>
              <a:t>To receive arguments to apply the code on</a:t>
            </a:r>
          </a:p>
          <a:p>
            <a:pPr lvl="1"/>
            <a:r>
              <a:rPr lang="en-CA" dirty="0"/>
              <a:t>Optionally return value</a:t>
            </a:r>
          </a:p>
          <a:p>
            <a:pPr lvl="2"/>
            <a:r>
              <a:rPr lang="en-CA" dirty="0"/>
              <a:t>Using the 'return' keywords</a:t>
            </a:r>
          </a:p>
        </p:txBody>
      </p:sp>
      <p:sp>
        <p:nvSpPr>
          <p:cNvPr id="4" name="Footer Placeholder 3">
            <a:extLst>
              <a:ext uri="{FF2B5EF4-FFF2-40B4-BE49-F238E27FC236}">
                <a16:creationId xmlns:a16="http://schemas.microsoft.com/office/drawing/2014/main" id="{0A7386E1-0230-6A5D-1CCD-B7CA71F78C9D}"/>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FEA3CC8C-D3CE-798D-3341-D7C60F889969}"/>
              </a:ext>
            </a:extLst>
          </p:cNvPr>
          <p:cNvSpPr>
            <a:spLocks noGrp="1"/>
          </p:cNvSpPr>
          <p:nvPr>
            <p:ph type="sldNum" sz="quarter" idx="12"/>
          </p:nvPr>
        </p:nvSpPr>
        <p:spPr/>
        <p:txBody>
          <a:bodyPr/>
          <a:lstStyle/>
          <a:p>
            <a:fld id="{278C4207-2B14-4EFE-A02D-612BAF3AB404}" type="slidenum">
              <a:rPr lang="en-CA" smtClean="0"/>
              <a:t>80</a:t>
            </a:fld>
            <a:endParaRPr lang="en-CA"/>
          </a:p>
        </p:txBody>
      </p:sp>
    </p:spTree>
    <p:extLst>
      <p:ext uri="{BB962C8B-B14F-4D97-AF65-F5344CB8AC3E}">
        <p14:creationId xmlns:p14="http://schemas.microsoft.com/office/powerpoint/2010/main" val="34467467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3EE6-71FB-3BFF-FCC5-D6D3C6115C09}"/>
              </a:ext>
            </a:extLst>
          </p:cNvPr>
          <p:cNvSpPr>
            <a:spLocks noGrp="1"/>
          </p:cNvSpPr>
          <p:nvPr>
            <p:ph type="title"/>
          </p:nvPr>
        </p:nvSpPr>
        <p:spPr/>
        <p:txBody>
          <a:bodyPr/>
          <a:lstStyle/>
          <a:p>
            <a:r>
              <a:rPr lang="en-US" dirty="0"/>
              <a:t>Functions</a:t>
            </a:r>
          </a:p>
        </p:txBody>
      </p:sp>
      <p:pic>
        <p:nvPicPr>
          <p:cNvPr id="4" name="Picture 3" descr="A screenshot of a computer code&#10;&#10;Description automatically generated">
            <a:extLst>
              <a:ext uri="{FF2B5EF4-FFF2-40B4-BE49-F238E27FC236}">
                <a16:creationId xmlns:a16="http://schemas.microsoft.com/office/drawing/2014/main" id="{1EFBC169-B7B2-87FB-70BE-10BCA7EE6D6C}"/>
              </a:ext>
            </a:extLst>
          </p:cNvPr>
          <p:cNvPicPr>
            <a:picLocks noChangeAspect="1"/>
          </p:cNvPicPr>
          <p:nvPr/>
        </p:nvPicPr>
        <p:blipFill>
          <a:blip r:embed="rId2"/>
          <a:stretch>
            <a:fillRect/>
          </a:stretch>
        </p:blipFill>
        <p:spPr>
          <a:xfrm>
            <a:off x="2969319" y="3004914"/>
            <a:ext cx="5132681" cy="2062641"/>
          </a:xfrm>
          <a:prstGeom prst="rect">
            <a:avLst/>
          </a:prstGeom>
          <a:ln>
            <a:solidFill>
              <a:schemeClr val="accent1"/>
            </a:solidFill>
          </a:ln>
        </p:spPr>
      </p:pic>
      <p:sp>
        <p:nvSpPr>
          <p:cNvPr id="3" name="Footer Placeholder 2">
            <a:extLst>
              <a:ext uri="{FF2B5EF4-FFF2-40B4-BE49-F238E27FC236}">
                <a16:creationId xmlns:a16="http://schemas.microsoft.com/office/drawing/2014/main" id="{A6A30059-5AD7-45FC-6658-12E2B017C874}"/>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882CBB23-51B0-F3A2-4BCE-BD5318A84416}"/>
              </a:ext>
            </a:extLst>
          </p:cNvPr>
          <p:cNvSpPr>
            <a:spLocks noGrp="1"/>
          </p:cNvSpPr>
          <p:nvPr>
            <p:ph type="sldNum" sz="quarter" idx="12"/>
          </p:nvPr>
        </p:nvSpPr>
        <p:spPr/>
        <p:txBody>
          <a:bodyPr/>
          <a:lstStyle/>
          <a:p>
            <a:fld id="{278C4207-2B14-4EFE-A02D-612BAF3AB404}" type="slidenum">
              <a:rPr lang="en-CA" smtClean="0"/>
              <a:t>81</a:t>
            </a:fld>
            <a:endParaRPr lang="en-CA"/>
          </a:p>
        </p:txBody>
      </p:sp>
      <p:sp>
        <p:nvSpPr>
          <p:cNvPr id="6" name="Left Brace 5">
            <a:extLst>
              <a:ext uri="{FF2B5EF4-FFF2-40B4-BE49-F238E27FC236}">
                <a16:creationId xmlns:a16="http://schemas.microsoft.com/office/drawing/2014/main" id="{9DE6BD82-2EF8-F81E-E65D-8F113EAD4077}"/>
              </a:ext>
            </a:extLst>
          </p:cNvPr>
          <p:cNvSpPr/>
          <p:nvPr/>
        </p:nvSpPr>
        <p:spPr>
          <a:xfrm>
            <a:off x="3372938" y="3144328"/>
            <a:ext cx="172528" cy="80225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6EB2574B-ADCE-3C95-8728-4299B19EE4C0}"/>
              </a:ext>
            </a:extLst>
          </p:cNvPr>
          <p:cNvCxnSpPr>
            <a:cxnSpLocks/>
          </p:cNvCxnSpPr>
          <p:nvPr/>
        </p:nvCxnSpPr>
        <p:spPr>
          <a:xfrm>
            <a:off x="3545466" y="3545457"/>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366D327-5517-64FF-64B2-5D79696523F6}"/>
              </a:ext>
            </a:extLst>
          </p:cNvPr>
          <p:cNvCxnSpPr>
            <a:cxnSpLocks/>
          </p:cNvCxnSpPr>
          <p:nvPr/>
        </p:nvCxnSpPr>
        <p:spPr>
          <a:xfrm>
            <a:off x="3551219" y="3809996"/>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E5AC3DDC-CDC1-11D3-8E70-549B5422C8DD}"/>
              </a:ext>
            </a:extLst>
          </p:cNvPr>
          <p:cNvSpPr/>
          <p:nvPr/>
        </p:nvSpPr>
        <p:spPr>
          <a:xfrm>
            <a:off x="652990" y="3245368"/>
            <a:ext cx="1678759" cy="706964"/>
          </a:xfrm>
          <a:prstGeom prst="wedgeRectCallout">
            <a:avLst>
              <a:gd name="adj1" fmla="val 109869"/>
              <a:gd name="adj2" fmla="val 14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Function definition</a:t>
            </a:r>
          </a:p>
        </p:txBody>
      </p:sp>
      <p:sp>
        <p:nvSpPr>
          <p:cNvPr id="10" name="Speech Bubble: Rectangle 9">
            <a:extLst>
              <a:ext uri="{FF2B5EF4-FFF2-40B4-BE49-F238E27FC236}">
                <a16:creationId xmlns:a16="http://schemas.microsoft.com/office/drawing/2014/main" id="{252A01BC-F364-17C2-C56E-CC02AE651766}"/>
              </a:ext>
            </a:extLst>
          </p:cNvPr>
          <p:cNvSpPr/>
          <p:nvPr/>
        </p:nvSpPr>
        <p:spPr>
          <a:xfrm>
            <a:off x="719126" y="4286289"/>
            <a:ext cx="1678759" cy="706964"/>
          </a:xfrm>
          <a:prstGeom prst="wedgeRectCallout">
            <a:avLst>
              <a:gd name="adj1" fmla="val 114494"/>
              <a:gd name="adj2" fmla="val -3267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Function call </a:t>
            </a:r>
          </a:p>
        </p:txBody>
      </p:sp>
    </p:spTree>
    <p:extLst>
      <p:ext uri="{BB962C8B-B14F-4D97-AF65-F5344CB8AC3E}">
        <p14:creationId xmlns:p14="http://schemas.microsoft.com/office/powerpoint/2010/main" val="147274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3EE6-71FB-3BFF-FCC5-D6D3C6115C09}"/>
              </a:ext>
            </a:extLst>
          </p:cNvPr>
          <p:cNvSpPr>
            <a:spLocks noGrp="1"/>
          </p:cNvSpPr>
          <p:nvPr>
            <p:ph type="title"/>
          </p:nvPr>
        </p:nvSpPr>
        <p:spPr/>
        <p:txBody>
          <a:bodyPr/>
          <a:lstStyle/>
          <a:p>
            <a:r>
              <a:rPr lang="en-US" dirty="0"/>
              <a:t>Functions</a:t>
            </a:r>
          </a:p>
        </p:txBody>
      </p:sp>
      <p:pic>
        <p:nvPicPr>
          <p:cNvPr id="4" name="Picture 3" descr="A screenshot of a computer code&#10;&#10;Description automatically generated">
            <a:extLst>
              <a:ext uri="{FF2B5EF4-FFF2-40B4-BE49-F238E27FC236}">
                <a16:creationId xmlns:a16="http://schemas.microsoft.com/office/drawing/2014/main" id="{1EFBC169-B7B2-87FB-70BE-10BCA7EE6D6C}"/>
              </a:ext>
            </a:extLst>
          </p:cNvPr>
          <p:cNvPicPr>
            <a:picLocks noChangeAspect="1"/>
          </p:cNvPicPr>
          <p:nvPr/>
        </p:nvPicPr>
        <p:blipFill>
          <a:blip r:embed="rId2"/>
          <a:stretch>
            <a:fillRect/>
          </a:stretch>
        </p:blipFill>
        <p:spPr>
          <a:xfrm>
            <a:off x="2969319" y="3004914"/>
            <a:ext cx="5132681" cy="2062641"/>
          </a:xfrm>
          <a:prstGeom prst="rect">
            <a:avLst/>
          </a:prstGeom>
          <a:ln>
            <a:solidFill>
              <a:schemeClr val="accent1"/>
            </a:solidFill>
          </a:ln>
        </p:spPr>
      </p:pic>
      <p:sp>
        <p:nvSpPr>
          <p:cNvPr id="3" name="Footer Placeholder 2">
            <a:extLst>
              <a:ext uri="{FF2B5EF4-FFF2-40B4-BE49-F238E27FC236}">
                <a16:creationId xmlns:a16="http://schemas.microsoft.com/office/drawing/2014/main" id="{A6A30059-5AD7-45FC-6658-12E2B017C874}"/>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882CBB23-51B0-F3A2-4BCE-BD5318A84416}"/>
              </a:ext>
            </a:extLst>
          </p:cNvPr>
          <p:cNvSpPr>
            <a:spLocks noGrp="1"/>
          </p:cNvSpPr>
          <p:nvPr>
            <p:ph type="sldNum" sz="quarter" idx="12"/>
          </p:nvPr>
        </p:nvSpPr>
        <p:spPr/>
        <p:txBody>
          <a:bodyPr/>
          <a:lstStyle/>
          <a:p>
            <a:fld id="{278C4207-2B14-4EFE-A02D-612BAF3AB404}" type="slidenum">
              <a:rPr lang="en-CA" smtClean="0"/>
              <a:t>82</a:t>
            </a:fld>
            <a:endParaRPr lang="en-CA"/>
          </a:p>
        </p:txBody>
      </p:sp>
      <p:sp>
        <p:nvSpPr>
          <p:cNvPr id="6" name="Left Brace 5">
            <a:extLst>
              <a:ext uri="{FF2B5EF4-FFF2-40B4-BE49-F238E27FC236}">
                <a16:creationId xmlns:a16="http://schemas.microsoft.com/office/drawing/2014/main" id="{9DE6BD82-2EF8-F81E-E65D-8F113EAD4077}"/>
              </a:ext>
            </a:extLst>
          </p:cNvPr>
          <p:cNvSpPr/>
          <p:nvPr/>
        </p:nvSpPr>
        <p:spPr>
          <a:xfrm>
            <a:off x="3390180" y="3048044"/>
            <a:ext cx="155285" cy="94167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6EB2574B-ADCE-3C95-8728-4299B19EE4C0}"/>
              </a:ext>
            </a:extLst>
          </p:cNvPr>
          <p:cNvCxnSpPr>
            <a:cxnSpLocks/>
          </p:cNvCxnSpPr>
          <p:nvPr/>
        </p:nvCxnSpPr>
        <p:spPr>
          <a:xfrm>
            <a:off x="3545466" y="3545457"/>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366D327-5517-64FF-64B2-5D79696523F6}"/>
              </a:ext>
            </a:extLst>
          </p:cNvPr>
          <p:cNvCxnSpPr>
            <a:cxnSpLocks/>
          </p:cNvCxnSpPr>
          <p:nvPr/>
        </p:nvCxnSpPr>
        <p:spPr>
          <a:xfrm>
            <a:off x="3551219" y="3809996"/>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E5AC3DDC-CDC1-11D3-8E70-549B5422C8DD}"/>
              </a:ext>
            </a:extLst>
          </p:cNvPr>
          <p:cNvSpPr/>
          <p:nvPr/>
        </p:nvSpPr>
        <p:spPr>
          <a:xfrm>
            <a:off x="652990" y="3245368"/>
            <a:ext cx="1678759" cy="706964"/>
          </a:xfrm>
          <a:prstGeom prst="wedgeRectCallout">
            <a:avLst>
              <a:gd name="adj1" fmla="val 109869"/>
              <a:gd name="adj2" fmla="val 14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Function definition</a:t>
            </a:r>
          </a:p>
        </p:txBody>
      </p:sp>
      <p:sp>
        <p:nvSpPr>
          <p:cNvPr id="10" name="Speech Bubble: Rectangle 9">
            <a:extLst>
              <a:ext uri="{FF2B5EF4-FFF2-40B4-BE49-F238E27FC236}">
                <a16:creationId xmlns:a16="http://schemas.microsoft.com/office/drawing/2014/main" id="{252A01BC-F364-17C2-C56E-CC02AE651766}"/>
              </a:ext>
            </a:extLst>
          </p:cNvPr>
          <p:cNvSpPr/>
          <p:nvPr/>
        </p:nvSpPr>
        <p:spPr>
          <a:xfrm>
            <a:off x="3068399" y="2149747"/>
            <a:ext cx="1335262" cy="454040"/>
          </a:xfrm>
          <a:prstGeom prst="wedgeRectCallout">
            <a:avLst>
              <a:gd name="adj1" fmla="val -4207"/>
              <a:gd name="adj2" fmla="val 1649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keyword</a:t>
            </a:r>
          </a:p>
        </p:txBody>
      </p:sp>
      <p:sp>
        <p:nvSpPr>
          <p:cNvPr id="11" name="Rectangle 10">
            <a:extLst>
              <a:ext uri="{FF2B5EF4-FFF2-40B4-BE49-F238E27FC236}">
                <a16:creationId xmlns:a16="http://schemas.microsoft.com/office/drawing/2014/main" id="{ACA3F5D0-0DCF-B1F3-B0DA-5202B38D0164}"/>
              </a:ext>
            </a:extLst>
          </p:cNvPr>
          <p:cNvSpPr/>
          <p:nvPr/>
        </p:nvSpPr>
        <p:spPr>
          <a:xfrm>
            <a:off x="3515273" y="3150798"/>
            <a:ext cx="433812" cy="2580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68830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3EE6-71FB-3BFF-FCC5-D6D3C6115C09}"/>
              </a:ext>
            </a:extLst>
          </p:cNvPr>
          <p:cNvSpPr>
            <a:spLocks noGrp="1"/>
          </p:cNvSpPr>
          <p:nvPr>
            <p:ph type="title"/>
          </p:nvPr>
        </p:nvSpPr>
        <p:spPr/>
        <p:txBody>
          <a:bodyPr/>
          <a:lstStyle/>
          <a:p>
            <a:r>
              <a:rPr lang="en-US" dirty="0"/>
              <a:t>Functions</a:t>
            </a:r>
          </a:p>
        </p:txBody>
      </p:sp>
      <p:pic>
        <p:nvPicPr>
          <p:cNvPr id="4" name="Picture 3" descr="A screenshot of a computer code&#10;&#10;Description automatically generated">
            <a:extLst>
              <a:ext uri="{FF2B5EF4-FFF2-40B4-BE49-F238E27FC236}">
                <a16:creationId xmlns:a16="http://schemas.microsoft.com/office/drawing/2014/main" id="{1EFBC169-B7B2-87FB-70BE-10BCA7EE6D6C}"/>
              </a:ext>
            </a:extLst>
          </p:cNvPr>
          <p:cNvPicPr>
            <a:picLocks noChangeAspect="1"/>
          </p:cNvPicPr>
          <p:nvPr/>
        </p:nvPicPr>
        <p:blipFill>
          <a:blip r:embed="rId2"/>
          <a:stretch>
            <a:fillRect/>
          </a:stretch>
        </p:blipFill>
        <p:spPr>
          <a:xfrm>
            <a:off x="2969319" y="3004914"/>
            <a:ext cx="5132681" cy="2062641"/>
          </a:xfrm>
          <a:prstGeom prst="rect">
            <a:avLst/>
          </a:prstGeom>
          <a:ln>
            <a:solidFill>
              <a:schemeClr val="accent1"/>
            </a:solidFill>
          </a:ln>
        </p:spPr>
      </p:pic>
      <p:sp>
        <p:nvSpPr>
          <p:cNvPr id="3" name="Footer Placeholder 2">
            <a:extLst>
              <a:ext uri="{FF2B5EF4-FFF2-40B4-BE49-F238E27FC236}">
                <a16:creationId xmlns:a16="http://schemas.microsoft.com/office/drawing/2014/main" id="{A6A30059-5AD7-45FC-6658-12E2B017C874}"/>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882CBB23-51B0-F3A2-4BCE-BD5318A84416}"/>
              </a:ext>
            </a:extLst>
          </p:cNvPr>
          <p:cNvSpPr>
            <a:spLocks noGrp="1"/>
          </p:cNvSpPr>
          <p:nvPr>
            <p:ph type="sldNum" sz="quarter" idx="12"/>
          </p:nvPr>
        </p:nvSpPr>
        <p:spPr/>
        <p:txBody>
          <a:bodyPr/>
          <a:lstStyle/>
          <a:p>
            <a:fld id="{278C4207-2B14-4EFE-A02D-612BAF3AB404}" type="slidenum">
              <a:rPr lang="en-CA" smtClean="0"/>
              <a:t>83</a:t>
            </a:fld>
            <a:endParaRPr lang="en-CA"/>
          </a:p>
        </p:txBody>
      </p:sp>
      <p:sp>
        <p:nvSpPr>
          <p:cNvPr id="6" name="Left Brace 5">
            <a:extLst>
              <a:ext uri="{FF2B5EF4-FFF2-40B4-BE49-F238E27FC236}">
                <a16:creationId xmlns:a16="http://schemas.microsoft.com/office/drawing/2014/main" id="{9DE6BD82-2EF8-F81E-E65D-8F113EAD4077}"/>
              </a:ext>
            </a:extLst>
          </p:cNvPr>
          <p:cNvSpPr/>
          <p:nvPr/>
        </p:nvSpPr>
        <p:spPr>
          <a:xfrm>
            <a:off x="3390180" y="3048044"/>
            <a:ext cx="155285" cy="94167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6EB2574B-ADCE-3C95-8728-4299B19EE4C0}"/>
              </a:ext>
            </a:extLst>
          </p:cNvPr>
          <p:cNvCxnSpPr>
            <a:cxnSpLocks/>
          </p:cNvCxnSpPr>
          <p:nvPr/>
        </p:nvCxnSpPr>
        <p:spPr>
          <a:xfrm>
            <a:off x="3545466" y="3545457"/>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366D327-5517-64FF-64B2-5D79696523F6}"/>
              </a:ext>
            </a:extLst>
          </p:cNvPr>
          <p:cNvCxnSpPr>
            <a:cxnSpLocks/>
          </p:cNvCxnSpPr>
          <p:nvPr/>
        </p:nvCxnSpPr>
        <p:spPr>
          <a:xfrm>
            <a:off x="3551219" y="3809996"/>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E5AC3DDC-CDC1-11D3-8E70-549B5422C8DD}"/>
              </a:ext>
            </a:extLst>
          </p:cNvPr>
          <p:cNvSpPr/>
          <p:nvPr/>
        </p:nvSpPr>
        <p:spPr>
          <a:xfrm>
            <a:off x="652990" y="3245368"/>
            <a:ext cx="1678759" cy="706964"/>
          </a:xfrm>
          <a:prstGeom prst="wedgeRectCallout">
            <a:avLst>
              <a:gd name="adj1" fmla="val 109869"/>
              <a:gd name="adj2" fmla="val 14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Function definition</a:t>
            </a:r>
          </a:p>
        </p:txBody>
      </p:sp>
      <p:sp>
        <p:nvSpPr>
          <p:cNvPr id="10" name="Speech Bubble: Rectangle 9">
            <a:extLst>
              <a:ext uri="{FF2B5EF4-FFF2-40B4-BE49-F238E27FC236}">
                <a16:creationId xmlns:a16="http://schemas.microsoft.com/office/drawing/2014/main" id="{252A01BC-F364-17C2-C56E-CC02AE651766}"/>
              </a:ext>
            </a:extLst>
          </p:cNvPr>
          <p:cNvSpPr/>
          <p:nvPr/>
        </p:nvSpPr>
        <p:spPr>
          <a:xfrm>
            <a:off x="3278038" y="1668501"/>
            <a:ext cx="1987358" cy="921742"/>
          </a:xfrm>
          <a:prstGeom prst="wedgeRectCallout">
            <a:avLst>
              <a:gd name="adj1" fmla="val -2259"/>
              <a:gd name="adj2" fmla="val 1079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 name that we choose</a:t>
            </a:r>
          </a:p>
        </p:txBody>
      </p:sp>
      <p:sp>
        <p:nvSpPr>
          <p:cNvPr id="11" name="Rectangle 10">
            <a:extLst>
              <a:ext uri="{FF2B5EF4-FFF2-40B4-BE49-F238E27FC236}">
                <a16:creationId xmlns:a16="http://schemas.microsoft.com/office/drawing/2014/main" id="{ACA3F5D0-0DCF-B1F3-B0DA-5202B38D0164}"/>
              </a:ext>
            </a:extLst>
          </p:cNvPr>
          <p:cNvSpPr/>
          <p:nvPr/>
        </p:nvSpPr>
        <p:spPr>
          <a:xfrm>
            <a:off x="3959297" y="3136892"/>
            <a:ext cx="1087155" cy="2921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91763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3EE6-71FB-3BFF-FCC5-D6D3C6115C09}"/>
              </a:ext>
            </a:extLst>
          </p:cNvPr>
          <p:cNvSpPr>
            <a:spLocks noGrp="1"/>
          </p:cNvSpPr>
          <p:nvPr>
            <p:ph type="title"/>
          </p:nvPr>
        </p:nvSpPr>
        <p:spPr/>
        <p:txBody>
          <a:bodyPr/>
          <a:lstStyle/>
          <a:p>
            <a:r>
              <a:rPr lang="en-US" dirty="0"/>
              <a:t>Functions</a:t>
            </a:r>
          </a:p>
        </p:txBody>
      </p:sp>
      <p:pic>
        <p:nvPicPr>
          <p:cNvPr id="4" name="Picture 3" descr="A screenshot of a computer code&#10;&#10;Description automatically generated">
            <a:extLst>
              <a:ext uri="{FF2B5EF4-FFF2-40B4-BE49-F238E27FC236}">
                <a16:creationId xmlns:a16="http://schemas.microsoft.com/office/drawing/2014/main" id="{1EFBC169-B7B2-87FB-70BE-10BCA7EE6D6C}"/>
              </a:ext>
            </a:extLst>
          </p:cNvPr>
          <p:cNvPicPr>
            <a:picLocks noChangeAspect="1"/>
          </p:cNvPicPr>
          <p:nvPr/>
        </p:nvPicPr>
        <p:blipFill>
          <a:blip r:embed="rId2"/>
          <a:stretch>
            <a:fillRect/>
          </a:stretch>
        </p:blipFill>
        <p:spPr>
          <a:xfrm>
            <a:off x="2969319" y="3004914"/>
            <a:ext cx="5132681" cy="2062641"/>
          </a:xfrm>
          <a:prstGeom prst="rect">
            <a:avLst/>
          </a:prstGeom>
          <a:ln>
            <a:solidFill>
              <a:schemeClr val="accent1"/>
            </a:solidFill>
          </a:ln>
        </p:spPr>
      </p:pic>
      <p:sp>
        <p:nvSpPr>
          <p:cNvPr id="3" name="Footer Placeholder 2">
            <a:extLst>
              <a:ext uri="{FF2B5EF4-FFF2-40B4-BE49-F238E27FC236}">
                <a16:creationId xmlns:a16="http://schemas.microsoft.com/office/drawing/2014/main" id="{A6A30059-5AD7-45FC-6658-12E2B017C874}"/>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882CBB23-51B0-F3A2-4BCE-BD5318A84416}"/>
              </a:ext>
            </a:extLst>
          </p:cNvPr>
          <p:cNvSpPr>
            <a:spLocks noGrp="1"/>
          </p:cNvSpPr>
          <p:nvPr>
            <p:ph type="sldNum" sz="quarter" idx="12"/>
          </p:nvPr>
        </p:nvSpPr>
        <p:spPr/>
        <p:txBody>
          <a:bodyPr/>
          <a:lstStyle/>
          <a:p>
            <a:fld id="{278C4207-2B14-4EFE-A02D-612BAF3AB404}" type="slidenum">
              <a:rPr lang="en-CA" smtClean="0"/>
              <a:t>84</a:t>
            </a:fld>
            <a:endParaRPr lang="en-CA"/>
          </a:p>
        </p:txBody>
      </p:sp>
      <p:sp>
        <p:nvSpPr>
          <p:cNvPr id="6" name="Left Brace 5">
            <a:extLst>
              <a:ext uri="{FF2B5EF4-FFF2-40B4-BE49-F238E27FC236}">
                <a16:creationId xmlns:a16="http://schemas.microsoft.com/office/drawing/2014/main" id="{9DE6BD82-2EF8-F81E-E65D-8F113EAD4077}"/>
              </a:ext>
            </a:extLst>
          </p:cNvPr>
          <p:cNvSpPr/>
          <p:nvPr/>
        </p:nvSpPr>
        <p:spPr>
          <a:xfrm>
            <a:off x="3390180" y="3048044"/>
            <a:ext cx="155285" cy="94167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6EB2574B-ADCE-3C95-8728-4299B19EE4C0}"/>
              </a:ext>
            </a:extLst>
          </p:cNvPr>
          <p:cNvCxnSpPr>
            <a:cxnSpLocks/>
          </p:cNvCxnSpPr>
          <p:nvPr/>
        </p:nvCxnSpPr>
        <p:spPr>
          <a:xfrm>
            <a:off x="3545466" y="3545457"/>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366D327-5517-64FF-64B2-5D79696523F6}"/>
              </a:ext>
            </a:extLst>
          </p:cNvPr>
          <p:cNvCxnSpPr>
            <a:cxnSpLocks/>
          </p:cNvCxnSpPr>
          <p:nvPr/>
        </p:nvCxnSpPr>
        <p:spPr>
          <a:xfrm>
            <a:off x="3551219" y="3809996"/>
            <a:ext cx="2587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peech Bubble: Rectangle 8">
            <a:extLst>
              <a:ext uri="{FF2B5EF4-FFF2-40B4-BE49-F238E27FC236}">
                <a16:creationId xmlns:a16="http://schemas.microsoft.com/office/drawing/2014/main" id="{E5AC3DDC-CDC1-11D3-8E70-549B5422C8DD}"/>
              </a:ext>
            </a:extLst>
          </p:cNvPr>
          <p:cNvSpPr/>
          <p:nvPr/>
        </p:nvSpPr>
        <p:spPr>
          <a:xfrm>
            <a:off x="652990" y="3245368"/>
            <a:ext cx="1678759" cy="706964"/>
          </a:xfrm>
          <a:prstGeom prst="wedgeRectCallout">
            <a:avLst>
              <a:gd name="adj1" fmla="val 109869"/>
              <a:gd name="adj2" fmla="val 14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Function definition</a:t>
            </a:r>
          </a:p>
        </p:txBody>
      </p:sp>
      <p:sp>
        <p:nvSpPr>
          <p:cNvPr id="11" name="Rectangle 10">
            <a:extLst>
              <a:ext uri="{FF2B5EF4-FFF2-40B4-BE49-F238E27FC236}">
                <a16:creationId xmlns:a16="http://schemas.microsoft.com/office/drawing/2014/main" id="{ACA3F5D0-0DCF-B1F3-B0DA-5202B38D0164}"/>
              </a:ext>
            </a:extLst>
          </p:cNvPr>
          <p:cNvSpPr/>
          <p:nvPr/>
        </p:nvSpPr>
        <p:spPr>
          <a:xfrm>
            <a:off x="5030171" y="3139022"/>
            <a:ext cx="128335" cy="2921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F717F08D-0865-DCCE-FD58-8BAB82E0EDE7}"/>
              </a:ext>
            </a:extLst>
          </p:cNvPr>
          <p:cNvSpPr/>
          <p:nvPr/>
        </p:nvSpPr>
        <p:spPr>
          <a:xfrm>
            <a:off x="7313286" y="3136149"/>
            <a:ext cx="128335" cy="2921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Speech Bubble: Rectangle 12">
            <a:extLst>
              <a:ext uri="{FF2B5EF4-FFF2-40B4-BE49-F238E27FC236}">
                <a16:creationId xmlns:a16="http://schemas.microsoft.com/office/drawing/2014/main" id="{EC9DFCEE-A04E-DA5B-A42F-78FB1C1B2C1A}"/>
              </a:ext>
            </a:extLst>
          </p:cNvPr>
          <p:cNvSpPr/>
          <p:nvPr/>
        </p:nvSpPr>
        <p:spPr>
          <a:xfrm>
            <a:off x="3878572" y="1035980"/>
            <a:ext cx="6255882" cy="921742"/>
          </a:xfrm>
          <a:prstGeom prst="wedgeRectCallout">
            <a:avLst>
              <a:gd name="adj1" fmla="val -12959"/>
              <a:gd name="adj2" fmla="val 1275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Whether we want the functions to receive parameters or not the parentheses are mandatory</a:t>
            </a:r>
          </a:p>
        </p:txBody>
      </p:sp>
      <p:sp>
        <p:nvSpPr>
          <p:cNvPr id="14" name="Right Brace 13">
            <a:extLst>
              <a:ext uri="{FF2B5EF4-FFF2-40B4-BE49-F238E27FC236}">
                <a16:creationId xmlns:a16="http://schemas.microsoft.com/office/drawing/2014/main" id="{4530D178-429D-3754-C6E4-AA5EDA9CBCB4}"/>
              </a:ext>
            </a:extLst>
          </p:cNvPr>
          <p:cNvSpPr/>
          <p:nvPr/>
        </p:nvSpPr>
        <p:spPr>
          <a:xfrm rot="16200000">
            <a:off x="6065768" y="1732573"/>
            <a:ext cx="283701" cy="239899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6465565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3EE6-71FB-3BFF-FCC5-D6D3C6115C09}"/>
              </a:ext>
            </a:extLst>
          </p:cNvPr>
          <p:cNvSpPr>
            <a:spLocks noGrp="1"/>
          </p:cNvSpPr>
          <p:nvPr>
            <p:ph type="title"/>
          </p:nvPr>
        </p:nvSpPr>
        <p:spPr/>
        <p:txBody>
          <a:bodyPr/>
          <a:lstStyle/>
          <a:p>
            <a:r>
              <a:rPr lang="en-US" dirty="0"/>
              <a:t>Functions</a:t>
            </a:r>
          </a:p>
        </p:txBody>
      </p:sp>
      <p:pic>
        <p:nvPicPr>
          <p:cNvPr id="4" name="Picture 3" descr="A screenshot of a computer code&#10;&#10;Description automatically generated">
            <a:extLst>
              <a:ext uri="{FF2B5EF4-FFF2-40B4-BE49-F238E27FC236}">
                <a16:creationId xmlns:a16="http://schemas.microsoft.com/office/drawing/2014/main" id="{1EFBC169-B7B2-87FB-70BE-10BCA7EE6D6C}"/>
              </a:ext>
            </a:extLst>
          </p:cNvPr>
          <p:cNvPicPr>
            <a:picLocks noChangeAspect="1"/>
          </p:cNvPicPr>
          <p:nvPr/>
        </p:nvPicPr>
        <p:blipFill>
          <a:blip r:embed="rId2"/>
          <a:stretch>
            <a:fillRect/>
          </a:stretch>
        </p:blipFill>
        <p:spPr>
          <a:xfrm>
            <a:off x="1154954" y="3004914"/>
            <a:ext cx="5132681" cy="2062641"/>
          </a:xfrm>
          <a:prstGeom prst="rect">
            <a:avLst/>
          </a:prstGeom>
          <a:ln>
            <a:solidFill>
              <a:schemeClr val="accent1"/>
            </a:solidFill>
          </a:ln>
        </p:spPr>
      </p:pic>
      <p:sp>
        <p:nvSpPr>
          <p:cNvPr id="3" name="Footer Placeholder 2">
            <a:extLst>
              <a:ext uri="{FF2B5EF4-FFF2-40B4-BE49-F238E27FC236}">
                <a16:creationId xmlns:a16="http://schemas.microsoft.com/office/drawing/2014/main" id="{A6A30059-5AD7-45FC-6658-12E2B017C874}"/>
              </a:ext>
            </a:extLst>
          </p:cNvPr>
          <p:cNvSpPr>
            <a:spLocks noGrp="1"/>
          </p:cNvSpPr>
          <p:nvPr>
            <p:ph type="ftr" sz="quarter" idx="11"/>
          </p:nvPr>
        </p:nvSpPr>
        <p:spPr/>
        <p:txBody>
          <a:bodyPr/>
          <a:lstStyle/>
          <a:p>
            <a:r>
              <a:rPr lang="en-US"/>
              <a:t>AI-in-Action-Heroes By AISE - Shaimaa Ali</a:t>
            </a:r>
            <a:endParaRPr lang="en-CA"/>
          </a:p>
        </p:txBody>
      </p:sp>
      <p:sp>
        <p:nvSpPr>
          <p:cNvPr id="5" name="Slide Number Placeholder 4">
            <a:extLst>
              <a:ext uri="{FF2B5EF4-FFF2-40B4-BE49-F238E27FC236}">
                <a16:creationId xmlns:a16="http://schemas.microsoft.com/office/drawing/2014/main" id="{882CBB23-51B0-F3A2-4BCE-BD5318A84416}"/>
              </a:ext>
            </a:extLst>
          </p:cNvPr>
          <p:cNvSpPr>
            <a:spLocks noGrp="1"/>
          </p:cNvSpPr>
          <p:nvPr>
            <p:ph type="sldNum" sz="quarter" idx="12"/>
          </p:nvPr>
        </p:nvSpPr>
        <p:spPr/>
        <p:txBody>
          <a:bodyPr/>
          <a:lstStyle/>
          <a:p>
            <a:fld id="{278C4207-2B14-4EFE-A02D-612BAF3AB404}" type="slidenum">
              <a:rPr lang="en-CA" smtClean="0"/>
              <a:t>85</a:t>
            </a:fld>
            <a:endParaRPr lang="en-CA"/>
          </a:p>
        </p:txBody>
      </p:sp>
      <p:sp>
        <p:nvSpPr>
          <p:cNvPr id="6" name="Speech Bubble: Rectangle 5">
            <a:extLst>
              <a:ext uri="{FF2B5EF4-FFF2-40B4-BE49-F238E27FC236}">
                <a16:creationId xmlns:a16="http://schemas.microsoft.com/office/drawing/2014/main" id="{ED8CD9B6-B96B-F279-F886-C820C600F035}"/>
              </a:ext>
            </a:extLst>
          </p:cNvPr>
          <p:cNvSpPr/>
          <p:nvPr/>
        </p:nvSpPr>
        <p:spPr>
          <a:xfrm>
            <a:off x="94891" y="3348480"/>
            <a:ext cx="1362973" cy="706964"/>
          </a:xfrm>
          <a:prstGeom prst="wedgeRectCallout">
            <a:avLst>
              <a:gd name="adj1" fmla="val 66675"/>
              <a:gd name="adj2" fmla="val 84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Function call </a:t>
            </a:r>
          </a:p>
        </p:txBody>
      </p:sp>
    </p:spTree>
    <p:extLst>
      <p:ext uri="{BB962C8B-B14F-4D97-AF65-F5344CB8AC3E}">
        <p14:creationId xmlns:p14="http://schemas.microsoft.com/office/powerpoint/2010/main" val="16031639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3EE6-71FB-3BFF-FCC5-D6D3C6115C09}"/>
              </a:ext>
            </a:extLst>
          </p:cNvPr>
          <p:cNvSpPr>
            <a:spLocks noGrp="1"/>
          </p:cNvSpPr>
          <p:nvPr>
            <p:ph type="title"/>
          </p:nvPr>
        </p:nvSpPr>
        <p:spPr/>
        <p:txBody>
          <a:bodyPr/>
          <a:lstStyle/>
          <a:p>
            <a:r>
              <a:rPr lang="en-US" dirty="0"/>
              <a:t>Functions</a:t>
            </a:r>
          </a:p>
        </p:txBody>
      </p:sp>
      <p:pic>
        <p:nvPicPr>
          <p:cNvPr id="5" name="Picture 4" descr="A screenshot of a computer&#10;&#10;Description automatically generated">
            <a:extLst>
              <a:ext uri="{FF2B5EF4-FFF2-40B4-BE49-F238E27FC236}">
                <a16:creationId xmlns:a16="http://schemas.microsoft.com/office/drawing/2014/main" id="{C965F09C-1B75-8B0A-D0C6-BCC08E6AA009}"/>
              </a:ext>
            </a:extLst>
          </p:cNvPr>
          <p:cNvPicPr>
            <a:picLocks noChangeAspect="1"/>
          </p:cNvPicPr>
          <p:nvPr/>
        </p:nvPicPr>
        <p:blipFill>
          <a:blip r:embed="rId2"/>
          <a:stretch>
            <a:fillRect/>
          </a:stretch>
        </p:blipFill>
        <p:spPr>
          <a:xfrm>
            <a:off x="895644" y="2734733"/>
            <a:ext cx="3646193" cy="2244607"/>
          </a:xfrm>
          <a:prstGeom prst="rect">
            <a:avLst/>
          </a:prstGeom>
          <a:ln>
            <a:solidFill>
              <a:schemeClr val="accent1"/>
            </a:solidFill>
          </a:ln>
        </p:spPr>
      </p:pic>
      <p:sp>
        <p:nvSpPr>
          <p:cNvPr id="3" name="Footer Placeholder 2">
            <a:extLst>
              <a:ext uri="{FF2B5EF4-FFF2-40B4-BE49-F238E27FC236}">
                <a16:creationId xmlns:a16="http://schemas.microsoft.com/office/drawing/2014/main" id="{AE055A95-8986-B8A6-CC12-05D8C9F2FBAF}"/>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217BC3A2-D0E6-33A6-D9C4-8CAF77D12BBC}"/>
              </a:ext>
            </a:extLst>
          </p:cNvPr>
          <p:cNvSpPr>
            <a:spLocks noGrp="1"/>
          </p:cNvSpPr>
          <p:nvPr>
            <p:ph type="sldNum" sz="quarter" idx="12"/>
          </p:nvPr>
        </p:nvSpPr>
        <p:spPr/>
        <p:txBody>
          <a:bodyPr/>
          <a:lstStyle/>
          <a:p>
            <a:fld id="{278C4207-2B14-4EFE-A02D-612BAF3AB404}" type="slidenum">
              <a:rPr lang="en-CA" smtClean="0"/>
              <a:t>86</a:t>
            </a:fld>
            <a:endParaRPr lang="en-CA"/>
          </a:p>
        </p:txBody>
      </p:sp>
    </p:spTree>
    <p:extLst>
      <p:ext uri="{BB962C8B-B14F-4D97-AF65-F5344CB8AC3E}">
        <p14:creationId xmlns:p14="http://schemas.microsoft.com/office/powerpoint/2010/main" val="165397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9"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grpSp>
      <p:sp>
        <p:nvSpPr>
          <p:cNvPr id="41" name="Rectangle 40">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33" name="Picture 32" descr="101010 data lines to infinity">
            <a:extLst>
              <a:ext uri="{FF2B5EF4-FFF2-40B4-BE49-F238E27FC236}">
                <a16:creationId xmlns:a16="http://schemas.microsoft.com/office/drawing/2014/main" id="{49FAF2F7-AA0A-670A-3633-87A4A349D5EB}"/>
              </a:ext>
            </a:extLst>
          </p:cNvPr>
          <p:cNvPicPr>
            <a:picLocks noChangeAspect="1"/>
          </p:cNvPicPr>
          <p:nvPr/>
        </p:nvPicPr>
        <p:blipFill rotWithShape="1">
          <a:blip r:embed="rId3"/>
          <a:srcRect t="30908" r="-1" b="5497"/>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43" name="Freeform: Shape 4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5"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2" name="Title 1">
            <a:extLst>
              <a:ext uri="{FF2B5EF4-FFF2-40B4-BE49-F238E27FC236}">
                <a16:creationId xmlns:a16="http://schemas.microsoft.com/office/drawing/2014/main" id="{054F6A9E-557A-5FE9-84F9-5AC4674BD459}"/>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lnSpc>
                <a:spcPct val="90000"/>
              </a:lnSpc>
            </a:pPr>
            <a:r>
              <a:rPr lang="en-US" sz="3700" dirty="0">
                <a:solidFill>
                  <a:srgbClr val="EBEBEB"/>
                </a:solidFill>
              </a:rPr>
              <a:t>Introduction to Programming</a:t>
            </a:r>
          </a:p>
        </p:txBody>
      </p:sp>
      <p:sp>
        <p:nvSpPr>
          <p:cNvPr id="4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3" name="Footer Placeholder 2">
            <a:extLst>
              <a:ext uri="{FF2B5EF4-FFF2-40B4-BE49-F238E27FC236}">
                <a16:creationId xmlns:a16="http://schemas.microsoft.com/office/drawing/2014/main" id="{E6B88E4E-609C-3623-DB50-58670CBDBD4A}"/>
              </a:ext>
            </a:extLst>
          </p:cNvPr>
          <p:cNvSpPr>
            <a:spLocks noGrp="1"/>
          </p:cNvSpPr>
          <p:nvPr>
            <p:ph type="ftr" sz="quarter" idx="11"/>
          </p:nvPr>
        </p:nvSpPr>
        <p:spPr/>
        <p:txBody>
          <a:bodyPr/>
          <a:lstStyle/>
          <a:p>
            <a:r>
              <a:rPr lang="en-US"/>
              <a:t>AI-in-Action-Heroes By AISE - Shaimaa Ali</a:t>
            </a:r>
            <a:endParaRPr lang="en-CA"/>
          </a:p>
        </p:txBody>
      </p:sp>
      <p:sp>
        <p:nvSpPr>
          <p:cNvPr id="4" name="Slide Number Placeholder 3">
            <a:extLst>
              <a:ext uri="{FF2B5EF4-FFF2-40B4-BE49-F238E27FC236}">
                <a16:creationId xmlns:a16="http://schemas.microsoft.com/office/drawing/2014/main" id="{8287F954-7F8E-7E80-297D-BEF1A7A2FA38}"/>
              </a:ext>
            </a:extLst>
          </p:cNvPr>
          <p:cNvSpPr>
            <a:spLocks noGrp="1"/>
          </p:cNvSpPr>
          <p:nvPr>
            <p:ph type="sldNum" sz="quarter" idx="12"/>
          </p:nvPr>
        </p:nvSpPr>
        <p:spPr/>
        <p:txBody>
          <a:bodyPr/>
          <a:lstStyle/>
          <a:p>
            <a:fld id="{278C4207-2B14-4EFE-A02D-612BAF3AB404}" type="slidenum">
              <a:rPr lang="en-CA" smtClean="0"/>
              <a:t>9</a:t>
            </a:fld>
            <a:endParaRPr lang="en-CA"/>
          </a:p>
        </p:txBody>
      </p:sp>
    </p:spTree>
    <p:extLst>
      <p:ext uri="{BB962C8B-B14F-4D97-AF65-F5344CB8AC3E}">
        <p14:creationId xmlns:p14="http://schemas.microsoft.com/office/powerpoint/2010/main" val="2949763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1017</TotalTime>
  <Words>3449</Words>
  <Application>Microsoft Office PowerPoint</Application>
  <PresentationFormat>Widescreen</PresentationFormat>
  <Paragraphs>808</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Century Gothic</vt:lpstr>
      <vt:lpstr>Wingdings 3</vt:lpstr>
      <vt:lpstr>Ion Boardroom</vt:lpstr>
      <vt:lpstr>PowerPoint Presentation</vt:lpstr>
      <vt:lpstr>AI-in-Action Heroes</vt:lpstr>
      <vt:lpstr>The Objectives of the course</vt:lpstr>
      <vt:lpstr>Software program</vt:lpstr>
      <vt:lpstr>Cyber-Physical System</vt:lpstr>
      <vt:lpstr>What is AI?</vt:lpstr>
      <vt:lpstr>Putting AI in Action AI applications in the context of different engineering disciplines  </vt:lpstr>
      <vt:lpstr>Putting AI in Action AI applications in the context of different engineering disciplines  </vt:lpstr>
      <vt:lpstr>Introduction to Programming</vt:lpstr>
      <vt:lpstr>Any computer program consists of two components</vt:lpstr>
      <vt:lpstr>Any computer program consists of two components</vt:lpstr>
      <vt:lpstr>Machine language</vt:lpstr>
      <vt:lpstr>Machine Language</vt:lpstr>
      <vt:lpstr>Programming</vt:lpstr>
      <vt:lpstr>Assembly Language </vt:lpstr>
      <vt:lpstr>Assembly Language </vt:lpstr>
      <vt:lpstr>Assembly Langage</vt:lpstr>
      <vt:lpstr>Assembly Language </vt:lpstr>
      <vt:lpstr>Assembly Language </vt:lpstr>
      <vt:lpstr>Assembly Language </vt:lpstr>
      <vt:lpstr>Even higher-level Languages</vt:lpstr>
      <vt:lpstr>Main Programming Constructs</vt:lpstr>
      <vt:lpstr>Hello Python, Worlds!</vt:lpstr>
      <vt:lpstr>Hello Python, Worlds!</vt:lpstr>
      <vt:lpstr>Python file</vt:lpstr>
      <vt:lpstr>Hello, World!</vt:lpstr>
      <vt:lpstr>Hello, World!</vt:lpstr>
      <vt:lpstr>Hello, World!</vt:lpstr>
      <vt:lpstr>Hello, World!</vt:lpstr>
      <vt:lpstr>Hello, World!</vt:lpstr>
      <vt:lpstr>Jupyter Notebook – Example free environment is Google Colab</vt:lpstr>
      <vt:lpstr>Basic Data Types &amp; Operations</vt:lpstr>
      <vt:lpstr>Main Built-In Data Types</vt:lpstr>
      <vt:lpstr>Main Built-In Data Types</vt:lpstr>
      <vt:lpstr>Main Built-In Data Types</vt:lpstr>
      <vt:lpstr>Main Built-In Data Types &amp; Operations</vt:lpstr>
      <vt:lpstr>Variables</vt:lpstr>
      <vt:lpstr>Main Built-In Data Types &amp; Operations</vt:lpstr>
      <vt:lpstr>Main Built-In Data Types &amp; Operations</vt:lpstr>
      <vt:lpstr>Main Built-In Data Types &amp; Operations</vt:lpstr>
      <vt:lpstr>Main Built-In Data Types &amp; Operations</vt:lpstr>
      <vt:lpstr>Main Built-In Data Types &amp; Operations</vt:lpstr>
      <vt:lpstr>Main Built-In Data Types &amp; Operations</vt:lpstr>
      <vt:lpstr>Flow Control  –  Conditional statements</vt:lpstr>
      <vt:lpstr>if-statement</vt:lpstr>
      <vt:lpstr>if-statement</vt:lpstr>
      <vt:lpstr>if-statement</vt:lpstr>
      <vt:lpstr>if-statement</vt:lpstr>
      <vt:lpstr>if-statement</vt:lpstr>
      <vt:lpstr>if-statement</vt:lpstr>
      <vt:lpstr>if-statement</vt:lpstr>
      <vt:lpstr>if-statement</vt:lpstr>
      <vt:lpstr>Hands-ON</vt:lpstr>
      <vt:lpstr>Sequence Types &amp; operations</vt:lpstr>
      <vt:lpstr>Main Built-In Data Types</vt:lpstr>
      <vt:lpstr>Main Built-In Data Types</vt:lpstr>
      <vt:lpstr>Main Built-In Data Types</vt:lpstr>
      <vt:lpstr>Main Built-In Data Types</vt:lpstr>
      <vt:lpstr>Sequence Types</vt:lpstr>
      <vt:lpstr>Sequence Types</vt:lpstr>
      <vt:lpstr>Sequence Types</vt:lpstr>
      <vt:lpstr>Sequence Types</vt:lpstr>
      <vt:lpstr>Sequence Types</vt:lpstr>
      <vt:lpstr>Sequence Types</vt:lpstr>
      <vt:lpstr>Sequence Types</vt:lpstr>
      <vt:lpstr>Sequence Types</vt:lpstr>
      <vt:lpstr>Sequence Types</vt:lpstr>
      <vt:lpstr>Flow Control – Iterations / Loops</vt:lpstr>
      <vt:lpstr>Loops</vt:lpstr>
      <vt:lpstr>while loop   Iterating based on a condition</vt:lpstr>
      <vt:lpstr>while loop   Iterating based on a condition</vt:lpstr>
      <vt:lpstr>while loop   Iterating based on a condition</vt:lpstr>
      <vt:lpstr>while loop   Iterating based on a condition</vt:lpstr>
      <vt:lpstr>while loop   Iterating based on a condition</vt:lpstr>
      <vt:lpstr>while loop   Iterating based on a condition</vt:lpstr>
      <vt:lpstr>while loop   Iterating based on a condition</vt:lpstr>
      <vt:lpstr>while loop   Iterating based on a condition</vt:lpstr>
      <vt:lpstr>for loops </vt:lpstr>
      <vt:lpstr>Functions</vt:lpstr>
      <vt:lpstr>Functions</vt:lpstr>
      <vt:lpstr>Functions</vt:lpstr>
      <vt:lpstr>Functions</vt:lpstr>
      <vt:lpstr>Functions</vt:lpstr>
      <vt:lpstr>Functions</vt:lpstr>
      <vt:lpstr>Functions</vt:lpstr>
      <vt:lpstr>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Shaimaa Ali</dc:creator>
  <cp:lastModifiedBy>Shaimaa Ali</cp:lastModifiedBy>
  <cp:revision>138</cp:revision>
  <dcterms:created xsi:type="dcterms:W3CDTF">2023-08-10T17:49:04Z</dcterms:created>
  <dcterms:modified xsi:type="dcterms:W3CDTF">2023-08-14T13:42:38Z</dcterms:modified>
</cp:coreProperties>
</file>