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uKqoD7wpEfOnA/eeaHW25KYhm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4770750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f4770750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535e818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535e818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2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25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1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1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etbrains.com/ru-ru/idea/" TargetMode="External"/><Relationship Id="rId4" Type="http://schemas.openxmlformats.org/officeDocument/2006/relationships/hyperlink" Target="https://www.oracle.com/java/technologies/download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311700" y="92125"/>
            <a:ext cx="85206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1 Введение, переменные,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условные операторы, циклы.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256825" y="1466275"/>
            <a:ext cx="36645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Кроссплатформенность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526" y="1945975"/>
            <a:ext cx="765324" cy="9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1125" y="1967538"/>
            <a:ext cx="875275" cy="8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64500" y="1915113"/>
            <a:ext cx="980125" cy="9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4071050" y="1466275"/>
            <a:ext cx="2393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Популярность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40450" y="1887687"/>
            <a:ext cx="1848919" cy="103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"/>
          <p:cNvCxnSpPr/>
          <p:nvPr/>
        </p:nvCxnSpPr>
        <p:spPr>
          <a:xfrm>
            <a:off x="3921325" y="1466275"/>
            <a:ext cx="16800" cy="36771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311700" y="3064975"/>
            <a:ext cx="2393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Простота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4071050" y="3064975"/>
            <a:ext cx="28227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Универсальность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40450" y="3544675"/>
            <a:ext cx="1161250" cy="11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8523" y="3544674"/>
            <a:ext cx="1126150" cy="11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ctrTitle"/>
          </p:nvPr>
        </p:nvSpPr>
        <p:spPr>
          <a:xfrm>
            <a:off x="311700" y="-40375"/>
            <a:ext cx="85206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1 Введение, переменные,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условные операторы, циклы.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311700" y="1024450"/>
            <a:ext cx="54228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case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day = "Вторник";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(day) {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"Понедельник":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System.out.println("Monday");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"Вторник":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System.out.println("Tuesday");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break;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ctrTitle"/>
          </p:nvPr>
        </p:nvSpPr>
        <p:spPr>
          <a:xfrm>
            <a:off x="311700" y="-40375"/>
            <a:ext cx="85206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1 Введение, переменные,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условные операторы, циклы.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311700" y="1024450"/>
            <a:ext cx="54228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for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sum = 0;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start = 1;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end = 10;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step = 1;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(int i = start; i &lt; end; i += step) {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sum += i;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System.out.println(sum);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ctrTitle"/>
          </p:nvPr>
        </p:nvSpPr>
        <p:spPr>
          <a:xfrm>
            <a:off x="311700" y="-40375"/>
            <a:ext cx="85206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1 Введение, переменные,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условные операторы, циклы.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311700" y="1024450"/>
            <a:ext cx="61332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while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distance = 1500;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speedByDay = 100;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minAcceptableDistance = 100;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days = 0;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(distance &gt;= minAcceptableDistance) {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distance = distance - speedByDay;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days += 1;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System.out.println(days);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>
            <a:spLocks noGrp="1"/>
          </p:cNvSpPr>
          <p:nvPr>
            <p:ph type="ctrTitle"/>
          </p:nvPr>
        </p:nvSpPr>
        <p:spPr>
          <a:xfrm>
            <a:off x="311700" y="-40375"/>
            <a:ext cx="85206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1 Введение, переменные,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условные операторы, циклы.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311700" y="989825"/>
            <a:ext cx="61332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do while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stop = "";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stopWord = "stop";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Scanner sc = new Scanner(System.in);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{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= sc.nextLine();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while (!stop.equals(stopWord));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2"/>
          <p:cNvSpPr txBox="1"/>
          <p:nvPr/>
        </p:nvSpPr>
        <p:spPr>
          <a:xfrm>
            <a:off x="311700" y="3564450"/>
            <a:ext cx="61332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Бесконечный цикл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(true) {</a:t>
            </a:r>
            <a:b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>
            <a:spLocks noGrp="1"/>
          </p:cNvSpPr>
          <p:nvPr>
            <p:ph type="ctrTitle"/>
          </p:nvPr>
        </p:nvSpPr>
        <p:spPr>
          <a:xfrm>
            <a:off x="311700" y="-40375"/>
            <a:ext cx="85206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1 Введение, переменные,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условные операторы, циклы.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311700" y="1026838"/>
            <a:ext cx="6133200" cy="38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ДЗ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Сделать мини-проект консольный калькулятор, поддерживающий операции: +, -, *, /.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ru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Калькулятор принимает на вход два числа и знак операции (+, -, *, /)</a:t>
            </a:r>
            <a:r>
              <a:rPr lang="ru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если был подан другой знак выводится ошибка.</a:t>
            </a:r>
            <a:endParaRPr sz="20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ru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результате вычислений выводится фраза подобного формата: 2 + 3 = 5.</a:t>
            </a:r>
            <a:endParaRPr sz="20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ru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Программа работает до тех пор пока пользователь не напишет команду stop.</a:t>
            </a:r>
            <a:endParaRPr sz="20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47707504d_0_0"/>
          <p:cNvSpPr txBox="1">
            <a:spLocks noGrp="1"/>
          </p:cNvSpPr>
          <p:nvPr>
            <p:ph type="ctrTitle"/>
          </p:nvPr>
        </p:nvSpPr>
        <p:spPr>
          <a:xfrm>
            <a:off x="311700" y="-40375"/>
            <a:ext cx="85206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Java урок 1 Введение, переменные,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условные операторы, циклы.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f47707504d_0_0"/>
          <p:cNvSpPr txBox="1"/>
          <p:nvPr/>
        </p:nvSpPr>
        <p:spPr>
          <a:xfrm>
            <a:off x="311700" y="1026838"/>
            <a:ext cx="61332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9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ДЗ</a:t>
            </a:r>
            <a:endParaRPr sz="19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ru" sz="15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Вывести числа от 1000 до 1 с шагом -2.</a:t>
            </a:r>
            <a:endParaRPr sz="15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ru" sz="15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вход дано шестизначное число (номер билета), проверить, что билет является счастливым (сумма первых трёх цифры равна сумме последних трёх цифр).</a:t>
            </a:r>
            <a:endParaRPr sz="15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ru" sz="15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вход программы подаётся 4 числа: вес подарка, вес апельсина, вес яблока, вес груши. Каждый подарок состоит из произвольного набора апельсинов, яблок и груш, необходимо вывести количество способов составить подарок с заданными весом.</a:t>
            </a:r>
            <a:endParaRPr sz="15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Пример:</a:t>
            </a:r>
            <a:endParaRPr sz="15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Вход программы: 40 25 15 10</a:t>
            </a:r>
            <a:endParaRPr sz="15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Ответ: 3</a:t>
            </a:r>
            <a:endParaRPr sz="15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Пояснение:</a:t>
            </a:r>
            <a:endParaRPr sz="15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 вариант - 1 апельсин весом 25 и 1 яблоко весом 15.</a:t>
            </a:r>
            <a:endParaRPr sz="15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 вариант - 2 яблока весом 15 и 1 груша.</a:t>
            </a:r>
            <a:endParaRPr sz="15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 вариант - 4 груши.</a:t>
            </a:r>
            <a:endParaRPr sz="15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gf47707504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>
            <a:spLocks noGrp="1"/>
          </p:cNvSpPr>
          <p:nvPr>
            <p:ph type="ctrTitle"/>
          </p:nvPr>
        </p:nvSpPr>
        <p:spPr>
          <a:xfrm>
            <a:off x="311700" y="-40375"/>
            <a:ext cx="85206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1 Введение, переменные,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условные операторы, циклы.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506525" y="1710250"/>
            <a:ext cx="57669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ru" sz="7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  <a:endParaRPr sz="7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311700" y="92125"/>
            <a:ext cx="85206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1 Введение, переменные,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условные операторы, циклы.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311700" y="1448550"/>
            <a:ext cx="6897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скачать?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jdk </a:t>
            </a:r>
            <a:r>
              <a:rPr lang="ru" sz="24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https://www.oracle.com/java/technologies/downloads/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IntelliJ IDEA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https://www.jetbrains.com/ru-ru/idea/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ctrTitle"/>
          </p:nvPr>
        </p:nvSpPr>
        <p:spPr>
          <a:xfrm>
            <a:off x="311700" y="92125"/>
            <a:ext cx="85206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1 Введение, переменные,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условные операторы, циклы.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311700" y="1448550"/>
            <a:ext cx="6561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программы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Main {// Класс нашей программы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args) {//входная функция, в ней происходит весь основной движ)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//Тут пишут нашу программу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ctrTitle"/>
          </p:nvPr>
        </p:nvSpPr>
        <p:spPr>
          <a:xfrm>
            <a:off x="311700" y="92125"/>
            <a:ext cx="85206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1 Введение, переменные,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условные операторы, циклы.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311700" y="1448550"/>
            <a:ext cx="6561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 данных в консоль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System.out.println("hello");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System.out.println("hello " + "my " + "name " + "is " + "stas");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535e81831_0_0"/>
          <p:cNvSpPr txBox="1">
            <a:spLocks noGrp="1"/>
          </p:cNvSpPr>
          <p:nvPr>
            <p:ph type="ctrTitle"/>
          </p:nvPr>
        </p:nvSpPr>
        <p:spPr>
          <a:xfrm>
            <a:off x="311700" y="92125"/>
            <a:ext cx="85206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1 Введение, переменные,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условные операторы, циклы.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g13535e8183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535e81831_0_0"/>
          <p:cNvSpPr txBox="1"/>
          <p:nvPr/>
        </p:nvSpPr>
        <p:spPr>
          <a:xfrm>
            <a:off x="311700" y="1179407"/>
            <a:ext cx="6561900" cy="4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Типы операций</a:t>
            </a:r>
            <a:endParaRPr sz="23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mes New Roman"/>
              <a:buChar char="+"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сложение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mes New Roman"/>
              <a:buChar char="-"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разность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  произведение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   деление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  остаток от деления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+3 = 5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2 - 3 = - 1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* 3 = 6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/ 3 = 0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2 % 3 = 2</a:t>
            </a:r>
            <a:endParaRPr sz="23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ctrTitle"/>
          </p:nvPr>
        </p:nvSpPr>
        <p:spPr>
          <a:xfrm>
            <a:off x="311700" y="92125"/>
            <a:ext cx="85206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1 Введение, переменные,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условные операторы, циклы.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311700" y="1448550"/>
            <a:ext cx="54228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Примитивные типы данных: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 (целые числа, 1 байт)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(целые числа, 2 байта)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(целые числа, 4 байта)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(целые числа, 8 байтов)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(вещественные числа, 4 байта)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(вещественные числа, 8 байтов)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(символ Unicode, 2 байта)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(значение истина/ложь, 1 байт)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ctrTitle"/>
          </p:nvPr>
        </p:nvSpPr>
        <p:spPr>
          <a:xfrm>
            <a:off x="311700" y="92125"/>
            <a:ext cx="85206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1 Введение, переменные,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условные операторы, циклы.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311700" y="1448550"/>
            <a:ext cx="5422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Строгая типизация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 b = 0; 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sng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0;</a:t>
            </a:r>
            <a:endParaRPr sz="2400" b="0" i="0" u="none" strike="sng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311700" y="2689138"/>
            <a:ext cx="54228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Считывание данных из консоли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Scanner sc = new Scanner(System.in);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firstNumber = sc.nextInt();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System.out.println(firstNumber);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ctrTitle"/>
          </p:nvPr>
        </p:nvSpPr>
        <p:spPr>
          <a:xfrm>
            <a:off x="311700" y="92125"/>
            <a:ext cx="85206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1 Введение, переменные,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условные операторы, циклы.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350675" y="1312825"/>
            <a:ext cx="54228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Условия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age = 18;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(age &gt;= 18) {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System.out.println(“Пиво твоё)”);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{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System.out.println(“Ты не получишь пиво)”)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ctrTitle"/>
          </p:nvPr>
        </p:nvSpPr>
        <p:spPr>
          <a:xfrm>
            <a:off x="311700" y="-40375"/>
            <a:ext cx="85206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Java урок 1 Введение, переменные,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условные операторы, циклы.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311700" y="1024450"/>
            <a:ext cx="54228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Условия else if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Scanner sc = new Scanner(System.in);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temperature = sc.nextInt();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(temperature &gt; 0) {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System.out.println(“терпимо”);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(temperature &gt; 15) {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System.out.println(“тепло”);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{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5201" y="1572700"/>
            <a:ext cx="1957670" cy="35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940</Words>
  <Application>Microsoft Office PowerPoint</Application>
  <PresentationFormat>Экран (16:9)</PresentationFormat>
  <Paragraphs>151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Times New Roman</vt:lpstr>
      <vt:lpstr>Roboto</vt:lpstr>
      <vt:lpstr>Arial</vt:lpstr>
      <vt:lpstr>Geometric</vt:lpstr>
      <vt:lpstr>Java урок 1 Введение, переменные, условные операторы, циклы.</vt:lpstr>
      <vt:lpstr>Java урок 1 Введение, переменные, условные операторы, циклы.</vt:lpstr>
      <vt:lpstr>Java урок 1 Введение, переменные, условные операторы, циклы.</vt:lpstr>
      <vt:lpstr>Java урок 1 Введение, переменные, условные операторы, циклы.</vt:lpstr>
      <vt:lpstr>Java урок 1 Введение, переменные, условные операторы, циклы.</vt:lpstr>
      <vt:lpstr>Java урок 1 Введение, переменные, условные операторы, циклы.</vt:lpstr>
      <vt:lpstr>Java урок 1 Введение, переменные, условные операторы, циклы.</vt:lpstr>
      <vt:lpstr>Java урок 1 Введение, переменные, условные операторы, циклы.</vt:lpstr>
      <vt:lpstr>Java урок 1 Введение, переменные, условные операторы, циклы.</vt:lpstr>
      <vt:lpstr>Java урок 1 Введение, переменные, условные операторы, циклы.</vt:lpstr>
      <vt:lpstr>Java урок 1 Введение, переменные, условные операторы, циклы.</vt:lpstr>
      <vt:lpstr>Java урок 1 Введение, переменные, условные операторы, циклы.</vt:lpstr>
      <vt:lpstr>Java урок 1 Введение, переменные, условные операторы, циклы.</vt:lpstr>
      <vt:lpstr>Java урок 1 Введение, переменные, условные операторы, циклы.</vt:lpstr>
      <vt:lpstr>Java урок 1 Введение, переменные, условные операторы, циклы.</vt:lpstr>
      <vt:lpstr>Java урок 1 Введение, переменные, условные операторы, циклы.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урок 1 Введение, переменные, условные операторы, циклы.</dc:title>
  <cp:lastModifiedBy>stas zinoviev</cp:lastModifiedBy>
  <cp:revision>2</cp:revision>
  <dcterms:modified xsi:type="dcterms:W3CDTF">2022-07-14T18:34:31Z</dcterms:modified>
</cp:coreProperties>
</file>