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3434d047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3434d047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3434d0479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33434d0479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3434d0479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33434d0479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434d0479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33434d0479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3434d0479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33434d0479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3434d0479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33434d0479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3434d0479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3434d0479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3434d0479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3434d0479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3434d047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3434d047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3434d0479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3434d0479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3434d04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3434d04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3434d047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3434d047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3434d047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3434d047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3434d0479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33434d0479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school.ru/pub/games/bulls-and-cows/bulls.ph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11700" y="353125"/>
            <a:ext cx="4724400" cy="9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2 Строки, Random, методы.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311700" y="1264300"/>
            <a:ext cx="65619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nextBoolean() - true или false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nextDouble() - случайный double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nextFloat() - случайный float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nextInt(int n) - случайный int от 0 до n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nextInt() - случайный инт от 0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nextLong() - случайный long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nextInt(int n) - случайный int от 0 до n</a:t>
            </a:r>
            <a:endParaRPr lang="en-US"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</a:t>
            </a:r>
            <a:r>
              <a:rPr lang="en-US" sz="2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nextLong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- </a:t>
            </a:r>
            <a:r>
              <a:rPr lang="ru-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случайный 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311700" y="1026838"/>
            <a:ext cx="61332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ДЗ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1</a:t>
            </a: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(*)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Сделать по аналогии с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https://metaschool.ru/pub/games/bulls-and-cows/bulls.php</a:t>
            </a: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2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вход программы подаётся строка, в результате должно быть выведено является ли входная строка палиндромом.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>
            <a:spLocks noGrp="1"/>
          </p:cNvSpPr>
          <p:nvPr>
            <p:ph type="ctrTitle"/>
          </p:nvPr>
        </p:nvSpPr>
        <p:spPr>
          <a:xfrm>
            <a:off x="311700" y="237975"/>
            <a:ext cx="4724400" cy="9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2 Строки, Random, методы.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311700" y="1026838"/>
            <a:ext cx="6133200" cy="390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ДЗ</a:t>
            </a:r>
            <a:endParaRPr sz="2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3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вход подаётся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номер билета, необходимо проверить является ли он счастливым.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Билет является счастливым если сумма первой половины чисел равна сумме второй половины чисел.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4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вход подаётся строка из нулей и единиц, необходимо посчитать максимальное количество подряд идущих нулей.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>
            <a:spLocks noGrp="1"/>
          </p:cNvSpPr>
          <p:nvPr>
            <p:ph type="ctrTitle"/>
          </p:nvPr>
        </p:nvSpPr>
        <p:spPr>
          <a:xfrm>
            <a:off x="311700" y="237975"/>
            <a:ext cx="4724400" cy="9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2 Строки, Random, методы.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311700" y="1026838"/>
            <a:ext cx="61332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ДЗ</a:t>
            </a:r>
            <a:endParaRPr sz="2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5 (*)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Сделать задачу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https://acmp.ru/index.asp?main=task&amp;id_task=70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6 </a:t>
            </a: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(*)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Сделать задач https://acmp.ru/index.asp?main=task&amp;id_task=231.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>
            <a:spLocks noGrp="1"/>
          </p:cNvSpPr>
          <p:nvPr>
            <p:ph type="ctrTitle"/>
          </p:nvPr>
        </p:nvSpPr>
        <p:spPr>
          <a:xfrm>
            <a:off x="311700" y="237975"/>
            <a:ext cx="4724400" cy="9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2 Строки, Random, методы.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/>
        </p:nvSpPr>
        <p:spPr>
          <a:xfrm>
            <a:off x="311700" y="1026838"/>
            <a:ext cx="61332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ДЗ</a:t>
            </a:r>
            <a:endParaRPr sz="2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7 (*)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вход подаётся текст, слова отделяются пробелами, для каждого слова необходимо вывести количество его повторений.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>
            <a:spLocks noGrp="1"/>
          </p:cNvSpPr>
          <p:nvPr>
            <p:ph type="ctrTitle"/>
          </p:nvPr>
        </p:nvSpPr>
        <p:spPr>
          <a:xfrm>
            <a:off x="311700" y="237975"/>
            <a:ext cx="4724400" cy="9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2 Строки, Random, методы.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506525" y="1710250"/>
            <a:ext cx="57669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ru" sz="7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</a:t>
            </a:r>
            <a:endParaRPr sz="7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>
            <a:spLocks noGrp="1"/>
          </p:cNvSpPr>
          <p:nvPr>
            <p:ph type="ctrTitle"/>
          </p:nvPr>
        </p:nvSpPr>
        <p:spPr>
          <a:xfrm>
            <a:off x="311700" y="353125"/>
            <a:ext cx="4724400" cy="9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2 Строки, Random, методы.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311700" y="353125"/>
            <a:ext cx="4724400" cy="9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2 Строки, Random, методы.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223301" y="1019474"/>
            <a:ext cx="6561900" cy="4078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Зачем нужны?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Заменить повторяющиеся блоки кода и разбить код на несколько частей (так проще понимать код).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возвращающий значение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public static int sum(int a, int b) {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a + b;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не возвращающий значение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public static void sayHello(String name) {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System.out.println("hello " + name);}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311700" y="353125"/>
            <a:ext cx="4724400" cy="9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2 Строки, Random, методы.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311700" y="1179550"/>
            <a:ext cx="65619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Перегрузка методов (Статический полиморфизм)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Реализация метода с параметрами int.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public static int sum(int a, int b) {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a + b;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Реализация метода с параметрами double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public static double sum(double a, double b) {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a + b;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ctrTitle"/>
          </p:nvPr>
        </p:nvSpPr>
        <p:spPr>
          <a:xfrm>
            <a:off x="311700" y="353125"/>
            <a:ext cx="4724400" cy="9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2 Строки, Random, методы.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311700" y="1179550"/>
            <a:ext cx="6561900" cy="4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imes New Roman"/>
              <a:buAutoNum type="arabicPeriod"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Метод, позволяющий вывести строку из n звёзд.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imes New Roman"/>
              <a:buAutoNum type="arabicPeriod"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Метод, позволяющий вывести квадрат из звёзд.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imes New Roman"/>
              <a:buAutoNum type="arabicPeriod"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Метод, позволяющий вывести прямоугольник из звёзд.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imes New Roman"/>
              <a:buAutoNum type="arabicPeriod"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Метод, проверяющий деление одного числа на другое.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imes New Roman"/>
              <a:buAutoNum type="arabicPeriod"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позволяющий вычислить факториал числа n.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ctrTitle"/>
          </p:nvPr>
        </p:nvSpPr>
        <p:spPr>
          <a:xfrm>
            <a:off x="311700" y="353125"/>
            <a:ext cx="4724400" cy="9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2 Строки, Random, методы.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311700" y="1126100"/>
            <a:ext cx="6561900" cy="4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random = new Random();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age = random.nextInt();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coefficient = random.nextInt();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salary = random.nextDouble();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output = String.format(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"My name is stas, age %d year and salary %f roubles",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age,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salary * coefficient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System.out.println(output);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ctrTitle"/>
          </p:nvPr>
        </p:nvSpPr>
        <p:spPr>
          <a:xfrm>
            <a:off x="311700" y="353125"/>
            <a:ext cx="4724400" cy="9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2 Строки, Random, методы.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311700" y="1264300"/>
            <a:ext cx="65619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методы строк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toLowerCase - перевод строки в нижний регистр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toUpperCase - перевод строки в верхний регистр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contains - содержится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startsWith - начинается с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endsWith - кончается на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length - длина строки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replace - заменить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311700" y="1243650"/>
            <a:ext cx="65619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методы строк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String[] split - разделить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trim - удалить лишние пробелы в начале и конце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replaceAll - заменить все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substring - подстрока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charAt - получить символ по номеру буквы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matches - соответствует ли строка регулярке?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repeat - повторить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ctrTitle"/>
          </p:nvPr>
        </p:nvSpPr>
        <p:spPr>
          <a:xfrm>
            <a:off x="311700" y="353125"/>
            <a:ext cx="4724400" cy="9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2 Строки, Random, методы.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219575" y="1264500"/>
            <a:ext cx="66513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Почему со строками неправильно писать ==?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Через ==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firstName = new String("stas");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secondName = new String("stas");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System.out.println(firstName  == secondName);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Через equals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firstName = new String("stas");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secondName = new String("stas");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System.out.println(firstName.equals(secondName));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ctrTitle"/>
          </p:nvPr>
        </p:nvSpPr>
        <p:spPr>
          <a:xfrm>
            <a:off x="311700" y="353125"/>
            <a:ext cx="4724400" cy="9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2 Строки, Random, методы.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311700" y="1026838"/>
            <a:ext cx="61332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ДЗ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 под звездочкой посложнее)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Сделать игру быки и коровы (*).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Сделать проверку на палиндром.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Сделать проверку, что билет является счастливым билет.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Сделать программу n-нулей подряд.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Сделать программу степень строки (*).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Сделать программу распаковка строки (*).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Сделать программу подсчёт слов (*).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>
            <a:spLocks noGrp="1"/>
          </p:cNvSpPr>
          <p:nvPr>
            <p:ph type="ctrTitle"/>
          </p:nvPr>
        </p:nvSpPr>
        <p:spPr>
          <a:xfrm>
            <a:off x="311700" y="237975"/>
            <a:ext cx="4724400" cy="9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2 Строки, Random, методы.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794</Words>
  <Application>Microsoft Office PowerPoint</Application>
  <PresentationFormat>Экран (16:9)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Roboto</vt:lpstr>
      <vt:lpstr>Times New Roman</vt:lpstr>
      <vt:lpstr>Arial</vt:lpstr>
      <vt:lpstr>Geometric</vt:lpstr>
      <vt:lpstr>Java урок 2 Строки, Random, методы.</vt:lpstr>
      <vt:lpstr>Java урок 2 Строки, Random, методы.</vt:lpstr>
      <vt:lpstr>Java урок 2 Строки, Random, методы.</vt:lpstr>
      <vt:lpstr>Java урок 2 Строки, Random, методы.</vt:lpstr>
      <vt:lpstr>Java урок 2 Строки, Random, методы.</vt:lpstr>
      <vt:lpstr>Java урок 2 Строки, Random, методы.</vt:lpstr>
      <vt:lpstr>Java урок 2 Строки, Random, методы.</vt:lpstr>
      <vt:lpstr>Java урок 2 Строки, Random, методы.</vt:lpstr>
      <vt:lpstr>Java урок 2 Строки, Random, методы.</vt:lpstr>
      <vt:lpstr>Java урок 2 Строки, Random, методы.</vt:lpstr>
      <vt:lpstr>Java урок 2 Строки, Random, методы.</vt:lpstr>
      <vt:lpstr>Java урок 2 Строки, Random, методы.</vt:lpstr>
      <vt:lpstr>Java урок 2 Строки, Random, методы.</vt:lpstr>
      <vt:lpstr>Java урок 2 Строки, Random, методы.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урок 2 Строки, Random, методы.</dc:title>
  <cp:lastModifiedBy>stas zinoviev</cp:lastModifiedBy>
  <cp:revision>2</cp:revision>
  <dcterms:modified xsi:type="dcterms:W3CDTF">2022-07-21T18:46:01Z</dcterms:modified>
</cp:coreProperties>
</file>