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0" y="89225"/>
            <a:ext cx="2818340" cy="20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500" y="2781025"/>
            <a:ext cx="3410498" cy="224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1725" y="74550"/>
            <a:ext cx="3007499" cy="2096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7025" y="2781025"/>
            <a:ext cx="3232721" cy="224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300" y="89225"/>
            <a:ext cx="2911375" cy="206676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51300" y="2293150"/>
            <a:ext cx="9041400" cy="36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>
            <a:off x="4572000" y="2293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74250" y="2268413"/>
            <a:ext cx="89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1975                        1997                          2012                           2017                         2019                            2022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