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7" r:id="rId2"/>
  </p:sldMasterIdLst>
  <p:notesMasterIdLst>
    <p:notesMasterId r:id="rId4"/>
  </p:notesMasterIdLst>
  <p:handoutMasterIdLst>
    <p:handoutMasterId r:id="rId5"/>
  </p:handoutMasterIdLst>
  <p:sldIdLst>
    <p:sldId id="581" r:id="rId3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5" autoAdjust="0"/>
    <p:restoredTop sz="79483" autoAdjust="0"/>
  </p:normalViewPr>
  <p:slideViewPr>
    <p:cSldViewPr snapToObjects="1">
      <p:cViewPr varScale="1">
        <p:scale>
          <a:sx n="198" d="100"/>
          <a:sy n="198" d="100"/>
        </p:scale>
        <p:origin x="-192" y="-104"/>
      </p:cViewPr>
      <p:guideLst>
        <p:guide orient="horz" pos="243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7D3C2-701A-CD4F-9C53-B93A677069F6}" type="datetime1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EFC12-9A20-7840-BCB1-3DBD1F5F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93A9-66E2-B94C-BBFB-E5457B229AC9}" type="datetime1">
              <a:rPr lang="en-US" smtClean="0"/>
              <a:t>4/24/14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BCB5F-3A2A-B743-B942-5EB2108A7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60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resen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ssets_bg-baseboa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835"/>
            <a:ext cx="9144000" cy="3841095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0" y="0"/>
            <a:ext cx="9144000" cy="1270603"/>
          </a:xfrm>
          <a:custGeom>
            <a:avLst/>
            <a:gdLst/>
            <a:ahLst/>
            <a:cxnLst/>
            <a:rect l="l" t="t" r="r" b="b"/>
            <a:pathLst>
              <a:path w="9144000" h="1270603">
                <a:moveTo>
                  <a:pt x="0" y="0"/>
                </a:moveTo>
                <a:lnTo>
                  <a:pt x="9144000" y="0"/>
                </a:lnTo>
                <a:lnTo>
                  <a:pt x="9144000" y="638151"/>
                </a:lnTo>
                <a:lnTo>
                  <a:pt x="5325130" y="638151"/>
                </a:lnTo>
                <a:lnTo>
                  <a:pt x="5321882" y="659431"/>
                </a:lnTo>
                <a:cubicBezTo>
                  <a:pt x="5250509" y="1008226"/>
                  <a:pt x="4941895" y="1270603"/>
                  <a:pt x="4572000" y="1270603"/>
                </a:cubicBezTo>
                <a:cubicBezTo>
                  <a:pt x="4202106" y="1270603"/>
                  <a:pt x="3893492" y="1008226"/>
                  <a:pt x="3822118" y="659431"/>
                </a:cubicBezTo>
                <a:lnTo>
                  <a:pt x="3818870" y="638151"/>
                </a:lnTo>
                <a:lnTo>
                  <a:pt x="0" y="638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378"/>
            <a:ext cx="7772400" cy="1434157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assets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3141"/>
            <a:ext cx="1005840" cy="668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2971800" y="3302004"/>
            <a:ext cx="3200400" cy="1371600"/>
          </a:xfrm>
          <a:prstGeom prst="roundRect">
            <a:avLst>
              <a:gd name="adj" fmla="val 7576"/>
            </a:avLst>
          </a:prstGeom>
          <a:solidFill>
            <a:srgbClr val="FFFFFF"/>
          </a:solidFill>
          <a:ln w="3175" cmpd="sng"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7405" y="3356920"/>
            <a:ext cx="308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spc="800" dirty="0" smtClean="0">
                <a:solidFill>
                  <a:schemeClr val="bg2">
                    <a:lumMod val="65000"/>
                  </a:schemeClr>
                </a:solidFill>
              </a:rPr>
              <a:t>PRESENTED</a:t>
            </a:r>
            <a:r>
              <a:rPr lang="en-US" sz="800" kern="0" spc="800" baseline="0" dirty="0" smtClean="0">
                <a:solidFill>
                  <a:schemeClr val="bg2">
                    <a:lumMod val="65000"/>
                  </a:schemeClr>
                </a:solidFill>
              </a:rPr>
              <a:t> BY</a:t>
            </a:r>
            <a:endParaRPr lang="en-US" sz="800" kern="0" spc="8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027363" y="3631303"/>
            <a:ext cx="3089275" cy="9612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add presenters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027364" y="2848320"/>
            <a:ext cx="3089230" cy="3984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kern="1200" spc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: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38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8600" y="880649"/>
            <a:ext cx="4268788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17135"/>
            <a:ext cx="4268788" cy="307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880649"/>
            <a:ext cx="4270374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7135"/>
            <a:ext cx="4270374" cy="307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568568" y="887514"/>
            <a:ext cx="6864" cy="3657600"/>
            <a:chOff x="-377568" y="851243"/>
            <a:chExt cx="6864" cy="278006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-377568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370704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28600" y="110249"/>
            <a:ext cx="7988643" cy="4321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" name="Picture 19" descr="asset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0770"/>
            <a:ext cx="606444" cy="4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7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44000" cy="638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0249"/>
            <a:ext cx="7988643" cy="4321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8600" y="880649"/>
            <a:ext cx="2747412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17135"/>
            <a:ext cx="2747412" cy="3077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967" y="880649"/>
            <a:ext cx="2748433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TITLE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967" y="1517135"/>
            <a:ext cx="2748433" cy="3077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15076" y="880649"/>
            <a:ext cx="2748433" cy="47982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TITLE 2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3215076" y="1517135"/>
            <a:ext cx="2748433" cy="3077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083011" y="887514"/>
            <a:ext cx="6864" cy="3657600"/>
            <a:chOff x="-377568" y="851243"/>
            <a:chExt cx="6864" cy="278006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-377568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370704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 userDrawn="1"/>
        </p:nvGrpSpPr>
        <p:grpSpPr>
          <a:xfrm>
            <a:off x="6069227" y="887514"/>
            <a:ext cx="6864" cy="3657600"/>
            <a:chOff x="-377568" y="851243"/>
            <a:chExt cx="6864" cy="2780060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-377568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370704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asset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0770"/>
            <a:ext cx="606444" cy="4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1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: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844377"/>
            <a:ext cx="3142048" cy="3750246"/>
          </a:xfrm>
        </p:spPr>
        <p:txBody>
          <a:bodyPr>
            <a:normAutofit/>
          </a:bodyPr>
          <a:lstStyle>
            <a:lvl1pPr marL="285750" indent="-285750">
              <a:buFont typeface="Courier New"/>
              <a:buChar char="o"/>
              <a:defRPr sz="1600"/>
            </a:lvl1pPr>
            <a:lvl2pPr marL="742950" indent="-285750">
              <a:buFont typeface="Courier New"/>
              <a:buChar char="o"/>
              <a:defRPr sz="1600"/>
            </a:lvl2pPr>
            <a:lvl3pPr marL="1200150" indent="-285750">
              <a:buFont typeface="Courier New"/>
              <a:buChar char="o"/>
              <a:defRPr sz="1600"/>
            </a:lvl3pPr>
            <a:lvl4pPr marL="1657350" indent="-285750">
              <a:buFont typeface="Courier New"/>
              <a:buChar char="o"/>
              <a:defRPr sz="1600"/>
            </a:lvl4pPr>
            <a:lvl5pPr marL="2114550" indent="-285750">
              <a:buFont typeface="Courier New"/>
              <a:buChar char="o"/>
              <a:defRPr sz="16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638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10249"/>
            <a:ext cx="7988643" cy="4321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asset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0770"/>
            <a:ext cx="606444" cy="403004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75050" y="844377"/>
            <a:ext cx="5340350" cy="3750246"/>
          </a:xfrm>
        </p:spPr>
        <p:txBody>
          <a:bodyPr tIns="960120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to add an image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308" y="887514"/>
            <a:ext cx="6864" cy="3657600"/>
            <a:chOff x="-377568" y="851243"/>
            <a:chExt cx="6864" cy="278006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-377568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370704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81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: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352" y="844377"/>
            <a:ext cx="3142048" cy="3750246"/>
          </a:xfrm>
        </p:spPr>
        <p:txBody>
          <a:bodyPr>
            <a:normAutofit/>
          </a:bodyPr>
          <a:lstStyle>
            <a:lvl1pPr marL="285750" indent="-285750">
              <a:buFont typeface="Courier New"/>
              <a:buChar char="o"/>
              <a:defRPr sz="1600"/>
            </a:lvl1pPr>
            <a:lvl2pPr marL="742950" indent="-285750">
              <a:buFont typeface="Courier New"/>
              <a:buChar char="o"/>
              <a:defRPr sz="1600"/>
            </a:lvl2pPr>
            <a:lvl3pPr marL="1200150" indent="-285750">
              <a:buFont typeface="Courier New"/>
              <a:buChar char="o"/>
              <a:defRPr sz="1600"/>
            </a:lvl3pPr>
            <a:lvl4pPr marL="1657350" indent="-285750">
              <a:buFont typeface="Courier New"/>
              <a:buChar char="o"/>
              <a:defRPr sz="1600"/>
            </a:lvl4pPr>
            <a:lvl5pPr marL="2114550" indent="-285750">
              <a:buFont typeface="Courier New"/>
              <a:buChar char="o"/>
              <a:defRPr sz="16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638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10249"/>
            <a:ext cx="7988643" cy="4321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asset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0770"/>
            <a:ext cx="606444" cy="403004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28600" y="844377"/>
            <a:ext cx="5340350" cy="3750246"/>
          </a:xfrm>
        </p:spPr>
        <p:txBody>
          <a:bodyPr tIns="960120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to add an image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671064" y="887514"/>
            <a:ext cx="6864" cy="3657600"/>
            <a:chOff x="-377568" y="851243"/>
            <a:chExt cx="6864" cy="278006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-377568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370704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02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Titl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" y="844377"/>
            <a:ext cx="8686800" cy="3054866"/>
          </a:xfrm>
        </p:spPr>
        <p:txBody>
          <a:bodyPr tIns="960120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to add an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4025503"/>
            <a:ext cx="8686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638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28600" y="110249"/>
            <a:ext cx="7988643" cy="4321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7" name="Picture 26" descr="asset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0770"/>
            <a:ext cx="606444" cy="4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assets_logo.png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0770"/>
            <a:ext cx="606444" cy="4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5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: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asset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0770"/>
            <a:ext cx="606444" cy="4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2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ssets_bg-baseboa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835"/>
            <a:ext cx="9144000" cy="3841095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0" y="0"/>
            <a:ext cx="9144000" cy="1270603"/>
          </a:xfrm>
          <a:custGeom>
            <a:avLst/>
            <a:gdLst/>
            <a:ahLst/>
            <a:cxnLst/>
            <a:rect l="l" t="t" r="r" b="b"/>
            <a:pathLst>
              <a:path w="9144000" h="1270603">
                <a:moveTo>
                  <a:pt x="0" y="0"/>
                </a:moveTo>
                <a:lnTo>
                  <a:pt x="9144000" y="0"/>
                </a:lnTo>
                <a:lnTo>
                  <a:pt x="9144000" y="638151"/>
                </a:lnTo>
                <a:lnTo>
                  <a:pt x="5325130" y="638151"/>
                </a:lnTo>
                <a:lnTo>
                  <a:pt x="5321882" y="659431"/>
                </a:lnTo>
                <a:cubicBezTo>
                  <a:pt x="5250509" y="1008226"/>
                  <a:pt x="4941895" y="1270603"/>
                  <a:pt x="4572000" y="1270603"/>
                </a:cubicBezTo>
                <a:cubicBezTo>
                  <a:pt x="4202106" y="1270603"/>
                  <a:pt x="3893492" y="1008226"/>
                  <a:pt x="3822118" y="659431"/>
                </a:cubicBezTo>
                <a:lnTo>
                  <a:pt x="3818870" y="638151"/>
                </a:lnTo>
                <a:lnTo>
                  <a:pt x="0" y="638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ssets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3141"/>
            <a:ext cx="1005840" cy="668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2971800" y="3302004"/>
            <a:ext cx="3200400" cy="1371600"/>
          </a:xfrm>
          <a:prstGeom prst="roundRect">
            <a:avLst>
              <a:gd name="adj" fmla="val 7576"/>
            </a:avLst>
          </a:prstGeom>
          <a:solidFill>
            <a:srgbClr val="FFFFFF"/>
          </a:solidFill>
          <a:ln w="3175" cmpd="sng"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7406" y="3356920"/>
            <a:ext cx="308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spc="800" dirty="0" smtClean="0">
                <a:solidFill>
                  <a:schemeClr val="bg2">
                    <a:lumMod val="65000"/>
                  </a:schemeClr>
                </a:solidFill>
              </a:rPr>
              <a:t>PRESENTED</a:t>
            </a:r>
            <a:r>
              <a:rPr lang="en-US" sz="800" kern="0" spc="800" baseline="0" dirty="0" smtClean="0">
                <a:solidFill>
                  <a:schemeClr val="bg2">
                    <a:lumMod val="65000"/>
                  </a:schemeClr>
                </a:solidFill>
              </a:rPr>
              <a:t> BY</a:t>
            </a:r>
            <a:endParaRPr lang="en-US" sz="800" kern="0" spc="8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027363" y="3631303"/>
            <a:ext cx="3089275" cy="9612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add presenters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512541" y="1544593"/>
            <a:ext cx="4118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Thank you!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512541" y="2498811"/>
            <a:ext cx="4118919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Courier New"/>
              <a:buNone/>
            </a:pPr>
            <a:r>
              <a:rPr lang="en-US" sz="1400" b="0" kern="1200" spc="0" dirty="0" smtClean="0">
                <a:solidFill>
                  <a:schemeClr val="accent2"/>
                </a:solidFill>
                <a:latin typeface="+mn-lt"/>
                <a:ea typeface="+mn-ea"/>
                <a:cs typeface="Helvetica"/>
              </a:rPr>
              <a:t>@</a:t>
            </a:r>
            <a:r>
              <a:rPr lang="en-US" sz="1400" b="0" kern="1200" spc="0" dirty="0" err="1" smtClean="0">
                <a:solidFill>
                  <a:schemeClr val="accent2"/>
                </a:solidFill>
                <a:latin typeface="+mn-lt"/>
                <a:ea typeface="+mn-ea"/>
                <a:cs typeface="Helvetica"/>
              </a:rPr>
              <a:t>gnip</a:t>
            </a:r>
            <a:endParaRPr lang="en-US" sz="1400" b="0" kern="1200" spc="0" dirty="0" smtClean="0">
              <a:solidFill>
                <a:schemeClr val="accent2"/>
              </a:solidFill>
              <a:latin typeface="+mn-lt"/>
              <a:ea typeface="+mn-ea"/>
              <a:cs typeface="Helvetica"/>
            </a:endParaRPr>
          </a:p>
          <a:p>
            <a:pPr marL="0" lvl="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Courier New"/>
              <a:buNone/>
            </a:pPr>
            <a:r>
              <a:rPr lang="en-US" sz="1400" b="0" kern="1200" spc="0" dirty="0" err="1" smtClean="0">
                <a:solidFill>
                  <a:schemeClr val="accent2"/>
                </a:solidFill>
                <a:latin typeface="+mn-lt"/>
                <a:ea typeface="+mn-ea"/>
                <a:cs typeface="Helvetica"/>
              </a:rPr>
              <a:t>www.gnip.com</a:t>
            </a:r>
            <a:endParaRPr lang="en-US" sz="1400" b="0" kern="1200" spc="0" dirty="0">
              <a:solidFill>
                <a:schemeClr val="accent2"/>
              </a:solidFill>
              <a:latin typeface="+mn-lt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37266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4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72" y="703051"/>
            <a:ext cx="6173165" cy="1102519"/>
          </a:xfrm>
        </p:spPr>
        <p:txBody>
          <a:bodyPr anchor="t"/>
          <a:lstStyle>
            <a:lvl1pPr algn="l">
              <a:defRPr sz="4400">
                <a:solidFill>
                  <a:srgbClr val="D267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734372" y="3551726"/>
            <a:ext cx="5233069" cy="131445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87" y="3982622"/>
            <a:ext cx="1322097" cy="8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resenter &amp;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ssets_bg-baseboa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835"/>
            <a:ext cx="9144000" cy="3841095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0" y="0"/>
            <a:ext cx="9144000" cy="1270603"/>
          </a:xfrm>
          <a:custGeom>
            <a:avLst/>
            <a:gdLst/>
            <a:ahLst/>
            <a:cxnLst/>
            <a:rect l="l" t="t" r="r" b="b"/>
            <a:pathLst>
              <a:path w="9144000" h="1270603">
                <a:moveTo>
                  <a:pt x="0" y="0"/>
                </a:moveTo>
                <a:lnTo>
                  <a:pt x="9144000" y="0"/>
                </a:lnTo>
                <a:lnTo>
                  <a:pt x="9144000" y="638151"/>
                </a:lnTo>
                <a:lnTo>
                  <a:pt x="5325130" y="638151"/>
                </a:lnTo>
                <a:lnTo>
                  <a:pt x="5321882" y="659431"/>
                </a:lnTo>
                <a:cubicBezTo>
                  <a:pt x="5250509" y="1008226"/>
                  <a:pt x="4941895" y="1270603"/>
                  <a:pt x="4572000" y="1270603"/>
                </a:cubicBezTo>
                <a:cubicBezTo>
                  <a:pt x="4202106" y="1270603"/>
                  <a:pt x="3893492" y="1008226"/>
                  <a:pt x="3822118" y="659431"/>
                </a:cubicBezTo>
                <a:lnTo>
                  <a:pt x="3818870" y="638151"/>
                </a:lnTo>
                <a:lnTo>
                  <a:pt x="0" y="638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378"/>
            <a:ext cx="7772400" cy="1434157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assets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3141"/>
            <a:ext cx="1005840" cy="668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371600" y="3302004"/>
            <a:ext cx="6400800" cy="1371600"/>
          </a:xfrm>
          <a:prstGeom prst="roundRect">
            <a:avLst>
              <a:gd name="adj" fmla="val 7576"/>
            </a:avLst>
          </a:prstGeom>
          <a:solidFill>
            <a:srgbClr val="FFFFFF"/>
          </a:solidFill>
          <a:ln w="3175" cmpd="sng"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83211" y="3356920"/>
            <a:ext cx="298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spc="800" dirty="0" smtClean="0">
                <a:solidFill>
                  <a:schemeClr val="bg2">
                    <a:lumMod val="65000"/>
                  </a:schemeClr>
                </a:solidFill>
              </a:rPr>
              <a:t>PRESENTED</a:t>
            </a:r>
            <a:r>
              <a:rPr lang="en-US" sz="800" kern="0" spc="800" baseline="0" dirty="0" smtClean="0">
                <a:solidFill>
                  <a:schemeClr val="bg2">
                    <a:lumMod val="65000"/>
                  </a:schemeClr>
                </a:solidFill>
              </a:rPr>
              <a:t> BY</a:t>
            </a:r>
            <a:endParaRPr lang="en-US" sz="800" kern="0" spc="8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4688703" y="3631303"/>
            <a:ext cx="2979351" cy="9612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add presenters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027364" y="2848320"/>
            <a:ext cx="3089230" cy="3984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kern="1200" spc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68568" y="3347724"/>
            <a:ext cx="6864" cy="1280160"/>
            <a:chOff x="-377568" y="851243"/>
            <a:chExt cx="6864" cy="2780060"/>
          </a:xfrm>
        </p:grpSpPr>
        <p:cxnSp>
          <p:nvCxnSpPr>
            <p:cNvPr id="5" name="Straight Connector 4"/>
            <p:cNvCxnSpPr/>
            <p:nvPr userDrawn="1"/>
          </p:nvCxnSpPr>
          <p:spPr>
            <a:xfrm>
              <a:off x="-377568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370704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1476375" y="3418703"/>
            <a:ext cx="2959100" cy="1173895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 i="1" baseline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add a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63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82388"/>
            <a:ext cx="9144000" cy="461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defTabSz="457092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4682386"/>
            <a:ext cx="9144000" cy="27432"/>
          </a:xfrm>
          <a:prstGeom prst="rect">
            <a:avLst/>
          </a:prstGeom>
          <a:solidFill>
            <a:srgbClr val="E967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defTabSz="457092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31039"/>
            <a:ext cx="9144000" cy="1588"/>
          </a:xfrm>
          <a:prstGeom prst="line">
            <a:avLst/>
          </a:prstGeom>
          <a:ln>
            <a:solidFill>
              <a:srgbClr val="CBCDCD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320" y="4782400"/>
            <a:ext cx="457200" cy="3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4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5987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38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038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82388"/>
            <a:ext cx="9144000" cy="461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defTabSz="457092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4682386"/>
            <a:ext cx="9144000" cy="27432"/>
          </a:xfrm>
          <a:prstGeom prst="rect">
            <a:avLst/>
          </a:prstGeom>
          <a:solidFill>
            <a:srgbClr val="E967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defTabSz="457092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31039"/>
            <a:ext cx="9144000" cy="1588"/>
          </a:xfrm>
          <a:prstGeom prst="line">
            <a:avLst/>
          </a:prstGeom>
          <a:ln>
            <a:solidFill>
              <a:srgbClr val="CBCDCD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7320" y="4782400"/>
            <a:ext cx="457200" cy="3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26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682388"/>
            <a:ext cx="9144000" cy="461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defTabSz="457092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4682386"/>
            <a:ext cx="9144000" cy="27432"/>
          </a:xfrm>
          <a:prstGeom prst="rect">
            <a:avLst/>
          </a:prstGeom>
          <a:solidFill>
            <a:srgbClr val="E967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defTabSz="457092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31039"/>
            <a:ext cx="9144000" cy="1588"/>
          </a:xfrm>
          <a:prstGeom prst="line">
            <a:avLst/>
          </a:prstGeom>
          <a:ln>
            <a:solidFill>
              <a:srgbClr val="CBCDCD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7320" y="4782400"/>
            <a:ext cx="457200" cy="3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682388"/>
            <a:ext cx="9144000" cy="461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defTabSz="457092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4682386"/>
            <a:ext cx="9144000" cy="27432"/>
          </a:xfrm>
          <a:prstGeom prst="rect">
            <a:avLst/>
          </a:prstGeom>
          <a:solidFill>
            <a:srgbClr val="E967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 defTabSz="457092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27320" y="4782400"/>
            <a:ext cx="457200" cy="3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6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807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51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23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772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3254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8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8600" y="110249"/>
            <a:ext cx="7988643" cy="4321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asset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0770"/>
            <a:ext cx="606444" cy="4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6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53144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53525" cy="5149850"/>
          </a:xfrm>
        </p:spPr>
        <p:txBody>
          <a:bodyPr tIns="2057400"/>
          <a:lstStyle>
            <a:lvl1pPr marL="0" indent="0" algn="ctr">
              <a:buNone/>
              <a:defRPr i="1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add an image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Gnip-DeckLayout-1j-assets_logo-white.png"/>
          <p:cNvPicPr>
            <a:picLocks noChangeAspect="1"/>
          </p:cNvPicPr>
          <p:nvPr userDrawn="1"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1438"/>
            <a:ext cx="605438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1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: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nip-DeckLayout-1j-assets_logo-white.png"/>
          <p:cNvPicPr>
            <a:picLocks noChangeAspect="1"/>
          </p:cNvPicPr>
          <p:nvPr userDrawn="1"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1438"/>
            <a:ext cx="605438" cy="40233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80649"/>
            <a:ext cx="8686800" cy="3657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aseline="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copy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>
                    <a:alpha val="30000"/>
                  </a:srgbClr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: Blu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5785" y="434519"/>
            <a:ext cx="18922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>
                <a:solidFill>
                  <a:srgbClr val="FFFFFF">
                    <a:alpha val="10000"/>
                  </a:srgbClr>
                </a:solidFill>
                <a:latin typeface="Times New Roman"/>
                <a:cs typeface="Times New Roman"/>
              </a:rPr>
              <a:t>“</a:t>
            </a:r>
            <a:endParaRPr lang="en-US" sz="30000" dirty="0">
              <a:solidFill>
                <a:srgbClr val="FFFFFF">
                  <a:alpha val="10000"/>
                </a:srgb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235568" y="2183758"/>
            <a:ext cx="18922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>
                <a:solidFill>
                  <a:srgbClr val="FFFFFF">
                    <a:alpha val="10000"/>
                  </a:srgbClr>
                </a:solidFill>
                <a:latin typeface="Times New Roman"/>
                <a:cs typeface="Times New Roman"/>
              </a:rPr>
              <a:t>”</a:t>
            </a:r>
            <a:endParaRPr lang="en-US" sz="30000" dirty="0">
              <a:solidFill>
                <a:srgbClr val="FFFFFF">
                  <a:alpha val="10000"/>
                </a:srgbClr>
              </a:solidFill>
              <a:latin typeface="Times New Roman"/>
              <a:cs typeface="Times New Roman"/>
            </a:endParaRPr>
          </a:p>
        </p:txBody>
      </p:sp>
      <p:pic>
        <p:nvPicPr>
          <p:cNvPr id="13" name="Picture 12" descr="Gnip-DeckLayout-1j-assets_logo-white.png"/>
          <p:cNvPicPr>
            <a:picLocks noChangeAspect="1"/>
          </p:cNvPicPr>
          <p:nvPr userDrawn="1"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1438"/>
            <a:ext cx="605438" cy="40233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540" y="880649"/>
            <a:ext cx="7420920" cy="3657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i="1" baseline="0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</a:t>
            </a:r>
            <a:br>
              <a:rPr lang="en-US" dirty="0" smtClean="0"/>
            </a:br>
            <a:r>
              <a:rPr lang="en-US" dirty="0" smtClean="0"/>
              <a:t>a quote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>
                    <a:alpha val="30000"/>
                  </a:srgbClr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: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nip-DeckLayout-1j-assets_logo-white.png"/>
          <p:cNvPicPr>
            <a:picLocks noChangeAspect="1"/>
          </p:cNvPicPr>
          <p:nvPr userDrawn="1"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1438"/>
            <a:ext cx="605438" cy="40233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80649"/>
            <a:ext cx="8686800" cy="3657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aseline="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copy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>
                    <a:alpha val="30000"/>
                  </a:srgbClr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: Strip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ets_bg-vertic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482"/>
          </a:xfrm>
          <a:prstGeom prst="rect">
            <a:avLst/>
          </a:prstGeom>
        </p:spPr>
      </p:pic>
      <p:pic>
        <p:nvPicPr>
          <p:cNvPr id="13" name="Picture 12" descr="Gnip-DeckLayout-1j-assets_logo-white.png"/>
          <p:cNvPicPr>
            <a:picLocks noChangeAspect="1"/>
          </p:cNvPicPr>
          <p:nvPr userDrawn="1"/>
        </p:nvPicPr>
        <p:blipFill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1438"/>
            <a:ext cx="605438" cy="40233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80649"/>
            <a:ext cx="8686800" cy="3657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aseline="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copy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>
                    <a:alpha val="30000"/>
                  </a:srgbClr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638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716162"/>
            <a:ext cx="9153144" cy="4342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16" y="4796341"/>
            <a:ext cx="84918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BC4DC2-71DA-FC4F-A1DB-8140048B2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228600" y="880649"/>
            <a:ext cx="4268788" cy="3713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880649"/>
            <a:ext cx="4270374" cy="37139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568568" y="887514"/>
            <a:ext cx="6864" cy="3657600"/>
            <a:chOff x="-377568" y="851243"/>
            <a:chExt cx="6864" cy="278006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-377568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370704" y="851243"/>
              <a:ext cx="0" cy="2780060"/>
            </a:xfrm>
            <a:prstGeom prst="line">
              <a:avLst/>
            </a:prstGeom>
            <a:ln w="6350"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28600" y="110249"/>
            <a:ext cx="7988643" cy="4321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 descr="asset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56" y="120770"/>
            <a:ext cx="606444" cy="4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1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0249"/>
            <a:ext cx="8686800" cy="432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80649"/>
            <a:ext cx="8686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4DC2-71DA-FC4F-A1DB-8140048B2C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96341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2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60" r:id="rId5"/>
    <p:sldLayoutId id="2147483663" r:id="rId6"/>
    <p:sldLayoutId id="2147483661" r:id="rId7"/>
    <p:sldLayoutId id="2147483662" r:id="rId8"/>
    <p:sldLayoutId id="2147483652" r:id="rId9"/>
    <p:sldLayoutId id="2147483653" r:id="rId10"/>
    <p:sldLayoutId id="2147483664" r:id="rId11"/>
    <p:sldLayoutId id="2147483656" r:id="rId12"/>
    <p:sldLayoutId id="2147483665" r:id="rId13"/>
    <p:sldLayoutId id="2147483657" r:id="rId14"/>
    <p:sldLayoutId id="2147483654" r:id="rId15"/>
    <p:sldLayoutId id="2147483655" r:id="rId16"/>
    <p:sldLayoutId id="2147483666" r:id="rId17"/>
    <p:sldLayoutId id="214748367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Courier New"/>
        <a:buChar char="o"/>
        <a:defRPr sz="2000" b="0" kern="1200">
          <a:solidFill>
            <a:schemeClr val="tx2"/>
          </a:solidFill>
          <a:latin typeface="+mn-lt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Courier New"/>
        <a:buChar char="o"/>
        <a:defRPr sz="2000" b="0" kern="1200">
          <a:solidFill>
            <a:schemeClr val="tx2"/>
          </a:solidFill>
          <a:latin typeface="+mn-lt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Courier New"/>
        <a:buChar char="o"/>
        <a:defRPr sz="2000" b="0" kern="1200">
          <a:solidFill>
            <a:schemeClr val="tx2"/>
          </a:solidFill>
          <a:latin typeface="+mn-lt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Courier New"/>
        <a:buChar char="o"/>
        <a:defRPr sz="2000" b="0" kern="1200">
          <a:solidFill>
            <a:schemeClr val="tx2"/>
          </a:solidFill>
          <a:latin typeface="+mn-lt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Courier New"/>
        <a:buChar char="o"/>
        <a:defRPr sz="2000" b="0" kern="1200">
          <a:solidFill>
            <a:schemeClr val="tx2"/>
          </a:solidFill>
          <a:latin typeface="+mn-lt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46710"/>
            <a:ext cx="8229600" cy="857250"/>
          </a:xfrm>
          <a:prstGeom prst="rect">
            <a:avLst/>
          </a:prstGeom>
        </p:spPr>
        <p:txBody>
          <a:bodyPr vert="horz" lIns="91418" tIns="45709" rIns="91418" bIns="45709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59420"/>
            <a:ext cx="8229600" cy="3205786"/>
          </a:xfrm>
          <a:prstGeom prst="rect">
            <a:avLst/>
          </a:prstGeom>
        </p:spPr>
        <p:txBody>
          <a:bodyPr vert="horz" lIns="91418" tIns="45709" rIns="91418" bIns="45709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2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defTabSz="457092" rtl="0" eaLnBrk="1" latinLnBrk="0" hangingPunct="1">
        <a:spcBef>
          <a:spcPct val="0"/>
        </a:spcBef>
        <a:buNone/>
        <a:defRPr sz="2800" b="1" i="0" kern="1200">
          <a:solidFill>
            <a:schemeClr val="bg1"/>
          </a:solidFill>
          <a:latin typeface="Helvetica Neue Light"/>
          <a:ea typeface="+mj-ea"/>
          <a:cs typeface="Helvetica Neue Light"/>
        </a:defRPr>
      </a:lvl1pPr>
    </p:titleStyle>
    <p:bodyStyle>
      <a:lvl1pPr marL="342819" indent="-342819" algn="l" defTabSz="457092" rtl="0" eaLnBrk="1" latinLnBrk="0" hangingPunct="1">
        <a:spcBef>
          <a:spcPct val="20000"/>
        </a:spcBef>
        <a:buClr>
          <a:srgbClr val="D2672D"/>
        </a:buClr>
        <a:buFont typeface="Wingdings" charset="2"/>
        <a:buChar char="§"/>
        <a:defRPr sz="2000" kern="1200">
          <a:solidFill>
            <a:schemeClr val="bg1"/>
          </a:solidFill>
          <a:latin typeface="Helvetica Neue"/>
          <a:ea typeface="+mn-ea"/>
          <a:cs typeface="Helvetica Neue"/>
        </a:defRPr>
      </a:lvl1pPr>
      <a:lvl2pPr marL="742775" indent="-285683" algn="l" defTabSz="457092" rtl="0" eaLnBrk="1" latinLnBrk="0" hangingPunct="1">
        <a:spcBef>
          <a:spcPct val="20000"/>
        </a:spcBef>
        <a:buClr>
          <a:srgbClr val="D2672D"/>
        </a:buClr>
        <a:buFont typeface="Lucida Grande"/>
        <a:buChar char="‑"/>
        <a:defRPr sz="1800" kern="1200">
          <a:solidFill>
            <a:schemeClr val="bg1"/>
          </a:solidFill>
          <a:latin typeface="Helvetica Neue"/>
          <a:ea typeface="+mn-ea"/>
          <a:cs typeface="Helvetica Neue"/>
        </a:defRPr>
      </a:lvl2pPr>
      <a:lvl3pPr marL="1142730" indent="-228546" algn="l" defTabSz="457092" rtl="0" eaLnBrk="1" latinLnBrk="0" hangingPunct="1">
        <a:spcBef>
          <a:spcPct val="20000"/>
        </a:spcBef>
        <a:buClr>
          <a:srgbClr val="D2672D"/>
        </a:buClr>
        <a:buFont typeface="Lucida Grande"/>
        <a:buChar char="‑"/>
        <a:defRPr sz="1600" kern="1200">
          <a:solidFill>
            <a:schemeClr val="bg1"/>
          </a:solidFill>
          <a:latin typeface="Helvetica Neue"/>
          <a:ea typeface="+mn-ea"/>
          <a:cs typeface="Helvetica Neue"/>
        </a:defRPr>
      </a:lvl3pPr>
      <a:lvl4pPr marL="1599822" indent="-228546" algn="l" defTabSz="457092" rtl="0" eaLnBrk="1" latinLnBrk="0" hangingPunct="1">
        <a:spcBef>
          <a:spcPct val="20000"/>
        </a:spcBef>
        <a:buClr>
          <a:srgbClr val="D2672D"/>
        </a:buClr>
        <a:buFont typeface="Lucida Grande"/>
        <a:buChar char="‑"/>
        <a:defRPr sz="1600" kern="1200">
          <a:solidFill>
            <a:schemeClr val="bg1"/>
          </a:solidFill>
          <a:latin typeface="Helvetica Neue"/>
          <a:ea typeface="+mn-ea"/>
          <a:cs typeface="Helvetica Neue"/>
        </a:defRPr>
      </a:lvl4pPr>
      <a:lvl5pPr marL="2056915" indent="-228546" algn="l" defTabSz="457092" rtl="0" eaLnBrk="1" latinLnBrk="0" hangingPunct="1">
        <a:spcBef>
          <a:spcPct val="20000"/>
        </a:spcBef>
        <a:buClr>
          <a:srgbClr val="D2672D"/>
        </a:buClr>
        <a:buFont typeface="Lucida Grande"/>
        <a:buChar char="‑"/>
        <a:defRPr sz="1600" kern="1200">
          <a:solidFill>
            <a:schemeClr val="bg1"/>
          </a:solidFill>
          <a:latin typeface="Helvetica Neue"/>
          <a:ea typeface="+mn-ea"/>
          <a:cs typeface="Helvetica Neue"/>
        </a:defRPr>
      </a:lvl5pPr>
      <a:lvl6pPr marL="2514007" indent="-228546" algn="l" defTabSz="4570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99" indent="-228546" algn="l" defTabSz="4570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1" indent="-228546" algn="l" defTabSz="4570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83" indent="-228546" algn="l" defTabSz="4570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4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7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9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1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3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45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37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image" Target="../media/image7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4DC2-71DA-FC4F-A1DB-8140048B2C8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-407697"/>
            <a:ext cx="609600" cy="4960647"/>
          </a:xfrm>
        </p:spPr>
        <p:txBody>
          <a:bodyPr vert="vert270" anchor="t" anchorCtr="0"/>
          <a:lstStyle/>
          <a:p>
            <a:r>
              <a:rPr lang="en-US" dirty="0" smtClean="0"/>
              <a:t>Confidence and </a:t>
            </a:r>
            <a:r>
              <a:rPr lang="en-US" dirty="0"/>
              <a:t>b</a:t>
            </a:r>
            <a:r>
              <a:rPr lang="en-US" dirty="0" smtClean="0"/>
              <a:t>ucket size</a:t>
            </a:r>
            <a:endParaRPr lang="en-US" dirty="0"/>
          </a:p>
        </p:txBody>
      </p:sp>
      <p:pic>
        <p:nvPicPr>
          <p:cNvPr id="6" name="final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33513" y="0"/>
            <a:ext cx="62753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9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NIP 1">
      <a:dk1>
        <a:srgbClr val="13465F"/>
      </a:dk1>
      <a:lt1>
        <a:sysClr val="window" lastClr="FFFFFF"/>
      </a:lt1>
      <a:dk2>
        <a:srgbClr val="4D4D4D"/>
      </a:dk2>
      <a:lt2>
        <a:srgbClr val="FFFFFF"/>
      </a:lt2>
      <a:accent1>
        <a:srgbClr val="13465F"/>
      </a:accent1>
      <a:accent2>
        <a:srgbClr val="32B7E6"/>
      </a:accent2>
      <a:accent3>
        <a:srgbClr val="8CB23F"/>
      </a:accent3>
      <a:accent4>
        <a:srgbClr val="FFA325"/>
      </a:accent4>
      <a:accent5>
        <a:srgbClr val="4D4D4D"/>
      </a:accent5>
      <a:accent6>
        <a:srgbClr val="CC0000"/>
      </a:accent6>
      <a:hlink>
        <a:srgbClr val="FFA325"/>
      </a:hlink>
      <a:folHlink>
        <a:srgbClr val="FF7318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5</Words>
  <Application>Microsoft Macintosh PowerPoint</Application>
  <PresentationFormat>On-screen Show (16:9)</PresentationFormat>
  <Paragraphs>2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1_Office Theme</vt:lpstr>
      <vt:lpstr>Confidence and bucket size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Leonard</dc:creator>
  <cp:lastModifiedBy>Scott Hendrickson</cp:lastModifiedBy>
  <cp:revision>310</cp:revision>
  <dcterms:created xsi:type="dcterms:W3CDTF">2013-12-07T19:13:55Z</dcterms:created>
  <dcterms:modified xsi:type="dcterms:W3CDTF">2014-04-24T22:27:44Z</dcterms:modified>
</cp:coreProperties>
</file>