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98DBC0-677A-4357-AC8B-E0413885B97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8640" y="1828800"/>
            <a:ext cx="9052560" cy="4754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822960" y="2194560"/>
            <a:ext cx="2651760" cy="2003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TextShape 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Multi-Container Files Sharing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3130920" y="5852160"/>
            <a:ext cx="360972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$HOME/data-docker/&lt;container-name&gt;/shared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463400" y="2286000"/>
            <a:ext cx="1371600" cy="448920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463400" y="310068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2286000" y="310068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2286360" y="310104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9"/>
          <p:cNvSpPr/>
          <p:nvPr/>
        </p:nvSpPr>
        <p:spPr>
          <a:xfrm flipH="1">
            <a:off x="1737720" y="2734920"/>
            <a:ext cx="3657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2103840" y="2734920"/>
            <a:ext cx="456840" cy="36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11"/>
          <p:cNvSpPr txBox="1"/>
          <p:nvPr/>
        </p:nvSpPr>
        <p:spPr>
          <a:xfrm>
            <a:off x="822960" y="3657600"/>
            <a:ext cx="137124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12"/>
          <p:cNvSpPr txBox="1"/>
          <p:nvPr/>
        </p:nvSpPr>
        <p:spPr>
          <a:xfrm>
            <a:off x="2103120" y="3641040"/>
            <a:ext cx="146304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$HOME/data-docker/&lt;container-name&gt;/workspace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4023360" y="5394960"/>
            <a:ext cx="1920240" cy="457200"/>
          </a:xfrm>
          <a:prstGeom prst="flowChartMagneticDisk">
            <a:avLst/>
          </a:pr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4"/>
          <p:cNvSpPr txBox="1"/>
          <p:nvPr/>
        </p:nvSpPr>
        <p:spPr>
          <a:xfrm>
            <a:off x="2834640" y="1563480"/>
            <a:ext cx="3931920" cy="27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$USER’s HOME (i.e. $HOME/)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3749040" y="2194560"/>
            <a:ext cx="2651760" cy="2003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4389480" y="2286000"/>
            <a:ext cx="1371600" cy="448920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389480" y="310068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5212080" y="310068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5212440" y="310104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0"/>
          <p:cNvSpPr/>
          <p:nvPr/>
        </p:nvSpPr>
        <p:spPr>
          <a:xfrm flipH="1">
            <a:off x="4663800" y="2734920"/>
            <a:ext cx="3657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1"/>
          <p:cNvSpPr/>
          <p:nvPr/>
        </p:nvSpPr>
        <p:spPr>
          <a:xfrm>
            <a:off x="5029920" y="2734920"/>
            <a:ext cx="456840" cy="36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22"/>
          <p:cNvSpPr txBox="1"/>
          <p:nvPr/>
        </p:nvSpPr>
        <p:spPr>
          <a:xfrm>
            <a:off x="3749040" y="3657600"/>
            <a:ext cx="137124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3"/>
          <p:cNvSpPr txBox="1"/>
          <p:nvPr/>
        </p:nvSpPr>
        <p:spPr>
          <a:xfrm>
            <a:off x="5029200" y="3641040"/>
            <a:ext cx="146304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$HOME/data-docker/&lt;container-name&gt;/workspace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6675120" y="2186280"/>
            <a:ext cx="2651760" cy="20034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>
            <a:off x="7315560" y="2277720"/>
            <a:ext cx="1371600" cy="448920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7315560" y="309240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>
            <a:off x="8138160" y="309240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8138520" y="3092760"/>
            <a:ext cx="548640" cy="457200"/>
          </a:xfrm>
          <a:prstGeom prst="flowChartMagneticDisk">
            <a:avLst/>
          </a:prstGeom>
          <a:solidFill>
            <a:srgbClr val="ffcc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9"/>
          <p:cNvSpPr/>
          <p:nvPr/>
        </p:nvSpPr>
        <p:spPr>
          <a:xfrm flipH="1">
            <a:off x="7589880" y="2726640"/>
            <a:ext cx="3657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30"/>
          <p:cNvSpPr/>
          <p:nvPr/>
        </p:nvSpPr>
        <p:spPr>
          <a:xfrm>
            <a:off x="7956000" y="2726640"/>
            <a:ext cx="456840" cy="36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31"/>
          <p:cNvSpPr txBox="1"/>
          <p:nvPr/>
        </p:nvSpPr>
        <p:spPr>
          <a:xfrm>
            <a:off x="6675120" y="3649320"/>
            <a:ext cx="137124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2"/>
          <p:cNvSpPr txBox="1"/>
          <p:nvPr/>
        </p:nvSpPr>
        <p:spPr>
          <a:xfrm>
            <a:off x="7955280" y="3632760"/>
            <a:ext cx="146304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$HOME/data-docker/&lt;container-name&gt;/workspace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33"/>
          <p:cNvSpPr txBox="1"/>
          <p:nvPr/>
        </p:nvSpPr>
        <p:spPr>
          <a:xfrm>
            <a:off x="4074120" y="6127200"/>
            <a:ext cx="17262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&lt;Some NFS&gt;/shared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Line 34"/>
          <p:cNvSpPr/>
          <p:nvPr/>
        </p:nvSpPr>
        <p:spPr>
          <a:xfrm flipH="1">
            <a:off x="5029560" y="2726640"/>
            <a:ext cx="2286000" cy="26686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5"/>
          <p:cNvSpPr/>
          <p:nvPr/>
        </p:nvSpPr>
        <p:spPr>
          <a:xfrm flipH="1">
            <a:off x="5029200" y="2734920"/>
            <a:ext cx="720" cy="26600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36"/>
          <p:cNvSpPr/>
          <p:nvPr/>
        </p:nvSpPr>
        <p:spPr>
          <a:xfrm>
            <a:off x="2835000" y="2734920"/>
            <a:ext cx="2194200" cy="26604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2019-02-08T09:00:56Z</dcterms:created>
  <dc:creator/>
  <dc:description/>
  <dc:language>en-US</dc:language>
  <cp:lastModifiedBy/>
  <dcterms:modified xsi:type="dcterms:W3CDTF">2019-02-08T09:29:41Z</dcterms:modified>
  <cp:revision>1</cp:revision>
  <dc:subject/>
  <dc:title/>
</cp:coreProperties>
</file>