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1" r:id="rId4"/>
    <p:sldId id="292" r:id="rId5"/>
    <p:sldId id="29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lDaYC/3XRmUC+8TpoV8lcBmh0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e84e8783a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e84e8783a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e84e8783a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e84e8783a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58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e84e8783a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e84e8783a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637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1" name="Google Shape;4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e1e531d00_0_7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1e1e531d00_0_72"/>
          <p:cNvSpPr txBox="1">
            <a:spLocks noGrp="1"/>
          </p:cNvSpPr>
          <p:nvPr>
            <p:ph type="title"/>
          </p:nvPr>
        </p:nvSpPr>
        <p:spPr>
          <a:xfrm>
            <a:off x="332550" y="536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1e1e531d00_0_72"/>
          <p:cNvSpPr txBox="1">
            <a:spLocks noGrp="1"/>
          </p:cNvSpPr>
          <p:nvPr>
            <p:ph type="body" idx="1"/>
          </p:nvPr>
        </p:nvSpPr>
        <p:spPr>
          <a:xfrm>
            <a:off x="311700" y="1556087"/>
            <a:ext cx="85206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11e1e531d00_0_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8" name="Google Shape;28;g11e1e531d00_0_72"/>
          <p:cNvSpPr txBox="1">
            <a:spLocks noGrp="1"/>
          </p:cNvSpPr>
          <p:nvPr>
            <p:ph type="title" idx="2"/>
          </p:nvPr>
        </p:nvSpPr>
        <p:spPr>
          <a:xfrm>
            <a:off x="332550" y="57875"/>
            <a:ext cx="616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1e1e531d00_0_72"/>
          <p:cNvSpPr/>
          <p:nvPr/>
        </p:nvSpPr>
        <p:spPr>
          <a:xfrm>
            <a:off x="0" y="4995625"/>
            <a:ext cx="9144000" cy="50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11e1e531d00_0_72"/>
          <p:cNvSpPr/>
          <p:nvPr/>
        </p:nvSpPr>
        <p:spPr>
          <a:xfrm>
            <a:off x="311700" y="485975"/>
            <a:ext cx="8520600" cy="50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1e1e531d00_0_72"/>
          <p:cNvSpPr txBox="1">
            <a:spLocks noGrp="1"/>
          </p:cNvSpPr>
          <p:nvPr>
            <p:ph type="title" idx="3"/>
          </p:nvPr>
        </p:nvSpPr>
        <p:spPr>
          <a:xfrm>
            <a:off x="311700" y="4736125"/>
            <a:ext cx="61626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Calibri"/>
              <a:buNone/>
              <a:defRPr sz="8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mSchimansky/CustomTkinter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stomtkinter.tomschimansky.com/documentation/packaging" TargetMode="External"/><Relationship Id="rId5" Type="http://schemas.openxmlformats.org/officeDocument/2006/relationships/hyperlink" Target="https://www.youtube.com/watch?v=w08NEyLsRG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-1" y="2404285"/>
            <a:ext cx="91440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L" sz="5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CL" sz="5800" b="1" dirty="0">
                <a:solidFill>
                  <a:schemeClr val="lt1"/>
                </a:solidFill>
              </a:rPr>
              <a:t>I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lang="es-CL" sz="2800" b="1" dirty="0">
                <a:solidFill>
                  <a:schemeClr val="lt1"/>
                </a:solidFill>
              </a:rPr>
              <a:t>Interfaces graficas </a:t>
            </a:r>
            <a:r>
              <a:rPr lang="es-CL" sz="2800" b="1" dirty="0" err="1">
                <a:solidFill>
                  <a:schemeClr val="lt1"/>
                </a:solidFill>
              </a:rPr>
              <a:t>python</a:t>
            </a:r>
            <a:endParaRPr sz="28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L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Profesor: </a:t>
            </a:r>
            <a:r>
              <a:rPr lang="es-CL" sz="1700" b="1" dirty="0">
                <a:solidFill>
                  <a:schemeClr val="lt1"/>
                </a:solidFill>
              </a:rPr>
              <a:t>Ignacio </a:t>
            </a:r>
            <a:r>
              <a:rPr lang="es-CL" sz="1700" b="1" dirty="0" err="1">
                <a:solidFill>
                  <a:schemeClr val="lt1"/>
                </a:solidFill>
              </a:rPr>
              <a:t>Lincolao</a:t>
            </a:r>
            <a:r>
              <a:rPr lang="es-CL" sz="1700" b="1" dirty="0">
                <a:solidFill>
                  <a:schemeClr val="lt1"/>
                </a:solidFill>
              </a:rPr>
              <a:t> Venegas - Guido Mellado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L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Semestre I – </a:t>
            </a:r>
            <a:r>
              <a:rPr lang="es-CL" sz="1700" b="1" dirty="0">
                <a:solidFill>
                  <a:schemeClr val="lt1"/>
                </a:solidFill>
              </a:rPr>
              <a:t>2024</a:t>
            </a:r>
            <a:endParaRPr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3498025" cy="9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1e84e8783a_1_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8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1e84e8783a_1_211"/>
          <p:cNvSpPr txBox="1"/>
          <p:nvPr/>
        </p:nvSpPr>
        <p:spPr>
          <a:xfrm>
            <a:off x="280988" y="278798"/>
            <a:ext cx="6400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CL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CustomTkinter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21e84e8783a_1_211"/>
          <p:cNvCxnSpPr/>
          <p:nvPr/>
        </p:nvCxnSpPr>
        <p:spPr>
          <a:xfrm>
            <a:off x="0" y="815279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EEA52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g21e84e8783a_1_211" descr="logo-blanc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3057" y="143078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83AF9-1526-5735-A6B4-1E00B5CFD083}"/>
              </a:ext>
            </a:extLst>
          </p:cNvPr>
          <p:cNvSpPr txBox="1"/>
          <p:nvPr/>
        </p:nvSpPr>
        <p:spPr>
          <a:xfrm>
            <a:off x="1571626" y="3801046"/>
            <a:ext cx="458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https://github.com/TomSchimansky/CustomTkinter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78679-4F62-6A1F-4077-DD9F6F1B2D79}"/>
              </a:ext>
            </a:extLst>
          </p:cNvPr>
          <p:cNvSpPr txBox="1"/>
          <p:nvPr/>
        </p:nvSpPr>
        <p:spPr>
          <a:xfrm>
            <a:off x="280988" y="916898"/>
            <a:ext cx="73764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CustomTkinter</a:t>
            </a:r>
            <a:r>
              <a:rPr lang="es-ES" dirty="0"/>
              <a:t> es una biblioteca de interfaces de usuario (UI) de Python basada en </a:t>
            </a:r>
            <a:r>
              <a:rPr lang="es-ES" dirty="0" err="1"/>
              <a:t>Tkinter</a:t>
            </a:r>
            <a:r>
              <a:rPr lang="es-ES" dirty="0"/>
              <a:t>, que proporciona widgets nuevos, modernos y totalmente personalizables. </a:t>
            </a:r>
          </a:p>
          <a:p>
            <a:endParaRPr lang="es-ES" dirty="0"/>
          </a:p>
          <a:p>
            <a:r>
              <a:rPr lang="es-ES" dirty="0"/>
              <a:t>Estos widgets se crean y utilizan de la misma manera que los widgets normales de </a:t>
            </a:r>
            <a:r>
              <a:rPr lang="es-ES" dirty="0" err="1"/>
              <a:t>Tkinter</a:t>
            </a:r>
            <a:r>
              <a:rPr lang="es-ES" dirty="0"/>
              <a:t> y también pueden usarse en combinación con elementos normales de </a:t>
            </a:r>
            <a:r>
              <a:rPr lang="es-ES" dirty="0" err="1"/>
              <a:t>Tkinter</a:t>
            </a:r>
            <a:r>
              <a:rPr lang="es-ES" dirty="0"/>
              <a:t>. Los colores de los widgets y de la ventana se adaptan a la apariencia del sistema o al modo configurado manualmente ('claro', 'oscuro'), y todos los widgets y ventanas de CustomTkinter admiten escalado de alta densidad de píxeles (</a:t>
            </a:r>
            <a:r>
              <a:rPr lang="es-ES" dirty="0" err="1"/>
              <a:t>HighDPI</a:t>
            </a:r>
            <a:r>
              <a:rPr lang="es-ES" dirty="0"/>
              <a:t>) en Windows, macOS y Linux. </a:t>
            </a:r>
          </a:p>
          <a:p>
            <a:endParaRPr lang="es-ES" dirty="0"/>
          </a:p>
          <a:p>
            <a:r>
              <a:rPr lang="es-ES" dirty="0"/>
              <a:t>Con CustomTkinter, obtendrás una apariencia consistente y moderna en todas las plataformas de escritorio (Windows, macOS, Linux).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1e84e8783a_1_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8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1e84e8783a_1_211"/>
          <p:cNvSpPr txBox="1"/>
          <p:nvPr/>
        </p:nvSpPr>
        <p:spPr>
          <a:xfrm>
            <a:off x="280988" y="278798"/>
            <a:ext cx="6400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CL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CustomTkinter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21e84e8783a_1_211"/>
          <p:cNvCxnSpPr/>
          <p:nvPr/>
        </p:nvCxnSpPr>
        <p:spPr>
          <a:xfrm>
            <a:off x="0" y="815279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EEA52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g21e84e8783a_1_211" descr="logo-blanc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3057" y="143078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78679-4F62-6A1F-4077-DD9F6F1B2D79}"/>
              </a:ext>
            </a:extLst>
          </p:cNvPr>
          <p:cNvSpPr txBox="1"/>
          <p:nvPr/>
        </p:nvSpPr>
        <p:spPr>
          <a:xfrm>
            <a:off x="280988" y="916898"/>
            <a:ext cx="7376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instalacion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6403E-27A8-C4A8-E6A0-E7D5981D171B}"/>
              </a:ext>
            </a:extLst>
          </p:cNvPr>
          <p:cNvSpPr txBox="1"/>
          <p:nvPr/>
        </p:nvSpPr>
        <p:spPr>
          <a:xfrm>
            <a:off x="2101624" y="1216647"/>
            <a:ext cx="458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pip install </a:t>
            </a:r>
            <a:r>
              <a:rPr lang="en-US" b="1" dirty="0" err="1"/>
              <a:t>customtkinter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4D8C1-2501-6C25-FE3F-A096184F2F86}"/>
              </a:ext>
            </a:extLst>
          </p:cNvPr>
          <p:cNvSpPr txBox="1"/>
          <p:nvPr/>
        </p:nvSpPr>
        <p:spPr>
          <a:xfrm>
            <a:off x="2101624" y="1577552"/>
            <a:ext cx="2363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pip install python-</a:t>
            </a:r>
            <a:r>
              <a:rPr lang="en-US" b="1" dirty="0" err="1"/>
              <a:t>tkdnd</a:t>
            </a:r>
            <a:endParaRPr lang="en-US" b="1" dirty="0"/>
          </a:p>
          <a:p>
            <a:r>
              <a:rPr lang="en-US" b="1" dirty="0"/>
              <a:t>pip install </a:t>
            </a:r>
            <a:r>
              <a:rPr lang="en-US" b="1" dirty="0" err="1"/>
              <a:t>CTkTable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AD5BE-994F-8981-0286-D5267670C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64" y="2153900"/>
            <a:ext cx="6858352" cy="31688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455146-FB53-DF86-8788-2B8A4BC7B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pip install CTkTable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6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1e84e8783a_1_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8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1e84e8783a_1_211"/>
          <p:cNvSpPr txBox="1"/>
          <p:nvPr/>
        </p:nvSpPr>
        <p:spPr>
          <a:xfrm>
            <a:off x="280988" y="278798"/>
            <a:ext cx="6400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CL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CustomTkinter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21e84e8783a_1_211"/>
          <p:cNvCxnSpPr/>
          <p:nvPr/>
        </p:nvCxnSpPr>
        <p:spPr>
          <a:xfrm>
            <a:off x="0" y="815279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EEA52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g21e84e8783a_1_211" descr="logo-blanc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3057" y="143078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78679-4F62-6A1F-4077-DD9F6F1B2D79}"/>
              </a:ext>
            </a:extLst>
          </p:cNvPr>
          <p:cNvSpPr txBox="1"/>
          <p:nvPr/>
        </p:nvSpPr>
        <p:spPr>
          <a:xfrm>
            <a:off x="1423987" y="1685574"/>
            <a:ext cx="7376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hlinkClick r:id="rId5"/>
              </a:rPr>
              <a:t>https://www.youtube.com/watch?v=w08NEyLsRGs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6403E-27A8-C4A8-E6A0-E7D5981D171B}"/>
              </a:ext>
            </a:extLst>
          </p:cNvPr>
          <p:cNvSpPr txBox="1"/>
          <p:nvPr/>
        </p:nvSpPr>
        <p:spPr>
          <a:xfrm>
            <a:off x="1783218" y="1224292"/>
            <a:ext cx="3237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Introducción</a:t>
            </a:r>
            <a:r>
              <a:rPr lang="en-US" b="1" dirty="0"/>
              <a:t> a CUSTOMTKINTER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3D741-B0B5-238F-524E-2179A6E43570}"/>
              </a:ext>
            </a:extLst>
          </p:cNvPr>
          <p:cNvSpPr txBox="1"/>
          <p:nvPr/>
        </p:nvSpPr>
        <p:spPr>
          <a:xfrm>
            <a:off x="3087895" y="244423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Tarea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clases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5DD88-AF39-A56A-D948-300F82E8CFD0}"/>
              </a:ext>
            </a:extLst>
          </p:cNvPr>
          <p:cNvSpPr txBox="1"/>
          <p:nvPr/>
        </p:nvSpPr>
        <p:spPr>
          <a:xfrm>
            <a:off x="979714" y="2888540"/>
            <a:ext cx="7611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que </a:t>
            </a:r>
            <a:r>
              <a:rPr lang="en-US" dirty="0" err="1"/>
              <a:t>sume</a:t>
            </a:r>
            <a:r>
              <a:rPr lang="en-US" dirty="0"/>
              <a:t> dos </a:t>
            </a:r>
            <a:r>
              <a:rPr lang="en-US" dirty="0" err="1"/>
              <a:t>numero</a:t>
            </a:r>
            <a:r>
              <a:rPr lang="en-US" dirty="0"/>
              <a:t> y </a:t>
            </a:r>
            <a:r>
              <a:rPr lang="en-US" dirty="0" err="1"/>
              <a:t>muestre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que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IMC  a </a:t>
            </a:r>
            <a:r>
              <a:rPr lang="en-US" dirty="0" err="1"/>
              <a:t>partir</a:t>
            </a:r>
            <a:r>
              <a:rPr lang="en-US" dirty="0"/>
              <a:t> del peso y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interfaz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A0F01-320F-1C1F-039D-F0AC4AF79621}"/>
              </a:ext>
            </a:extLst>
          </p:cNvPr>
          <p:cNvSpPr txBox="1"/>
          <p:nvPr/>
        </p:nvSpPr>
        <p:spPr>
          <a:xfrm>
            <a:off x="1423986" y="1999932"/>
            <a:ext cx="5613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https://customtkinter.tomschimansky.com/documentation/packaging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8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12" descr="logo-blanc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279" y="3386537"/>
            <a:ext cx="2237718" cy="74773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2"/>
          <p:cNvSpPr txBox="1">
            <a:spLocks noGrp="1"/>
          </p:cNvSpPr>
          <p:nvPr>
            <p:ph type="subTitle" idx="1"/>
          </p:nvPr>
        </p:nvSpPr>
        <p:spPr>
          <a:xfrm>
            <a:off x="2187269" y="2071718"/>
            <a:ext cx="44691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230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var(--fontStack-monospace, ui-monospace, SFMono-Regular, SF Mono, Menlo, Consolas, Liberation Mono, monospace)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Universidad Catolica de Temuco</dc:creator>
  <cp:lastModifiedBy>guido mellado</cp:lastModifiedBy>
  <cp:revision>6</cp:revision>
  <dcterms:created xsi:type="dcterms:W3CDTF">2013-04-25T16:57:35Z</dcterms:created>
  <dcterms:modified xsi:type="dcterms:W3CDTF">2024-05-28T15:16:34Z</dcterms:modified>
</cp:coreProperties>
</file>