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5"/>
  </p:notesMasterIdLst>
  <p:sldIdLst>
    <p:sldId id="256" r:id="rId5"/>
    <p:sldId id="11716" r:id="rId6"/>
    <p:sldId id="11719" r:id="rId7"/>
    <p:sldId id="11725" r:id="rId8"/>
    <p:sldId id="11722" r:id="rId9"/>
    <p:sldId id="11721" r:id="rId10"/>
    <p:sldId id="11720" r:id="rId11"/>
    <p:sldId id="11723" r:id="rId12"/>
    <p:sldId id="11724" r:id="rId13"/>
    <p:sldId id="1172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2EE92-C2EC-4B8D-BBD0-445D6118EA07}" v="20" dt="2025-02-13T14:59:35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30" autoAdjust="0"/>
    <p:restoredTop sz="86491" autoAdjust="0"/>
  </p:normalViewPr>
  <p:slideViewPr>
    <p:cSldViewPr snapToGrid="0" showGuides="1">
      <p:cViewPr varScale="1">
        <p:scale>
          <a:sx n="45" d="100"/>
          <a:sy n="45" d="100"/>
        </p:scale>
        <p:origin x="65" y="9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778"/>
    </p:cViewPr>
  </p:sorterViewPr>
  <p:notesViewPr>
    <p:cSldViewPr snapToGrid="0">
      <p:cViewPr varScale="1">
        <p:scale>
          <a:sx n="67" d="100"/>
          <a:sy n="67" d="100"/>
        </p:scale>
        <p:origin x="33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a Hwang" userId="8fe9cddc5444d0c1" providerId="LiveId" clId="{66B2EE92-C2EC-4B8D-BBD0-445D6118EA07}"/>
    <pc:docChg chg="undo custSel addSld delSld modSld sldOrd">
      <pc:chgData name="Minha Hwang" userId="8fe9cddc5444d0c1" providerId="LiveId" clId="{66B2EE92-C2EC-4B8D-BBD0-445D6118EA07}" dt="2025-02-13T15:00:45.138" v="753" actId="1076"/>
      <pc:docMkLst>
        <pc:docMk/>
      </pc:docMkLst>
      <pc:sldChg chg="modSp mod">
        <pc:chgData name="Minha Hwang" userId="8fe9cddc5444d0c1" providerId="LiveId" clId="{66B2EE92-C2EC-4B8D-BBD0-445D6118EA07}" dt="2025-02-13T14:27:06.057" v="49" actId="20577"/>
        <pc:sldMkLst>
          <pc:docMk/>
          <pc:sldMk cId="1039759085" sldId="256"/>
        </pc:sldMkLst>
        <pc:spChg chg="mod">
          <ac:chgData name="Minha Hwang" userId="8fe9cddc5444d0c1" providerId="LiveId" clId="{66B2EE92-C2EC-4B8D-BBD0-445D6118EA07}" dt="2025-02-13T14:27:00.731" v="46" actId="20577"/>
          <ac:spMkLst>
            <pc:docMk/>
            <pc:sldMk cId="1039759085" sldId="256"/>
            <ac:spMk id="4" creationId="{8359453A-78E9-42AE-AE23-C9D218CBC378}"/>
          </ac:spMkLst>
        </pc:spChg>
        <pc:spChg chg="mod">
          <ac:chgData name="Minha Hwang" userId="8fe9cddc5444d0c1" providerId="LiveId" clId="{66B2EE92-C2EC-4B8D-BBD0-445D6118EA07}" dt="2025-02-13T14:27:06.057" v="49" actId="20577"/>
          <ac:spMkLst>
            <pc:docMk/>
            <pc:sldMk cId="1039759085" sldId="256"/>
            <ac:spMk id="5" creationId="{639AF166-E191-409C-98AE-C2A47C576895}"/>
          </ac:spMkLst>
        </pc:spChg>
      </pc:sldChg>
      <pc:sldChg chg="addSp delSp modSp mod ord">
        <pc:chgData name="Minha Hwang" userId="8fe9cddc5444d0c1" providerId="LiveId" clId="{66B2EE92-C2EC-4B8D-BBD0-445D6118EA07}" dt="2025-02-13T14:58:48.332" v="625" actId="1076"/>
        <pc:sldMkLst>
          <pc:docMk/>
          <pc:sldMk cId="4208159950" sldId="11716"/>
        </pc:sldMkLst>
        <pc:spChg chg="del">
          <ac:chgData name="Minha Hwang" userId="8fe9cddc5444d0c1" providerId="LiveId" clId="{66B2EE92-C2EC-4B8D-BBD0-445D6118EA07}" dt="2025-02-13T14:29:30.788" v="50" actId="478"/>
          <ac:spMkLst>
            <pc:docMk/>
            <pc:sldMk cId="4208159950" sldId="11716"/>
            <ac:spMk id="2" creationId="{5B0A7202-18A8-BE85-627F-C7F3D23F6F2F}"/>
          </ac:spMkLst>
        </pc:spChg>
        <pc:spChg chg="del">
          <ac:chgData name="Minha Hwang" userId="8fe9cddc5444d0c1" providerId="LiveId" clId="{66B2EE92-C2EC-4B8D-BBD0-445D6118EA07}" dt="2025-02-13T14:29:35.845" v="51" actId="478"/>
          <ac:spMkLst>
            <pc:docMk/>
            <pc:sldMk cId="4208159950" sldId="11716"/>
            <ac:spMk id="3" creationId="{FD081D75-DF72-AC23-2852-C6F22809052C}"/>
          </ac:spMkLst>
        </pc:spChg>
        <pc:spChg chg="del">
          <ac:chgData name="Minha Hwang" userId="8fe9cddc5444d0c1" providerId="LiveId" clId="{66B2EE92-C2EC-4B8D-BBD0-445D6118EA07}" dt="2025-02-13T14:29:30.788" v="50" actId="478"/>
          <ac:spMkLst>
            <pc:docMk/>
            <pc:sldMk cId="4208159950" sldId="11716"/>
            <ac:spMk id="4" creationId="{79E4DD6B-CF0A-AD6C-4694-FAADF70B8621}"/>
          </ac:spMkLst>
        </pc:spChg>
        <pc:spChg chg="del">
          <ac:chgData name="Minha Hwang" userId="8fe9cddc5444d0c1" providerId="LiveId" clId="{66B2EE92-C2EC-4B8D-BBD0-445D6118EA07}" dt="2025-02-13T14:29:30.788" v="50" actId="478"/>
          <ac:spMkLst>
            <pc:docMk/>
            <pc:sldMk cId="4208159950" sldId="11716"/>
            <ac:spMk id="5" creationId="{7893A3B3-D939-2F94-B4D8-BE5AECB1756A}"/>
          </ac:spMkLst>
        </pc:spChg>
        <pc:spChg chg="del">
          <ac:chgData name="Minha Hwang" userId="8fe9cddc5444d0c1" providerId="LiveId" clId="{66B2EE92-C2EC-4B8D-BBD0-445D6118EA07}" dt="2025-02-13T14:29:35.845" v="51" actId="478"/>
          <ac:spMkLst>
            <pc:docMk/>
            <pc:sldMk cId="4208159950" sldId="11716"/>
            <ac:spMk id="9" creationId="{5102A185-C55E-0444-10E4-5675E7765584}"/>
          </ac:spMkLst>
        </pc:spChg>
        <pc:spChg chg="del">
          <ac:chgData name="Minha Hwang" userId="8fe9cddc5444d0c1" providerId="LiveId" clId="{66B2EE92-C2EC-4B8D-BBD0-445D6118EA07}" dt="2025-02-13T14:29:35.845" v="51" actId="478"/>
          <ac:spMkLst>
            <pc:docMk/>
            <pc:sldMk cId="4208159950" sldId="11716"/>
            <ac:spMk id="10" creationId="{11067593-5244-54FA-FD13-25F52FB29B85}"/>
          </ac:spMkLst>
        </pc:spChg>
        <pc:spChg chg="mod">
          <ac:chgData name="Minha Hwang" userId="8fe9cddc5444d0c1" providerId="LiveId" clId="{66B2EE92-C2EC-4B8D-BBD0-445D6118EA07}" dt="2025-02-13T14:29:52.623" v="79" actId="20577"/>
          <ac:spMkLst>
            <pc:docMk/>
            <pc:sldMk cId="4208159950" sldId="11716"/>
            <ac:spMk id="11" creationId="{D14E08AF-D3EE-451D-8B96-BCD6A18DE8BF}"/>
          </ac:spMkLst>
        </pc:spChg>
        <pc:spChg chg="del">
          <ac:chgData name="Minha Hwang" userId="8fe9cddc5444d0c1" providerId="LiveId" clId="{66B2EE92-C2EC-4B8D-BBD0-445D6118EA07}" dt="2025-02-13T14:29:30.788" v="50" actId="478"/>
          <ac:spMkLst>
            <pc:docMk/>
            <pc:sldMk cId="4208159950" sldId="11716"/>
            <ac:spMk id="12" creationId="{A9BFEA3B-BC27-2466-DB7B-68C8BA0B4731}"/>
          </ac:spMkLst>
        </pc:spChg>
        <pc:spChg chg="add mod">
          <ac:chgData name="Minha Hwang" userId="8fe9cddc5444d0c1" providerId="LiveId" clId="{66B2EE92-C2EC-4B8D-BBD0-445D6118EA07}" dt="2025-02-13T14:58:45.104" v="624"/>
          <ac:spMkLst>
            <pc:docMk/>
            <pc:sldMk cId="4208159950" sldId="11716"/>
            <ac:spMk id="13" creationId="{08044262-CAFE-31F5-9B52-309359A71713}"/>
          </ac:spMkLst>
        </pc:spChg>
        <pc:picChg chg="add mod">
          <ac:chgData name="Minha Hwang" userId="8fe9cddc5444d0c1" providerId="LiveId" clId="{66B2EE92-C2EC-4B8D-BBD0-445D6118EA07}" dt="2025-02-13T14:58:48.332" v="625" actId="1076"/>
          <ac:picMkLst>
            <pc:docMk/>
            <pc:sldMk cId="4208159950" sldId="11716"/>
            <ac:picMk id="7" creationId="{E058F4CA-98C1-5733-871D-9F05CECB65E5}"/>
          </ac:picMkLst>
        </pc:picChg>
        <pc:cxnChg chg="del">
          <ac:chgData name="Minha Hwang" userId="8fe9cddc5444d0c1" providerId="LiveId" clId="{66B2EE92-C2EC-4B8D-BBD0-445D6118EA07}" dt="2025-02-13T14:29:30.788" v="50" actId="478"/>
          <ac:cxnSpMkLst>
            <pc:docMk/>
            <pc:sldMk cId="4208159950" sldId="11716"/>
            <ac:cxnSpMk id="8" creationId="{3B0C481A-08CC-B7F1-92AB-C3013ACC6491}"/>
          </ac:cxnSpMkLst>
        </pc:cxnChg>
      </pc:sldChg>
      <pc:sldChg chg="del">
        <pc:chgData name="Minha Hwang" userId="8fe9cddc5444d0c1" providerId="LiveId" clId="{66B2EE92-C2EC-4B8D-BBD0-445D6118EA07}" dt="2025-02-13T14:34:31.520" v="102" actId="47"/>
        <pc:sldMkLst>
          <pc:docMk/>
          <pc:sldMk cId="1061035552" sldId="11717"/>
        </pc:sldMkLst>
      </pc:sldChg>
      <pc:sldChg chg="del">
        <pc:chgData name="Minha Hwang" userId="8fe9cddc5444d0c1" providerId="LiveId" clId="{66B2EE92-C2EC-4B8D-BBD0-445D6118EA07}" dt="2025-02-13T14:34:31.520" v="102" actId="47"/>
        <pc:sldMkLst>
          <pc:docMk/>
          <pc:sldMk cId="4220547376" sldId="11718"/>
        </pc:sldMkLst>
      </pc:sldChg>
      <pc:sldChg chg="addSp delSp modSp add mod ord">
        <pc:chgData name="Minha Hwang" userId="8fe9cddc5444d0c1" providerId="LiveId" clId="{66B2EE92-C2EC-4B8D-BBD0-445D6118EA07}" dt="2025-02-13T14:58:42.810" v="623"/>
        <pc:sldMkLst>
          <pc:docMk/>
          <pc:sldMk cId="591526546" sldId="11719"/>
        </pc:sldMkLst>
        <pc:spChg chg="add mod">
          <ac:chgData name="Minha Hwang" userId="8fe9cddc5444d0c1" providerId="LiveId" clId="{66B2EE92-C2EC-4B8D-BBD0-445D6118EA07}" dt="2025-02-13T14:58:42.810" v="623"/>
          <ac:spMkLst>
            <pc:docMk/>
            <pc:sldMk cId="591526546" sldId="11719"/>
            <ac:spMk id="4" creationId="{110E441A-A374-C4FD-25E4-533A950C72AA}"/>
          </ac:spMkLst>
        </pc:spChg>
        <pc:spChg chg="mod">
          <ac:chgData name="Minha Hwang" userId="8fe9cddc5444d0c1" providerId="LiveId" clId="{66B2EE92-C2EC-4B8D-BBD0-445D6118EA07}" dt="2025-02-13T14:33:18.561" v="96" actId="20577"/>
          <ac:spMkLst>
            <pc:docMk/>
            <pc:sldMk cId="591526546" sldId="11719"/>
            <ac:spMk id="11" creationId="{E6D3417C-2117-516E-10DC-D98CB42BF145}"/>
          </ac:spMkLst>
        </pc:spChg>
        <pc:picChg chg="add mod">
          <ac:chgData name="Minha Hwang" userId="8fe9cddc5444d0c1" providerId="LiveId" clId="{66B2EE92-C2EC-4B8D-BBD0-445D6118EA07}" dt="2025-02-13T14:33:53.143" v="99" actId="1076"/>
          <ac:picMkLst>
            <pc:docMk/>
            <pc:sldMk cId="591526546" sldId="11719"/>
            <ac:picMk id="3" creationId="{7D76E6A0-5577-B6D8-AC02-51D4C54247D1}"/>
          </ac:picMkLst>
        </pc:picChg>
        <pc:picChg chg="del">
          <ac:chgData name="Minha Hwang" userId="8fe9cddc5444d0c1" providerId="LiveId" clId="{66B2EE92-C2EC-4B8D-BBD0-445D6118EA07}" dt="2025-02-13T14:33:49.366" v="97" actId="478"/>
          <ac:picMkLst>
            <pc:docMk/>
            <pc:sldMk cId="591526546" sldId="11719"/>
            <ac:picMk id="7" creationId="{96654BFB-D748-73FD-98B2-013979FADDF4}"/>
          </ac:picMkLst>
        </pc:picChg>
      </pc:sldChg>
      <pc:sldChg chg="addSp delSp modSp add mod">
        <pc:chgData name="Minha Hwang" userId="8fe9cddc5444d0c1" providerId="LiveId" clId="{66B2EE92-C2EC-4B8D-BBD0-445D6118EA07}" dt="2025-02-13T14:56:44.332" v="599" actId="1076"/>
        <pc:sldMkLst>
          <pc:docMk/>
          <pc:sldMk cId="3349316963" sldId="11720"/>
        </pc:sldMkLst>
        <pc:spChg chg="add mod">
          <ac:chgData name="Minha Hwang" userId="8fe9cddc5444d0c1" providerId="LiveId" clId="{66B2EE92-C2EC-4B8D-BBD0-445D6118EA07}" dt="2025-02-13T14:56:44.332" v="599" actId="1076"/>
          <ac:spMkLst>
            <pc:docMk/>
            <pc:sldMk cId="3349316963" sldId="11720"/>
            <ac:spMk id="10" creationId="{3B837F4D-28C5-DBF0-C6B3-4B63371F374A}"/>
          </ac:spMkLst>
        </pc:spChg>
        <pc:spChg chg="mod">
          <ac:chgData name="Minha Hwang" userId="8fe9cddc5444d0c1" providerId="LiveId" clId="{66B2EE92-C2EC-4B8D-BBD0-445D6118EA07}" dt="2025-02-13T14:38:32.004" v="252" actId="20577"/>
          <ac:spMkLst>
            <pc:docMk/>
            <pc:sldMk cId="3349316963" sldId="11720"/>
            <ac:spMk id="11" creationId="{D7FD1E03-B63A-0A90-D25B-BC3B418FA7FE}"/>
          </ac:spMkLst>
        </pc:spChg>
        <pc:picChg chg="del">
          <ac:chgData name="Minha Hwang" userId="8fe9cddc5444d0c1" providerId="LiveId" clId="{66B2EE92-C2EC-4B8D-BBD0-445D6118EA07}" dt="2025-02-13T14:38:21.428" v="224" actId="478"/>
          <ac:picMkLst>
            <pc:docMk/>
            <pc:sldMk cId="3349316963" sldId="11720"/>
            <ac:picMk id="3" creationId="{4A8264F1-65B7-ED90-B15B-F18A15EABBF8}"/>
          </ac:picMkLst>
        </pc:picChg>
        <pc:picChg chg="add del mod">
          <ac:chgData name="Minha Hwang" userId="8fe9cddc5444d0c1" providerId="LiveId" clId="{66B2EE92-C2EC-4B8D-BBD0-445D6118EA07}" dt="2025-02-13T14:38:51.725" v="253" actId="478"/>
          <ac:picMkLst>
            <pc:docMk/>
            <pc:sldMk cId="3349316963" sldId="11720"/>
            <ac:picMk id="4" creationId="{AFD980D9-F6A3-74ED-9F8D-F9212564C4AF}"/>
          </ac:picMkLst>
        </pc:picChg>
        <pc:picChg chg="add mod modCrop">
          <ac:chgData name="Minha Hwang" userId="8fe9cddc5444d0c1" providerId="LiveId" clId="{66B2EE92-C2EC-4B8D-BBD0-445D6118EA07}" dt="2025-02-13T14:54:56.495" v="492" actId="1076"/>
          <ac:picMkLst>
            <pc:docMk/>
            <pc:sldMk cId="3349316963" sldId="11720"/>
            <ac:picMk id="6" creationId="{78246FF3-84DA-BDF7-3363-8FB232D36461}"/>
          </ac:picMkLst>
        </pc:picChg>
        <pc:picChg chg="add del mod">
          <ac:chgData name="Minha Hwang" userId="8fe9cddc5444d0c1" providerId="LiveId" clId="{66B2EE92-C2EC-4B8D-BBD0-445D6118EA07}" dt="2025-02-13T14:54:06.321" v="488" actId="478"/>
          <ac:picMkLst>
            <pc:docMk/>
            <pc:sldMk cId="3349316963" sldId="11720"/>
            <ac:picMk id="7" creationId="{1A3F17E3-9C6D-0F9C-D74A-C120D0F01855}"/>
          </ac:picMkLst>
        </pc:picChg>
        <pc:picChg chg="add del">
          <ac:chgData name="Minha Hwang" userId="8fe9cddc5444d0c1" providerId="LiveId" clId="{66B2EE92-C2EC-4B8D-BBD0-445D6118EA07}" dt="2025-02-13T14:55:10.388" v="494" actId="22"/>
          <ac:picMkLst>
            <pc:docMk/>
            <pc:sldMk cId="3349316963" sldId="11720"/>
            <ac:picMk id="9" creationId="{F3854028-D50C-57ED-26F8-3E127BD23342}"/>
          </ac:picMkLst>
        </pc:picChg>
      </pc:sldChg>
      <pc:sldChg chg="addSp delSp modSp add mod ord">
        <pc:chgData name="Minha Hwang" userId="8fe9cddc5444d0c1" providerId="LiveId" clId="{66B2EE92-C2EC-4B8D-BBD0-445D6118EA07}" dt="2025-02-13T14:58:33.476" v="621" actId="1076"/>
        <pc:sldMkLst>
          <pc:docMk/>
          <pc:sldMk cId="2828375096" sldId="11721"/>
        </pc:sldMkLst>
        <pc:spChg chg="add mod">
          <ac:chgData name="Minha Hwang" userId="8fe9cddc5444d0c1" providerId="LiveId" clId="{66B2EE92-C2EC-4B8D-BBD0-445D6118EA07}" dt="2025-02-13T14:58:29.806" v="620"/>
          <ac:spMkLst>
            <pc:docMk/>
            <pc:sldMk cId="2828375096" sldId="11721"/>
            <ac:spMk id="7" creationId="{978B5A4A-62B0-22B3-BE59-AC89C6CE30FE}"/>
          </ac:spMkLst>
        </pc:spChg>
        <pc:spChg chg="mod">
          <ac:chgData name="Minha Hwang" userId="8fe9cddc5444d0c1" providerId="LiveId" clId="{66B2EE92-C2EC-4B8D-BBD0-445D6118EA07}" dt="2025-02-13T14:35:45.587" v="181" actId="20577"/>
          <ac:spMkLst>
            <pc:docMk/>
            <pc:sldMk cId="2828375096" sldId="11721"/>
            <ac:spMk id="11" creationId="{C880CD23-6646-5838-4A01-D51FB1709818}"/>
          </ac:spMkLst>
        </pc:spChg>
        <pc:picChg chg="del mod">
          <ac:chgData name="Minha Hwang" userId="8fe9cddc5444d0c1" providerId="LiveId" clId="{66B2EE92-C2EC-4B8D-BBD0-445D6118EA07}" dt="2025-02-13T14:34:50.595" v="104" actId="478"/>
          <ac:picMkLst>
            <pc:docMk/>
            <pc:sldMk cId="2828375096" sldId="11721"/>
            <ac:picMk id="3" creationId="{2620D836-1A71-CF6A-E86E-E12F3FE423BF}"/>
          </ac:picMkLst>
        </pc:picChg>
        <pc:picChg chg="add del mod">
          <ac:chgData name="Minha Hwang" userId="8fe9cddc5444d0c1" providerId="LiveId" clId="{66B2EE92-C2EC-4B8D-BBD0-445D6118EA07}" dt="2025-02-13T14:37:59.446" v="222" actId="478"/>
          <ac:picMkLst>
            <pc:docMk/>
            <pc:sldMk cId="2828375096" sldId="11721"/>
            <ac:picMk id="4" creationId="{1A1DB3ED-D71C-3CB5-9B7B-0A212A74889A}"/>
          </ac:picMkLst>
        </pc:picChg>
        <pc:picChg chg="add mod">
          <ac:chgData name="Minha Hwang" userId="8fe9cddc5444d0c1" providerId="LiveId" clId="{66B2EE92-C2EC-4B8D-BBD0-445D6118EA07}" dt="2025-02-13T14:58:33.476" v="621" actId="1076"/>
          <ac:picMkLst>
            <pc:docMk/>
            <pc:sldMk cId="2828375096" sldId="11721"/>
            <ac:picMk id="6" creationId="{B8C12BAA-D520-A5F6-7490-BAC8A9CD0D09}"/>
          </ac:picMkLst>
        </pc:picChg>
      </pc:sldChg>
      <pc:sldChg chg="addSp modSp add mod">
        <pc:chgData name="Minha Hwang" userId="8fe9cddc5444d0c1" providerId="LiveId" clId="{66B2EE92-C2EC-4B8D-BBD0-445D6118EA07}" dt="2025-02-13T14:58:38.282" v="622"/>
        <pc:sldMkLst>
          <pc:docMk/>
          <pc:sldMk cId="170526703" sldId="11722"/>
        </pc:sldMkLst>
        <pc:spChg chg="add mod">
          <ac:chgData name="Minha Hwang" userId="8fe9cddc5444d0c1" providerId="LiveId" clId="{66B2EE92-C2EC-4B8D-BBD0-445D6118EA07}" dt="2025-02-13T14:58:38.282" v="622"/>
          <ac:spMkLst>
            <pc:docMk/>
            <pc:sldMk cId="170526703" sldId="11722"/>
            <ac:spMk id="2" creationId="{B393F9EA-0CBF-3133-D99C-39D17F72EE30}"/>
          </ac:spMkLst>
        </pc:spChg>
        <pc:spChg chg="mod">
          <ac:chgData name="Minha Hwang" userId="8fe9cddc5444d0c1" providerId="LiveId" clId="{66B2EE92-C2EC-4B8D-BBD0-445D6118EA07}" dt="2025-02-13T14:37:25.453" v="221" actId="20577"/>
          <ac:spMkLst>
            <pc:docMk/>
            <pc:sldMk cId="170526703" sldId="11722"/>
            <ac:spMk id="11" creationId="{30E393DF-AE8B-A0DF-9663-3B6C7E7758FE}"/>
          </ac:spMkLst>
        </pc:spChg>
      </pc:sldChg>
      <pc:sldChg chg="addSp delSp modSp add mod">
        <pc:chgData name="Minha Hwang" userId="8fe9cddc5444d0c1" providerId="LiveId" clId="{66B2EE92-C2EC-4B8D-BBD0-445D6118EA07}" dt="2025-02-13T14:56:49.084" v="600"/>
        <pc:sldMkLst>
          <pc:docMk/>
          <pc:sldMk cId="3245293643" sldId="11723"/>
        </pc:sldMkLst>
        <pc:spChg chg="add mod">
          <ac:chgData name="Minha Hwang" userId="8fe9cddc5444d0c1" providerId="LiveId" clId="{66B2EE92-C2EC-4B8D-BBD0-445D6118EA07}" dt="2025-02-13T14:56:49.084" v="600"/>
          <ac:spMkLst>
            <pc:docMk/>
            <pc:sldMk cId="3245293643" sldId="11723"/>
            <ac:spMk id="4" creationId="{19D2EF15-1BEB-5112-A922-CE689A6CABCB}"/>
          </ac:spMkLst>
        </pc:spChg>
        <pc:spChg chg="mod">
          <ac:chgData name="Minha Hwang" userId="8fe9cddc5444d0c1" providerId="LiveId" clId="{66B2EE92-C2EC-4B8D-BBD0-445D6118EA07}" dt="2025-02-13T14:40:07.421" v="300" actId="20577"/>
          <ac:spMkLst>
            <pc:docMk/>
            <pc:sldMk cId="3245293643" sldId="11723"/>
            <ac:spMk id="11" creationId="{5D70FC4E-EF9E-8CAE-26CD-B44AB00080DB}"/>
          </ac:spMkLst>
        </pc:spChg>
        <pc:picChg chg="add mod">
          <ac:chgData name="Minha Hwang" userId="8fe9cddc5444d0c1" providerId="LiveId" clId="{66B2EE92-C2EC-4B8D-BBD0-445D6118EA07}" dt="2025-02-13T14:39:57.238" v="264" actId="1076"/>
          <ac:picMkLst>
            <pc:docMk/>
            <pc:sldMk cId="3245293643" sldId="11723"/>
            <ac:picMk id="3" creationId="{BFF24984-46B8-8E71-39BD-5CD2DDDFE49B}"/>
          </ac:picMkLst>
        </pc:picChg>
        <pc:picChg chg="del">
          <ac:chgData name="Minha Hwang" userId="8fe9cddc5444d0c1" providerId="LiveId" clId="{66B2EE92-C2EC-4B8D-BBD0-445D6118EA07}" dt="2025-02-13T14:39:46.802" v="261" actId="478"/>
          <ac:picMkLst>
            <pc:docMk/>
            <pc:sldMk cId="3245293643" sldId="11723"/>
            <ac:picMk id="6" creationId="{BD06F593-74E8-E17F-7AE3-175150E5F0D7}"/>
          </ac:picMkLst>
        </pc:picChg>
        <pc:picChg chg="del mod">
          <ac:chgData name="Minha Hwang" userId="8fe9cddc5444d0c1" providerId="LiveId" clId="{66B2EE92-C2EC-4B8D-BBD0-445D6118EA07}" dt="2025-02-13T14:39:44.909" v="260" actId="478"/>
          <ac:picMkLst>
            <pc:docMk/>
            <pc:sldMk cId="3245293643" sldId="11723"/>
            <ac:picMk id="7" creationId="{F66024E6-C292-E8C2-FADF-AB23A657B92D}"/>
          </ac:picMkLst>
        </pc:picChg>
      </pc:sldChg>
      <pc:sldChg chg="addSp delSp modSp add mod">
        <pc:chgData name="Minha Hwang" userId="8fe9cddc5444d0c1" providerId="LiveId" clId="{66B2EE92-C2EC-4B8D-BBD0-445D6118EA07}" dt="2025-02-13T14:57:01.243" v="604" actId="1076"/>
        <pc:sldMkLst>
          <pc:docMk/>
          <pc:sldMk cId="1020333199" sldId="11724"/>
        </pc:sldMkLst>
        <pc:spChg chg="add mod">
          <ac:chgData name="Minha Hwang" userId="8fe9cddc5444d0c1" providerId="LiveId" clId="{66B2EE92-C2EC-4B8D-BBD0-445D6118EA07}" dt="2025-02-13T14:56:55.491" v="602"/>
          <ac:spMkLst>
            <pc:docMk/>
            <pc:sldMk cId="1020333199" sldId="11724"/>
            <ac:spMk id="10" creationId="{4D3BFBD4-A74F-0D43-2650-571175958137}"/>
          </ac:spMkLst>
        </pc:spChg>
        <pc:spChg chg="mod">
          <ac:chgData name="Minha Hwang" userId="8fe9cddc5444d0c1" providerId="LiveId" clId="{66B2EE92-C2EC-4B8D-BBD0-445D6118EA07}" dt="2025-02-13T14:51:41.813" v="487" actId="20577"/>
          <ac:spMkLst>
            <pc:docMk/>
            <pc:sldMk cId="1020333199" sldId="11724"/>
            <ac:spMk id="11" creationId="{B6DC7AC8-0D31-BB35-EB7C-243221338457}"/>
          </ac:spMkLst>
        </pc:spChg>
        <pc:picChg chg="del">
          <ac:chgData name="Minha Hwang" userId="8fe9cddc5444d0c1" providerId="LiveId" clId="{66B2EE92-C2EC-4B8D-BBD0-445D6118EA07}" dt="2025-02-13T14:41:30.135" v="302" actId="478"/>
          <ac:picMkLst>
            <pc:docMk/>
            <pc:sldMk cId="1020333199" sldId="11724"/>
            <ac:picMk id="3" creationId="{1CB6CF31-A980-0F45-A9AB-0409E704DD49}"/>
          </ac:picMkLst>
        </pc:picChg>
        <pc:picChg chg="add del mod">
          <ac:chgData name="Minha Hwang" userId="8fe9cddc5444d0c1" providerId="LiveId" clId="{66B2EE92-C2EC-4B8D-BBD0-445D6118EA07}" dt="2025-02-13T14:46:56.444" v="432" actId="478"/>
          <ac:picMkLst>
            <pc:docMk/>
            <pc:sldMk cId="1020333199" sldId="11724"/>
            <ac:picMk id="4" creationId="{2FA83A99-AC7F-20BD-37DE-17222766A3AC}"/>
          </ac:picMkLst>
        </pc:picChg>
        <pc:picChg chg="add del mod">
          <ac:chgData name="Minha Hwang" userId="8fe9cddc5444d0c1" providerId="LiveId" clId="{66B2EE92-C2EC-4B8D-BBD0-445D6118EA07}" dt="2025-02-13T14:46:57.093" v="433" actId="478"/>
          <ac:picMkLst>
            <pc:docMk/>
            <pc:sldMk cId="1020333199" sldId="11724"/>
            <ac:picMk id="6" creationId="{03420422-A6E9-A756-02CF-01399CEC0CDC}"/>
          </ac:picMkLst>
        </pc:picChg>
        <pc:picChg chg="add del mod">
          <ac:chgData name="Minha Hwang" userId="8fe9cddc5444d0c1" providerId="LiveId" clId="{66B2EE92-C2EC-4B8D-BBD0-445D6118EA07}" dt="2025-02-13T14:46:55.181" v="431" actId="478"/>
          <ac:picMkLst>
            <pc:docMk/>
            <pc:sldMk cId="1020333199" sldId="11724"/>
            <ac:picMk id="7" creationId="{1BD6BAAD-8111-3336-C0E2-C14187B4574B}"/>
          </ac:picMkLst>
        </pc:picChg>
        <pc:picChg chg="add mod">
          <ac:chgData name="Minha Hwang" userId="8fe9cddc5444d0c1" providerId="LiveId" clId="{66B2EE92-C2EC-4B8D-BBD0-445D6118EA07}" dt="2025-02-13T14:57:01.243" v="604" actId="1076"/>
          <ac:picMkLst>
            <pc:docMk/>
            <pc:sldMk cId="1020333199" sldId="11724"/>
            <ac:picMk id="9" creationId="{875007CE-DA65-D539-03B2-7630C7544B7D}"/>
          </ac:picMkLst>
        </pc:picChg>
      </pc:sldChg>
      <pc:sldChg chg="addSp delSp modSp add mod ord">
        <pc:chgData name="Minha Hwang" userId="8fe9cddc5444d0c1" providerId="LiveId" clId="{66B2EE92-C2EC-4B8D-BBD0-445D6118EA07}" dt="2025-02-13T14:57:50.528" v="612"/>
        <pc:sldMkLst>
          <pc:docMk/>
          <pc:sldMk cId="1802396270" sldId="11725"/>
        </pc:sldMkLst>
        <pc:spChg chg="add mod">
          <ac:chgData name="Minha Hwang" userId="8fe9cddc5444d0c1" providerId="LiveId" clId="{66B2EE92-C2EC-4B8D-BBD0-445D6118EA07}" dt="2025-02-13T14:56:52.679" v="601"/>
          <ac:spMkLst>
            <pc:docMk/>
            <pc:sldMk cId="1802396270" sldId="11725"/>
            <ac:spMk id="2" creationId="{757DFC28-ACD7-D109-902D-59C94816736D}"/>
          </ac:spMkLst>
        </pc:spChg>
        <pc:spChg chg="mod">
          <ac:chgData name="Minha Hwang" userId="8fe9cddc5444d0c1" providerId="LiveId" clId="{66B2EE92-C2EC-4B8D-BBD0-445D6118EA07}" dt="2025-02-13T14:46:48.008" v="430" actId="20577"/>
          <ac:spMkLst>
            <pc:docMk/>
            <pc:sldMk cId="1802396270" sldId="11725"/>
            <ac:spMk id="11" creationId="{C1A80F1A-04EF-7857-99AB-BBF28A80CCA1}"/>
          </ac:spMkLst>
        </pc:spChg>
        <pc:picChg chg="mod">
          <ac:chgData name="Minha Hwang" userId="8fe9cddc5444d0c1" providerId="LiveId" clId="{66B2EE92-C2EC-4B8D-BBD0-445D6118EA07}" dt="2025-02-13T14:57:14.456" v="606" actId="14100"/>
          <ac:picMkLst>
            <pc:docMk/>
            <pc:sldMk cId="1802396270" sldId="11725"/>
            <ac:picMk id="4" creationId="{5CCE4547-2083-32B7-B733-0D501D83F8A1}"/>
          </ac:picMkLst>
        </pc:picChg>
        <pc:picChg chg="mod">
          <ac:chgData name="Minha Hwang" userId="8fe9cddc5444d0c1" providerId="LiveId" clId="{66B2EE92-C2EC-4B8D-BBD0-445D6118EA07}" dt="2025-02-13T14:57:08.975" v="605" actId="14100"/>
          <ac:picMkLst>
            <pc:docMk/>
            <pc:sldMk cId="1802396270" sldId="11725"/>
            <ac:picMk id="6" creationId="{C5F8F730-04D0-E7E8-C225-161805783B09}"/>
          </ac:picMkLst>
        </pc:picChg>
        <pc:picChg chg="del">
          <ac:chgData name="Minha Hwang" userId="8fe9cddc5444d0c1" providerId="LiveId" clId="{66B2EE92-C2EC-4B8D-BBD0-445D6118EA07}" dt="2025-02-13T14:46:58.609" v="434" actId="478"/>
          <ac:picMkLst>
            <pc:docMk/>
            <pc:sldMk cId="1802396270" sldId="11725"/>
            <ac:picMk id="7" creationId="{F51FA269-7BA4-9C90-1E2D-5D1A7956125C}"/>
          </ac:picMkLst>
        </pc:picChg>
      </pc:sldChg>
      <pc:sldChg chg="addSp delSp modSp add mod">
        <pc:chgData name="Minha Hwang" userId="8fe9cddc5444d0c1" providerId="LiveId" clId="{66B2EE92-C2EC-4B8D-BBD0-445D6118EA07}" dt="2025-02-13T15:00:45.138" v="753" actId="1076"/>
        <pc:sldMkLst>
          <pc:docMk/>
          <pc:sldMk cId="3961389261" sldId="11726"/>
        </pc:sldMkLst>
        <pc:spChg chg="add mod">
          <ac:chgData name="Minha Hwang" userId="8fe9cddc5444d0c1" providerId="LiveId" clId="{66B2EE92-C2EC-4B8D-BBD0-445D6118EA07}" dt="2025-02-13T15:00:45.138" v="753" actId="1076"/>
          <ac:spMkLst>
            <pc:docMk/>
            <pc:sldMk cId="3961389261" sldId="11726"/>
            <ac:spMk id="2" creationId="{298F9C04-674B-2951-5EEE-F28B49BA748A}"/>
          </ac:spMkLst>
        </pc:spChg>
        <pc:spChg chg="mod">
          <ac:chgData name="Minha Hwang" userId="8fe9cddc5444d0c1" providerId="LiveId" clId="{66B2EE92-C2EC-4B8D-BBD0-445D6118EA07}" dt="2025-02-13T14:59:17.153" v="630" actId="20577"/>
          <ac:spMkLst>
            <pc:docMk/>
            <pc:sldMk cId="3961389261" sldId="11726"/>
            <ac:spMk id="11" creationId="{DB5ED189-6D4D-8D61-A6FD-66A4509EC5ED}"/>
          </ac:spMkLst>
        </pc:spChg>
        <pc:spChg chg="del">
          <ac:chgData name="Minha Hwang" userId="8fe9cddc5444d0c1" providerId="LiveId" clId="{66B2EE92-C2EC-4B8D-BBD0-445D6118EA07}" dt="2025-02-13T14:59:25.866" v="632" actId="478"/>
          <ac:spMkLst>
            <pc:docMk/>
            <pc:sldMk cId="3961389261" sldId="11726"/>
            <ac:spMk id="13" creationId="{B7C11095-48E6-A67D-CDBF-DDA39C1CB062}"/>
          </ac:spMkLst>
        </pc:spChg>
        <pc:picChg chg="del">
          <ac:chgData name="Minha Hwang" userId="8fe9cddc5444d0c1" providerId="LiveId" clId="{66B2EE92-C2EC-4B8D-BBD0-445D6118EA07}" dt="2025-02-13T14:59:21.557" v="631" actId="478"/>
          <ac:picMkLst>
            <pc:docMk/>
            <pc:sldMk cId="3961389261" sldId="11726"/>
            <ac:picMk id="7" creationId="{A297E587-3B52-45A5-C96F-EA4E350FB8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3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D9691-E7C3-0BAA-3651-20CA23F5E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2750F-3667-3B3C-7F7E-A61684A2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262F9-0F2F-5441-D5AE-89AAAD74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9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0D6A1-AECF-8055-1A42-92AF4F8C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3AAFC-8573-41B4-86CD-1D3BEC088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80BF65-68AA-6CBF-4F08-3D4C3416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1E95-8A9C-B990-2C30-017E4077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9F9DE-3ACB-82CB-57BA-FB71D8EEC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EF799-5FCA-5563-94BD-D3A76800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9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92898-4F1A-272E-891E-71FD4BA7F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CFE11-F0CB-287B-3549-4D0F215A9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45C1A-9BB0-8BDB-47BF-4313996F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0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22A44-2A4A-543D-CC34-2C932B03F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C3BBEA-0B12-B240-5313-D21D89105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40C6D-0992-8DEA-DD36-041EB2B8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CB4C7-603D-B8C4-998C-AC62A2C3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26473-49A2-C871-0E0F-4151408E7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3E6648-B2D5-FB75-4022-658A6BA0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87B1E-7325-E92C-163B-162EAC9D0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F29DA-128B-F48F-04CC-26C9D5597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78393-727D-B94B-431E-27D36A196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3291F-7B6B-5DF9-9DA1-D37BD3B5B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CD6DB-D4C4-9DD9-E244-F6647D3B4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38825-5971-C18F-AF03-EF55019F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00" y="4343706"/>
            <a:ext cx="5485804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5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deeplearning.ai/courses/embedding-models-from-architecture-to-implement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deeplearning.ai/courses/embedding-models-from-architecture-to-imple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earn.deeplearning.ai/courses/embedding-models-from-architecture-to-implementation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deeplearning.ai/courses/embedding-models-from-architecture-to-implement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deeplearning.ai/courses/embedding-models-from-architecture-to-implement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deeplearning.ai/courses/embedding-models-from-architecture-to-implem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deeplearning.ai/courses/embedding-models-from-architecture-to-implement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deeplearning.ai/courses/embedding-models-from-architecture-to-imple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 dirty="0"/>
              <a:t>Sentence embedding and applications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641" y="2589574"/>
            <a:ext cx="4031147" cy="933555"/>
          </a:xfrm>
        </p:spPr>
        <p:txBody>
          <a:bodyPr>
            <a:noAutofit/>
          </a:bodyPr>
          <a:lstStyle/>
          <a:p>
            <a:r>
              <a:rPr lang="en-US" sz="1400" dirty="0"/>
              <a:t>Minha Hwang</a:t>
            </a:r>
          </a:p>
        </p:txBody>
      </p:sp>
      <p:pic>
        <p:nvPicPr>
          <p:cNvPr id="1026" name="Picture 2" descr="Image result for Retail Analytics">
            <a:extLst>
              <a:ext uri="{FF2B5EF4-FFF2-40B4-BE49-F238E27FC236}">
                <a16:creationId xmlns:a16="http://schemas.microsoft.com/office/drawing/2014/main" id="{986AE3C2-C52E-4E0B-A82B-B169F157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49" y="2690796"/>
            <a:ext cx="5744814" cy="39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362EB-EC4C-41E9-CF30-EEA37C05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B5ED189-6D4D-8D61-A6FD-66A4509EC5ED}"/>
              </a:ext>
            </a:extLst>
          </p:cNvPr>
          <p:cNvSpPr txBox="1">
            <a:spLocks/>
          </p:cNvSpPr>
          <p:nvPr/>
        </p:nvSpPr>
        <p:spPr bwMode="auto">
          <a:xfrm>
            <a:off x="322068" y="55450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9C04-674B-2951-5EEE-F28B49BA748A}"/>
              </a:ext>
            </a:extLst>
          </p:cNvPr>
          <p:cNvSpPr txBox="1"/>
          <p:nvPr/>
        </p:nvSpPr>
        <p:spPr>
          <a:xfrm>
            <a:off x="1706880" y="2548128"/>
            <a:ext cx="8107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Online Metric: Semantic Reformulation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Topic Modeling: Query Clustering</a:t>
            </a:r>
          </a:p>
        </p:txBody>
      </p:sp>
    </p:spTree>
    <p:extLst>
      <p:ext uri="{BB962C8B-B14F-4D97-AF65-F5344CB8AC3E}">
        <p14:creationId xmlns:p14="http://schemas.microsoft.com/office/powerpoint/2010/main" val="396138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4E08AF-D3EE-451D-8B96-BCD6A18DE8BF}"/>
              </a:ext>
            </a:extLst>
          </p:cNvPr>
          <p:cNvSpPr txBox="1">
            <a:spLocks/>
          </p:cNvSpPr>
          <p:nvPr/>
        </p:nvSpPr>
        <p:spPr bwMode="auto">
          <a:xfrm>
            <a:off x="322068" y="55450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What are Vector Embedding?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8F4CA-98C1-5733-871D-9F05CECB6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84" y="1392701"/>
            <a:ext cx="9716856" cy="402963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44262-CAFE-31F5-9B52-309359A71713}"/>
              </a:ext>
            </a:extLst>
          </p:cNvPr>
          <p:cNvSpPr txBox="1">
            <a:spLocks/>
          </p:cNvSpPr>
          <p:nvPr/>
        </p:nvSpPr>
        <p:spPr bwMode="auto">
          <a:xfrm>
            <a:off x="360185" y="6019800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+mj-lt"/>
                <a:ea typeface="ＭＳ Ｐゴシック" pitchFamily="34" charset="-128"/>
                <a:cs typeface="Arial" charset="0"/>
              </a:rPr>
              <a:t>Source: Deeplearning.ai – Embedding Models from Architecture to Implementation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https://learn.deeplearning.ai/courses/embedding-models-from-architecture-to-implementation</a:t>
            </a:r>
            <a:endParaRPr lang="en-US" sz="1600" b="1" dirty="0">
              <a:solidFill>
                <a:srgbClr val="0070C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5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ACE88-C451-9066-CC71-1862963C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6D3417C-2117-516E-10DC-D98CB42BF145}"/>
              </a:ext>
            </a:extLst>
          </p:cNvPr>
          <p:cNvSpPr txBox="1">
            <a:spLocks/>
          </p:cNvSpPr>
          <p:nvPr/>
        </p:nvSpPr>
        <p:spPr bwMode="auto">
          <a:xfrm>
            <a:off x="184925" y="50116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Word Embeddings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6E6A0-5577-B6D8-AC02-51D4C542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0" y="1666597"/>
            <a:ext cx="9593014" cy="398200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0E441A-A374-C4FD-25E4-533A950C72AA}"/>
              </a:ext>
            </a:extLst>
          </p:cNvPr>
          <p:cNvSpPr txBox="1">
            <a:spLocks/>
          </p:cNvSpPr>
          <p:nvPr/>
        </p:nvSpPr>
        <p:spPr bwMode="auto">
          <a:xfrm>
            <a:off x="360185" y="6019800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+mj-lt"/>
                <a:ea typeface="ＭＳ Ｐゴシック" pitchFamily="34" charset="-128"/>
                <a:cs typeface="Arial" charset="0"/>
              </a:rPr>
              <a:t>Source: Deeplearning.ai – Embedding Models from Architecture to Implementation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https://learn.deeplearning.ai/courses/embedding-models-from-architecture-to-implementation</a:t>
            </a:r>
            <a:endParaRPr lang="en-US" sz="1600" b="1" dirty="0">
              <a:solidFill>
                <a:srgbClr val="0070C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2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47670-9D5B-4864-B617-34D9BF91F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1A80F1A-04EF-7857-99AB-BBF28A80CCA1}"/>
              </a:ext>
            </a:extLst>
          </p:cNvPr>
          <p:cNvSpPr txBox="1">
            <a:spLocks/>
          </p:cNvSpPr>
          <p:nvPr/>
        </p:nvSpPr>
        <p:spPr bwMode="auto">
          <a:xfrm>
            <a:off x="184925" y="50116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Problems with Word Embedding: Context are Lost!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E4547-2083-32B7-B733-0D501D83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434" y="1272073"/>
            <a:ext cx="5313591" cy="4747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8F730-04D0-E7E8-C225-161805783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9" y="1232274"/>
            <a:ext cx="5269543" cy="4885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DFC28-ACD7-D109-902D-59C94816736D}"/>
              </a:ext>
            </a:extLst>
          </p:cNvPr>
          <p:cNvSpPr txBox="1">
            <a:spLocks/>
          </p:cNvSpPr>
          <p:nvPr/>
        </p:nvSpPr>
        <p:spPr bwMode="auto">
          <a:xfrm>
            <a:off x="360185" y="6019800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+mj-lt"/>
                <a:ea typeface="ＭＳ Ｐゴシック" pitchFamily="34" charset="-128"/>
                <a:cs typeface="Arial" charset="0"/>
              </a:rPr>
              <a:t>Source: Deeplearning.ai – Embedding Models from Architecture to Implementation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Arial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https://learn.deeplearning.ai/courses/embedding-models-from-architecture-to-implementation</a:t>
            </a:r>
            <a:endParaRPr lang="en-US" sz="1600" b="1" dirty="0">
              <a:solidFill>
                <a:srgbClr val="0070C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CDFBA-174B-C823-4009-C5B80E28D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E393DF-AE8B-A0DF-9663-3B6C7E7758FE}"/>
              </a:ext>
            </a:extLst>
          </p:cNvPr>
          <p:cNvSpPr txBox="1">
            <a:spLocks/>
          </p:cNvSpPr>
          <p:nvPr/>
        </p:nvSpPr>
        <p:spPr bwMode="auto">
          <a:xfrm>
            <a:off x="184925" y="50116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Sentence Embedding: Captures Semantic Meaning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1E00C-CEFD-E407-80C5-8BF07722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74" y="1812885"/>
            <a:ext cx="9307224" cy="3820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93F9EA-0CBF-3133-D99C-39D17F72EE30}"/>
              </a:ext>
            </a:extLst>
          </p:cNvPr>
          <p:cNvSpPr txBox="1">
            <a:spLocks/>
          </p:cNvSpPr>
          <p:nvPr/>
        </p:nvSpPr>
        <p:spPr bwMode="auto">
          <a:xfrm>
            <a:off x="360185" y="6019800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+mj-lt"/>
                <a:ea typeface="ＭＳ Ｐゴシック" pitchFamily="34" charset="-128"/>
                <a:cs typeface="Arial" charset="0"/>
              </a:rPr>
              <a:t>Source: Deeplearning.ai – Embedding Models from Architecture to Implementation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https://learn.deeplearning.ai/courses/embedding-models-from-architecture-to-implementation</a:t>
            </a:r>
            <a:endParaRPr lang="en-US" sz="1600" b="1" dirty="0">
              <a:solidFill>
                <a:srgbClr val="0070C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94D8-4E64-11F3-8A4C-742198C04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880CD23-6646-5838-4A01-D51FB1709818}"/>
              </a:ext>
            </a:extLst>
          </p:cNvPr>
          <p:cNvSpPr txBox="1">
            <a:spLocks/>
          </p:cNvSpPr>
          <p:nvPr/>
        </p:nvSpPr>
        <p:spPr bwMode="auto">
          <a:xfrm>
            <a:off x="184925" y="50116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Embedding Vectors in Other Domains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C12BAA-D520-A5F6-7490-BAC8A9CD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90" y="1339361"/>
            <a:ext cx="9116697" cy="4391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78B5A4A-62B0-22B3-BE59-AC89C6CE30FE}"/>
              </a:ext>
            </a:extLst>
          </p:cNvPr>
          <p:cNvSpPr txBox="1">
            <a:spLocks/>
          </p:cNvSpPr>
          <p:nvPr/>
        </p:nvSpPr>
        <p:spPr bwMode="auto">
          <a:xfrm>
            <a:off x="360185" y="6019800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+mj-lt"/>
                <a:ea typeface="ＭＳ Ｐゴシック" pitchFamily="34" charset="-128"/>
                <a:cs typeface="Arial" charset="0"/>
              </a:rPr>
              <a:t>Source: Deeplearning.ai – Embedding Models from Architecture to Implementation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https://learn.deeplearning.ai/courses/embedding-models-from-architecture-to-implementation</a:t>
            </a:r>
            <a:endParaRPr lang="en-US" sz="1600" b="1" dirty="0">
              <a:solidFill>
                <a:srgbClr val="0070C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7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E3824-D9C7-BB67-D948-002EC119E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7FD1E03-B63A-0A90-D25B-BC3B418FA7FE}"/>
              </a:ext>
            </a:extLst>
          </p:cNvPr>
          <p:cNvSpPr txBox="1">
            <a:spLocks/>
          </p:cNvSpPr>
          <p:nvPr/>
        </p:nvSpPr>
        <p:spPr bwMode="auto">
          <a:xfrm>
            <a:off x="184925" y="50116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Applications of Embeddings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46FF3-84DA-BDF7-3363-8FB232D3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335"/>
          <a:stretch/>
        </p:blipFill>
        <p:spPr>
          <a:xfrm>
            <a:off x="1004792" y="1609344"/>
            <a:ext cx="9154803" cy="423543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837F4D-28C5-DBF0-C6B3-4B63371F374A}"/>
              </a:ext>
            </a:extLst>
          </p:cNvPr>
          <p:cNvSpPr txBox="1">
            <a:spLocks/>
          </p:cNvSpPr>
          <p:nvPr/>
        </p:nvSpPr>
        <p:spPr bwMode="auto">
          <a:xfrm>
            <a:off x="360185" y="6019800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+mj-lt"/>
                <a:ea typeface="ＭＳ Ｐゴシック" pitchFamily="34" charset="-128"/>
                <a:cs typeface="Arial" charset="0"/>
              </a:rPr>
              <a:t>Source: Deeplearning.ai – Embedding Models from Architecture to Implementation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https://learn.deeplearning.ai/courses/embedding-models-from-architecture-to-implementation</a:t>
            </a:r>
            <a:endParaRPr lang="en-US" sz="1600" b="1" dirty="0">
              <a:solidFill>
                <a:srgbClr val="0070C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1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A8028-5C44-E50E-0139-961BB3A0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D70FC4E-EF9E-8CAE-26CD-B44AB00080DB}"/>
              </a:ext>
            </a:extLst>
          </p:cNvPr>
          <p:cNvSpPr txBox="1">
            <a:spLocks/>
          </p:cNvSpPr>
          <p:nvPr/>
        </p:nvSpPr>
        <p:spPr bwMode="auto">
          <a:xfrm>
            <a:off x="184925" y="50116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Sentence Embedding: Critical for RAG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24984-46B8-8E71-39BD-5CD2DDDF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16" y="1991167"/>
            <a:ext cx="8935697" cy="34199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D2EF15-1BEB-5112-A922-CE689A6CABCB}"/>
              </a:ext>
            </a:extLst>
          </p:cNvPr>
          <p:cNvSpPr txBox="1">
            <a:spLocks/>
          </p:cNvSpPr>
          <p:nvPr/>
        </p:nvSpPr>
        <p:spPr bwMode="auto">
          <a:xfrm>
            <a:off x="360185" y="6019800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+mj-lt"/>
                <a:ea typeface="ＭＳ Ｐゴシック" pitchFamily="34" charset="-128"/>
                <a:cs typeface="Arial" charset="0"/>
              </a:rPr>
              <a:t>Source: Deeplearning.ai – Embedding Models from Architecture to Implementation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https://learn.deeplearning.ai/courses/embedding-models-from-architecture-to-implementation</a:t>
            </a:r>
            <a:endParaRPr lang="en-US" sz="1600" b="1" dirty="0">
              <a:solidFill>
                <a:srgbClr val="0070C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9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D1355-FA28-C317-C968-F474A328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DC7AC8-0D31-BB35-EB7C-243221338457}"/>
              </a:ext>
            </a:extLst>
          </p:cNvPr>
          <p:cNvSpPr txBox="1">
            <a:spLocks/>
          </p:cNvSpPr>
          <p:nvPr/>
        </p:nvSpPr>
        <p:spPr bwMode="auto">
          <a:xfrm>
            <a:off x="184925" y="501161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dirty="0">
                <a:latin typeface="+mj-lt"/>
                <a:ea typeface="ＭＳ Ｐゴシック" pitchFamily="34" charset="-128"/>
                <a:cs typeface="Arial" charset="0"/>
              </a:rPr>
              <a:t>Sentence Embedding Models: SBERT, Short Sentence Transformer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007CE-DA65-D539-03B2-7630C754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642" y="1354601"/>
            <a:ext cx="5087331" cy="46499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D3BFBD4-A74F-0D43-2650-571175958137}"/>
              </a:ext>
            </a:extLst>
          </p:cNvPr>
          <p:cNvSpPr txBox="1">
            <a:spLocks/>
          </p:cNvSpPr>
          <p:nvPr/>
        </p:nvSpPr>
        <p:spPr bwMode="auto">
          <a:xfrm>
            <a:off x="360185" y="6019800"/>
            <a:ext cx="114716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+mj-lt"/>
                <a:ea typeface="ＭＳ Ｐゴシック" pitchFamily="34" charset="-128"/>
                <a:cs typeface="Arial" charset="0"/>
              </a:rPr>
              <a:t>Source: Deeplearning.ai – Embedding Models from Architecture to Implementation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70C0"/>
                </a:solidFill>
                <a:latin typeface="+mj-lt"/>
                <a:ea typeface="ＭＳ Ｐゴシック" pitchFamily="34" charset="-128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https://learn.deeplearning.ai/courses/embedding-models-from-architecture-to-implementation</a:t>
            </a:r>
            <a:endParaRPr lang="en-US" sz="1600" b="1" dirty="0">
              <a:solidFill>
                <a:srgbClr val="0070C0"/>
              </a:solidFill>
              <a:latin typeface="+mj-lt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3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333985-6DEC-4BB6-B360-FFFEFA02249A}">
  <ds:schemaRefs>
    <ds:schemaRef ds:uri="http://schemas.microsoft.com/sharepoint/v3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230e9df3-be65-4c73-a93b-d1236ebd677e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37059</TotalTime>
  <Words>246</Words>
  <Application>Microsoft Office PowerPoint</Application>
  <PresentationFormat>Widescreen</PresentationFormat>
  <Paragraphs>32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DividendVTI</vt:lpstr>
      <vt:lpstr>Sentence embedding and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Minha Hwang</dc:creator>
  <cp:lastModifiedBy>Minha Hwang</cp:lastModifiedBy>
  <cp:revision>57</cp:revision>
  <cp:lastPrinted>2021-11-24T04:49:20Z</cp:lastPrinted>
  <dcterms:created xsi:type="dcterms:W3CDTF">2021-11-03T05:02:49Z</dcterms:created>
  <dcterms:modified xsi:type="dcterms:W3CDTF">2025-02-13T15:00:54Z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