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4" r:id="rId5"/>
    <p:sldId id="262" r:id="rId6"/>
    <p:sldId id="265" r:id="rId7"/>
    <p:sldId id="264" r:id="rId8"/>
    <p:sldId id="266" r:id="rId9"/>
    <p:sldId id="263" r:id="rId10"/>
    <p:sldId id="267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1" autoAdjust="0"/>
    <p:restoredTop sz="86346" autoAdjust="0"/>
  </p:normalViewPr>
  <p:slideViewPr>
    <p:cSldViewPr snapToGrid="0">
      <p:cViewPr varScale="1">
        <p:scale>
          <a:sx n="73" d="100"/>
          <a:sy n="73" d="100"/>
        </p:scale>
        <p:origin x="84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E6BC9-12A7-43AB-BD16-3EC8C53294D5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17511-BC6D-4DB8-874B-DB86F36993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3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17511-BC6D-4DB8-874B-DB86F36993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22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17511-BC6D-4DB8-874B-DB86F369932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2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2574-B75E-40E8-AB91-A260C3EEA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7E744-E148-4E1B-A07B-E416C2FAD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78821-2219-46E8-A258-7ECF8D3C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285C-4CA9-46DD-B3D0-7D4D83E59B44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17ED-575D-4663-8C40-0314E3AC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AA7A-BD6D-4A2D-A6AD-24FABA29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0FD-0743-47BE-A3ED-7E3B21A23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9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6129-D779-4509-9110-E9F2DA58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9C0CA-802F-4F48-8FE3-F638BB7BC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0F4E7-B146-4615-B816-F09B7A96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285C-4CA9-46DD-B3D0-7D4D83E59B44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70911-D46D-4034-88EC-68CFD238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2CB9-F20D-4DCA-9BA8-3279A3F0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0FD-0743-47BE-A3ED-7E3B21A23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84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AA296-AFEB-4A2C-A2EB-FD13DC294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6F624-6EB0-4F6D-A7EC-76491F33E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E668C-AD59-4300-8C90-2D9C7B66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285C-4CA9-46DD-B3D0-7D4D83E59B44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BF85-5C01-436D-9CFA-674118BB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6908-7578-4DF2-BDDD-CF8250E5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0FD-0743-47BE-A3ED-7E3B21A23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84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DC8C-3BEF-4B83-8DC4-C2C35810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4856-BC28-4C2A-9D51-8A2569B8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208D4-417A-49BA-BF9E-650B18E2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285C-4CA9-46DD-B3D0-7D4D83E59B44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A9F0-190C-47BD-9CE0-686E2F4E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377E9-2FA7-4DA7-B4D0-495D45D9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0FD-0743-47BE-A3ED-7E3B21A23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3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0EC1-4FD0-4DFE-9C6F-7037204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40A5-E446-4B6A-B6DC-B9516422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C92A-EAB6-42C7-8205-CFD69251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285C-4CA9-46DD-B3D0-7D4D83E59B44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5691C-85DA-4D9E-B5B9-10C623F0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2D762-6DB9-4E90-B48F-0FCD2512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0FD-0743-47BE-A3ED-7E3B21A23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3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E66A-F230-4C3F-B6B5-068AD01E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2A50-86EC-4023-9A72-C31D0166D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D8042-3BCC-4CC7-A534-AABAC17F7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5F795-9E2B-48C2-96DF-7944AF34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285C-4CA9-46DD-B3D0-7D4D83E59B44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0A04C-D73F-40F9-9DFC-D15EAECB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9DF6B-FC90-44DB-93FD-1873D661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0FD-0743-47BE-A3ED-7E3B21A23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1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26AA-A05A-4762-AFFD-8E87F47E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C2788-35C4-4E48-8B22-2D8C5FAC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775E3-B797-4588-91AC-A435003A5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C640-84D3-4C3A-86CB-09AF8B5A4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4B23F-78AD-4318-BF28-26F53F274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D50B9-D3DA-4540-8CAC-E14AAD0B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285C-4CA9-46DD-B3D0-7D4D83E59B44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CD44A-3151-45CF-92FC-A8E11818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7A31C-8E21-47F0-9ED3-4DF807D8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0FD-0743-47BE-A3ED-7E3B21A23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864-F68B-4A06-8B3A-2290A442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07B32-AA04-4D97-9E2A-1C6520E7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285C-4CA9-46DD-B3D0-7D4D83E59B44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7342F-4297-4615-B8E2-EB220388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8C65A-8B2C-4353-8946-EEF8E191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0FD-0743-47BE-A3ED-7E3B21A23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89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49D77-94D4-4862-ADE9-62B02D6A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285C-4CA9-46DD-B3D0-7D4D83E59B44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66FAC-E2A6-4130-9803-7DE49FC7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89C84-2867-4C2C-A6C8-1080DF1F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0FD-0743-47BE-A3ED-7E3B21A23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1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F289-B52D-422E-A152-9CE9F5A1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9D74-709A-42A6-8537-43E0B3F91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68B8A-1C1E-4838-8A86-D8FF7D052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093AF-8EB6-48C1-8F66-45FD7043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285C-4CA9-46DD-B3D0-7D4D83E59B44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CC29-8952-4AEF-992A-C2519253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33F12-36F8-4633-A65B-08E972F7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0FD-0743-47BE-A3ED-7E3B21A23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9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F672-9493-4666-B4F6-BA4475E8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430D6-630D-46C6-A59E-19D384887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6E3BE-4A00-4C54-AE14-21811BC9F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40C0E-8A9F-47C7-926B-A17D1E49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285C-4CA9-46DD-B3D0-7D4D83E59B44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096BB-667F-4D9A-B506-E7DD7C2E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04AED-113D-4DFF-9B63-0476F91B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0FD-0743-47BE-A3ED-7E3B21A23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25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96221-A5DA-4A38-AF6E-89F1F0DE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475D5-B4B9-4545-B195-CA0106D07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7E4F-5959-45CB-A62A-EC48921F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9285C-4CA9-46DD-B3D0-7D4D83E59B44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2C204-2EE2-4A18-B15B-2E138E7E3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8759-D659-42E4-9B2F-2FD62A5BF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00FD-0743-47BE-A3ED-7E3B21A23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92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" TargetMode="External"/><Relationship Id="rId2" Type="http://schemas.openxmlformats.org/officeDocument/2006/relationships/hyperlink" Target="https://spectrum.ieee.org/top-programming-languages-2021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redmonk.com/sogrady/2021/03/01/language-rankings-1-2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ends.google.com/trends/explore?date=all&amp;q=Python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587868-30AE-44E5-B29F-91A0934276E6}"/>
              </a:ext>
            </a:extLst>
          </p:cNvPr>
          <p:cNvSpPr txBox="1"/>
          <p:nvPr/>
        </p:nvSpPr>
        <p:spPr>
          <a:xfrm>
            <a:off x="190004" y="602698"/>
            <a:ext cx="108649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-apple-system"/>
              </a:rPr>
              <a:t>Objective: </a:t>
            </a:r>
            <a:endParaRPr lang="en-GB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Brief 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Try to cover a broad range of topics that will get you familiarise with Python in no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-apple-system"/>
              </a:rPr>
              <a:t>Python is my absolute favourite</a:t>
            </a:r>
          </a:p>
          <a:p>
            <a:pPr lvl="1"/>
            <a:endParaRPr lang="en-GB" dirty="0">
              <a:solidFill>
                <a:srgbClr val="22222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-apple-system"/>
              </a:rPr>
              <a:t>What is Python?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-apple-system"/>
              </a:rPr>
              <a:t>Programming language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-apple-system"/>
              </a:rPr>
              <a:t>Medium for people to communication with computers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-apple-system"/>
              </a:rPr>
              <a:t>Set of rules and vocabulary for instructing a computer to perform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-apple-system"/>
              </a:rPr>
              <a:t>High level, general-purpose programming language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-apple-system"/>
              </a:rPr>
              <a:t>Programmer friendly: easy to write/read/understand/debug/maintain, platform independent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-apple-system"/>
              </a:rPr>
              <a:t>Language constructs and object oriented approach help programmers to write clear, logical code even for complex and large scale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-apple-system"/>
              </a:rPr>
              <a:t>Designed by Guido Van Rossum and named it after BBC TV show Monty Python’s Flying Circus.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-apple-system"/>
              </a:rPr>
              <a:t>Extremely popular in the growing field of data science.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-apple-system"/>
              </a:rPr>
              <a:t>Instagram, Dropbox and original creators of </a:t>
            </a:r>
            <a:r>
              <a:rPr lang="en-GB" dirty="0" err="1">
                <a:solidFill>
                  <a:srgbClr val="222222"/>
                </a:solidFill>
                <a:latin typeface="-apple-system"/>
              </a:rPr>
              <a:t>Youtube</a:t>
            </a:r>
            <a:r>
              <a:rPr lang="en-GB" dirty="0">
                <a:solidFill>
                  <a:srgbClr val="222222"/>
                </a:solidFill>
                <a:latin typeface="-apple-system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C84C9-C252-404D-8589-020B2C9F231D}"/>
              </a:ext>
            </a:extLst>
          </p:cNvPr>
          <p:cNvSpPr txBox="1"/>
          <p:nvPr/>
        </p:nvSpPr>
        <p:spPr>
          <a:xfrm>
            <a:off x="2362438" y="79478"/>
            <a:ext cx="3853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Introduction to </a:t>
            </a:r>
          </a:p>
        </p:txBody>
      </p:sp>
      <p:pic>
        <p:nvPicPr>
          <p:cNvPr id="5122" name="Picture 2" descr="python™">
            <a:extLst>
              <a:ext uri="{FF2B5EF4-FFF2-40B4-BE49-F238E27FC236}">
                <a16:creationId xmlns:a16="http://schemas.microsoft.com/office/drawing/2014/main" id="{F6532C7A-82EA-425F-9CBC-00840E177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56" y="0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6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2223DDA-5979-4409-9BF9-A414285BF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3" y="957262"/>
            <a:ext cx="565785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09D6ED-9AA0-4637-8EED-EBFD01AA97C5}"/>
              </a:ext>
            </a:extLst>
          </p:cNvPr>
          <p:cNvSpPr txBox="1"/>
          <p:nvPr/>
        </p:nvSpPr>
        <p:spPr>
          <a:xfrm>
            <a:off x="914399" y="173255"/>
            <a:ext cx="735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Google </a:t>
            </a:r>
            <a:r>
              <a:rPr lang="en-GB" dirty="0" err="1"/>
              <a:t>CoLab</a:t>
            </a:r>
            <a:r>
              <a:rPr lang="en-GB" dirty="0"/>
              <a:t> - </a:t>
            </a:r>
            <a:r>
              <a:rPr lang="en-GB" dirty="0">
                <a:hlinkClick r:id="rId3"/>
              </a:rPr>
              <a:t>https://colab.research.google.com/notebook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20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A6B5-E127-40C1-8A48-DBC0B9EA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26" y="-102496"/>
            <a:ext cx="4739640" cy="892629"/>
          </a:xfrm>
        </p:spPr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Python Data Types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C2B8D-BA69-49E2-8D12-A2A700A5FCAB}"/>
              </a:ext>
            </a:extLst>
          </p:cNvPr>
          <p:cNvSpPr txBox="1"/>
          <p:nvPr/>
        </p:nvSpPr>
        <p:spPr>
          <a:xfrm>
            <a:off x="359228" y="666990"/>
            <a:ext cx="10437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Python provides several native data types to store and process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These are essential building blocks that you need to know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Effective solutions require right data type selection depending on problem.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DD4BC-597D-4E0B-96EF-4B4AD3B7B8B1}"/>
              </a:ext>
            </a:extLst>
          </p:cNvPr>
          <p:cNvSpPr txBox="1"/>
          <p:nvPr/>
        </p:nvSpPr>
        <p:spPr>
          <a:xfrm>
            <a:off x="359228" y="1805904"/>
            <a:ext cx="88958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Integers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Floating point 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Complex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Booleans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Has only two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/>
              <a:t>True – 1 or non 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/>
              <a:t>False –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Ranges. ranges are efficiently calculated on the fly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029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C94F-67F6-4A40-B288-A017AFD1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915"/>
          </a:xfrm>
        </p:spPr>
        <p:txBody>
          <a:bodyPr/>
          <a:lstStyle/>
          <a:p>
            <a:r>
              <a:rPr lang="en-GB" dirty="0"/>
              <a:t>Mutability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A35B4-D398-4CC7-B86C-2AA5B0D32C5D}"/>
              </a:ext>
            </a:extLst>
          </p:cNvPr>
          <p:cNvSpPr txBox="1"/>
          <p:nvPr/>
        </p:nvSpPr>
        <p:spPr>
          <a:xfrm>
            <a:off x="0" y="906601"/>
            <a:ext cx="8438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data types can be categorized into two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Mutable: An object is mutable if we can change data it holds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Lists, Dictionaries and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Immutable: An object is immutable if we can not change 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All numbers (integers, floats, complex numbers)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Booleans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Strings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13645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0124-8053-480F-98B5-0FE52D53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66651"/>
          </a:xfrm>
        </p:spPr>
        <p:txBody>
          <a:bodyPr/>
          <a:lstStyle/>
          <a:p>
            <a:r>
              <a:rPr lang="en-GB" dirty="0"/>
              <a:t>Python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EC5E3-F6AC-4C37-A989-D5238808C895}"/>
              </a:ext>
            </a:extLst>
          </p:cNvPr>
          <p:cNvSpPr txBox="1"/>
          <p:nvPr/>
        </p:nvSpPr>
        <p:spPr>
          <a:xfrm>
            <a:off x="222069" y="992776"/>
            <a:ext cx="4794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arithmetic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Addition: 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Subtraction: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Multiplication: 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Division: 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Floored division(integer division): //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Modulus: 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51DBB-A46E-4280-B689-76AEADC3372D}"/>
              </a:ext>
            </a:extLst>
          </p:cNvPr>
          <p:cNvSpPr txBox="1"/>
          <p:nvPr/>
        </p:nvSpPr>
        <p:spPr>
          <a:xfrm>
            <a:off x="222069" y="3050226"/>
            <a:ext cx="6126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Conditional/ comparison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Less than : &lt;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Less than or equal to: &lt;=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Equal to: ==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Greater than : 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Greater than or equal to : &gt;=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 equal to !=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92F82-1DCB-4174-AA26-70293C6CFD2D}"/>
              </a:ext>
            </a:extLst>
          </p:cNvPr>
          <p:cNvSpPr txBox="1"/>
          <p:nvPr/>
        </p:nvSpPr>
        <p:spPr>
          <a:xfrm>
            <a:off x="339634" y="5421086"/>
            <a:ext cx="5590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Logical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And : returns first false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Or : returns first true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 : flips Boolean value of the operand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02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C07-5040-4B9E-A972-D4C6EED9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Python constructs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9E263-49A6-4AFE-9AAE-6068C2278A0C}"/>
              </a:ext>
            </a:extLst>
          </p:cNvPr>
          <p:cNvSpPr txBox="1"/>
          <p:nvPr/>
        </p:nvSpPr>
        <p:spPr>
          <a:xfrm>
            <a:off x="248974" y="1162789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Conditional statements</a:t>
            </a:r>
          </a:p>
          <a:p>
            <a:r>
              <a:rPr lang="en-GB" dirty="0"/>
              <a:t>- Looping constructs</a:t>
            </a:r>
          </a:p>
        </p:txBody>
      </p:sp>
    </p:spTree>
    <p:extLst>
      <p:ext uri="{BB962C8B-B14F-4D97-AF65-F5344CB8AC3E}">
        <p14:creationId xmlns:p14="http://schemas.microsoft.com/office/powerpoint/2010/main" val="134381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EC0AA8-A31C-40CC-9E0D-477A0A6D14D7}"/>
              </a:ext>
            </a:extLst>
          </p:cNvPr>
          <p:cNvSpPr txBox="1"/>
          <p:nvPr/>
        </p:nvSpPr>
        <p:spPr>
          <a:xfrm>
            <a:off x="365760" y="154005"/>
            <a:ext cx="898830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Python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easy to read and write</a:t>
            </a:r>
          </a:p>
          <a:p>
            <a:r>
              <a:rPr lang="en-GB" dirty="0"/>
              <a:t>	- without indentation your code even won’t run.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Interpreted language -</a:t>
            </a:r>
          </a:p>
          <a:p>
            <a:r>
              <a:rPr lang="en-GB" dirty="0"/>
              <a:t>	- You don’t need to manually compile your program</a:t>
            </a:r>
          </a:p>
          <a:p>
            <a:r>
              <a:rPr lang="en-GB" dirty="0"/>
              <a:t>	- Many languages require a manual compilation step before you can run program</a:t>
            </a:r>
          </a:p>
          <a:p>
            <a:r>
              <a:rPr lang="en-GB" dirty="0"/>
              <a:t>	- Python compiles your code into low-level code, i.e. bytecode.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Dynamically typed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Many languages require variable declaration</a:t>
            </a:r>
          </a:p>
          <a:p>
            <a:pPr marL="1200150" lvl="2" indent="-285750">
              <a:buFontTx/>
              <a:buChar char="-"/>
            </a:pPr>
            <a:r>
              <a:rPr lang="en-GB" dirty="0"/>
              <a:t>e.g. in Java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String Name = “Nick”;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int Age = 37;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float Salary = 1250.70;</a:t>
            </a:r>
          </a:p>
          <a:p>
            <a:pPr lvl="3"/>
            <a:endParaRPr lang="en-US" dirty="0">
              <a:solidFill>
                <a:srgbClr val="222222"/>
              </a:solidFill>
              <a:latin typeface="inheri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In Python you can do</a:t>
            </a:r>
          </a:p>
          <a:p>
            <a:pPr marL="1200150" lvl="2" indent="-2857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e.g.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name = </a:t>
            </a:r>
            <a:r>
              <a:rPr lang="en-GB" dirty="0">
                <a:solidFill>
                  <a:srgbClr val="2D47E6"/>
                </a:solidFill>
                <a:latin typeface="inherit"/>
              </a:rPr>
              <a:t>‘Nick’</a:t>
            </a:r>
            <a:endParaRPr lang="en-GB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age =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37</a:t>
            </a:r>
            <a:endParaRPr lang="en-GB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salary =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10000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inherit"/>
              </a:rPr>
              <a:t>python dynamically finds out type of the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inherit"/>
              </a:rPr>
              <a:t>Annual_income</a:t>
            </a:r>
            <a:r>
              <a:rPr lang="en-GB" dirty="0">
                <a:solidFill>
                  <a:srgbClr val="000000"/>
                </a:solidFill>
                <a:latin typeface="inherit"/>
              </a:rPr>
              <a:t> = 12*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salary </a:t>
            </a:r>
            <a:endParaRPr lang="en-GB" dirty="0">
              <a:solidFill>
                <a:srgbClr val="000000"/>
              </a:solidFill>
              <a:latin typeface="inheri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inherit"/>
              </a:rPr>
              <a:t>name_repeat</a:t>
            </a:r>
            <a:r>
              <a:rPr lang="en-GB" dirty="0">
                <a:solidFill>
                  <a:srgbClr val="000000"/>
                </a:solidFill>
                <a:latin typeface="inherit"/>
              </a:rPr>
              <a:t> = name * 3  (works in Python, but not in other languages)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EF5B64-12BB-4BE4-9708-A0819599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68"/>
            <a:ext cx="51296" cy="3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9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A0F18F-A82D-42BE-A74F-3C74A5EFC36D}"/>
              </a:ext>
            </a:extLst>
          </p:cNvPr>
          <p:cNvSpPr txBox="1"/>
          <p:nvPr/>
        </p:nvSpPr>
        <p:spPr>
          <a:xfrm>
            <a:off x="68239" y="0"/>
            <a:ext cx="10593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Popularity: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-apple-system"/>
              </a:rPr>
              <a:t>T</a:t>
            </a:r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he most popular programming language in the world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-apple-system"/>
                <a:hlinkClick r:id="rId2"/>
              </a:rPr>
              <a:t>https://spectrum.ieee.org/top-programming-languages-2021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https://www.tiobe.com/tiobe-index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https://redmonk.com/sogrady/2021/03/01/language-rankings-1-21/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3A2B3-8075-44FF-8E7D-38CD60EE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" y="1477328"/>
            <a:ext cx="6946710" cy="545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7701F-348D-425E-AFAC-BBC401CB5CB1}"/>
              </a:ext>
            </a:extLst>
          </p:cNvPr>
          <p:cNvSpPr txBox="1"/>
          <p:nvPr/>
        </p:nvSpPr>
        <p:spPr>
          <a:xfrm>
            <a:off x="7564031" y="5950793"/>
            <a:ext cx="455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https://redmonk.com/sogrady/2021/03/01/language-rankings-1-21/</a:t>
            </a:r>
          </a:p>
        </p:txBody>
      </p:sp>
    </p:spTree>
    <p:extLst>
      <p:ext uri="{BB962C8B-B14F-4D97-AF65-F5344CB8AC3E}">
        <p14:creationId xmlns:p14="http://schemas.microsoft.com/office/powerpoint/2010/main" val="88717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BCC2-C5F3-4499-9B0C-A3ED86A5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534" y="-71603"/>
            <a:ext cx="10958015" cy="508331"/>
          </a:xfrm>
        </p:spPr>
        <p:txBody>
          <a:bodyPr>
            <a:normAutofit/>
          </a:bodyPr>
          <a:lstStyle/>
          <a:p>
            <a:r>
              <a:rPr lang="en-GB" sz="2000" b="1" dirty="0"/>
              <a:t>Python Popularity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D631B-98B9-4280-B5C2-2DD0296F12DD}"/>
              </a:ext>
            </a:extLst>
          </p:cNvPr>
          <p:cNvSpPr txBox="1"/>
          <p:nvPr/>
        </p:nvSpPr>
        <p:spPr>
          <a:xfrm>
            <a:off x="-403747" y="313898"/>
            <a:ext cx="94044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Popularity is great advantage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Vast amount of resources: books, courses, sample code, help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Google trends: </a:t>
            </a:r>
            <a:r>
              <a:rPr lang="en-GB" dirty="0">
                <a:hlinkClick r:id="rId2"/>
              </a:rPr>
              <a:t>https://trends.google.com/trends/explore?date=all&amp;q=Python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Python will be here for a while, learning is safe bet &amp; of course better pay scale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501412-BCE3-4CEF-899C-84DDAD29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61" y="1514227"/>
            <a:ext cx="7758752" cy="527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4BBFDF-99E0-4070-88DB-AF8452D87C0A}"/>
              </a:ext>
            </a:extLst>
          </p:cNvPr>
          <p:cNvSpPr txBox="1"/>
          <p:nvPr/>
        </p:nvSpPr>
        <p:spPr>
          <a:xfrm>
            <a:off x="6096000" y="5598572"/>
            <a:ext cx="629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https://en.wikipedia.org/wiki/History_of_Python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6C78A-5FA8-4D58-98E5-A539BCD92B53}"/>
              </a:ext>
            </a:extLst>
          </p:cNvPr>
          <p:cNvSpPr txBox="1"/>
          <p:nvPr/>
        </p:nvSpPr>
        <p:spPr>
          <a:xfrm>
            <a:off x="-95534" y="1514227"/>
            <a:ext cx="489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</a:t>
            </a:r>
            <a:r>
              <a:rPr lang="en-GB" sz="200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13591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927A38-5FE3-496C-BC44-8F119DEB80F8}"/>
              </a:ext>
            </a:extLst>
          </p:cNvPr>
          <p:cNvSpPr txBox="1"/>
          <p:nvPr/>
        </p:nvSpPr>
        <p:spPr>
          <a:xfrm>
            <a:off x="3099335" y="125128"/>
            <a:ext cx="482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Which Python IDE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DF267-3217-4E66-AAF7-2ADC22B7F749}"/>
              </a:ext>
            </a:extLst>
          </p:cNvPr>
          <p:cNvSpPr txBox="1"/>
          <p:nvPr/>
        </p:nvSpPr>
        <p:spPr>
          <a:xfrm>
            <a:off x="394634" y="606391"/>
            <a:ext cx="69109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VSCode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https://code.visualstudio.com/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Spyder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https://atom.io/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Jupyter</a:t>
            </a:r>
            <a:r>
              <a:rPr lang="en-GB" dirty="0"/>
              <a:t>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Obvious choice for data people. Why?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more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7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72DE0-C3E0-4622-A3A6-95EF00DA1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813"/>
            <a:ext cx="12192000" cy="4734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75DCA9-B84B-4E7D-9D59-7BA8FA8B5F06}"/>
              </a:ext>
            </a:extLst>
          </p:cNvPr>
          <p:cNvSpPr txBox="1"/>
          <p:nvPr/>
        </p:nvSpPr>
        <p:spPr>
          <a:xfrm>
            <a:off x="1155032" y="96253"/>
            <a:ext cx="53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AWS EMR Notebooks</a:t>
            </a:r>
          </a:p>
        </p:txBody>
      </p:sp>
    </p:spTree>
    <p:extLst>
      <p:ext uri="{BB962C8B-B14F-4D97-AF65-F5344CB8AC3E}">
        <p14:creationId xmlns:p14="http://schemas.microsoft.com/office/powerpoint/2010/main" val="414135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C1FF5A-2E4B-4353-8DBF-CC30A05C4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59" y="365760"/>
            <a:ext cx="1085787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CD951C-752C-43AC-918F-653623924832}"/>
              </a:ext>
            </a:extLst>
          </p:cNvPr>
          <p:cNvSpPr txBox="1"/>
          <p:nvPr/>
        </p:nvSpPr>
        <p:spPr>
          <a:xfrm>
            <a:off x="1212784" y="0"/>
            <a:ext cx="53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AWS Sage Maker Notebooks-1</a:t>
            </a:r>
          </a:p>
        </p:txBody>
      </p:sp>
    </p:spTree>
    <p:extLst>
      <p:ext uri="{BB962C8B-B14F-4D97-AF65-F5344CB8AC3E}">
        <p14:creationId xmlns:p14="http://schemas.microsoft.com/office/powerpoint/2010/main" val="154161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EFDB7-DE1C-416F-A481-AA531EA5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90" y="369332"/>
            <a:ext cx="1082335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03B64D-D744-4001-91F4-59DA904A8D1B}"/>
              </a:ext>
            </a:extLst>
          </p:cNvPr>
          <p:cNvSpPr txBox="1"/>
          <p:nvPr/>
        </p:nvSpPr>
        <p:spPr>
          <a:xfrm>
            <a:off x="1155032" y="0"/>
            <a:ext cx="53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AWS Sage Maker Notebooks-2</a:t>
            </a:r>
          </a:p>
        </p:txBody>
      </p:sp>
    </p:spTree>
    <p:extLst>
      <p:ext uri="{BB962C8B-B14F-4D97-AF65-F5344CB8AC3E}">
        <p14:creationId xmlns:p14="http://schemas.microsoft.com/office/powerpoint/2010/main" val="157575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6D3768-3D31-4E01-8162-A21E3C50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73" y="346510"/>
            <a:ext cx="966389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F8D97A-65BD-41E1-BD8E-5E072BB11218}"/>
              </a:ext>
            </a:extLst>
          </p:cNvPr>
          <p:cNvSpPr txBox="1"/>
          <p:nvPr/>
        </p:nvSpPr>
        <p:spPr>
          <a:xfrm>
            <a:off x="1183908" y="0"/>
            <a:ext cx="53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AWS Sage Maker Notebooks-3</a:t>
            </a:r>
          </a:p>
        </p:txBody>
      </p:sp>
    </p:spTree>
    <p:extLst>
      <p:ext uri="{BB962C8B-B14F-4D97-AF65-F5344CB8AC3E}">
        <p14:creationId xmlns:p14="http://schemas.microsoft.com/office/powerpoint/2010/main" val="342868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694</Words>
  <Application>Microsoft Office PowerPoint</Application>
  <PresentationFormat>Widescreen</PresentationFormat>
  <Paragraphs>125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inherit</vt:lpstr>
      <vt:lpstr>source code pro</vt:lpstr>
      <vt:lpstr>Office Theme</vt:lpstr>
      <vt:lpstr>PowerPoint Presentation</vt:lpstr>
      <vt:lpstr>PowerPoint Presentation</vt:lpstr>
      <vt:lpstr>PowerPoint Presentation</vt:lpstr>
      <vt:lpstr>Python Popularity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Data Types</vt:lpstr>
      <vt:lpstr>Mutability in Python</vt:lpstr>
      <vt:lpstr>Python operators</vt:lpstr>
      <vt:lpstr>Python constructs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Lavu, Srikanth</dc:creator>
  <cp:lastModifiedBy>Lavu, Srikanth</cp:lastModifiedBy>
  <cp:revision>29</cp:revision>
  <dcterms:created xsi:type="dcterms:W3CDTF">2022-04-25T15:23:25Z</dcterms:created>
  <dcterms:modified xsi:type="dcterms:W3CDTF">2022-05-27T12:10:08Z</dcterms:modified>
</cp:coreProperties>
</file>