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0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77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2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13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6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3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1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4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8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7A8C-F5B7-45C1-8CCC-7C0EBCEF1E6A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6FD52-2D93-467B-8377-4AB595C45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A0B4A-EBF3-4614-A030-2649EB28E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/>
              <a:t>Выпускная квалификационная работа студента группы 4ИСП1-17Ж </a:t>
            </a:r>
            <a:br>
              <a:rPr lang="ru-RU" sz="3600" dirty="0"/>
            </a:br>
            <a:r>
              <a:rPr lang="ru-RU" sz="3600" dirty="0"/>
              <a:t>Федорова Ивана Игоревича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4F3BF4-22B5-46F7-BF26-E1382FC62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электронного учебника «Базы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248443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BF5A9-79FC-4089-AB4C-3E3139A5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69D3461-B070-4868-98DB-CF87381EB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18" y="2078919"/>
            <a:ext cx="6381451" cy="3828871"/>
          </a:xfrm>
        </p:spPr>
      </p:pic>
    </p:spTree>
    <p:extLst>
      <p:ext uri="{BB962C8B-B14F-4D97-AF65-F5344CB8AC3E}">
        <p14:creationId xmlns:p14="http://schemas.microsoft.com/office/powerpoint/2010/main" val="383331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7686F1-EDE3-47C2-9DE6-56E23AD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5EBB7C8-3A67-4C02-AC13-A21C7473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371836"/>
            <a:ext cx="4513262" cy="1812703"/>
          </a:xfrm>
        </p:spPr>
      </p:pic>
    </p:spTree>
    <p:extLst>
      <p:ext uri="{BB962C8B-B14F-4D97-AF65-F5344CB8AC3E}">
        <p14:creationId xmlns:p14="http://schemas.microsoft.com/office/powerpoint/2010/main" val="344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48F819F-5C9B-4184-B226-8BC25431C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Первые базы данных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B59783A-836D-4D91-8546-318505018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3130762"/>
            <a:ext cx="3640621" cy="2355638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3C293C35-CEFD-47DD-BD37-B2C77D1A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Современные базы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C22F987-0983-419F-AE5C-C64BB49E4E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790982"/>
            <a:ext cx="4186237" cy="3196911"/>
          </a:xfrm>
        </p:spPr>
      </p:pic>
    </p:spTree>
    <p:extLst>
      <p:ext uri="{BB962C8B-B14F-4D97-AF65-F5344CB8AC3E}">
        <p14:creationId xmlns:p14="http://schemas.microsoft.com/office/powerpoint/2010/main" val="22415522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29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Аспект</vt:lpstr>
      <vt:lpstr>Выпускная квалификационная работа студента группы 4ИСП1-17Ж  Федорова Ивана Игоревича </vt:lpstr>
      <vt:lpstr>Базы данных</vt:lpstr>
      <vt:lpstr>Реляционная база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студента группы 4ИСП1-17Ж  Федорова Ивана Игоревича</dc:title>
  <dc:creator>Иван Федоров</dc:creator>
  <cp:lastModifiedBy>Иван Федоров</cp:lastModifiedBy>
  <cp:revision>11</cp:revision>
  <dcterms:created xsi:type="dcterms:W3CDTF">2021-06-18T12:42:41Z</dcterms:created>
  <dcterms:modified xsi:type="dcterms:W3CDTF">2021-06-18T17:19:19Z</dcterms:modified>
</cp:coreProperties>
</file>