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59" y="15094"/>
            <a:ext cx="4722892" cy="5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721" y="3473470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561" y="356265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796546" y="3046482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24">
            <a:off x="2951445" y="3034371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5994072" y="1198475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5">
            <a:off x="1897245" y="1107107"/>
            <a:ext cx="1182234" cy="6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546" y="2678933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411" y="2678934"/>
            <a:ext cx="300150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