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389" r:id="rId3"/>
    <p:sldId id="292" r:id="rId4"/>
    <p:sldId id="293" r:id="rId5"/>
    <p:sldId id="294" r:id="rId6"/>
    <p:sldId id="390" r:id="rId7"/>
    <p:sldId id="391" r:id="rId8"/>
    <p:sldId id="288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Ehrner" userId="8b72cf6f-eb71-4fa2-bb99-aada29791222" providerId="ADAL" clId="{D33134D7-1040-422E-AC7D-42DE65E9B63D}"/>
    <pc:docChg chg="delSld">
      <pc:chgData name="Jacqueline Ehrner" userId="8b72cf6f-eb71-4fa2-bb99-aada29791222" providerId="ADAL" clId="{D33134D7-1040-422E-AC7D-42DE65E9B63D}" dt="2021-11-12T11:31:48.924" v="5" actId="47"/>
      <pc:docMkLst>
        <pc:docMk/>
      </pc:docMkLst>
      <pc:sldChg chg="del">
        <pc:chgData name="Jacqueline Ehrner" userId="8b72cf6f-eb71-4fa2-bb99-aada29791222" providerId="ADAL" clId="{D33134D7-1040-422E-AC7D-42DE65E9B63D}" dt="2021-11-12T11:31:39.008" v="3" actId="47"/>
        <pc:sldMkLst>
          <pc:docMk/>
          <pc:sldMk cId="1939285978" sldId="286"/>
        </pc:sldMkLst>
      </pc:sldChg>
      <pc:sldChg chg="del">
        <pc:chgData name="Jacqueline Ehrner" userId="8b72cf6f-eb71-4fa2-bb99-aada29791222" providerId="ADAL" clId="{D33134D7-1040-422E-AC7D-42DE65E9B63D}" dt="2021-11-12T11:31:48.924" v="5" actId="47"/>
        <pc:sldMkLst>
          <pc:docMk/>
          <pc:sldMk cId="2488031185" sldId="287"/>
        </pc:sldMkLst>
      </pc:sldChg>
      <pc:sldChg chg="del">
        <pc:chgData name="Jacqueline Ehrner" userId="8b72cf6f-eb71-4fa2-bb99-aada29791222" providerId="ADAL" clId="{D33134D7-1040-422E-AC7D-42DE65E9B63D}" dt="2021-11-12T11:31:31.208" v="1" actId="47"/>
        <pc:sldMkLst>
          <pc:docMk/>
          <pc:sldMk cId="3585569670" sldId="289"/>
        </pc:sldMkLst>
      </pc:sldChg>
      <pc:sldChg chg="del">
        <pc:chgData name="Jacqueline Ehrner" userId="8b72cf6f-eb71-4fa2-bb99-aada29791222" providerId="ADAL" clId="{D33134D7-1040-422E-AC7D-42DE65E9B63D}" dt="2021-11-12T11:31:28.329" v="0" actId="47"/>
        <pc:sldMkLst>
          <pc:docMk/>
          <pc:sldMk cId="4125665413" sldId="291"/>
        </pc:sldMkLst>
      </pc:sldChg>
      <pc:sldChg chg="del">
        <pc:chgData name="Jacqueline Ehrner" userId="8b72cf6f-eb71-4fa2-bb99-aada29791222" providerId="ADAL" clId="{D33134D7-1040-422E-AC7D-42DE65E9B63D}" dt="2021-11-12T11:31:37.243" v="2" actId="47"/>
        <pc:sldMkLst>
          <pc:docMk/>
          <pc:sldMk cId="3531752513" sldId="387"/>
        </pc:sldMkLst>
      </pc:sldChg>
      <pc:sldChg chg="del">
        <pc:chgData name="Jacqueline Ehrner" userId="8b72cf6f-eb71-4fa2-bb99-aada29791222" providerId="ADAL" clId="{D33134D7-1040-422E-AC7D-42DE65E9B63D}" dt="2021-11-12T11:31:47.236" v="4" actId="47"/>
        <pc:sldMkLst>
          <pc:docMk/>
          <pc:sldMk cId="1157051864" sldId="388"/>
        </pc:sldMkLst>
      </pc:sldChg>
      <pc:sldMasterChg chg="delSldLayout">
        <pc:chgData name="Jacqueline Ehrner" userId="8b72cf6f-eb71-4fa2-bb99-aada29791222" providerId="ADAL" clId="{D33134D7-1040-422E-AC7D-42DE65E9B63D}" dt="2021-11-12T11:31:37.243" v="2" actId="47"/>
        <pc:sldMasterMkLst>
          <pc:docMk/>
          <pc:sldMasterMk cId="714020599" sldId="2147483684"/>
        </pc:sldMasterMkLst>
        <pc:sldLayoutChg chg="del">
          <pc:chgData name="Jacqueline Ehrner" userId="8b72cf6f-eb71-4fa2-bb99-aada29791222" providerId="ADAL" clId="{D33134D7-1040-422E-AC7D-42DE65E9B63D}" dt="2021-11-12T11:31:37.243" v="2" actId="47"/>
          <pc:sldLayoutMkLst>
            <pc:docMk/>
            <pc:sldMasterMk cId="714020599" sldId="2147483684"/>
            <pc:sldLayoutMk cId="4267485433" sldId="2147483696"/>
          </pc:sldLayoutMkLst>
        </pc:sldLayoutChg>
      </pc:sldMasterChg>
    </pc:docChg>
  </pc:docChgLst>
  <pc:docChgLst>
    <pc:chgData name="Jacqueline Ehrner" userId="8b72cf6f-eb71-4fa2-bb99-aada29791222" providerId="ADAL" clId="{4CAB354C-1EE9-492F-AE58-5AE23225969C}"/>
    <pc:docChg chg="undo redo custSel addSld delSld modSld sldOrd modNotesMaster modShowInfo">
      <pc:chgData name="Jacqueline Ehrner" userId="8b72cf6f-eb71-4fa2-bb99-aada29791222" providerId="ADAL" clId="{4CAB354C-1EE9-492F-AE58-5AE23225969C}" dt="2021-11-11T10:28:00.220" v="4896" actId="47"/>
      <pc:docMkLst>
        <pc:docMk/>
      </pc:docMkLst>
      <pc:sldChg chg="modSp mod setBg">
        <pc:chgData name="Jacqueline Ehrner" userId="8b72cf6f-eb71-4fa2-bb99-aada29791222" providerId="ADAL" clId="{4CAB354C-1EE9-492F-AE58-5AE23225969C}" dt="2021-11-10T11:00:04.144" v="4021" actId="692"/>
        <pc:sldMkLst>
          <pc:docMk/>
          <pc:sldMk cId="1118945141" sldId="256"/>
        </pc:sldMkLst>
        <pc:spChg chg="mod">
          <ac:chgData name="Jacqueline Ehrner" userId="8b72cf6f-eb71-4fa2-bb99-aada29791222" providerId="ADAL" clId="{4CAB354C-1EE9-492F-AE58-5AE23225969C}" dt="2021-11-08T14:48:30.271" v="2310" actId="20577"/>
          <ac:spMkLst>
            <pc:docMk/>
            <pc:sldMk cId="1118945141" sldId="256"/>
            <ac:spMk id="4" creationId="{DB7D3DD2-0BAA-43FA-A67D-B0654AC16E20}"/>
          </ac:spMkLst>
        </pc:spChg>
        <pc:spChg chg="mod">
          <ac:chgData name="Jacqueline Ehrner" userId="8b72cf6f-eb71-4fa2-bb99-aada29791222" providerId="ADAL" clId="{4CAB354C-1EE9-492F-AE58-5AE23225969C}" dt="2021-11-10T11:00:04.144" v="4021" actId="692"/>
          <ac:spMkLst>
            <pc:docMk/>
            <pc:sldMk cId="1118945141" sldId="256"/>
            <ac:spMk id="7" creationId="{D76D962E-FB04-49AB-A715-A253713F1A0D}"/>
          </ac:spMkLst>
        </pc:spChg>
        <pc:picChg chg="mod">
          <ac:chgData name="Jacqueline Ehrner" userId="8b72cf6f-eb71-4fa2-bb99-aada29791222" providerId="ADAL" clId="{4CAB354C-1EE9-492F-AE58-5AE23225969C}" dt="2021-11-08T14:49:03.722" v="2320" actId="14100"/>
          <ac:picMkLst>
            <pc:docMk/>
            <pc:sldMk cId="1118945141" sldId="256"/>
            <ac:picMk id="15" creationId="{887AB9F0-9824-467C-BF0D-12271AA93C83}"/>
          </ac:picMkLst>
        </pc:picChg>
      </pc:sldChg>
      <pc:sldChg chg="addSp delSp modSp del mod modTransition modAnim modShow">
        <pc:chgData name="Jacqueline Ehrner" userId="8b72cf6f-eb71-4fa2-bb99-aada29791222" providerId="ADAL" clId="{4CAB354C-1EE9-492F-AE58-5AE23225969C}" dt="2021-11-10T11:07:35.366" v="4035" actId="2696"/>
        <pc:sldMkLst>
          <pc:docMk/>
          <pc:sldMk cId="3347393139" sldId="283"/>
        </pc:sldMkLst>
        <pc:spChg chg="mod">
          <ac:chgData name="Jacqueline Ehrner" userId="8b72cf6f-eb71-4fa2-bb99-aada29791222" providerId="ADAL" clId="{4CAB354C-1EE9-492F-AE58-5AE23225969C}" dt="2021-11-08T11:01:03.052" v="65" actId="20577"/>
          <ac:spMkLst>
            <pc:docMk/>
            <pc:sldMk cId="3347393139" sldId="283"/>
            <ac:spMk id="59" creationId="{68033E77-CF02-4476-A86C-DC598EE403FF}"/>
          </ac:spMkLst>
        </pc:spChg>
        <pc:picChg chg="add del mod">
          <ac:chgData name="Jacqueline Ehrner" userId="8b72cf6f-eb71-4fa2-bb99-aada29791222" providerId="ADAL" clId="{4CAB354C-1EE9-492F-AE58-5AE23225969C}" dt="2021-11-09T10:07:41.699" v="2821"/>
          <ac:picMkLst>
            <pc:docMk/>
            <pc:sldMk cId="3347393139" sldId="283"/>
            <ac:picMk id="5" creationId="{3D189B50-0DCE-4682-9776-B5DD154D1BA4}"/>
          </ac:picMkLst>
        </pc:picChg>
        <pc:picChg chg="add mod">
          <ac:chgData name="Jacqueline Ehrner" userId="8b72cf6f-eb71-4fa2-bb99-aada29791222" providerId="ADAL" clId="{4CAB354C-1EE9-492F-AE58-5AE23225969C}" dt="2021-11-09T10:08:05.598" v="2822"/>
          <ac:picMkLst>
            <pc:docMk/>
            <pc:sldMk cId="3347393139" sldId="283"/>
            <ac:picMk id="6" creationId="{9E2204FB-EEB9-4E29-83D7-397BBE56C9C6}"/>
          </ac:picMkLst>
        </pc:picChg>
      </pc:sldChg>
      <pc:sldChg chg="addSp modSp del mod ord modNotesTx">
        <pc:chgData name="Jacqueline Ehrner" userId="8b72cf6f-eb71-4fa2-bb99-aada29791222" providerId="ADAL" clId="{4CAB354C-1EE9-492F-AE58-5AE23225969C}" dt="2021-11-08T15:01:40.646" v="2459" actId="2696"/>
        <pc:sldMkLst>
          <pc:docMk/>
          <pc:sldMk cId="93129997" sldId="284"/>
        </pc:sldMkLst>
        <pc:spChg chg="add mod">
          <ac:chgData name="Jacqueline Ehrner" userId="8b72cf6f-eb71-4fa2-bb99-aada29791222" providerId="ADAL" clId="{4CAB354C-1EE9-492F-AE58-5AE23225969C}" dt="2021-11-08T11:17:03.961" v="291" actId="947"/>
          <ac:spMkLst>
            <pc:docMk/>
            <pc:sldMk cId="93129997" sldId="284"/>
            <ac:spMk id="5" creationId="{4D83C441-D3C5-4BDB-B392-42C3ED1EF0C2}"/>
          </ac:spMkLst>
        </pc:spChg>
        <pc:spChg chg="add mod ord">
          <ac:chgData name="Jacqueline Ehrner" userId="8b72cf6f-eb71-4fa2-bb99-aada29791222" providerId="ADAL" clId="{4CAB354C-1EE9-492F-AE58-5AE23225969C}" dt="2021-11-08T11:10:28.681" v="119" actId="207"/>
          <ac:spMkLst>
            <pc:docMk/>
            <pc:sldMk cId="93129997" sldId="284"/>
            <ac:spMk id="6" creationId="{AA97A0D1-9F2B-4C3B-8870-8EE09A25F0BF}"/>
          </ac:spMkLst>
        </pc:spChg>
        <pc:spChg chg="add mod ord">
          <ac:chgData name="Jacqueline Ehrner" userId="8b72cf6f-eb71-4fa2-bb99-aada29791222" providerId="ADAL" clId="{4CAB354C-1EE9-492F-AE58-5AE23225969C}" dt="2021-11-08T11:17:21.220" v="292" actId="167"/>
          <ac:spMkLst>
            <pc:docMk/>
            <pc:sldMk cId="93129997" sldId="284"/>
            <ac:spMk id="7" creationId="{A056B2C8-059F-4047-8468-669288504603}"/>
          </ac:spMkLst>
        </pc:spChg>
        <pc:spChg chg="add mod">
          <ac:chgData name="Jacqueline Ehrner" userId="8b72cf6f-eb71-4fa2-bb99-aada29791222" providerId="ADAL" clId="{4CAB354C-1EE9-492F-AE58-5AE23225969C}" dt="2021-11-08T11:24:09.992" v="312" actId="113"/>
          <ac:spMkLst>
            <pc:docMk/>
            <pc:sldMk cId="93129997" sldId="284"/>
            <ac:spMk id="8" creationId="{38A08BC7-3486-4117-BC44-97C688ECC5AE}"/>
          </ac:spMkLst>
        </pc:spChg>
        <pc:spChg chg="add mod">
          <ac:chgData name="Jacqueline Ehrner" userId="8b72cf6f-eb71-4fa2-bb99-aada29791222" providerId="ADAL" clId="{4CAB354C-1EE9-492F-AE58-5AE23225969C}" dt="2021-11-08T11:30:35.455" v="331" actId="20577"/>
          <ac:spMkLst>
            <pc:docMk/>
            <pc:sldMk cId="93129997" sldId="284"/>
            <ac:spMk id="10" creationId="{2835A75C-0B81-4BE1-91FC-85629B8817BB}"/>
          </ac:spMkLst>
        </pc:spChg>
        <pc:spChg chg="add mod ord">
          <ac:chgData name="Jacqueline Ehrner" userId="8b72cf6f-eb71-4fa2-bb99-aada29791222" providerId="ADAL" clId="{4CAB354C-1EE9-492F-AE58-5AE23225969C}" dt="2021-11-08T11:19:56.588" v="305" actId="1076"/>
          <ac:spMkLst>
            <pc:docMk/>
            <pc:sldMk cId="93129997" sldId="284"/>
            <ac:spMk id="52" creationId="{41ED3EC9-D553-47EE-BAAC-A0D9F9977BE7}"/>
          </ac:spMkLst>
        </pc:spChg>
        <pc:spChg chg="mod">
          <ac:chgData name="Jacqueline Ehrner" userId="8b72cf6f-eb71-4fa2-bb99-aada29791222" providerId="ADAL" clId="{4CAB354C-1EE9-492F-AE58-5AE23225969C}" dt="2021-11-08T11:06:35.754" v="88" actId="20577"/>
          <ac:spMkLst>
            <pc:docMk/>
            <pc:sldMk cId="93129997" sldId="284"/>
            <ac:spMk id="59" creationId="{68033E77-CF02-4476-A86C-DC598EE403FF}"/>
          </ac:spMkLst>
        </pc:spChg>
        <pc:spChg chg="add mod">
          <ac:chgData name="Jacqueline Ehrner" userId="8b72cf6f-eb71-4fa2-bb99-aada29791222" providerId="ADAL" clId="{4CAB354C-1EE9-492F-AE58-5AE23225969C}" dt="2021-11-08T11:30:16.754" v="327" actId="20577"/>
          <ac:spMkLst>
            <pc:docMk/>
            <pc:sldMk cId="93129997" sldId="284"/>
            <ac:spMk id="62" creationId="{AC3C17F3-82E2-45B9-BCAC-3DA9E8301A56}"/>
          </ac:spMkLst>
        </pc:spChg>
        <pc:spChg chg="add mod">
          <ac:chgData name="Jacqueline Ehrner" userId="8b72cf6f-eb71-4fa2-bb99-aada29791222" providerId="ADAL" clId="{4CAB354C-1EE9-492F-AE58-5AE23225969C}" dt="2021-11-08T11:30:28.006" v="329" actId="20577"/>
          <ac:spMkLst>
            <pc:docMk/>
            <pc:sldMk cId="93129997" sldId="284"/>
            <ac:spMk id="64" creationId="{7C353DAC-F251-439E-8A4F-B0003F70DBD6}"/>
          </ac:spMkLst>
        </pc:spChg>
        <pc:spChg chg="add mod">
          <ac:chgData name="Jacqueline Ehrner" userId="8b72cf6f-eb71-4fa2-bb99-aada29791222" providerId="ADAL" clId="{4CAB354C-1EE9-492F-AE58-5AE23225969C}" dt="2021-11-08T11:31:03.705" v="337" actId="20577"/>
          <ac:spMkLst>
            <pc:docMk/>
            <pc:sldMk cId="93129997" sldId="284"/>
            <ac:spMk id="67" creationId="{E8EEA4FB-F24E-463C-9CC5-E27DBB55A5B2}"/>
          </ac:spMkLst>
        </pc:spChg>
        <pc:spChg chg="add mod">
          <ac:chgData name="Jacqueline Ehrner" userId="8b72cf6f-eb71-4fa2-bb99-aada29791222" providerId="ADAL" clId="{4CAB354C-1EE9-492F-AE58-5AE23225969C}" dt="2021-11-08T11:31:40.028" v="341" actId="20577"/>
          <ac:spMkLst>
            <pc:docMk/>
            <pc:sldMk cId="93129997" sldId="284"/>
            <ac:spMk id="68" creationId="{2C802799-DEBA-4292-99DD-06F550EDCE7E}"/>
          </ac:spMkLst>
        </pc:spChg>
        <pc:spChg chg="add mod">
          <ac:chgData name="Jacqueline Ehrner" userId="8b72cf6f-eb71-4fa2-bb99-aada29791222" providerId="ADAL" clId="{4CAB354C-1EE9-492F-AE58-5AE23225969C}" dt="2021-11-08T11:32:17" v="345" actId="20577"/>
          <ac:spMkLst>
            <pc:docMk/>
            <pc:sldMk cId="93129997" sldId="284"/>
            <ac:spMk id="69" creationId="{A22FF7AF-2F06-4B60-B738-B9161598523E}"/>
          </ac:spMkLst>
        </pc:spChg>
        <pc:spChg chg="add mod">
          <ac:chgData name="Jacqueline Ehrner" userId="8b72cf6f-eb71-4fa2-bb99-aada29791222" providerId="ADAL" clId="{4CAB354C-1EE9-492F-AE58-5AE23225969C}" dt="2021-11-08T11:32:49.105" v="351" actId="20577"/>
          <ac:spMkLst>
            <pc:docMk/>
            <pc:sldMk cId="93129997" sldId="284"/>
            <ac:spMk id="70" creationId="{8C00B9FF-4E35-462A-9E7C-F4A37E7F446C}"/>
          </ac:spMkLst>
        </pc:spChg>
        <pc:spChg chg="add mod">
          <ac:chgData name="Jacqueline Ehrner" userId="8b72cf6f-eb71-4fa2-bb99-aada29791222" providerId="ADAL" clId="{4CAB354C-1EE9-492F-AE58-5AE23225969C}" dt="2021-11-08T11:33:16.927" v="356" actId="20577"/>
          <ac:spMkLst>
            <pc:docMk/>
            <pc:sldMk cId="93129997" sldId="284"/>
            <ac:spMk id="71" creationId="{110B9E03-A1BB-47BE-8E94-412259673FEC}"/>
          </ac:spMkLst>
        </pc:spChg>
        <pc:spChg chg="add mod">
          <ac:chgData name="Jacqueline Ehrner" userId="8b72cf6f-eb71-4fa2-bb99-aada29791222" providerId="ADAL" clId="{4CAB354C-1EE9-492F-AE58-5AE23225969C}" dt="2021-11-08T11:33:36.842" v="360" actId="20577"/>
          <ac:spMkLst>
            <pc:docMk/>
            <pc:sldMk cId="93129997" sldId="284"/>
            <ac:spMk id="73" creationId="{EFEAD730-006A-4F93-B1A8-30B0246816D6}"/>
          </ac:spMkLst>
        </pc:spChg>
        <pc:spChg chg="add mod">
          <ac:chgData name="Jacqueline Ehrner" userId="8b72cf6f-eb71-4fa2-bb99-aada29791222" providerId="ADAL" clId="{4CAB354C-1EE9-492F-AE58-5AE23225969C}" dt="2021-11-08T11:34:07.652" v="366" actId="20577"/>
          <ac:spMkLst>
            <pc:docMk/>
            <pc:sldMk cId="93129997" sldId="284"/>
            <ac:spMk id="80" creationId="{E2F189A2-F724-4D67-9A8E-CC16A821309E}"/>
          </ac:spMkLst>
        </pc:spChg>
        <pc:spChg chg="add mod">
          <ac:chgData name="Jacqueline Ehrner" userId="8b72cf6f-eb71-4fa2-bb99-aada29791222" providerId="ADAL" clId="{4CAB354C-1EE9-492F-AE58-5AE23225969C}" dt="2021-11-08T11:34:25.411" v="370" actId="20577"/>
          <ac:spMkLst>
            <pc:docMk/>
            <pc:sldMk cId="93129997" sldId="284"/>
            <ac:spMk id="81" creationId="{1A930614-D781-4001-97F8-A49980A4A9FD}"/>
          </ac:spMkLst>
        </pc:spChg>
        <pc:spChg chg="add mod">
          <ac:chgData name="Jacqueline Ehrner" userId="8b72cf6f-eb71-4fa2-bb99-aada29791222" providerId="ADAL" clId="{4CAB354C-1EE9-492F-AE58-5AE23225969C}" dt="2021-11-08T11:34:51.287" v="376" actId="20577"/>
          <ac:spMkLst>
            <pc:docMk/>
            <pc:sldMk cId="93129997" sldId="284"/>
            <ac:spMk id="82" creationId="{5EB82006-EB92-414A-B8BE-3B2431ADC89C}"/>
          </ac:spMkLst>
        </pc:spChg>
        <pc:picChg chg="mod ord">
          <ac:chgData name="Jacqueline Ehrner" userId="8b72cf6f-eb71-4fa2-bb99-aada29791222" providerId="ADAL" clId="{4CAB354C-1EE9-492F-AE58-5AE23225969C}" dt="2021-11-08T11:19:11.365" v="300" actId="1076"/>
          <ac:picMkLst>
            <pc:docMk/>
            <pc:sldMk cId="93129997" sldId="284"/>
            <ac:picMk id="61" creationId="{A7D807A2-54FD-40ED-BFBA-C595E590487D}"/>
          </ac:picMkLst>
        </pc:picChg>
      </pc:sldChg>
      <pc:sldChg chg="addSp delSp modSp new del mod delAnim modAnim modShow chgLayout">
        <pc:chgData name="Jacqueline Ehrner" userId="8b72cf6f-eb71-4fa2-bb99-aada29791222" providerId="ADAL" clId="{4CAB354C-1EE9-492F-AE58-5AE23225969C}" dt="2021-11-10T12:58:58.987" v="4040" actId="2696"/>
        <pc:sldMkLst>
          <pc:docMk/>
          <pc:sldMk cId="1912036688" sldId="285"/>
        </pc:sldMkLst>
        <pc:spChg chg="mod ord">
          <ac:chgData name="Jacqueline Ehrner" userId="8b72cf6f-eb71-4fa2-bb99-aada29791222" providerId="ADAL" clId="{4CAB354C-1EE9-492F-AE58-5AE23225969C}" dt="2021-11-09T10:27:50.812" v="2903" actId="700"/>
          <ac:spMkLst>
            <pc:docMk/>
            <pc:sldMk cId="1912036688" sldId="285"/>
            <ac:spMk id="2" creationId="{369961FA-2975-4CA1-905D-391FFF16944F}"/>
          </ac:spMkLst>
        </pc:spChg>
        <pc:spChg chg="mod ord">
          <ac:chgData name="Jacqueline Ehrner" userId="8b72cf6f-eb71-4fa2-bb99-aada29791222" providerId="ADAL" clId="{4CAB354C-1EE9-492F-AE58-5AE23225969C}" dt="2021-11-09T10:27:50.812" v="2903" actId="700"/>
          <ac:spMkLst>
            <pc:docMk/>
            <pc:sldMk cId="1912036688" sldId="285"/>
            <ac:spMk id="3" creationId="{9C909CD7-A822-4F98-93AA-8875F34FB760}"/>
          </ac:spMkLst>
        </pc:spChg>
        <pc:spChg chg="mod ord">
          <ac:chgData name="Jacqueline Ehrner" userId="8b72cf6f-eb71-4fa2-bb99-aada29791222" providerId="ADAL" clId="{4CAB354C-1EE9-492F-AE58-5AE23225969C}" dt="2021-11-09T10:27:50.812" v="2903" actId="700"/>
          <ac:spMkLst>
            <pc:docMk/>
            <pc:sldMk cId="1912036688" sldId="285"/>
            <ac:spMk id="4" creationId="{9D3C7BBD-8B6D-42D7-B571-C4599BCD52D1}"/>
          </ac:spMkLst>
        </pc:spChg>
        <pc:spChg chg="add del mod ord">
          <ac:chgData name="Jacqueline Ehrner" userId="8b72cf6f-eb71-4fa2-bb99-aada29791222" providerId="ADAL" clId="{4CAB354C-1EE9-492F-AE58-5AE23225969C}" dt="2021-11-08T12:21:07.987" v="1335" actId="478"/>
          <ac:spMkLst>
            <pc:docMk/>
            <pc:sldMk cId="1912036688" sldId="285"/>
            <ac:spMk id="5" creationId="{87320529-1263-4A75-978E-6B5127977BEA}"/>
          </ac:spMkLst>
        </pc:spChg>
        <pc:picChg chg="add del mod">
          <ac:chgData name="Jacqueline Ehrner" userId="8b72cf6f-eb71-4fa2-bb99-aada29791222" providerId="ADAL" clId="{4CAB354C-1EE9-492F-AE58-5AE23225969C}" dt="2021-11-09T10:18:18.899" v="2829" actId="478"/>
          <ac:picMkLst>
            <pc:docMk/>
            <pc:sldMk cId="1912036688" sldId="285"/>
            <ac:picMk id="5" creationId="{354B7E89-5282-4828-B270-FCF4DF3B8EEA}"/>
          </ac:picMkLst>
        </pc:picChg>
      </pc:sldChg>
      <pc:sldChg chg="modSp new mod modAnim modShow">
        <pc:chgData name="Jacqueline Ehrner" userId="8b72cf6f-eb71-4fa2-bb99-aada29791222" providerId="ADAL" clId="{4CAB354C-1EE9-492F-AE58-5AE23225969C}" dt="2021-11-10T10:00:35.106" v="3654" actId="729"/>
        <pc:sldMkLst>
          <pc:docMk/>
          <pc:sldMk cId="1939285978" sldId="286"/>
        </pc:sldMkLst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1939285978" sldId="286"/>
            <ac:spMk id="2" creationId="{DC710C2B-6A8F-4228-8243-6B53289EEEB2}"/>
          </ac:spMkLst>
        </pc:spChg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1939285978" sldId="286"/>
            <ac:spMk id="3" creationId="{D3B2B911-D124-4A58-84D7-EEC73868256F}"/>
          </ac:spMkLst>
        </pc:spChg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1939285978" sldId="286"/>
            <ac:spMk id="4" creationId="{1616F307-A5CE-4357-9286-FBB078E5FE7E}"/>
          </ac:spMkLst>
        </pc:spChg>
      </pc:sldChg>
      <pc:sldChg chg="modSp new mod modAnim modShow">
        <pc:chgData name="Jacqueline Ehrner" userId="8b72cf6f-eb71-4fa2-bb99-aada29791222" providerId="ADAL" clId="{4CAB354C-1EE9-492F-AE58-5AE23225969C}" dt="2021-11-10T10:54:38.488" v="4013" actId="729"/>
        <pc:sldMkLst>
          <pc:docMk/>
          <pc:sldMk cId="2488031185" sldId="287"/>
        </pc:sldMkLst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2488031185" sldId="287"/>
            <ac:spMk id="2" creationId="{09555B51-C407-4447-9207-200C824408A7}"/>
          </ac:spMkLst>
        </pc:spChg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2488031185" sldId="287"/>
            <ac:spMk id="3" creationId="{8EEED8BA-A78D-4D0B-8500-FE6B18896C50}"/>
          </ac:spMkLst>
        </pc:spChg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2488031185" sldId="287"/>
            <ac:spMk id="4" creationId="{143F21C4-14C0-49A8-A429-DC34CDABBB1C}"/>
          </ac:spMkLst>
        </pc:spChg>
      </pc:sldChg>
      <pc:sldChg chg="addSp modSp new mod modShow">
        <pc:chgData name="Jacqueline Ehrner" userId="8b72cf6f-eb71-4fa2-bb99-aada29791222" providerId="ADAL" clId="{4CAB354C-1EE9-492F-AE58-5AE23225969C}" dt="2021-11-10T14:16:57.195" v="4813" actId="729"/>
        <pc:sldMkLst>
          <pc:docMk/>
          <pc:sldMk cId="1829877478" sldId="288"/>
        </pc:sldMkLst>
        <pc:spChg chg="mod">
          <ac:chgData name="Jacqueline Ehrner" userId="8b72cf6f-eb71-4fa2-bb99-aada29791222" providerId="ADAL" clId="{4CAB354C-1EE9-492F-AE58-5AE23225969C}" dt="2021-11-08T14:59:27.831" v="2456"/>
          <ac:spMkLst>
            <pc:docMk/>
            <pc:sldMk cId="1829877478" sldId="288"/>
            <ac:spMk id="2" creationId="{D2ADBDBE-FE9E-4E6E-BC82-78C6378E1D1E}"/>
          </ac:spMkLst>
        </pc:spChg>
        <pc:picChg chg="add mod">
          <ac:chgData name="Jacqueline Ehrner" userId="8b72cf6f-eb71-4fa2-bb99-aada29791222" providerId="ADAL" clId="{4CAB354C-1EE9-492F-AE58-5AE23225969C}" dt="2021-11-08T12:35:40.170" v="2137" actId="1076"/>
          <ac:picMkLst>
            <pc:docMk/>
            <pc:sldMk cId="1829877478" sldId="288"/>
            <ac:picMk id="4" creationId="{A7E4014B-47AB-40D5-8AED-0094392C1ADB}"/>
          </ac:picMkLst>
        </pc:picChg>
      </pc:sldChg>
      <pc:sldChg chg="addSp delSp modSp mod ord setBg modAnim modShow">
        <pc:chgData name="Jacqueline Ehrner" userId="8b72cf6f-eb71-4fa2-bb99-aada29791222" providerId="ADAL" clId="{4CAB354C-1EE9-492F-AE58-5AE23225969C}" dt="2021-11-10T10:13:50.846" v="3667"/>
        <pc:sldMkLst>
          <pc:docMk/>
          <pc:sldMk cId="3585569670" sldId="289"/>
        </pc:sldMkLst>
        <pc:spChg chg="mod">
          <ac:chgData name="Jacqueline Ehrner" userId="8b72cf6f-eb71-4fa2-bb99-aada29791222" providerId="ADAL" clId="{4CAB354C-1EE9-492F-AE58-5AE23225969C}" dt="2021-11-08T14:41:29.041" v="2291" actId="14100"/>
          <ac:spMkLst>
            <pc:docMk/>
            <pc:sldMk cId="3585569670" sldId="289"/>
            <ac:spMk id="2" creationId="{8414D61C-E9D0-4034-B0C9-A774D50AA04B}"/>
          </ac:spMkLst>
        </pc:spChg>
        <pc:spChg chg="mod">
          <ac:chgData name="Jacqueline Ehrner" userId="8b72cf6f-eb71-4fa2-bb99-aada29791222" providerId="ADAL" clId="{4CAB354C-1EE9-492F-AE58-5AE23225969C}" dt="2021-11-08T14:22:08.215" v="2214" actId="164"/>
          <ac:spMkLst>
            <pc:docMk/>
            <pc:sldMk cId="3585569670" sldId="289"/>
            <ac:spMk id="5" creationId="{4D83C441-D3C5-4BDB-B392-42C3ED1EF0C2}"/>
          </ac:spMkLst>
        </pc:spChg>
        <pc:spChg chg="mod">
          <ac:chgData name="Jacqueline Ehrner" userId="8b72cf6f-eb71-4fa2-bb99-aada29791222" providerId="ADAL" clId="{4CAB354C-1EE9-492F-AE58-5AE23225969C}" dt="2021-11-08T14:22:08.215" v="2214" actId="164"/>
          <ac:spMkLst>
            <pc:docMk/>
            <pc:sldMk cId="3585569670" sldId="289"/>
            <ac:spMk id="6" creationId="{AA97A0D1-9F2B-4C3B-8870-8EE09A25F0BF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7" creationId="{A056B2C8-059F-4047-8468-669288504603}"/>
          </ac:spMkLst>
        </pc:spChg>
        <pc:spChg chg="mod topLvl">
          <ac:chgData name="Jacqueline Ehrner" userId="8b72cf6f-eb71-4fa2-bb99-aada29791222" providerId="ADAL" clId="{4CAB354C-1EE9-492F-AE58-5AE23225969C}" dt="2021-11-08T14:35:07.008" v="2265" actId="164"/>
          <ac:spMkLst>
            <pc:docMk/>
            <pc:sldMk cId="3585569670" sldId="289"/>
            <ac:spMk id="8" creationId="{38A08BC7-3486-4117-BC44-97C688ECC5AE}"/>
          </ac:spMkLst>
        </pc:spChg>
        <pc:spChg chg="mod">
          <ac:chgData name="Jacqueline Ehrner" userId="8b72cf6f-eb71-4fa2-bb99-aada29791222" providerId="ADAL" clId="{4CAB354C-1EE9-492F-AE58-5AE23225969C}" dt="2021-11-08T14:44:58.590" v="2304" actId="164"/>
          <ac:spMkLst>
            <pc:docMk/>
            <pc:sldMk cId="3585569670" sldId="289"/>
            <ac:spMk id="9" creationId="{7AA28AA6-5C86-43F0-B131-9E53AB241B23}"/>
          </ac:spMkLst>
        </pc:spChg>
        <pc:spChg chg="mod">
          <ac:chgData name="Jacqueline Ehrner" userId="8b72cf6f-eb71-4fa2-bb99-aada29791222" providerId="ADAL" clId="{4CAB354C-1EE9-492F-AE58-5AE23225969C}" dt="2021-11-08T14:55:58.313" v="2442" actId="165"/>
          <ac:spMkLst>
            <pc:docMk/>
            <pc:sldMk cId="3585569670" sldId="289"/>
            <ac:spMk id="10" creationId="{2835A75C-0B81-4BE1-91FC-85629B8817BB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23" creationId="{5589F5B8-25C8-4786-ABD4-14BC58D96347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24" creationId="{9EDF193F-1F53-45CF-A386-CC409D2FE392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25" creationId="{5B02A554-DB4D-4392-A1A2-9B74FD3396FE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26" creationId="{A24E2B9E-5A08-4C61-9290-0A02938852B0}"/>
          </ac:spMkLst>
        </pc:spChg>
        <pc:spChg chg="mod">
          <ac:chgData name="Jacqueline Ehrner" userId="8b72cf6f-eb71-4fa2-bb99-aada29791222" providerId="ADAL" clId="{4CAB354C-1EE9-492F-AE58-5AE23225969C}" dt="2021-11-08T14:37:32.440" v="2284" actId="20577"/>
          <ac:spMkLst>
            <pc:docMk/>
            <pc:sldMk cId="3585569670" sldId="289"/>
            <ac:spMk id="27" creationId="{91EAFB86-DA03-4B86-B60B-E6EA8390640A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31" creationId="{5251ACB1-B057-4028-BF53-C545A681C63A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33" creationId="{AF506733-3C72-4ED9-842E-708E6D06B138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34" creationId="{1D12B140-BC73-4389-9DC0-30EFFF081551}"/>
          </ac:spMkLst>
        </pc:spChg>
        <pc:spChg chg="mod">
          <ac:chgData name="Jacqueline Ehrner" userId="8b72cf6f-eb71-4fa2-bb99-aada29791222" providerId="ADAL" clId="{4CAB354C-1EE9-492F-AE58-5AE23225969C}" dt="2021-11-08T14:26:52.935" v="2239" actId="164"/>
          <ac:spMkLst>
            <pc:docMk/>
            <pc:sldMk cId="3585569670" sldId="289"/>
            <ac:spMk id="35" creationId="{94700223-B962-4214-84C1-23D0FE683D88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36" creationId="{EC82706E-23CB-438D-81B6-99756E302644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37" creationId="{A79820F5-FD3A-4E01-B817-9871D34366A4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38" creationId="{08673432-2DCE-4468-9094-39C65E4CD7E5}"/>
          </ac:spMkLst>
        </pc:spChg>
        <pc:spChg chg="mod">
          <ac:chgData name="Jacqueline Ehrner" userId="8b72cf6f-eb71-4fa2-bb99-aada29791222" providerId="ADAL" clId="{4CAB354C-1EE9-492F-AE58-5AE23225969C}" dt="2021-11-08T14:41:50.562" v="2292" actId="164"/>
          <ac:spMkLst>
            <pc:docMk/>
            <pc:sldMk cId="3585569670" sldId="289"/>
            <ac:spMk id="40" creationId="{A6FB5CFF-7725-4816-9BB1-AE11B952D2C3}"/>
          </ac:spMkLst>
        </pc:spChg>
        <pc:spChg chg="mod">
          <ac:chgData name="Jacqueline Ehrner" userId="8b72cf6f-eb71-4fa2-bb99-aada29791222" providerId="ADAL" clId="{4CAB354C-1EE9-492F-AE58-5AE23225969C}" dt="2021-11-08T14:26:52.935" v="2239" actId="164"/>
          <ac:spMkLst>
            <pc:docMk/>
            <pc:sldMk cId="3585569670" sldId="289"/>
            <ac:spMk id="41" creationId="{2432ECFF-2737-4822-99D9-5D7047A4B2EC}"/>
          </ac:spMkLst>
        </pc:spChg>
        <pc:spChg chg="mod">
          <ac:chgData name="Jacqueline Ehrner" userId="8b72cf6f-eb71-4fa2-bb99-aada29791222" providerId="ADAL" clId="{4CAB354C-1EE9-492F-AE58-5AE23225969C}" dt="2021-11-08T14:41:50.562" v="2292" actId="164"/>
          <ac:spMkLst>
            <pc:docMk/>
            <pc:sldMk cId="3585569670" sldId="289"/>
            <ac:spMk id="42" creationId="{CA98799A-7CCD-49AF-B5F0-03FBC99A1138}"/>
          </ac:spMkLst>
        </pc:spChg>
        <pc:spChg chg="mod">
          <ac:chgData name="Jacqueline Ehrner" userId="8b72cf6f-eb71-4fa2-bb99-aada29791222" providerId="ADAL" clId="{4CAB354C-1EE9-492F-AE58-5AE23225969C}" dt="2021-11-08T14:55:58.313" v="2442" actId="165"/>
          <ac:spMkLst>
            <pc:docMk/>
            <pc:sldMk cId="3585569670" sldId="289"/>
            <ac:spMk id="43" creationId="{DAFC97FC-B7A0-4FC0-AEB6-C33155958885}"/>
          </ac:spMkLst>
        </pc:spChg>
        <pc:spChg chg="mod">
          <ac:chgData name="Jacqueline Ehrner" userId="8b72cf6f-eb71-4fa2-bb99-aada29791222" providerId="ADAL" clId="{4CAB354C-1EE9-492F-AE58-5AE23225969C}" dt="2021-11-08T14:35:07.008" v="2265" actId="164"/>
          <ac:spMkLst>
            <pc:docMk/>
            <pc:sldMk cId="3585569670" sldId="289"/>
            <ac:spMk id="44" creationId="{16622C87-A31B-453D-BD40-D1169FA5DD18}"/>
          </ac:spMkLst>
        </pc:spChg>
        <pc:spChg chg="mod">
          <ac:chgData name="Jacqueline Ehrner" userId="8b72cf6f-eb71-4fa2-bb99-aada29791222" providerId="ADAL" clId="{4CAB354C-1EE9-492F-AE58-5AE23225969C}" dt="2021-11-08T14:42:11.224" v="2294" actId="164"/>
          <ac:spMkLst>
            <pc:docMk/>
            <pc:sldMk cId="3585569670" sldId="289"/>
            <ac:spMk id="45" creationId="{ABEB9CD5-A3D1-4002-9468-58289970631C}"/>
          </ac:spMkLst>
        </pc:spChg>
        <pc:spChg chg="mod">
          <ac:chgData name="Jacqueline Ehrner" userId="8b72cf6f-eb71-4fa2-bb99-aada29791222" providerId="ADAL" clId="{4CAB354C-1EE9-492F-AE58-5AE23225969C}" dt="2021-11-08T14:26:52.935" v="2239" actId="164"/>
          <ac:spMkLst>
            <pc:docMk/>
            <pc:sldMk cId="3585569670" sldId="289"/>
            <ac:spMk id="46" creationId="{584FFAB4-A307-4058-AE3E-2B0CCEC19A60}"/>
          </ac:spMkLst>
        </pc:spChg>
        <pc:spChg chg="mod">
          <ac:chgData name="Jacqueline Ehrner" userId="8b72cf6f-eb71-4fa2-bb99-aada29791222" providerId="ADAL" clId="{4CAB354C-1EE9-492F-AE58-5AE23225969C}" dt="2021-11-08T14:44:58.590" v="2304" actId="164"/>
          <ac:spMkLst>
            <pc:docMk/>
            <pc:sldMk cId="3585569670" sldId="289"/>
            <ac:spMk id="47" creationId="{532233D7-1440-4446-AE8F-466B67355AD4}"/>
          </ac:spMkLst>
        </pc:spChg>
        <pc:spChg chg="mod">
          <ac:chgData name="Jacqueline Ehrner" userId="8b72cf6f-eb71-4fa2-bb99-aada29791222" providerId="ADAL" clId="{4CAB354C-1EE9-492F-AE58-5AE23225969C}" dt="2021-11-08T14:34:41.665" v="2264" actId="165"/>
          <ac:spMkLst>
            <pc:docMk/>
            <pc:sldMk cId="3585569670" sldId="289"/>
            <ac:spMk id="48" creationId="{9A3259E6-4599-4F55-91CF-D8C99CD15D9D}"/>
          </ac:spMkLst>
        </pc:spChg>
        <pc:spChg chg="mod">
          <ac:chgData name="Jacqueline Ehrner" userId="8b72cf6f-eb71-4fa2-bb99-aada29791222" providerId="ADAL" clId="{4CAB354C-1EE9-492F-AE58-5AE23225969C}" dt="2021-11-08T14:34:41.665" v="2264" actId="165"/>
          <ac:spMkLst>
            <pc:docMk/>
            <pc:sldMk cId="3585569670" sldId="289"/>
            <ac:spMk id="49" creationId="{A467C409-C2B7-4C63-9919-82816C5A0A95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52" creationId="{41ED3EC9-D553-47EE-BAAC-A0D9F9977BE7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55" creationId="{D532EDF3-80AA-457E-B8FD-593FDAFE7038}"/>
          </ac:spMkLst>
        </pc:spChg>
        <pc:spChg chg="mod">
          <ac:chgData name="Jacqueline Ehrner" userId="8b72cf6f-eb71-4fa2-bb99-aada29791222" providerId="ADAL" clId="{4CAB354C-1EE9-492F-AE58-5AE23225969C}" dt="2021-11-08T14:22:08.215" v="2214" actId="164"/>
          <ac:spMkLst>
            <pc:docMk/>
            <pc:sldMk cId="3585569670" sldId="289"/>
            <ac:spMk id="58" creationId="{81972C09-50A0-42A4-A8AD-AF006216EA84}"/>
          </ac:spMkLst>
        </pc:spChg>
        <pc:spChg chg="mod">
          <ac:chgData name="Jacqueline Ehrner" userId="8b72cf6f-eb71-4fa2-bb99-aada29791222" providerId="ADAL" clId="{4CAB354C-1EE9-492F-AE58-5AE23225969C}" dt="2021-11-08T14:26:34.965" v="2238" actId="164"/>
          <ac:spMkLst>
            <pc:docMk/>
            <pc:sldMk cId="3585569670" sldId="289"/>
            <ac:spMk id="62" creationId="{AC3C17F3-82E2-45B9-BCAC-3DA9E8301A56}"/>
          </ac:spMkLst>
        </pc:spChg>
        <pc:spChg chg="mod">
          <ac:chgData name="Jacqueline Ehrner" userId="8b72cf6f-eb71-4fa2-bb99-aada29791222" providerId="ADAL" clId="{4CAB354C-1EE9-492F-AE58-5AE23225969C}" dt="2021-11-08T14:41:50.562" v="2292" actId="164"/>
          <ac:spMkLst>
            <pc:docMk/>
            <pc:sldMk cId="3585569670" sldId="289"/>
            <ac:spMk id="63" creationId="{DBC3F0B8-CA06-4729-9D53-D7DB609D4DF0}"/>
          </ac:spMkLst>
        </pc:spChg>
        <pc:spChg chg="mod">
          <ac:chgData name="Jacqueline Ehrner" userId="8b72cf6f-eb71-4fa2-bb99-aada29791222" providerId="ADAL" clId="{4CAB354C-1EE9-492F-AE58-5AE23225969C}" dt="2021-11-08T14:26:52.935" v="2239" actId="164"/>
          <ac:spMkLst>
            <pc:docMk/>
            <pc:sldMk cId="3585569670" sldId="289"/>
            <ac:spMk id="64" creationId="{7C353DAC-F251-439E-8A4F-B0003F70DBD6}"/>
          </ac:spMkLst>
        </pc:spChg>
        <pc:spChg chg="mod">
          <ac:chgData name="Jacqueline Ehrner" userId="8b72cf6f-eb71-4fa2-bb99-aada29791222" providerId="ADAL" clId="{4CAB354C-1EE9-492F-AE58-5AE23225969C}" dt="2021-11-08T14:41:50.562" v="2292" actId="164"/>
          <ac:spMkLst>
            <pc:docMk/>
            <pc:sldMk cId="3585569670" sldId="289"/>
            <ac:spMk id="65" creationId="{FB89491B-C4EB-4CAD-9297-C63CB1206CF7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67" creationId="{E8EEA4FB-F24E-463C-9CC5-E27DBB55A5B2}"/>
          </ac:spMkLst>
        </pc:spChg>
        <pc:spChg chg="mod">
          <ac:chgData name="Jacqueline Ehrner" userId="8b72cf6f-eb71-4fa2-bb99-aada29791222" providerId="ADAL" clId="{4CAB354C-1EE9-492F-AE58-5AE23225969C}" dt="2021-11-08T14:41:50.562" v="2292" actId="164"/>
          <ac:spMkLst>
            <pc:docMk/>
            <pc:sldMk cId="3585569670" sldId="289"/>
            <ac:spMk id="69" creationId="{A22FF7AF-2F06-4B60-B738-B9161598523E}"/>
          </ac:spMkLst>
        </pc:spChg>
        <pc:spChg chg="mod">
          <ac:chgData name="Jacqueline Ehrner" userId="8b72cf6f-eb71-4fa2-bb99-aada29791222" providerId="ADAL" clId="{4CAB354C-1EE9-492F-AE58-5AE23225969C}" dt="2021-11-08T14:42:11.224" v="2294" actId="164"/>
          <ac:spMkLst>
            <pc:docMk/>
            <pc:sldMk cId="3585569670" sldId="289"/>
            <ac:spMk id="70" creationId="{8C00B9FF-4E35-462A-9E7C-F4A37E7F446C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74" creationId="{EFC373A2-5D1A-4860-8693-0905B7FF67A7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75" creationId="{18C628C6-4829-4515-8CD4-48850F6E26A0}"/>
          </ac:spMkLst>
        </pc:spChg>
        <pc:spChg chg="mod">
          <ac:chgData name="Jacqueline Ehrner" userId="8b72cf6f-eb71-4fa2-bb99-aada29791222" providerId="ADAL" clId="{4CAB354C-1EE9-492F-AE58-5AE23225969C}" dt="2021-11-08T14:23:49.091" v="2219" actId="164"/>
          <ac:spMkLst>
            <pc:docMk/>
            <pc:sldMk cId="3585569670" sldId="289"/>
            <ac:spMk id="76" creationId="{FF0A5D9F-A14A-4377-853C-EF8AC66D469F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77" creationId="{1D5D91B7-12CA-4BFC-89C0-EB769B1E03B3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78" creationId="{39480FCA-B86B-4B71-9B23-EE5E01588332}"/>
          </ac:spMkLst>
        </pc:spChg>
        <pc:spChg chg="mod">
          <ac:chgData name="Jacqueline Ehrner" userId="8b72cf6f-eb71-4fa2-bb99-aada29791222" providerId="ADAL" clId="{4CAB354C-1EE9-492F-AE58-5AE23225969C}" dt="2021-11-08T14:38:38.475" v="2287" actId="164"/>
          <ac:spMkLst>
            <pc:docMk/>
            <pc:sldMk cId="3585569670" sldId="289"/>
            <ac:spMk id="79" creationId="{8707E263-0E11-4DC6-81CD-7EF63C5C14DD}"/>
          </ac:spMkLst>
        </pc:spChg>
        <pc:spChg chg="mod">
          <ac:chgData name="Jacqueline Ehrner" userId="8b72cf6f-eb71-4fa2-bb99-aada29791222" providerId="ADAL" clId="{4CAB354C-1EE9-492F-AE58-5AE23225969C}" dt="2021-11-08T14:44:38.030" v="2302" actId="164"/>
          <ac:spMkLst>
            <pc:docMk/>
            <pc:sldMk cId="3585569670" sldId="289"/>
            <ac:spMk id="80" creationId="{E2F189A2-F724-4D67-9A8E-CC16A821309E}"/>
          </ac:spMkLst>
        </pc:spChg>
        <pc:spChg chg="mod">
          <ac:chgData name="Jacqueline Ehrner" userId="8b72cf6f-eb71-4fa2-bb99-aada29791222" providerId="ADAL" clId="{4CAB354C-1EE9-492F-AE58-5AE23225969C}" dt="2021-11-08T14:44:58.590" v="2304" actId="164"/>
          <ac:spMkLst>
            <pc:docMk/>
            <pc:sldMk cId="3585569670" sldId="289"/>
            <ac:spMk id="81" creationId="{1A930614-D781-4001-97F8-A49980A4A9FD}"/>
          </ac:spMkLst>
        </pc:spChg>
        <pc:spChg chg="add del mod">
          <ac:chgData name="Jacqueline Ehrner" userId="8b72cf6f-eb71-4fa2-bb99-aada29791222" providerId="ADAL" clId="{4CAB354C-1EE9-492F-AE58-5AE23225969C}" dt="2021-11-08T14:58:48.149" v="2454"/>
          <ac:spMkLst>
            <pc:docMk/>
            <pc:sldMk cId="3585569670" sldId="289"/>
            <ac:spMk id="83" creationId="{137A9196-2733-4F76-AC37-E8FD5A765EB2}"/>
          </ac:spMkLst>
        </pc:spChg>
        <pc:spChg chg="add mod">
          <ac:chgData name="Jacqueline Ehrner" userId="8b72cf6f-eb71-4fa2-bb99-aada29791222" providerId="ADAL" clId="{4CAB354C-1EE9-492F-AE58-5AE23225969C}" dt="2021-11-09T10:40:55.865" v="3055" actId="571"/>
          <ac:spMkLst>
            <pc:docMk/>
            <pc:sldMk cId="3585569670" sldId="289"/>
            <ac:spMk id="83" creationId="{788ABB26-309D-4863-B704-84D2A1B235A7}"/>
          </ac:spMkLst>
        </pc:spChg>
        <pc:grpChg chg="add mod">
          <ac:chgData name="Jacqueline Ehrner" userId="8b72cf6f-eb71-4fa2-bb99-aada29791222" providerId="ADAL" clId="{4CAB354C-1EE9-492F-AE58-5AE23225969C}" dt="2021-11-08T14:35:14.421" v="2266" actId="1076"/>
          <ac:grpSpMkLst>
            <pc:docMk/>
            <pc:sldMk cId="3585569670" sldId="289"/>
            <ac:grpSpMk id="13" creationId="{680A6566-864B-42CB-881E-A5BC0D5F96B9}"/>
          </ac:grpSpMkLst>
        </pc:grpChg>
        <pc:grpChg chg="add mod">
          <ac:chgData name="Jacqueline Ehrner" userId="8b72cf6f-eb71-4fa2-bb99-aada29791222" providerId="ADAL" clId="{4CAB354C-1EE9-492F-AE58-5AE23225969C}" dt="2021-11-08T14:23:23.256" v="2218" actId="164"/>
          <ac:grpSpMkLst>
            <pc:docMk/>
            <pc:sldMk cId="3585569670" sldId="289"/>
            <ac:grpSpMk id="14" creationId="{12B75C3E-1CA1-4EFE-8D02-0E65CA75DE7F}"/>
          </ac:grpSpMkLst>
        </pc:grpChg>
        <pc:grpChg chg="add mod">
          <ac:chgData name="Jacqueline Ehrner" userId="8b72cf6f-eb71-4fa2-bb99-aada29791222" providerId="ADAL" clId="{4CAB354C-1EE9-492F-AE58-5AE23225969C}" dt="2021-11-08T14:23:49.091" v="2219" actId="164"/>
          <ac:grpSpMkLst>
            <pc:docMk/>
            <pc:sldMk cId="3585569670" sldId="289"/>
            <ac:grpSpMk id="15" creationId="{F9375590-DF2E-4C33-AF31-B1D17374B53D}"/>
          </ac:grpSpMkLst>
        </pc:grpChg>
        <pc:grpChg chg="add mod topLvl">
          <ac:chgData name="Jacqueline Ehrner" userId="8b72cf6f-eb71-4fa2-bb99-aada29791222" providerId="ADAL" clId="{4CAB354C-1EE9-492F-AE58-5AE23225969C}" dt="2021-11-08T14:35:07.008" v="2265" actId="164"/>
          <ac:grpSpMkLst>
            <pc:docMk/>
            <pc:sldMk cId="3585569670" sldId="289"/>
            <ac:grpSpMk id="16" creationId="{1CBEE2C7-0D43-4AA9-B032-E06501E47FF0}"/>
          </ac:grpSpMkLst>
        </pc:grpChg>
        <pc:grpChg chg="add mod">
          <ac:chgData name="Jacqueline Ehrner" userId="8b72cf6f-eb71-4fa2-bb99-aada29791222" providerId="ADAL" clId="{4CAB354C-1EE9-492F-AE58-5AE23225969C}" dt="2021-11-08T14:26:34.965" v="2238" actId="164"/>
          <ac:grpSpMkLst>
            <pc:docMk/>
            <pc:sldMk cId="3585569670" sldId="289"/>
            <ac:grpSpMk id="17" creationId="{76F06884-08D1-41D9-B64F-DA7541B493BC}"/>
          </ac:grpSpMkLst>
        </pc:grpChg>
        <pc:grpChg chg="add mod">
          <ac:chgData name="Jacqueline Ehrner" userId="8b72cf6f-eb71-4fa2-bb99-aada29791222" providerId="ADAL" clId="{4CAB354C-1EE9-492F-AE58-5AE23225969C}" dt="2021-11-08T14:26:52.935" v="2239" actId="164"/>
          <ac:grpSpMkLst>
            <pc:docMk/>
            <pc:sldMk cId="3585569670" sldId="289"/>
            <ac:grpSpMk id="18" creationId="{B1402A8D-E1A4-494B-B33D-F528E93BCF79}"/>
          </ac:grpSpMkLst>
        </pc:grpChg>
        <pc:grpChg chg="add del mod">
          <ac:chgData name="Jacqueline Ehrner" userId="8b72cf6f-eb71-4fa2-bb99-aada29791222" providerId="ADAL" clId="{4CAB354C-1EE9-492F-AE58-5AE23225969C}" dt="2021-11-08T14:33:17.632" v="2259" actId="165"/>
          <ac:grpSpMkLst>
            <pc:docMk/>
            <pc:sldMk cId="3585569670" sldId="289"/>
            <ac:grpSpMk id="19" creationId="{5D178AF9-9F15-4E61-B33A-868259BC488F}"/>
          </ac:grpSpMkLst>
        </pc:grpChg>
        <pc:grpChg chg="add del mod">
          <ac:chgData name="Jacqueline Ehrner" userId="8b72cf6f-eb71-4fa2-bb99-aada29791222" providerId="ADAL" clId="{4CAB354C-1EE9-492F-AE58-5AE23225969C}" dt="2021-11-08T14:34:41.665" v="2264" actId="165"/>
          <ac:grpSpMkLst>
            <pc:docMk/>
            <pc:sldMk cId="3585569670" sldId="289"/>
            <ac:grpSpMk id="20" creationId="{713C3EC0-7B86-42AA-8A44-F95439A01678}"/>
          </ac:grpSpMkLst>
        </pc:grpChg>
        <pc:grpChg chg="add mod">
          <ac:chgData name="Jacqueline Ehrner" userId="8b72cf6f-eb71-4fa2-bb99-aada29791222" providerId="ADAL" clId="{4CAB354C-1EE9-492F-AE58-5AE23225969C}" dt="2021-11-08T14:35:07.008" v="2265" actId="164"/>
          <ac:grpSpMkLst>
            <pc:docMk/>
            <pc:sldMk cId="3585569670" sldId="289"/>
            <ac:grpSpMk id="21" creationId="{98B6C027-AA16-4034-962F-4D8BD3D4660F}"/>
          </ac:grpSpMkLst>
        </pc:grpChg>
        <pc:grpChg chg="add mod topLvl">
          <ac:chgData name="Jacqueline Ehrner" userId="8b72cf6f-eb71-4fa2-bb99-aada29791222" providerId="ADAL" clId="{4CAB354C-1EE9-492F-AE58-5AE23225969C}" dt="2021-11-08T14:56:08.326" v="2444" actId="14100"/>
          <ac:grpSpMkLst>
            <pc:docMk/>
            <pc:sldMk cId="3585569670" sldId="289"/>
            <ac:grpSpMk id="22" creationId="{029943DB-68F8-47A6-B100-995043298EFA}"/>
          </ac:grpSpMkLst>
        </pc:grpChg>
        <pc:grpChg chg="add del mod">
          <ac:chgData name="Jacqueline Ehrner" userId="8b72cf6f-eb71-4fa2-bb99-aada29791222" providerId="ADAL" clId="{4CAB354C-1EE9-492F-AE58-5AE23225969C}" dt="2021-11-08T14:55:58.313" v="2442" actId="165"/>
          <ac:grpSpMkLst>
            <pc:docMk/>
            <pc:sldMk cId="3585569670" sldId="289"/>
            <ac:grpSpMk id="32" creationId="{42F56A53-0C36-4BD8-9E50-2703091F3D90}"/>
          </ac:grpSpMkLst>
        </pc:grpChg>
        <pc:grpChg chg="add mod">
          <ac:chgData name="Jacqueline Ehrner" userId="8b72cf6f-eb71-4fa2-bb99-aada29791222" providerId="ADAL" clId="{4CAB354C-1EE9-492F-AE58-5AE23225969C}" dt="2021-11-08T14:38:38.475" v="2287" actId="164"/>
          <ac:grpSpMkLst>
            <pc:docMk/>
            <pc:sldMk cId="3585569670" sldId="289"/>
            <ac:grpSpMk id="39" creationId="{58709680-8EE2-43CC-8313-1031190510F9}"/>
          </ac:grpSpMkLst>
        </pc:grpChg>
        <pc:grpChg chg="add mod">
          <ac:chgData name="Jacqueline Ehrner" userId="8b72cf6f-eb71-4fa2-bb99-aada29791222" providerId="ADAL" clId="{4CAB354C-1EE9-492F-AE58-5AE23225969C}" dt="2021-11-08T14:43:18.533" v="2299" actId="1076"/>
          <ac:grpSpMkLst>
            <pc:docMk/>
            <pc:sldMk cId="3585569670" sldId="289"/>
            <ac:grpSpMk id="50" creationId="{FF1C43D8-1193-497C-81FA-6F758C1ED568}"/>
          </ac:grpSpMkLst>
        </pc:grpChg>
        <pc:grpChg chg="add mod">
          <ac:chgData name="Jacqueline Ehrner" userId="8b72cf6f-eb71-4fa2-bb99-aada29791222" providerId="ADAL" clId="{4CAB354C-1EE9-492F-AE58-5AE23225969C}" dt="2021-11-08T14:42:11.224" v="2294" actId="164"/>
          <ac:grpSpMkLst>
            <pc:docMk/>
            <pc:sldMk cId="3585569670" sldId="289"/>
            <ac:grpSpMk id="51" creationId="{18696258-F070-4CD6-8716-064DAC34F1CB}"/>
          </ac:grpSpMkLst>
        </pc:grpChg>
        <pc:grpChg chg="add mod">
          <ac:chgData name="Jacqueline Ehrner" userId="8b72cf6f-eb71-4fa2-bb99-aada29791222" providerId="ADAL" clId="{4CAB354C-1EE9-492F-AE58-5AE23225969C}" dt="2021-11-08T14:44:38.030" v="2302" actId="164"/>
          <ac:grpSpMkLst>
            <pc:docMk/>
            <pc:sldMk cId="3585569670" sldId="289"/>
            <ac:grpSpMk id="53" creationId="{DC623BA5-39DC-46F0-AED7-6CCA892FDEAB}"/>
          </ac:grpSpMkLst>
        </pc:grpChg>
        <pc:grpChg chg="add mod">
          <ac:chgData name="Jacqueline Ehrner" userId="8b72cf6f-eb71-4fa2-bb99-aada29791222" providerId="ADAL" clId="{4CAB354C-1EE9-492F-AE58-5AE23225969C}" dt="2021-11-08T14:44:58.590" v="2304" actId="164"/>
          <ac:grpSpMkLst>
            <pc:docMk/>
            <pc:sldMk cId="3585569670" sldId="289"/>
            <ac:grpSpMk id="54" creationId="{0DE39D12-2B38-4B9B-B7B8-5061FC798DD6}"/>
          </ac:grpSpMkLst>
        </pc:grpChg>
        <pc:picChg chg="mod">
          <ac:chgData name="Jacqueline Ehrner" userId="8b72cf6f-eb71-4fa2-bb99-aada29791222" providerId="ADAL" clId="{4CAB354C-1EE9-492F-AE58-5AE23225969C}" dt="2021-11-08T14:22:08.215" v="2214" actId="164"/>
          <ac:picMkLst>
            <pc:docMk/>
            <pc:sldMk cId="3585569670" sldId="289"/>
            <ac:picMk id="11" creationId="{BB912FFA-40D6-49CA-955C-F92DCC31AF49}"/>
          </ac:picMkLst>
        </pc:picChg>
        <pc:picChg chg="mod topLvl">
          <ac:chgData name="Jacqueline Ehrner" userId="8b72cf6f-eb71-4fa2-bb99-aada29791222" providerId="ADAL" clId="{4CAB354C-1EE9-492F-AE58-5AE23225969C}" dt="2021-11-08T14:56:08.326" v="2444" actId="14100"/>
          <ac:picMkLst>
            <pc:docMk/>
            <pc:sldMk cId="3585569670" sldId="289"/>
            <ac:picMk id="12" creationId="{3D9B5DBB-8C6A-4ADE-8455-EB586CFDC38F}"/>
          </ac:picMkLst>
        </pc:picChg>
        <pc:picChg chg="del mod">
          <ac:chgData name="Jacqueline Ehrner" userId="8b72cf6f-eb71-4fa2-bb99-aada29791222" providerId="ADAL" clId="{4CAB354C-1EE9-492F-AE58-5AE23225969C}" dt="2021-11-08T14:21:36.779" v="2213" actId="478"/>
          <ac:picMkLst>
            <pc:docMk/>
            <pc:sldMk cId="3585569670" sldId="289"/>
            <ac:picMk id="61" creationId="{A7D807A2-54FD-40ED-BFBA-C595E590487D}"/>
          </ac:picMkLst>
        </pc:picChg>
        <pc:picChg chg="mod">
          <ac:chgData name="Jacqueline Ehrner" userId="8b72cf6f-eb71-4fa2-bb99-aada29791222" providerId="ADAL" clId="{4CAB354C-1EE9-492F-AE58-5AE23225969C}" dt="2021-11-08T14:44:38.030" v="2302" actId="164"/>
          <ac:picMkLst>
            <pc:docMk/>
            <pc:sldMk cId="3585569670" sldId="289"/>
            <ac:picMk id="72" creationId="{AE0A8C8D-FA64-4A0C-8867-FA98FD15B2A4}"/>
          </ac:picMkLst>
        </pc:picChg>
        <pc:picChg chg="add del mod">
          <ac:chgData name="Jacqueline Ehrner" userId="8b72cf6f-eb71-4fa2-bb99-aada29791222" providerId="ADAL" clId="{4CAB354C-1EE9-492F-AE58-5AE23225969C}" dt="2021-11-10T10:13:50.846" v="3667"/>
          <ac:picMkLst>
            <pc:docMk/>
            <pc:sldMk cId="3585569670" sldId="289"/>
            <ac:picMk id="83" creationId="{0CC98423-9361-4977-9AB3-259A781CE29C}"/>
          </ac:picMkLst>
        </pc:picChg>
      </pc:sldChg>
      <pc:sldChg chg="addSp delSp modSp del mod modTransition modAnim">
        <pc:chgData name="Jacqueline Ehrner" userId="8b72cf6f-eb71-4fa2-bb99-aada29791222" providerId="ADAL" clId="{4CAB354C-1EE9-492F-AE58-5AE23225969C}" dt="2021-11-10T10:54:30.612" v="4012" actId="2696"/>
        <pc:sldMkLst>
          <pc:docMk/>
          <pc:sldMk cId="2510913666" sldId="290"/>
        </pc:sldMkLst>
        <pc:spChg chg="add mod">
          <ac:chgData name="Jacqueline Ehrner" userId="8b72cf6f-eb71-4fa2-bb99-aada29791222" providerId="ADAL" clId="{4CAB354C-1EE9-492F-AE58-5AE23225969C}" dt="2021-11-09T08:45:59.297" v="2485" actId="255"/>
          <ac:spMkLst>
            <pc:docMk/>
            <pc:sldMk cId="2510913666" sldId="290"/>
            <ac:spMk id="3" creationId="{19E553AD-ED37-4A0F-A1F5-6D8E68BC2312}"/>
          </ac:spMkLst>
        </pc:spChg>
        <pc:spChg chg="add del mod">
          <ac:chgData name="Jacqueline Ehrner" userId="8b72cf6f-eb71-4fa2-bb99-aada29791222" providerId="ADAL" clId="{4CAB354C-1EE9-492F-AE58-5AE23225969C}" dt="2021-11-09T08:46:20.542" v="2488"/>
          <ac:spMkLst>
            <pc:docMk/>
            <pc:sldMk cId="2510913666" sldId="290"/>
            <ac:spMk id="5" creationId="{01ECD767-4F32-4FFE-8464-E9F1C7A1B491}"/>
          </ac:spMkLst>
        </pc:spChg>
        <pc:spChg chg="add mod">
          <ac:chgData name="Jacqueline Ehrner" userId="8b72cf6f-eb71-4fa2-bb99-aada29791222" providerId="ADAL" clId="{4CAB354C-1EE9-492F-AE58-5AE23225969C}" dt="2021-11-09T08:50:09.920" v="2763" actId="20577"/>
          <ac:spMkLst>
            <pc:docMk/>
            <pc:sldMk cId="2510913666" sldId="290"/>
            <ac:spMk id="6" creationId="{683B63CE-E726-4BB6-AE78-3A5D747B0536}"/>
          </ac:spMkLst>
        </pc:spChg>
      </pc:sldChg>
      <pc:sldChg chg="del modAnim">
        <pc:chgData name="Jacqueline Ehrner" userId="8b72cf6f-eb71-4fa2-bb99-aada29791222" providerId="ADAL" clId="{4CAB354C-1EE9-492F-AE58-5AE23225969C}" dt="2021-11-09T09:39:07.115" v="2776"/>
        <pc:sldMkLst>
          <pc:docMk/>
          <pc:sldMk cId="809249630" sldId="291"/>
        </pc:sldMkLst>
      </pc:sldChg>
      <pc:sldChg chg="addSp delSp modSp mod delAnim modAnim modShow">
        <pc:chgData name="Jacqueline Ehrner" userId="8b72cf6f-eb71-4fa2-bb99-aada29791222" providerId="ADAL" clId="{4CAB354C-1EE9-492F-AE58-5AE23225969C}" dt="2021-11-10T10:56:11.295" v="4015" actId="729"/>
        <pc:sldMkLst>
          <pc:docMk/>
          <pc:sldMk cId="4125665413" sldId="291"/>
        </pc:sldMkLst>
        <pc:picChg chg="add del mod">
          <ac:chgData name="Jacqueline Ehrner" userId="8b72cf6f-eb71-4fa2-bb99-aada29791222" providerId="ADAL" clId="{4CAB354C-1EE9-492F-AE58-5AE23225969C}" dt="2021-11-09T10:08:24.061" v="2823" actId="478"/>
          <ac:picMkLst>
            <pc:docMk/>
            <pc:sldMk cId="4125665413" sldId="291"/>
            <ac:picMk id="5" creationId="{24799EF8-B09A-4A8F-BD3F-55E3FA4E1540}"/>
          </ac:picMkLst>
        </pc:picChg>
        <pc:picChg chg="add del mod">
          <ac:chgData name="Jacqueline Ehrner" userId="8b72cf6f-eb71-4fa2-bb99-aada29791222" providerId="ADAL" clId="{4CAB354C-1EE9-492F-AE58-5AE23225969C}" dt="2021-11-09T10:18:30.807" v="2830" actId="478"/>
          <ac:picMkLst>
            <pc:docMk/>
            <pc:sldMk cId="4125665413" sldId="291"/>
            <ac:picMk id="6" creationId="{EE1FE20C-6BE1-43D8-9E58-DE0FCABFE0D2}"/>
          </ac:picMkLst>
        </pc:picChg>
        <pc:picChg chg="mod">
          <ac:chgData name="Jacqueline Ehrner" userId="8b72cf6f-eb71-4fa2-bb99-aada29791222" providerId="ADAL" clId="{4CAB354C-1EE9-492F-AE58-5AE23225969C}" dt="2021-11-09T10:29:26.224" v="2923" actId="14100"/>
          <ac:picMkLst>
            <pc:docMk/>
            <pc:sldMk cId="4125665413" sldId="291"/>
            <ac:picMk id="11" creationId="{BB912FFA-40D6-49CA-955C-F92DCC31AF49}"/>
          </ac:picMkLst>
        </pc:picChg>
        <pc:picChg chg="mod">
          <ac:chgData name="Jacqueline Ehrner" userId="8b72cf6f-eb71-4fa2-bb99-aada29791222" providerId="ADAL" clId="{4CAB354C-1EE9-492F-AE58-5AE23225969C}" dt="2021-11-10T10:12:21.505" v="3659" actId="14100"/>
          <ac:picMkLst>
            <pc:docMk/>
            <pc:sldMk cId="4125665413" sldId="291"/>
            <ac:picMk id="12" creationId="{3D9B5DBB-8C6A-4ADE-8455-EB586CFDC38F}"/>
          </ac:picMkLst>
        </pc:picChg>
        <pc:picChg chg="mod">
          <ac:chgData name="Jacqueline Ehrner" userId="8b72cf6f-eb71-4fa2-bb99-aada29791222" providerId="ADAL" clId="{4CAB354C-1EE9-492F-AE58-5AE23225969C}" dt="2021-11-10T10:12:29.662" v="3661" actId="1076"/>
          <ac:picMkLst>
            <pc:docMk/>
            <pc:sldMk cId="4125665413" sldId="291"/>
            <ac:picMk id="61" creationId="{A7D807A2-54FD-40ED-BFBA-C595E590487D}"/>
          </ac:picMkLst>
        </pc:picChg>
      </pc:sldChg>
      <pc:sldChg chg="addSp delSp modSp del mod modTransition delAnim modAnim">
        <pc:chgData name="Jacqueline Ehrner" userId="8b72cf6f-eb71-4fa2-bb99-aada29791222" providerId="ADAL" clId="{4CAB354C-1EE9-492F-AE58-5AE23225969C}" dt="2021-11-09T10:18:40.561" v="2831" actId="2696"/>
        <pc:sldMkLst>
          <pc:docMk/>
          <pc:sldMk cId="91271781" sldId="292"/>
        </pc:sldMkLst>
        <pc:picChg chg="add del mod">
          <ac:chgData name="Jacqueline Ehrner" userId="8b72cf6f-eb71-4fa2-bb99-aada29791222" providerId="ADAL" clId="{4CAB354C-1EE9-492F-AE58-5AE23225969C}" dt="2021-11-09T10:16:31.806" v="2826"/>
          <ac:picMkLst>
            <pc:docMk/>
            <pc:sldMk cId="91271781" sldId="292"/>
            <ac:picMk id="5" creationId="{C370B7B6-239B-45E5-B33C-7EEF1ED65AB4}"/>
          </ac:picMkLst>
        </pc:picChg>
        <pc:picChg chg="add del mod">
          <ac:chgData name="Jacqueline Ehrner" userId="8b72cf6f-eb71-4fa2-bb99-aada29791222" providerId="ADAL" clId="{4CAB354C-1EE9-492F-AE58-5AE23225969C}" dt="2021-11-09T10:17:24.490" v="2828" actId="478"/>
          <ac:picMkLst>
            <pc:docMk/>
            <pc:sldMk cId="91271781" sldId="292"/>
            <ac:picMk id="6" creationId="{1E1598B2-8A66-4E96-B7BE-5A5FA5709934}"/>
          </ac:picMkLst>
        </pc:picChg>
      </pc:sldChg>
      <pc:sldChg chg="addSp delSp modSp new mod modClrScheme modAnim chgLayout modNotesTx">
        <pc:chgData name="Jacqueline Ehrner" userId="8b72cf6f-eb71-4fa2-bb99-aada29791222" providerId="ADAL" clId="{4CAB354C-1EE9-492F-AE58-5AE23225969C}" dt="2021-11-10T14:07:00.690" v="4675"/>
        <pc:sldMkLst>
          <pc:docMk/>
          <pc:sldMk cId="753141013" sldId="292"/>
        </pc:sldMkLst>
        <pc:spChg chg="add mod">
          <ac:chgData name="Jacqueline Ehrner" userId="8b72cf6f-eb71-4fa2-bb99-aada29791222" providerId="ADAL" clId="{4CAB354C-1EE9-492F-AE58-5AE23225969C}" dt="2021-11-10T10:35:22.764" v="3896" actId="1076"/>
          <ac:spMkLst>
            <pc:docMk/>
            <pc:sldMk cId="753141013" sldId="292"/>
            <ac:spMk id="2" creationId="{08423D3C-2B1B-46ED-9E74-AED42C108679}"/>
          </ac:spMkLst>
        </pc:spChg>
        <pc:spChg chg="add del mod ord">
          <ac:chgData name="Jacqueline Ehrner" userId="8b72cf6f-eb71-4fa2-bb99-aada29791222" providerId="ADAL" clId="{4CAB354C-1EE9-492F-AE58-5AE23225969C}" dt="2021-11-09T10:29:00.029" v="2921" actId="700"/>
          <ac:spMkLst>
            <pc:docMk/>
            <pc:sldMk cId="753141013" sldId="292"/>
            <ac:spMk id="2" creationId="{E88F5504-8D4F-4EDE-914C-B7ABFFEFB321}"/>
          </ac:spMkLst>
        </pc:spChg>
        <pc:spChg chg="add del mod ord">
          <ac:chgData name="Jacqueline Ehrner" userId="8b72cf6f-eb71-4fa2-bb99-aada29791222" providerId="ADAL" clId="{4CAB354C-1EE9-492F-AE58-5AE23225969C}" dt="2021-11-09T10:29:00.029" v="2921" actId="700"/>
          <ac:spMkLst>
            <pc:docMk/>
            <pc:sldMk cId="753141013" sldId="292"/>
            <ac:spMk id="3" creationId="{DE430457-519A-4521-87AA-16A9C6669546}"/>
          </ac:spMkLst>
        </pc:spChg>
        <pc:spChg chg="add del mod ord">
          <ac:chgData name="Jacqueline Ehrner" userId="8b72cf6f-eb71-4fa2-bb99-aada29791222" providerId="ADAL" clId="{4CAB354C-1EE9-492F-AE58-5AE23225969C}" dt="2021-11-09T10:28:40.147" v="2920" actId="700"/>
          <ac:spMkLst>
            <pc:docMk/>
            <pc:sldMk cId="753141013" sldId="292"/>
            <ac:spMk id="4" creationId="{9759A853-EEAB-4103-8236-8C3291A1701F}"/>
          </ac:spMkLst>
        </pc:spChg>
        <pc:spChg chg="add del mod ord">
          <ac:chgData name="Jacqueline Ehrner" userId="8b72cf6f-eb71-4fa2-bb99-aada29791222" providerId="ADAL" clId="{4CAB354C-1EE9-492F-AE58-5AE23225969C}" dt="2021-11-09T10:28:40.147" v="2920" actId="700"/>
          <ac:spMkLst>
            <pc:docMk/>
            <pc:sldMk cId="753141013" sldId="292"/>
            <ac:spMk id="5" creationId="{88AB7467-0B0B-437F-A5DC-CFFA99F664F1}"/>
          </ac:spMkLst>
        </pc:spChg>
        <pc:spChg chg="add del mod ord">
          <ac:chgData name="Jacqueline Ehrner" userId="8b72cf6f-eb71-4fa2-bb99-aada29791222" providerId="ADAL" clId="{4CAB354C-1EE9-492F-AE58-5AE23225969C}" dt="2021-11-09T10:28:40.147" v="2920" actId="700"/>
          <ac:spMkLst>
            <pc:docMk/>
            <pc:sldMk cId="753141013" sldId="292"/>
            <ac:spMk id="6" creationId="{26709EC4-BD2D-4D92-BAA5-999CD2660647}"/>
          </ac:spMkLst>
        </pc:spChg>
        <pc:spChg chg="add mod ord">
          <ac:chgData name="Jacqueline Ehrner" userId="8b72cf6f-eb71-4fa2-bb99-aada29791222" providerId="ADAL" clId="{4CAB354C-1EE9-492F-AE58-5AE23225969C}" dt="2021-11-10T09:09:01.464" v="3147"/>
          <ac:spMkLst>
            <pc:docMk/>
            <pc:sldMk cId="753141013" sldId="292"/>
            <ac:spMk id="7" creationId="{763CE37E-1ED5-4E12-8135-B72FB208BC20}"/>
          </ac:spMkLst>
        </pc:spChg>
        <pc:spChg chg="add del mod ord">
          <ac:chgData name="Jacqueline Ehrner" userId="8b72cf6f-eb71-4fa2-bb99-aada29791222" providerId="ADAL" clId="{4CAB354C-1EE9-492F-AE58-5AE23225969C}" dt="2021-11-09T10:41:11.640" v="3056"/>
          <ac:spMkLst>
            <pc:docMk/>
            <pc:sldMk cId="753141013" sldId="292"/>
            <ac:spMk id="8" creationId="{2248A0E0-A069-4732-AFD7-4C6F72769BAB}"/>
          </ac:spMkLst>
        </pc:spChg>
        <pc:spChg chg="add mod ord">
          <ac:chgData name="Jacqueline Ehrner" userId="8b72cf6f-eb71-4fa2-bb99-aada29791222" providerId="ADAL" clId="{4CAB354C-1EE9-492F-AE58-5AE23225969C}" dt="2021-11-09T10:39:53.710" v="3050" actId="20577"/>
          <ac:spMkLst>
            <pc:docMk/>
            <pc:sldMk cId="753141013" sldId="292"/>
            <ac:spMk id="9" creationId="{CC4AA1A1-719A-4B13-ABF2-8FD1DBEDA234}"/>
          </ac:spMkLst>
        </pc:spChg>
        <pc:spChg chg="del mod">
          <ac:chgData name="Jacqueline Ehrner" userId="8b72cf6f-eb71-4fa2-bb99-aada29791222" providerId="ADAL" clId="{4CAB354C-1EE9-492F-AE58-5AE23225969C}" dt="2021-11-09T10:32:40.944" v="2935" actId="478"/>
          <ac:spMkLst>
            <pc:docMk/>
            <pc:sldMk cId="753141013" sldId="292"/>
            <ac:spMk id="11" creationId="{E4B50641-7DDD-4177-82FA-E5D1D113AB2F}"/>
          </ac:spMkLst>
        </pc:spChg>
        <pc:spChg chg="mod">
          <ac:chgData name="Jacqueline Ehrner" userId="8b72cf6f-eb71-4fa2-bb99-aada29791222" providerId="ADAL" clId="{4CAB354C-1EE9-492F-AE58-5AE23225969C}" dt="2021-11-09T10:54:10.982" v="3103" actId="255"/>
          <ac:spMkLst>
            <pc:docMk/>
            <pc:sldMk cId="753141013" sldId="292"/>
            <ac:spMk id="13" creationId="{1AB6AD7A-4D58-43A3-AC55-87670FA86F5E}"/>
          </ac:spMkLst>
        </pc:spChg>
        <pc:spChg chg="del mod">
          <ac:chgData name="Jacqueline Ehrner" userId="8b72cf6f-eb71-4fa2-bb99-aada29791222" providerId="ADAL" clId="{4CAB354C-1EE9-492F-AE58-5AE23225969C}" dt="2021-11-09T10:32:10.505" v="2930" actId="478"/>
          <ac:spMkLst>
            <pc:docMk/>
            <pc:sldMk cId="753141013" sldId="292"/>
            <ac:spMk id="14" creationId="{40E1721C-665D-4A9A-A278-9F4F2291F9AC}"/>
          </ac:spMkLst>
        </pc:spChg>
        <pc:spChg chg="del mod">
          <ac:chgData name="Jacqueline Ehrner" userId="8b72cf6f-eb71-4fa2-bb99-aada29791222" providerId="ADAL" clId="{4CAB354C-1EE9-492F-AE58-5AE23225969C}" dt="2021-11-09T10:35:27.490" v="2952" actId="21"/>
          <ac:spMkLst>
            <pc:docMk/>
            <pc:sldMk cId="753141013" sldId="292"/>
            <ac:spMk id="16" creationId="{49DF7327-1021-481C-ABF8-32DD3FD0884A}"/>
          </ac:spMkLst>
        </pc:spChg>
        <pc:spChg chg="mod">
          <ac:chgData name="Jacqueline Ehrner" userId="8b72cf6f-eb71-4fa2-bb99-aada29791222" providerId="ADAL" clId="{4CAB354C-1EE9-492F-AE58-5AE23225969C}" dt="2021-11-09T10:33:47.216" v="2942"/>
          <ac:spMkLst>
            <pc:docMk/>
            <pc:sldMk cId="753141013" sldId="292"/>
            <ac:spMk id="17" creationId="{CD449C79-6B15-4FE9-BE6D-734437C1C1E2}"/>
          </ac:spMkLst>
        </pc:spChg>
        <pc:spChg chg="mod">
          <ac:chgData name="Jacqueline Ehrner" userId="8b72cf6f-eb71-4fa2-bb99-aada29791222" providerId="ADAL" clId="{4CAB354C-1EE9-492F-AE58-5AE23225969C}" dt="2021-11-09T10:33:47.216" v="2942"/>
          <ac:spMkLst>
            <pc:docMk/>
            <pc:sldMk cId="753141013" sldId="292"/>
            <ac:spMk id="18" creationId="{157C9435-2C22-4F21-B5BC-0A8AC1D682F5}"/>
          </ac:spMkLst>
        </pc:spChg>
        <pc:spChg chg="mod">
          <ac:chgData name="Jacqueline Ehrner" userId="8b72cf6f-eb71-4fa2-bb99-aada29791222" providerId="ADAL" clId="{4CAB354C-1EE9-492F-AE58-5AE23225969C}" dt="2021-11-09T10:34:35.929" v="2946" actId="1076"/>
          <ac:spMkLst>
            <pc:docMk/>
            <pc:sldMk cId="753141013" sldId="292"/>
            <ac:spMk id="19" creationId="{9A9741B8-A178-4DE5-8158-36115A44999B}"/>
          </ac:spMkLst>
        </pc:spChg>
        <pc:spChg chg="mod">
          <ac:chgData name="Jacqueline Ehrner" userId="8b72cf6f-eb71-4fa2-bb99-aada29791222" providerId="ADAL" clId="{4CAB354C-1EE9-492F-AE58-5AE23225969C}" dt="2021-11-09T10:33:47.216" v="2942"/>
          <ac:spMkLst>
            <pc:docMk/>
            <pc:sldMk cId="753141013" sldId="292"/>
            <ac:spMk id="20" creationId="{DCBCF595-E8BA-40B0-BC58-C19A2AE3C8E7}"/>
          </ac:spMkLst>
        </pc:spChg>
        <pc:spChg chg="mod">
          <ac:chgData name="Jacqueline Ehrner" userId="8b72cf6f-eb71-4fa2-bb99-aada29791222" providerId="ADAL" clId="{4CAB354C-1EE9-492F-AE58-5AE23225969C}" dt="2021-11-09T10:33:47.216" v="2942"/>
          <ac:spMkLst>
            <pc:docMk/>
            <pc:sldMk cId="753141013" sldId="292"/>
            <ac:spMk id="21" creationId="{9CD3A948-5F6A-411E-81EC-64F019335D01}"/>
          </ac:spMkLst>
        </pc:spChg>
        <pc:spChg chg="mod">
          <ac:chgData name="Jacqueline Ehrner" userId="8b72cf6f-eb71-4fa2-bb99-aada29791222" providerId="ADAL" clId="{4CAB354C-1EE9-492F-AE58-5AE23225969C}" dt="2021-11-09T10:33:47.216" v="2942"/>
          <ac:spMkLst>
            <pc:docMk/>
            <pc:sldMk cId="753141013" sldId="292"/>
            <ac:spMk id="22" creationId="{701B4DED-E243-48F5-B30B-439C947406AF}"/>
          </ac:spMkLst>
        </pc:spChg>
        <pc:spChg chg="mod">
          <ac:chgData name="Jacqueline Ehrner" userId="8b72cf6f-eb71-4fa2-bb99-aada29791222" providerId="ADAL" clId="{4CAB354C-1EE9-492F-AE58-5AE23225969C}" dt="2021-11-09T10:34:43.261" v="2948" actId="1076"/>
          <ac:spMkLst>
            <pc:docMk/>
            <pc:sldMk cId="753141013" sldId="292"/>
            <ac:spMk id="23" creationId="{3327C4AF-74DC-4742-ABEE-C5577B761509}"/>
          </ac:spMkLst>
        </pc:spChg>
        <pc:spChg chg="add mod">
          <ac:chgData name="Jacqueline Ehrner" userId="8b72cf6f-eb71-4fa2-bb99-aada29791222" providerId="ADAL" clId="{4CAB354C-1EE9-492F-AE58-5AE23225969C}" dt="2021-11-10T09:09:21.823" v="3150" actId="255"/>
          <ac:spMkLst>
            <pc:docMk/>
            <pc:sldMk cId="753141013" sldId="292"/>
            <ac:spMk id="24" creationId="{4AC8EC6E-E126-4C76-8D4C-2830FE92BE59}"/>
          </ac:spMkLst>
        </pc:spChg>
        <pc:spChg chg="add mod">
          <ac:chgData name="Jacqueline Ehrner" userId="8b72cf6f-eb71-4fa2-bb99-aada29791222" providerId="ADAL" clId="{4CAB354C-1EE9-492F-AE58-5AE23225969C}" dt="2021-11-10T09:34:26.891" v="3457" actId="5793"/>
          <ac:spMkLst>
            <pc:docMk/>
            <pc:sldMk cId="753141013" sldId="292"/>
            <ac:spMk id="25" creationId="{49047DFF-2726-4EED-A6D5-0E05A9E8C186}"/>
          </ac:spMkLst>
        </pc:spChg>
        <pc:spChg chg="add del mod">
          <ac:chgData name="Jacqueline Ehrner" userId="8b72cf6f-eb71-4fa2-bb99-aada29791222" providerId="ADAL" clId="{4CAB354C-1EE9-492F-AE58-5AE23225969C}" dt="2021-11-09T10:43:28.463" v="3066" actId="478"/>
          <ac:spMkLst>
            <pc:docMk/>
            <pc:sldMk cId="753141013" sldId="292"/>
            <ac:spMk id="26" creationId="{BE242EFD-080D-46F8-8AFF-810A2C2BB99F}"/>
          </ac:spMkLst>
        </pc:spChg>
        <pc:grpChg chg="add mod">
          <ac:chgData name="Jacqueline Ehrner" userId="8b72cf6f-eb71-4fa2-bb99-aada29791222" providerId="ADAL" clId="{4CAB354C-1EE9-492F-AE58-5AE23225969C}" dt="2021-11-09T10:49:21.068" v="3076" actId="164"/>
          <ac:grpSpMkLst>
            <pc:docMk/>
            <pc:sldMk cId="753141013" sldId="292"/>
            <ac:grpSpMk id="10" creationId="{4A05CB4A-E6C2-47AC-A1E5-C391C9E32A34}"/>
          </ac:grpSpMkLst>
        </pc:grpChg>
        <pc:grpChg chg="add mod">
          <ac:chgData name="Jacqueline Ehrner" userId="8b72cf6f-eb71-4fa2-bb99-aada29791222" providerId="ADAL" clId="{4CAB354C-1EE9-492F-AE58-5AE23225969C}" dt="2021-11-09T11:01:04.263" v="3135" actId="1076"/>
          <ac:grpSpMkLst>
            <pc:docMk/>
            <pc:sldMk cId="753141013" sldId="292"/>
            <ac:grpSpMk id="15" creationId="{00531DF5-B912-4E89-8AB1-82795E5A63A9}"/>
          </ac:grpSpMkLst>
        </pc:grpChg>
        <pc:grpChg chg="add mod">
          <ac:chgData name="Jacqueline Ehrner" userId="8b72cf6f-eb71-4fa2-bb99-aada29791222" providerId="ADAL" clId="{4CAB354C-1EE9-492F-AE58-5AE23225969C}" dt="2021-11-09T10:54:16.427" v="3109" actId="14100"/>
          <ac:grpSpMkLst>
            <pc:docMk/>
            <pc:sldMk cId="753141013" sldId="292"/>
            <ac:grpSpMk id="33" creationId="{16C2625D-B0EA-46FA-AAD8-A420520BB43A}"/>
          </ac:grpSpMkLst>
        </pc:grpChg>
        <pc:picChg chg="add del mod">
          <ac:chgData name="Jacqueline Ehrner" userId="8b72cf6f-eb71-4fa2-bb99-aada29791222" providerId="ADAL" clId="{4CAB354C-1EE9-492F-AE58-5AE23225969C}" dt="2021-11-09T10:33:00.078" v="2939" actId="1076"/>
          <ac:picMkLst>
            <pc:docMk/>
            <pc:sldMk cId="753141013" sldId="292"/>
            <ac:picMk id="12" creationId="{4087F235-7ABA-46FE-B52E-39BB11822410}"/>
          </ac:picMkLst>
        </pc:picChg>
        <pc:cxnChg chg="add mod">
          <ac:chgData name="Jacqueline Ehrner" userId="8b72cf6f-eb71-4fa2-bb99-aada29791222" providerId="ADAL" clId="{4CAB354C-1EE9-492F-AE58-5AE23225969C}" dt="2021-11-10T10:15:44.059" v="3679" actId="14100"/>
          <ac:cxnSpMkLst>
            <pc:docMk/>
            <pc:sldMk cId="753141013" sldId="292"/>
            <ac:cxnSpMk id="28" creationId="{BC490C2B-7F7C-42F9-9F43-403FB6E55BD2}"/>
          </ac:cxnSpMkLst>
        </pc:cxnChg>
      </pc:sldChg>
      <pc:sldChg chg="addSp delSp modSp del mod modAnim">
        <pc:chgData name="Jacqueline Ehrner" userId="8b72cf6f-eb71-4fa2-bb99-aada29791222" providerId="ADAL" clId="{4CAB354C-1EE9-492F-AE58-5AE23225969C}" dt="2021-11-09T10:06:19.270" v="2818" actId="2696"/>
        <pc:sldMkLst>
          <pc:docMk/>
          <pc:sldMk cId="3810208488" sldId="292"/>
        </pc:sldMkLst>
        <pc:spChg chg="mod">
          <ac:chgData name="Jacqueline Ehrner" userId="8b72cf6f-eb71-4fa2-bb99-aada29791222" providerId="ADAL" clId="{4CAB354C-1EE9-492F-AE58-5AE23225969C}" dt="2021-11-09T10:04:51.164" v="2805" actId="14100"/>
          <ac:spMkLst>
            <pc:docMk/>
            <pc:sldMk cId="3810208488" sldId="292"/>
            <ac:spMk id="7" creationId="{D76D962E-FB04-49AB-A715-A253713F1A0D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2" creationId="{CC1903D6-55C9-4A7A-940D-BEF6EF80C802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4" creationId="{3A9C893A-5A01-44AE-BA26-29D307994EE2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6" creationId="{9761AA36-9E02-49F4-B0EC-3700B28ED67E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7" creationId="{30FAAEB0-E317-4FC3-9932-2E0835378193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8" creationId="{3E7C2AA2-0B85-419C-83FF-2A307891BF52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19" creationId="{DC48D386-8DA8-4381-8F90-4ECF5A0F6EF4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0" creationId="{BBA112DC-35CA-4209-A560-C5766A9759F0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1" creationId="{B16C922B-BE7F-4CC6-98D6-82E918ABA70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2" creationId="{2BE1A3E7-BB29-4E9F-8E80-43FC68BE94D7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3" creationId="{DB3DF466-DC56-4122-88C1-EE6CFDB8D7B6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4" creationId="{820B4005-0C2F-4C76-BFA9-3BC054A1F56D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5" creationId="{715ED501-BEE8-492C-9748-79E7F04DA1A3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6" creationId="{FD57E93A-1420-425E-8B2E-791B801C55E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7" creationId="{D59DF775-E0E1-451F-A910-1693467727D6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8" creationId="{41A31DD0-4789-414F-9AFB-A06DF266419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29" creationId="{73338D34-76E5-4A11-9300-FC00A2432E98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0" creationId="{F1C5C722-198A-4FA2-B58E-AA9E6D62071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1" creationId="{31215824-E586-4D2C-8A94-3DFB771B75A7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2" creationId="{A602DFE2-0DD1-40BF-823F-17EB9EC3F861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3" creationId="{8A971CC2-C28F-40CF-B75A-57DE0995AA9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4" creationId="{22ED0A22-FE14-4C95-8C2E-6747E63662F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5" creationId="{8CE957D0-1533-48A3-BFE7-AE07404C8FCD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6" creationId="{585D16C6-16B1-4E56-AD59-303D96F860DC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7" creationId="{B04FA476-A5CF-4450-9564-72A930FDAA2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8" creationId="{23B7FB61-2201-4DD9-8873-35A643099592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39" creationId="{22FBB99B-E1DD-42FD-8E42-1F1EE248447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0" creationId="{8EE792A6-DDFE-4B28-8F18-5DE07FC5D2D0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1" creationId="{A57089FD-8BA3-4530-AB22-7B69BE8D464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2" creationId="{BA6B6F8D-F61B-4D7D-B9D8-4DCAF80EF3E5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3" creationId="{62E8E773-AF79-412E-85A2-F6F68354FBB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4" creationId="{16F478FD-FCB4-405D-83F5-DBA4739CA0B0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5" creationId="{23B518EA-95DF-478D-AD8F-E85514198146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6" creationId="{31AE54EF-D51F-4CCA-BDFA-09FD771C28D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49" creationId="{F6FAF273-9A4E-4925-AC7A-E9FEE5B8D969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0" creationId="{75C91C77-62BA-4006-A1D7-696B05EEBCFC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1" creationId="{DFEE41D8-0345-4298-A1EE-2EB134DBE29F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2" creationId="{DF0BC206-FDBC-41F0-8AFF-4711684BEC1C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3" creationId="{4283516C-AB43-4975-BD1E-5B89F783AF7A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4" creationId="{708D5FB6-4AF9-4925-8B0F-640816BBB406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5" creationId="{34F1E0B8-3640-4552-9104-7CED6822E3AB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6" creationId="{8ED87A31-F983-4A5A-A8D8-8D9DD3CD00EA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7" creationId="{8C55CC04-BD9F-42D4-B37F-EEB27FA278B0}"/>
          </ac:spMkLst>
        </pc:spChg>
        <pc:spChg chg="add mod">
          <ac:chgData name="Jacqueline Ehrner" userId="8b72cf6f-eb71-4fa2-bb99-aada29791222" providerId="ADAL" clId="{4CAB354C-1EE9-492F-AE58-5AE23225969C}" dt="2021-11-09T10:05:29.916" v="2817" actId="14100"/>
          <ac:spMkLst>
            <pc:docMk/>
            <pc:sldMk cId="3810208488" sldId="292"/>
            <ac:spMk id="58" creationId="{760B058E-6A5B-49C1-B595-5AFC3A383373}"/>
          </ac:spMkLst>
        </pc:spChg>
        <pc:picChg chg="add del mod">
          <ac:chgData name="Jacqueline Ehrner" userId="8b72cf6f-eb71-4fa2-bb99-aada29791222" providerId="ADAL" clId="{4CAB354C-1EE9-492F-AE58-5AE23225969C}" dt="2021-11-09T09:59:51.708" v="2782"/>
          <ac:picMkLst>
            <pc:docMk/>
            <pc:sldMk cId="3810208488" sldId="292"/>
            <ac:picMk id="10" creationId="{6B805084-BA63-4DD1-A80A-60438024F7B7}"/>
          </ac:picMkLst>
        </pc:picChg>
        <pc:picChg chg="add mod">
          <ac:chgData name="Jacqueline Ehrner" userId="8b72cf6f-eb71-4fa2-bb99-aada29791222" providerId="ADAL" clId="{4CAB354C-1EE9-492F-AE58-5AE23225969C}" dt="2021-11-09T10:05:29.916" v="2817" actId="14100"/>
          <ac:picMkLst>
            <pc:docMk/>
            <pc:sldMk cId="3810208488" sldId="292"/>
            <ac:picMk id="11" creationId="{B4B35FC3-12FA-4216-9AB2-8B74F48080EE}"/>
          </ac:picMkLst>
        </pc:picChg>
        <pc:picChg chg="add mod">
          <ac:chgData name="Jacqueline Ehrner" userId="8b72cf6f-eb71-4fa2-bb99-aada29791222" providerId="ADAL" clId="{4CAB354C-1EE9-492F-AE58-5AE23225969C}" dt="2021-11-09T10:05:29.916" v="2817" actId="14100"/>
          <ac:picMkLst>
            <pc:docMk/>
            <pc:sldMk cId="3810208488" sldId="292"/>
            <ac:picMk id="13" creationId="{FB28509C-29A2-4BAF-AE47-825BCFF9B840}"/>
          </ac:picMkLst>
        </pc:picChg>
        <pc:picChg chg="add mod">
          <ac:chgData name="Jacqueline Ehrner" userId="8b72cf6f-eb71-4fa2-bb99-aada29791222" providerId="ADAL" clId="{4CAB354C-1EE9-492F-AE58-5AE23225969C}" dt="2021-11-09T10:05:29.916" v="2817" actId="14100"/>
          <ac:picMkLst>
            <pc:docMk/>
            <pc:sldMk cId="3810208488" sldId="292"/>
            <ac:picMk id="47" creationId="{559A1F20-7DC7-46E7-A2BD-373116AC2A3A}"/>
          </ac:picMkLst>
        </pc:picChg>
        <pc:picChg chg="add mod">
          <ac:chgData name="Jacqueline Ehrner" userId="8b72cf6f-eb71-4fa2-bb99-aada29791222" providerId="ADAL" clId="{4CAB354C-1EE9-492F-AE58-5AE23225969C}" dt="2021-11-09T10:05:29.916" v="2817" actId="14100"/>
          <ac:picMkLst>
            <pc:docMk/>
            <pc:sldMk cId="3810208488" sldId="292"/>
            <ac:picMk id="48" creationId="{1DFD8F81-497B-4CD3-AC68-8C0225F971FE}"/>
          </ac:picMkLst>
        </pc:picChg>
      </pc:sldChg>
      <pc:sldChg chg="del">
        <pc:chgData name="Jacqueline Ehrner" userId="8b72cf6f-eb71-4fa2-bb99-aada29791222" providerId="ADAL" clId="{4CAB354C-1EE9-492F-AE58-5AE23225969C}" dt="2021-11-09T10:27:55.836" v="2904"/>
        <pc:sldMkLst>
          <pc:docMk/>
          <pc:sldMk cId="4061366036" sldId="292"/>
        </pc:sldMkLst>
      </pc:sldChg>
      <pc:sldChg chg="add del setBg">
        <pc:chgData name="Jacqueline Ehrner" userId="8b72cf6f-eb71-4fa2-bb99-aada29791222" providerId="ADAL" clId="{4CAB354C-1EE9-492F-AE58-5AE23225969C}" dt="2021-11-09T09:59:24.941" v="2780" actId="2696"/>
        <pc:sldMkLst>
          <pc:docMk/>
          <pc:sldMk cId="924112995" sldId="293"/>
        </pc:sldMkLst>
      </pc:sldChg>
      <pc:sldChg chg="addSp delSp modSp mod delAnim modAnim">
        <pc:chgData name="Jacqueline Ehrner" userId="8b72cf6f-eb71-4fa2-bb99-aada29791222" providerId="ADAL" clId="{4CAB354C-1EE9-492F-AE58-5AE23225969C}" dt="2021-11-10T14:04:42.017" v="4658"/>
        <pc:sldMkLst>
          <pc:docMk/>
          <pc:sldMk cId="4040052813" sldId="293"/>
        </pc:sldMkLst>
        <pc:spChg chg="mod">
          <ac:chgData name="Jacqueline Ehrner" userId="8b72cf6f-eb71-4fa2-bb99-aada29791222" providerId="ADAL" clId="{4CAB354C-1EE9-492F-AE58-5AE23225969C}" dt="2021-11-10T09:38:47.893" v="3562" actId="20577"/>
          <ac:spMkLst>
            <pc:docMk/>
            <pc:sldMk cId="4040052813" sldId="293"/>
            <ac:spMk id="7" creationId="{763CE37E-1ED5-4E12-8135-B72FB208BC20}"/>
          </ac:spMkLst>
        </pc:spChg>
        <pc:spChg chg="mod">
          <ac:chgData name="Jacqueline Ehrner" userId="8b72cf6f-eb71-4fa2-bb99-aada29791222" providerId="ADAL" clId="{4CAB354C-1EE9-492F-AE58-5AE23225969C}" dt="2021-11-10T13:56:15.606" v="4567" actId="5793"/>
          <ac:spMkLst>
            <pc:docMk/>
            <pc:sldMk cId="4040052813" sldId="293"/>
            <ac:spMk id="9" creationId="{CC4AA1A1-719A-4B13-ABF2-8FD1DBEDA234}"/>
          </ac:spMkLst>
        </pc:spChg>
        <pc:spChg chg="mod">
          <ac:chgData name="Jacqueline Ehrner" userId="8b72cf6f-eb71-4fa2-bb99-aada29791222" providerId="ADAL" clId="{4CAB354C-1EE9-492F-AE58-5AE23225969C}" dt="2021-11-10T09:48:46.196" v="3574" actId="20577"/>
          <ac:spMkLst>
            <pc:docMk/>
            <pc:sldMk cId="4040052813" sldId="293"/>
            <ac:spMk id="21" creationId="{9CD3A948-5F6A-411E-81EC-64F019335D01}"/>
          </ac:spMkLst>
        </pc:spChg>
        <pc:spChg chg="mod">
          <ac:chgData name="Jacqueline Ehrner" userId="8b72cf6f-eb71-4fa2-bb99-aada29791222" providerId="ADAL" clId="{4CAB354C-1EE9-492F-AE58-5AE23225969C}" dt="2021-11-10T09:39:57.099" v="3564" actId="20577"/>
          <ac:spMkLst>
            <pc:docMk/>
            <pc:sldMk cId="4040052813" sldId="293"/>
            <ac:spMk id="24" creationId="{4AC8EC6E-E126-4C76-8D4C-2830FE92BE59}"/>
          </ac:spMkLst>
        </pc:spChg>
        <pc:spChg chg="mod">
          <ac:chgData name="Jacqueline Ehrner" userId="8b72cf6f-eb71-4fa2-bb99-aada29791222" providerId="ADAL" clId="{4CAB354C-1EE9-492F-AE58-5AE23225969C}" dt="2021-11-10T09:48:18.065" v="3569"/>
          <ac:spMkLst>
            <pc:docMk/>
            <pc:sldMk cId="4040052813" sldId="293"/>
            <ac:spMk id="27" creationId="{72A0DFC6-59B2-4FFC-A2B3-63F8AE958E98}"/>
          </ac:spMkLst>
        </pc:spChg>
        <pc:spChg chg="mod">
          <ac:chgData name="Jacqueline Ehrner" userId="8b72cf6f-eb71-4fa2-bb99-aada29791222" providerId="ADAL" clId="{4CAB354C-1EE9-492F-AE58-5AE23225969C}" dt="2021-11-10T09:48:18.065" v="3569"/>
          <ac:spMkLst>
            <pc:docMk/>
            <pc:sldMk cId="4040052813" sldId="293"/>
            <ac:spMk id="29" creationId="{7C82BB3B-6BB9-430F-8F69-2590FDD21B89}"/>
          </ac:spMkLst>
        </pc:spChg>
        <pc:spChg chg="mod">
          <ac:chgData name="Jacqueline Ehrner" userId="8b72cf6f-eb71-4fa2-bb99-aada29791222" providerId="ADAL" clId="{4CAB354C-1EE9-492F-AE58-5AE23225969C}" dt="2021-11-10T09:48:18.065" v="3569"/>
          <ac:spMkLst>
            <pc:docMk/>
            <pc:sldMk cId="4040052813" sldId="293"/>
            <ac:spMk id="30" creationId="{07BE9045-DD8D-467A-B97B-1FD7D1CCA6F8}"/>
          </ac:spMkLst>
        </pc:spChg>
        <pc:spChg chg="mod">
          <ac:chgData name="Jacqueline Ehrner" userId="8b72cf6f-eb71-4fa2-bb99-aada29791222" providerId="ADAL" clId="{4CAB354C-1EE9-492F-AE58-5AE23225969C}" dt="2021-11-10T09:48:18.065" v="3569"/>
          <ac:spMkLst>
            <pc:docMk/>
            <pc:sldMk cId="4040052813" sldId="293"/>
            <ac:spMk id="31" creationId="{3B11392A-22BE-4B86-BE63-DA23ED8F124F}"/>
          </ac:spMkLst>
        </pc:spChg>
        <pc:spChg chg="mod">
          <ac:chgData name="Jacqueline Ehrner" userId="8b72cf6f-eb71-4fa2-bb99-aada29791222" providerId="ADAL" clId="{4CAB354C-1EE9-492F-AE58-5AE23225969C}" dt="2021-11-10T09:48:18.065" v="3569"/>
          <ac:spMkLst>
            <pc:docMk/>
            <pc:sldMk cId="4040052813" sldId="293"/>
            <ac:spMk id="32" creationId="{AB510C19-1DFA-4184-BD68-165EEC299E65}"/>
          </ac:spMkLst>
        </pc:spChg>
        <pc:spChg chg="del mod">
          <ac:chgData name="Jacqueline Ehrner" userId="8b72cf6f-eb71-4fa2-bb99-aada29791222" providerId="ADAL" clId="{4CAB354C-1EE9-492F-AE58-5AE23225969C}" dt="2021-11-10T09:48:35.450" v="3572" actId="478"/>
          <ac:spMkLst>
            <pc:docMk/>
            <pc:sldMk cId="4040052813" sldId="293"/>
            <ac:spMk id="34" creationId="{F56AA625-433D-491D-9BD6-45D3A588A67E}"/>
          </ac:spMkLst>
        </pc:spChg>
        <pc:spChg chg="mod">
          <ac:chgData name="Jacqueline Ehrner" userId="8b72cf6f-eb71-4fa2-bb99-aada29791222" providerId="ADAL" clId="{4CAB354C-1EE9-492F-AE58-5AE23225969C}" dt="2021-11-10T09:49:35.674" v="3578"/>
          <ac:spMkLst>
            <pc:docMk/>
            <pc:sldMk cId="4040052813" sldId="293"/>
            <ac:spMk id="36" creationId="{29DF5FC6-3E27-4ACF-B4B6-709156E45D38}"/>
          </ac:spMkLst>
        </pc:spChg>
        <pc:spChg chg="mod">
          <ac:chgData name="Jacqueline Ehrner" userId="8b72cf6f-eb71-4fa2-bb99-aada29791222" providerId="ADAL" clId="{4CAB354C-1EE9-492F-AE58-5AE23225969C}" dt="2021-11-10T09:52:24.407" v="3583" actId="14100"/>
          <ac:spMkLst>
            <pc:docMk/>
            <pc:sldMk cId="4040052813" sldId="293"/>
            <ac:spMk id="37" creationId="{08088907-D92C-4C4F-9DFA-69756EB38827}"/>
          </ac:spMkLst>
        </pc:spChg>
        <pc:spChg chg="mod">
          <ac:chgData name="Jacqueline Ehrner" userId="8b72cf6f-eb71-4fa2-bb99-aada29791222" providerId="ADAL" clId="{4CAB354C-1EE9-492F-AE58-5AE23225969C}" dt="2021-11-10T09:49:35.674" v="3578"/>
          <ac:spMkLst>
            <pc:docMk/>
            <pc:sldMk cId="4040052813" sldId="293"/>
            <ac:spMk id="38" creationId="{81E7C743-523C-4207-B740-3015A7218EC5}"/>
          </ac:spMkLst>
        </pc:spChg>
        <pc:spChg chg="del mod">
          <ac:chgData name="Jacqueline Ehrner" userId="8b72cf6f-eb71-4fa2-bb99-aada29791222" providerId="ADAL" clId="{4CAB354C-1EE9-492F-AE58-5AE23225969C}" dt="2021-11-10T09:49:52.631" v="3580" actId="478"/>
          <ac:spMkLst>
            <pc:docMk/>
            <pc:sldMk cId="4040052813" sldId="293"/>
            <ac:spMk id="39" creationId="{5AC1CDD9-47C4-4D34-BF29-9EA9600CD277}"/>
          </ac:spMkLst>
        </pc:spChg>
        <pc:grpChg chg="del">
          <ac:chgData name="Jacqueline Ehrner" userId="8b72cf6f-eb71-4fa2-bb99-aada29791222" providerId="ADAL" clId="{4CAB354C-1EE9-492F-AE58-5AE23225969C}" dt="2021-11-10T09:48:52.197" v="3576" actId="478"/>
          <ac:grpSpMkLst>
            <pc:docMk/>
            <pc:sldMk cId="4040052813" sldId="293"/>
            <ac:grpSpMk id="15" creationId="{00531DF5-B912-4E89-8AB1-82795E5A63A9}"/>
          </ac:grpSpMkLst>
        </pc:grpChg>
        <pc:grpChg chg="add mod">
          <ac:chgData name="Jacqueline Ehrner" userId="8b72cf6f-eb71-4fa2-bb99-aada29791222" providerId="ADAL" clId="{4CAB354C-1EE9-492F-AE58-5AE23225969C}" dt="2021-11-10T09:55:36.440" v="3641" actId="1076"/>
          <ac:grpSpMkLst>
            <pc:docMk/>
            <pc:sldMk cId="4040052813" sldId="293"/>
            <ac:grpSpMk id="26" creationId="{F1FC6E4D-8D63-4B44-9A65-BAAED3A16969}"/>
          </ac:grpSpMkLst>
        </pc:grpChg>
        <pc:grpChg chg="del">
          <ac:chgData name="Jacqueline Ehrner" userId="8b72cf6f-eb71-4fa2-bb99-aada29791222" providerId="ADAL" clId="{4CAB354C-1EE9-492F-AE58-5AE23225969C}" dt="2021-11-10T09:49:59.442" v="3581" actId="478"/>
          <ac:grpSpMkLst>
            <pc:docMk/>
            <pc:sldMk cId="4040052813" sldId="293"/>
            <ac:grpSpMk id="33" creationId="{16C2625D-B0EA-46FA-AAD8-A420520BB43A}"/>
          </ac:grpSpMkLst>
        </pc:grpChg>
        <pc:grpChg chg="add mod">
          <ac:chgData name="Jacqueline Ehrner" userId="8b72cf6f-eb71-4fa2-bb99-aada29791222" providerId="ADAL" clId="{4CAB354C-1EE9-492F-AE58-5AE23225969C}" dt="2021-11-10T13:57:25.889" v="4620" actId="1076"/>
          <ac:grpSpMkLst>
            <pc:docMk/>
            <pc:sldMk cId="4040052813" sldId="293"/>
            <ac:grpSpMk id="35" creationId="{E9290E30-0319-46E3-99C1-B6C37F94928D}"/>
          </ac:grpSpMkLst>
        </pc:grpChg>
      </pc:sldChg>
      <pc:sldChg chg="addSp delSp modSp mod delAnim modAnim">
        <pc:chgData name="Jacqueline Ehrner" userId="8b72cf6f-eb71-4fa2-bb99-aada29791222" providerId="ADAL" clId="{4CAB354C-1EE9-492F-AE58-5AE23225969C}" dt="2021-11-10T14:07:48.220" v="4687"/>
        <pc:sldMkLst>
          <pc:docMk/>
          <pc:sldMk cId="1483211654" sldId="294"/>
        </pc:sldMkLst>
        <pc:spChg chg="mod">
          <ac:chgData name="Jacqueline Ehrner" userId="8b72cf6f-eb71-4fa2-bb99-aada29791222" providerId="ADAL" clId="{4CAB354C-1EE9-492F-AE58-5AE23225969C}" dt="2021-11-10T10:46:13.357" v="3945" actId="20577"/>
          <ac:spMkLst>
            <pc:docMk/>
            <pc:sldMk cId="1483211654" sldId="294"/>
            <ac:spMk id="7" creationId="{763CE37E-1ED5-4E12-8135-B72FB208BC20}"/>
          </ac:spMkLst>
        </pc:spChg>
        <pc:spChg chg="mod">
          <ac:chgData name="Jacqueline Ehrner" userId="8b72cf6f-eb71-4fa2-bb99-aada29791222" providerId="ADAL" clId="{4CAB354C-1EE9-492F-AE58-5AE23225969C}" dt="2021-11-10T10:46:50.604" v="3986" actId="20577"/>
          <ac:spMkLst>
            <pc:docMk/>
            <pc:sldMk cId="1483211654" sldId="294"/>
            <ac:spMk id="9" creationId="{CC4AA1A1-719A-4B13-ABF2-8FD1DBEDA234}"/>
          </ac:spMkLst>
        </pc:spChg>
        <pc:spChg chg="add mod topLvl">
          <ac:chgData name="Jacqueline Ehrner" userId="8b72cf6f-eb71-4fa2-bb99-aada29791222" providerId="ADAL" clId="{4CAB354C-1EE9-492F-AE58-5AE23225969C}" dt="2021-11-10T10:49:36.276" v="4005" actId="1076"/>
          <ac:spMkLst>
            <pc:docMk/>
            <pc:sldMk cId="1483211654" sldId="294"/>
            <ac:spMk id="19" creationId="{5343C93D-E7A3-48D3-9E08-2DEBE82EBCD0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21" creationId="{93A7FA1A-BE13-4012-8120-DF5A3DDEA702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22" creationId="{E6711E80-1604-454C-AA2F-D75718440742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23" creationId="{34E35371-49FF-4391-9ADD-B76246A747D8}"/>
          </ac:spMkLst>
        </pc:spChg>
        <pc:spChg chg="mod">
          <ac:chgData name="Jacqueline Ehrner" userId="8b72cf6f-eb71-4fa2-bb99-aada29791222" providerId="ADAL" clId="{4CAB354C-1EE9-492F-AE58-5AE23225969C}" dt="2021-11-10T10:46:39.090" v="3970" actId="20577"/>
          <ac:spMkLst>
            <pc:docMk/>
            <pc:sldMk cId="1483211654" sldId="294"/>
            <ac:spMk id="24" creationId="{4AC8EC6E-E126-4C76-8D4C-2830FE92BE59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28" creationId="{D2EBB5BD-A914-4E48-B677-1D55EF2E6436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33" creationId="{611AC656-5440-4894-9BB2-80C02A1695C9}"/>
          </ac:spMkLst>
        </pc:spChg>
        <pc:spChg chg="mod">
          <ac:chgData name="Jacqueline Ehrner" userId="8b72cf6f-eb71-4fa2-bb99-aada29791222" providerId="ADAL" clId="{4CAB354C-1EE9-492F-AE58-5AE23225969C}" dt="2021-11-10T10:14:53.967" v="3671"/>
          <ac:spMkLst>
            <pc:docMk/>
            <pc:sldMk cId="1483211654" sldId="294"/>
            <ac:spMk id="34" creationId="{754A2081-9286-4948-8002-8F8621FA9AB6}"/>
          </ac:spMkLst>
        </pc:spChg>
        <pc:spChg chg="mod">
          <ac:chgData name="Jacqueline Ehrner" userId="8b72cf6f-eb71-4fa2-bb99-aada29791222" providerId="ADAL" clId="{4CAB354C-1EE9-492F-AE58-5AE23225969C}" dt="2021-11-10T10:13:23.962" v="3662" actId="20577"/>
          <ac:spMkLst>
            <pc:docMk/>
            <pc:sldMk cId="1483211654" sldId="294"/>
            <ac:spMk id="38" creationId="{81E7C743-523C-4207-B740-3015A7218EC5}"/>
          </ac:spMkLst>
        </pc:spChg>
        <pc:spChg chg="del mod">
          <ac:chgData name="Jacqueline Ehrner" userId="8b72cf6f-eb71-4fa2-bb99-aada29791222" providerId="ADAL" clId="{4CAB354C-1EE9-492F-AE58-5AE23225969C}" dt="2021-11-10T10:15:29.027" v="3677" actId="478"/>
          <ac:spMkLst>
            <pc:docMk/>
            <pc:sldMk cId="1483211654" sldId="294"/>
            <ac:spMk id="39" creationId="{8DEEEE42-C127-450E-BB76-D3DFFBE459A3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2" creationId="{46C45370-AD8F-4979-9599-E690D2099841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3" creationId="{57D38A0D-B405-42BA-8578-DC552C8D3AD8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4" creationId="{4F2226BE-D204-4B71-BA9D-2A81B328AB7E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5" creationId="{02DC0E95-66C3-4A58-8F25-5DEABFD102EC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6" creationId="{393A02E0-2EEE-4B2D-AF01-78A0CAB8E8EF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47" creationId="{94B1EED5-6569-45AD-8F32-DAC3684B0627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50" creationId="{78812CE4-D3EA-4DBF-8711-632389D844B6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55" creationId="{FECFF41A-A77D-402B-A286-D9E2EFD27799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56" creationId="{4BA8FC6C-06B9-40FB-AE00-29D1BD19CBA8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57" creationId="{3F8691CA-EA57-481D-AD99-1A37FC2731D7}"/>
          </ac:spMkLst>
        </pc:spChg>
        <pc:spChg chg="mod">
          <ac:chgData name="Jacqueline Ehrner" userId="8b72cf6f-eb71-4fa2-bb99-aada29791222" providerId="ADAL" clId="{4CAB354C-1EE9-492F-AE58-5AE23225969C}" dt="2021-11-10T10:18:56.565" v="3849"/>
          <ac:spMkLst>
            <pc:docMk/>
            <pc:sldMk cId="1483211654" sldId="294"/>
            <ac:spMk id="58" creationId="{5C73EF3B-7362-4FF1-BFEE-C6CA738536DE}"/>
          </ac:spMkLst>
        </pc:spChg>
        <pc:grpChg chg="add del mod">
          <ac:chgData name="Jacqueline Ehrner" userId="8b72cf6f-eb71-4fa2-bb99-aada29791222" providerId="ADAL" clId="{4CAB354C-1EE9-492F-AE58-5AE23225969C}" dt="2021-11-10T10:20:35.835" v="3858" actId="165"/>
          <ac:grpSpMkLst>
            <pc:docMk/>
            <pc:sldMk cId="1483211654" sldId="294"/>
            <ac:grpSpMk id="4" creationId="{EC689885-EC97-4443-82E1-CC0EDFDCDA87}"/>
          </ac:grpSpMkLst>
        </pc:grpChg>
        <pc:grpChg chg="add mod">
          <ac:chgData name="Jacqueline Ehrner" userId="8b72cf6f-eb71-4fa2-bb99-aada29791222" providerId="ADAL" clId="{4CAB354C-1EE9-492F-AE58-5AE23225969C}" dt="2021-11-10T11:04:42.129" v="4034" actId="1076"/>
          <ac:grpSpMkLst>
            <pc:docMk/>
            <pc:sldMk cId="1483211654" sldId="294"/>
            <ac:grpSpMk id="5" creationId="{2495CBB1-ED14-439A-9B94-1A35FD9C329A}"/>
          </ac:grpSpMkLst>
        </pc:grpChg>
        <pc:grpChg chg="add mod">
          <ac:chgData name="Jacqueline Ehrner" userId="8b72cf6f-eb71-4fa2-bb99-aada29791222" providerId="ADAL" clId="{4CAB354C-1EE9-492F-AE58-5AE23225969C}" dt="2021-11-10T11:04:31.612" v="4033" actId="1076"/>
          <ac:grpSpMkLst>
            <pc:docMk/>
            <pc:sldMk cId="1483211654" sldId="294"/>
            <ac:grpSpMk id="20" creationId="{8D6FFD7B-4666-4BA5-ADF7-38AE170C10D4}"/>
          </ac:grpSpMkLst>
        </pc:grpChg>
        <pc:grpChg chg="del">
          <ac:chgData name="Jacqueline Ehrner" userId="8b72cf6f-eb71-4fa2-bb99-aada29791222" providerId="ADAL" clId="{4CAB354C-1EE9-492F-AE58-5AE23225969C}" dt="2021-11-10T10:15:19.347" v="3674" actId="478"/>
          <ac:grpSpMkLst>
            <pc:docMk/>
            <pc:sldMk cId="1483211654" sldId="294"/>
            <ac:grpSpMk id="26" creationId="{F1FC6E4D-8D63-4B44-9A65-BAAED3A16969}"/>
          </ac:grpSpMkLst>
        </pc:grpChg>
        <pc:grpChg chg="del">
          <ac:chgData name="Jacqueline Ehrner" userId="8b72cf6f-eb71-4fa2-bb99-aada29791222" providerId="ADAL" clId="{4CAB354C-1EE9-492F-AE58-5AE23225969C}" dt="2021-11-10T10:13:27.429" v="3663" actId="478"/>
          <ac:grpSpMkLst>
            <pc:docMk/>
            <pc:sldMk cId="1483211654" sldId="294"/>
            <ac:grpSpMk id="35" creationId="{E9290E30-0319-46E3-99C1-B6C37F94928D}"/>
          </ac:grpSpMkLst>
        </pc:grpChg>
        <pc:grpChg chg="add mod">
          <ac:chgData name="Jacqueline Ehrner" userId="8b72cf6f-eb71-4fa2-bb99-aada29791222" providerId="ADAL" clId="{4CAB354C-1EE9-492F-AE58-5AE23225969C}" dt="2021-11-10T11:03:45.684" v="4030" actId="1076"/>
          <ac:grpSpMkLst>
            <pc:docMk/>
            <pc:sldMk cId="1483211654" sldId="294"/>
            <ac:grpSpMk id="41" creationId="{D73F7FE1-B67F-4268-B0E3-6E43744B7C35}"/>
          </ac:grpSpMkLst>
        </pc:grpChg>
        <pc:picChg chg="add mod topLvl">
          <ac:chgData name="Jacqueline Ehrner" userId="8b72cf6f-eb71-4fa2-bb99-aada29791222" providerId="ADAL" clId="{4CAB354C-1EE9-492F-AE58-5AE23225969C}" dt="2021-11-10T10:20:48.761" v="3859" actId="164"/>
          <ac:picMkLst>
            <pc:docMk/>
            <pc:sldMk cId="1483211654" sldId="294"/>
            <ac:picMk id="17" creationId="{31557B4D-E4AE-4F13-9A00-7C7C1A5C3EE8}"/>
          </ac:picMkLst>
        </pc:picChg>
        <pc:picChg chg="add del mod">
          <ac:chgData name="Jacqueline Ehrner" userId="8b72cf6f-eb71-4fa2-bb99-aada29791222" providerId="ADAL" clId="{4CAB354C-1EE9-492F-AE58-5AE23225969C}" dt="2021-11-10T10:14:08.094" v="3669"/>
          <ac:picMkLst>
            <pc:docMk/>
            <pc:sldMk cId="1483211654" sldId="294"/>
            <ac:picMk id="18" creationId="{995ED968-3C11-49F6-9401-EA53082E0B75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48" creationId="{EFAEE08E-8208-4E6A-8038-FE5CC2EA9527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49" creationId="{D6E0C1D2-D124-414F-9DBF-140E09F7E559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51" creationId="{DD23D5BC-C1B3-4081-8E6F-9A35EB3775E7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52" creationId="{398309F0-EE8D-4C1A-A84D-3156E70A5A90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53" creationId="{DB812191-4759-40B2-81EF-45F250E81DDF}"/>
          </ac:picMkLst>
        </pc:picChg>
        <pc:picChg chg="mod">
          <ac:chgData name="Jacqueline Ehrner" userId="8b72cf6f-eb71-4fa2-bb99-aada29791222" providerId="ADAL" clId="{4CAB354C-1EE9-492F-AE58-5AE23225969C}" dt="2021-11-10T10:18:56.565" v="3849"/>
          <ac:picMkLst>
            <pc:docMk/>
            <pc:sldMk cId="1483211654" sldId="294"/>
            <ac:picMk id="54" creationId="{BB1E767A-FC85-42F8-BB3A-D041CDE12B4E}"/>
          </ac:picMkLst>
        </pc:picChg>
        <pc:cxnChg chg="add mod">
          <ac:chgData name="Jacqueline Ehrner" userId="8b72cf6f-eb71-4fa2-bb99-aada29791222" providerId="ADAL" clId="{4CAB354C-1EE9-492F-AE58-5AE23225969C}" dt="2021-11-10T10:20:48.761" v="3859" actId="164"/>
          <ac:cxnSpMkLst>
            <pc:docMk/>
            <pc:sldMk cId="1483211654" sldId="294"/>
            <ac:cxnSpMk id="40" creationId="{DBA1D0CC-CDF2-4354-9497-ABFD552802CA}"/>
          </ac:cxnSpMkLst>
        </pc:cxnChg>
      </pc:sldChg>
      <pc:sldChg chg="addSp delSp modSp add mod modAnim modShow">
        <pc:chgData name="Jacqueline Ehrner" userId="8b72cf6f-eb71-4fa2-bb99-aada29791222" providerId="ADAL" clId="{4CAB354C-1EE9-492F-AE58-5AE23225969C}" dt="2021-11-10T10:46:00.450" v="3927" actId="729"/>
        <pc:sldMkLst>
          <pc:docMk/>
          <pc:sldMk cId="3531752513" sldId="387"/>
        </pc:sldMkLst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2" creationId="{3B0E3F3F-FEEE-401F-906A-B91677A0D4FB}"/>
          </ac:spMkLst>
        </pc:spChg>
        <pc:spChg chg="del">
          <ac:chgData name="Jacqueline Ehrner" userId="8b72cf6f-eb71-4fa2-bb99-aada29791222" providerId="ADAL" clId="{4CAB354C-1EE9-492F-AE58-5AE23225969C}" dt="2021-11-10T10:09:34.224" v="3656" actId="21"/>
          <ac:spMkLst>
            <pc:docMk/>
            <pc:sldMk cId="3531752513" sldId="387"/>
            <ac:spMk id="3" creationId="{44CC0441-03A1-40AF-845E-7246586103F5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4" creationId="{E307AB1F-255F-4930-B984-AF8CFF544353}"/>
          </ac:spMkLst>
        </pc:spChg>
        <pc:spChg chg="add del mod">
          <ac:chgData name="Jacqueline Ehrner" userId="8b72cf6f-eb71-4fa2-bb99-aada29791222" providerId="ADAL" clId="{4CAB354C-1EE9-492F-AE58-5AE23225969C}" dt="2021-11-10T10:09:49.377" v="3657" actId="21"/>
          <ac:spMkLst>
            <pc:docMk/>
            <pc:sldMk cId="3531752513" sldId="387"/>
            <ac:spMk id="6" creationId="{078C17D6-48E2-4ED4-9605-8633562C744A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10" creationId="{F9BB0208-8D10-424F-B5C5-CCC0607A46D4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11" creationId="{0FE7A7C0-3F9F-4D0C-8F01-7169193C1716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16" creationId="{91F88CB9-BAE5-436F-B9FF-ECA0A1EF466C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24" creationId="{2A05DF37-3C03-4CFF-A7D4-DEB859C89158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41" creationId="{8D77A6FF-5EB3-4A2C-9900-FD4CB5A42F9F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42" creationId="{C5EE4145-D911-40F3-931F-8A8DA408379D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52" creationId="{870A429B-68B3-45E3-873A-FE6E5E97E94D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54" creationId="{C01DB191-FD68-4395-97B6-4EEF61B0A96C}"/>
          </ac:spMkLst>
        </pc:spChg>
        <pc:spChg chg="mod">
          <ac:chgData name="Jacqueline Ehrner" userId="8b72cf6f-eb71-4fa2-bb99-aada29791222" providerId="ADAL" clId="{4CAB354C-1EE9-492F-AE58-5AE23225969C}" dt="2021-11-10T10:17:38.710" v="3689" actId="164"/>
          <ac:spMkLst>
            <pc:docMk/>
            <pc:sldMk cId="3531752513" sldId="387"/>
            <ac:spMk id="56" creationId="{5334B2E9-F61A-42E0-BE74-9B6908522D38}"/>
          </ac:spMkLst>
        </pc:spChg>
        <pc:spChg chg="del mod">
          <ac:chgData name="Jacqueline Ehrner" userId="8b72cf6f-eb71-4fa2-bb99-aada29791222" providerId="ADAL" clId="{4CAB354C-1EE9-492F-AE58-5AE23225969C}" dt="2021-11-10T10:16:31.179" v="3686" actId="478"/>
          <ac:spMkLst>
            <pc:docMk/>
            <pc:sldMk cId="3531752513" sldId="387"/>
            <ac:spMk id="59" creationId="{4DF83C8C-C0F6-4F9A-9563-1328F5A46FA2}"/>
          </ac:spMkLst>
        </pc:spChg>
        <pc:grpChg chg="add mod">
          <ac:chgData name="Jacqueline Ehrner" userId="8b72cf6f-eb71-4fa2-bb99-aada29791222" providerId="ADAL" clId="{4CAB354C-1EE9-492F-AE58-5AE23225969C}" dt="2021-11-10T10:18:40.317" v="3848" actId="14100"/>
          <ac:grpSpMkLst>
            <pc:docMk/>
            <pc:sldMk cId="3531752513" sldId="387"/>
            <ac:grpSpMk id="7" creationId="{CEBECAAF-C0ED-4945-BD5A-84963FAD8599}"/>
          </ac:grpSpMkLst>
        </pc:grp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15" creationId="{0FE28CC3-853A-4255-92A9-8D71F691B7DA}"/>
          </ac:picMkLst>
        </pc:pic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21" creationId="{CE4D9C94-732D-47E1-88E5-8EA3127B897F}"/>
          </ac:picMkLst>
        </pc:pic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39" creationId="{6097A83C-7FCD-47A5-882A-BC605D4F9FB6}"/>
          </ac:picMkLst>
        </pc:pic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45" creationId="{EF470D89-E089-4433-9B98-E30C27D52955}"/>
          </ac:picMkLst>
        </pc:pic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49" creationId="{BAECC5A1-C7F4-470A-A2CC-6434B7A0886B}"/>
          </ac:picMkLst>
        </pc:picChg>
        <pc:picChg chg="mod">
          <ac:chgData name="Jacqueline Ehrner" userId="8b72cf6f-eb71-4fa2-bb99-aada29791222" providerId="ADAL" clId="{4CAB354C-1EE9-492F-AE58-5AE23225969C}" dt="2021-11-10T10:17:38.710" v="3689" actId="164"/>
          <ac:picMkLst>
            <pc:docMk/>
            <pc:sldMk cId="3531752513" sldId="387"/>
            <ac:picMk id="51" creationId="{9248A6C2-A797-4178-AEC5-874546A871E8}"/>
          </ac:picMkLst>
        </pc:picChg>
      </pc:sldChg>
      <pc:sldChg chg="mod modShow">
        <pc:chgData name="Jacqueline Ehrner" userId="8b72cf6f-eb71-4fa2-bb99-aada29791222" providerId="ADAL" clId="{4CAB354C-1EE9-492F-AE58-5AE23225969C}" dt="2021-11-10T10:54:57.758" v="4014" actId="729"/>
        <pc:sldMkLst>
          <pc:docMk/>
          <pc:sldMk cId="1157051864" sldId="388"/>
        </pc:sldMkLst>
      </pc:sldChg>
      <pc:sldChg chg="addSp delSp modSp mod delAnim modAnim">
        <pc:chgData name="Jacqueline Ehrner" userId="8b72cf6f-eb71-4fa2-bb99-aada29791222" providerId="ADAL" clId="{4CAB354C-1EE9-492F-AE58-5AE23225969C}" dt="2021-11-10T14:09:29.695" v="4725"/>
        <pc:sldMkLst>
          <pc:docMk/>
          <pc:sldMk cId="4034046812" sldId="390"/>
        </pc:sldMkLst>
        <pc:spChg chg="mod">
          <ac:chgData name="Jacqueline Ehrner" userId="8b72cf6f-eb71-4fa2-bb99-aada29791222" providerId="ADAL" clId="{4CAB354C-1EE9-492F-AE58-5AE23225969C}" dt="2021-11-10T13:19:45.742" v="4235" actId="20577"/>
          <ac:spMkLst>
            <pc:docMk/>
            <pc:sldMk cId="4034046812" sldId="390"/>
            <ac:spMk id="7" creationId="{763CE37E-1ED5-4E12-8135-B72FB208BC20}"/>
          </ac:spMkLst>
        </pc:spChg>
        <pc:spChg chg="mod">
          <ac:chgData name="Jacqueline Ehrner" userId="8b72cf6f-eb71-4fa2-bb99-aada29791222" providerId="ADAL" clId="{4CAB354C-1EE9-492F-AE58-5AE23225969C}" dt="2021-11-10T13:47:56.569" v="4521" actId="20577"/>
          <ac:spMkLst>
            <pc:docMk/>
            <pc:sldMk cId="4034046812" sldId="390"/>
            <ac:spMk id="9" creationId="{CC4AA1A1-719A-4B13-ABF2-8FD1DBEDA234}"/>
          </ac:spMkLst>
        </pc:spChg>
        <pc:spChg chg="mod">
          <ac:chgData name="Jacqueline Ehrner" userId="8b72cf6f-eb71-4fa2-bb99-aada29791222" providerId="ADAL" clId="{4CAB354C-1EE9-492F-AE58-5AE23225969C}" dt="2021-11-10T13:21:16.721" v="4287" actId="20577"/>
          <ac:spMkLst>
            <pc:docMk/>
            <pc:sldMk cId="4034046812" sldId="390"/>
            <ac:spMk id="20" creationId="{DCBCF595-E8BA-40B0-BC58-C19A2AE3C8E7}"/>
          </ac:spMkLst>
        </pc:spChg>
        <pc:spChg chg="mod">
          <ac:chgData name="Jacqueline Ehrner" userId="8b72cf6f-eb71-4fa2-bb99-aada29791222" providerId="ADAL" clId="{4CAB354C-1EE9-492F-AE58-5AE23225969C}" dt="2021-11-10T13:38:54.732" v="4408" actId="20577"/>
          <ac:spMkLst>
            <pc:docMk/>
            <pc:sldMk cId="4034046812" sldId="390"/>
            <ac:spMk id="24" creationId="{4AC8EC6E-E126-4C76-8D4C-2830FE92BE59}"/>
          </ac:spMkLst>
        </pc:spChg>
        <pc:spChg chg="mod">
          <ac:chgData name="Jacqueline Ehrner" userId="8b72cf6f-eb71-4fa2-bb99-aada29791222" providerId="ADAL" clId="{4CAB354C-1EE9-492F-AE58-5AE23225969C}" dt="2021-11-10T13:21:07.051" v="4285" actId="1076"/>
          <ac:spMkLst>
            <pc:docMk/>
            <pc:sldMk cId="4034046812" sldId="390"/>
            <ac:spMk id="27" creationId="{E10A5CC4-E791-4D4E-A9A8-68F95C2629AB}"/>
          </ac:spMkLst>
        </pc:spChg>
        <pc:spChg chg="mod">
          <ac:chgData name="Jacqueline Ehrner" userId="8b72cf6f-eb71-4fa2-bb99-aada29791222" providerId="ADAL" clId="{4CAB354C-1EE9-492F-AE58-5AE23225969C}" dt="2021-11-10T13:20:39.729" v="4282"/>
          <ac:spMkLst>
            <pc:docMk/>
            <pc:sldMk cId="4034046812" sldId="390"/>
            <ac:spMk id="29" creationId="{1A2A900B-BB3D-4BCF-A363-76F8233C0CA9}"/>
          </ac:spMkLst>
        </pc:spChg>
        <pc:spChg chg="mod">
          <ac:chgData name="Jacqueline Ehrner" userId="8b72cf6f-eb71-4fa2-bb99-aada29791222" providerId="ADAL" clId="{4CAB354C-1EE9-492F-AE58-5AE23225969C}" dt="2021-11-10T13:20:39.729" v="4282"/>
          <ac:spMkLst>
            <pc:docMk/>
            <pc:sldMk cId="4034046812" sldId="390"/>
            <ac:spMk id="30" creationId="{1D951205-6D30-4301-B6FF-302BE9D42AAD}"/>
          </ac:spMkLst>
        </pc:spChg>
        <pc:spChg chg="mod">
          <ac:chgData name="Jacqueline Ehrner" userId="8b72cf6f-eb71-4fa2-bb99-aada29791222" providerId="ADAL" clId="{4CAB354C-1EE9-492F-AE58-5AE23225969C}" dt="2021-11-10T13:20:39.729" v="4282"/>
          <ac:spMkLst>
            <pc:docMk/>
            <pc:sldMk cId="4034046812" sldId="390"/>
            <ac:spMk id="31" creationId="{00853492-E49E-4C03-A68A-03D4314775CE}"/>
          </ac:spMkLst>
        </pc:spChg>
        <pc:spChg chg="del mod">
          <ac:chgData name="Jacqueline Ehrner" userId="8b72cf6f-eb71-4fa2-bb99-aada29791222" providerId="ADAL" clId="{4CAB354C-1EE9-492F-AE58-5AE23225969C}" dt="2021-11-10T13:21:40.492" v="4290" actId="478"/>
          <ac:spMkLst>
            <pc:docMk/>
            <pc:sldMk cId="4034046812" sldId="390"/>
            <ac:spMk id="32" creationId="{F7AE95F3-C87B-486A-B881-F9D4FD28EA74}"/>
          </ac:spMkLst>
        </pc:spChg>
        <pc:grpChg chg="del">
          <ac:chgData name="Jacqueline Ehrner" userId="8b72cf6f-eb71-4fa2-bb99-aada29791222" providerId="ADAL" clId="{4CAB354C-1EE9-492F-AE58-5AE23225969C}" dt="2021-11-10T13:21:28.994" v="4288" actId="478"/>
          <ac:grpSpMkLst>
            <pc:docMk/>
            <pc:sldMk cId="4034046812" sldId="390"/>
            <ac:grpSpMk id="15" creationId="{00531DF5-B912-4E89-8AB1-82795E5A63A9}"/>
          </ac:grpSpMkLst>
        </pc:grpChg>
        <pc:grpChg chg="add mod">
          <ac:chgData name="Jacqueline Ehrner" userId="8b72cf6f-eb71-4fa2-bb99-aada29791222" providerId="ADAL" clId="{4CAB354C-1EE9-492F-AE58-5AE23225969C}" dt="2021-11-10T13:30:40.470" v="4356" actId="1076"/>
          <ac:grpSpMkLst>
            <pc:docMk/>
            <pc:sldMk cId="4034046812" sldId="390"/>
            <ac:grpSpMk id="26" creationId="{85E5C4E0-0442-4726-965F-4A7E7BEFEF88}"/>
          </ac:grpSpMkLst>
        </pc:grpChg>
        <pc:grpChg chg="del">
          <ac:chgData name="Jacqueline Ehrner" userId="8b72cf6f-eb71-4fa2-bb99-aada29791222" providerId="ADAL" clId="{4CAB354C-1EE9-492F-AE58-5AE23225969C}" dt="2021-11-10T13:20:50.071" v="4283" actId="478"/>
          <ac:grpSpMkLst>
            <pc:docMk/>
            <pc:sldMk cId="4034046812" sldId="390"/>
            <ac:grpSpMk id="33" creationId="{16C2625D-B0EA-46FA-AAD8-A420520BB43A}"/>
          </ac:grpSpMkLst>
        </pc:grpChg>
        <pc:picChg chg="add mod">
          <ac:chgData name="Jacqueline Ehrner" userId="8b72cf6f-eb71-4fa2-bb99-aada29791222" providerId="ADAL" clId="{4CAB354C-1EE9-492F-AE58-5AE23225969C}" dt="2021-11-10T13:48:34.363" v="4523" actId="1076"/>
          <ac:picMkLst>
            <pc:docMk/>
            <pc:sldMk cId="4034046812" sldId="390"/>
            <ac:picMk id="1026" creationId="{79B350D2-63C6-4158-9593-34E33249E109}"/>
          </ac:picMkLst>
        </pc:picChg>
        <pc:picChg chg="add mod">
          <ac:chgData name="Jacqueline Ehrner" userId="8b72cf6f-eb71-4fa2-bb99-aada29791222" providerId="ADAL" clId="{4CAB354C-1EE9-492F-AE58-5AE23225969C}" dt="2021-11-10T13:48:26.379" v="4522" actId="1076"/>
          <ac:picMkLst>
            <pc:docMk/>
            <pc:sldMk cId="4034046812" sldId="390"/>
            <ac:picMk id="1028" creationId="{87656756-C3E0-464B-8310-9B4AF125C7E2}"/>
          </ac:picMkLst>
        </pc:picChg>
      </pc:sldChg>
      <pc:sldChg chg="addSp delSp modSp mod delAnim modAnim">
        <pc:chgData name="Jacqueline Ehrner" userId="8b72cf6f-eb71-4fa2-bb99-aada29791222" providerId="ADAL" clId="{4CAB354C-1EE9-492F-AE58-5AE23225969C}" dt="2021-11-10T14:18:59.910" v="4894"/>
        <pc:sldMkLst>
          <pc:docMk/>
          <pc:sldMk cId="1891332481" sldId="391"/>
        </pc:sldMkLst>
        <pc:spChg chg="mod">
          <ac:chgData name="Jacqueline Ehrner" userId="8b72cf6f-eb71-4fa2-bb99-aada29791222" providerId="ADAL" clId="{4CAB354C-1EE9-492F-AE58-5AE23225969C}" dt="2021-11-10T14:17:11.943" v="4824" actId="20577"/>
          <ac:spMkLst>
            <pc:docMk/>
            <pc:sldMk cId="1891332481" sldId="391"/>
            <ac:spMk id="7" creationId="{763CE37E-1ED5-4E12-8135-B72FB208BC20}"/>
          </ac:spMkLst>
        </pc:spChg>
        <pc:spChg chg="mod">
          <ac:chgData name="Jacqueline Ehrner" userId="8b72cf6f-eb71-4fa2-bb99-aada29791222" providerId="ADAL" clId="{4CAB354C-1EE9-492F-AE58-5AE23225969C}" dt="2021-11-10T14:18:00.636" v="4881" actId="20577"/>
          <ac:spMkLst>
            <pc:docMk/>
            <pc:sldMk cId="1891332481" sldId="391"/>
            <ac:spMk id="9" creationId="{CC4AA1A1-719A-4B13-ABF2-8FD1DBEDA234}"/>
          </ac:spMkLst>
        </pc:spChg>
        <pc:spChg chg="del mod topLvl">
          <ac:chgData name="Jacqueline Ehrner" userId="8b72cf6f-eb71-4fa2-bb99-aada29791222" providerId="ADAL" clId="{4CAB354C-1EE9-492F-AE58-5AE23225969C}" dt="2021-11-10T13:53:13.625" v="4534" actId="478"/>
          <ac:spMkLst>
            <pc:docMk/>
            <pc:sldMk cId="1891332481" sldId="391"/>
            <ac:spMk id="19" creationId="{B76457D8-03F5-4F36-B5D0-9C8FA33313BD}"/>
          </ac:spMkLst>
        </pc:spChg>
        <pc:spChg chg="mod">
          <ac:chgData name="Jacqueline Ehrner" userId="8b72cf6f-eb71-4fa2-bb99-aada29791222" providerId="ADAL" clId="{4CAB354C-1EE9-492F-AE58-5AE23225969C}" dt="2021-11-10T13:52:57.454" v="4533"/>
          <ac:spMkLst>
            <pc:docMk/>
            <pc:sldMk cId="1891332481" sldId="391"/>
            <ac:spMk id="21" creationId="{BD604DF6-1189-4378-BB74-307AF65C3FD8}"/>
          </ac:spMkLst>
        </pc:spChg>
        <pc:spChg chg="mod">
          <ac:chgData name="Jacqueline Ehrner" userId="8b72cf6f-eb71-4fa2-bb99-aada29791222" providerId="ADAL" clId="{4CAB354C-1EE9-492F-AE58-5AE23225969C}" dt="2021-11-10T13:52:57.454" v="4533"/>
          <ac:spMkLst>
            <pc:docMk/>
            <pc:sldMk cId="1891332481" sldId="391"/>
            <ac:spMk id="22" creationId="{98D0400D-2AA1-4FFB-B385-D511309BBEEE}"/>
          </ac:spMkLst>
        </pc:spChg>
        <pc:spChg chg="del mod">
          <ac:chgData name="Jacqueline Ehrner" userId="8b72cf6f-eb71-4fa2-bb99-aada29791222" providerId="ADAL" clId="{4CAB354C-1EE9-492F-AE58-5AE23225969C}" dt="2021-11-10T13:53:23.338" v="4535" actId="478"/>
          <ac:spMkLst>
            <pc:docMk/>
            <pc:sldMk cId="1891332481" sldId="391"/>
            <ac:spMk id="23" creationId="{04B4810C-1BF8-49EC-9904-AC7C9BE54891}"/>
          </ac:spMkLst>
        </pc:spChg>
        <pc:spChg chg="mod">
          <ac:chgData name="Jacqueline Ehrner" userId="8b72cf6f-eb71-4fa2-bb99-aada29791222" providerId="ADAL" clId="{4CAB354C-1EE9-492F-AE58-5AE23225969C}" dt="2021-11-10T14:17:46.977" v="4865" actId="20577"/>
          <ac:spMkLst>
            <pc:docMk/>
            <pc:sldMk cId="1891332481" sldId="391"/>
            <ac:spMk id="24" creationId="{4AC8EC6E-E126-4C76-8D4C-2830FE92BE59}"/>
          </ac:spMkLst>
        </pc:spChg>
        <pc:spChg chg="mod">
          <ac:chgData name="Jacqueline Ehrner" userId="8b72cf6f-eb71-4fa2-bb99-aada29791222" providerId="ADAL" clId="{4CAB354C-1EE9-492F-AE58-5AE23225969C}" dt="2021-11-10T13:52:22.491" v="4531" actId="20577"/>
          <ac:spMkLst>
            <pc:docMk/>
            <pc:sldMk cId="1891332481" sldId="391"/>
            <ac:spMk id="38" creationId="{81E7C743-523C-4207-B740-3015A7218EC5}"/>
          </ac:spMkLst>
        </pc:spChg>
        <pc:grpChg chg="add mod">
          <ac:chgData name="Jacqueline Ehrner" userId="8b72cf6f-eb71-4fa2-bb99-aada29791222" providerId="ADAL" clId="{4CAB354C-1EE9-492F-AE58-5AE23225969C}" dt="2021-11-10T13:54:02.586" v="4538" actId="164"/>
          <ac:grpSpMkLst>
            <pc:docMk/>
            <pc:sldMk cId="1891332481" sldId="391"/>
            <ac:grpSpMk id="3" creationId="{FF16BA77-4746-4197-B0EA-387AEA1E20F6}"/>
          </ac:grpSpMkLst>
        </pc:grpChg>
        <pc:grpChg chg="add del mod">
          <ac:chgData name="Jacqueline Ehrner" userId="8b72cf6f-eb71-4fa2-bb99-aada29791222" providerId="ADAL" clId="{4CAB354C-1EE9-492F-AE58-5AE23225969C}" dt="2021-11-10T13:53:13.625" v="4534" actId="478"/>
          <ac:grpSpMkLst>
            <pc:docMk/>
            <pc:sldMk cId="1891332481" sldId="391"/>
            <ac:grpSpMk id="17" creationId="{824AB6CF-7C54-4AD0-9A8F-59103E7AFBF8}"/>
          </ac:grpSpMkLst>
        </pc:grpChg>
        <pc:grpChg chg="add mod">
          <ac:chgData name="Jacqueline Ehrner" userId="8b72cf6f-eb71-4fa2-bb99-aada29791222" providerId="ADAL" clId="{4CAB354C-1EE9-492F-AE58-5AE23225969C}" dt="2021-11-10T13:54:02.586" v="4538" actId="164"/>
          <ac:grpSpMkLst>
            <pc:docMk/>
            <pc:sldMk cId="1891332481" sldId="391"/>
            <ac:grpSpMk id="20" creationId="{0941BF1A-A74F-4583-A424-5403D0339A12}"/>
          </ac:grpSpMkLst>
        </pc:grpChg>
        <pc:grpChg chg="del">
          <ac:chgData name="Jacqueline Ehrner" userId="8b72cf6f-eb71-4fa2-bb99-aada29791222" providerId="ADAL" clId="{4CAB354C-1EE9-492F-AE58-5AE23225969C}" dt="2021-11-10T13:52:19.586" v="4530" actId="478"/>
          <ac:grpSpMkLst>
            <pc:docMk/>
            <pc:sldMk cId="1891332481" sldId="391"/>
            <ac:grpSpMk id="26" creationId="{F1FC6E4D-8D63-4B44-9A65-BAAED3A16969}"/>
          </ac:grpSpMkLst>
        </pc:grpChg>
        <pc:grpChg chg="del">
          <ac:chgData name="Jacqueline Ehrner" userId="8b72cf6f-eb71-4fa2-bb99-aada29791222" providerId="ADAL" clId="{4CAB354C-1EE9-492F-AE58-5AE23225969C}" dt="2021-11-10T13:52:29.430" v="4532" actId="478"/>
          <ac:grpSpMkLst>
            <pc:docMk/>
            <pc:sldMk cId="1891332481" sldId="391"/>
            <ac:grpSpMk id="35" creationId="{E9290E30-0319-46E3-99C1-B6C37F94928D}"/>
          </ac:grpSpMkLst>
        </pc:grpChg>
        <pc:picChg chg="mod topLvl">
          <ac:chgData name="Jacqueline Ehrner" userId="8b72cf6f-eb71-4fa2-bb99-aada29791222" providerId="ADAL" clId="{4CAB354C-1EE9-492F-AE58-5AE23225969C}" dt="2021-11-10T13:54:02.586" v="4538" actId="164"/>
          <ac:picMkLst>
            <pc:docMk/>
            <pc:sldMk cId="1891332481" sldId="391"/>
            <ac:picMk id="18" creationId="{11ACB1DC-20F0-4AFD-A80C-7A47ECD72D7C}"/>
          </ac:picMkLst>
        </pc:picChg>
        <pc:picChg chg="add mod">
          <ac:chgData name="Jacqueline Ehrner" userId="8b72cf6f-eb71-4fa2-bb99-aada29791222" providerId="ADAL" clId="{4CAB354C-1EE9-492F-AE58-5AE23225969C}" dt="2021-11-10T14:16:07.553" v="4812" actId="14861"/>
          <ac:picMkLst>
            <pc:docMk/>
            <pc:sldMk cId="1891332481" sldId="391"/>
            <ac:picMk id="2050" creationId="{F156EDA0-8FC1-4ADE-B48B-1437F281EA98}"/>
          </ac:picMkLst>
        </pc:picChg>
      </pc:sldChg>
      <pc:sldChg chg="add del">
        <pc:chgData name="Jacqueline Ehrner" userId="8b72cf6f-eb71-4fa2-bb99-aada29791222" providerId="ADAL" clId="{4CAB354C-1EE9-492F-AE58-5AE23225969C}" dt="2021-11-10T13:55:59.962" v="4551" actId="2696"/>
        <pc:sldMkLst>
          <pc:docMk/>
          <pc:sldMk cId="903898649" sldId="392"/>
        </pc:sldMkLst>
      </pc:sldChg>
      <pc:sldChg chg="new del">
        <pc:chgData name="Jacqueline Ehrner" userId="8b72cf6f-eb71-4fa2-bb99-aada29791222" providerId="ADAL" clId="{4CAB354C-1EE9-492F-AE58-5AE23225969C}" dt="2021-11-11T10:28:00.220" v="4896" actId="47"/>
        <pc:sldMkLst>
          <pc:docMk/>
          <pc:sldMk cId="2161825744" sldId="392"/>
        </pc:sldMkLst>
      </pc:sldChg>
      <pc:sldChg chg="add del">
        <pc:chgData name="Jacqueline Ehrner" userId="8b72cf6f-eb71-4fa2-bb99-aada29791222" providerId="ADAL" clId="{4CAB354C-1EE9-492F-AE58-5AE23225969C}" dt="2021-11-10T13:51:20.517" v="4526" actId="47"/>
        <pc:sldMkLst>
          <pc:docMk/>
          <pc:sldMk cId="3443917115" sldId="393"/>
        </pc:sldMkLst>
      </pc:sldChg>
      <pc:sldChg chg="add del">
        <pc:chgData name="Jacqueline Ehrner" userId="8b72cf6f-eb71-4fa2-bb99-aada29791222" providerId="ADAL" clId="{4CAB354C-1EE9-492F-AE58-5AE23225969C}" dt="2021-11-10T13:51:36.315" v="4528" actId="47"/>
        <pc:sldMkLst>
          <pc:docMk/>
          <pc:sldMk cId="4280578348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2482-9363-4A44-9624-9B09A6376913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AB7F-7D79-41CD-A606-F9A8665698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79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Bring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go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continuous</a:t>
            </a:r>
            <a:r>
              <a:rPr lang="sv-SE" dirty="0"/>
              <a:t> loop </a:t>
            </a:r>
            <a:r>
              <a:rPr lang="sv-SE" dirty="0" err="1"/>
              <a:t>until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interaction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281FE-F636-4D1B-8523-7AEE9D60A6C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42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/>
              <a:t>2 text </a:t>
            </a:r>
            <a:r>
              <a:rPr lang="sv-SE" dirty="0" err="1"/>
              <a:t>boxes</a:t>
            </a:r>
            <a:r>
              <a:rPr lang="sv-SE" dirty="0"/>
              <a:t>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grafic</a:t>
            </a:r>
            <a:r>
              <a:rPr lang="sv-SE" dirty="0"/>
              <a:t> box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to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visually</a:t>
            </a:r>
            <a:r>
              <a:rPr lang="sv-SE" dirty="0"/>
              <a:t> and </a:t>
            </a:r>
            <a:r>
              <a:rPr lang="sv-SE" dirty="0" err="1"/>
              <a:t>with</a:t>
            </a:r>
            <a:r>
              <a:rPr lang="sv-SE" dirty="0"/>
              <a:t> animation</a:t>
            </a:r>
          </a:p>
          <a:p>
            <a:pPr marL="228600" indent="-228600">
              <a:buAutoNum type="arabicParenR"/>
            </a:pPr>
            <a:r>
              <a:rPr lang="sv-SE" dirty="0"/>
              <a:t>Perstorp </a:t>
            </a:r>
            <a:r>
              <a:rPr lang="sv-SE" dirty="0" err="1"/>
              <a:t>Oxo</a:t>
            </a:r>
            <a:r>
              <a:rPr lang="sv-SE" dirty="0"/>
              <a:t> text and </a:t>
            </a:r>
            <a:r>
              <a:rPr lang="sv-SE" dirty="0" err="1"/>
              <a:t>factory</a:t>
            </a:r>
            <a:r>
              <a:rPr lang="sv-SE" dirty="0"/>
              <a:t> </a:t>
            </a:r>
            <a:r>
              <a:rPr lang="sv-SE" dirty="0" err="1"/>
              <a:t>appear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grow</a:t>
            </a:r>
            <a:r>
              <a:rPr lang="sv-SE" dirty="0"/>
              <a:t> in </a:t>
            </a:r>
            <a:r>
              <a:rPr lang="sv-SE" dirty="0" err="1"/>
              <a:t>size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CO2 </a:t>
            </a:r>
            <a:r>
              <a:rPr lang="sv-SE" dirty="0" err="1"/>
              <a:t>bubbles</a:t>
            </a:r>
            <a:r>
              <a:rPr lang="sv-SE" dirty="0"/>
              <a:t> </a:t>
            </a:r>
            <a:r>
              <a:rPr lang="sv-SE" dirty="0" err="1"/>
              <a:t>rise</a:t>
            </a:r>
            <a:r>
              <a:rPr lang="sv-SE" dirty="0"/>
              <a:t> from the </a:t>
            </a:r>
            <a:r>
              <a:rPr lang="sv-SE" dirty="0" err="1"/>
              <a:t>chimney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at a </a:t>
            </a:r>
            <a:r>
              <a:rPr lang="sv-SE" dirty="0" err="1"/>
              <a:t>time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Text </a:t>
            </a:r>
            <a:r>
              <a:rPr lang="sv-SE" dirty="0" err="1"/>
              <a:t>appears</a:t>
            </a:r>
            <a:r>
              <a:rPr lang="sv-SE" dirty="0"/>
              <a:t> in a </a:t>
            </a:r>
            <a:r>
              <a:rPr lang="sv-SE" dirty="0" err="1"/>
              <a:t>dashed</a:t>
            </a:r>
            <a:r>
              <a:rPr lang="sv-SE" dirty="0"/>
              <a:t> </a:t>
            </a:r>
            <a:r>
              <a:rPr lang="sv-SE" dirty="0" err="1"/>
              <a:t>frame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AB7F-7D79-41CD-A606-F9A86656980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453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/>
              <a:t>2 text </a:t>
            </a:r>
            <a:r>
              <a:rPr lang="sv-SE" dirty="0" err="1"/>
              <a:t>boxes</a:t>
            </a:r>
            <a:r>
              <a:rPr lang="sv-SE" dirty="0"/>
              <a:t>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grafic</a:t>
            </a:r>
            <a:r>
              <a:rPr lang="sv-SE" dirty="0"/>
              <a:t> box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to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visually</a:t>
            </a:r>
            <a:r>
              <a:rPr lang="sv-SE" dirty="0"/>
              <a:t> and </a:t>
            </a:r>
            <a:r>
              <a:rPr lang="sv-SE" dirty="0" err="1"/>
              <a:t>with</a:t>
            </a:r>
            <a:r>
              <a:rPr lang="sv-SE" dirty="0"/>
              <a:t> animation</a:t>
            </a:r>
          </a:p>
          <a:p>
            <a:pPr marL="228600" indent="-228600">
              <a:buAutoNum type="arabicParenR"/>
            </a:pPr>
            <a:r>
              <a:rPr lang="sv-SE" dirty="0"/>
              <a:t>Perstorp </a:t>
            </a:r>
            <a:r>
              <a:rPr lang="sv-SE" dirty="0" err="1"/>
              <a:t>Oxo</a:t>
            </a:r>
            <a:r>
              <a:rPr lang="sv-SE" dirty="0"/>
              <a:t> text and </a:t>
            </a:r>
            <a:r>
              <a:rPr lang="sv-SE" dirty="0" err="1"/>
              <a:t>factory</a:t>
            </a:r>
            <a:r>
              <a:rPr lang="sv-SE" dirty="0"/>
              <a:t> </a:t>
            </a:r>
            <a:r>
              <a:rPr lang="sv-SE" dirty="0" err="1"/>
              <a:t>appear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grow</a:t>
            </a:r>
            <a:r>
              <a:rPr lang="sv-SE" dirty="0"/>
              <a:t> in </a:t>
            </a:r>
            <a:r>
              <a:rPr lang="sv-SE" dirty="0" err="1"/>
              <a:t>size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CO2 </a:t>
            </a:r>
            <a:r>
              <a:rPr lang="sv-SE" dirty="0" err="1"/>
              <a:t>bubbles</a:t>
            </a:r>
            <a:r>
              <a:rPr lang="sv-SE" dirty="0"/>
              <a:t> </a:t>
            </a:r>
            <a:r>
              <a:rPr lang="sv-SE" dirty="0" err="1"/>
              <a:t>rise</a:t>
            </a:r>
            <a:r>
              <a:rPr lang="sv-SE" dirty="0"/>
              <a:t> from the </a:t>
            </a:r>
            <a:r>
              <a:rPr lang="sv-SE" dirty="0" err="1"/>
              <a:t>chimney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at a </a:t>
            </a:r>
            <a:r>
              <a:rPr lang="sv-SE" dirty="0" err="1"/>
              <a:t>time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Text </a:t>
            </a:r>
            <a:r>
              <a:rPr lang="sv-SE" dirty="0" err="1"/>
              <a:t>appears</a:t>
            </a:r>
            <a:r>
              <a:rPr lang="sv-SE" dirty="0"/>
              <a:t> in a </a:t>
            </a:r>
            <a:r>
              <a:rPr lang="sv-SE" dirty="0" err="1"/>
              <a:t>dashed</a:t>
            </a:r>
            <a:r>
              <a:rPr lang="sv-SE" dirty="0"/>
              <a:t> </a:t>
            </a:r>
            <a:r>
              <a:rPr lang="sv-SE" dirty="0" err="1"/>
              <a:t>frame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AB7F-7D79-41CD-A606-F9A86656980C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821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/>
              <a:t>2 text </a:t>
            </a:r>
            <a:r>
              <a:rPr lang="sv-SE" dirty="0" err="1"/>
              <a:t>boxes</a:t>
            </a:r>
            <a:r>
              <a:rPr lang="sv-SE" dirty="0"/>
              <a:t>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grafic</a:t>
            </a:r>
            <a:r>
              <a:rPr lang="sv-SE" dirty="0"/>
              <a:t> box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to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visually</a:t>
            </a:r>
            <a:r>
              <a:rPr lang="sv-SE" dirty="0"/>
              <a:t> and </a:t>
            </a:r>
            <a:r>
              <a:rPr lang="sv-SE" dirty="0" err="1"/>
              <a:t>with</a:t>
            </a:r>
            <a:r>
              <a:rPr lang="sv-SE" dirty="0"/>
              <a:t> animation</a:t>
            </a:r>
          </a:p>
          <a:p>
            <a:pPr marL="228600" indent="-228600">
              <a:buAutoNum type="arabicParenR"/>
            </a:pPr>
            <a:r>
              <a:rPr lang="sv-SE" dirty="0"/>
              <a:t>Perstorp </a:t>
            </a:r>
            <a:r>
              <a:rPr lang="sv-SE" dirty="0" err="1"/>
              <a:t>Oxo</a:t>
            </a:r>
            <a:r>
              <a:rPr lang="sv-SE" dirty="0"/>
              <a:t> text and </a:t>
            </a:r>
            <a:r>
              <a:rPr lang="sv-SE" dirty="0" err="1"/>
              <a:t>factory</a:t>
            </a:r>
            <a:r>
              <a:rPr lang="sv-SE" dirty="0"/>
              <a:t> </a:t>
            </a:r>
            <a:r>
              <a:rPr lang="sv-SE" dirty="0" err="1"/>
              <a:t>appear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grow</a:t>
            </a:r>
            <a:r>
              <a:rPr lang="sv-SE" dirty="0"/>
              <a:t> in </a:t>
            </a:r>
            <a:r>
              <a:rPr lang="sv-SE" dirty="0" err="1"/>
              <a:t>size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CO2 </a:t>
            </a:r>
            <a:r>
              <a:rPr lang="sv-SE" dirty="0" err="1"/>
              <a:t>bubbles</a:t>
            </a:r>
            <a:r>
              <a:rPr lang="sv-SE" dirty="0"/>
              <a:t> </a:t>
            </a:r>
            <a:r>
              <a:rPr lang="sv-SE" dirty="0" err="1"/>
              <a:t>rise</a:t>
            </a:r>
            <a:r>
              <a:rPr lang="sv-SE" dirty="0"/>
              <a:t> from the </a:t>
            </a:r>
            <a:r>
              <a:rPr lang="sv-SE" dirty="0" err="1"/>
              <a:t>chimney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at a </a:t>
            </a:r>
            <a:r>
              <a:rPr lang="sv-SE" dirty="0" err="1"/>
              <a:t>time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Text </a:t>
            </a:r>
            <a:r>
              <a:rPr lang="sv-SE" dirty="0" err="1"/>
              <a:t>appears</a:t>
            </a:r>
            <a:r>
              <a:rPr lang="sv-SE" dirty="0"/>
              <a:t> in a </a:t>
            </a:r>
            <a:r>
              <a:rPr lang="sv-SE" dirty="0" err="1"/>
              <a:t>dashed</a:t>
            </a:r>
            <a:r>
              <a:rPr lang="sv-SE" dirty="0"/>
              <a:t> </a:t>
            </a:r>
            <a:r>
              <a:rPr lang="sv-SE" dirty="0" err="1"/>
              <a:t>frame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AB7F-7D79-41CD-A606-F9A86656980C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150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/>
              <a:t>2 text </a:t>
            </a:r>
            <a:r>
              <a:rPr lang="sv-SE" dirty="0" err="1"/>
              <a:t>boxes</a:t>
            </a:r>
            <a:r>
              <a:rPr lang="sv-SE" dirty="0"/>
              <a:t>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grafic</a:t>
            </a:r>
            <a:r>
              <a:rPr lang="sv-SE" dirty="0"/>
              <a:t> box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to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visually</a:t>
            </a:r>
            <a:r>
              <a:rPr lang="sv-SE" dirty="0"/>
              <a:t> and </a:t>
            </a:r>
            <a:r>
              <a:rPr lang="sv-SE" dirty="0" err="1"/>
              <a:t>with</a:t>
            </a:r>
            <a:r>
              <a:rPr lang="sv-SE" dirty="0"/>
              <a:t> animation</a:t>
            </a:r>
          </a:p>
          <a:p>
            <a:pPr marL="228600" indent="-228600">
              <a:buAutoNum type="arabicParenR"/>
            </a:pPr>
            <a:r>
              <a:rPr lang="sv-SE" dirty="0"/>
              <a:t>Perstorp </a:t>
            </a:r>
            <a:r>
              <a:rPr lang="sv-SE" dirty="0" err="1"/>
              <a:t>Oxo</a:t>
            </a:r>
            <a:r>
              <a:rPr lang="sv-SE" dirty="0"/>
              <a:t> text and </a:t>
            </a:r>
            <a:r>
              <a:rPr lang="sv-SE" dirty="0" err="1"/>
              <a:t>factory</a:t>
            </a:r>
            <a:r>
              <a:rPr lang="sv-SE" dirty="0"/>
              <a:t> </a:t>
            </a:r>
            <a:r>
              <a:rPr lang="sv-SE" dirty="0" err="1"/>
              <a:t>appear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grow</a:t>
            </a:r>
            <a:r>
              <a:rPr lang="sv-SE" dirty="0"/>
              <a:t> in </a:t>
            </a:r>
            <a:r>
              <a:rPr lang="sv-SE" dirty="0" err="1"/>
              <a:t>size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CO2 </a:t>
            </a:r>
            <a:r>
              <a:rPr lang="sv-SE" dirty="0" err="1"/>
              <a:t>bubbles</a:t>
            </a:r>
            <a:r>
              <a:rPr lang="sv-SE" dirty="0"/>
              <a:t> </a:t>
            </a:r>
            <a:r>
              <a:rPr lang="sv-SE" dirty="0" err="1"/>
              <a:t>rise</a:t>
            </a:r>
            <a:r>
              <a:rPr lang="sv-SE" dirty="0"/>
              <a:t> from the </a:t>
            </a:r>
            <a:r>
              <a:rPr lang="sv-SE" dirty="0" err="1"/>
              <a:t>chimney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at a </a:t>
            </a:r>
            <a:r>
              <a:rPr lang="sv-SE" dirty="0" err="1"/>
              <a:t>time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Text </a:t>
            </a:r>
            <a:r>
              <a:rPr lang="sv-SE" dirty="0" err="1"/>
              <a:t>appears</a:t>
            </a:r>
            <a:r>
              <a:rPr lang="sv-SE" dirty="0"/>
              <a:t> in a </a:t>
            </a:r>
            <a:r>
              <a:rPr lang="sv-SE" dirty="0" err="1"/>
              <a:t>dashed</a:t>
            </a:r>
            <a:r>
              <a:rPr lang="sv-SE" dirty="0"/>
              <a:t> </a:t>
            </a:r>
            <a:r>
              <a:rPr lang="sv-SE" dirty="0" err="1"/>
              <a:t>frame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AB7F-7D79-41CD-A606-F9A86656980C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431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/>
              <a:t>2 text </a:t>
            </a:r>
            <a:r>
              <a:rPr lang="sv-SE" dirty="0" err="1"/>
              <a:t>boxes</a:t>
            </a:r>
            <a:r>
              <a:rPr lang="sv-SE" dirty="0"/>
              <a:t>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grafic</a:t>
            </a:r>
            <a:r>
              <a:rPr lang="sv-SE" dirty="0"/>
              <a:t> box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to be </a:t>
            </a:r>
            <a:r>
              <a:rPr lang="sv-SE" dirty="0" err="1"/>
              <a:t>shown</a:t>
            </a:r>
            <a:r>
              <a:rPr lang="sv-SE" dirty="0"/>
              <a:t> </a:t>
            </a:r>
            <a:r>
              <a:rPr lang="sv-SE" dirty="0" err="1"/>
              <a:t>visually</a:t>
            </a:r>
            <a:r>
              <a:rPr lang="sv-SE" dirty="0"/>
              <a:t> and </a:t>
            </a:r>
            <a:r>
              <a:rPr lang="sv-SE" dirty="0" err="1"/>
              <a:t>with</a:t>
            </a:r>
            <a:r>
              <a:rPr lang="sv-SE" dirty="0"/>
              <a:t> animation</a:t>
            </a:r>
          </a:p>
          <a:p>
            <a:pPr marL="228600" indent="-228600">
              <a:buAutoNum type="arabicParenR"/>
            </a:pPr>
            <a:r>
              <a:rPr lang="sv-SE" dirty="0"/>
              <a:t>Perstorp </a:t>
            </a:r>
            <a:r>
              <a:rPr lang="sv-SE" dirty="0" err="1"/>
              <a:t>Oxo</a:t>
            </a:r>
            <a:r>
              <a:rPr lang="sv-SE" dirty="0"/>
              <a:t> text and </a:t>
            </a:r>
            <a:r>
              <a:rPr lang="sv-SE" dirty="0" err="1"/>
              <a:t>factory</a:t>
            </a:r>
            <a:r>
              <a:rPr lang="sv-SE" dirty="0"/>
              <a:t> </a:t>
            </a:r>
            <a:r>
              <a:rPr lang="sv-SE" dirty="0" err="1"/>
              <a:t>appear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and </a:t>
            </a:r>
            <a:r>
              <a:rPr lang="sv-SE" dirty="0" err="1"/>
              <a:t>grow</a:t>
            </a:r>
            <a:r>
              <a:rPr lang="sv-SE" dirty="0"/>
              <a:t> in </a:t>
            </a:r>
            <a:r>
              <a:rPr lang="sv-SE" dirty="0" err="1"/>
              <a:t>size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CO2 </a:t>
            </a:r>
            <a:r>
              <a:rPr lang="sv-SE" dirty="0" err="1"/>
              <a:t>bubbles</a:t>
            </a:r>
            <a:r>
              <a:rPr lang="sv-SE" dirty="0"/>
              <a:t> </a:t>
            </a:r>
            <a:r>
              <a:rPr lang="sv-SE" dirty="0" err="1"/>
              <a:t>rise</a:t>
            </a:r>
            <a:r>
              <a:rPr lang="sv-SE" dirty="0"/>
              <a:t> from the </a:t>
            </a:r>
            <a:r>
              <a:rPr lang="sv-SE" dirty="0" err="1"/>
              <a:t>chimney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at a </a:t>
            </a:r>
            <a:r>
              <a:rPr lang="sv-SE" dirty="0" err="1"/>
              <a:t>time</a:t>
            </a:r>
            <a:endParaRPr lang="sv-SE" dirty="0"/>
          </a:p>
          <a:p>
            <a:pPr marL="228600" indent="-228600">
              <a:buAutoNum type="arabicParenR"/>
            </a:pPr>
            <a:r>
              <a:rPr lang="sv-SE" dirty="0"/>
              <a:t>Text </a:t>
            </a:r>
            <a:r>
              <a:rPr lang="sv-SE" dirty="0" err="1"/>
              <a:t>appears</a:t>
            </a:r>
            <a:r>
              <a:rPr lang="sv-SE" dirty="0"/>
              <a:t> in a </a:t>
            </a:r>
            <a:r>
              <a:rPr lang="sv-SE" dirty="0" err="1"/>
              <a:t>dashed</a:t>
            </a:r>
            <a:r>
              <a:rPr lang="sv-SE" dirty="0"/>
              <a:t> </a:t>
            </a:r>
            <a:r>
              <a:rPr lang="sv-SE" dirty="0" err="1"/>
              <a:t>frame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AB7F-7D79-41CD-A606-F9A86656980C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09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75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4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255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03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0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24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86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74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2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8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EAF1-097D-4FC6-ABCC-9EBB521BC0FC}" type="datetimeFigureOut">
              <a:rPr lang="sv-SE" smtClean="0"/>
              <a:t>2021-11-12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42C0-370C-4CDD-905B-45F6FC063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02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B7D3DD2-0BAA-43FA-A67D-B0654AC1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20" y="273165"/>
            <a:ext cx="10515600" cy="1406525"/>
          </a:xfrm>
        </p:spPr>
        <p:txBody>
          <a:bodyPr/>
          <a:lstStyle/>
          <a:p>
            <a:pPr algn="ctr"/>
            <a:r>
              <a:rPr lang="sv-SE" dirty="0"/>
              <a:t>			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76D962E-FB04-49AB-A715-A253713F1A0D}"/>
              </a:ext>
            </a:extLst>
          </p:cNvPr>
          <p:cNvSpPr/>
          <p:nvPr/>
        </p:nvSpPr>
        <p:spPr>
          <a:xfrm>
            <a:off x="1931444" y="1949255"/>
            <a:ext cx="8503920" cy="3680461"/>
          </a:xfrm>
          <a:prstGeom prst="rect">
            <a:avLst/>
          </a:prstGeom>
          <a:ln w="50800">
            <a:solidFill>
              <a:srgbClr val="33CC3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i="1" dirty="0">
                <a:latin typeface="Arial" panose="020B0604020202020204" pitchFamily="34" charset="0"/>
                <a:cs typeface="Arial" panose="020B0604020202020204" pitchFamily="34" charset="0"/>
              </a:rPr>
              <a:t>Looping </a:t>
            </a:r>
            <a:r>
              <a:rPr lang="sv-SE" b="1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b="1" i="1" dirty="0">
                <a:latin typeface="Arial" panose="020B0604020202020204" pitchFamily="34" charset="0"/>
                <a:cs typeface="Arial" panose="020B0604020202020204" pitchFamily="34" charset="0"/>
              </a:rPr>
              <a:t> Project Air </a:t>
            </a:r>
            <a:r>
              <a:rPr lang="sv-SE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sv-SE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b="1" i="1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endParaRPr lang="sv-SE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olekylverkstans loggotype">
            <a:extLst>
              <a:ext uri="{FF2B5EF4-FFF2-40B4-BE49-F238E27FC236}">
                <a16:creationId xmlns:a16="http://schemas.microsoft.com/office/drawing/2014/main" id="{E089138F-66F2-4C9E-A2AC-EADD3E75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6"/>
            <a:ext cx="3862888" cy="6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598E1001-43AF-4758-95FC-060A1A15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80" y="5740400"/>
            <a:ext cx="14820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3ECEB5-EDFE-4175-8392-82F1C7D7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35" y="567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per SE Logo">
            <a:extLst>
              <a:ext uri="{FF2B5EF4-FFF2-40B4-BE49-F238E27FC236}">
                <a16:creationId xmlns:a16="http://schemas.microsoft.com/office/drawing/2014/main" id="{B813A450-B9FD-4C20-ADC1-C1E2C8D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94" y="5855840"/>
            <a:ext cx="113356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A90840-932C-4740-ADFE-75F5CBFD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0" y="5819840"/>
            <a:ext cx="1944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887AB9F0-9824-467C-BF0D-12271AA93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51" y="168166"/>
            <a:ext cx="2691584" cy="16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Bildobjekt 22">
            <a:extLst>
              <a:ext uri="{FF2B5EF4-FFF2-40B4-BE49-F238E27FC236}">
                <a16:creationId xmlns:a16="http://schemas.microsoft.com/office/drawing/2014/main" id="{A7D807A2-54FD-40ED-BFBA-C595E590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92" y="1282262"/>
            <a:ext cx="11259207" cy="534695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AA28AA6-5C86-43F0-B131-9E53AB241B23}"/>
              </a:ext>
            </a:extLst>
          </p:cNvPr>
          <p:cNvSpPr>
            <a:spLocks noChangeAspect="1"/>
          </p:cNvSpPr>
          <p:nvPr/>
        </p:nvSpPr>
        <p:spPr>
          <a:xfrm>
            <a:off x="9953742" y="2936977"/>
            <a:ext cx="1224281" cy="1224281"/>
          </a:xfrm>
          <a:prstGeom prst="ellipse">
            <a:avLst/>
          </a:prstGeom>
          <a:ln w="1905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FFA-40D6-49CA-955C-F92DCC31AF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0"/>
          <a:stretch/>
        </p:blipFill>
        <p:spPr>
          <a:xfrm flipH="1">
            <a:off x="5671625" y="4802311"/>
            <a:ext cx="1209292" cy="122428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9F5B8-25C8-4786-ABD4-14BC58D96347}"/>
              </a:ext>
            </a:extLst>
          </p:cNvPr>
          <p:cNvSpPr/>
          <p:nvPr/>
        </p:nvSpPr>
        <p:spPr>
          <a:xfrm>
            <a:off x="1747094" y="2598556"/>
            <a:ext cx="526096" cy="584672"/>
          </a:xfrm>
          <a:custGeom>
            <a:avLst/>
            <a:gdLst>
              <a:gd name="connsiteX0" fmla="*/ 254524 w 480767"/>
              <a:gd name="connsiteY0" fmla="*/ 377072 h 423852"/>
              <a:gd name="connsiteX1" fmla="*/ 18853 w 480767"/>
              <a:gd name="connsiteY1" fmla="*/ 377072 h 423852"/>
              <a:gd name="connsiteX2" fmla="*/ 0 w 480767"/>
              <a:gd name="connsiteY2" fmla="*/ 348792 h 423852"/>
              <a:gd name="connsiteX3" fmla="*/ 9427 w 480767"/>
              <a:gd name="connsiteY3" fmla="*/ 301658 h 423852"/>
              <a:gd name="connsiteX4" fmla="*/ 65987 w 480767"/>
              <a:gd name="connsiteY4" fmla="*/ 282804 h 423852"/>
              <a:gd name="connsiteX5" fmla="*/ 94268 w 480767"/>
              <a:gd name="connsiteY5" fmla="*/ 273377 h 423852"/>
              <a:gd name="connsiteX6" fmla="*/ 131975 w 480767"/>
              <a:gd name="connsiteY6" fmla="*/ 216817 h 423852"/>
              <a:gd name="connsiteX7" fmla="*/ 141402 w 480767"/>
              <a:gd name="connsiteY7" fmla="*/ 188536 h 423852"/>
              <a:gd name="connsiteX8" fmla="*/ 169682 w 480767"/>
              <a:gd name="connsiteY8" fmla="*/ 169683 h 423852"/>
              <a:gd name="connsiteX9" fmla="*/ 160255 w 480767"/>
              <a:gd name="connsiteY9" fmla="*/ 131975 h 423852"/>
              <a:gd name="connsiteX10" fmla="*/ 131975 w 480767"/>
              <a:gd name="connsiteY10" fmla="*/ 113122 h 423852"/>
              <a:gd name="connsiteX11" fmla="*/ 113121 w 480767"/>
              <a:gd name="connsiteY11" fmla="*/ 84841 h 423852"/>
              <a:gd name="connsiteX12" fmla="*/ 141402 w 480767"/>
              <a:gd name="connsiteY12" fmla="*/ 75415 h 423852"/>
              <a:gd name="connsiteX13" fmla="*/ 169682 w 480767"/>
              <a:gd name="connsiteY13" fmla="*/ 47134 h 423852"/>
              <a:gd name="connsiteX14" fmla="*/ 197963 w 480767"/>
              <a:gd name="connsiteY14" fmla="*/ 28281 h 423852"/>
              <a:gd name="connsiteX15" fmla="*/ 216816 w 480767"/>
              <a:gd name="connsiteY15" fmla="*/ 0 h 423852"/>
              <a:gd name="connsiteX16" fmla="*/ 273377 w 480767"/>
              <a:gd name="connsiteY16" fmla="*/ 84841 h 423852"/>
              <a:gd name="connsiteX17" fmla="*/ 329938 w 480767"/>
              <a:gd name="connsiteY17" fmla="*/ 103695 h 423852"/>
              <a:gd name="connsiteX18" fmla="*/ 377072 w 480767"/>
              <a:gd name="connsiteY18" fmla="*/ 169683 h 423852"/>
              <a:gd name="connsiteX19" fmla="*/ 395926 w 480767"/>
              <a:gd name="connsiteY19" fmla="*/ 197963 h 423852"/>
              <a:gd name="connsiteX20" fmla="*/ 414779 w 480767"/>
              <a:gd name="connsiteY20" fmla="*/ 254524 h 423852"/>
              <a:gd name="connsiteX21" fmla="*/ 443060 w 480767"/>
              <a:gd name="connsiteY21" fmla="*/ 311085 h 423852"/>
              <a:gd name="connsiteX22" fmla="*/ 471340 w 480767"/>
              <a:gd name="connsiteY22" fmla="*/ 329938 h 423852"/>
              <a:gd name="connsiteX23" fmla="*/ 480767 w 480767"/>
              <a:gd name="connsiteY23" fmla="*/ 358219 h 423852"/>
              <a:gd name="connsiteX24" fmla="*/ 329938 w 480767"/>
              <a:gd name="connsiteY24" fmla="*/ 405353 h 423852"/>
              <a:gd name="connsiteX25" fmla="*/ 254524 w 480767"/>
              <a:gd name="connsiteY25" fmla="*/ 377072 h 4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0767" h="423852">
                <a:moveTo>
                  <a:pt x="254524" y="377072"/>
                </a:moveTo>
                <a:cubicBezTo>
                  <a:pt x="202677" y="372359"/>
                  <a:pt x="140555" y="400253"/>
                  <a:pt x="18853" y="377072"/>
                </a:cubicBezTo>
                <a:cubicBezTo>
                  <a:pt x="7724" y="374952"/>
                  <a:pt x="6284" y="358219"/>
                  <a:pt x="0" y="348792"/>
                </a:cubicBezTo>
                <a:cubicBezTo>
                  <a:pt x="3142" y="333081"/>
                  <a:pt x="-1903" y="312988"/>
                  <a:pt x="9427" y="301658"/>
                </a:cubicBezTo>
                <a:cubicBezTo>
                  <a:pt x="23479" y="287605"/>
                  <a:pt x="47134" y="289089"/>
                  <a:pt x="65987" y="282804"/>
                </a:cubicBezTo>
                <a:lnTo>
                  <a:pt x="94268" y="273377"/>
                </a:lnTo>
                <a:cubicBezTo>
                  <a:pt x="106837" y="254524"/>
                  <a:pt x="124810" y="238313"/>
                  <a:pt x="131975" y="216817"/>
                </a:cubicBezTo>
                <a:cubicBezTo>
                  <a:pt x="135117" y="207390"/>
                  <a:pt x="135194" y="196295"/>
                  <a:pt x="141402" y="188536"/>
                </a:cubicBezTo>
                <a:cubicBezTo>
                  <a:pt x="148479" y="179689"/>
                  <a:pt x="160255" y="175967"/>
                  <a:pt x="169682" y="169683"/>
                </a:cubicBezTo>
                <a:cubicBezTo>
                  <a:pt x="166540" y="157114"/>
                  <a:pt x="167442" y="142755"/>
                  <a:pt x="160255" y="131975"/>
                </a:cubicBezTo>
                <a:cubicBezTo>
                  <a:pt x="153971" y="122548"/>
                  <a:pt x="139986" y="121133"/>
                  <a:pt x="131975" y="113122"/>
                </a:cubicBezTo>
                <a:cubicBezTo>
                  <a:pt x="123964" y="105111"/>
                  <a:pt x="119406" y="94268"/>
                  <a:pt x="113121" y="84841"/>
                </a:cubicBezTo>
                <a:cubicBezTo>
                  <a:pt x="122548" y="81699"/>
                  <a:pt x="133134" y="80927"/>
                  <a:pt x="141402" y="75415"/>
                </a:cubicBezTo>
                <a:cubicBezTo>
                  <a:pt x="152495" y="68020"/>
                  <a:pt x="159440" y="55669"/>
                  <a:pt x="169682" y="47134"/>
                </a:cubicBezTo>
                <a:cubicBezTo>
                  <a:pt x="178386" y="39881"/>
                  <a:pt x="188536" y="34565"/>
                  <a:pt x="197963" y="28281"/>
                </a:cubicBezTo>
                <a:cubicBezTo>
                  <a:pt x="204247" y="18854"/>
                  <a:pt x="205486" y="0"/>
                  <a:pt x="216816" y="0"/>
                </a:cubicBezTo>
                <a:cubicBezTo>
                  <a:pt x="300475" y="0"/>
                  <a:pt x="211543" y="64229"/>
                  <a:pt x="273377" y="84841"/>
                </a:cubicBezTo>
                <a:lnTo>
                  <a:pt x="329938" y="103695"/>
                </a:lnTo>
                <a:cubicBezTo>
                  <a:pt x="351934" y="169683"/>
                  <a:pt x="329938" y="153971"/>
                  <a:pt x="377072" y="169683"/>
                </a:cubicBezTo>
                <a:cubicBezTo>
                  <a:pt x="383357" y="179110"/>
                  <a:pt x="391325" y="187610"/>
                  <a:pt x="395926" y="197963"/>
                </a:cubicBezTo>
                <a:cubicBezTo>
                  <a:pt x="403997" y="216124"/>
                  <a:pt x="408495" y="235670"/>
                  <a:pt x="414779" y="254524"/>
                </a:cubicBezTo>
                <a:cubicBezTo>
                  <a:pt x="422446" y="277524"/>
                  <a:pt x="424787" y="292812"/>
                  <a:pt x="443060" y="311085"/>
                </a:cubicBezTo>
                <a:cubicBezTo>
                  <a:pt x="451071" y="319096"/>
                  <a:pt x="461913" y="323654"/>
                  <a:pt x="471340" y="329938"/>
                </a:cubicBezTo>
                <a:cubicBezTo>
                  <a:pt x="474482" y="339365"/>
                  <a:pt x="480767" y="348282"/>
                  <a:pt x="480767" y="358219"/>
                </a:cubicBezTo>
                <a:cubicBezTo>
                  <a:pt x="480767" y="462521"/>
                  <a:pt x="447918" y="413218"/>
                  <a:pt x="329938" y="405353"/>
                </a:cubicBezTo>
                <a:cubicBezTo>
                  <a:pt x="283772" y="389964"/>
                  <a:pt x="306371" y="381785"/>
                  <a:pt x="254524" y="377072"/>
                </a:cubicBezTo>
                <a:close/>
              </a:path>
            </a:pathLst>
          </a:cu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F193F-1F53-45CF-A386-CC409D2FE392}"/>
              </a:ext>
            </a:extLst>
          </p:cNvPr>
          <p:cNvSpPr txBox="1"/>
          <p:nvPr/>
        </p:nvSpPr>
        <p:spPr>
          <a:xfrm>
            <a:off x="1575605" y="3183228"/>
            <a:ext cx="914400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Manure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02A554-DB4D-4392-A1A2-9B74FD3396FE}"/>
              </a:ext>
            </a:extLst>
          </p:cNvPr>
          <p:cNvSpPr/>
          <p:nvPr/>
        </p:nvSpPr>
        <p:spPr>
          <a:xfrm>
            <a:off x="1905486" y="3890400"/>
            <a:ext cx="655767" cy="612742"/>
          </a:xfrm>
          <a:custGeom>
            <a:avLst/>
            <a:gdLst>
              <a:gd name="connsiteX0" fmla="*/ 28812 w 655767"/>
              <a:gd name="connsiteY0" fmla="*/ 433633 h 612742"/>
              <a:gd name="connsiteX1" fmla="*/ 9959 w 655767"/>
              <a:gd name="connsiteY1" fmla="*/ 386499 h 612742"/>
              <a:gd name="connsiteX2" fmla="*/ 532 w 655767"/>
              <a:gd name="connsiteY2" fmla="*/ 358218 h 612742"/>
              <a:gd name="connsiteX3" fmla="*/ 9959 w 655767"/>
              <a:gd name="connsiteY3" fmla="*/ 311084 h 612742"/>
              <a:gd name="connsiteX4" fmla="*/ 85373 w 655767"/>
              <a:gd name="connsiteY4" fmla="*/ 301657 h 612742"/>
              <a:gd name="connsiteX5" fmla="*/ 113653 w 655767"/>
              <a:gd name="connsiteY5" fmla="*/ 282804 h 612742"/>
              <a:gd name="connsiteX6" fmla="*/ 132507 w 655767"/>
              <a:gd name="connsiteY6" fmla="*/ 197963 h 612742"/>
              <a:gd name="connsiteX7" fmla="*/ 160788 w 655767"/>
              <a:gd name="connsiteY7" fmla="*/ 169682 h 612742"/>
              <a:gd name="connsiteX8" fmla="*/ 217348 w 655767"/>
              <a:gd name="connsiteY8" fmla="*/ 150829 h 612742"/>
              <a:gd name="connsiteX9" fmla="*/ 236202 w 655767"/>
              <a:gd name="connsiteY9" fmla="*/ 122548 h 612742"/>
              <a:gd name="connsiteX10" fmla="*/ 255056 w 655767"/>
              <a:gd name="connsiteY10" fmla="*/ 0 h 612742"/>
              <a:gd name="connsiteX11" fmla="*/ 424738 w 655767"/>
              <a:gd name="connsiteY11" fmla="*/ 9426 h 612742"/>
              <a:gd name="connsiteX12" fmla="*/ 453018 w 655767"/>
              <a:gd name="connsiteY12" fmla="*/ 18853 h 612742"/>
              <a:gd name="connsiteX13" fmla="*/ 462445 w 655767"/>
              <a:gd name="connsiteY13" fmla="*/ 47134 h 612742"/>
              <a:gd name="connsiteX14" fmla="*/ 471872 w 655767"/>
              <a:gd name="connsiteY14" fmla="*/ 179109 h 612742"/>
              <a:gd name="connsiteX15" fmla="*/ 481299 w 655767"/>
              <a:gd name="connsiteY15" fmla="*/ 207389 h 612742"/>
              <a:gd name="connsiteX16" fmla="*/ 509579 w 655767"/>
              <a:gd name="connsiteY16" fmla="*/ 216816 h 612742"/>
              <a:gd name="connsiteX17" fmla="*/ 537860 w 655767"/>
              <a:gd name="connsiteY17" fmla="*/ 235670 h 612742"/>
              <a:gd name="connsiteX18" fmla="*/ 556713 w 655767"/>
              <a:gd name="connsiteY18" fmla="*/ 263950 h 612742"/>
              <a:gd name="connsiteX19" fmla="*/ 584994 w 655767"/>
              <a:gd name="connsiteY19" fmla="*/ 282804 h 612742"/>
              <a:gd name="connsiteX20" fmla="*/ 594420 w 655767"/>
              <a:gd name="connsiteY20" fmla="*/ 311084 h 612742"/>
              <a:gd name="connsiteX21" fmla="*/ 622701 w 655767"/>
              <a:gd name="connsiteY21" fmla="*/ 339365 h 612742"/>
              <a:gd name="connsiteX22" fmla="*/ 641555 w 655767"/>
              <a:gd name="connsiteY22" fmla="*/ 377072 h 612742"/>
              <a:gd name="connsiteX23" fmla="*/ 641555 w 655767"/>
              <a:gd name="connsiteY23" fmla="*/ 556181 h 612742"/>
              <a:gd name="connsiteX24" fmla="*/ 622701 w 655767"/>
              <a:gd name="connsiteY24" fmla="*/ 584462 h 612742"/>
              <a:gd name="connsiteX25" fmla="*/ 594420 w 655767"/>
              <a:gd name="connsiteY25" fmla="*/ 603315 h 612742"/>
              <a:gd name="connsiteX26" fmla="*/ 424738 w 655767"/>
              <a:gd name="connsiteY26" fmla="*/ 593888 h 612742"/>
              <a:gd name="connsiteX27" fmla="*/ 396458 w 655767"/>
              <a:gd name="connsiteY27" fmla="*/ 575035 h 612742"/>
              <a:gd name="connsiteX28" fmla="*/ 368177 w 655767"/>
              <a:gd name="connsiteY28" fmla="*/ 565608 h 612742"/>
              <a:gd name="connsiteX29" fmla="*/ 245629 w 655767"/>
              <a:gd name="connsiteY29" fmla="*/ 593888 h 612742"/>
              <a:gd name="connsiteX30" fmla="*/ 217348 w 655767"/>
              <a:gd name="connsiteY30" fmla="*/ 603315 h 612742"/>
              <a:gd name="connsiteX31" fmla="*/ 189068 w 655767"/>
              <a:gd name="connsiteY31" fmla="*/ 612742 h 612742"/>
              <a:gd name="connsiteX32" fmla="*/ 28812 w 655767"/>
              <a:gd name="connsiteY32" fmla="*/ 603315 h 612742"/>
              <a:gd name="connsiteX33" fmla="*/ 532 w 655767"/>
              <a:gd name="connsiteY33" fmla="*/ 546754 h 612742"/>
              <a:gd name="connsiteX34" fmla="*/ 28812 w 655767"/>
              <a:gd name="connsiteY34" fmla="*/ 433633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5767" h="612742">
                <a:moveTo>
                  <a:pt x="28812" y="433633"/>
                </a:moveTo>
                <a:cubicBezTo>
                  <a:pt x="30383" y="406924"/>
                  <a:pt x="15900" y="402343"/>
                  <a:pt x="9959" y="386499"/>
                </a:cubicBezTo>
                <a:cubicBezTo>
                  <a:pt x="6470" y="377195"/>
                  <a:pt x="532" y="368155"/>
                  <a:pt x="532" y="358218"/>
                </a:cubicBezTo>
                <a:cubicBezTo>
                  <a:pt x="532" y="342196"/>
                  <a:pt x="-3372" y="319972"/>
                  <a:pt x="9959" y="311084"/>
                </a:cubicBezTo>
                <a:cubicBezTo>
                  <a:pt x="31038" y="297031"/>
                  <a:pt x="60235" y="304799"/>
                  <a:pt x="85373" y="301657"/>
                </a:cubicBezTo>
                <a:cubicBezTo>
                  <a:pt x="94800" y="295373"/>
                  <a:pt x="108586" y="292937"/>
                  <a:pt x="113653" y="282804"/>
                </a:cubicBezTo>
                <a:cubicBezTo>
                  <a:pt x="123920" y="262271"/>
                  <a:pt x="117448" y="220551"/>
                  <a:pt x="132507" y="197963"/>
                </a:cubicBezTo>
                <a:cubicBezTo>
                  <a:pt x="139902" y="186870"/>
                  <a:pt x="149134" y="176157"/>
                  <a:pt x="160788" y="169682"/>
                </a:cubicBezTo>
                <a:cubicBezTo>
                  <a:pt x="178160" y="160031"/>
                  <a:pt x="217348" y="150829"/>
                  <a:pt x="217348" y="150829"/>
                </a:cubicBezTo>
                <a:cubicBezTo>
                  <a:pt x="223633" y="141402"/>
                  <a:pt x="231739" y="132962"/>
                  <a:pt x="236202" y="122548"/>
                </a:cubicBezTo>
                <a:cubicBezTo>
                  <a:pt x="248448" y="93974"/>
                  <a:pt x="253163" y="17033"/>
                  <a:pt x="255056" y="0"/>
                </a:cubicBezTo>
                <a:cubicBezTo>
                  <a:pt x="311617" y="3142"/>
                  <a:pt x="368345" y="4055"/>
                  <a:pt x="424738" y="9426"/>
                </a:cubicBezTo>
                <a:cubicBezTo>
                  <a:pt x="434630" y="10368"/>
                  <a:pt x="445992" y="11827"/>
                  <a:pt x="453018" y="18853"/>
                </a:cubicBezTo>
                <a:cubicBezTo>
                  <a:pt x="460044" y="25880"/>
                  <a:pt x="459303" y="37707"/>
                  <a:pt x="462445" y="47134"/>
                </a:cubicBezTo>
                <a:cubicBezTo>
                  <a:pt x="465587" y="91126"/>
                  <a:pt x="466719" y="135307"/>
                  <a:pt x="471872" y="179109"/>
                </a:cubicBezTo>
                <a:cubicBezTo>
                  <a:pt x="473033" y="188978"/>
                  <a:pt x="474273" y="200363"/>
                  <a:pt x="481299" y="207389"/>
                </a:cubicBezTo>
                <a:cubicBezTo>
                  <a:pt x="488325" y="214415"/>
                  <a:pt x="500691" y="212372"/>
                  <a:pt x="509579" y="216816"/>
                </a:cubicBezTo>
                <a:cubicBezTo>
                  <a:pt x="519713" y="221883"/>
                  <a:pt x="528433" y="229385"/>
                  <a:pt x="537860" y="235670"/>
                </a:cubicBezTo>
                <a:cubicBezTo>
                  <a:pt x="544144" y="245097"/>
                  <a:pt x="548702" y="255939"/>
                  <a:pt x="556713" y="263950"/>
                </a:cubicBezTo>
                <a:cubicBezTo>
                  <a:pt x="564724" y="271961"/>
                  <a:pt x="577916" y="273957"/>
                  <a:pt x="584994" y="282804"/>
                </a:cubicBezTo>
                <a:cubicBezTo>
                  <a:pt x="591201" y="290563"/>
                  <a:pt x="588908" y="302816"/>
                  <a:pt x="594420" y="311084"/>
                </a:cubicBezTo>
                <a:cubicBezTo>
                  <a:pt x="601815" y="322177"/>
                  <a:pt x="614952" y="328517"/>
                  <a:pt x="622701" y="339365"/>
                </a:cubicBezTo>
                <a:cubicBezTo>
                  <a:pt x="630869" y="350800"/>
                  <a:pt x="635270" y="364503"/>
                  <a:pt x="641555" y="377072"/>
                </a:cubicBezTo>
                <a:cubicBezTo>
                  <a:pt x="659898" y="450448"/>
                  <a:pt x="661102" y="438894"/>
                  <a:pt x="641555" y="556181"/>
                </a:cubicBezTo>
                <a:cubicBezTo>
                  <a:pt x="639692" y="567357"/>
                  <a:pt x="630712" y="576451"/>
                  <a:pt x="622701" y="584462"/>
                </a:cubicBezTo>
                <a:cubicBezTo>
                  <a:pt x="614690" y="592473"/>
                  <a:pt x="603847" y="597031"/>
                  <a:pt x="594420" y="603315"/>
                </a:cubicBezTo>
                <a:cubicBezTo>
                  <a:pt x="537859" y="600173"/>
                  <a:pt x="480817" y="601899"/>
                  <a:pt x="424738" y="593888"/>
                </a:cubicBezTo>
                <a:cubicBezTo>
                  <a:pt x="413522" y="592286"/>
                  <a:pt x="406591" y="580102"/>
                  <a:pt x="396458" y="575035"/>
                </a:cubicBezTo>
                <a:cubicBezTo>
                  <a:pt x="387570" y="570591"/>
                  <a:pt x="377604" y="568750"/>
                  <a:pt x="368177" y="565608"/>
                </a:cubicBezTo>
                <a:cubicBezTo>
                  <a:pt x="282518" y="577845"/>
                  <a:pt x="323267" y="568009"/>
                  <a:pt x="245629" y="593888"/>
                </a:cubicBezTo>
                <a:lnTo>
                  <a:pt x="217348" y="603315"/>
                </a:lnTo>
                <a:lnTo>
                  <a:pt x="189068" y="612742"/>
                </a:lnTo>
                <a:cubicBezTo>
                  <a:pt x="135649" y="609600"/>
                  <a:pt x="81175" y="614339"/>
                  <a:pt x="28812" y="603315"/>
                </a:cubicBezTo>
                <a:cubicBezTo>
                  <a:pt x="18649" y="601175"/>
                  <a:pt x="1085" y="555603"/>
                  <a:pt x="532" y="546754"/>
                </a:cubicBezTo>
                <a:cubicBezTo>
                  <a:pt x="-2016" y="505984"/>
                  <a:pt x="27241" y="460342"/>
                  <a:pt x="28812" y="433633"/>
                </a:cubicBezTo>
                <a:close/>
              </a:path>
            </a:pathLst>
          </a:custGeom>
          <a:blipFill>
            <a:blip r:embed="rId6"/>
            <a:tile tx="0" ty="0" sx="100000" sy="100000" flip="none" algn="tl"/>
          </a:blipFill>
          <a:ln>
            <a:solidFill>
              <a:schemeClr val="accent4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C8AE9-3C0E-4A8F-B1E5-E8C7F7024C2B}"/>
              </a:ext>
            </a:extLst>
          </p:cNvPr>
          <p:cNvSpPr txBox="1"/>
          <p:nvPr/>
        </p:nvSpPr>
        <p:spPr>
          <a:xfrm>
            <a:off x="1521604" y="4501567"/>
            <a:ext cx="1379084" cy="2179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Household waste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4E2B9E-5A08-4C61-9290-0A02938852B0}"/>
              </a:ext>
            </a:extLst>
          </p:cNvPr>
          <p:cNvSpPr/>
          <p:nvPr/>
        </p:nvSpPr>
        <p:spPr>
          <a:xfrm>
            <a:off x="1343172" y="3446117"/>
            <a:ext cx="628884" cy="480825"/>
          </a:xfrm>
          <a:custGeom>
            <a:avLst/>
            <a:gdLst>
              <a:gd name="connsiteX0" fmla="*/ 230515 w 628884"/>
              <a:gd name="connsiteY0" fmla="*/ 471340 h 480825"/>
              <a:gd name="connsiteX1" fmla="*/ 4271 w 628884"/>
              <a:gd name="connsiteY1" fmla="*/ 282804 h 480825"/>
              <a:gd name="connsiteX2" fmla="*/ 23125 w 628884"/>
              <a:gd name="connsiteY2" fmla="*/ 254524 h 480825"/>
              <a:gd name="connsiteX3" fmla="*/ 60832 w 628884"/>
              <a:gd name="connsiteY3" fmla="*/ 216816 h 480825"/>
              <a:gd name="connsiteX4" fmla="*/ 79686 w 628884"/>
              <a:gd name="connsiteY4" fmla="*/ 150829 h 480825"/>
              <a:gd name="connsiteX5" fmla="*/ 117393 w 628884"/>
              <a:gd name="connsiteY5" fmla="*/ 122548 h 480825"/>
              <a:gd name="connsiteX6" fmla="*/ 183381 w 628884"/>
              <a:gd name="connsiteY6" fmla="*/ 103695 h 480825"/>
              <a:gd name="connsiteX7" fmla="*/ 211661 w 628884"/>
              <a:gd name="connsiteY7" fmla="*/ 84841 h 480825"/>
              <a:gd name="connsiteX8" fmla="*/ 277649 w 628884"/>
              <a:gd name="connsiteY8" fmla="*/ 65988 h 480825"/>
              <a:gd name="connsiteX9" fmla="*/ 334209 w 628884"/>
              <a:gd name="connsiteY9" fmla="*/ 18854 h 480825"/>
              <a:gd name="connsiteX10" fmla="*/ 390770 w 628884"/>
              <a:gd name="connsiteY10" fmla="*/ 0 h 480825"/>
              <a:gd name="connsiteX11" fmla="*/ 475611 w 628884"/>
              <a:gd name="connsiteY11" fmla="*/ 9427 h 480825"/>
              <a:gd name="connsiteX12" fmla="*/ 494465 w 628884"/>
              <a:gd name="connsiteY12" fmla="*/ 37707 h 480825"/>
              <a:gd name="connsiteX13" fmla="*/ 522745 w 628884"/>
              <a:gd name="connsiteY13" fmla="*/ 47134 h 480825"/>
              <a:gd name="connsiteX14" fmla="*/ 541599 w 628884"/>
              <a:gd name="connsiteY14" fmla="*/ 75414 h 480825"/>
              <a:gd name="connsiteX15" fmla="*/ 598160 w 628884"/>
              <a:gd name="connsiteY15" fmla="*/ 103695 h 480825"/>
              <a:gd name="connsiteX16" fmla="*/ 607587 w 628884"/>
              <a:gd name="connsiteY16" fmla="*/ 131975 h 480825"/>
              <a:gd name="connsiteX17" fmla="*/ 626440 w 628884"/>
              <a:gd name="connsiteY17" fmla="*/ 160256 h 480825"/>
              <a:gd name="connsiteX18" fmla="*/ 598160 w 628884"/>
              <a:gd name="connsiteY18" fmla="*/ 377072 h 480825"/>
              <a:gd name="connsiteX19" fmla="*/ 588733 w 628884"/>
              <a:gd name="connsiteY19" fmla="*/ 405353 h 480825"/>
              <a:gd name="connsiteX20" fmla="*/ 532172 w 628884"/>
              <a:gd name="connsiteY20" fmla="*/ 433633 h 480825"/>
              <a:gd name="connsiteX21" fmla="*/ 343636 w 628884"/>
              <a:gd name="connsiteY21" fmla="*/ 443060 h 480825"/>
              <a:gd name="connsiteX22" fmla="*/ 249368 w 628884"/>
              <a:gd name="connsiteY22" fmla="*/ 452487 h 480825"/>
              <a:gd name="connsiteX23" fmla="*/ 230515 w 628884"/>
              <a:gd name="connsiteY23" fmla="*/ 471340 h 48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8884" h="480825">
                <a:moveTo>
                  <a:pt x="230515" y="471340"/>
                </a:moveTo>
                <a:cubicBezTo>
                  <a:pt x="189665" y="443059"/>
                  <a:pt x="-33423" y="471269"/>
                  <a:pt x="4271" y="282804"/>
                </a:cubicBezTo>
                <a:cubicBezTo>
                  <a:pt x="6493" y="271694"/>
                  <a:pt x="16840" y="263951"/>
                  <a:pt x="23125" y="254524"/>
                </a:cubicBezTo>
                <a:cubicBezTo>
                  <a:pt x="55446" y="157561"/>
                  <a:pt x="3374" y="288639"/>
                  <a:pt x="60832" y="216816"/>
                </a:cubicBezTo>
                <a:cubicBezTo>
                  <a:pt x="88914" y="181713"/>
                  <a:pt x="53702" y="182010"/>
                  <a:pt x="79686" y="150829"/>
                </a:cubicBezTo>
                <a:cubicBezTo>
                  <a:pt x="89744" y="138759"/>
                  <a:pt x="103752" y="130343"/>
                  <a:pt x="117393" y="122548"/>
                </a:cubicBezTo>
                <a:cubicBezTo>
                  <a:pt x="127908" y="116539"/>
                  <a:pt x="175223" y="105735"/>
                  <a:pt x="183381" y="103695"/>
                </a:cubicBezTo>
                <a:cubicBezTo>
                  <a:pt x="192808" y="97410"/>
                  <a:pt x="201528" y="89908"/>
                  <a:pt x="211661" y="84841"/>
                </a:cubicBezTo>
                <a:cubicBezTo>
                  <a:pt x="225189" y="78077"/>
                  <a:pt x="265562" y="69009"/>
                  <a:pt x="277649" y="65988"/>
                </a:cubicBezTo>
                <a:cubicBezTo>
                  <a:pt x="295410" y="48227"/>
                  <a:pt x="310584" y="29354"/>
                  <a:pt x="334209" y="18854"/>
                </a:cubicBezTo>
                <a:cubicBezTo>
                  <a:pt x="352370" y="10783"/>
                  <a:pt x="390770" y="0"/>
                  <a:pt x="390770" y="0"/>
                </a:cubicBezTo>
                <a:cubicBezTo>
                  <a:pt x="419050" y="3142"/>
                  <a:pt x="448870" y="-297"/>
                  <a:pt x="475611" y="9427"/>
                </a:cubicBezTo>
                <a:cubicBezTo>
                  <a:pt x="486258" y="13299"/>
                  <a:pt x="485618" y="30629"/>
                  <a:pt x="494465" y="37707"/>
                </a:cubicBezTo>
                <a:cubicBezTo>
                  <a:pt x="502224" y="43914"/>
                  <a:pt x="513318" y="43992"/>
                  <a:pt x="522745" y="47134"/>
                </a:cubicBezTo>
                <a:cubicBezTo>
                  <a:pt x="529030" y="56561"/>
                  <a:pt x="533588" y="67403"/>
                  <a:pt x="541599" y="75414"/>
                </a:cubicBezTo>
                <a:cubicBezTo>
                  <a:pt x="559874" y="93689"/>
                  <a:pt x="575157" y="96027"/>
                  <a:pt x="598160" y="103695"/>
                </a:cubicBezTo>
                <a:cubicBezTo>
                  <a:pt x="601302" y="113122"/>
                  <a:pt x="603143" y="123087"/>
                  <a:pt x="607587" y="131975"/>
                </a:cubicBezTo>
                <a:cubicBezTo>
                  <a:pt x="612654" y="142109"/>
                  <a:pt x="625874" y="148940"/>
                  <a:pt x="626440" y="160256"/>
                </a:cubicBezTo>
                <a:cubicBezTo>
                  <a:pt x="632888" y="289220"/>
                  <a:pt x="627605" y="288735"/>
                  <a:pt x="598160" y="377072"/>
                </a:cubicBezTo>
                <a:cubicBezTo>
                  <a:pt x="595018" y="386499"/>
                  <a:pt x="597001" y="399841"/>
                  <a:pt x="588733" y="405353"/>
                </a:cubicBezTo>
                <a:cubicBezTo>
                  <a:pt x="571097" y="417110"/>
                  <a:pt x="554613" y="431682"/>
                  <a:pt x="532172" y="433633"/>
                </a:cubicBezTo>
                <a:cubicBezTo>
                  <a:pt x="469485" y="439084"/>
                  <a:pt x="406420" y="438874"/>
                  <a:pt x="343636" y="443060"/>
                </a:cubicBezTo>
                <a:cubicBezTo>
                  <a:pt x="312127" y="445161"/>
                  <a:pt x="278689" y="440759"/>
                  <a:pt x="249368" y="452487"/>
                </a:cubicBezTo>
                <a:cubicBezTo>
                  <a:pt x="240616" y="455988"/>
                  <a:pt x="271365" y="499621"/>
                  <a:pt x="230515" y="471340"/>
                </a:cubicBezTo>
                <a:close/>
              </a:path>
            </a:pathLst>
          </a:custGeom>
          <a:blipFill>
            <a:blip r:embed="rId7"/>
            <a:tile tx="0" ty="0" sx="100000" sy="100000" flip="none" algn="tl"/>
          </a:blip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DF9F1-DB12-4916-A29B-C219A4346806}"/>
              </a:ext>
            </a:extLst>
          </p:cNvPr>
          <p:cNvSpPr txBox="1"/>
          <p:nvPr/>
        </p:nvSpPr>
        <p:spPr>
          <a:xfrm>
            <a:off x="990295" y="3913524"/>
            <a:ext cx="1379084" cy="2179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Bio-waste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51ACB1-B057-4028-BF53-C545A681C63A}"/>
              </a:ext>
            </a:extLst>
          </p:cNvPr>
          <p:cNvSpPr>
            <a:spLocks noChangeAspect="1"/>
          </p:cNvSpPr>
          <p:nvPr/>
        </p:nvSpPr>
        <p:spPr>
          <a:xfrm>
            <a:off x="5829808" y="2710738"/>
            <a:ext cx="444434" cy="44443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506733-3C72-4ED9-842E-708E6D06B138}"/>
              </a:ext>
            </a:extLst>
          </p:cNvPr>
          <p:cNvSpPr>
            <a:spLocks noChangeAspect="1"/>
          </p:cNvSpPr>
          <p:nvPr/>
        </p:nvSpPr>
        <p:spPr>
          <a:xfrm>
            <a:off x="5500349" y="3739491"/>
            <a:ext cx="647843" cy="64784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12B140-BC73-4389-9DC0-30EFFF081551}"/>
              </a:ext>
            </a:extLst>
          </p:cNvPr>
          <p:cNvSpPr>
            <a:spLocks noChangeAspect="1"/>
          </p:cNvSpPr>
          <p:nvPr/>
        </p:nvSpPr>
        <p:spPr>
          <a:xfrm>
            <a:off x="5376072" y="3125989"/>
            <a:ext cx="526096" cy="526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EAFB86-DA03-4B86-B60B-E6EA8390640A}"/>
              </a:ext>
            </a:extLst>
          </p:cNvPr>
          <p:cNvSpPr txBox="1"/>
          <p:nvPr/>
        </p:nvSpPr>
        <p:spPr>
          <a:xfrm>
            <a:off x="3202286" y="6007164"/>
            <a:ext cx="1209292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Gasification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82706E-23CB-438D-81B6-99756E302644}"/>
              </a:ext>
            </a:extLst>
          </p:cNvPr>
          <p:cNvSpPr>
            <a:spLocks noChangeAspect="1"/>
          </p:cNvSpPr>
          <p:nvPr/>
        </p:nvSpPr>
        <p:spPr>
          <a:xfrm>
            <a:off x="3829932" y="2655852"/>
            <a:ext cx="444435" cy="44443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9820F5-FD3A-4E01-B817-9871D34366A4}"/>
              </a:ext>
            </a:extLst>
          </p:cNvPr>
          <p:cNvSpPr>
            <a:spLocks noChangeAspect="1"/>
          </p:cNvSpPr>
          <p:nvPr/>
        </p:nvSpPr>
        <p:spPr>
          <a:xfrm>
            <a:off x="3500473" y="3675082"/>
            <a:ext cx="647843" cy="64784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673432-2DCE-4468-9094-39C65E4CD7E5}"/>
              </a:ext>
            </a:extLst>
          </p:cNvPr>
          <p:cNvSpPr>
            <a:spLocks noChangeAspect="1"/>
          </p:cNvSpPr>
          <p:nvPr/>
        </p:nvSpPr>
        <p:spPr>
          <a:xfrm>
            <a:off x="3376196" y="3061580"/>
            <a:ext cx="526096" cy="526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2EE3AD31-83F2-49CF-94AE-2FB581E1B317}"/>
              </a:ext>
            </a:extLst>
          </p:cNvPr>
          <p:cNvSpPr/>
          <p:nvPr/>
        </p:nvSpPr>
        <p:spPr>
          <a:xfrm>
            <a:off x="4441856" y="3202797"/>
            <a:ext cx="655767" cy="727472"/>
          </a:xfrm>
          <a:prstGeom prst="mathPlus">
            <a:avLst>
              <a:gd name="adj1" fmla="val 1251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94700223-B962-4214-84C1-23D0FE683D88}"/>
              </a:ext>
            </a:extLst>
          </p:cNvPr>
          <p:cNvSpPr/>
          <p:nvPr/>
        </p:nvSpPr>
        <p:spPr>
          <a:xfrm>
            <a:off x="2642571" y="5245842"/>
            <a:ext cx="288000" cy="792000"/>
          </a:xfrm>
          <a:prstGeom prst="chevron">
            <a:avLst>
              <a:gd name="adj" fmla="val 5959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DAFC97FC-B7A0-4FC0-AEB6-C33155958885}"/>
              </a:ext>
            </a:extLst>
          </p:cNvPr>
          <p:cNvSpPr/>
          <p:nvPr/>
        </p:nvSpPr>
        <p:spPr>
          <a:xfrm rot="16200000">
            <a:off x="3635238" y="4470890"/>
            <a:ext cx="324000" cy="886298"/>
          </a:xfrm>
          <a:prstGeom prst="chevron">
            <a:avLst>
              <a:gd name="adj" fmla="val 59592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6622C87-A31B-453D-BD40-D1169FA5DD18}"/>
              </a:ext>
            </a:extLst>
          </p:cNvPr>
          <p:cNvSpPr/>
          <p:nvPr/>
        </p:nvSpPr>
        <p:spPr>
          <a:xfrm rot="10800000">
            <a:off x="4441662" y="5263244"/>
            <a:ext cx="288000" cy="792000"/>
          </a:xfrm>
          <a:prstGeom prst="chevron">
            <a:avLst>
              <a:gd name="adj" fmla="val 5959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EB9CD5-A3D1-4002-9468-58289970631C}"/>
              </a:ext>
            </a:extLst>
          </p:cNvPr>
          <p:cNvSpPr>
            <a:spLocks noChangeAspect="1"/>
          </p:cNvSpPr>
          <p:nvPr/>
        </p:nvSpPr>
        <p:spPr>
          <a:xfrm>
            <a:off x="7312461" y="3217406"/>
            <a:ext cx="655768" cy="65576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4FFAB4-A307-4058-AE3E-2B0CCEC19A60}"/>
              </a:ext>
            </a:extLst>
          </p:cNvPr>
          <p:cNvSpPr>
            <a:spLocks noChangeAspect="1"/>
          </p:cNvSpPr>
          <p:nvPr/>
        </p:nvSpPr>
        <p:spPr>
          <a:xfrm>
            <a:off x="1649664" y="5240011"/>
            <a:ext cx="836075" cy="836075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32ECFF-2737-4822-99D9-5D7047A4B2EC}"/>
              </a:ext>
            </a:extLst>
          </p:cNvPr>
          <p:cNvSpPr txBox="1"/>
          <p:nvPr/>
        </p:nvSpPr>
        <p:spPr>
          <a:xfrm>
            <a:off x="1607086" y="5515944"/>
            <a:ext cx="892068" cy="249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Biogas</a:t>
            </a: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3259E6-4599-4F55-91CF-D8C99CD15D9D}"/>
              </a:ext>
            </a:extLst>
          </p:cNvPr>
          <p:cNvSpPr>
            <a:spLocks noChangeAspect="1"/>
          </p:cNvSpPr>
          <p:nvPr/>
        </p:nvSpPr>
        <p:spPr>
          <a:xfrm>
            <a:off x="4752590" y="5281414"/>
            <a:ext cx="868287" cy="8682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67C409-C2B7-4C63-9919-82816C5A0A95}"/>
              </a:ext>
            </a:extLst>
          </p:cNvPr>
          <p:cNvSpPr txBox="1"/>
          <p:nvPr/>
        </p:nvSpPr>
        <p:spPr>
          <a:xfrm>
            <a:off x="4745940" y="5443545"/>
            <a:ext cx="892068" cy="455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Residue streams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D532EDF3-80AA-457E-B8FD-593FDAFE7038}"/>
              </a:ext>
            </a:extLst>
          </p:cNvPr>
          <p:cNvSpPr/>
          <p:nvPr/>
        </p:nvSpPr>
        <p:spPr>
          <a:xfrm rot="5400000">
            <a:off x="1893583" y="4562404"/>
            <a:ext cx="288000" cy="792000"/>
          </a:xfrm>
          <a:prstGeom prst="chevron">
            <a:avLst>
              <a:gd name="adj" fmla="val 5959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A4BA9E47-8E24-459C-9FF2-EA94B257CAB3}"/>
              </a:ext>
            </a:extLst>
          </p:cNvPr>
          <p:cNvSpPr/>
          <p:nvPr/>
        </p:nvSpPr>
        <p:spPr>
          <a:xfrm>
            <a:off x="6438036" y="3246676"/>
            <a:ext cx="655767" cy="727472"/>
          </a:xfrm>
          <a:prstGeom prst="mathPlus">
            <a:avLst>
              <a:gd name="adj1" fmla="val 1251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69997352-0AD9-4C08-B15E-13FD4EEC002F}"/>
              </a:ext>
            </a:extLst>
          </p:cNvPr>
          <p:cNvSpPr/>
          <p:nvPr/>
        </p:nvSpPr>
        <p:spPr>
          <a:xfrm>
            <a:off x="8066406" y="3123652"/>
            <a:ext cx="432000" cy="972000"/>
          </a:xfrm>
          <a:prstGeom prst="chevron">
            <a:avLst>
              <a:gd name="adj" fmla="val 595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972C09-50A0-42A4-A8AD-AF006216EA84}"/>
              </a:ext>
            </a:extLst>
          </p:cNvPr>
          <p:cNvSpPr txBox="1"/>
          <p:nvPr/>
        </p:nvSpPr>
        <p:spPr>
          <a:xfrm>
            <a:off x="5680904" y="5984520"/>
            <a:ext cx="1209292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Perstorp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Oxo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98799A-7CCD-49AF-B5F0-03FBC99A1138}"/>
              </a:ext>
            </a:extLst>
          </p:cNvPr>
          <p:cNvSpPr/>
          <p:nvPr/>
        </p:nvSpPr>
        <p:spPr>
          <a:xfrm>
            <a:off x="7155721" y="1482321"/>
            <a:ext cx="1003010" cy="66808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2233D7-1440-4446-AE8F-466B67355AD4}"/>
              </a:ext>
            </a:extLst>
          </p:cNvPr>
          <p:cNvSpPr txBox="1"/>
          <p:nvPr/>
        </p:nvSpPr>
        <p:spPr>
          <a:xfrm>
            <a:off x="9872190" y="3294935"/>
            <a:ext cx="1387383" cy="552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Sustainable methanol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DBC3F0B8-CA06-4729-9D53-D7DB609D4DF0}"/>
              </a:ext>
            </a:extLst>
          </p:cNvPr>
          <p:cNvSpPr/>
          <p:nvPr/>
        </p:nvSpPr>
        <p:spPr>
          <a:xfrm rot="5400000">
            <a:off x="7478345" y="2031177"/>
            <a:ext cx="324000" cy="886298"/>
          </a:xfrm>
          <a:prstGeom prst="chevron">
            <a:avLst>
              <a:gd name="adj" fmla="val 59592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A72A87-2647-45F0-9B3B-12F0D7FB2BFE}"/>
              </a:ext>
            </a:extLst>
          </p:cNvPr>
          <p:cNvSpPr txBox="1"/>
          <p:nvPr/>
        </p:nvSpPr>
        <p:spPr>
          <a:xfrm>
            <a:off x="3181784" y="5045611"/>
            <a:ext cx="1209292" cy="187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Synthesis gas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89491B-C4EB-4CAD-9297-C63CB1206CF7}"/>
              </a:ext>
            </a:extLst>
          </p:cNvPr>
          <p:cNvSpPr txBox="1"/>
          <p:nvPr/>
        </p:nvSpPr>
        <p:spPr>
          <a:xfrm>
            <a:off x="7139755" y="2190752"/>
            <a:ext cx="1003010" cy="187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Hydrogen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5AC56C-D303-4AD5-A36E-1AF4E4BC6892}"/>
              </a:ext>
            </a:extLst>
          </p:cNvPr>
          <p:cNvSpPr txBox="1"/>
          <p:nvPr/>
        </p:nvSpPr>
        <p:spPr>
          <a:xfrm>
            <a:off x="8354634" y="4016082"/>
            <a:ext cx="1734693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Methanol production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B5DBB-8C6A-4ADE-8455-EB586CFDC3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96" b="-1"/>
          <a:stretch/>
        </p:blipFill>
        <p:spPr>
          <a:xfrm>
            <a:off x="3216887" y="5281414"/>
            <a:ext cx="1221840" cy="76127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E0A8C8D-FA64-4A0C-8867-FA98FD15B2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0" b="-1"/>
          <a:stretch/>
        </p:blipFill>
        <p:spPr>
          <a:xfrm>
            <a:off x="8556947" y="3061580"/>
            <a:ext cx="1312924" cy="100183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FC373A2-5D1A-4860-8693-0905B7FF67A7}"/>
              </a:ext>
            </a:extLst>
          </p:cNvPr>
          <p:cNvSpPr txBox="1"/>
          <p:nvPr/>
        </p:nvSpPr>
        <p:spPr>
          <a:xfrm>
            <a:off x="5617547" y="3910647"/>
            <a:ext cx="426783" cy="280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C628C6-4829-4515-8CD4-48850F6E26A0}"/>
              </a:ext>
            </a:extLst>
          </p:cNvPr>
          <p:cNvSpPr txBox="1"/>
          <p:nvPr/>
        </p:nvSpPr>
        <p:spPr>
          <a:xfrm>
            <a:off x="5426651" y="3280443"/>
            <a:ext cx="426783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0A5D9F-A14A-4377-853C-EF8AC66D469F}"/>
              </a:ext>
            </a:extLst>
          </p:cNvPr>
          <p:cNvSpPr txBox="1"/>
          <p:nvPr/>
        </p:nvSpPr>
        <p:spPr>
          <a:xfrm>
            <a:off x="5841242" y="2833531"/>
            <a:ext cx="426783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5D91B7-12CA-4BFC-89C0-EB769B1E03B3}"/>
              </a:ext>
            </a:extLst>
          </p:cNvPr>
          <p:cNvSpPr txBox="1"/>
          <p:nvPr/>
        </p:nvSpPr>
        <p:spPr>
          <a:xfrm>
            <a:off x="3611936" y="3843588"/>
            <a:ext cx="426783" cy="296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</a:t>
            </a:r>
            <a:endParaRPr kumimoji="0" lang="en-US" sz="19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480FCA-B86B-4B71-9B23-EE5E01588332}"/>
              </a:ext>
            </a:extLst>
          </p:cNvPr>
          <p:cNvSpPr txBox="1"/>
          <p:nvPr/>
        </p:nvSpPr>
        <p:spPr>
          <a:xfrm>
            <a:off x="3419846" y="3190821"/>
            <a:ext cx="426783" cy="249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07E263-0E11-4DC6-81CD-7EF63C5C14DD}"/>
              </a:ext>
            </a:extLst>
          </p:cNvPr>
          <p:cNvSpPr txBox="1"/>
          <p:nvPr/>
        </p:nvSpPr>
        <p:spPr>
          <a:xfrm>
            <a:off x="3843212" y="2771133"/>
            <a:ext cx="426783" cy="218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FB5CFF-7725-4816-9BB1-AE11B952D2C3}"/>
              </a:ext>
            </a:extLst>
          </p:cNvPr>
          <p:cNvSpPr txBox="1"/>
          <p:nvPr/>
        </p:nvSpPr>
        <p:spPr>
          <a:xfrm>
            <a:off x="7155721" y="1683254"/>
            <a:ext cx="1003010" cy="249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Electrolysis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4D61C-E9D0-4034-B0C9-A774D50AA04B}"/>
              </a:ext>
            </a:extLst>
          </p:cNvPr>
          <p:cNvSpPr/>
          <p:nvPr/>
        </p:nvSpPr>
        <p:spPr>
          <a:xfrm>
            <a:off x="3061468" y="1362075"/>
            <a:ext cx="8423397" cy="5147949"/>
          </a:xfrm>
          <a:prstGeom prst="rect">
            <a:avLst/>
          </a:prstGeom>
          <a:noFill/>
          <a:ln w="19050">
            <a:solidFill>
              <a:schemeClr val="accent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4080C-DEB0-48E0-A4A7-4E37CDB347AE}"/>
              </a:ext>
            </a:extLst>
          </p:cNvPr>
          <p:cNvSpPr txBox="1"/>
          <p:nvPr/>
        </p:nvSpPr>
        <p:spPr>
          <a:xfrm>
            <a:off x="9341440" y="6256436"/>
            <a:ext cx="2083603" cy="2164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4962">
                    <a:lumMod val="50000"/>
                    <a:lumOff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Perstorp site in Stenungsund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B6CD9A-BB43-4AAD-9528-1D65C55B3EFB}"/>
              </a:ext>
            </a:extLst>
          </p:cNvPr>
          <p:cNvSpPr/>
          <p:nvPr/>
        </p:nvSpPr>
        <p:spPr>
          <a:xfrm>
            <a:off x="5802078" y="4441317"/>
            <a:ext cx="111042" cy="268224"/>
          </a:xfrm>
          <a:custGeom>
            <a:avLst/>
            <a:gdLst>
              <a:gd name="connsiteX0" fmla="*/ 111042 w 111042"/>
              <a:gd name="connsiteY0" fmla="*/ 268224 h 268224"/>
              <a:gd name="connsiteX1" fmla="*/ 98850 w 111042"/>
              <a:gd name="connsiteY1" fmla="*/ 207264 h 268224"/>
              <a:gd name="connsiteX2" fmla="*/ 25698 w 111042"/>
              <a:gd name="connsiteY2" fmla="*/ 182880 h 268224"/>
              <a:gd name="connsiteX3" fmla="*/ 1314 w 111042"/>
              <a:gd name="connsiteY3" fmla="*/ 146304 h 268224"/>
              <a:gd name="connsiteX4" fmla="*/ 37890 w 111042"/>
              <a:gd name="connsiteY4" fmla="*/ 24384 h 268224"/>
              <a:gd name="connsiteX5" fmla="*/ 62274 w 111042"/>
              <a:gd name="connsiteY5" fmla="*/ 0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042" h="268224">
                <a:moveTo>
                  <a:pt x="111042" y="268224"/>
                </a:moveTo>
                <a:cubicBezTo>
                  <a:pt x="106978" y="247904"/>
                  <a:pt x="113503" y="221917"/>
                  <a:pt x="98850" y="207264"/>
                </a:cubicBezTo>
                <a:cubicBezTo>
                  <a:pt x="80675" y="189089"/>
                  <a:pt x="25698" y="182880"/>
                  <a:pt x="25698" y="182880"/>
                </a:cubicBezTo>
                <a:cubicBezTo>
                  <a:pt x="17570" y="170688"/>
                  <a:pt x="2772" y="160884"/>
                  <a:pt x="1314" y="146304"/>
                </a:cubicBezTo>
                <a:cubicBezTo>
                  <a:pt x="-4219" y="90972"/>
                  <a:pt x="7660" y="62171"/>
                  <a:pt x="37890" y="24384"/>
                </a:cubicBezTo>
                <a:cubicBezTo>
                  <a:pt x="45071" y="15408"/>
                  <a:pt x="54146" y="8128"/>
                  <a:pt x="62274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033E77-CF02-4476-A86C-DC598EE403FF}"/>
              </a:ext>
            </a:extLst>
          </p:cNvPr>
          <p:cNvSpPr txBox="1"/>
          <p:nvPr/>
        </p:nvSpPr>
        <p:spPr>
          <a:xfrm>
            <a:off x="933270" y="535215"/>
            <a:ext cx="10725330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Air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(semi-static)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5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56">
        <p:fade/>
      </p:transition>
    </mc:Choice>
    <mc:Fallback xmlns="">
      <p:transition spd="med" advTm="63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/>
      <p:bldP spid="25" grpId="0" animBg="1"/>
      <p:bldP spid="28" grpId="0"/>
      <p:bldP spid="26" grpId="0" animBg="1"/>
      <p:bldP spid="30" grpId="0"/>
      <p:bldP spid="27" grpId="0"/>
      <p:bldP spid="36" grpId="0" animBg="1"/>
      <p:bldP spid="37" grpId="0" animBg="1"/>
      <p:bldP spid="38" grpId="0" animBg="1"/>
      <p:bldP spid="29" grpId="0" animBg="1"/>
      <p:bldP spid="35" grpId="0" animBg="1"/>
      <p:bldP spid="43" grpId="0" animBg="1"/>
      <p:bldP spid="44" grpId="0" animBg="1"/>
      <p:bldP spid="45" grpId="0" animBg="1"/>
      <p:bldP spid="46" grpId="0" animBg="1"/>
      <p:bldP spid="41" grpId="0"/>
      <p:bldP spid="55" grpId="0" animBg="1"/>
      <p:bldP spid="56" grpId="0" animBg="1"/>
      <p:bldP spid="57" grpId="0" animBg="1"/>
      <p:bldP spid="42" grpId="0" animBg="1"/>
      <p:bldP spid="47" grpId="0"/>
      <p:bldP spid="63" grpId="0" animBg="1"/>
      <p:bldP spid="60" grpId="0"/>
      <p:bldP spid="65" grpId="0"/>
      <p:bldP spid="66" grpId="0"/>
      <p:bldP spid="77" grpId="0"/>
      <p:bldP spid="78" grpId="0"/>
      <p:bldP spid="79" grpId="0"/>
      <p:bldP spid="40" grpId="0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63CE37E-1ED5-4E12-8135-B72FB20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0" y="726687"/>
            <a:ext cx="3932237" cy="703780"/>
          </a:xfrm>
        </p:spPr>
        <p:txBody>
          <a:bodyPr>
            <a:normAutofit/>
          </a:bodyPr>
          <a:lstStyle/>
          <a:p>
            <a:r>
              <a:rPr lang="sv-SE" dirty="0" err="1"/>
              <a:t>Who</a:t>
            </a:r>
            <a:r>
              <a:rPr lang="sv-SE" dirty="0"/>
              <a:t> is Perstorp </a:t>
            </a:r>
            <a:r>
              <a:rPr lang="sv-SE" dirty="0" err="1"/>
              <a:t>Oxo</a:t>
            </a:r>
            <a:r>
              <a:rPr lang="sv-SE" dirty="0"/>
              <a:t>?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CC4AA1A1-719A-4B13-ABF2-8FD1DBED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95" y="4352066"/>
            <a:ext cx="3932237" cy="2150933"/>
          </a:xfrm>
        </p:spPr>
        <p:txBody>
          <a:bodyPr/>
          <a:lstStyle/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Project Air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CCU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 </a:t>
            </a:r>
            <a:r>
              <a:rPr lang="sv-SE" dirty="0" err="1"/>
              <a:t>bla</a:t>
            </a:r>
            <a:endParaRPr lang="sv-SE" dirty="0"/>
          </a:p>
        </p:txBody>
      </p:sp>
      <p:grpSp>
        <p:nvGrpSpPr>
          <p:cNvPr id="15" name="Grupp 14">
            <a:extLst>
              <a:ext uri="{FF2B5EF4-FFF2-40B4-BE49-F238E27FC236}">
                <a16:creationId xmlns:a16="http://schemas.microsoft.com/office/drawing/2014/main" id="{00531DF5-B912-4E89-8AB1-82795E5A63A9}"/>
              </a:ext>
            </a:extLst>
          </p:cNvPr>
          <p:cNvGrpSpPr/>
          <p:nvPr/>
        </p:nvGrpSpPr>
        <p:grpSpPr>
          <a:xfrm>
            <a:off x="7703604" y="312645"/>
            <a:ext cx="2489260" cy="2193288"/>
            <a:chOff x="5368742" y="2199305"/>
            <a:chExt cx="2489260" cy="2188029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CD449C79-6B15-4FE9-BE6D-734437C1C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9808" y="2710738"/>
              <a:ext cx="444434" cy="44443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8" name="Oval 32">
              <a:extLst>
                <a:ext uri="{FF2B5EF4-FFF2-40B4-BE49-F238E27FC236}">
                  <a16:creationId xmlns:a16="http://schemas.microsoft.com/office/drawing/2014/main" id="{157C9435-2C22-4F21-B5BC-0A8AC1D68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0349" y="3739491"/>
              <a:ext cx="647843" cy="64784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9" name="Oval 33">
              <a:extLst>
                <a:ext uri="{FF2B5EF4-FFF2-40B4-BE49-F238E27FC236}">
                  <a16:creationId xmlns:a16="http://schemas.microsoft.com/office/drawing/2014/main" id="{9A9741B8-A178-4DE5-8158-36115A449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742" y="3135522"/>
              <a:ext cx="526096" cy="52609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0" name="TextBox 73">
              <a:extLst>
                <a:ext uri="{FF2B5EF4-FFF2-40B4-BE49-F238E27FC236}">
                  <a16:creationId xmlns:a16="http://schemas.microsoft.com/office/drawing/2014/main" id="{DCBCF595-E8BA-40B0-BC58-C19A2AE3C8E7}"/>
                </a:ext>
              </a:extLst>
            </p:cNvPr>
            <p:cNvSpPr txBox="1"/>
            <p:nvPr/>
          </p:nvSpPr>
          <p:spPr>
            <a:xfrm>
              <a:off x="5617547" y="3910647"/>
              <a:ext cx="426783" cy="2807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9CD3A948-5F6A-411E-81EC-64F019335D01}"/>
                </a:ext>
              </a:extLst>
            </p:cNvPr>
            <p:cNvSpPr txBox="1"/>
            <p:nvPr/>
          </p:nvSpPr>
          <p:spPr>
            <a:xfrm>
              <a:off x="5426651" y="3280443"/>
              <a:ext cx="426783" cy="218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TextBox 75">
              <a:extLst>
                <a:ext uri="{FF2B5EF4-FFF2-40B4-BE49-F238E27FC236}">
                  <a16:creationId xmlns:a16="http://schemas.microsoft.com/office/drawing/2014/main" id="{701B4DED-E243-48F5-B30B-439C947406AF}"/>
                </a:ext>
              </a:extLst>
            </p:cNvPr>
            <p:cNvSpPr txBox="1"/>
            <p:nvPr/>
          </p:nvSpPr>
          <p:spPr>
            <a:xfrm>
              <a:off x="5841242" y="2833531"/>
              <a:ext cx="426783" cy="218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" name="textruta 22">
              <a:extLst>
                <a:ext uri="{FF2B5EF4-FFF2-40B4-BE49-F238E27FC236}">
                  <a16:creationId xmlns:a16="http://schemas.microsoft.com/office/drawing/2014/main" id="{3327C4AF-74DC-4742-ABEE-C5577B761509}"/>
                </a:ext>
              </a:extLst>
            </p:cNvPr>
            <p:cNvSpPr txBox="1"/>
            <p:nvPr/>
          </p:nvSpPr>
          <p:spPr>
            <a:xfrm>
              <a:off x="7413568" y="2199305"/>
              <a:ext cx="444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v-SE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Rubrik 6">
            <a:extLst>
              <a:ext uri="{FF2B5EF4-FFF2-40B4-BE49-F238E27FC236}">
                <a16:creationId xmlns:a16="http://schemas.microsoft.com/office/drawing/2014/main" id="{4AC8EC6E-E126-4C76-8D4C-2830FE92BE59}"/>
              </a:ext>
            </a:extLst>
          </p:cNvPr>
          <p:cNvSpPr txBox="1">
            <a:spLocks/>
          </p:cNvSpPr>
          <p:nvPr/>
        </p:nvSpPr>
        <p:spPr>
          <a:xfrm>
            <a:off x="864329" y="3546087"/>
            <a:ext cx="3932237" cy="703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Perstorp </a:t>
            </a:r>
            <a:r>
              <a:rPr lang="sv-SE" dirty="0" err="1"/>
              <a:t>Oxo</a:t>
            </a:r>
            <a:r>
              <a:rPr lang="sv-SE" dirty="0"/>
              <a:t> do?</a:t>
            </a:r>
          </a:p>
        </p:txBody>
      </p:sp>
      <p:sp>
        <p:nvSpPr>
          <p:cNvPr id="25" name="Platshållare för text 8">
            <a:extLst>
              <a:ext uri="{FF2B5EF4-FFF2-40B4-BE49-F238E27FC236}">
                <a16:creationId xmlns:a16="http://schemas.microsoft.com/office/drawing/2014/main" id="{49047DFF-2726-4EED-A6D5-0E05A9E8C186}"/>
              </a:ext>
            </a:extLst>
          </p:cNvPr>
          <p:cNvSpPr txBox="1">
            <a:spLocks/>
          </p:cNvSpPr>
          <p:nvPr/>
        </p:nvSpPr>
        <p:spPr>
          <a:xfrm>
            <a:off x="992188" y="1430467"/>
            <a:ext cx="3932237" cy="215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grpSp>
        <p:nvGrpSpPr>
          <p:cNvPr id="33" name="Grupp 32">
            <a:extLst>
              <a:ext uri="{FF2B5EF4-FFF2-40B4-BE49-F238E27FC236}">
                <a16:creationId xmlns:a16="http://schemas.microsoft.com/office/drawing/2014/main" id="{16C2625D-B0EA-46FA-AAD8-A420520BB43A}"/>
              </a:ext>
            </a:extLst>
          </p:cNvPr>
          <p:cNvGrpSpPr/>
          <p:nvPr/>
        </p:nvGrpSpPr>
        <p:grpSpPr>
          <a:xfrm>
            <a:off x="7803745" y="3317478"/>
            <a:ext cx="924733" cy="2066128"/>
            <a:chOff x="7803745" y="3317478"/>
            <a:chExt cx="924733" cy="2066128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4A05CB4A-E6C2-47AC-A1E5-C391C9E32A34}"/>
                </a:ext>
              </a:extLst>
            </p:cNvPr>
            <p:cNvGrpSpPr/>
            <p:nvPr/>
          </p:nvGrpSpPr>
          <p:grpSpPr>
            <a:xfrm>
              <a:off x="7803745" y="3963194"/>
              <a:ext cx="924733" cy="1420412"/>
              <a:chOff x="5680904" y="4516635"/>
              <a:chExt cx="1209292" cy="1686278"/>
            </a:xfrm>
          </p:grpSpPr>
          <p:pic>
            <p:nvPicPr>
              <p:cNvPr id="12" name="Picture 10">
                <a:extLst>
                  <a:ext uri="{FF2B5EF4-FFF2-40B4-BE49-F238E27FC236}">
                    <a16:creationId xmlns:a16="http://schemas.microsoft.com/office/drawing/2014/main" id="{4087F235-7ABA-46FE-B52E-39BB118224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60"/>
              <a:stretch/>
            </p:blipFill>
            <p:spPr>
              <a:xfrm flipH="1">
                <a:off x="5680904" y="4516635"/>
                <a:ext cx="1209292" cy="1224280"/>
              </a:xfrm>
              <a:prstGeom prst="rect">
                <a:avLst/>
              </a:prstGeom>
            </p:spPr>
          </p:pic>
          <p:sp>
            <p:nvSpPr>
              <p:cNvPr id="13" name="TextBox 57">
                <a:extLst>
                  <a:ext uri="{FF2B5EF4-FFF2-40B4-BE49-F238E27FC236}">
                    <a16:creationId xmlns:a16="http://schemas.microsoft.com/office/drawing/2014/main" id="{1AB6AD7A-4D58-43A3-AC55-87670FA86F5E}"/>
                  </a:ext>
                </a:extLst>
              </p:cNvPr>
              <p:cNvSpPr txBox="1"/>
              <p:nvPr/>
            </p:nvSpPr>
            <p:spPr>
              <a:xfrm>
                <a:off x="5680904" y="5984520"/>
                <a:ext cx="1209292" cy="218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Perstorp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Oxo</a:t>
                </a:r>
              </a:p>
            </p:txBody>
          </p:sp>
        </p:grpSp>
        <p:cxnSp>
          <p:nvCxnSpPr>
            <p:cNvPr id="28" name="Koppling: böjd 27">
              <a:extLst>
                <a:ext uri="{FF2B5EF4-FFF2-40B4-BE49-F238E27FC236}">
                  <a16:creationId xmlns:a16="http://schemas.microsoft.com/office/drawing/2014/main" id="{BC490C2B-7F7C-42F9-9F43-403FB6E55B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42083" y="3509645"/>
              <a:ext cx="527844" cy="14351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08423D3C-2B1B-46ED-9E74-AED42C108679}"/>
              </a:ext>
            </a:extLst>
          </p:cNvPr>
          <p:cNvSpPr/>
          <p:nvPr/>
        </p:nvSpPr>
        <p:spPr>
          <a:xfrm>
            <a:off x="369870" y="513709"/>
            <a:ext cx="4921321" cy="575352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31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4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24" grpId="0"/>
      <p:bldP spid="2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63CE37E-1ED5-4E12-8135-B72FB20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0" y="726687"/>
            <a:ext cx="3932237" cy="703780"/>
          </a:xfrm>
        </p:spPr>
        <p:txBody>
          <a:bodyPr>
            <a:normAutofit/>
          </a:bodyPr>
          <a:lstStyle/>
          <a:p>
            <a:r>
              <a:rPr lang="sv-SE" dirty="0" err="1"/>
              <a:t>Wh</a:t>
            </a:r>
            <a:r>
              <a:rPr lang="sv-SE" b="1" dirty="0" err="1"/>
              <a:t>at</a:t>
            </a:r>
            <a:r>
              <a:rPr lang="sv-SE" b="1" dirty="0"/>
              <a:t> is biogas?</a:t>
            </a:r>
            <a:endParaRPr lang="sv-SE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CC4AA1A1-719A-4B13-ABF2-8FD1DBED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95" y="4352066"/>
            <a:ext cx="3932237" cy="2150933"/>
          </a:xfrm>
        </p:spPr>
        <p:txBody>
          <a:bodyPr/>
          <a:lstStyle/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 </a:t>
            </a:r>
            <a:r>
              <a:rPr lang="sv-SE" dirty="0" err="1"/>
              <a:t>bla</a:t>
            </a:r>
            <a:endParaRPr lang="sv-SE" dirty="0"/>
          </a:p>
        </p:txBody>
      </p:sp>
      <p:sp>
        <p:nvSpPr>
          <p:cNvPr id="24" name="Rubrik 6">
            <a:extLst>
              <a:ext uri="{FF2B5EF4-FFF2-40B4-BE49-F238E27FC236}">
                <a16:creationId xmlns:a16="http://schemas.microsoft.com/office/drawing/2014/main" id="{4AC8EC6E-E126-4C76-8D4C-2830FE92BE59}"/>
              </a:ext>
            </a:extLst>
          </p:cNvPr>
          <p:cNvSpPr txBox="1">
            <a:spLocks/>
          </p:cNvSpPr>
          <p:nvPr/>
        </p:nvSpPr>
        <p:spPr>
          <a:xfrm>
            <a:off x="864329" y="3546087"/>
            <a:ext cx="3932237" cy="703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err="1"/>
              <a:t>What</a:t>
            </a:r>
            <a:r>
              <a:rPr lang="sv-SE" b="1" dirty="0"/>
              <a:t> is it </a:t>
            </a:r>
            <a:r>
              <a:rPr lang="sv-SE" b="1" dirty="0" err="1"/>
              <a:t>used</a:t>
            </a:r>
            <a:r>
              <a:rPr lang="sv-SE" b="1" dirty="0"/>
              <a:t> for?</a:t>
            </a:r>
          </a:p>
        </p:txBody>
      </p:sp>
      <p:sp>
        <p:nvSpPr>
          <p:cNvPr id="25" name="Platshållare för text 8">
            <a:extLst>
              <a:ext uri="{FF2B5EF4-FFF2-40B4-BE49-F238E27FC236}">
                <a16:creationId xmlns:a16="http://schemas.microsoft.com/office/drawing/2014/main" id="{49047DFF-2726-4EED-A6D5-0E05A9E8C186}"/>
              </a:ext>
            </a:extLst>
          </p:cNvPr>
          <p:cNvSpPr txBox="1">
            <a:spLocks/>
          </p:cNvSpPr>
          <p:nvPr/>
        </p:nvSpPr>
        <p:spPr>
          <a:xfrm>
            <a:off x="992188" y="1430467"/>
            <a:ext cx="3932237" cy="215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8423D3C-2B1B-46ED-9E74-AED42C108679}"/>
              </a:ext>
            </a:extLst>
          </p:cNvPr>
          <p:cNvSpPr/>
          <p:nvPr/>
        </p:nvSpPr>
        <p:spPr>
          <a:xfrm>
            <a:off x="369870" y="565079"/>
            <a:ext cx="4921321" cy="575352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F1FC6E4D-8D63-4B44-9A65-BAAED3A16969}"/>
              </a:ext>
            </a:extLst>
          </p:cNvPr>
          <p:cNvGrpSpPr/>
          <p:nvPr/>
        </p:nvGrpSpPr>
        <p:grpSpPr>
          <a:xfrm>
            <a:off x="8030447" y="666087"/>
            <a:ext cx="1548000" cy="2880000"/>
            <a:chOff x="1343172" y="2598556"/>
            <a:chExt cx="1218081" cy="2503848"/>
          </a:xfrm>
        </p:grpSpPr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72A0DFC6-59B2-4FFC-A2B3-63F8AE958E98}"/>
                </a:ext>
              </a:extLst>
            </p:cNvPr>
            <p:cNvSpPr/>
            <p:nvPr/>
          </p:nvSpPr>
          <p:spPr>
            <a:xfrm>
              <a:off x="1747094" y="2598556"/>
              <a:ext cx="526096" cy="584672"/>
            </a:xfrm>
            <a:custGeom>
              <a:avLst/>
              <a:gdLst>
                <a:gd name="connsiteX0" fmla="*/ 254524 w 480767"/>
                <a:gd name="connsiteY0" fmla="*/ 377072 h 423852"/>
                <a:gd name="connsiteX1" fmla="*/ 18853 w 480767"/>
                <a:gd name="connsiteY1" fmla="*/ 377072 h 423852"/>
                <a:gd name="connsiteX2" fmla="*/ 0 w 480767"/>
                <a:gd name="connsiteY2" fmla="*/ 348792 h 423852"/>
                <a:gd name="connsiteX3" fmla="*/ 9427 w 480767"/>
                <a:gd name="connsiteY3" fmla="*/ 301658 h 423852"/>
                <a:gd name="connsiteX4" fmla="*/ 65987 w 480767"/>
                <a:gd name="connsiteY4" fmla="*/ 282804 h 423852"/>
                <a:gd name="connsiteX5" fmla="*/ 94268 w 480767"/>
                <a:gd name="connsiteY5" fmla="*/ 273377 h 423852"/>
                <a:gd name="connsiteX6" fmla="*/ 131975 w 480767"/>
                <a:gd name="connsiteY6" fmla="*/ 216817 h 423852"/>
                <a:gd name="connsiteX7" fmla="*/ 141402 w 480767"/>
                <a:gd name="connsiteY7" fmla="*/ 188536 h 423852"/>
                <a:gd name="connsiteX8" fmla="*/ 169682 w 480767"/>
                <a:gd name="connsiteY8" fmla="*/ 169683 h 423852"/>
                <a:gd name="connsiteX9" fmla="*/ 160255 w 480767"/>
                <a:gd name="connsiteY9" fmla="*/ 131975 h 423852"/>
                <a:gd name="connsiteX10" fmla="*/ 131975 w 480767"/>
                <a:gd name="connsiteY10" fmla="*/ 113122 h 423852"/>
                <a:gd name="connsiteX11" fmla="*/ 113121 w 480767"/>
                <a:gd name="connsiteY11" fmla="*/ 84841 h 423852"/>
                <a:gd name="connsiteX12" fmla="*/ 141402 w 480767"/>
                <a:gd name="connsiteY12" fmla="*/ 75415 h 423852"/>
                <a:gd name="connsiteX13" fmla="*/ 169682 w 480767"/>
                <a:gd name="connsiteY13" fmla="*/ 47134 h 423852"/>
                <a:gd name="connsiteX14" fmla="*/ 197963 w 480767"/>
                <a:gd name="connsiteY14" fmla="*/ 28281 h 423852"/>
                <a:gd name="connsiteX15" fmla="*/ 216816 w 480767"/>
                <a:gd name="connsiteY15" fmla="*/ 0 h 423852"/>
                <a:gd name="connsiteX16" fmla="*/ 273377 w 480767"/>
                <a:gd name="connsiteY16" fmla="*/ 84841 h 423852"/>
                <a:gd name="connsiteX17" fmla="*/ 329938 w 480767"/>
                <a:gd name="connsiteY17" fmla="*/ 103695 h 423852"/>
                <a:gd name="connsiteX18" fmla="*/ 377072 w 480767"/>
                <a:gd name="connsiteY18" fmla="*/ 169683 h 423852"/>
                <a:gd name="connsiteX19" fmla="*/ 395926 w 480767"/>
                <a:gd name="connsiteY19" fmla="*/ 197963 h 423852"/>
                <a:gd name="connsiteX20" fmla="*/ 414779 w 480767"/>
                <a:gd name="connsiteY20" fmla="*/ 254524 h 423852"/>
                <a:gd name="connsiteX21" fmla="*/ 443060 w 480767"/>
                <a:gd name="connsiteY21" fmla="*/ 311085 h 423852"/>
                <a:gd name="connsiteX22" fmla="*/ 471340 w 480767"/>
                <a:gd name="connsiteY22" fmla="*/ 329938 h 423852"/>
                <a:gd name="connsiteX23" fmla="*/ 480767 w 480767"/>
                <a:gd name="connsiteY23" fmla="*/ 358219 h 423852"/>
                <a:gd name="connsiteX24" fmla="*/ 329938 w 480767"/>
                <a:gd name="connsiteY24" fmla="*/ 405353 h 423852"/>
                <a:gd name="connsiteX25" fmla="*/ 254524 w 480767"/>
                <a:gd name="connsiteY25" fmla="*/ 377072 h 4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767" h="423852">
                  <a:moveTo>
                    <a:pt x="254524" y="377072"/>
                  </a:moveTo>
                  <a:cubicBezTo>
                    <a:pt x="202677" y="372359"/>
                    <a:pt x="140555" y="400253"/>
                    <a:pt x="18853" y="377072"/>
                  </a:cubicBezTo>
                  <a:cubicBezTo>
                    <a:pt x="7724" y="374952"/>
                    <a:pt x="6284" y="358219"/>
                    <a:pt x="0" y="348792"/>
                  </a:cubicBezTo>
                  <a:cubicBezTo>
                    <a:pt x="3142" y="333081"/>
                    <a:pt x="-1903" y="312988"/>
                    <a:pt x="9427" y="301658"/>
                  </a:cubicBezTo>
                  <a:cubicBezTo>
                    <a:pt x="23479" y="287605"/>
                    <a:pt x="47134" y="289089"/>
                    <a:pt x="65987" y="282804"/>
                  </a:cubicBezTo>
                  <a:lnTo>
                    <a:pt x="94268" y="273377"/>
                  </a:lnTo>
                  <a:cubicBezTo>
                    <a:pt x="106837" y="254524"/>
                    <a:pt x="124810" y="238313"/>
                    <a:pt x="131975" y="216817"/>
                  </a:cubicBezTo>
                  <a:cubicBezTo>
                    <a:pt x="135117" y="207390"/>
                    <a:pt x="135194" y="196295"/>
                    <a:pt x="141402" y="188536"/>
                  </a:cubicBezTo>
                  <a:cubicBezTo>
                    <a:pt x="148479" y="179689"/>
                    <a:pt x="160255" y="175967"/>
                    <a:pt x="169682" y="169683"/>
                  </a:cubicBezTo>
                  <a:cubicBezTo>
                    <a:pt x="166540" y="157114"/>
                    <a:pt x="167442" y="142755"/>
                    <a:pt x="160255" y="131975"/>
                  </a:cubicBezTo>
                  <a:cubicBezTo>
                    <a:pt x="153971" y="122548"/>
                    <a:pt x="139986" y="121133"/>
                    <a:pt x="131975" y="113122"/>
                  </a:cubicBezTo>
                  <a:cubicBezTo>
                    <a:pt x="123964" y="105111"/>
                    <a:pt x="119406" y="94268"/>
                    <a:pt x="113121" y="84841"/>
                  </a:cubicBezTo>
                  <a:cubicBezTo>
                    <a:pt x="122548" y="81699"/>
                    <a:pt x="133134" y="80927"/>
                    <a:pt x="141402" y="75415"/>
                  </a:cubicBezTo>
                  <a:cubicBezTo>
                    <a:pt x="152495" y="68020"/>
                    <a:pt x="159440" y="55669"/>
                    <a:pt x="169682" y="47134"/>
                  </a:cubicBezTo>
                  <a:cubicBezTo>
                    <a:pt x="178386" y="39881"/>
                    <a:pt x="188536" y="34565"/>
                    <a:pt x="197963" y="28281"/>
                  </a:cubicBezTo>
                  <a:cubicBezTo>
                    <a:pt x="204247" y="18854"/>
                    <a:pt x="205486" y="0"/>
                    <a:pt x="216816" y="0"/>
                  </a:cubicBezTo>
                  <a:cubicBezTo>
                    <a:pt x="300475" y="0"/>
                    <a:pt x="211543" y="64229"/>
                    <a:pt x="273377" y="84841"/>
                  </a:cubicBezTo>
                  <a:lnTo>
                    <a:pt x="329938" y="103695"/>
                  </a:lnTo>
                  <a:cubicBezTo>
                    <a:pt x="351934" y="169683"/>
                    <a:pt x="329938" y="153971"/>
                    <a:pt x="377072" y="169683"/>
                  </a:cubicBezTo>
                  <a:cubicBezTo>
                    <a:pt x="383357" y="179110"/>
                    <a:pt x="391325" y="187610"/>
                    <a:pt x="395926" y="197963"/>
                  </a:cubicBezTo>
                  <a:cubicBezTo>
                    <a:pt x="403997" y="216124"/>
                    <a:pt x="408495" y="235670"/>
                    <a:pt x="414779" y="254524"/>
                  </a:cubicBezTo>
                  <a:cubicBezTo>
                    <a:pt x="422446" y="277524"/>
                    <a:pt x="424787" y="292812"/>
                    <a:pt x="443060" y="311085"/>
                  </a:cubicBezTo>
                  <a:cubicBezTo>
                    <a:pt x="451071" y="319096"/>
                    <a:pt x="461913" y="323654"/>
                    <a:pt x="471340" y="329938"/>
                  </a:cubicBezTo>
                  <a:cubicBezTo>
                    <a:pt x="474482" y="339365"/>
                    <a:pt x="480767" y="348282"/>
                    <a:pt x="480767" y="358219"/>
                  </a:cubicBezTo>
                  <a:cubicBezTo>
                    <a:pt x="480767" y="462521"/>
                    <a:pt x="447918" y="413218"/>
                    <a:pt x="329938" y="405353"/>
                  </a:cubicBezTo>
                  <a:cubicBezTo>
                    <a:pt x="283772" y="389964"/>
                    <a:pt x="306371" y="381785"/>
                    <a:pt x="254524" y="37707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TextBox 23">
              <a:extLst>
                <a:ext uri="{FF2B5EF4-FFF2-40B4-BE49-F238E27FC236}">
                  <a16:creationId xmlns:a16="http://schemas.microsoft.com/office/drawing/2014/main" id="{7C82BB3B-6BB9-430F-8F69-2590FDD21B89}"/>
                </a:ext>
              </a:extLst>
            </p:cNvPr>
            <p:cNvSpPr txBox="1"/>
            <p:nvPr/>
          </p:nvSpPr>
          <p:spPr>
            <a:xfrm>
              <a:off x="1575605" y="3183228"/>
              <a:ext cx="914400" cy="218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Manure</a:t>
              </a:r>
            </a:p>
          </p:txBody>
        </p:sp>
        <p:sp>
          <p:nvSpPr>
            <p:cNvPr id="30" name="Freeform: Shape 24">
              <a:extLst>
                <a:ext uri="{FF2B5EF4-FFF2-40B4-BE49-F238E27FC236}">
                  <a16:creationId xmlns:a16="http://schemas.microsoft.com/office/drawing/2014/main" id="{07BE9045-DD8D-467A-B97B-1FD7D1CCA6F8}"/>
                </a:ext>
              </a:extLst>
            </p:cNvPr>
            <p:cNvSpPr/>
            <p:nvPr/>
          </p:nvSpPr>
          <p:spPr>
            <a:xfrm>
              <a:off x="1905486" y="3890400"/>
              <a:ext cx="655767" cy="612742"/>
            </a:xfrm>
            <a:custGeom>
              <a:avLst/>
              <a:gdLst>
                <a:gd name="connsiteX0" fmla="*/ 28812 w 655767"/>
                <a:gd name="connsiteY0" fmla="*/ 433633 h 612742"/>
                <a:gd name="connsiteX1" fmla="*/ 9959 w 655767"/>
                <a:gd name="connsiteY1" fmla="*/ 386499 h 612742"/>
                <a:gd name="connsiteX2" fmla="*/ 532 w 655767"/>
                <a:gd name="connsiteY2" fmla="*/ 358218 h 612742"/>
                <a:gd name="connsiteX3" fmla="*/ 9959 w 655767"/>
                <a:gd name="connsiteY3" fmla="*/ 311084 h 612742"/>
                <a:gd name="connsiteX4" fmla="*/ 85373 w 655767"/>
                <a:gd name="connsiteY4" fmla="*/ 301657 h 612742"/>
                <a:gd name="connsiteX5" fmla="*/ 113653 w 655767"/>
                <a:gd name="connsiteY5" fmla="*/ 282804 h 612742"/>
                <a:gd name="connsiteX6" fmla="*/ 132507 w 655767"/>
                <a:gd name="connsiteY6" fmla="*/ 197963 h 612742"/>
                <a:gd name="connsiteX7" fmla="*/ 160788 w 655767"/>
                <a:gd name="connsiteY7" fmla="*/ 169682 h 612742"/>
                <a:gd name="connsiteX8" fmla="*/ 217348 w 655767"/>
                <a:gd name="connsiteY8" fmla="*/ 150829 h 612742"/>
                <a:gd name="connsiteX9" fmla="*/ 236202 w 655767"/>
                <a:gd name="connsiteY9" fmla="*/ 122548 h 612742"/>
                <a:gd name="connsiteX10" fmla="*/ 255056 w 655767"/>
                <a:gd name="connsiteY10" fmla="*/ 0 h 612742"/>
                <a:gd name="connsiteX11" fmla="*/ 424738 w 655767"/>
                <a:gd name="connsiteY11" fmla="*/ 9426 h 612742"/>
                <a:gd name="connsiteX12" fmla="*/ 453018 w 655767"/>
                <a:gd name="connsiteY12" fmla="*/ 18853 h 612742"/>
                <a:gd name="connsiteX13" fmla="*/ 462445 w 655767"/>
                <a:gd name="connsiteY13" fmla="*/ 47134 h 612742"/>
                <a:gd name="connsiteX14" fmla="*/ 471872 w 655767"/>
                <a:gd name="connsiteY14" fmla="*/ 179109 h 612742"/>
                <a:gd name="connsiteX15" fmla="*/ 481299 w 655767"/>
                <a:gd name="connsiteY15" fmla="*/ 207389 h 612742"/>
                <a:gd name="connsiteX16" fmla="*/ 509579 w 655767"/>
                <a:gd name="connsiteY16" fmla="*/ 216816 h 612742"/>
                <a:gd name="connsiteX17" fmla="*/ 537860 w 655767"/>
                <a:gd name="connsiteY17" fmla="*/ 235670 h 612742"/>
                <a:gd name="connsiteX18" fmla="*/ 556713 w 655767"/>
                <a:gd name="connsiteY18" fmla="*/ 263950 h 612742"/>
                <a:gd name="connsiteX19" fmla="*/ 584994 w 655767"/>
                <a:gd name="connsiteY19" fmla="*/ 282804 h 612742"/>
                <a:gd name="connsiteX20" fmla="*/ 594420 w 655767"/>
                <a:gd name="connsiteY20" fmla="*/ 311084 h 612742"/>
                <a:gd name="connsiteX21" fmla="*/ 622701 w 655767"/>
                <a:gd name="connsiteY21" fmla="*/ 339365 h 612742"/>
                <a:gd name="connsiteX22" fmla="*/ 641555 w 655767"/>
                <a:gd name="connsiteY22" fmla="*/ 377072 h 612742"/>
                <a:gd name="connsiteX23" fmla="*/ 641555 w 655767"/>
                <a:gd name="connsiteY23" fmla="*/ 556181 h 612742"/>
                <a:gd name="connsiteX24" fmla="*/ 622701 w 655767"/>
                <a:gd name="connsiteY24" fmla="*/ 584462 h 612742"/>
                <a:gd name="connsiteX25" fmla="*/ 594420 w 655767"/>
                <a:gd name="connsiteY25" fmla="*/ 603315 h 612742"/>
                <a:gd name="connsiteX26" fmla="*/ 424738 w 655767"/>
                <a:gd name="connsiteY26" fmla="*/ 593888 h 612742"/>
                <a:gd name="connsiteX27" fmla="*/ 396458 w 655767"/>
                <a:gd name="connsiteY27" fmla="*/ 575035 h 612742"/>
                <a:gd name="connsiteX28" fmla="*/ 368177 w 655767"/>
                <a:gd name="connsiteY28" fmla="*/ 565608 h 612742"/>
                <a:gd name="connsiteX29" fmla="*/ 245629 w 655767"/>
                <a:gd name="connsiteY29" fmla="*/ 593888 h 612742"/>
                <a:gd name="connsiteX30" fmla="*/ 217348 w 655767"/>
                <a:gd name="connsiteY30" fmla="*/ 603315 h 612742"/>
                <a:gd name="connsiteX31" fmla="*/ 189068 w 655767"/>
                <a:gd name="connsiteY31" fmla="*/ 612742 h 612742"/>
                <a:gd name="connsiteX32" fmla="*/ 28812 w 655767"/>
                <a:gd name="connsiteY32" fmla="*/ 603315 h 612742"/>
                <a:gd name="connsiteX33" fmla="*/ 532 w 655767"/>
                <a:gd name="connsiteY33" fmla="*/ 546754 h 612742"/>
                <a:gd name="connsiteX34" fmla="*/ 28812 w 655767"/>
                <a:gd name="connsiteY34" fmla="*/ 433633 h 61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55767" h="612742">
                  <a:moveTo>
                    <a:pt x="28812" y="433633"/>
                  </a:moveTo>
                  <a:cubicBezTo>
                    <a:pt x="30383" y="406924"/>
                    <a:pt x="15900" y="402343"/>
                    <a:pt x="9959" y="386499"/>
                  </a:cubicBezTo>
                  <a:cubicBezTo>
                    <a:pt x="6470" y="377195"/>
                    <a:pt x="532" y="368155"/>
                    <a:pt x="532" y="358218"/>
                  </a:cubicBezTo>
                  <a:cubicBezTo>
                    <a:pt x="532" y="342196"/>
                    <a:pt x="-3372" y="319972"/>
                    <a:pt x="9959" y="311084"/>
                  </a:cubicBezTo>
                  <a:cubicBezTo>
                    <a:pt x="31038" y="297031"/>
                    <a:pt x="60235" y="304799"/>
                    <a:pt x="85373" y="301657"/>
                  </a:cubicBezTo>
                  <a:cubicBezTo>
                    <a:pt x="94800" y="295373"/>
                    <a:pt x="108586" y="292937"/>
                    <a:pt x="113653" y="282804"/>
                  </a:cubicBezTo>
                  <a:cubicBezTo>
                    <a:pt x="123920" y="262271"/>
                    <a:pt x="117448" y="220551"/>
                    <a:pt x="132507" y="197963"/>
                  </a:cubicBezTo>
                  <a:cubicBezTo>
                    <a:pt x="139902" y="186870"/>
                    <a:pt x="149134" y="176157"/>
                    <a:pt x="160788" y="169682"/>
                  </a:cubicBezTo>
                  <a:cubicBezTo>
                    <a:pt x="178160" y="160031"/>
                    <a:pt x="217348" y="150829"/>
                    <a:pt x="217348" y="150829"/>
                  </a:cubicBezTo>
                  <a:cubicBezTo>
                    <a:pt x="223633" y="141402"/>
                    <a:pt x="231739" y="132962"/>
                    <a:pt x="236202" y="122548"/>
                  </a:cubicBezTo>
                  <a:cubicBezTo>
                    <a:pt x="248448" y="93974"/>
                    <a:pt x="253163" y="17033"/>
                    <a:pt x="255056" y="0"/>
                  </a:cubicBezTo>
                  <a:cubicBezTo>
                    <a:pt x="311617" y="3142"/>
                    <a:pt x="368345" y="4055"/>
                    <a:pt x="424738" y="9426"/>
                  </a:cubicBezTo>
                  <a:cubicBezTo>
                    <a:pt x="434630" y="10368"/>
                    <a:pt x="445992" y="11827"/>
                    <a:pt x="453018" y="18853"/>
                  </a:cubicBezTo>
                  <a:cubicBezTo>
                    <a:pt x="460044" y="25880"/>
                    <a:pt x="459303" y="37707"/>
                    <a:pt x="462445" y="47134"/>
                  </a:cubicBezTo>
                  <a:cubicBezTo>
                    <a:pt x="465587" y="91126"/>
                    <a:pt x="466719" y="135307"/>
                    <a:pt x="471872" y="179109"/>
                  </a:cubicBezTo>
                  <a:cubicBezTo>
                    <a:pt x="473033" y="188978"/>
                    <a:pt x="474273" y="200363"/>
                    <a:pt x="481299" y="207389"/>
                  </a:cubicBezTo>
                  <a:cubicBezTo>
                    <a:pt x="488325" y="214415"/>
                    <a:pt x="500691" y="212372"/>
                    <a:pt x="509579" y="216816"/>
                  </a:cubicBezTo>
                  <a:cubicBezTo>
                    <a:pt x="519713" y="221883"/>
                    <a:pt x="528433" y="229385"/>
                    <a:pt x="537860" y="235670"/>
                  </a:cubicBezTo>
                  <a:cubicBezTo>
                    <a:pt x="544144" y="245097"/>
                    <a:pt x="548702" y="255939"/>
                    <a:pt x="556713" y="263950"/>
                  </a:cubicBezTo>
                  <a:cubicBezTo>
                    <a:pt x="564724" y="271961"/>
                    <a:pt x="577916" y="273957"/>
                    <a:pt x="584994" y="282804"/>
                  </a:cubicBezTo>
                  <a:cubicBezTo>
                    <a:pt x="591201" y="290563"/>
                    <a:pt x="588908" y="302816"/>
                    <a:pt x="594420" y="311084"/>
                  </a:cubicBezTo>
                  <a:cubicBezTo>
                    <a:pt x="601815" y="322177"/>
                    <a:pt x="614952" y="328517"/>
                    <a:pt x="622701" y="339365"/>
                  </a:cubicBezTo>
                  <a:cubicBezTo>
                    <a:pt x="630869" y="350800"/>
                    <a:pt x="635270" y="364503"/>
                    <a:pt x="641555" y="377072"/>
                  </a:cubicBezTo>
                  <a:cubicBezTo>
                    <a:pt x="659898" y="450448"/>
                    <a:pt x="661102" y="438894"/>
                    <a:pt x="641555" y="556181"/>
                  </a:cubicBezTo>
                  <a:cubicBezTo>
                    <a:pt x="639692" y="567357"/>
                    <a:pt x="630712" y="576451"/>
                    <a:pt x="622701" y="584462"/>
                  </a:cubicBezTo>
                  <a:cubicBezTo>
                    <a:pt x="614690" y="592473"/>
                    <a:pt x="603847" y="597031"/>
                    <a:pt x="594420" y="603315"/>
                  </a:cubicBezTo>
                  <a:cubicBezTo>
                    <a:pt x="537859" y="600173"/>
                    <a:pt x="480817" y="601899"/>
                    <a:pt x="424738" y="593888"/>
                  </a:cubicBezTo>
                  <a:cubicBezTo>
                    <a:pt x="413522" y="592286"/>
                    <a:pt x="406591" y="580102"/>
                    <a:pt x="396458" y="575035"/>
                  </a:cubicBezTo>
                  <a:cubicBezTo>
                    <a:pt x="387570" y="570591"/>
                    <a:pt x="377604" y="568750"/>
                    <a:pt x="368177" y="565608"/>
                  </a:cubicBezTo>
                  <a:cubicBezTo>
                    <a:pt x="282518" y="577845"/>
                    <a:pt x="323267" y="568009"/>
                    <a:pt x="245629" y="593888"/>
                  </a:cubicBezTo>
                  <a:lnTo>
                    <a:pt x="217348" y="603315"/>
                  </a:lnTo>
                  <a:lnTo>
                    <a:pt x="189068" y="612742"/>
                  </a:lnTo>
                  <a:cubicBezTo>
                    <a:pt x="135649" y="609600"/>
                    <a:pt x="81175" y="614339"/>
                    <a:pt x="28812" y="603315"/>
                  </a:cubicBezTo>
                  <a:cubicBezTo>
                    <a:pt x="18649" y="601175"/>
                    <a:pt x="1085" y="555603"/>
                    <a:pt x="532" y="546754"/>
                  </a:cubicBezTo>
                  <a:cubicBezTo>
                    <a:pt x="-2016" y="505984"/>
                    <a:pt x="27241" y="460342"/>
                    <a:pt x="28812" y="433633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solidFill>
                <a:schemeClr val="accent4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: Shape 25">
              <a:extLst>
                <a:ext uri="{FF2B5EF4-FFF2-40B4-BE49-F238E27FC236}">
                  <a16:creationId xmlns:a16="http://schemas.microsoft.com/office/drawing/2014/main" id="{3B11392A-22BE-4B86-BE63-DA23ED8F124F}"/>
                </a:ext>
              </a:extLst>
            </p:cNvPr>
            <p:cNvSpPr/>
            <p:nvPr/>
          </p:nvSpPr>
          <p:spPr>
            <a:xfrm>
              <a:off x="1343172" y="3446117"/>
              <a:ext cx="628884" cy="480825"/>
            </a:xfrm>
            <a:custGeom>
              <a:avLst/>
              <a:gdLst>
                <a:gd name="connsiteX0" fmla="*/ 230515 w 628884"/>
                <a:gd name="connsiteY0" fmla="*/ 471340 h 480825"/>
                <a:gd name="connsiteX1" fmla="*/ 4271 w 628884"/>
                <a:gd name="connsiteY1" fmla="*/ 282804 h 480825"/>
                <a:gd name="connsiteX2" fmla="*/ 23125 w 628884"/>
                <a:gd name="connsiteY2" fmla="*/ 254524 h 480825"/>
                <a:gd name="connsiteX3" fmla="*/ 60832 w 628884"/>
                <a:gd name="connsiteY3" fmla="*/ 216816 h 480825"/>
                <a:gd name="connsiteX4" fmla="*/ 79686 w 628884"/>
                <a:gd name="connsiteY4" fmla="*/ 150829 h 480825"/>
                <a:gd name="connsiteX5" fmla="*/ 117393 w 628884"/>
                <a:gd name="connsiteY5" fmla="*/ 122548 h 480825"/>
                <a:gd name="connsiteX6" fmla="*/ 183381 w 628884"/>
                <a:gd name="connsiteY6" fmla="*/ 103695 h 480825"/>
                <a:gd name="connsiteX7" fmla="*/ 211661 w 628884"/>
                <a:gd name="connsiteY7" fmla="*/ 84841 h 480825"/>
                <a:gd name="connsiteX8" fmla="*/ 277649 w 628884"/>
                <a:gd name="connsiteY8" fmla="*/ 65988 h 480825"/>
                <a:gd name="connsiteX9" fmla="*/ 334209 w 628884"/>
                <a:gd name="connsiteY9" fmla="*/ 18854 h 480825"/>
                <a:gd name="connsiteX10" fmla="*/ 390770 w 628884"/>
                <a:gd name="connsiteY10" fmla="*/ 0 h 480825"/>
                <a:gd name="connsiteX11" fmla="*/ 475611 w 628884"/>
                <a:gd name="connsiteY11" fmla="*/ 9427 h 480825"/>
                <a:gd name="connsiteX12" fmla="*/ 494465 w 628884"/>
                <a:gd name="connsiteY12" fmla="*/ 37707 h 480825"/>
                <a:gd name="connsiteX13" fmla="*/ 522745 w 628884"/>
                <a:gd name="connsiteY13" fmla="*/ 47134 h 480825"/>
                <a:gd name="connsiteX14" fmla="*/ 541599 w 628884"/>
                <a:gd name="connsiteY14" fmla="*/ 75414 h 480825"/>
                <a:gd name="connsiteX15" fmla="*/ 598160 w 628884"/>
                <a:gd name="connsiteY15" fmla="*/ 103695 h 480825"/>
                <a:gd name="connsiteX16" fmla="*/ 607587 w 628884"/>
                <a:gd name="connsiteY16" fmla="*/ 131975 h 480825"/>
                <a:gd name="connsiteX17" fmla="*/ 626440 w 628884"/>
                <a:gd name="connsiteY17" fmla="*/ 160256 h 480825"/>
                <a:gd name="connsiteX18" fmla="*/ 598160 w 628884"/>
                <a:gd name="connsiteY18" fmla="*/ 377072 h 480825"/>
                <a:gd name="connsiteX19" fmla="*/ 588733 w 628884"/>
                <a:gd name="connsiteY19" fmla="*/ 405353 h 480825"/>
                <a:gd name="connsiteX20" fmla="*/ 532172 w 628884"/>
                <a:gd name="connsiteY20" fmla="*/ 433633 h 480825"/>
                <a:gd name="connsiteX21" fmla="*/ 343636 w 628884"/>
                <a:gd name="connsiteY21" fmla="*/ 443060 h 480825"/>
                <a:gd name="connsiteX22" fmla="*/ 249368 w 628884"/>
                <a:gd name="connsiteY22" fmla="*/ 452487 h 480825"/>
                <a:gd name="connsiteX23" fmla="*/ 230515 w 628884"/>
                <a:gd name="connsiteY23" fmla="*/ 471340 h 48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28884" h="480825">
                  <a:moveTo>
                    <a:pt x="230515" y="471340"/>
                  </a:moveTo>
                  <a:cubicBezTo>
                    <a:pt x="189665" y="443059"/>
                    <a:pt x="-33423" y="471269"/>
                    <a:pt x="4271" y="282804"/>
                  </a:cubicBezTo>
                  <a:cubicBezTo>
                    <a:pt x="6493" y="271694"/>
                    <a:pt x="16840" y="263951"/>
                    <a:pt x="23125" y="254524"/>
                  </a:cubicBezTo>
                  <a:cubicBezTo>
                    <a:pt x="55446" y="157561"/>
                    <a:pt x="3374" y="288639"/>
                    <a:pt x="60832" y="216816"/>
                  </a:cubicBezTo>
                  <a:cubicBezTo>
                    <a:pt x="88914" y="181713"/>
                    <a:pt x="53702" y="182010"/>
                    <a:pt x="79686" y="150829"/>
                  </a:cubicBezTo>
                  <a:cubicBezTo>
                    <a:pt x="89744" y="138759"/>
                    <a:pt x="103752" y="130343"/>
                    <a:pt x="117393" y="122548"/>
                  </a:cubicBezTo>
                  <a:cubicBezTo>
                    <a:pt x="127908" y="116539"/>
                    <a:pt x="175223" y="105735"/>
                    <a:pt x="183381" y="103695"/>
                  </a:cubicBezTo>
                  <a:cubicBezTo>
                    <a:pt x="192808" y="97410"/>
                    <a:pt x="201528" y="89908"/>
                    <a:pt x="211661" y="84841"/>
                  </a:cubicBezTo>
                  <a:cubicBezTo>
                    <a:pt x="225189" y="78077"/>
                    <a:pt x="265562" y="69009"/>
                    <a:pt x="277649" y="65988"/>
                  </a:cubicBezTo>
                  <a:cubicBezTo>
                    <a:pt x="295410" y="48227"/>
                    <a:pt x="310584" y="29354"/>
                    <a:pt x="334209" y="18854"/>
                  </a:cubicBezTo>
                  <a:cubicBezTo>
                    <a:pt x="352370" y="10783"/>
                    <a:pt x="390770" y="0"/>
                    <a:pt x="390770" y="0"/>
                  </a:cubicBezTo>
                  <a:cubicBezTo>
                    <a:pt x="419050" y="3142"/>
                    <a:pt x="448870" y="-297"/>
                    <a:pt x="475611" y="9427"/>
                  </a:cubicBezTo>
                  <a:cubicBezTo>
                    <a:pt x="486258" y="13299"/>
                    <a:pt x="485618" y="30629"/>
                    <a:pt x="494465" y="37707"/>
                  </a:cubicBezTo>
                  <a:cubicBezTo>
                    <a:pt x="502224" y="43914"/>
                    <a:pt x="513318" y="43992"/>
                    <a:pt x="522745" y="47134"/>
                  </a:cubicBezTo>
                  <a:cubicBezTo>
                    <a:pt x="529030" y="56561"/>
                    <a:pt x="533588" y="67403"/>
                    <a:pt x="541599" y="75414"/>
                  </a:cubicBezTo>
                  <a:cubicBezTo>
                    <a:pt x="559874" y="93689"/>
                    <a:pt x="575157" y="96027"/>
                    <a:pt x="598160" y="103695"/>
                  </a:cubicBezTo>
                  <a:cubicBezTo>
                    <a:pt x="601302" y="113122"/>
                    <a:pt x="603143" y="123087"/>
                    <a:pt x="607587" y="131975"/>
                  </a:cubicBezTo>
                  <a:cubicBezTo>
                    <a:pt x="612654" y="142109"/>
                    <a:pt x="625874" y="148940"/>
                    <a:pt x="626440" y="160256"/>
                  </a:cubicBezTo>
                  <a:cubicBezTo>
                    <a:pt x="632888" y="289220"/>
                    <a:pt x="627605" y="288735"/>
                    <a:pt x="598160" y="377072"/>
                  </a:cubicBezTo>
                  <a:cubicBezTo>
                    <a:pt x="595018" y="386499"/>
                    <a:pt x="597001" y="399841"/>
                    <a:pt x="588733" y="405353"/>
                  </a:cubicBezTo>
                  <a:cubicBezTo>
                    <a:pt x="571097" y="417110"/>
                    <a:pt x="554613" y="431682"/>
                    <a:pt x="532172" y="433633"/>
                  </a:cubicBezTo>
                  <a:cubicBezTo>
                    <a:pt x="469485" y="439084"/>
                    <a:pt x="406420" y="438874"/>
                    <a:pt x="343636" y="443060"/>
                  </a:cubicBezTo>
                  <a:cubicBezTo>
                    <a:pt x="312127" y="445161"/>
                    <a:pt x="278689" y="440759"/>
                    <a:pt x="249368" y="452487"/>
                  </a:cubicBezTo>
                  <a:cubicBezTo>
                    <a:pt x="240616" y="455988"/>
                    <a:pt x="271365" y="499621"/>
                    <a:pt x="230515" y="471340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Arrow: Chevron 54">
              <a:extLst>
                <a:ext uri="{FF2B5EF4-FFF2-40B4-BE49-F238E27FC236}">
                  <a16:creationId xmlns:a16="http://schemas.microsoft.com/office/drawing/2014/main" id="{AB510C19-1DFA-4184-BD68-165EEC299E65}"/>
                </a:ext>
              </a:extLst>
            </p:cNvPr>
            <p:cNvSpPr/>
            <p:nvPr/>
          </p:nvSpPr>
          <p:spPr>
            <a:xfrm rot="5400000">
              <a:off x="1893583" y="4562404"/>
              <a:ext cx="288000" cy="792000"/>
            </a:xfrm>
            <a:prstGeom prst="chevron">
              <a:avLst>
                <a:gd name="adj" fmla="val 5959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E9290E30-0319-46E3-99C1-B6C37F94928D}"/>
              </a:ext>
            </a:extLst>
          </p:cNvPr>
          <p:cNvGrpSpPr/>
          <p:nvPr/>
        </p:nvGrpSpPr>
        <p:grpSpPr>
          <a:xfrm>
            <a:off x="8219603" y="4544157"/>
            <a:ext cx="2016000" cy="1332000"/>
            <a:chOff x="1607086" y="5240010"/>
            <a:chExt cx="1323485" cy="864000"/>
          </a:xfrm>
        </p:grpSpPr>
        <p:sp>
          <p:nvSpPr>
            <p:cNvPr id="36" name="Arrow: Chevron 34">
              <a:extLst>
                <a:ext uri="{FF2B5EF4-FFF2-40B4-BE49-F238E27FC236}">
                  <a16:creationId xmlns:a16="http://schemas.microsoft.com/office/drawing/2014/main" id="{29DF5FC6-3E27-4ACF-B4B6-709156E45D38}"/>
                </a:ext>
              </a:extLst>
            </p:cNvPr>
            <p:cNvSpPr/>
            <p:nvPr/>
          </p:nvSpPr>
          <p:spPr>
            <a:xfrm>
              <a:off x="2642571" y="5245842"/>
              <a:ext cx="288000" cy="792000"/>
            </a:xfrm>
            <a:prstGeom prst="chevron">
              <a:avLst>
                <a:gd name="adj" fmla="val 5959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Oval 45">
              <a:extLst>
                <a:ext uri="{FF2B5EF4-FFF2-40B4-BE49-F238E27FC236}">
                  <a16:creationId xmlns:a16="http://schemas.microsoft.com/office/drawing/2014/main" id="{08088907-D92C-4C4F-9DFA-69756EB38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663" y="5240010"/>
              <a:ext cx="864000" cy="864000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81E7C743-523C-4207-B740-3015A7218EC5}"/>
                </a:ext>
              </a:extLst>
            </p:cNvPr>
            <p:cNvSpPr txBox="1"/>
            <p:nvPr/>
          </p:nvSpPr>
          <p:spPr>
            <a:xfrm>
              <a:off x="1607086" y="5515944"/>
              <a:ext cx="892068" cy="2496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Biogas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0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24" grpId="0"/>
      <p:bldP spid="2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63CE37E-1ED5-4E12-8135-B72FB20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0" y="726687"/>
            <a:ext cx="3932237" cy="703780"/>
          </a:xfrm>
        </p:spPr>
        <p:txBody>
          <a:bodyPr>
            <a:normAutofit/>
          </a:bodyPr>
          <a:lstStyle/>
          <a:p>
            <a:r>
              <a:rPr lang="sv-SE" dirty="0" err="1"/>
              <a:t>Wh</a:t>
            </a:r>
            <a:r>
              <a:rPr lang="sv-SE" b="1" dirty="0" err="1"/>
              <a:t>at</a:t>
            </a:r>
            <a:r>
              <a:rPr lang="sv-SE" b="1" dirty="0"/>
              <a:t> is </a:t>
            </a:r>
            <a:r>
              <a:rPr lang="sv-SE" b="1" dirty="0" err="1"/>
              <a:t>gasification</a:t>
            </a:r>
            <a:r>
              <a:rPr lang="sv-SE" b="1" dirty="0"/>
              <a:t>?</a:t>
            </a:r>
            <a:endParaRPr lang="sv-SE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CC4AA1A1-719A-4B13-ABF2-8FD1DBED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95" y="4352066"/>
            <a:ext cx="3932237" cy="2150933"/>
          </a:xfrm>
        </p:spPr>
        <p:txBody>
          <a:bodyPr/>
          <a:lstStyle/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 </a:t>
            </a:r>
            <a:r>
              <a:rPr lang="sv-SE" dirty="0" err="1"/>
              <a:t>bla</a:t>
            </a:r>
            <a:endParaRPr lang="sv-SE" dirty="0"/>
          </a:p>
        </p:txBody>
      </p:sp>
      <p:sp>
        <p:nvSpPr>
          <p:cNvPr id="24" name="Rubrik 6">
            <a:extLst>
              <a:ext uri="{FF2B5EF4-FFF2-40B4-BE49-F238E27FC236}">
                <a16:creationId xmlns:a16="http://schemas.microsoft.com/office/drawing/2014/main" id="{4AC8EC6E-E126-4C76-8D4C-2830FE92BE59}"/>
              </a:ext>
            </a:extLst>
          </p:cNvPr>
          <p:cNvSpPr txBox="1">
            <a:spLocks/>
          </p:cNvSpPr>
          <p:nvPr/>
        </p:nvSpPr>
        <p:spPr>
          <a:xfrm>
            <a:off x="864329" y="3546087"/>
            <a:ext cx="3932237" cy="703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err="1"/>
              <a:t>How</a:t>
            </a:r>
            <a:r>
              <a:rPr lang="sv-SE" b="1" dirty="0"/>
              <a:t> </a:t>
            </a:r>
            <a:r>
              <a:rPr lang="sv-SE" b="1" dirty="0" err="1"/>
              <a:t>does</a:t>
            </a:r>
            <a:r>
              <a:rPr lang="sv-SE" b="1" dirty="0"/>
              <a:t> it </a:t>
            </a:r>
            <a:r>
              <a:rPr lang="sv-SE" b="1" dirty="0" err="1"/>
              <a:t>work</a:t>
            </a:r>
            <a:r>
              <a:rPr lang="sv-SE" b="1" dirty="0"/>
              <a:t>?</a:t>
            </a:r>
          </a:p>
        </p:txBody>
      </p:sp>
      <p:sp>
        <p:nvSpPr>
          <p:cNvPr id="25" name="Platshållare för text 8">
            <a:extLst>
              <a:ext uri="{FF2B5EF4-FFF2-40B4-BE49-F238E27FC236}">
                <a16:creationId xmlns:a16="http://schemas.microsoft.com/office/drawing/2014/main" id="{49047DFF-2726-4EED-A6D5-0E05A9E8C186}"/>
              </a:ext>
            </a:extLst>
          </p:cNvPr>
          <p:cNvSpPr txBox="1">
            <a:spLocks/>
          </p:cNvSpPr>
          <p:nvPr/>
        </p:nvSpPr>
        <p:spPr>
          <a:xfrm>
            <a:off x="992188" y="1430467"/>
            <a:ext cx="3932237" cy="215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8423D3C-2B1B-46ED-9E74-AED42C108679}"/>
              </a:ext>
            </a:extLst>
          </p:cNvPr>
          <p:cNvSpPr/>
          <p:nvPr/>
        </p:nvSpPr>
        <p:spPr>
          <a:xfrm>
            <a:off x="369870" y="565079"/>
            <a:ext cx="4921321" cy="575352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>
            <a:extLst>
              <a:ext uri="{FF2B5EF4-FFF2-40B4-BE49-F238E27FC236}">
                <a16:creationId xmlns:a16="http://schemas.microsoft.com/office/drawing/2014/main" id="{8D6FFD7B-4666-4BA5-ADF7-38AE170C10D4}"/>
              </a:ext>
            </a:extLst>
          </p:cNvPr>
          <p:cNvGrpSpPr/>
          <p:nvPr/>
        </p:nvGrpSpPr>
        <p:grpSpPr>
          <a:xfrm>
            <a:off x="11232941" y="1845240"/>
            <a:ext cx="898171" cy="1667073"/>
            <a:chOff x="3376196" y="2655852"/>
            <a:chExt cx="898171" cy="1667073"/>
          </a:xfrm>
        </p:grpSpPr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93A7FA1A-BE13-4012-8120-DF5A3DDEA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9932" y="2655852"/>
              <a:ext cx="444435" cy="44443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E6711E80-1604-454C-AA2F-D75718440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0473" y="3675082"/>
              <a:ext cx="647843" cy="64784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34E35371-49FF-4391-9ADD-B76246A74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6196" y="3061580"/>
              <a:ext cx="526096" cy="52609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D2EBB5BD-A914-4E48-B677-1D55EF2E6436}"/>
                </a:ext>
              </a:extLst>
            </p:cNvPr>
            <p:cNvSpPr txBox="1"/>
            <p:nvPr/>
          </p:nvSpPr>
          <p:spPr>
            <a:xfrm>
              <a:off x="3611936" y="3843588"/>
              <a:ext cx="426783" cy="2964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</a:t>
              </a:r>
              <a:endParaRPr kumimoji="0" lang="en-US" sz="19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3" name="TextBox 77">
              <a:extLst>
                <a:ext uri="{FF2B5EF4-FFF2-40B4-BE49-F238E27FC236}">
                  <a16:creationId xmlns:a16="http://schemas.microsoft.com/office/drawing/2014/main" id="{611AC656-5440-4894-9BB2-80C02A1695C9}"/>
                </a:ext>
              </a:extLst>
            </p:cNvPr>
            <p:cNvSpPr txBox="1"/>
            <p:nvPr/>
          </p:nvSpPr>
          <p:spPr>
            <a:xfrm>
              <a:off x="3419846" y="3190821"/>
              <a:ext cx="426783" cy="2496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" name="TextBox 78">
              <a:extLst>
                <a:ext uri="{FF2B5EF4-FFF2-40B4-BE49-F238E27FC236}">
                  <a16:creationId xmlns:a16="http://schemas.microsoft.com/office/drawing/2014/main" id="{754A2081-9286-4948-8002-8F8621FA9AB6}"/>
                </a:ext>
              </a:extLst>
            </p:cNvPr>
            <p:cNvSpPr txBox="1"/>
            <p:nvPr/>
          </p:nvSpPr>
          <p:spPr>
            <a:xfrm>
              <a:off x="3843212" y="2771133"/>
              <a:ext cx="426783" cy="218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</a:t>
              </a:r>
              <a:r>
                <a:rPr kumimoji="0" lang="en-US" sz="1400" b="0" i="0" u="none" strike="noStrike" kern="1200" cap="none" spc="0" normalizeH="0" baseline="-2500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2</a:t>
              </a:r>
              <a:endPara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5" name="Grupp 4">
            <a:extLst>
              <a:ext uri="{FF2B5EF4-FFF2-40B4-BE49-F238E27FC236}">
                <a16:creationId xmlns:a16="http://schemas.microsoft.com/office/drawing/2014/main" id="{2495CBB1-ED14-439A-9B94-1A35FD9C329A}"/>
              </a:ext>
            </a:extLst>
          </p:cNvPr>
          <p:cNvGrpSpPr/>
          <p:nvPr/>
        </p:nvGrpSpPr>
        <p:grpSpPr>
          <a:xfrm>
            <a:off x="10506646" y="3933030"/>
            <a:ext cx="1245169" cy="1823429"/>
            <a:chOff x="6096000" y="4147015"/>
            <a:chExt cx="1245169" cy="1823429"/>
          </a:xfrm>
        </p:grpSpPr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31557B4D-E4AE-4F13-9A00-7C7C1A5C3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96" b="-1"/>
            <a:stretch/>
          </p:blipFill>
          <p:spPr>
            <a:xfrm>
              <a:off x="6096000" y="4863987"/>
              <a:ext cx="1221840" cy="761272"/>
            </a:xfrm>
            <a:prstGeom prst="rect">
              <a:avLst/>
            </a:prstGeom>
          </p:spPr>
        </p:pic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5343C93D-E7A3-48D3-9E08-2DEBE82EBCD0}"/>
                </a:ext>
              </a:extLst>
            </p:cNvPr>
            <p:cNvSpPr txBox="1"/>
            <p:nvPr/>
          </p:nvSpPr>
          <p:spPr>
            <a:xfrm>
              <a:off x="6131877" y="5752051"/>
              <a:ext cx="1209292" cy="218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Gasification</a:t>
              </a:r>
            </a:p>
          </p:txBody>
        </p:sp>
        <p:cxnSp>
          <p:nvCxnSpPr>
            <p:cNvPr id="40" name="Koppling: böjd 39">
              <a:extLst>
                <a:ext uri="{FF2B5EF4-FFF2-40B4-BE49-F238E27FC236}">
                  <a16:creationId xmlns:a16="http://schemas.microsoft.com/office/drawing/2014/main" id="{DBA1D0CC-CDF2-4354-9497-ABFD552802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87461" y="4339182"/>
              <a:ext cx="527844" cy="14351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D73F7FE1-B67F-4268-B0E3-6E43744B7C35}"/>
              </a:ext>
            </a:extLst>
          </p:cNvPr>
          <p:cNvGrpSpPr/>
          <p:nvPr/>
        </p:nvGrpSpPr>
        <p:grpSpPr>
          <a:xfrm>
            <a:off x="5378022" y="3863605"/>
            <a:ext cx="4864886" cy="2510983"/>
            <a:chOff x="195216" y="1304412"/>
            <a:chExt cx="9557282" cy="5305608"/>
          </a:xfrm>
        </p:grpSpPr>
        <p:sp>
          <p:nvSpPr>
            <p:cNvPr id="42" name="textruta 41">
              <a:extLst>
                <a:ext uri="{FF2B5EF4-FFF2-40B4-BE49-F238E27FC236}">
                  <a16:creationId xmlns:a16="http://schemas.microsoft.com/office/drawing/2014/main" id="{46C45370-AD8F-4979-9599-E690D2099841}"/>
                </a:ext>
              </a:extLst>
            </p:cNvPr>
            <p:cNvSpPr txBox="1"/>
            <p:nvPr/>
          </p:nvSpPr>
          <p:spPr>
            <a:xfrm>
              <a:off x="4641745" y="1456967"/>
              <a:ext cx="1083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Pyrolysolja</a:t>
              </a:r>
            </a:p>
          </p:txBody>
        </p:sp>
        <p:sp>
          <p:nvSpPr>
            <p:cNvPr id="43" name="Pil: höger 42">
              <a:extLst>
                <a:ext uri="{FF2B5EF4-FFF2-40B4-BE49-F238E27FC236}">
                  <a16:creationId xmlns:a16="http://schemas.microsoft.com/office/drawing/2014/main" id="{57D38A0D-B405-42BA-8578-DC552C8D3AD8}"/>
                </a:ext>
              </a:extLst>
            </p:cNvPr>
            <p:cNvSpPr/>
            <p:nvPr/>
          </p:nvSpPr>
          <p:spPr>
            <a:xfrm rot="863931">
              <a:off x="2727685" y="2229445"/>
              <a:ext cx="1571809" cy="652271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ruta 43">
              <a:extLst>
                <a:ext uri="{FF2B5EF4-FFF2-40B4-BE49-F238E27FC236}">
                  <a16:creationId xmlns:a16="http://schemas.microsoft.com/office/drawing/2014/main" id="{4F2226BE-D204-4B71-BA9D-2A81B328AB7E}"/>
                </a:ext>
              </a:extLst>
            </p:cNvPr>
            <p:cNvSpPr txBox="1"/>
            <p:nvPr/>
          </p:nvSpPr>
          <p:spPr>
            <a:xfrm>
              <a:off x="2715306" y="1380164"/>
              <a:ext cx="1463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Pyrolys</a:t>
              </a:r>
              <a:r>
                <a: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-förbehandling</a:t>
              </a:r>
            </a:p>
          </p:txBody>
        </p:sp>
        <p:sp>
          <p:nvSpPr>
            <p:cNvPr id="45" name="textruta 44">
              <a:extLst>
                <a:ext uri="{FF2B5EF4-FFF2-40B4-BE49-F238E27FC236}">
                  <a16:creationId xmlns:a16="http://schemas.microsoft.com/office/drawing/2014/main" id="{02DC0E95-66C3-4A58-8F25-5DEABFD102EC}"/>
                </a:ext>
              </a:extLst>
            </p:cNvPr>
            <p:cNvSpPr txBox="1"/>
            <p:nvPr/>
          </p:nvSpPr>
          <p:spPr>
            <a:xfrm>
              <a:off x="7578641" y="1395411"/>
              <a:ext cx="1601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Förgasning</a:t>
              </a:r>
              <a:endParaRPr kumimoji="0" lang="sv-S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kbent triangel 45">
              <a:extLst>
                <a:ext uri="{FF2B5EF4-FFF2-40B4-BE49-F238E27FC236}">
                  <a16:creationId xmlns:a16="http://schemas.microsoft.com/office/drawing/2014/main" id="{393A02E0-2EEE-4B2D-AF01-78A0CAB8E8EF}"/>
                </a:ext>
              </a:extLst>
            </p:cNvPr>
            <p:cNvSpPr/>
            <p:nvPr/>
          </p:nvSpPr>
          <p:spPr>
            <a:xfrm rot="16200000">
              <a:off x="7356091" y="2837856"/>
              <a:ext cx="189135" cy="255964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il: höger 46">
              <a:extLst>
                <a:ext uri="{FF2B5EF4-FFF2-40B4-BE49-F238E27FC236}">
                  <a16:creationId xmlns:a16="http://schemas.microsoft.com/office/drawing/2014/main" id="{94B1EED5-6569-45AD-8F32-DAC3684B0627}"/>
                </a:ext>
              </a:extLst>
            </p:cNvPr>
            <p:cNvSpPr/>
            <p:nvPr/>
          </p:nvSpPr>
          <p:spPr>
            <a:xfrm rot="20850355">
              <a:off x="2553695" y="3095605"/>
              <a:ext cx="1752408" cy="6522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8" name="Bildobjekt 47" descr="En bild som visar inomhus, vin, bord, sitter&#10;&#10;Automatiskt genererad beskrivning">
              <a:extLst>
                <a:ext uri="{FF2B5EF4-FFF2-40B4-BE49-F238E27FC236}">
                  <a16:creationId xmlns:a16="http://schemas.microsoft.com/office/drawing/2014/main" id="{EFAEE08E-8208-4E6A-8038-FE5CC2E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683" y="1804470"/>
              <a:ext cx="1566512" cy="1805219"/>
            </a:xfrm>
            <a:prstGeom prst="rect">
              <a:avLst/>
            </a:prstGeom>
          </p:spPr>
        </p:pic>
        <p:pic>
          <p:nvPicPr>
            <p:cNvPr id="49" name="Bildobjekt 48" descr="En bild som visar täckt, sitter, massa, många&#10;&#10;Automatiskt genererad beskrivning">
              <a:extLst>
                <a:ext uri="{FF2B5EF4-FFF2-40B4-BE49-F238E27FC236}">
                  <a16:creationId xmlns:a16="http://schemas.microsoft.com/office/drawing/2014/main" id="{D6E0C1D2-D124-414F-9DBF-140E09F7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16" y="4556214"/>
              <a:ext cx="2268000" cy="1512000"/>
            </a:xfrm>
            <a:prstGeom prst="rect">
              <a:avLst/>
            </a:prstGeom>
          </p:spPr>
        </p:pic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78812CE4-D3EA-4DBF-8711-632389D844B6}"/>
                </a:ext>
              </a:extLst>
            </p:cNvPr>
            <p:cNvSpPr/>
            <p:nvPr/>
          </p:nvSpPr>
          <p:spPr>
            <a:xfrm rot="19570308">
              <a:off x="2359566" y="4083741"/>
              <a:ext cx="2268393" cy="652271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1" name="Bildobjekt 50" descr="En bild som visar person, mat, hund, varm&#10;&#10;Automatiskt genererad beskrivning">
              <a:extLst>
                <a:ext uri="{FF2B5EF4-FFF2-40B4-BE49-F238E27FC236}">
                  <a16:creationId xmlns:a16="http://schemas.microsoft.com/office/drawing/2014/main" id="{DD23D5BC-C1B3-4081-8E6F-9A35EB37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5216" y="1304412"/>
              <a:ext cx="2268000" cy="1507846"/>
            </a:xfrm>
            <a:prstGeom prst="rect">
              <a:avLst/>
            </a:prstGeom>
          </p:spPr>
        </p:pic>
        <p:pic>
          <p:nvPicPr>
            <p:cNvPr id="52" name="Bildobjekt 51" descr="En bild som visar person, håller&#10;&#10;Automatiskt genererad beskrivning">
              <a:extLst>
                <a:ext uri="{FF2B5EF4-FFF2-40B4-BE49-F238E27FC236}">
                  <a16:creationId xmlns:a16="http://schemas.microsoft.com/office/drawing/2014/main" id="{398309F0-EE8D-4C1A-A84D-3156E70A5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5" r="10500"/>
            <a:stretch/>
          </p:blipFill>
          <p:spPr>
            <a:xfrm flipH="1">
              <a:off x="200479" y="2871271"/>
              <a:ext cx="2268000" cy="1625930"/>
            </a:xfrm>
            <a:prstGeom prst="rect">
              <a:avLst/>
            </a:prstGeom>
          </p:spPr>
        </p:pic>
        <p:pic>
          <p:nvPicPr>
            <p:cNvPr id="53" name="Bildobjekt 52" descr="En bild som visar bord, vin, kopp, inomhus&#10;&#10;Automatiskt genererad beskrivning">
              <a:extLst>
                <a:ext uri="{FF2B5EF4-FFF2-40B4-BE49-F238E27FC236}">
                  <a16:creationId xmlns:a16="http://schemas.microsoft.com/office/drawing/2014/main" id="{DB812191-4759-40B2-81EF-45F250E8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226" y="4304970"/>
              <a:ext cx="1495425" cy="2305050"/>
            </a:xfrm>
            <a:prstGeom prst="rect">
              <a:avLst/>
            </a:prstGeom>
          </p:spPr>
        </p:pic>
        <p:pic>
          <p:nvPicPr>
            <p:cNvPr id="54" name="Bildobjekt 53">
              <a:extLst>
                <a:ext uri="{FF2B5EF4-FFF2-40B4-BE49-F238E27FC236}">
                  <a16:creationId xmlns:a16="http://schemas.microsoft.com/office/drawing/2014/main" id="{BB1E767A-FC85-42F8-BB3A-D041CDE12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77" r="30091"/>
            <a:stretch/>
          </p:blipFill>
          <p:spPr>
            <a:xfrm>
              <a:off x="7629249" y="1923549"/>
              <a:ext cx="1036320" cy="3211955"/>
            </a:xfrm>
            <a:prstGeom prst="rect">
              <a:avLst/>
            </a:prstGeom>
          </p:spPr>
        </p:pic>
        <p:sp>
          <p:nvSpPr>
            <p:cNvPr id="55" name="Pil: höger 54">
              <a:extLst>
                <a:ext uri="{FF2B5EF4-FFF2-40B4-BE49-F238E27FC236}">
                  <a16:creationId xmlns:a16="http://schemas.microsoft.com/office/drawing/2014/main" id="{FECFF41A-A77D-402B-A286-D9E2EFD27799}"/>
                </a:ext>
              </a:extLst>
            </p:cNvPr>
            <p:cNvSpPr/>
            <p:nvPr/>
          </p:nvSpPr>
          <p:spPr>
            <a:xfrm>
              <a:off x="6057440" y="1844484"/>
              <a:ext cx="1571809" cy="652271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Pil: höger 55">
              <a:extLst>
                <a:ext uri="{FF2B5EF4-FFF2-40B4-BE49-F238E27FC236}">
                  <a16:creationId xmlns:a16="http://schemas.microsoft.com/office/drawing/2014/main" id="{4BA8FC6C-06B9-40FB-AE00-29D1BD19CBA8}"/>
                </a:ext>
              </a:extLst>
            </p:cNvPr>
            <p:cNvSpPr/>
            <p:nvPr/>
          </p:nvSpPr>
          <p:spPr>
            <a:xfrm rot="17578720">
              <a:off x="5484360" y="3631193"/>
              <a:ext cx="2704533" cy="652271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Pil: höger 56">
              <a:extLst>
                <a:ext uri="{FF2B5EF4-FFF2-40B4-BE49-F238E27FC236}">
                  <a16:creationId xmlns:a16="http://schemas.microsoft.com/office/drawing/2014/main" id="{3F8691CA-EA57-481D-AD99-1A37FC2731D7}"/>
                </a:ext>
              </a:extLst>
            </p:cNvPr>
            <p:cNvSpPr/>
            <p:nvPr/>
          </p:nvSpPr>
          <p:spPr>
            <a:xfrm>
              <a:off x="8716177" y="3051387"/>
              <a:ext cx="1036321" cy="652271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ruta 57">
              <a:extLst>
                <a:ext uri="{FF2B5EF4-FFF2-40B4-BE49-F238E27FC236}">
                  <a16:creationId xmlns:a16="http://schemas.microsoft.com/office/drawing/2014/main" id="{5C73EF3B-7362-4FF1-BFEE-C6CA738536DE}"/>
                </a:ext>
              </a:extLst>
            </p:cNvPr>
            <p:cNvSpPr txBox="1"/>
            <p:nvPr/>
          </p:nvSpPr>
          <p:spPr>
            <a:xfrm>
              <a:off x="5724863" y="5991108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Återvunnen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olja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(Stena)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2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24" grpId="0"/>
      <p:bldP spid="2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63CE37E-1ED5-4E12-8135-B72FB20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0" y="726687"/>
            <a:ext cx="3932237" cy="703780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What</a:t>
            </a:r>
            <a:r>
              <a:rPr lang="sv-SE" dirty="0"/>
              <a:t> is Hydrogen </a:t>
            </a:r>
            <a:r>
              <a:rPr lang="sv-SE" dirty="0" err="1"/>
              <a:t>Electrolysis</a:t>
            </a:r>
            <a:r>
              <a:rPr lang="sv-SE" dirty="0"/>
              <a:t>?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CC4AA1A1-719A-4B13-ABF2-8FD1DBED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95" y="4352066"/>
            <a:ext cx="3932237" cy="2150933"/>
          </a:xfrm>
        </p:spPr>
        <p:txBody>
          <a:bodyPr/>
          <a:lstStyle/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 </a:t>
            </a:r>
            <a:r>
              <a:rPr lang="sv-SE" dirty="0" err="1"/>
              <a:t>bla</a:t>
            </a:r>
            <a:endParaRPr lang="sv-SE" dirty="0"/>
          </a:p>
        </p:txBody>
      </p:sp>
      <p:sp>
        <p:nvSpPr>
          <p:cNvPr id="24" name="Rubrik 6">
            <a:extLst>
              <a:ext uri="{FF2B5EF4-FFF2-40B4-BE49-F238E27FC236}">
                <a16:creationId xmlns:a16="http://schemas.microsoft.com/office/drawing/2014/main" id="{4AC8EC6E-E126-4C76-8D4C-2830FE92BE59}"/>
              </a:ext>
            </a:extLst>
          </p:cNvPr>
          <p:cNvSpPr txBox="1">
            <a:spLocks/>
          </p:cNvSpPr>
          <p:nvPr/>
        </p:nvSpPr>
        <p:spPr>
          <a:xfrm>
            <a:off x="864329" y="3546087"/>
            <a:ext cx="3932237" cy="703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hydrogen </a:t>
            </a:r>
            <a:r>
              <a:rPr lang="sv-SE" dirty="0" err="1"/>
              <a:t>electrolysis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?</a:t>
            </a:r>
          </a:p>
        </p:txBody>
      </p:sp>
      <p:sp>
        <p:nvSpPr>
          <p:cNvPr id="25" name="Platshållare för text 8">
            <a:extLst>
              <a:ext uri="{FF2B5EF4-FFF2-40B4-BE49-F238E27FC236}">
                <a16:creationId xmlns:a16="http://schemas.microsoft.com/office/drawing/2014/main" id="{49047DFF-2726-4EED-A6D5-0E05A9E8C186}"/>
              </a:ext>
            </a:extLst>
          </p:cNvPr>
          <p:cNvSpPr txBox="1">
            <a:spLocks/>
          </p:cNvSpPr>
          <p:nvPr/>
        </p:nvSpPr>
        <p:spPr>
          <a:xfrm>
            <a:off x="992188" y="1430467"/>
            <a:ext cx="3932237" cy="215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8423D3C-2B1B-46ED-9E74-AED42C108679}"/>
              </a:ext>
            </a:extLst>
          </p:cNvPr>
          <p:cNvSpPr/>
          <p:nvPr/>
        </p:nvSpPr>
        <p:spPr>
          <a:xfrm>
            <a:off x="369870" y="513709"/>
            <a:ext cx="4921321" cy="575352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85E5C4E0-0442-4726-965F-4A7E7BEFEF88}"/>
              </a:ext>
            </a:extLst>
          </p:cNvPr>
          <p:cNvGrpSpPr/>
          <p:nvPr/>
        </p:nvGrpSpPr>
        <p:grpSpPr>
          <a:xfrm>
            <a:off x="5881835" y="4929137"/>
            <a:ext cx="1018976" cy="1154005"/>
            <a:chOff x="7139755" y="1482321"/>
            <a:chExt cx="1018976" cy="1154005"/>
          </a:xfrm>
        </p:grpSpPr>
        <p:sp>
          <p:nvSpPr>
            <p:cNvPr id="27" name="Rectangle 41">
              <a:extLst>
                <a:ext uri="{FF2B5EF4-FFF2-40B4-BE49-F238E27FC236}">
                  <a16:creationId xmlns:a16="http://schemas.microsoft.com/office/drawing/2014/main" id="{E10A5CC4-E791-4D4E-A9A8-68F95C2629AB}"/>
                </a:ext>
              </a:extLst>
            </p:cNvPr>
            <p:cNvSpPr/>
            <p:nvPr/>
          </p:nvSpPr>
          <p:spPr>
            <a:xfrm>
              <a:off x="7155721" y="1482321"/>
              <a:ext cx="1003010" cy="66808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Arrow: Chevron 62">
              <a:extLst>
                <a:ext uri="{FF2B5EF4-FFF2-40B4-BE49-F238E27FC236}">
                  <a16:creationId xmlns:a16="http://schemas.microsoft.com/office/drawing/2014/main" id="{1A2A900B-BB3D-4BCF-A363-76F8233C0CA9}"/>
                </a:ext>
              </a:extLst>
            </p:cNvPr>
            <p:cNvSpPr/>
            <p:nvPr/>
          </p:nvSpPr>
          <p:spPr>
            <a:xfrm rot="5400000">
              <a:off x="7478345" y="2031177"/>
              <a:ext cx="324000" cy="886298"/>
            </a:xfrm>
            <a:prstGeom prst="chevron">
              <a:avLst>
                <a:gd name="adj" fmla="val 59592"/>
              </a:avLst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1D951205-6D30-4301-B6FF-302BE9D42AAD}"/>
                </a:ext>
              </a:extLst>
            </p:cNvPr>
            <p:cNvSpPr txBox="1"/>
            <p:nvPr/>
          </p:nvSpPr>
          <p:spPr>
            <a:xfrm>
              <a:off x="7139755" y="2190752"/>
              <a:ext cx="1003010" cy="187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Hydrogen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00853492-E49E-4C03-A68A-03D4314775CE}"/>
                </a:ext>
              </a:extLst>
            </p:cNvPr>
            <p:cNvSpPr txBox="1"/>
            <p:nvPr/>
          </p:nvSpPr>
          <p:spPr>
            <a:xfrm>
              <a:off x="7155721" y="1683254"/>
              <a:ext cx="1003010" cy="2496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Electrolysis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B350D2-63C6-4158-9593-34E33249E1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28" y="2384813"/>
            <a:ext cx="4103518" cy="4284000"/>
          </a:xfrm>
          <a:prstGeom prst="rect">
            <a:avLst/>
          </a:prstGeom>
          <a:solidFill>
            <a:schemeClr val="bg1"/>
          </a:solidFill>
          <a:effectLst>
            <a:softEdge rad="27940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656756-C3E0-464B-8310-9B4AF125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43" y="382372"/>
            <a:ext cx="3763159" cy="2191875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4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2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63CE37E-1ED5-4E12-8135-B72FB20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0" y="726687"/>
            <a:ext cx="3932237" cy="703780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Wh</a:t>
            </a:r>
            <a:r>
              <a:rPr lang="sv-SE" b="1" dirty="0" err="1"/>
              <a:t>at</a:t>
            </a:r>
            <a:r>
              <a:rPr lang="sv-SE" b="1" dirty="0"/>
              <a:t> is </a:t>
            </a:r>
            <a:r>
              <a:rPr lang="sv-SE" b="1" dirty="0" err="1"/>
              <a:t>sustainable</a:t>
            </a:r>
            <a:r>
              <a:rPr lang="sv-SE" b="1" dirty="0"/>
              <a:t> </a:t>
            </a:r>
            <a:r>
              <a:rPr lang="sv-SE" b="1" dirty="0" err="1"/>
              <a:t>methanol</a:t>
            </a:r>
            <a:r>
              <a:rPr lang="sv-SE" b="1" dirty="0"/>
              <a:t> </a:t>
            </a:r>
            <a:r>
              <a:rPr lang="sv-SE" b="1" dirty="0" err="1"/>
              <a:t>used</a:t>
            </a:r>
            <a:r>
              <a:rPr lang="sv-SE" b="1" dirty="0"/>
              <a:t> for?</a:t>
            </a:r>
            <a:endParaRPr lang="sv-SE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CC4AA1A1-719A-4B13-ABF2-8FD1DBED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95" y="4352066"/>
            <a:ext cx="3932237" cy="2150933"/>
          </a:xfrm>
        </p:spPr>
        <p:txBody>
          <a:bodyPr/>
          <a:lstStyle/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 </a:t>
            </a:r>
            <a:r>
              <a:rPr lang="sv-SE" dirty="0" err="1"/>
              <a:t>bla</a:t>
            </a:r>
            <a:endParaRPr lang="sv-SE" dirty="0"/>
          </a:p>
        </p:txBody>
      </p:sp>
      <p:sp>
        <p:nvSpPr>
          <p:cNvPr id="24" name="Rubrik 6">
            <a:extLst>
              <a:ext uri="{FF2B5EF4-FFF2-40B4-BE49-F238E27FC236}">
                <a16:creationId xmlns:a16="http://schemas.microsoft.com/office/drawing/2014/main" id="{4AC8EC6E-E126-4C76-8D4C-2830FE92BE59}"/>
              </a:ext>
            </a:extLst>
          </p:cNvPr>
          <p:cNvSpPr txBox="1">
            <a:spLocks/>
          </p:cNvSpPr>
          <p:nvPr/>
        </p:nvSpPr>
        <p:spPr>
          <a:xfrm>
            <a:off x="864329" y="3546087"/>
            <a:ext cx="3932237" cy="703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err="1"/>
              <a:t>How</a:t>
            </a:r>
            <a:r>
              <a:rPr lang="sv-SE" b="1" dirty="0"/>
              <a:t> </a:t>
            </a:r>
            <a:r>
              <a:rPr lang="sv-SE" b="1" dirty="0" err="1"/>
              <a:t>does</a:t>
            </a:r>
            <a:r>
              <a:rPr lang="sv-SE" b="1" dirty="0"/>
              <a:t> </a:t>
            </a:r>
            <a:r>
              <a:rPr lang="sv-SE" b="1" dirty="0" err="1"/>
              <a:t>this</a:t>
            </a:r>
            <a:r>
              <a:rPr lang="sv-SE" b="1" dirty="0"/>
              <a:t> </a:t>
            </a:r>
            <a:r>
              <a:rPr lang="sv-SE" b="1" dirty="0" err="1"/>
              <a:t>close</a:t>
            </a:r>
            <a:r>
              <a:rPr lang="sv-SE" b="1" dirty="0"/>
              <a:t> the </a:t>
            </a:r>
            <a:r>
              <a:rPr lang="sv-SE" b="1" dirty="0" err="1"/>
              <a:t>Carbon</a:t>
            </a:r>
            <a:r>
              <a:rPr lang="sv-SE" b="1" dirty="0"/>
              <a:t> Loop?</a:t>
            </a:r>
          </a:p>
        </p:txBody>
      </p:sp>
      <p:sp>
        <p:nvSpPr>
          <p:cNvPr id="25" name="Platshållare för text 8">
            <a:extLst>
              <a:ext uri="{FF2B5EF4-FFF2-40B4-BE49-F238E27FC236}">
                <a16:creationId xmlns:a16="http://schemas.microsoft.com/office/drawing/2014/main" id="{49047DFF-2726-4EED-A6D5-0E05A9E8C186}"/>
              </a:ext>
            </a:extLst>
          </p:cNvPr>
          <p:cNvSpPr txBox="1">
            <a:spLocks/>
          </p:cNvSpPr>
          <p:nvPr/>
        </p:nvSpPr>
        <p:spPr>
          <a:xfrm>
            <a:off x="992188" y="1430467"/>
            <a:ext cx="3932237" cy="215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8423D3C-2B1B-46ED-9E74-AED42C108679}"/>
              </a:ext>
            </a:extLst>
          </p:cNvPr>
          <p:cNvSpPr/>
          <p:nvPr/>
        </p:nvSpPr>
        <p:spPr>
          <a:xfrm>
            <a:off x="369870" y="565079"/>
            <a:ext cx="4921321" cy="575352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FF16BA77-4746-4197-B0EA-387AEA1E20F6}"/>
              </a:ext>
            </a:extLst>
          </p:cNvPr>
          <p:cNvGrpSpPr/>
          <p:nvPr/>
        </p:nvGrpSpPr>
        <p:grpSpPr>
          <a:xfrm>
            <a:off x="6900811" y="818326"/>
            <a:ext cx="2922544" cy="1224281"/>
            <a:chOff x="6900811" y="818326"/>
            <a:chExt cx="2922544" cy="1224281"/>
          </a:xfrm>
        </p:grpSpPr>
        <p:pic>
          <p:nvPicPr>
            <p:cNvPr id="18" name="Picture 71">
              <a:extLst>
                <a:ext uri="{FF2B5EF4-FFF2-40B4-BE49-F238E27FC236}">
                  <a16:creationId xmlns:a16="http://schemas.microsoft.com/office/drawing/2014/main" id="{11ACB1DC-20F0-4AFD-A80C-7A47ECD72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50" b="-1"/>
            <a:stretch/>
          </p:blipFill>
          <p:spPr>
            <a:xfrm>
              <a:off x="6900811" y="929551"/>
              <a:ext cx="1312924" cy="1001832"/>
            </a:xfrm>
            <a:prstGeom prst="rect">
              <a:avLst/>
            </a:prstGeom>
          </p:spPr>
        </p:pic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0941BF1A-A74F-4583-A424-5403D0339A12}"/>
                </a:ext>
              </a:extLst>
            </p:cNvPr>
            <p:cNvGrpSpPr/>
            <p:nvPr/>
          </p:nvGrpSpPr>
          <p:grpSpPr>
            <a:xfrm>
              <a:off x="8435972" y="818326"/>
              <a:ext cx="1387383" cy="1224281"/>
              <a:chOff x="9872190" y="2936977"/>
              <a:chExt cx="1387383" cy="1224281"/>
            </a:xfrm>
          </p:grpSpPr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BD604DF6-1189-4378-BB74-307AF65C3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3742" y="2936977"/>
                <a:ext cx="1224281" cy="1224281"/>
              </a:xfrm>
              <a:prstGeom prst="ellipse">
                <a:avLst/>
              </a:prstGeom>
              <a:ln w="19050">
                <a:solidFill>
                  <a:schemeClr val="accent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22" name="TextBox 46">
                <a:extLst>
                  <a:ext uri="{FF2B5EF4-FFF2-40B4-BE49-F238E27FC236}">
                    <a16:creationId xmlns:a16="http://schemas.microsoft.com/office/drawing/2014/main" id="{98D0400D-2AA1-4FFB-B385-D511309BBEEE}"/>
                  </a:ext>
                </a:extLst>
              </p:cNvPr>
              <p:cNvSpPr txBox="1"/>
              <p:nvPr/>
            </p:nvSpPr>
            <p:spPr>
              <a:xfrm>
                <a:off x="9872190" y="3294935"/>
                <a:ext cx="1387383" cy="552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Sustainable methanol</a:t>
                </a: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56EDA0-8FC1-4ADE-B48B-1437F281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43" y="2642066"/>
            <a:ext cx="6351422" cy="34200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4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24" grpId="0"/>
      <p:bldP spid="2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ADBDBE-FE9E-4E6E-BC82-78C6378E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(F) </a:t>
            </a:r>
            <a:r>
              <a:rPr lang="sv-SE" dirty="0" err="1"/>
              <a:t>Gasification</a:t>
            </a: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7E4014B-47AB-40D5-8AED-0094392C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2" y="1690688"/>
            <a:ext cx="10687736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7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|0.9|1"/>
</p:tagLst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420</Words>
  <Application>Microsoft Office PowerPoint</Application>
  <PresentationFormat>Bredbild</PresentationFormat>
  <Paragraphs>103</Paragraphs>
  <Slides>8</Slides>
  <Notes>6</Notes>
  <HiddenSlides>1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Segoe UI Semilight</vt:lpstr>
      <vt:lpstr>Office Theme</vt:lpstr>
      <vt:lpstr>   </vt:lpstr>
      <vt:lpstr>PowerPoint-presentation</vt:lpstr>
      <vt:lpstr>Who is Perstorp Oxo?</vt:lpstr>
      <vt:lpstr>What is biogas?</vt:lpstr>
      <vt:lpstr>What is gasification?</vt:lpstr>
      <vt:lpstr>What is Hydrogen Electrolysis?</vt:lpstr>
      <vt:lpstr>What is sustainable methanol used for?</vt:lpstr>
      <vt:lpstr>(F) Gasification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Air</dc:title>
  <dc:creator>Jacqueline Ehrner</dc:creator>
  <cp:lastModifiedBy>Jacqueline Ehrner</cp:lastModifiedBy>
  <cp:revision>5</cp:revision>
  <cp:lastPrinted>2021-11-09T08:42:50Z</cp:lastPrinted>
  <dcterms:created xsi:type="dcterms:W3CDTF">2021-11-08T10:09:15Z</dcterms:created>
  <dcterms:modified xsi:type="dcterms:W3CDTF">2021-11-12T11:31:57Z</dcterms:modified>
</cp:coreProperties>
</file>