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7d191e21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7d191e21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7550" y="3201650"/>
            <a:ext cx="1385975" cy="194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6725" y="1907212"/>
            <a:ext cx="1175025" cy="117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9100" y="998875"/>
            <a:ext cx="908324" cy="90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7200" y="284800"/>
            <a:ext cx="714075" cy="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