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41c5bf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41c5bf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41c5bf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741c5bf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41c5bf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41c5bf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741c5bf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741c5bf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41c5bf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41c5bf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00" y="124400"/>
            <a:ext cx="8791599" cy="39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363" y="23291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8500" y="3488213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5400" y="1853950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9725" y="1853950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4050" y="1853954"/>
            <a:ext cx="3939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233500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25" y="16732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363" y="59486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200" y="2834825"/>
            <a:ext cx="370100" cy="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0" y="167325"/>
            <a:ext cx="8800801" cy="39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363" y="23291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675" y="3545363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6825" y="188728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1150" y="188728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5475" y="1887292"/>
            <a:ext cx="3939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300175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25" y="16732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363" y="59486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50" y="2930075"/>
            <a:ext cx="370100" cy="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0" y="0"/>
            <a:ext cx="9026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1" y="0"/>
            <a:ext cx="9026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75" y="264987"/>
            <a:ext cx="4515949" cy="49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546" y="3542708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548" y="3588801"/>
            <a:ext cx="382825" cy="48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976546" y="3136745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1824">
            <a:off x="2951445" y="3075809"/>
            <a:ext cx="390181" cy="4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72349">
            <a:off x="6048022" y="951763"/>
            <a:ext cx="1070225" cy="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84625">
            <a:off x="2127645" y="921457"/>
            <a:ext cx="1182234" cy="6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371" y="2660933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411" y="2705509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8847" y="1984275"/>
            <a:ext cx="220588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0019" y="0"/>
            <a:ext cx="554281" cy="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