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550" y="11"/>
            <a:ext cx="4311100" cy="514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721" y="3473470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8561" y="3562659"/>
            <a:ext cx="300150" cy="3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796546" y="3046482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041824">
            <a:off x="2951445" y="3034371"/>
            <a:ext cx="390181" cy="49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72349">
            <a:off x="5868022" y="914413"/>
            <a:ext cx="1070225" cy="5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784625">
            <a:off x="2127645" y="884107"/>
            <a:ext cx="1182234" cy="63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6546" y="2678933"/>
            <a:ext cx="382826" cy="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2411" y="2678934"/>
            <a:ext cx="300150" cy="3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8">
            <a:alphaModFix/>
          </a:blip>
          <a:srcRect b="-6145" l="0" r="-6145" t="0"/>
          <a:stretch/>
        </p:blipFill>
        <p:spPr>
          <a:xfrm>
            <a:off x="2989850" y="-187575"/>
            <a:ext cx="3750499" cy="10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27397" y="1984275"/>
            <a:ext cx="220588" cy="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