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499" y="1324030"/>
            <a:ext cx="2170767" cy="2589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479" y="3073021"/>
            <a:ext cx="192765" cy="235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7551" y="3117930"/>
            <a:ext cx="151135" cy="190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5210607" y="2858019"/>
            <a:ext cx="192765" cy="235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041813">
            <a:off x="3778016" y="2851921"/>
            <a:ext cx="196468" cy="247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972349">
            <a:off x="5246598" y="1784459"/>
            <a:ext cx="538890" cy="291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784629">
            <a:off x="3363207" y="1769199"/>
            <a:ext cx="595290" cy="32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1243" y="2672948"/>
            <a:ext cx="192765" cy="235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3325" y="2672948"/>
            <a:ext cx="151135" cy="190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8">
            <a:alphaModFix/>
          </a:blip>
          <a:srcRect b="-6145" l="0" r="-6145" t="0"/>
          <a:stretch/>
        </p:blipFill>
        <p:spPr>
          <a:xfrm>
            <a:off x="3797353" y="1229575"/>
            <a:ext cx="1888488" cy="537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15553" y="2323167"/>
            <a:ext cx="111072" cy="190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