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50" y="11"/>
            <a:ext cx="4311100" cy="51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721" y="3473470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561" y="356265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796546" y="3046482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24">
            <a:off x="2951445" y="3034371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5868022" y="914413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5">
            <a:off x="2127645" y="884107"/>
            <a:ext cx="1182234" cy="6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546" y="2678933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411" y="2678934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8">
            <a:alphaModFix/>
          </a:blip>
          <a:srcRect b="-6145" l="0" r="-6145" t="0"/>
          <a:stretch/>
        </p:blipFill>
        <p:spPr>
          <a:xfrm>
            <a:off x="2989850" y="-187575"/>
            <a:ext cx="3750499" cy="10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7397" y="1984275"/>
            <a:ext cx="220588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