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880" y="0"/>
            <a:ext cx="478614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721" y="3473470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8561" y="3562659"/>
            <a:ext cx="300150" cy="3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796546" y="3046482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041824">
            <a:off x="2951445" y="3034371"/>
            <a:ext cx="390181" cy="49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72349">
            <a:off x="5994072" y="1198475"/>
            <a:ext cx="1070225" cy="5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784625">
            <a:off x="1897245" y="1107107"/>
            <a:ext cx="1182234" cy="63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