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BD94C-D75A-429C-8A35-5178D427D758}" v="20" dt="2021-12-08T12:29:33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queline Ehrner" userId="8b72cf6f-eb71-4fa2-bb99-aada29791222" providerId="ADAL" clId="{CDC7CE82-9334-479B-9201-FB06AB8107E9}"/>
    <pc:docChg chg="undo custSel modSld">
      <pc:chgData name="Jacqueline Ehrner" userId="8b72cf6f-eb71-4fa2-bb99-aada29791222" providerId="ADAL" clId="{CDC7CE82-9334-479B-9201-FB06AB8107E9}" dt="2021-12-08T12:40:06.671" v="10" actId="11529"/>
      <pc:docMkLst>
        <pc:docMk/>
      </pc:docMkLst>
      <pc:sldChg chg="addSp delSp modSp mod">
        <pc:chgData name="Jacqueline Ehrner" userId="8b72cf6f-eb71-4fa2-bb99-aada29791222" providerId="ADAL" clId="{CDC7CE82-9334-479B-9201-FB06AB8107E9}" dt="2021-12-08T12:40:06.671" v="10" actId="11529"/>
        <pc:sldMkLst>
          <pc:docMk/>
          <pc:sldMk cId="1142495740" sldId="256"/>
        </pc:sldMkLst>
        <pc:spChg chg="add del">
          <ac:chgData name="Jacqueline Ehrner" userId="8b72cf6f-eb71-4fa2-bb99-aada29791222" providerId="ADAL" clId="{CDC7CE82-9334-479B-9201-FB06AB8107E9}" dt="2021-12-08T12:36:59.531" v="1" actId="11529"/>
          <ac:spMkLst>
            <pc:docMk/>
            <pc:sldMk cId="1142495740" sldId="256"/>
            <ac:spMk id="2" creationId="{11C7536F-1D2D-4ACE-97FF-DBB557277735}"/>
          </ac:spMkLst>
        </pc:spChg>
        <pc:picChg chg="mod">
          <ac:chgData name="Jacqueline Ehrner" userId="8b72cf6f-eb71-4fa2-bb99-aada29791222" providerId="ADAL" clId="{CDC7CE82-9334-479B-9201-FB06AB8107E9}" dt="2021-12-08T12:39:21.971" v="7" actId="1076"/>
          <ac:picMkLst>
            <pc:docMk/>
            <pc:sldMk cId="1142495740" sldId="256"/>
            <ac:picMk id="4" creationId="{8A3FCA4B-2D2B-4B12-BBAA-833448AEEE26}"/>
          </ac:picMkLst>
        </pc:picChg>
        <pc:cxnChg chg="add">
          <ac:chgData name="Jacqueline Ehrner" userId="8b72cf6f-eb71-4fa2-bb99-aada29791222" providerId="ADAL" clId="{CDC7CE82-9334-479B-9201-FB06AB8107E9}" dt="2021-12-08T12:37:26.158" v="2" actId="11529"/>
          <ac:cxnSpMkLst>
            <pc:docMk/>
            <pc:sldMk cId="1142495740" sldId="256"/>
            <ac:cxnSpMk id="5" creationId="{FA5B65F9-9616-4C71-A22F-4819BD83A79F}"/>
          </ac:cxnSpMkLst>
        </pc:cxnChg>
        <pc:cxnChg chg="add">
          <ac:chgData name="Jacqueline Ehrner" userId="8b72cf6f-eb71-4fa2-bb99-aada29791222" providerId="ADAL" clId="{CDC7CE82-9334-479B-9201-FB06AB8107E9}" dt="2021-12-08T12:38:10.814" v="3" actId="11529"/>
          <ac:cxnSpMkLst>
            <pc:docMk/>
            <pc:sldMk cId="1142495740" sldId="256"/>
            <ac:cxnSpMk id="8" creationId="{A540D85B-A997-4A21-A808-9D5CAAE80AD1}"/>
          </ac:cxnSpMkLst>
        </pc:cxnChg>
        <pc:cxnChg chg="add">
          <ac:chgData name="Jacqueline Ehrner" userId="8b72cf6f-eb71-4fa2-bb99-aada29791222" providerId="ADAL" clId="{CDC7CE82-9334-479B-9201-FB06AB8107E9}" dt="2021-12-08T12:38:33.511" v="4" actId="11529"/>
          <ac:cxnSpMkLst>
            <pc:docMk/>
            <pc:sldMk cId="1142495740" sldId="256"/>
            <ac:cxnSpMk id="11" creationId="{AA1C8ADC-EF14-4F87-B0E3-6001E3D48C16}"/>
          </ac:cxnSpMkLst>
        </pc:cxnChg>
        <pc:cxnChg chg="add">
          <ac:chgData name="Jacqueline Ehrner" userId="8b72cf6f-eb71-4fa2-bb99-aada29791222" providerId="ADAL" clId="{CDC7CE82-9334-479B-9201-FB06AB8107E9}" dt="2021-12-08T12:38:52.317" v="5" actId="11529"/>
          <ac:cxnSpMkLst>
            <pc:docMk/>
            <pc:sldMk cId="1142495740" sldId="256"/>
            <ac:cxnSpMk id="15" creationId="{30697A95-94F1-4532-B208-8BD1685A9786}"/>
          </ac:cxnSpMkLst>
        </pc:cxnChg>
        <pc:cxnChg chg="add">
          <ac:chgData name="Jacqueline Ehrner" userId="8b72cf6f-eb71-4fa2-bb99-aada29791222" providerId="ADAL" clId="{CDC7CE82-9334-479B-9201-FB06AB8107E9}" dt="2021-12-08T12:39:12.106" v="6" actId="11529"/>
          <ac:cxnSpMkLst>
            <pc:docMk/>
            <pc:sldMk cId="1142495740" sldId="256"/>
            <ac:cxnSpMk id="18" creationId="{12790FEF-184C-49DB-9A85-9B3D6C0B9959}"/>
          </ac:cxnSpMkLst>
        </pc:cxnChg>
        <pc:cxnChg chg="add">
          <ac:chgData name="Jacqueline Ehrner" userId="8b72cf6f-eb71-4fa2-bb99-aada29791222" providerId="ADAL" clId="{CDC7CE82-9334-479B-9201-FB06AB8107E9}" dt="2021-12-08T12:39:36.892" v="8" actId="11529"/>
          <ac:cxnSpMkLst>
            <pc:docMk/>
            <pc:sldMk cId="1142495740" sldId="256"/>
            <ac:cxnSpMk id="22" creationId="{634E23E1-7111-4685-9529-8386480F09A7}"/>
          </ac:cxnSpMkLst>
        </pc:cxnChg>
        <pc:cxnChg chg="add">
          <ac:chgData name="Jacqueline Ehrner" userId="8b72cf6f-eb71-4fa2-bb99-aada29791222" providerId="ADAL" clId="{CDC7CE82-9334-479B-9201-FB06AB8107E9}" dt="2021-12-08T12:39:48.187" v="9" actId="11529"/>
          <ac:cxnSpMkLst>
            <pc:docMk/>
            <pc:sldMk cId="1142495740" sldId="256"/>
            <ac:cxnSpMk id="25" creationId="{17DD572A-C91B-40C7-9313-BC860BECCABA}"/>
          </ac:cxnSpMkLst>
        </pc:cxnChg>
        <pc:cxnChg chg="add">
          <ac:chgData name="Jacqueline Ehrner" userId="8b72cf6f-eb71-4fa2-bb99-aada29791222" providerId="ADAL" clId="{CDC7CE82-9334-479B-9201-FB06AB8107E9}" dt="2021-12-08T12:40:06.671" v="10" actId="11529"/>
          <ac:cxnSpMkLst>
            <pc:docMk/>
            <pc:sldMk cId="1142495740" sldId="256"/>
            <ac:cxnSpMk id="27" creationId="{06E7D287-A6DD-457D-BBAC-6D63B36D6BD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3FFE3-A0FF-4A4E-8C90-0E4A1C28CD69}" type="datetimeFigureOut">
              <a:rPr lang="sv-SE" smtClean="0"/>
              <a:t>2021-12-08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6A739-2B94-4490-A5F4-D1BD49AAA3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259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Icons for</a:t>
            </a:r>
          </a:p>
          <a:p>
            <a:r>
              <a:rPr lang="sv-SE" dirty="0"/>
              <a:t>	</a:t>
            </a:r>
            <a:r>
              <a:rPr lang="en-US" noProof="0" dirty="0"/>
              <a:t>appliances, automotive, construction, electronics, fuel, Paint, pharmaceutical and more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6A739-2B94-4490-A5F4-D1BD49AAA3D5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806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EE4F2BB-5DF0-4EE9-876E-B88688749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1E1DD32-CBFB-432A-8A27-C3A755F34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86187E1-DD6C-4D7B-A0AF-2656C71F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37-A249-4B36-800B-6376C01610CB}" type="datetimeFigureOut">
              <a:rPr lang="sv-SE" smtClean="0"/>
              <a:t>2021-12-08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78CC7B1-569F-4746-BE38-8C1B8C80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8102EB8-3142-45A4-82FD-9C98EB4C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1B9E-0850-4DBC-B352-8F16AE87D0A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477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EF04AB-5C9B-4174-ACE5-5968AA34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D56F73F-C665-493F-89F5-38C0B2162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731D43-12C0-4003-B1B4-32C6279B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37-A249-4B36-800B-6376C01610CB}" type="datetimeFigureOut">
              <a:rPr lang="sv-SE" smtClean="0"/>
              <a:t>2021-12-08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C851A80-6680-407B-BAB7-E1E4F9EE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3D22578-A36A-40C0-8B72-689C5C3A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1B9E-0850-4DBC-B352-8F16AE87D0A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549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60D73584-AA3D-4C32-A973-1B6C5479A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8CB43D2-6424-41BF-941B-744568AFE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D0FBDA-2AE2-433C-B392-D832457C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37-A249-4B36-800B-6376C01610CB}" type="datetimeFigureOut">
              <a:rPr lang="sv-SE" smtClean="0"/>
              <a:t>2021-12-08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711EA7E-C2FF-4068-8B49-A7AB119B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000174D-325B-4DD2-941D-8DCA0237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1B9E-0850-4DBC-B352-8F16AE87D0A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711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836A4B-71B1-42A4-8BDE-A83EF73C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FA2E8DB-E12C-4E32-A66F-E362AFB85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B247EB0-6200-4AD7-8331-44FCD815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37-A249-4B36-800B-6376C01610CB}" type="datetimeFigureOut">
              <a:rPr lang="sv-SE" smtClean="0"/>
              <a:t>2021-12-08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A1B0CC2-2F00-4285-9354-50EEAE2E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A50AEFC-83F2-441A-A7DC-E7F62997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1B9E-0850-4DBC-B352-8F16AE87D0A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788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84145EE-6FA8-4C38-9D5A-A45C7FBB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3A72DCF-CFCF-4F52-958A-7FA9A0220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89B14F3-AF21-4521-AF17-5A0BB984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37-A249-4B36-800B-6376C01610CB}" type="datetimeFigureOut">
              <a:rPr lang="sv-SE" smtClean="0"/>
              <a:t>2021-12-08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E0FBC6A-42E9-46A0-AD32-B9BD03FE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990BE91-1D18-4B93-852C-FA5D9CF3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1B9E-0850-4DBC-B352-8F16AE87D0A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376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7311B0-D883-47A8-8C0C-AB6B276E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E1D0235-3FAD-4540-B27E-D7495172F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E2DE268-3EF3-44D0-A725-69953E807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D55DD3E-006A-4ADF-8FA8-B9AD2BD7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37-A249-4B36-800B-6376C01610CB}" type="datetimeFigureOut">
              <a:rPr lang="sv-SE" smtClean="0"/>
              <a:t>2021-12-08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C1A2D3D-E0C7-4115-9653-6CACCCBD9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35FE04E-0B75-421E-84DB-BEC925D1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1B9E-0850-4DBC-B352-8F16AE87D0A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906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3F0F65-EB5E-4C4B-9863-25CFC5D8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947BF14-3F40-43DD-ADEB-C7311F943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0A0B67F-4152-4425-94E7-6A3E63F06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25C978C-85CC-441E-8981-5649BB659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61D55FBB-287A-4852-9A4D-A4952A56D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13E1011C-1205-4638-8CAD-C733643E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37-A249-4B36-800B-6376C01610CB}" type="datetimeFigureOut">
              <a:rPr lang="sv-SE" smtClean="0"/>
              <a:t>2021-12-08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E76C8869-67A1-4B21-87C6-EBC9604E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B3DB9BB8-F5BC-481C-994C-F3541B6C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1B9E-0850-4DBC-B352-8F16AE87D0A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327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C09D7C-57BB-4F37-8B36-AF8F82D5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114C072-9C1D-43B9-8CFE-04A89C7E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37-A249-4B36-800B-6376C01610CB}" type="datetimeFigureOut">
              <a:rPr lang="sv-SE" smtClean="0"/>
              <a:t>2021-12-08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AB43036-64F9-4849-814F-3CD8F8B8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CFF8C0-80EC-48D7-8FE7-38A1D5DC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1B9E-0850-4DBC-B352-8F16AE87D0A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271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31C0D94C-A01E-4BB6-B8D8-B2453655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37-A249-4B36-800B-6376C01610CB}" type="datetimeFigureOut">
              <a:rPr lang="sv-SE" smtClean="0"/>
              <a:t>2021-12-08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308DA92-675B-4250-A237-6C133AED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FA333AAF-8451-4AF0-B84A-3FE2A9EA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1B9E-0850-4DBC-B352-8F16AE87D0A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567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864EA0C-8099-44B4-92E0-A2EF4D2D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1C22EE9-28D7-4CE7-8F4C-3B366C793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7D7515B-C09B-42FB-BF4A-D442C55C4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4A3E472-EC9C-4ECB-927F-DBDD0336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37-A249-4B36-800B-6376C01610CB}" type="datetimeFigureOut">
              <a:rPr lang="sv-SE" smtClean="0"/>
              <a:t>2021-12-08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F192474-B1B4-47F8-87EB-63E92479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FC641DC-EB56-42AB-BCCD-BD48C91E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1B9E-0850-4DBC-B352-8F16AE87D0A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087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C90855-2BB0-4132-8847-11577545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91630E15-4D8F-4C55-A9B0-30CBE919A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510D1E8-7435-4134-809A-309794274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D705E08-3A55-4EDB-9F1D-CA3D364F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37-A249-4B36-800B-6376C01610CB}" type="datetimeFigureOut">
              <a:rPr lang="sv-SE" smtClean="0"/>
              <a:t>2021-12-08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6B6F72A-47E4-469F-ADA6-22969C50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E89D9AA-F4EB-4E17-B979-A59AE150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1B9E-0850-4DBC-B352-8F16AE87D0A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535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B1FC504B-9F4F-466F-8286-9B9FF05B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2DC95B8-1016-4255-BC68-481F76237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C89E013-97F2-4D6E-B138-64E25C3C5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0CC37-A249-4B36-800B-6376C01610CB}" type="datetimeFigureOut">
              <a:rPr lang="sv-SE" smtClean="0"/>
              <a:t>2021-12-08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4328D1C-4A65-4290-9011-82291071F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1C143F7-8119-4F66-B47E-94D7AA946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A1B9E-0850-4DBC-B352-8F16AE87D0A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820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8A3FCA4B-2D2B-4B12-BBAA-833448AEE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574" y="1669034"/>
            <a:ext cx="3136722" cy="3113992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A60F99E0-1BB0-43D3-991B-66F120162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650" y="702866"/>
            <a:ext cx="1864501" cy="792000"/>
          </a:xfrm>
          <a:prstGeom prst="rect">
            <a:avLst/>
          </a:prstGeom>
        </p:spPr>
      </p:pic>
      <p:pic>
        <p:nvPicPr>
          <p:cNvPr id="9" name="Bildobjekt 8" descr="En bild som visar text, skärm, TV, elektronik&#10;&#10;Automatiskt genererad beskrivning">
            <a:extLst>
              <a:ext uri="{FF2B5EF4-FFF2-40B4-BE49-F238E27FC236}">
                <a16:creationId xmlns:a16="http://schemas.microsoft.com/office/drawing/2014/main" id="{F5D9255C-F037-4BA6-B946-34E4C5359B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2657" y="496022"/>
            <a:ext cx="890991" cy="1512000"/>
          </a:xfrm>
          <a:prstGeom prst="rect">
            <a:avLst/>
          </a:prstGeom>
        </p:spPr>
      </p:pic>
      <p:pic>
        <p:nvPicPr>
          <p:cNvPr id="12" name="Bild 11" descr="Tvättmaskin med hel fyllning">
            <a:extLst>
              <a:ext uri="{FF2B5EF4-FFF2-40B4-BE49-F238E27FC236}">
                <a16:creationId xmlns:a16="http://schemas.microsoft.com/office/drawing/2014/main" id="{6C196469-02B6-4074-91B7-24B8189E776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51328" y="2260022"/>
            <a:ext cx="2088000" cy="2088000"/>
          </a:xfrm>
          <a:prstGeom prst="rect">
            <a:avLst/>
          </a:prstGeom>
        </p:spPr>
      </p:pic>
      <p:pic>
        <p:nvPicPr>
          <p:cNvPr id="14" name="Bild 13" descr="Bil med hel fyllning">
            <a:extLst>
              <a:ext uri="{FF2B5EF4-FFF2-40B4-BE49-F238E27FC236}">
                <a16:creationId xmlns:a16="http://schemas.microsoft.com/office/drawing/2014/main" id="{B54A28CE-62DE-435C-9718-0AAF1E936A0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0109" y="2261709"/>
            <a:ext cx="2124000" cy="2124000"/>
          </a:xfrm>
          <a:prstGeom prst="rect">
            <a:avLst/>
          </a:prstGeom>
        </p:spPr>
      </p:pic>
      <p:pic>
        <p:nvPicPr>
          <p:cNvPr id="16" name="Bild 15" descr="Bygg arbetare, kvinna med hel fyllning">
            <a:extLst>
              <a:ext uri="{FF2B5EF4-FFF2-40B4-BE49-F238E27FC236}">
                <a16:creationId xmlns:a16="http://schemas.microsoft.com/office/drawing/2014/main" id="{C6515354-9C8F-41C2-8211-F084F74EFCB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32000" y="346975"/>
            <a:ext cx="1728000" cy="1728000"/>
          </a:xfrm>
          <a:prstGeom prst="rect">
            <a:avLst/>
          </a:prstGeom>
        </p:spPr>
      </p:pic>
      <p:pic>
        <p:nvPicPr>
          <p:cNvPr id="19" name="Bild 18" descr="Bränsle med hel fyllning">
            <a:extLst>
              <a:ext uri="{FF2B5EF4-FFF2-40B4-BE49-F238E27FC236}">
                <a16:creationId xmlns:a16="http://schemas.microsoft.com/office/drawing/2014/main" id="{D7E20FD0-25D6-4AE6-B92D-ECB42C7C82BA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92650" y="4486245"/>
            <a:ext cx="2232000" cy="2232000"/>
          </a:xfrm>
          <a:prstGeom prst="rect">
            <a:avLst/>
          </a:prstGeom>
        </p:spPr>
      </p:pic>
      <p:pic>
        <p:nvPicPr>
          <p:cNvPr id="21" name="Bild 20" descr="Måla med hel fyllning">
            <a:extLst>
              <a:ext uri="{FF2B5EF4-FFF2-40B4-BE49-F238E27FC236}">
                <a16:creationId xmlns:a16="http://schemas.microsoft.com/office/drawing/2014/main" id="{BC165D16-AC8D-4E7C-97AF-1CE07D55A44C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87236" y="4486245"/>
            <a:ext cx="1548000" cy="1548000"/>
          </a:xfrm>
          <a:prstGeom prst="rect">
            <a:avLst/>
          </a:prstGeom>
        </p:spPr>
      </p:pic>
      <p:pic>
        <p:nvPicPr>
          <p:cNvPr id="23" name="Bild 22" descr="Medicin med hel fyllning">
            <a:extLst>
              <a:ext uri="{FF2B5EF4-FFF2-40B4-BE49-F238E27FC236}">
                <a16:creationId xmlns:a16="http://schemas.microsoft.com/office/drawing/2014/main" id="{D8FBB861-4980-4708-9C72-DED02E49DCB4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32000" y="5130000"/>
            <a:ext cx="1728000" cy="1728000"/>
          </a:xfrm>
          <a:prstGeom prst="rect">
            <a:avLst/>
          </a:prstGeom>
        </p:spPr>
      </p:pic>
      <p:cxnSp>
        <p:nvCxnSpPr>
          <p:cNvPr id="5" name="Koppling: böjd 4">
            <a:extLst>
              <a:ext uri="{FF2B5EF4-FFF2-40B4-BE49-F238E27FC236}">
                <a16:creationId xmlns:a16="http://schemas.microsoft.com/office/drawing/2014/main" id="{FA5B65F9-9616-4C71-A22F-4819BD83A79F}"/>
              </a:ext>
            </a:extLst>
          </p:cNvPr>
          <p:cNvCxnSpPr/>
          <p:nvPr/>
        </p:nvCxnSpPr>
        <p:spPr>
          <a:xfrm rot="5400000" flipH="1" flipV="1">
            <a:off x="5694164" y="2283144"/>
            <a:ext cx="1187241" cy="6369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Koppling: böjd 7">
            <a:extLst>
              <a:ext uri="{FF2B5EF4-FFF2-40B4-BE49-F238E27FC236}">
                <a16:creationId xmlns:a16="http://schemas.microsoft.com/office/drawing/2014/main" id="{A540D85B-A997-4A21-A808-9D5CAAE80AD1}"/>
              </a:ext>
            </a:extLst>
          </p:cNvPr>
          <p:cNvCxnSpPr/>
          <p:nvPr/>
        </p:nvCxnSpPr>
        <p:spPr>
          <a:xfrm>
            <a:off x="6236413" y="3616503"/>
            <a:ext cx="344293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Koppling: böjd 10">
            <a:extLst>
              <a:ext uri="{FF2B5EF4-FFF2-40B4-BE49-F238E27FC236}">
                <a16:creationId xmlns:a16="http://schemas.microsoft.com/office/drawing/2014/main" id="{AA1C8ADC-EF14-4F87-B0E3-6001E3D48C16}"/>
              </a:ext>
            </a:extLst>
          </p:cNvPr>
          <p:cNvCxnSpPr/>
          <p:nvPr/>
        </p:nvCxnSpPr>
        <p:spPr>
          <a:xfrm rot="5400000" flipH="1" flipV="1">
            <a:off x="6194020" y="1537259"/>
            <a:ext cx="1934134" cy="18493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Koppling: böjd 14">
            <a:extLst>
              <a:ext uri="{FF2B5EF4-FFF2-40B4-BE49-F238E27FC236}">
                <a16:creationId xmlns:a16="http://schemas.microsoft.com/office/drawing/2014/main" id="{30697A95-94F1-4532-B208-8BD1685A9786}"/>
              </a:ext>
            </a:extLst>
          </p:cNvPr>
          <p:cNvCxnSpPr/>
          <p:nvPr/>
        </p:nvCxnSpPr>
        <p:spPr>
          <a:xfrm>
            <a:off x="6606284" y="4232953"/>
            <a:ext cx="1787703" cy="12637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Koppling: böjd 17">
            <a:extLst>
              <a:ext uri="{FF2B5EF4-FFF2-40B4-BE49-F238E27FC236}">
                <a16:creationId xmlns:a16="http://schemas.microsoft.com/office/drawing/2014/main" id="{12790FEF-184C-49DB-9A85-9B3D6C0B9959}"/>
              </a:ext>
            </a:extLst>
          </p:cNvPr>
          <p:cNvCxnSpPr/>
          <p:nvPr/>
        </p:nvCxnSpPr>
        <p:spPr>
          <a:xfrm rot="5400000">
            <a:off x="5647408" y="4808122"/>
            <a:ext cx="64375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Koppling: böjd 21">
            <a:extLst>
              <a:ext uri="{FF2B5EF4-FFF2-40B4-BE49-F238E27FC236}">
                <a16:creationId xmlns:a16="http://schemas.microsoft.com/office/drawing/2014/main" id="{634E23E1-7111-4685-9529-8386480F09A7}"/>
              </a:ext>
            </a:extLst>
          </p:cNvPr>
          <p:cNvCxnSpPr/>
          <p:nvPr/>
        </p:nvCxnSpPr>
        <p:spPr>
          <a:xfrm rot="10800000" flipV="1">
            <a:off x="3702399" y="4440178"/>
            <a:ext cx="1646544" cy="9229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Koppling: böjd 24">
            <a:extLst>
              <a:ext uri="{FF2B5EF4-FFF2-40B4-BE49-F238E27FC236}">
                <a16:creationId xmlns:a16="http://schemas.microsoft.com/office/drawing/2014/main" id="{17DD572A-C91B-40C7-9313-BC860BECCABA}"/>
              </a:ext>
            </a:extLst>
          </p:cNvPr>
          <p:cNvCxnSpPr>
            <a:endCxn id="14" idx="3"/>
          </p:cNvCxnSpPr>
          <p:nvPr/>
        </p:nvCxnSpPr>
        <p:spPr>
          <a:xfrm rot="10800000">
            <a:off x="3094110" y="3323709"/>
            <a:ext cx="2525855" cy="3955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Koppling: böjd 26">
            <a:extLst>
              <a:ext uri="{FF2B5EF4-FFF2-40B4-BE49-F238E27FC236}">
                <a16:creationId xmlns:a16="http://schemas.microsoft.com/office/drawing/2014/main" id="{06E7D287-A6DD-457D-BBAC-6D63B36D6BDC}"/>
              </a:ext>
            </a:extLst>
          </p:cNvPr>
          <p:cNvCxnSpPr/>
          <p:nvPr/>
        </p:nvCxnSpPr>
        <p:spPr>
          <a:xfrm rot="10800000">
            <a:off x="3403649" y="1098866"/>
            <a:ext cx="2411525" cy="21271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495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</Words>
  <Application>Microsoft Office PowerPoint</Application>
  <PresentationFormat>Bredbild</PresentationFormat>
  <Paragraphs>3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Jacqueline Ehrner</dc:creator>
  <cp:lastModifiedBy>Jacqueline Ehrner</cp:lastModifiedBy>
  <cp:revision>1</cp:revision>
  <dcterms:created xsi:type="dcterms:W3CDTF">2021-12-08T11:59:51Z</dcterms:created>
  <dcterms:modified xsi:type="dcterms:W3CDTF">2021-12-08T12:40:06Z</dcterms:modified>
</cp:coreProperties>
</file>