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"/>
  </p:notesMasterIdLst>
  <p:sldIdLst>
    <p:sldId id="26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8B30E-F824-43CA-84DC-CFC741CE1313}" v="1" dt="2021-12-08T12:52:36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-3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ine Ehrner" userId="8b72cf6f-eb71-4fa2-bb99-aada29791222" providerId="ADAL" clId="{9188B30E-F824-43CA-84DC-CFC741CE1313}"/>
    <pc:docChg chg="custSel modSld">
      <pc:chgData name="Jacqueline Ehrner" userId="8b72cf6f-eb71-4fa2-bb99-aada29791222" providerId="ADAL" clId="{9188B30E-F824-43CA-84DC-CFC741CE1313}" dt="2021-12-08T12:52:40.127" v="590" actId="113"/>
      <pc:docMkLst>
        <pc:docMk/>
      </pc:docMkLst>
      <pc:sldChg chg="modNotesTx">
        <pc:chgData name="Jacqueline Ehrner" userId="8b72cf6f-eb71-4fa2-bb99-aada29791222" providerId="ADAL" clId="{9188B30E-F824-43CA-84DC-CFC741CE1313}" dt="2021-12-08T12:52:40.127" v="590" actId="113"/>
        <pc:sldMkLst>
          <pc:docMk/>
          <pc:sldMk cId="934953917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0D762-5B43-48D9-A32E-FFF8D399F01F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882ED-3823-403E-8920-CD36742C1B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128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1) Kan ni leka med animering av pilen från Perstorp till metanolreaktorn … så att, ~3 CO2 bubblor kommer en efter den andra bredvid pilen?</a:t>
            </a:r>
          </a:p>
          <a:p>
            <a:r>
              <a:rPr lang="sv-SE" dirty="0"/>
              <a:t>2) Gör samma med H2 från </a:t>
            </a:r>
            <a:r>
              <a:rPr lang="sv-SE" dirty="0" err="1"/>
              <a:t>elektrolysör</a:t>
            </a:r>
            <a:r>
              <a:rPr lang="sv-SE" dirty="0"/>
              <a:t> till metanolreaktorn</a:t>
            </a:r>
          </a:p>
          <a:p>
            <a:r>
              <a:rPr lang="sv-SE" dirty="0"/>
              <a:t>3) Att visa från förgasningsanläggningen CO2, H2, and CH4 en i taget med lite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delay</a:t>
            </a:r>
            <a:endParaRPr lang="sv-SE" dirty="0"/>
          </a:p>
          <a:p>
            <a:r>
              <a:rPr lang="sv-SE" dirty="0"/>
              <a:t>4) Och prova att ha bara ett pil ut från flaskan med gröna bladen och byta ikonerna (skärmen, skon, ankan) till ett </a:t>
            </a:r>
            <a:r>
              <a:rPr lang="sv-SE" b="1" dirty="0"/>
              <a:t>?</a:t>
            </a:r>
            <a:r>
              <a:rPr lang="sv-SE" dirty="0"/>
              <a:t>. Text under flaskan ska vara grön metanol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882ED-3823-403E-8920-CD36742C1BE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63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3C9665-06CD-4D5E-8CC1-90498297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D1C86F0-2EE1-466A-A780-03BB2DEA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CD0875-4F0A-477B-AC57-BE16DE90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8099866-5766-499C-9750-10BEB314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6CB136-8024-43AA-AF2B-D0217270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706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9A9DB4-17B3-444D-8CC8-C1B6277F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8F719BB-2855-4C4B-A0B1-46F1E770D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9514D75-6789-4609-B63F-E630E709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238980F-18AE-4DC3-919A-12A9E8A4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1B11CC-F5F7-46C4-9D7B-21DC896F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739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7845195-490E-4FA9-9CDB-F50650B28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F459115-BEB6-4D43-8494-E52D79187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D92728A-6055-47B6-A440-295A5857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BBC17F-97E2-47B4-98E8-3A4FECDC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09766C-2310-481D-B779-EA5B004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138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9E797A-EEE8-4E3C-84C1-3EC1543B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324BFF-DEF9-4B4E-8505-8C8DE633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4303C95-48D2-4431-8FD5-6280EDA3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7BEC7C-021B-43D8-AB72-ED0C94F2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1A72F21-23E1-47B5-A67A-3B4E0058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8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34C8EA-69CD-468B-BE2A-9913CD5F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91AC0C7-8BDF-4155-91B7-6A461C35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FAE84F2-28C3-44D0-AF76-B50FC90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AB7C913-1FB6-4E33-BEE9-B6A3F55C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24EFAF4-C9DF-4BA3-9AE1-A881C9C0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653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F2F4B6-9F11-4CBC-A5EC-AF16BF3F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A52D07B-EA24-4104-927A-7CF9ED21E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44008A2-E32D-46EE-AEA7-38A1DDB9F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02996C6-D016-4407-A4DB-9B1BDF4A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A42BE21-219D-4FAE-9560-E6023891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79575CB-E242-4669-86B8-391102F8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751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F9B1E4-44EB-4DCB-A85C-81F8A101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E466E68-24C1-4EC1-9243-6A9467D8B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874503B-77B0-4F3D-9A68-3C205D06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3BCCB1F-F37B-45C5-AAE8-1379D990A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91D6F56-749D-42B8-8FA7-6F0F04509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37FCFC-0244-4482-B8C9-038EC731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A6A8FCD-A297-4C76-874E-963F955C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F7738A2-A19C-425B-84CE-4F556E01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82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AB57FB-601D-4861-B67D-AA0E69E8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08FC5DD-2651-401C-B2ED-EA803BE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43C5E28-908C-4CF5-AA99-40EF7A98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7D03AE4-74D7-48CB-959D-5D1AC928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2035FB0-CCE1-4A48-9F42-E0447929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EB0547E-FF49-463C-96AC-7074D4BB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40479CB-2D7C-4058-B3F4-B1EEF001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97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F5720C-4175-4EAC-8F07-4B7B9A37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FA9100-E918-4A3E-9EE2-322AB58E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3004259-9941-457E-8527-8993660B0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38559F3-906B-40C8-8A64-28E75B4C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F29BF1D-D3E8-483A-B8AF-93CE0F82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AC44E7-2C12-4A31-8B09-BBC8D4B9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788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4C3B66-0868-4592-BBB3-5461119D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E976A12-E528-4050-97FC-B4CE15E5E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BD01FC6-9AC2-40C0-9A2F-36189FFFA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7B31B1-2D33-4045-81EA-800F56B2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47AD0EA-C5D9-4249-A632-1B26F6BF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972D487-B084-4647-A504-8AEB3CC9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852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37356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BB487475-365C-4297-9B5E-BF4A1ACC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3D87C29-5032-4E79-9F01-F3F08F57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6FF21A-3547-4908-B9EE-579DE5631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49C0-80FA-4A29-AC72-B72C127B1C2C}" type="datetimeFigureOut">
              <a:rPr lang="sv-SE" smtClean="0"/>
              <a:t>2021-12-08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46E944A-FAD7-4269-A412-E34DA8DB9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0E8B1F-F6F7-4B71-B386-409D03359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32EA-886B-4AFA-8BF6-9EDE6E9DD51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01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39B52C-0C49-4D84-9BBD-9BE93A4A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4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Få tillgång till ikoner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6C551DF-550B-449E-95D6-7799A3BD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FC11897-D59E-43C1-A4EA-CEC81C8AC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7" y="161924"/>
            <a:ext cx="11698692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5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98</Words>
  <Application>Microsoft Office PowerPoint</Application>
  <PresentationFormat>Bredbild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1_Office-tema</vt:lpstr>
      <vt:lpstr>Få tillgång till ikoner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Få tillgång till ikoner</dc:title>
  <dc:creator>Jacqueline Ehrner</dc:creator>
  <cp:lastModifiedBy>Jacqueline Ehrner</cp:lastModifiedBy>
  <cp:revision>2</cp:revision>
  <dcterms:created xsi:type="dcterms:W3CDTF">2021-12-01T08:16:13Z</dcterms:created>
  <dcterms:modified xsi:type="dcterms:W3CDTF">2021-12-08T12:52:40Z</dcterms:modified>
</cp:coreProperties>
</file>