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325" y="-916800"/>
            <a:ext cx="6215075" cy="24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7575" y="264987"/>
            <a:ext cx="4515949" cy="493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6546" y="3542708"/>
            <a:ext cx="382826" cy="4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2548" y="3588801"/>
            <a:ext cx="382825" cy="482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976546" y="3136745"/>
            <a:ext cx="382826" cy="4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0041824">
            <a:off x="2951445" y="3075809"/>
            <a:ext cx="390181" cy="491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972349">
            <a:off x="6048022" y="951763"/>
            <a:ext cx="1070225" cy="5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784625">
            <a:off x="2127645" y="921457"/>
            <a:ext cx="1182234" cy="639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9371" y="2660933"/>
            <a:ext cx="382826" cy="4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2411" y="2705509"/>
            <a:ext cx="300150" cy="3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48847" y="1984275"/>
            <a:ext cx="220588" cy="3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