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7d191e2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7d191e2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0" y="167325"/>
            <a:ext cx="8800801" cy="3936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8363" y="232913"/>
            <a:ext cx="701025" cy="7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0675" y="3545363"/>
            <a:ext cx="370100" cy="3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56825" y="1887288"/>
            <a:ext cx="399525" cy="3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21150" y="1887288"/>
            <a:ext cx="399525" cy="3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85475" y="1887292"/>
            <a:ext cx="393925" cy="3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300175"/>
            <a:ext cx="370100" cy="3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3025" y="167323"/>
            <a:ext cx="701025" cy="7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3363" y="594863"/>
            <a:ext cx="701025" cy="7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4950" y="2930075"/>
            <a:ext cx="370100" cy="3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