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741c5bf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741c5bf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741c5bf2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741c5bf2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741c5bf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741c5bf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741c5bf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741c5bf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41c5bf2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41c5bf2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00" y="124400"/>
            <a:ext cx="8791599" cy="39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8363" y="232913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8500" y="3488213"/>
            <a:ext cx="370100" cy="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5400" y="1853950"/>
            <a:ext cx="3995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9725" y="1853950"/>
            <a:ext cx="3995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14050" y="1853954"/>
            <a:ext cx="3939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233500"/>
            <a:ext cx="370100" cy="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3025" y="167323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363" y="594863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4200" y="2834825"/>
            <a:ext cx="370100" cy="3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0" y="167325"/>
            <a:ext cx="8800801" cy="393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8363" y="232913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0675" y="3545363"/>
            <a:ext cx="370100" cy="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6825" y="1887288"/>
            <a:ext cx="3995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1150" y="1887288"/>
            <a:ext cx="3995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85475" y="1887292"/>
            <a:ext cx="393925" cy="3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300175"/>
            <a:ext cx="370100" cy="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3025" y="167323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363" y="594863"/>
            <a:ext cx="701025" cy="7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4950" y="2930075"/>
            <a:ext cx="370100" cy="3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0" y="0"/>
            <a:ext cx="90264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1" y="0"/>
            <a:ext cx="90264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575" y="264987"/>
            <a:ext cx="4515949" cy="493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546" y="3542708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2548" y="3588801"/>
            <a:ext cx="382825" cy="482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976546" y="3136745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041824">
            <a:off x="2951445" y="3075809"/>
            <a:ext cx="390181" cy="49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72349">
            <a:off x="6048022" y="951763"/>
            <a:ext cx="1070225" cy="5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784625">
            <a:off x="2127645" y="921457"/>
            <a:ext cx="1182234" cy="63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371" y="2660933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2411" y="2705509"/>
            <a:ext cx="300150" cy="3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48847" y="1984275"/>
            <a:ext cx="220588" cy="3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30019" y="0"/>
            <a:ext cx="554281" cy="4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