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9"/>
  </p:notesMasterIdLst>
  <p:sldIdLst>
    <p:sldId id="350" r:id="rId3"/>
    <p:sldId id="957" r:id="rId4"/>
    <p:sldId id="952" r:id="rId5"/>
    <p:sldId id="955" r:id="rId6"/>
    <p:sldId id="954" r:id="rId7"/>
    <p:sldId id="95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ienvenido" id="{E75E278A-FF0E-49A4-B170-79828D63BBAD}">
          <p14:sldIdLst>
            <p14:sldId id="350"/>
            <p14:sldId id="957"/>
            <p14:sldId id="952"/>
            <p14:sldId id="955"/>
            <p14:sldId id="954"/>
            <p14:sldId id="9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8" name="Autor" initials="A" lastIdx="0" clrIdx="8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D5A2"/>
    <a:srgbClr val="DD462F"/>
    <a:srgbClr val="D2B4A6"/>
    <a:srgbClr val="734F29"/>
    <a:srgbClr val="D24726"/>
    <a:srgbClr val="AEB785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060" autoAdjust="0"/>
    <p:restoredTop sz="70411" autoAdjust="0"/>
  </p:normalViewPr>
  <p:slideViewPr>
    <p:cSldViewPr snapToGrid="0">
      <p:cViewPr varScale="1">
        <p:scale>
          <a:sx n="87" d="100"/>
          <a:sy n="87" d="100"/>
        </p:scale>
        <p:origin x="1216" y="2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11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5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 Schwarzenberg Riveros" userId="8c8aad3b-0818-4347-9e94-70ceb4e6135e" providerId="ADAL" clId="{D9AA0B6F-FE83-9B49-8155-1916EAD038D3}"/>
    <pc:docChg chg="delSld modSection">
      <pc:chgData name="Pablo Schwarzenberg Riveros" userId="8c8aad3b-0818-4347-9e94-70ceb4e6135e" providerId="ADAL" clId="{D9AA0B6F-FE83-9B49-8155-1916EAD038D3}" dt="2023-04-17T03:04:51.443" v="7" actId="2696"/>
      <pc:docMkLst>
        <pc:docMk/>
      </pc:docMkLst>
      <pc:sldChg chg="del">
        <pc:chgData name="Pablo Schwarzenberg Riveros" userId="8c8aad3b-0818-4347-9e94-70ceb4e6135e" providerId="ADAL" clId="{D9AA0B6F-FE83-9B49-8155-1916EAD038D3}" dt="2023-04-17T03:04:51.434" v="3" actId="2696"/>
        <pc:sldMkLst>
          <pc:docMk/>
          <pc:sldMk cId="3150105119" sldId="922"/>
        </pc:sldMkLst>
      </pc:sldChg>
      <pc:sldChg chg="del">
        <pc:chgData name="Pablo Schwarzenberg Riveros" userId="8c8aad3b-0818-4347-9e94-70ceb4e6135e" providerId="ADAL" clId="{D9AA0B6F-FE83-9B49-8155-1916EAD038D3}" dt="2023-04-17T03:04:51.437" v="5" actId="2696"/>
        <pc:sldMkLst>
          <pc:docMk/>
          <pc:sldMk cId="3807814657" sldId="924"/>
        </pc:sldMkLst>
      </pc:sldChg>
      <pc:sldChg chg="del">
        <pc:chgData name="Pablo Schwarzenberg Riveros" userId="8c8aad3b-0818-4347-9e94-70ceb4e6135e" providerId="ADAL" clId="{D9AA0B6F-FE83-9B49-8155-1916EAD038D3}" dt="2023-04-17T03:04:51.425" v="1" actId="2696"/>
        <pc:sldMkLst>
          <pc:docMk/>
          <pc:sldMk cId="3275521748" sldId="925"/>
        </pc:sldMkLst>
      </pc:sldChg>
      <pc:sldChg chg="del">
        <pc:chgData name="Pablo Schwarzenberg Riveros" userId="8c8aad3b-0818-4347-9e94-70ceb4e6135e" providerId="ADAL" clId="{D9AA0B6F-FE83-9B49-8155-1916EAD038D3}" dt="2023-04-17T03:04:51.426" v="2" actId="2696"/>
        <pc:sldMkLst>
          <pc:docMk/>
          <pc:sldMk cId="2958107871" sldId="926"/>
        </pc:sldMkLst>
      </pc:sldChg>
      <pc:sldChg chg="del">
        <pc:chgData name="Pablo Schwarzenberg Riveros" userId="8c8aad3b-0818-4347-9e94-70ceb4e6135e" providerId="ADAL" clId="{D9AA0B6F-FE83-9B49-8155-1916EAD038D3}" dt="2023-04-17T03:04:51.443" v="7" actId="2696"/>
        <pc:sldMkLst>
          <pc:docMk/>
          <pc:sldMk cId="2489865695" sldId="927"/>
        </pc:sldMkLst>
      </pc:sldChg>
      <pc:sldChg chg="del">
        <pc:chgData name="Pablo Schwarzenberg Riveros" userId="8c8aad3b-0818-4347-9e94-70ceb4e6135e" providerId="ADAL" clId="{D9AA0B6F-FE83-9B49-8155-1916EAD038D3}" dt="2023-04-17T03:04:51.435" v="4" actId="2696"/>
        <pc:sldMkLst>
          <pc:docMk/>
          <pc:sldMk cId="3533886621" sldId="928"/>
        </pc:sldMkLst>
      </pc:sldChg>
      <pc:sldChg chg="del">
        <pc:chgData name="Pablo Schwarzenberg Riveros" userId="8c8aad3b-0818-4347-9e94-70ceb4e6135e" providerId="ADAL" clId="{D9AA0B6F-FE83-9B49-8155-1916EAD038D3}" dt="2023-04-17T03:04:51.438" v="6" actId="2696"/>
        <pc:sldMkLst>
          <pc:docMk/>
          <pc:sldMk cId="4263322038" sldId="929"/>
        </pc:sldMkLst>
      </pc:sldChg>
      <pc:sldChg chg="del">
        <pc:chgData name="Pablo Schwarzenberg Riveros" userId="8c8aad3b-0818-4347-9e94-70ceb4e6135e" providerId="ADAL" clId="{D9AA0B6F-FE83-9B49-8155-1916EAD038D3}" dt="2023-04-17T03:04:51.423" v="0" actId="2696"/>
        <pc:sldMkLst>
          <pc:docMk/>
          <pc:sldMk cId="2325810035" sldId="941"/>
        </pc:sldMkLst>
      </pc:sldChg>
    </pc:docChg>
  </pc:docChgLst>
  <pc:docChgLst>
    <pc:chgData name="Pablo Schwarzenberg Riveros" userId="8c8aad3b-0818-4347-9e94-70ceb4e6135e" providerId="ADAL" clId="{BBF16422-DF45-A44E-BD1A-93837EE5CED1}"/>
    <pc:docChg chg="undo custSel addSld delSld modSld sldOrd modSection">
      <pc:chgData name="Pablo Schwarzenberg Riveros" userId="8c8aad3b-0818-4347-9e94-70ceb4e6135e" providerId="ADAL" clId="{BBF16422-DF45-A44E-BD1A-93837EE5CED1}" dt="2023-04-17T03:00:43.597" v="2412" actId="20577"/>
      <pc:docMkLst>
        <pc:docMk/>
      </pc:docMkLst>
      <pc:sldChg chg="addSp delSp modSp">
        <pc:chgData name="Pablo Schwarzenberg Riveros" userId="8c8aad3b-0818-4347-9e94-70ceb4e6135e" providerId="ADAL" clId="{BBF16422-DF45-A44E-BD1A-93837EE5CED1}" dt="2023-04-16T20:45:45.090" v="5"/>
        <pc:sldMkLst>
          <pc:docMk/>
          <pc:sldMk cId="1455292072" sldId="333"/>
        </pc:sldMkLst>
      </pc:sldChg>
      <pc:sldChg chg="addSp delSp modSp mod">
        <pc:chgData name="Pablo Schwarzenberg Riveros" userId="8c8aad3b-0818-4347-9e94-70ceb4e6135e" providerId="ADAL" clId="{BBF16422-DF45-A44E-BD1A-93837EE5CED1}" dt="2023-04-16T20:44:55.818" v="2"/>
        <pc:sldMkLst>
          <pc:docMk/>
          <pc:sldMk cId="234126657" sldId="350"/>
        </pc:sldMkLst>
      </pc:sldChg>
      <pc:sldChg chg="addSp delSp modSp add mod">
        <pc:chgData name="Pablo Schwarzenberg Riveros" userId="8c8aad3b-0818-4347-9e94-70ceb4e6135e" providerId="ADAL" clId="{BBF16422-DF45-A44E-BD1A-93837EE5CED1}" dt="2023-04-16T23:33:10.976" v="1083" actId="478"/>
        <pc:sldMkLst>
          <pc:docMk/>
          <pc:sldMk cId="192448568" sldId="777"/>
        </pc:sldMkLst>
      </pc:sldChg>
      <pc:sldChg chg="addSp delSp modSp add mod ord">
        <pc:chgData name="Pablo Schwarzenberg Riveros" userId="8c8aad3b-0818-4347-9e94-70ceb4e6135e" providerId="ADAL" clId="{BBF16422-DF45-A44E-BD1A-93837EE5CED1}" dt="2023-04-17T02:46:43.050" v="1734" actId="20578"/>
        <pc:sldMkLst>
          <pc:docMk/>
          <pc:sldMk cId="586702541" sldId="778"/>
        </pc:sldMkLst>
      </pc:sldChg>
      <pc:sldChg chg="addSp delSp modSp add mod">
        <pc:chgData name="Pablo Schwarzenberg Riveros" userId="8c8aad3b-0818-4347-9e94-70ceb4e6135e" providerId="ADAL" clId="{BBF16422-DF45-A44E-BD1A-93837EE5CED1}" dt="2023-04-17T03:00:01.950" v="2385" actId="20577"/>
        <pc:sldMkLst>
          <pc:docMk/>
          <pc:sldMk cId="226581449" sldId="779"/>
        </pc:sldMkLst>
      </pc:sldChg>
      <pc:sldChg chg="addSp delSp modSp add del mod">
        <pc:chgData name="Pablo Schwarzenberg Riveros" userId="8c8aad3b-0818-4347-9e94-70ceb4e6135e" providerId="ADAL" clId="{BBF16422-DF45-A44E-BD1A-93837EE5CED1}" dt="2023-04-17T02:46:55.308" v="1735" actId="2696"/>
        <pc:sldMkLst>
          <pc:docMk/>
          <pc:sldMk cId="769800237" sldId="779"/>
        </pc:sldMkLst>
      </pc:sldChg>
      <pc:sldChg chg="addSp delSp modSp add mod">
        <pc:chgData name="Pablo Schwarzenberg Riveros" userId="8c8aad3b-0818-4347-9e94-70ceb4e6135e" providerId="ADAL" clId="{BBF16422-DF45-A44E-BD1A-93837EE5CED1}" dt="2023-04-17T01:34:26.918" v="1347" actId="1076"/>
        <pc:sldMkLst>
          <pc:docMk/>
          <pc:sldMk cId="2104584824" sldId="782"/>
        </pc:sldMkLst>
      </pc:sldChg>
      <pc:sldChg chg="addSp delSp modSp add mod">
        <pc:chgData name="Pablo Schwarzenberg Riveros" userId="8c8aad3b-0818-4347-9e94-70ceb4e6135e" providerId="ADAL" clId="{BBF16422-DF45-A44E-BD1A-93837EE5CED1}" dt="2023-04-17T01:40:12.486" v="1629" actId="478"/>
        <pc:sldMkLst>
          <pc:docMk/>
          <pc:sldMk cId="1535702053" sldId="819"/>
        </pc:sldMkLst>
      </pc:sldChg>
      <pc:sldChg chg="add">
        <pc:chgData name="Pablo Schwarzenberg Riveros" userId="8c8aad3b-0818-4347-9e94-70ceb4e6135e" providerId="ADAL" clId="{BBF16422-DF45-A44E-BD1A-93837EE5CED1}" dt="2023-04-16T23:26:06.398" v="1070"/>
        <pc:sldMkLst>
          <pc:docMk/>
          <pc:sldMk cId="2339539925" sldId="848"/>
        </pc:sldMkLst>
      </pc:sldChg>
      <pc:sldChg chg="delSp add mod">
        <pc:chgData name="Pablo Schwarzenberg Riveros" userId="8c8aad3b-0818-4347-9e94-70ceb4e6135e" providerId="ADAL" clId="{BBF16422-DF45-A44E-BD1A-93837EE5CED1}" dt="2023-04-17T01:40:15.478" v="1630" actId="478"/>
        <pc:sldMkLst>
          <pc:docMk/>
          <pc:sldMk cId="100397588" sldId="850"/>
        </pc:sldMkLst>
      </pc:sldChg>
      <pc:sldChg chg="addSp delSp modSp mod">
        <pc:chgData name="Pablo Schwarzenberg Riveros" userId="8c8aad3b-0818-4347-9e94-70ceb4e6135e" providerId="ADAL" clId="{BBF16422-DF45-A44E-BD1A-93837EE5CED1}" dt="2023-04-16T22:09:06.413" v="519" actId="20577"/>
        <pc:sldMkLst>
          <pc:docMk/>
          <pc:sldMk cId="1786193102" sldId="920"/>
        </pc:sldMkLst>
      </pc:sldChg>
      <pc:sldChg chg="add">
        <pc:chgData name="Pablo Schwarzenberg Riveros" userId="8c8aad3b-0818-4347-9e94-70ceb4e6135e" providerId="ADAL" clId="{BBF16422-DF45-A44E-BD1A-93837EE5CED1}" dt="2023-04-16T23:23:51.512" v="1069"/>
        <pc:sldMkLst>
          <pc:docMk/>
          <pc:sldMk cId="514909323" sldId="923"/>
        </pc:sldMkLst>
      </pc:sldChg>
      <pc:sldChg chg="del">
        <pc:chgData name="Pablo Schwarzenberg Riveros" userId="8c8aad3b-0818-4347-9e94-70ceb4e6135e" providerId="ADAL" clId="{BBF16422-DF45-A44E-BD1A-93837EE5CED1}" dt="2023-04-16T23:23:45.707" v="1068" actId="2696"/>
        <pc:sldMkLst>
          <pc:docMk/>
          <pc:sldMk cId="3009229077" sldId="923"/>
        </pc:sldMkLst>
      </pc:sldChg>
      <pc:sldChg chg="del">
        <pc:chgData name="Pablo Schwarzenberg Riveros" userId="8c8aad3b-0818-4347-9e94-70ceb4e6135e" providerId="ADAL" clId="{BBF16422-DF45-A44E-BD1A-93837EE5CED1}" dt="2023-04-16T23:23:45.707" v="1068" actId="2696"/>
        <pc:sldMkLst>
          <pc:docMk/>
          <pc:sldMk cId="1796713437" sldId="930"/>
        </pc:sldMkLst>
      </pc:sldChg>
      <pc:sldChg chg="add">
        <pc:chgData name="Pablo Schwarzenberg Riveros" userId="8c8aad3b-0818-4347-9e94-70ceb4e6135e" providerId="ADAL" clId="{BBF16422-DF45-A44E-BD1A-93837EE5CED1}" dt="2023-04-16T23:23:51.512" v="1069"/>
        <pc:sldMkLst>
          <pc:docMk/>
          <pc:sldMk cId="2053949996" sldId="930"/>
        </pc:sldMkLst>
      </pc:sldChg>
      <pc:sldChg chg="addSp delSp modSp new del mod">
        <pc:chgData name="Pablo Schwarzenberg Riveros" userId="8c8aad3b-0818-4347-9e94-70ceb4e6135e" providerId="ADAL" clId="{BBF16422-DF45-A44E-BD1A-93837EE5CED1}" dt="2023-04-16T23:23:45.707" v="1068" actId="2696"/>
        <pc:sldMkLst>
          <pc:docMk/>
          <pc:sldMk cId="1507455474" sldId="931"/>
        </pc:sldMkLst>
      </pc:sldChg>
      <pc:sldChg chg="add">
        <pc:chgData name="Pablo Schwarzenberg Riveros" userId="8c8aad3b-0818-4347-9e94-70ceb4e6135e" providerId="ADAL" clId="{BBF16422-DF45-A44E-BD1A-93837EE5CED1}" dt="2023-04-16T23:23:51.512" v="1069"/>
        <pc:sldMkLst>
          <pc:docMk/>
          <pc:sldMk cId="3125967879" sldId="931"/>
        </pc:sldMkLst>
      </pc:sldChg>
      <pc:sldChg chg="addSp delSp modSp new del mod">
        <pc:chgData name="Pablo Schwarzenberg Riveros" userId="8c8aad3b-0818-4347-9e94-70ceb4e6135e" providerId="ADAL" clId="{BBF16422-DF45-A44E-BD1A-93837EE5CED1}" dt="2023-04-16T23:23:45.707" v="1068" actId="2696"/>
        <pc:sldMkLst>
          <pc:docMk/>
          <pc:sldMk cId="836678513" sldId="932"/>
        </pc:sldMkLst>
      </pc:sldChg>
      <pc:sldChg chg="add">
        <pc:chgData name="Pablo Schwarzenberg Riveros" userId="8c8aad3b-0818-4347-9e94-70ceb4e6135e" providerId="ADAL" clId="{BBF16422-DF45-A44E-BD1A-93837EE5CED1}" dt="2023-04-16T23:23:51.512" v="1069"/>
        <pc:sldMkLst>
          <pc:docMk/>
          <pc:sldMk cId="1856346393" sldId="932"/>
        </pc:sldMkLst>
      </pc:sldChg>
      <pc:sldChg chg="add">
        <pc:chgData name="Pablo Schwarzenberg Riveros" userId="8c8aad3b-0818-4347-9e94-70ceb4e6135e" providerId="ADAL" clId="{BBF16422-DF45-A44E-BD1A-93837EE5CED1}" dt="2023-04-16T23:23:51.512" v="1069"/>
        <pc:sldMkLst>
          <pc:docMk/>
          <pc:sldMk cId="126007486" sldId="933"/>
        </pc:sldMkLst>
      </pc:sldChg>
      <pc:sldChg chg="addSp delSp modSp add del mod">
        <pc:chgData name="Pablo Schwarzenberg Riveros" userId="8c8aad3b-0818-4347-9e94-70ceb4e6135e" providerId="ADAL" clId="{BBF16422-DF45-A44E-BD1A-93837EE5CED1}" dt="2023-04-16T23:23:45.707" v="1068" actId="2696"/>
        <pc:sldMkLst>
          <pc:docMk/>
          <pc:sldMk cId="603784020" sldId="933"/>
        </pc:sldMkLst>
      </pc:sldChg>
      <pc:sldChg chg="add">
        <pc:chgData name="Pablo Schwarzenberg Riveros" userId="8c8aad3b-0818-4347-9e94-70ceb4e6135e" providerId="ADAL" clId="{BBF16422-DF45-A44E-BD1A-93837EE5CED1}" dt="2023-04-16T23:23:51.512" v="1069"/>
        <pc:sldMkLst>
          <pc:docMk/>
          <pc:sldMk cId="1426213347" sldId="934"/>
        </pc:sldMkLst>
      </pc:sldChg>
      <pc:sldChg chg="addSp delSp modSp new del mod">
        <pc:chgData name="Pablo Schwarzenberg Riveros" userId="8c8aad3b-0818-4347-9e94-70ceb4e6135e" providerId="ADAL" clId="{BBF16422-DF45-A44E-BD1A-93837EE5CED1}" dt="2023-04-16T23:23:45.707" v="1068" actId="2696"/>
        <pc:sldMkLst>
          <pc:docMk/>
          <pc:sldMk cId="3891107042" sldId="934"/>
        </pc:sldMkLst>
      </pc:sldChg>
      <pc:sldChg chg="add">
        <pc:chgData name="Pablo Schwarzenberg Riveros" userId="8c8aad3b-0818-4347-9e94-70ceb4e6135e" providerId="ADAL" clId="{BBF16422-DF45-A44E-BD1A-93837EE5CED1}" dt="2023-04-16T23:23:51.512" v="1069"/>
        <pc:sldMkLst>
          <pc:docMk/>
          <pc:sldMk cId="2592450735" sldId="935"/>
        </pc:sldMkLst>
      </pc:sldChg>
      <pc:sldChg chg="addSp delSp modSp new del mod">
        <pc:chgData name="Pablo Schwarzenberg Riveros" userId="8c8aad3b-0818-4347-9e94-70ceb4e6135e" providerId="ADAL" clId="{BBF16422-DF45-A44E-BD1A-93837EE5CED1}" dt="2023-04-16T23:23:45.707" v="1068" actId="2696"/>
        <pc:sldMkLst>
          <pc:docMk/>
          <pc:sldMk cId="2861914603" sldId="935"/>
        </pc:sldMkLst>
      </pc:sldChg>
      <pc:sldChg chg="addSp delSp modSp add del mod">
        <pc:chgData name="Pablo Schwarzenberg Riveros" userId="8c8aad3b-0818-4347-9e94-70ceb4e6135e" providerId="ADAL" clId="{BBF16422-DF45-A44E-BD1A-93837EE5CED1}" dt="2023-04-16T23:23:45.707" v="1068" actId="2696"/>
        <pc:sldMkLst>
          <pc:docMk/>
          <pc:sldMk cId="864468215" sldId="936"/>
        </pc:sldMkLst>
      </pc:sldChg>
      <pc:sldChg chg="add">
        <pc:chgData name="Pablo Schwarzenberg Riveros" userId="8c8aad3b-0818-4347-9e94-70ceb4e6135e" providerId="ADAL" clId="{BBF16422-DF45-A44E-BD1A-93837EE5CED1}" dt="2023-04-16T23:23:51.512" v="1069"/>
        <pc:sldMkLst>
          <pc:docMk/>
          <pc:sldMk cId="2938831577" sldId="936"/>
        </pc:sldMkLst>
      </pc:sldChg>
      <pc:sldChg chg="addSp delSp modSp add del mod">
        <pc:chgData name="Pablo Schwarzenberg Riveros" userId="8c8aad3b-0818-4347-9e94-70ceb4e6135e" providerId="ADAL" clId="{BBF16422-DF45-A44E-BD1A-93837EE5CED1}" dt="2023-04-16T23:23:45.707" v="1068" actId="2696"/>
        <pc:sldMkLst>
          <pc:docMk/>
          <pc:sldMk cId="120296219" sldId="937"/>
        </pc:sldMkLst>
      </pc:sldChg>
      <pc:sldChg chg="add">
        <pc:chgData name="Pablo Schwarzenberg Riveros" userId="8c8aad3b-0818-4347-9e94-70ceb4e6135e" providerId="ADAL" clId="{BBF16422-DF45-A44E-BD1A-93837EE5CED1}" dt="2023-04-16T23:23:51.512" v="1069"/>
        <pc:sldMkLst>
          <pc:docMk/>
          <pc:sldMk cId="2967978864" sldId="937"/>
        </pc:sldMkLst>
      </pc:sldChg>
      <pc:sldChg chg="addSp delSp modSp new del mod">
        <pc:chgData name="Pablo Schwarzenberg Riveros" userId="8c8aad3b-0818-4347-9e94-70ceb4e6135e" providerId="ADAL" clId="{BBF16422-DF45-A44E-BD1A-93837EE5CED1}" dt="2023-04-16T23:23:45.707" v="1068" actId="2696"/>
        <pc:sldMkLst>
          <pc:docMk/>
          <pc:sldMk cId="2144080029" sldId="938"/>
        </pc:sldMkLst>
      </pc:sldChg>
      <pc:sldChg chg="add">
        <pc:chgData name="Pablo Schwarzenberg Riveros" userId="8c8aad3b-0818-4347-9e94-70ceb4e6135e" providerId="ADAL" clId="{BBF16422-DF45-A44E-BD1A-93837EE5CED1}" dt="2023-04-16T23:23:51.512" v="1069"/>
        <pc:sldMkLst>
          <pc:docMk/>
          <pc:sldMk cId="2160216071" sldId="938"/>
        </pc:sldMkLst>
      </pc:sldChg>
      <pc:sldChg chg="addSp delSp modSp new del mod">
        <pc:chgData name="Pablo Schwarzenberg Riveros" userId="8c8aad3b-0818-4347-9e94-70ceb4e6135e" providerId="ADAL" clId="{BBF16422-DF45-A44E-BD1A-93837EE5CED1}" dt="2023-04-16T23:23:45.707" v="1068" actId="2696"/>
        <pc:sldMkLst>
          <pc:docMk/>
          <pc:sldMk cId="705786166" sldId="939"/>
        </pc:sldMkLst>
      </pc:sldChg>
      <pc:sldChg chg="add">
        <pc:chgData name="Pablo Schwarzenberg Riveros" userId="8c8aad3b-0818-4347-9e94-70ceb4e6135e" providerId="ADAL" clId="{BBF16422-DF45-A44E-BD1A-93837EE5CED1}" dt="2023-04-16T23:23:51.512" v="1069"/>
        <pc:sldMkLst>
          <pc:docMk/>
          <pc:sldMk cId="995685647" sldId="939"/>
        </pc:sldMkLst>
      </pc:sldChg>
      <pc:sldChg chg="add">
        <pc:chgData name="Pablo Schwarzenberg Riveros" userId="8c8aad3b-0818-4347-9e94-70ceb4e6135e" providerId="ADAL" clId="{BBF16422-DF45-A44E-BD1A-93837EE5CED1}" dt="2023-04-16T23:23:51.512" v="1069"/>
        <pc:sldMkLst>
          <pc:docMk/>
          <pc:sldMk cId="2921723512" sldId="940"/>
        </pc:sldMkLst>
      </pc:sldChg>
      <pc:sldChg chg="addSp delSp modSp new del mod">
        <pc:chgData name="Pablo Schwarzenberg Riveros" userId="8c8aad3b-0818-4347-9e94-70ceb4e6135e" providerId="ADAL" clId="{BBF16422-DF45-A44E-BD1A-93837EE5CED1}" dt="2023-04-16T23:23:45.707" v="1068" actId="2696"/>
        <pc:sldMkLst>
          <pc:docMk/>
          <pc:sldMk cId="3265927508" sldId="940"/>
        </pc:sldMkLst>
      </pc:sldChg>
      <pc:sldChg chg="modSp add mod">
        <pc:chgData name="Pablo Schwarzenberg Riveros" userId="8c8aad3b-0818-4347-9e94-70ceb4e6135e" providerId="ADAL" clId="{BBF16422-DF45-A44E-BD1A-93837EE5CED1}" dt="2023-04-16T23:53:19.165" v="1190" actId="20577"/>
        <pc:sldMkLst>
          <pc:docMk/>
          <pc:sldMk cId="2325810035" sldId="941"/>
        </pc:sldMkLst>
      </pc:sldChg>
      <pc:sldChg chg="add del">
        <pc:chgData name="Pablo Schwarzenberg Riveros" userId="8c8aad3b-0818-4347-9e94-70ceb4e6135e" providerId="ADAL" clId="{BBF16422-DF45-A44E-BD1A-93837EE5CED1}" dt="2023-04-16T23:26:12.749" v="1071" actId="2696"/>
        <pc:sldMkLst>
          <pc:docMk/>
          <pc:sldMk cId="2939396985" sldId="941"/>
        </pc:sldMkLst>
      </pc:sldChg>
      <pc:sldChg chg="addSp delSp modSp new mod">
        <pc:chgData name="Pablo Schwarzenberg Riveros" userId="8c8aad3b-0818-4347-9e94-70ceb4e6135e" providerId="ADAL" clId="{BBF16422-DF45-A44E-BD1A-93837EE5CED1}" dt="2023-04-17T00:12:33.793" v="1286" actId="1076"/>
        <pc:sldMkLst>
          <pc:docMk/>
          <pc:sldMk cId="3247780170" sldId="942"/>
        </pc:sldMkLst>
      </pc:sldChg>
      <pc:sldChg chg="addSp delSp modSp new mod">
        <pc:chgData name="Pablo Schwarzenberg Riveros" userId="8c8aad3b-0818-4347-9e94-70ceb4e6135e" providerId="ADAL" clId="{BBF16422-DF45-A44E-BD1A-93837EE5CED1}" dt="2023-04-17T00:13:53.412" v="1328" actId="1076"/>
        <pc:sldMkLst>
          <pc:docMk/>
          <pc:sldMk cId="600310714" sldId="943"/>
        </pc:sldMkLst>
      </pc:sldChg>
      <pc:sldChg chg="addSp delSp modSp new mod">
        <pc:chgData name="Pablo Schwarzenberg Riveros" userId="8c8aad3b-0818-4347-9e94-70ceb4e6135e" providerId="ADAL" clId="{BBF16422-DF45-A44E-BD1A-93837EE5CED1}" dt="2023-04-17T02:45:51.812" v="1728" actId="20577"/>
        <pc:sldMkLst>
          <pc:docMk/>
          <pc:sldMk cId="1219216955" sldId="944"/>
        </pc:sldMkLst>
      </pc:sldChg>
      <pc:sldChg chg="addSp delSp modSp new mod">
        <pc:chgData name="Pablo Schwarzenberg Riveros" userId="8c8aad3b-0818-4347-9e94-70ceb4e6135e" providerId="ADAL" clId="{BBF16422-DF45-A44E-BD1A-93837EE5CED1}" dt="2023-04-17T02:46:23.710" v="1732" actId="14100"/>
        <pc:sldMkLst>
          <pc:docMk/>
          <pc:sldMk cId="1540060001" sldId="945"/>
        </pc:sldMkLst>
      </pc:sldChg>
      <pc:sldChg chg="addSp delSp modSp new mod">
        <pc:chgData name="Pablo Schwarzenberg Riveros" userId="8c8aad3b-0818-4347-9e94-70ceb4e6135e" providerId="ADAL" clId="{BBF16422-DF45-A44E-BD1A-93837EE5CED1}" dt="2023-04-17T02:52:36.892" v="2078" actId="20577"/>
        <pc:sldMkLst>
          <pc:docMk/>
          <pc:sldMk cId="4219996952" sldId="946"/>
        </pc:sldMkLst>
      </pc:sldChg>
      <pc:sldChg chg="addSp delSp modSp new mod">
        <pc:chgData name="Pablo Schwarzenberg Riveros" userId="8c8aad3b-0818-4347-9e94-70ceb4e6135e" providerId="ADAL" clId="{BBF16422-DF45-A44E-BD1A-93837EE5CED1}" dt="2023-04-17T02:52:24.548" v="2065" actId="14100"/>
        <pc:sldMkLst>
          <pc:docMk/>
          <pc:sldMk cId="4258163984" sldId="947"/>
        </pc:sldMkLst>
      </pc:sldChg>
      <pc:sldChg chg="addSp delSp modSp new mod">
        <pc:chgData name="Pablo Schwarzenberg Riveros" userId="8c8aad3b-0818-4347-9e94-70ceb4e6135e" providerId="ADAL" clId="{BBF16422-DF45-A44E-BD1A-93837EE5CED1}" dt="2023-04-17T02:53:37.484" v="2131" actId="1076"/>
        <pc:sldMkLst>
          <pc:docMk/>
          <pc:sldMk cId="3614006499" sldId="948"/>
        </pc:sldMkLst>
      </pc:sldChg>
      <pc:sldChg chg="addSp delSp modSp new mod">
        <pc:chgData name="Pablo Schwarzenberg Riveros" userId="8c8aad3b-0818-4347-9e94-70ceb4e6135e" providerId="ADAL" clId="{BBF16422-DF45-A44E-BD1A-93837EE5CED1}" dt="2023-04-17T02:54:49.268" v="2172" actId="14100"/>
        <pc:sldMkLst>
          <pc:docMk/>
          <pc:sldMk cId="3965411475" sldId="949"/>
        </pc:sldMkLst>
      </pc:sldChg>
      <pc:sldChg chg="addSp delSp modSp new mod">
        <pc:chgData name="Pablo Schwarzenberg Riveros" userId="8c8aad3b-0818-4347-9e94-70ceb4e6135e" providerId="ADAL" clId="{BBF16422-DF45-A44E-BD1A-93837EE5CED1}" dt="2023-04-17T02:55:50.051" v="2226" actId="20577"/>
        <pc:sldMkLst>
          <pc:docMk/>
          <pc:sldMk cId="2780106774" sldId="950"/>
        </pc:sldMkLst>
      </pc:sldChg>
      <pc:sldChg chg="addSp delSp modSp new mod">
        <pc:chgData name="Pablo Schwarzenberg Riveros" userId="8c8aad3b-0818-4347-9e94-70ceb4e6135e" providerId="ADAL" clId="{BBF16422-DF45-A44E-BD1A-93837EE5CED1}" dt="2023-04-17T03:00:43.597" v="2412" actId="20577"/>
        <pc:sldMkLst>
          <pc:docMk/>
          <pc:sldMk cId="1462088087" sldId="951"/>
        </pc:sldMkLst>
      </pc:sldChg>
    </pc:docChg>
  </pc:docChgLst>
  <pc:docChgLst>
    <pc:chgData name="Pablo Schwarzenberg" userId="dbef0c8369ca2ce2" providerId="LiveId" clId="{0EB7AB6C-633D-1140-BFCB-BF7327A96E52}"/>
    <pc:docChg chg="modSld">
      <pc:chgData name="Pablo Schwarzenberg" userId="dbef0c8369ca2ce2" providerId="LiveId" clId="{0EB7AB6C-633D-1140-BFCB-BF7327A96E52}" dt="2025-03-25T00:07:06.397" v="6" actId="20577"/>
      <pc:docMkLst>
        <pc:docMk/>
      </pc:docMkLst>
      <pc:sldChg chg="modSp mod">
        <pc:chgData name="Pablo Schwarzenberg" userId="dbef0c8369ca2ce2" providerId="LiveId" clId="{0EB7AB6C-633D-1140-BFCB-BF7327A96E52}" dt="2025-03-25T00:07:06.397" v="6" actId="20577"/>
        <pc:sldMkLst>
          <pc:docMk/>
          <pc:sldMk cId="234126657" sldId="350"/>
        </pc:sldMkLst>
        <pc:spChg chg="mod">
          <ac:chgData name="Pablo Schwarzenberg" userId="dbef0c8369ca2ce2" providerId="LiveId" clId="{0EB7AB6C-633D-1140-BFCB-BF7327A96E52}" dt="2025-03-25T00:07:06.397" v="6" actId="20577"/>
          <ac:spMkLst>
            <pc:docMk/>
            <pc:sldMk cId="234126657" sldId="350"/>
            <ac:spMk id="2" creationId="{00000000-0000-0000-0000-000000000000}"/>
          </ac:spMkLst>
        </pc:spChg>
      </pc:sldChg>
    </pc:docChg>
  </pc:docChgLst>
  <pc:docChgLst>
    <pc:chgData name="Pablo Schwarzenberg Riveros" userId="8c8aad3b-0818-4347-9e94-70ceb4e6135e" providerId="ADAL" clId="{3B0E83F2-19D8-D445-9F6E-F0C3984CE58C}"/>
    <pc:docChg chg="modSld">
      <pc:chgData name="Pablo Schwarzenberg Riveros" userId="8c8aad3b-0818-4347-9e94-70ceb4e6135e" providerId="ADAL" clId="{3B0E83F2-19D8-D445-9F6E-F0C3984CE58C}" dt="2024-03-21T22:01:50.185" v="13" actId="20577"/>
      <pc:docMkLst>
        <pc:docMk/>
      </pc:docMkLst>
      <pc:sldChg chg="modSp mod">
        <pc:chgData name="Pablo Schwarzenberg Riveros" userId="8c8aad3b-0818-4347-9e94-70ceb4e6135e" providerId="ADAL" clId="{3B0E83F2-19D8-D445-9F6E-F0C3984CE58C}" dt="2024-03-21T22:01:50.185" v="13" actId="20577"/>
        <pc:sldMkLst>
          <pc:docMk/>
          <pc:sldMk cId="234126657" sldId="350"/>
        </pc:sldMkLst>
      </pc:sldChg>
    </pc:docChg>
  </pc:docChgLst>
  <pc:docChgLst>
    <pc:chgData name="Pablo Schwarzenberg Riveros" userId="8c8aad3b-0818-4347-9e94-70ceb4e6135e" providerId="ADAL" clId="{E984DC11-5664-C043-97ED-6650ECDD1B18}"/>
    <pc:docChg chg="custSel addSld modSld">
      <pc:chgData name="Pablo Schwarzenberg Riveros" userId="8c8aad3b-0818-4347-9e94-70ceb4e6135e" providerId="ADAL" clId="{E984DC11-5664-C043-97ED-6650ECDD1B18}" dt="2023-04-19T18:41:04.647" v="32" actId="27636"/>
      <pc:docMkLst>
        <pc:docMk/>
      </pc:docMkLst>
      <pc:sldChg chg="add">
        <pc:chgData name="Pablo Schwarzenberg Riveros" userId="8c8aad3b-0818-4347-9e94-70ceb4e6135e" providerId="ADAL" clId="{E984DC11-5664-C043-97ED-6650ECDD1B18}" dt="2023-04-19T18:40:07.887" v="0"/>
        <pc:sldMkLst>
          <pc:docMk/>
          <pc:sldMk cId="3150105119" sldId="922"/>
        </pc:sldMkLst>
      </pc:sldChg>
      <pc:sldChg chg="add">
        <pc:chgData name="Pablo Schwarzenberg Riveros" userId="8c8aad3b-0818-4347-9e94-70ceb4e6135e" providerId="ADAL" clId="{E984DC11-5664-C043-97ED-6650ECDD1B18}" dt="2023-04-19T18:40:07.887" v="0"/>
        <pc:sldMkLst>
          <pc:docMk/>
          <pc:sldMk cId="3807814657" sldId="924"/>
        </pc:sldMkLst>
      </pc:sldChg>
      <pc:sldChg chg="add">
        <pc:chgData name="Pablo Schwarzenberg Riveros" userId="8c8aad3b-0818-4347-9e94-70ceb4e6135e" providerId="ADAL" clId="{E984DC11-5664-C043-97ED-6650ECDD1B18}" dt="2023-04-19T18:40:07.887" v="0"/>
        <pc:sldMkLst>
          <pc:docMk/>
          <pc:sldMk cId="3275521748" sldId="925"/>
        </pc:sldMkLst>
      </pc:sldChg>
      <pc:sldChg chg="add">
        <pc:chgData name="Pablo Schwarzenberg Riveros" userId="8c8aad3b-0818-4347-9e94-70ceb4e6135e" providerId="ADAL" clId="{E984DC11-5664-C043-97ED-6650ECDD1B18}" dt="2023-04-19T18:40:07.887" v="0"/>
        <pc:sldMkLst>
          <pc:docMk/>
          <pc:sldMk cId="2958107871" sldId="926"/>
        </pc:sldMkLst>
      </pc:sldChg>
      <pc:sldChg chg="add">
        <pc:chgData name="Pablo Schwarzenberg Riveros" userId="8c8aad3b-0818-4347-9e94-70ceb4e6135e" providerId="ADAL" clId="{E984DC11-5664-C043-97ED-6650ECDD1B18}" dt="2023-04-19T18:40:07.887" v="0"/>
        <pc:sldMkLst>
          <pc:docMk/>
          <pc:sldMk cId="2489865695" sldId="927"/>
        </pc:sldMkLst>
      </pc:sldChg>
      <pc:sldChg chg="add">
        <pc:chgData name="Pablo Schwarzenberg Riveros" userId="8c8aad3b-0818-4347-9e94-70ceb4e6135e" providerId="ADAL" clId="{E984DC11-5664-C043-97ED-6650ECDD1B18}" dt="2023-04-19T18:40:07.887" v="0"/>
        <pc:sldMkLst>
          <pc:docMk/>
          <pc:sldMk cId="3533886621" sldId="928"/>
        </pc:sldMkLst>
      </pc:sldChg>
      <pc:sldChg chg="add">
        <pc:chgData name="Pablo Schwarzenberg Riveros" userId="8c8aad3b-0818-4347-9e94-70ceb4e6135e" providerId="ADAL" clId="{E984DC11-5664-C043-97ED-6650ECDD1B18}" dt="2023-04-19T18:40:07.887" v="0"/>
        <pc:sldMkLst>
          <pc:docMk/>
          <pc:sldMk cId="4263322038" sldId="929"/>
        </pc:sldMkLst>
      </pc:sldChg>
      <pc:sldChg chg="modSp add mod">
        <pc:chgData name="Pablo Schwarzenberg Riveros" userId="8c8aad3b-0818-4347-9e94-70ceb4e6135e" providerId="ADAL" clId="{E984DC11-5664-C043-97ED-6650ECDD1B18}" dt="2023-04-19T18:41:04.647" v="32" actId="27636"/>
        <pc:sldMkLst>
          <pc:docMk/>
          <pc:sldMk cId="2325810035" sldId="941"/>
        </pc:sldMkLst>
      </pc:sldChg>
    </pc:docChg>
  </pc:docChgLst>
  <pc:docChgLst>
    <pc:chgData name="Pablo Schwarzenberg Riveros" userId="8c8aad3b-0818-4347-9e94-70ceb4e6135e" providerId="ADAL" clId="{78BD3E59-C6E2-1C49-9225-5B3DE42E6E3B}"/>
    <pc:docChg chg="undo custSel addSld delSld modSld modSection">
      <pc:chgData name="Pablo Schwarzenberg Riveros" userId="8c8aad3b-0818-4347-9e94-70ceb4e6135e" providerId="ADAL" clId="{78BD3E59-C6E2-1C49-9225-5B3DE42E6E3B}" dt="2023-04-25T03:26:11.500" v="1469" actId="20577"/>
      <pc:docMkLst>
        <pc:docMk/>
      </pc:docMkLst>
      <pc:sldChg chg="del">
        <pc:chgData name="Pablo Schwarzenberg Riveros" userId="8c8aad3b-0818-4347-9e94-70ceb4e6135e" providerId="ADAL" clId="{78BD3E59-C6E2-1C49-9225-5B3DE42E6E3B}" dt="2023-04-25T01:48:57.045" v="71" actId="2696"/>
        <pc:sldMkLst>
          <pc:docMk/>
          <pc:sldMk cId="1455292072" sldId="333"/>
        </pc:sldMkLst>
      </pc:sldChg>
      <pc:sldChg chg="modSp mod">
        <pc:chgData name="Pablo Schwarzenberg Riveros" userId="8c8aad3b-0818-4347-9e94-70ceb4e6135e" providerId="ADAL" clId="{78BD3E59-C6E2-1C49-9225-5B3DE42E6E3B}" dt="2023-04-25T01:59:45.400" v="1196" actId="14100"/>
        <pc:sldMkLst>
          <pc:docMk/>
          <pc:sldMk cId="234126657" sldId="350"/>
        </pc:sldMkLst>
      </pc:sldChg>
      <pc:sldChg chg="del">
        <pc:chgData name="Pablo Schwarzenberg Riveros" userId="8c8aad3b-0818-4347-9e94-70ceb4e6135e" providerId="ADAL" clId="{78BD3E59-C6E2-1C49-9225-5B3DE42E6E3B}" dt="2023-04-25T01:48:53.569" v="43" actId="2696"/>
        <pc:sldMkLst>
          <pc:docMk/>
          <pc:sldMk cId="192448568" sldId="777"/>
        </pc:sldMkLst>
      </pc:sldChg>
      <pc:sldChg chg="del">
        <pc:chgData name="Pablo Schwarzenberg Riveros" userId="8c8aad3b-0818-4347-9e94-70ceb4e6135e" providerId="ADAL" clId="{78BD3E59-C6E2-1C49-9225-5B3DE42E6E3B}" dt="2023-04-25T01:48:53.581" v="52" actId="2696"/>
        <pc:sldMkLst>
          <pc:docMk/>
          <pc:sldMk cId="586702541" sldId="778"/>
        </pc:sldMkLst>
      </pc:sldChg>
      <pc:sldChg chg="del">
        <pc:chgData name="Pablo Schwarzenberg Riveros" userId="8c8aad3b-0818-4347-9e94-70ceb4e6135e" providerId="ADAL" clId="{78BD3E59-C6E2-1C49-9225-5B3DE42E6E3B}" dt="2023-04-25T01:48:53.578" v="50" actId="2696"/>
        <pc:sldMkLst>
          <pc:docMk/>
          <pc:sldMk cId="226581449" sldId="779"/>
        </pc:sldMkLst>
      </pc:sldChg>
      <pc:sldChg chg="del">
        <pc:chgData name="Pablo Schwarzenberg Riveros" userId="8c8aad3b-0818-4347-9e94-70ceb4e6135e" providerId="ADAL" clId="{78BD3E59-C6E2-1C49-9225-5B3DE42E6E3B}" dt="2023-04-25T01:48:53.582" v="53" actId="2696"/>
        <pc:sldMkLst>
          <pc:docMk/>
          <pc:sldMk cId="2104584824" sldId="782"/>
        </pc:sldMkLst>
      </pc:sldChg>
      <pc:sldChg chg="del">
        <pc:chgData name="Pablo Schwarzenberg Riveros" userId="8c8aad3b-0818-4347-9e94-70ceb4e6135e" providerId="ADAL" clId="{78BD3E59-C6E2-1C49-9225-5B3DE42E6E3B}" dt="2023-04-25T01:48:53.568" v="42" actId="2696"/>
        <pc:sldMkLst>
          <pc:docMk/>
          <pc:sldMk cId="1535702053" sldId="819"/>
        </pc:sldMkLst>
      </pc:sldChg>
      <pc:sldChg chg="del">
        <pc:chgData name="Pablo Schwarzenberg Riveros" userId="8c8aad3b-0818-4347-9e94-70ceb4e6135e" providerId="ADAL" clId="{78BD3E59-C6E2-1C49-9225-5B3DE42E6E3B}" dt="2023-04-25T01:48:53.590" v="59" actId="2696"/>
        <pc:sldMkLst>
          <pc:docMk/>
          <pc:sldMk cId="2339539925" sldId="848"/>
        </pc:sldMkLst>
      </pc:sldChg>
      <pc:sldChg chg="del">
        <pc:chgData name="Pablo Schwarzenberg Riveros" userId="8c8aad3b-0818-4347-9e94-70ceb4e6135e" providerId="ADAL" clId="{78BD3E59-C6E2-1C49-9225-5B3DE42E6E3B}" dt="2023-04-25T01:48:02.512" v="0" actId="2696"/>
        <pc:sldMkLst>
          <pc:docMk/>
          <pc:sldMk cId="2452915612" sldId="849"/>
        </pc:sldMkLst>
      </pc:sldChg>
      <pc:sldChg chg="del">
        <pc:chgData name="Pablo Schwarzenberg Riveros" userId="8c8aad3b-0818-4347-9e94-70ceb4e6135e" providerId="ADAL" clId="{78BD3E59-C6E2-1C49-9225-5B3DE42E6E3B}" dt="2023-04-25T01:48:53.579" v="51" actId="2696"/>
        <pc:sldMkLst>
          <pc:docMk/>
          <pc:sldMk cId="100397588" sldId="850"/>
        </pc:sldMkLst>
      </pc:sldChg>
      <pc:sldChg chg="delSp modSp del mod">
        <pc:chgData name="Pablo Schwarzenberg Riveros" userId="8c8aad3b-0818-4347-9e94-70ceb4e6135e" providerId="ADAL" clId="{78BD3E59-C6E2-1C49-9225-5B3DE42E6E3B}" dt="2023-04-25T01:48:40.947" v="32" actId="2696"/>
        <pc:sldMkLst>
          <pc:docMk/>
          <pc:sldMk cId="1786193102" sldId="920"/>
        </pc:sldMkLst>
      </pc:sldChg>
      <pc:sldChg chg="del">
        <pc:chgData name="Pablo Schwarzenberg Riveros" userId="8c8aad3b-0818-4347-9e94-70ceb4e6135e" providerId="ADAL" clId="{78BD3E59-C6E2-1C49-9225-5B3DE42E6E3B}" dt="2023-04-25T01:48:53.586" v="56" actId="2696"/>
        <pc:sldMkLst>
          <pc:docMk/>
          <pc:sldMk cId="544415649" sldId="921"/>
        </pc:sldMkLst>
      </pc:sldChg>
      <pc:sldChg chg="del">
        <pc:chgData name="Pablo Schwarzenberg Riveros" userId="8c8aad3b-0818-4347-9e94-70ceb4e6135e" providerId="ADAL" clId="{78BD3E59-C6E2-1C49-9225-5B3DE42E6E3B}" dt="2023-04-25T01:48:53.573" v="46" actId="2696"/>
        <pc:sldMkLst>
          <pc:docMk/>
          <pc:sldMk cId="3150105119" sldId="922"/>
        </pc:sldMkLst>
      </pc:sldChg>
      <pc:sldChg chg="del">
        <pc:chgData name="Pablo Schwarzenberg Riveros" userId="8c8aad3b-0818-4347-9e94-70ceb4e6135e" providerId="ADAL" clId="{78BD3E59-C6E2-1C49-9225-5B3DE42E6E3B}" dt="2023-04-25T01:48:53.587" v="57" actId="2696"/>
        <pc:sldMkLst>
          <pc:docMk/>
          <pc:sldMk cId="514909323" sldId="923"/>
        </pc:sldMkLst>
      </pc:sldChg>
      <pc:sldChg chg="del">
        <pc:chgData name="Pablo Schwarzenberg Riveros" userId="8c8aad3b-0818-4347-9e94-70ceb4e6135e" providerId="ADAL" clId="{78BD3E59-C6E2-1C49-9225-5B3DE42E6E3B}" dt="2023-04-25T01:48:47.202" v="33" actId="2696"/>
        <pc:sldMkLst>
          <pc:docMk/>
          <pc:sldMk cId="3807814657" sldId="924"/>
        </pc:sldMkLst>
      </pc:sldChg>
      <pc:sldChg chg="del">
        <pc:chgData name="Pablo Schwarzenberg Riveros" userId="8c8aad3b-0818-4347-9e94-70ceb4e6135e" providerId="ADAL" clId="{78BD3E59-C6E2-1C49-9225-5B3DE42E6E3B}" dt="2023-04-25T01:48:53.570" v="44" actId="2696"/>
        <pc:sldMkLst>
          <pc:docMk/>
          <pc:sldMk cId="3275521748" sldId="925"/>
        </pc:sldMkLst>
      </pc:sldChg>
      <pc:sldChg chg="del">
        <pc:chgData name="Pablo Schwarzenberg Riveros" userId="8c8aad3b-0818-4347-9e94-70ceb4e6135e" providerId="ADAL" clId="{78BD3E59-C6E2-1C49-9225-5B3DE42E6E3B}" dt="2023-04-25T01:48:53.563" v="38" actId="2696"/>
        <pc:sldMkLst>
          <pc:docMk/>
          <pc:sldMk cId="2958107871" sldId="926"/>
        </pc:sldMkLst>
      </pc:sldChg>
      <pc:sldChg chg="del">
        <pc:chgData name="Pablo Schwarzenberg Riveros" userId="8c8aad3b-0818-4347-9e94-70ceb4e6135e" providerId="ADAL" clId="{78BD3E59-C6E2-1C49-9225-5B3DE42E6E3B}" dt="2023-04-25T01:48:53.599" v="67" actId="2696"/>
        <pc:sldMkLst>
          <pc:docMk/>
          <pc:sldMk cId="2489865695" sldId="927"/>
        </pc:sldMkLst>
      </pc:sldChg>
      <pc:sldChg chg="del">
        <pc:chgData name="Pablo Schwarzenberg Riveros" userId="8c8aad3b-0818-4347-9e94-70ceb4e6135e" providerId="ADAL" clId="{78BD3E59-C6E2-1C49-9225-5B3DE42E6E3B}" dt="2023-04-25T01:48:53.598" v="66" actId="2696"/>
        <pc:sldMkLst>
          <pc:docMk/>
          <pc:sldMk cId="3533886621" sldId="928"/>
        </pc:sldMkLst>
      </pc:sldChg>
      <pc:sldChg chg="del">
        <pc:chgData name="Pablo Schwarzenberg Riveros" userId="8c8aad3b-0818-4347-9e94-70ceb4e6135e" providerId="ADAL" clId="{78BD3E59-C6E2-1C49-9225-5B3DE42E6E3B}" dt="2023-04-25T01:48:53.558" v="34" actId="2696"/>
        <pc:sldMkLst>
          <pc:docMk/>
          <pc:sldMk cId="4263322038" sldId="929"/>
        </pc:sldMkLst>
      </pc:sldChg>
      <pc:sldChg chg="del">
        <pc:chgData name="Pablo Schwarzenberg Riveros" userId="8c8aad3b-0818-4347-9e94-70ceb4e6135e" providerId="ADAL" clId="{78BD3E59-C6E2-1C49-9225-5B3DE42E6E3B}" dt="2023-04-25T01:48:53.576" v="48" actId="2696"/>
        <pc:sldMkLst>
          <pc:docMk/>
          <pc:sldMk cId="2053949996" sldId="930"/>
        </pc:sldMkLst>
      </pc:sldChg>
      <pc:sldChg chg="del">
        <pc:chgData name="Pablo Schwarzenberg Riveros" userId="8c8aad3b-0818-4347-9e94-70ceb4e6135e" providerId="ADAL" clId="{78BD3E59-C6E2-1C49-9225-5B3DE42E6E3B}" dt="2023-04-25T01:48:53.602" v="69" actId="2696"/>
        <pc:sldMkLst>
          <pc:docMk/>
          <pc:sldMk cId="3125967879" sldId="931"/>
        </pc:sldMkLst>
      </pc:sldChg>
      <pc:sldChg chg="del">
        <pc:chgData name="Pablo Schwarzenberg Riveros" userId="8c8aad3b-0818-4347-9e94-70ceb4e6135e" providerId="ADAL" clId="{78BD3E59-C6E2-1C49-9225-5B3DE42E6E3B}" dt="2023-04-25T01:48:53.583" v="54" actId="2696"/>
        <pc:sldMkLst>
          <pc:docMk/>
          <pc:sldMk cId="1856346393" sldId="932"/>
        </pc:sldMkLst>
      </pc:sldChg>
      <pc:sldChg chg="del">
        <pc:chgData name="Pablo Schwarzenberg Riveros" userId="8c8aad3b-0818-4347-9e94-70ceb4e6135e" providerId="ADAL" clId="{78BD3E59-C6E2-1C49-9225-5B3DE42E6E3B}" dt="2023-04-25T01:48:53.560" v="36" actId="2696"/>
        <pc:sldMkLst>
          <pc:docMk/>
          <pc:sldMk cId="126007486" sldId="933"/>
        </pc:sldMkLst>
      </pc:sldChg>
      <pc:sldChg chg="del">
        <pc:chgData name="Pablo Schwarzenberg Riveros" userId="8c8aad3b-0818-4347-9e94-70ceb4e6135e" providerId="ADAL" clId="{78BD3E59-C6E2-1C49-9225-5B3DE42E6E3B}" dt="2023-04-25T01:48:53.564" v="39" actId="2696"/>
        <pc:sldMkLst>
          <pc:docMk/>
          <pc:sldMk cId="1426213347" sldId="934"/>
        </pc:sldMkLst>
      </pc:sldChg>
      <pc:sldChg chg="del">
        <pc:chgData name="Pablo Schwarzenberg Riveros" userId="8c8aad3b-0818-4347-9e94-70ceb4e6135e" providerId="ADAL" clId="{78BD3E59-C6E2-1C49-9225-5B3DE42E6E3B}" dt="2023-04-25T01:48:53.577" v="49" actId="2696"/>
        <pc:sldMkLst>
          <pc:docMk/>
          <pc:sldMk cId="2592450735" sldId="935"/>
        </pc:sldMkLst>
      </pc:sldChg>
      <pc:sldChg chg="del">
        <pc:chgData name="Pablo Schwarzenberg Riveros" userId="8c8aad3b-0818-4347-9e94-70ceb4e6135e" providerId="ADAL" clId="{78BD3E59-C6E2-1C49-9225-5B3DE42E6E3B}" dt="2023-04-25T01:48:53.600" v="68" actId="2696"/>
        <pc:sldMkLst>
          <pc:docMk/>
          <pc:sldMk cId="2938831577" sldId="936"/>
        </pc:sldMkLst>
      </pc:sldChg>
      <pc:sldChg chg="del">
        <pc:chgData name="Pablo Schwarzenberg Riveros" userId="8c8aad3b-0818-4347-9e94-70ceb4e6135e" providerId="ADAL" clId="{78BD3E59-C6E2-1C49-9225-5B3DE42E6E3B}" dt="2023-04-25T01:48:53.603" v="70" actId="2696"/>
        <pc:sldMkLst>
          <pc:docMk/>
          <pc:sldMk cId="2967978864" sldId="937"/>
        </pc:sldMkLst>
      </pc:sldChg>
      <pc:sldChg chg="del">
        <pc:chgData name="Pablo Schwarzenberg Riveros" userId="8c8aad3b-0818-4347-9e94-70ceb4e6135e" providerId="ADAL" clId="{78BD3E59-C6E2-1C49-9225-5B3DE42E6E3B}" dt="2023-04-25T01:48:53.571" v="45" actId="2696"/>
        <pc:sldMkLst>
          <pc:docMk/>
          <pc:sldMk cId="2160216071" sldId="938"/>
        </pc:sldMkLst>
      </pc:sldChg>
      <pc:sldChg chg="del">
        <pc:chgData name="Pablo Schwarzenberg Riveros" userId="8c8aad3b-0818-4347-9e94-70ceb4e6135e" providerId="ADAL" clId="{78BD3E59-C6E2-1C49-9225-5B3DE42E6E3B}" dt="2023-04-25T01:48:53.591" v="60" actId="2696"/>
        <pc:sldMkLst>
          <pc:docMk/>
          <pc:sldMk cId="995685647" sldId="939"/>
        </pc:sldMkLst>
      </pc:sldChg>
      <pc:sldChg chg="del">
        <pc:chgData name="Pablo Schwarzenberg Riveros" userId="8c8aad3b-0818-4347-9e94-70ceb4e6135e" providerId="ADAL" clId="{78BD3E59-C6E2-1C49-9225-5B3DE42E6E3B}" dt="2023-04-25T01:48:53.565" v="40" actId="2696"/>
        <pc:sldMkLst>
          <pc:docMk/>
          <pc:sldMk cId="2921723512" sldId="940"/>
        </pc:sldMkLst>
      </pc:sldChg>
      <pc:sldChg chg="del">
        <pc:chgData name="Pablo Schwarzenberg Riveros" userId="8c8aad3b-0818-4347-9e94-70ceb4e6135e" providerId="ADAL" clId="{78BD3E59-C6E2-1C49-9225-5B3DE42E6E3B}" dt="2023-04-25T01:48:53.588" v="58" actId="2696"/>
        <pc:sldMkLst>
          <pc:docMk/>
          <pc:sldMk cId="2325810035" sldId="941"/>
        </pc:sldMkLst>
      </pc:sldChg>
      <pc:sldChg chg="del">
        <pc:chgData name="Pablo Schwarzenberg Riveros" userId="8c8aad3b-0818-4347-9e94-70ceb4e6135e" providerId="ADAL" clId="{78BD3E59-C6E2-1C49-9225-5B3DE42E6E3B}" dt="2023-04-25T01:48:53.561" v="37" actId="2696"/>
        <pc:sldMkLst>
          <pc:docMk/>
          <pc:sldMk cId="3247780170" sldId="942"/>
        </pc:sldMkLst>
      </pc:sldChg>
      <pc:sldChg chg="del">
        <pc:chgData name="Pablo Schwarzenberg Riveros" userId="8c8aad3b-0818-4347-9e94-70ceb4e6135e" providerId="ADAL" clId="{78BD3E59-C6E2-1C49-9225-5B3DE42E6E3B}" dt="2023-04-25T01:48:53.596" v="64" actId="2696"/>
        <pc:sldMkLst>
          <pc:docMk/>
          <pc:sldMk cId="600310714" sldId="943"/>
        </pc:sldMkLst>
      </pc:sldChg>
      <pc:sldChg chg="del">
        <pc:chgData name="Pablo Schwarzenberg Riveros" userId="8c8aad3b-0818-4347-9e94-70ceb4e6135e" providerId="ADAL" clId="{78BD3E59-C6E2-1C49-9225-5B3DE42E6E3B}" dt="2023-04-25T01:48:53.594" v="62" actId="2696"/>
        <pc:sldMkLst>
          <pc:docMk/>
          <pc:sldMk cId="1219216955" sldId="944"/>
        </pc:sldMkLst>
      </pc:sldChg>
      <pc:sldChg chg="del">
        <pc:chgData name="Pablo Schwarzenberg Riveros" userId="8c8aad3b-0818-4347-9e94-70ceb4e6135e" providerId="ADAL" clId="{78BD3E59-C6E2-1C49-9225-5B3DE42E6E3B}" dt="2023-04-25T01:48:53.595" v="63" actId="2696"/>
        <pc:sldMkLst>
          <pc:docMk/>
          <pc:sldMk cId="1540060001" sldId="945"/>
        </pc:sldMkLst>
      </pc:sldChg>
      <pc:sldChg chg="del">
        <pc:chgData name="Pablo Schwarzenberg Riveros" userId="8c8aad3b-0818-4347-9e94-70ceb4e6135e" providerId="ADAL" clId="{78BD3E59-C6E2-1C49-9225-5B3DE42E6E3B}" dt="2023-04-25T01:48:53.597" v="65" actId="2696"/>
        <pc:sldMkLst>
          <pc:docMk/>
          <pc:sldMk cId="4219996952" sldId="946"/>
        </pc:sldMkLst>
      </pc:sldChg>
      <pc:sldChg chg="del">
        <pc:chgData name="Pablo Schwarzenberg Riveros" userId="8c8aad3b-0818-4347-9e94-70ceb4e6135e" providerId="ADAL" clId="{78BD3E59-C6E2-1C49-9225-5B3DE42E6E3B}" dt="2023-04-25T01:48:53.584" v="55" actId="2696"/>
        <pc:sldMkLst>
          <pc:docMk/>
          <pc:sldMk cId="4258163984" sldId="947"/>
        </pc:sldMkLst>
      </pc:sldChg>
      <pc:sldChg chg="del">
        <pc:chgData name="Pablo Schwarzenberg Riveros" userId="8c8aad3b-0818-4347-9e94-70ceb4e6135e" providerId="ADAL" clId="{78BD3E59-C6E2-1C49-9225-5B3DE42E6E3B}" dt="2023-04-25T01:48:53.574" v="47" actId="2696"/>
        <pc:sldMkLst>
          <pc:docMk/>
          <pc:sldMk cId="3614006499" sldId="948"/>
        </pc:sldMkLst>
      </pc:sldChg>
      <pc:sldChg chg="del">
        <pc:chgData name="Pablo Schwarzenberg Riveros" userId="8c8aad3b-0818-4347-9e94-70ceb4e6135e" providerId="ADAL" clId="{78BD3E59-C6E2-1C49-9225-5B3DE42E6E3B}" dt="2023-04-25T01:48:53.559" v="35" actId="2696"/>
        <pc:sldMkLst>
          <pc:docMk/>
          <pc:sldMk cId="3965411475" sldId="949"/>
        </pc:sldMkLst>
      </pc:sldChg>
      <pc:sldChg chg="del">
        <pc:chgData name="Pablo Schwarzenberg Riveros" userId="8c8aad3b-0818-4347-9e94-70ceb4e6135e" providerId="ADAL" clId="{78BD3E59-C6E2-1C49-9225-5B3DE42E6E3B}" dt="2023-04-25T01:48:53.566" v="41" actId="2696"/>
        <pc:sldMkLst>
          <pc:docMk/>
          <pc:sldMk cId="2780106774" sldId="950"/>
        </pc:sldMkLst>
      </pc:sldChg>
      <pc:sldChg chg="del">
        <pc:chgData name="Pablo Schwarzenberg Riveros" userId="8c8aad3b-0818-4347-9e94-70ceb4e6135e" providerId="ADAL" clId="{78BD3E59-C6E2-1C49-9225-5B3DE42E6E3B}" dt="2023-04-25T01:48:53.593" v="61" actId="2696"/>
        <pc:sldMkLst>
          <pc:docMk/>
          <pc:sldMk cId="1462088087" sldId="951"/>
        </pc:sldMkLst>
      </pc:sldChg>
      <pc:sldChg chg="addSp delSp modSp new mod">
        <pc:chgData name="Pablo Schwarzenberg Riveros" userId="8c8aad3b-0818-4347-9e94-70ceb4e6135e" providerId="ADAL" clId="{78BD3E59-C6E2-1C49-9225-5B3DE42E6E3B}" dt="2023-04-25T03:10:13.426" v="1309" actId="20577"/>
        <pc:sldMkLst>
          <pc:docMk/>
          <pc:sldMk cId="3315614240" sldId="952"/>
        </pc:sldMkLst>
      </pc:sldChg>
      <pc:sldChg chg="modSp add del mod">
        <pc:chgData name="Pablo Schwarzenberg Riveros" userId="8c8aad3b-0818-4347-9e94-70ceb4e6135e" providerId="ADAL" clId="{78BD3E59-C6E2-1C49-9225-5B3DE42E6E3B}" dt="2023-04-25T03:21:01.655" v="1440" actId="2696"/>
        <pc:sldMkLst>
          <pc:docMk/>
          <pc:sldMk cId="2420813510" sldId="953"/>
        </pc:sldMkLst>
      </pc:sldChg>
      <pc:sldChg chg="modSp add mod">
        <pc:chgData name="Pablo Schwarzenberg Riveros" userId="8c8aad3b-0818-4347-9e94-70ceb4e6135e" providerId="ADAL" clId="{78BD3E59-C6E2-1C49-9225-5B3DE42E6E3B}" dt="2023-04-25T03:23:35.938" v="1442" actId="20577"/>
        <pc:sldMkLst>
          <pc:docMk/>
          <pc:sldMk cId="4201619878" sldId="954"/>
        </pc:sldMkLst>
      </pc:sldChg>
      <pc:sldChg chg="modSp add mod">
        <pc:chgData name="Pablo Schwarzenberg Riveros" userId="8c8aad3b-0818-4347-9e94-70ceb4e6135e" providerId="ADAL" clId="{78BD3E59-C6E2-1C49-9225-5B3DE42E6E3B}" dt="2023-04-25T03:26:11.500" v="1469" actId="20577"/>
        <pc:sldMkLst>
          <pc:docMk/>
          <pc:sldMk cId="2240766367" sldId="955"/>
        </pc:sldMkLst>
      </pc:sldChg>
      <pc:sldChg chg="modSp add del mod">
        <pc:chgData name="Pablo Schwarzenberg Riveros" userId="8c8aad3b-0818-4347-9e94-70ceb4e6135e" providerId="ADAL" clId="{78BD3E59-C6E2-1C49-9225-5B3DE42E6E3B}" dt="2023-04-25T01:59:59.901" v="1197" actId="2696"/>
        <pc:sldMkLst>
          <pc:docMk/>
          <pc:sldMk cId="2360986270" sldId="955"/>
        </pc:sldMkLst>
      </pc:sldChg>
      <pc:sldChg chg="modSp add mod">
        <pc:chgData name="Pablo Schwarzenberg Riveros" userId="8c8aad3b-0818-4347-9e94-70ceb4e6135e" providerId="ADAL" clId="{78BD3E59-C6E2-1C49-9225-5B3DE42E6E3B}" dt="2023-04-25T03:10:41.941" v="1352" actId="20577"/>
        <pc:sldMkLst>
          <pc:docMk/>
          <pc:sldMk cId="1839555935" sldId="95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DF61EA0F-A667-4B49-8422-0062BC55E249}" type="slidenum">
              <a:rPr lang="en-US" sz="1200" b="0" i="0">
                <a:latin typeface="Calibri"/>
                <a:ea typeface="+mn-ea"/>
                <a:cs typeface="+mn-cs"/>
              </a:rPr>
              <a:t>1</a:t>
            </a:fld>
            <a:endParaRPr lang="en-US" sz="1200" b="0" i="0" dirty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8571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961914" cy="2387600"/>
          </a:xfrm>
        </p:spPr>
        <p:txBody>
          <a:bodyPr>
            <a:normAutofit/>
          </a:bodyPr>
          <a:lstStyle/>
          <a:p>
            <a:r>
              <a:rPr lang="es-ES" sz="4800" noProof="1"/>
              <a:t>Proyecto 1: CINF104</a:t>
            </a:r>
            <a:br>
              <a:rPr lang="es-ES" sz="4800" noProof="1"/>
            </a:br>
            <a:r>
              <a:rPr lang="es-ES" sz="4800" noProof="1"/>
              <a:t>(Indicar objetivo)</a:t>
            </a:r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Integrantes:</a:t>
            </a:r>
          </a:p>
        </p:txBody>
      </p:sp>
      <p:pic>
        <p:nvPicPr>
          <p:cNvPr id="3" name="Imagen 5">
            <a:extLst>
              <a:ext uri="{FF2B5EF4-FFF2-40B4-BE49-F238E27FC236}">
                <a16:creationId xmlns:a16="http://schemas.microsoft.com/office/drawing/2014/main" id="{6777F07E-0BD7-7703-CC59-3CEA11562D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300" y="358463"/>
            <a:ext cx="2862134" cy="266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26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E233-111F-FDED-4416-A9239FDDB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Revisión Bibliográfica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104FE5B-886B-F422-302F-5D9CAE93045F}"/>
              </a:ext>
            </a:extLst>
          </p:cNvPr>
          <p:cNvSpPr/>
          <p:nvPr/>
        </p:nvSpPr>
        <p:spPr>
          <a:xfrm>
            <a:off x="8305801" y="1698171"/>
            <a:ext cx="3048000" cy="301897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 dirty="0">
              <a:solidFill>
                <a:schemeClr val="tx1"/>
              </a:solidFill>
            </a:endParaRPr>
          </a:p>
          <a:p>
            <a:pPr algn="ctr"/>
            <a:r>
              <a:rPr lang="en-CL" dirty="0">
                <a:solidFill>
                  <a:schemeClr val="tx1"/>
                </a:solidFill>
              </a:rPr>
              <a:t>¿Por qué es importante el problema?</a:t>
            </a:r>
          </a:p>
          <a:p>
            <a:pPr algn="ctr"/>
            <a:r>
              <a:rPr lang="en-CL" dirty="0">
                <a:solidFill>
                  <a:schemeClr val="tx1"/>
                </a:solidFill>
              </a:rPr>
              <a:t>¿Qué técnicas se han usado para abordalo?</a:t>
            </a:r>
          </a:p>
          <a:p>
            <a:pPr algn="ctr"/>
            <a:r>
              <a:rPr lang="en-CL" dirty="0">
                <a:solidFill>
                  <a:schemeClr val="tx1"/>
                </a:solidFill>
              </a:rPr>
              <a:t>¿Qué resultados se han obtenido?</a:t>
            </a:r>
          </a:p>
          <a:p>
            <a:pPr algn="ctr"/>
            <a:r>
              <a:rPr lang="en-CL" dirty="0">
                <a:solidFill>
                  <a:schemeClr val="tx1"/>
                </a:solidFill>
              </a:rPr>
              <a:t>Incluir referencias encontradas (combinar recientes (&gt;=2021) con antiguas muy citadas)</a:t>
            </a:r>
          </a:p>
          <a:p>
            <a:pPr algn="ctr"/>
            <a:endParaRPr lang="en-CL" dirty="0">
              <a:solidFill>
                <a:schemeClr val="tx1"/>
              </a:solidFill>
            </a:endParaRPr>
          </a:p>
          <a:p>
            <a:pPr algn="ctr"/>
            <a:endParaRPr lang="en-C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28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E233-111F-FDED-4416-A9239FDDB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Análisis de datos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104FE5B-886B-F422-302F-5D9CAE93045F}"/>
              </a:ext>
            </a:extLst>
          </p:cNvPr>
          <p:cNvSpPr/>
          <p:nvPr/>
        </p:nvSpPr>
        <p:spPr>
          <a:xfrm>
            <a:off x="8305801" y="1698171"/>
            <a:ext cx="3048000" cy="301897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>
                <a:solidFill>
                  <a:schemeClr val="tx1"/>
                </a:solidFill>
              </a:rPr>
              <a:t>Indicar con gráficos y tablas el resultado del análisis exploratorio de datos, considerando completitud, correctitud y ouliers.</a:t>
            </a:r>
          </a:p>
        </p:txBody>
      </p:sp>
    </p:spTree>
    <p:extLst>
      <p:ext uri="{BB962C8B-B14F-4D97-AF65-F5344CB8AC3E}">
        <p14:creationId xmlns:p14="http://schemas.microsoft.com/office/powerpoint/2010/main" val="3315614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E233-111F-FDED-4416-A9239FDDB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Experimentos (Tabla y Figuras)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104FE5B-886B-F422-302F-5D9CAE93045F}"/>
              </a:ext>
            </a:extLst>
          </p:cNvPr>
          <p:cNvSpPr/>
          <p:nvPr/>
        </p:nvSpPr>
        <p:spPr>
          <a:xfrm>
            <a:off x="8305801" y="1698171"/>
            <a:ext cx="3048000" cy="301897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>
                <a:solidFill>
                  <a:schemeClr val="tx1"/>
                </a:solidFill>
              </a:rPr>
              <a:t>Modelos utilizados</a:t>
            </a:r>
          </a:p>
          <a:p>
            <a:pPr algn="ctr"/>
            <a:r>
              <a:rPr lang="en-CL" dirty="0">
                <a:solidFill>
                  <a:schemeClr val="tx1"/>
                </a:solidFill>
              </a:rPr>
              <a:t>Métricas de Desempeño (Accuracy, Precision, Recall, F1, MAE, MSE, según problema)</a:t>
            </a:r>
          </a:p>
          <a:p>
            <a:pPr algn="ctr"/>
            <a:r>
              <a:rPr lang="en-CL" dirty="0">
                <a:solidFill>
                  <a:schemeClr val="tx1"/>
                </a:solidFill>
              </a:rPr>
              <a:t>Matriz de Confusión/Curva ROC (si corresponde)</a:t>
            </a:r>
          </a:p>
          <a:p>
            <a:pPr algn="ctr"/>
            <a:r>
              <a:rPr lang="en-CL" dirty="0">
                <a:solidFill>
                  <a:schemeClr val="tx1"/>
                </a:solidFill>
              </a:rPr>
              <a:t>Gráfico Loss vs Epochs</a:t>
            </a:r>
          </a:p>
        </p:txBody>
      </p:sp>
    </p:spTree>
    <p:extLst>
      <p:ext uri="{BB962C8B-B14F-4D97-AF65-F5344CB8AC3E}">
        <p14:creationId xmlns:p14="http://schemas.microsoft.com/office/powerpoint/2010/main" val="224076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E233-111F-FDED-4416-A9239FDDB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L" dirty="0"/>
              <a:t>Discusión de resultados</a:t>
            </a:r>
            <a:br>
              <a:rPr lang="en-CL" dirty="0"/>
            </a:br>
            <a:r>
              <a:rPr lang="en-CL" dirty="0"/>
              <a:t>(Tabla y Figura)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104FE5B-886B-F422-302F-5D9CAE93045F}"/>
              </a:ext>
            </a:extLst>
          </p:cNvPr>
          <p:cNvSpPr/>
          <p:nvPr/>
        </p:nvSpPr>
        <p:spPr>
          <a:xfrm>
            <a:off x="8305801" y="1698171"/>
            <a:ext cx="3048000" cy="301897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>
                <a:solidFill>
                  <a:schemeClr val="tx1"/>
                </a:solidFill>
              </a:rPr>
              <a:t>Ejemplo de una predicción o clasificación usando el mejor modelo hasta el momento</a:t>
            </a:r>
          </a:p>
          <a:p>
            <a:pPr algn="ctr"/>
            <a:endParaRPr lang="en-CL" dirty="0">
              <a:solidFill>
                <a:schemeClr val="tx1"/>
              </a:solidFill>
            </a:endParaRPr>
          </a:p>
          <a:p>
            <a:pPr algn="ctr"/>
            <a:r>
              <a:rPr lang="en-CL" dirty="0">
                <a:solidFill>
                  <a:schemeClr val="tx1"/>
                </a:solidFill>
              </a:rPr>
              <a:t>Explicación de los resultados obtenidos hasta el momento</a:t>
            </a:r>
          </a:p>
        </p:txBody>
      </p:sp>
    </p:spTree>
    <p:extLst>
      <p:ext uri="{BB962C8B-B14F-4D97-AF65-F5344CB8AC3E}">
        <p14:creationId xmlns:p14="http://schemas.microsoft.com/office/powerpoint/2010/main" val="4201619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E233-111F-FDED-4416-A9239FDDB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/>
              <a:t>Conclusión y Siguientes Pasos </a:t>
            </a:r>
            <a:r>
              <a:rPr lang="en-CL" dirty="0"/>
              <a:t>(Frase)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104FE5B-886B-F422-302F-5D9CAE93045F}"/>
              </a:ext>
            </a:extLst>
          </p:cNvPr>
          <p:cNvSpPr/>
          <p:nvPr/>
        </p:nvSpPr>
        <p:spPr>
          <a:xfrm>
            <a:off x="8305801" y="1698171"/>
            <a:ext cx="3048000" cy="301897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>
                <a:solidFill>
                  <a:schemeClr val="tx1"/>
                </a:solidFill>
              </a:rPr>
              <a:t>Cuál es el plan después de hoy</a:t>
            </a:r>
          </a:p>
          <a:p>
            <a:pPr algn="ctr"/>
            <a:r>
              <a:rPr lang="en-CL" dirty="0">
                <a:solidFill>
                  <a:schemeClr val="tx1"/>
                </a:solidFill>
              </a:rPr>
              <a:t>Una Propuesta respecto a cómo podrían mejorarse los resultados</a:t>
            </a:r>
          </a:p>
          <a:p>
            <a:pPr algn="ctr"/>
            <a:endParaRPr lang="en-C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555935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Bienvenido a PowerPoint</Template>
  <TotalTime>0</TotalTime>
  <Words>169</Words>
  <Application>Microsoft Macintosh PowerPoint</Application>
  <PresentationFormat>Panorámica</PresentationFormat>
  <Paragraphs>23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Segoe UI</vt:lpstr>
      <vt:lpstr>Segoe UI Light</vt:lpstr>
      <vt:lpstr>WelcomeDoc</vt:lpstr>
      <vt:lpstr>Proyecto 1: CINF104 (Indicar objetivo)</vt:lpstr>
      <vt:lpstr>Revisión Bibliográfica</vt:lpstr>
      <vt:lpstr>Análisis de datos</vt:lpstr>
      <vt:lpstr>Experimentos (Tabla y Figuras)</vt:lpstr>
      <vt:lpstr>Discusión de resultados (Tabla y Figura)</vt:lpstr>
      <vt:lpstr>Conclusión y Siguientes Pasos (Frase)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2014-07-14T23:40:50Z</dcterms:created>
  <dcterms:modified xsi:type="dcterms:W3CDTF">2025-03-25T00:20:35Z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