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ata7.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92" r:id="rId3"/>
    <p:sldId id="265" r:id="rId4"/>
    <p:sldId id="323" r:id="rId5"/>
    <p:sldId id="264" r:id="rId6"/>
    <p:sldId id="325" r:id="rId7"/>
    <p:sldId id="327" r:id="rId8"/>
    <p:sldId id="337" r:id="rId9"/>
    <p:sldId id="326" r:id="rId10"/>
    <p:sldId id="338" r:id="rId11"/>
    <p:sldId id="345" r:id="rId12"/>
    <p:sldId id="330" r:id="rId13"/>
    <p:sldId id="346" r:id="rId14"/>
    <p:sldId id="331" r:id="rId15"/>
    <p:sldId id="343" r:id="rId16"/>
    <p:sldId id="342" r:id="rId17"/>
    <p:sldId id="333" r:id="rId18"/>
    <p:sldId id="34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318" userDrawn="1">
          <p15:clr>
            <a:srgbClr val="A4A3A4"/>
          </p15:clr>
        </p15:guide>
        <p15:guide id="4" pos="44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93D2"/>
    <a:srgbClr val="0375C7"/>
    <a:srgbClr val="199CFF"/>
    <a:srgbClr val="0173C4"/>
    <a:srgbClr val="0274C6"/>
    <a:srgbClr val="5DBAFF"/>
    <a:srgbClr val="1697F7"/>
    <a:srgbClr val="0477C9"/>
    <a:srgbClr val="A5A5A5"/>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8" autoAdjust="0"/>
    <p:restoredTop sz="69044" autoAdjust="0"/>
  </p:normalViewPr>
  <p:slideViewPr>
    <p:cSldViewPr snapToGrid="0">
      <p:cViewPr varScale="1">
        <p:scale>
          <a:sx n="43" d="100"/>
          <a:sy n="43" d="100"/>
        </p:scale>
        <p:origin x="1588" y="52"/>
      </p:cViewPr>
      <p:guideLst>
        <p:guide orient="horz" pos="2160"/>
        <p:guide pos="3840"/>
        <p:guide pos="3318"/>
        <p:guide pos="44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HAO ZHU" userId="6dd7a2fa6edcd311" providerId="LiveId" clId="{5A18735F-2CEC-411C-AAB8-0231F6E2D495}"/>
    <pc:docChg chg="undo custSel addSld delSld modSld sldOrd">
      <pc:chgData name="TIANHAO ZHU" userId="6dd7a2fa6edcd311" providerId="LiveId" clId="{5A18735F-2CEC-411C-AAB8-0231F6E2D495}" dt="2023-10-31T12:25:58.459" v="16947" actId="20577"/>
      <pc:docMkLst>
        <pc:docMk/>
      </pc:docMkLst>
      <pc:sldChg chg="modSp mod">
        <pc:chgData name="TIANHAO ZHU" userId="6dd7a2fa6edcd311" providerId="LiveId" clId="{5A18735F-2CEC-411C-AAB8-0231F6E2D495}" dt="2023-10-26T03:17:11.227" v="2630" actId="20577"/>
        <pc:sldMkLst>
          <pc:docMk/>
          <pc:sldMk cId="773732950" sldId="256"/>
        </pc:sldMkLst>
        <pc:spChg chg="mod">
          <ac:chgData name="TIANHAO ZHU" userId="6dd7a2fa6edcd311" providerId="LiveId" clId="{5A18735F-2CEC-411C-AAB8-0231F6E2D495}" dt="2023-10-26T03:13:02.289" v="2572" actId="1076"/>
          <ac:spMkLst>
            <pc:docMk/>
            <pc:sldMk cId="773732950" sldId="256"/>
            <ac:spMk id="17" creationId="{3E196444-F1B6-4463-AECA-F6FE4A28ACCB}"/>
          </ac:spMkLst>
        </pc:spChg>
        <pc:spChg chg="mod">
          <ac:chgData name="TIANHAO ZHU" userId="6dd7a2fa6edcd311" providerId="LiveId" clId="{5A18735F-2CEC-411C-AAB8-0231F6E2D495}" dt="2023-10-26T03:17:11.227" v="2630" actId="20577"/>
          <ac:spMkLst>
            <pc:docMk/>
            <pc:sldMk cId="773732950" sldId="256"/>
            <ac:spMk id="23" creationId="{60ECEC8F-9530-441A-A822-2B6795D5CE99}"/>
          </ac:spMkLst>
        </pc:spChg>
        <pc:grpChg chg="mod">
          <ac:chgData name="TIANHAO ZHU" userId="6dd7a2fa6edcd311" providerId="LiveId" clId="{5A18735F-2CEC-411C-AAB8-0231F6E2D495}" dt="2023-10-26T03:16:30.069" v="2591" actId="14100"/>
          <ac:grpSpMkLst>
            <pc:docMk/>
            <pc:sldMk cId="773732950" sldId="256"/>
            <ac:grpSpMk id="15" creationId="{380B764C-F18C-4631-B33E-422D0439E47F}"/>
          </ac:grpSpMkLst>
        </pc:grpChg>
      </pc:sldChg>
      <pc:sldChg chg="del">
        <pc:chgData name="TIANHAO ZHU" userId="6dd7a2fa6edcd311" providerId="LiveId" clId="{5A18735F-2CEC-411C-AAB8-0231F6E2D495}" dt="2023-10-09T03:29:31.464" v="19" actId="47"/>
        <pc:sldMkLst>
          <pc:docMk/>
          <pc:sldMk cId="2024437047" sldId="259"/>
        </pc:sldMkLst>
      </pc:sldChg>
      <pc:sldChg chg="modSp del mod">
        <pc:chgData name="TIANHAO ZHU" userId="6dd7a2fa6edcd311" providerId="LiveId" clId="{5A18735F-2CEC-411C-AAB8-0231F6E2D495}" dt="2023-10-26T11:48:23.116" v="6558" actId="47"/>
        <pc:sldMkLst>
          <pc:docMk/>
          <pc:sldMk cId="2026453927" sldId="261"/>
        </pc:sldMkLst>
        <pc:spChg chg="mod">
          <ac:chgData name="TIANHAO ZHU" userId="6dd7a2fa6edcd311" providerId="LiveId" clId="{5A18735F-2CEC-411C-AAB8-0231F6E2D495}" dt="2023-10-09T04:41:47.336" v="1231" actId="20577"/>
          <ac:spMkLst>
            <pc:docMk/>
            <pc:sldMk cId="2026453927" sldId="261"/>
            <ac:spMk id="6" creationId="{F60B09E0-743C-72A0-B2C7-94A0B3139E16}"/>
          </ac:spMkLst>
        </pc:spChg>
        <pc:picChg chg="mod">
          <ac:chgData name="TIANHAO ZHU" userId="6dd7a2fa6edcd311" providerId="LiveId" clId="{5A18735F-2CEC-411C-AAB8-0231F6E2D495}" dt="2023-10-09T04:41:51.070" v="1232" actId="1076"/>
          <ac:picMkLst>
            <pc:docMk/>
            <pc:sldMk cId="2026453927" sldId="261"/>
            <ac:picMk id="2" creationId="{215463C9-F48B-DAE8-7DB0-848AAC0CF6DB}"/>
          </ac:picMkLst>
        </pc:picChg>
      </pc:sldChg>
      <pc:sldChg chg="del">
        <pc:chgData name="TIANHAO ZHU" userId="6dd7a2fa6edcd311" providerId="LiveId" clId="{5A18735F-2CEC-411C-AAB8-0231F6E2D495}" dt="2023-10-09T05:00:04.883" v="1306" actId="47"/>
        <pc:sldMkLst>
          <pc:docMk/>
          <pc:sldMk cId="1006000780" sldId="262"/>
        </pc:sldMkLst>
      </pc:sldChg>
      <pc:sldChg chg="modSp del mod">
        <pc:chgData name="TIANHAO ZHU" userId="6dd7a2fa6edcd311" providerId="LiveId" clId="{5A18735F-2CEC-411C-AAB8-0231F6E2D495}" dt="2023-10-27T13:05:45.127" v="8677" actId="47"/>
        <pc:sldMkLst>
          <pc:docMk/>
          <pc:sldMk cId="823140450" sldId="263"/>
        </pc:sldMkLst>
        <pc:spChg chg="mod">
          <ac:chgData name="TIANHAO ZHU" userId="6dd7a2fa6edcd311" providerId="LiveId" clId="{5A18735F-2CEC-411C-AAB8-0231F6E2D495}" dt="2023-10-09T05:13:21.029" v="2382" actId="20577"/>
          <ac:spMkLst>
            <pc:docMk/>
            <pc:sldMk cId="823140450" sldId="263"/>
            <ac:spMk id="6" creationId="{F60B09E0-743C-72A0-B2C7-94A0B3139E16}"/>
          </ac:spMkLst>
        </pc:spChg>
      </pc:sldChg>
      <pc:sldChg chg="addSp delSp modSp add mod">
        <pc:chgData name="TIANHAO ZHU" userId="6dd7a2fa6edcd311" providerId="LiveId" clId="{5A18735F-2CEC-411C-AAB8-0231F6E2D495}" dt="2023-10-31T12:20:54.172" v="16941" actId="20577"/>
        <pc:sldMkLst>
          <pc:docMk/>
          <pc:sldMk cId="2571964253" sldId="264"/>
        </pc:sldMkLst>
        <pc:spChg chg="mod">
          <ac:chgData name="TIANHAO ZHU" userId="6dd7a2fa6edcd311" providerId="LiveId" clId="{5A18735F-2CEC-411C-AAB8-0231F6E2D495}" dt="2023-10-31T12:19:58.249" v="16929" actId="20577"/>
          <ac:spMkLst>
            <pc:docMk/>
            <pc:sldMk cId="2571964253" sldId="264"/>
            <ac:spMk id="6" creationId="{F60B09E0-743C-72A0-B2C7-94A0B3139E16}"/>
          </ac:spMkLst>
        </pc:spChg>
        <pc:graphicFrameChg chg="add del mod modGraphic">
          <ac:chgData name="TIANHAO ZHU" userId="6dd7a2fa6edcd311" providerId="LiveId" clId="{5A18735F-2CEC-411C-AAB8-0231F6E2D495}" dt="2023-10-30T13:29:34.376" v="12004" actId="1076"/>
          <ac:graphicFrameMkLst>
            <pc:docMk/>
            <pc:sldMk cId="2571964253" sldId="264"/>
            <ac:graphicFrameMk id="2" creationId="{3F33FC60-CD25-FAE6-4A97-5C60AE1289DE}"/>
          </ac:graphicFrameMkLst>
        </pc:graphicFrameChg>
        <pc:graphicFrameChg chg="add mod modGraphic">
          <ac:chgData name="TIANHAO ZHU" userId="6dd7a2fa6edcd311" providerId="LiveId" clId="{5A18735F-2CEC-411C-AAB8-0231F6E2D495}" dt="2023-10-31T12:20:54.172" v="16941" actId="20577"/>
          <ac:graphicFrameMkLst>
            <pc:docMk/>
            <pc:sldMk cId="2571964253" sldId="264"/>
            <ac:graphicFrameMk id="7" creationId="{0E56DFDC-40BB-42DA-AA5A-BAF66EC99CC8}"/>
          </ac:graphicFrameMkLst>
        </pc:graphicFrameChg>
        <pc:picChg chg="del">
          <ac:chgData name="TIANHAO ZHU" userId="6dd7a2fa6edcd311" providerId="LiveId" clId="{5A18735F-2CEC-411C-AAB8-0231F6E2D495}" dt="2023-10-09T03:29:46.450" v="22" actId="478"/>
          <ac:picMkLst>
            <pc:docMk/>
            <pc:sldMk cId="2571964253" sldId="264"/>
            <ac:picMk id="2" creationId="{215463C9-F48B-DAE8-7DB0-848AAC0CF6DB}"/>
          </ac:picMkLst>
        </pc:picChg>
      </pc:sldChg>
      <pc:sldChg chg="addSp delSp modSp add mod">
        <pc:chgData name="TIANHAO ZHU" userId="6dd7a2fa6edcd311" providerId="LiveId" clId="{5A18735F-2CEC-411C-AAB8-0231F6E2D495}" dt="2023-10-26T04:48:31.811" v="3359" actId="20577"/>
        <pc:sldMkLst>
          <pc:docMk/>
          <pc:sldMk cId="1910424702" sldId="265"/>
        </pc:sldMkLst>
        <pc:spChg chg="add del mod">
          <ac:chgData name="TIANHAO ZHU" userId="6dd7a2fa6edcd311" providerId="LiveId" clId="{5A18735F-2CEC-411C-AAB8-0231F6E2D495}" dt="2023-10-26T04:44:38.911" v="3232" actId="20577"/>
          <ac:spMkLst>
            <pc:docMk/>
            <pc:sldMk cId="1910424702" sldId="265"/>
            <ac:spMk id="2" creationId="{7EEC2BC0-C4AA-4E54-65DF-6C7832199D73}"/>
          </ac:spMkLst>
        </pc:spChg>
        <pc:spChg chg="mod">
          <ac:chgData name="TIANHAO ZHU" userId="6dd7a2fa6edcd311" providerId="LiveId" clId="{5A18735F-2CEC-411C-AAB8-0231F6E2D495}" dt="2023-10-26T04:48:31.811" v="3359" actId="20577"/>
          <ac:spMkLst>
            <pc:docMk/>
            <pc:sldMk cId="1910424702" sldId="265"/>
            <ac:spMk id="6" creationId="{F60B09E0-743C-72A0-B2C7-94A0B3139E16}"/>
          </ac:spMkLst>
        </pc:spChg>
        <pc:spChg chg="add mod">
          <ac:chgData name="TIANHAO ZHU" userId="6dd7a2fa6edcd311" providerId="LiveId" clId="{5A18735F-2CEC-411C-AAB8-0231F6E2D495}" dt="2023-10-26T04:46:27.999" v="3325" actId="1076"/>
          <ac:spMkLst>
            <pc:docMk/>
            <pc:sldMk cId="1910424702" sldId="265"/>
            <ac:spMk id="9" creationId="{F75734DE-EC33-BBC5-4163-A2FE1B7B2A3B}"/>
          </ac:spMkLst>
        </pc:spChg>
        <pc:graphicFrameChg chg="del">
          <ac:chgData name="TIANHAO ZHU" userId="6dd7a2fa6edcd311" providerId="LiveId" clId="{5A18735F-2CEC-411C-AAB8-0231F6E2D495}" dt="2023-10-09T03:43:16.832" v="414" actId="478"/>
          <ac:graphicFrameMkLst>
            <pc:docMk/>
            <pc:sldMk cId="1910424702" sldId="265"/>
            <ac:graphicFrameMk id="7" creationId="{0E56DFDC-40BB-42DA-AA5A-BAF66EC99CC8}"/>
          </ac:graphicFrameMkLst>
        </pc:graphicFrameChg>
        <pc:picChg chg="add del mod">
          <ac:chgData name="TIANHAO ZHU" userId="6dd7a2fa6edcd311" providerId="LiveId" clId="{5A18735F-2CEC-411C-AAB8-0231F6E2D495}" dt="2023-10-26T04:26:04.737" v="2643" actId="478"/>
          <ac:picMkLst>
            <pc:docMk/>
            <pc:sldMk cId="1910424702" sldId="265"/>
            <ac:picMk id="8" creationId="{2AF0BB05-4528-7F8D-1755-8205541F1FAE}"/>
          </ac:picMkLst>
        </pc:picChg>
        <pc:picChg chg="add mod">
          <ac:chgData name="TIANHAO ZHU" userId="6dd7a2fa6edcd311" providerId="LiveId" clId="{5A18735F-2CEC-411C-AAB8-0231F6E2D495}" dt="2023-10-26T04:35:22.486" v="2800" actId="1076"/>
          <ac:picMkLst>
            <pc:docMk/>
            <pc:sldMk cId="1910424702" sldId="265"/>
            <ac:picMk id="10" creationId="{D8E5194B-5ACC-837F-2610-42C6A2F45B9B}"/>
          </ac:picMkLst>
        </pc:picChg>
      </pc:sldChg>
      <pc:sldChg chg="addSp delSp modSp add del mod">
        <pc:chgData name="TIANHAO ZHU" userId="6dd7a2fa6edcd311" providerId="LiveId" clId="{5A18735F-2CEC-411C-AAB8-0231F6E2D495}" dt="2023-10-30T13:20:37.139" v="11368" actId="47"/>
        <pc:sldMkLst>
          <pc:docMk/>
          <pc:sldMk cId="2436464926" sldId="266"/>
        </pc:sldMkLst>
        <pc:spChg chg="mod">
          <ac:chgData name="TIANHAO ZHU" userId="6dd7a2fa6edcd311" providerId="LiveId" clId="{5A18735F-2CEC-411C-AAB8-0231F6E2D495}" dt="2023-10-26T05:07:51.415" v="3948" actId="1076"/>
          <ac:spMkLst>
            <pc:docMk/>
            <pc:sldMk cId="2436464926" sldId="266"/>
            <ac:spMk id="6" creationId="{F60B09E0-743C-72A0-B2C7-94A0B3139E16}"/>
          </ac:spMkLst>
        </pc:spChg>
        <pc:spChg chg="mod">
          <ac:chgData name="TIANHAO ZHU" userId="6dd7a2fa6edcd311" providerId="LiveId" clId="{5A18735F-2CEC-411C-AAB8-0231F6E2D495}" dt="2023-10-30T13:19:25.073" v="11367" actId="20577"/>
          <ac:spMkLst>
            <pc:docMk/>
            <pc:sldMk cId="2436464926" sldId="266"/>
            <ac:spMk id="9" creationId="{F75734DE-EC33-BBC5-4163-A2FE1B7B2A3B}"/>
          </ac:spMkLst>
        </pc:spChg>
        <pc:picChg chg="add del mod">
          <ac:chgData name="TIANHAO ZHU" userId="6dd7a2fa6edcd311" providerId="LiveId" clId="{5A18735F-2CEC-411C-AAB8-0231F6E2D495}" dt="2023-10-26T05:07:43.655" v="3941" actId="478"/>
          <ac:picMkLst>
            <pc:docMk/>
            <pc:sldMk cId="2436464926" sldId="266"/>
            <ac:picMk id="7" creationId="{47FCE6D5-96C8-F348-5240-78124976680C}"/>
          </ac:picMkLst>
        </pc:picChg>
        <pc:picChg chg="del">
          <ac:chgData name="TIANHAO ZHU" userId="6dd7a2fa6edcd311" providerId="LiveId" clId="{5A18735F-2CEC-411C-AAB8-0231F6E2D495}" dt="2023-10-09T03:49:58.162" v="585" actId="478"/>
          <ac:picMkLst>
            <pc:docMk/>
            <pc:sldMk cId="2436464926" sldId="266"/>
            <ac:picMk id="8" creationId="{2AF0BB05-4528-7F8D-1755-8205541F1FAE}"/>
          </ac:picMkLst>
        </pc:picChg>
        <pc:picChg chg="add del mod">
          <ac:chgData name="TIANHAO ZHU" userId="6dd7a2fa6edcd311" providerId="LiveId" clId="{5A18735F-2CEC-411C-AAB8-0231F6E2D495}" dt="2023-10-26T05:07:42.550" v="3940" actId="478"/>
          <ac:picMkLst>
            <pc:docMk/>
            <pc:sldMk cId="2436464926" sldId="266"/>
            <ac:picMk id="11" creationId="{30B04289-9D3A-E60A-EB2A-9CC522131EDA}"/>
          </ac:picMkLst>
        </pc:picChg>
        <pc:picChg chg="add del mod">
          <ac:chgData name="TIANHAO ZHU" userId="6dd7a2fa6edcd311" providerId="LiveId" clId="{5A18735F-2CEC-411C-AAB8-0231F6E2D495}" dt="2023-10-26T05:07:44.363" v="3942" actId="478"/>
          <ac:picMkLst>
            <pc:docMk/>
            <pc:sldMk cId="2436464926" sldId="266"/>
            <ac:picMk id="13" creationId="{63EF9BC1-4D4B-6D5E-B4AA-6D6F5F5F6DCA}"/>
          </ac:picMkLst>
        </pc:picChg>
      </pc:sldChg>
      <pc:sldChg chg="addSp delSp modSp add mod">
        <pc:chgData name="TIANHAO ZHU" userId="6dd7a2fa6edcd311" providerId="LiveId" clId="{5A18735F-2CEC-411C-AAB8-0231F6E2D495}" dt="2023-10-09T04:43:36.918" v="1274" actId="20577"/>
        <pc:sldMkLst>
          <pc:docMk/>
          <pc:sldMk cId="1375309836" sldId="267"/>
        </pc:sldMkLst>
        <pc:spChg chg="mod">
          <ac:chgData name="TIANHAO ZHU" userId="6dd7a2fa6edcd311" providerId="LiveId" clId="{5A18735F-2CEC-411C-AAB8-0231F6E2D495}" dt="2023-10-09T04:43:36.918" v="1274" actId="20577"/>
          <ac:spMkLst>
            <pc:docMk/>
            <pc:sldMk cId="1375309836" sldId="267"/>
            <ac:spMk id="6" creationId="{F60B09E0-743C-72A0-B2C7-94A0B3139E16}"/>
          </ac:spMkLst>
        </pc:spChg>
        <pc:picChg chg="del">
          <ac:chgData name="TIANHAO ZHU" userId="6dd7a2fa6edcd311" providerId="LiveId" clId="{5A18735F-2CEC-411C-AAB8-0231F6E2D495}" dt="2023-10-09T04:38:55.679" v="1049" actId="478"/>
          <ac:picMkLst>
            <pc:docMk/>
            <pc:sldMk cId="1375309836" sldId="267"/>
            <ac:picMk id="2" creationId="{215463C9-F48B-DAE8-7DB0-848AAC0CF6DB}"/>
          </ac:picMkLst>
        </pc:picChg>
        <pc:picChg chg="add mod">
          <ac:chgData name="TIANHAO ZHU" userId="6dd7a2fa6edcd311" providerId="LiveId" clId="{5A18735F-2CEC-411C-AAB8-0231F6E2D495}" dt="2023-10-09T04:39:35.480" v="1065" actId="1076"/>
          <ac:picMkLst>
            <pc:docMk/>
            <pc:sldMk cId="1375309836" sldId="267"/>
            <ac:picMk id="8" creationId="{2D97625C-5BCE-10FB-D504-F69058729722}"/>
          </ac:picMkLst>
        </pc:picChg>
      </pc:sldChg>
      <pc:sldChg chg="add del">
        <pc:chgData name="TIANHAO ZHU" userId="6dd7a2fa6edcd311" providerId="LiveId" clId="{5A18735F-2CEC-411C-AAB8-0231F6E2D495}" dt="2023-10-09T04:38:58.320" v="1051"/>
        <pc:sldMkLst>
          <pc:docMk/>
          <pc:sldMk cId="2055390967" sldId="268"/>
        </pc:sldMkLst>
      </pc:sldChg>
      <pc:sldChg chg="delSp modSp add mod">
        <pc:chgData name="TIANHAO ZHU" userId="6dd7a2fa6edcd311" providerId="LiveId" clId="{5A18735F-2CEC-411C-AAB8-0231F6E2D495}" dt="2023-10-09T05:10:29.551" v="1879" actId="20577"/>
        <pc:sldMkLst>
          <pc:docMk/>
          <pc:sldMk cId="3724857496" sldId="268"/>
        </pc:sldMkLst>
        <pc:spChg chg="mod">
          <ac:chgData name="TIANHAO ZHU" userId="6dd7a2fa6edcd311" providerId="LiveId" clId="{5A18735F-2CEC-411C-AAB8-0231F6E2D495}" dt="2023-10-09T05:10:29.551" v="1879" actId="20577"/>
          <ac:spMkLst>
            <pc:docMk/>
            <pc:sldMk cId="3724857496" sldId="268"/>
            <ac:spMk id="6" creationId="{F60B09E0-743C-72A0-B2C7-94A0B3139E16}"/>
          </ac:spMkLst>
        </pc:spChg>
        <pc:picChg chg="del">
          <ac:chgData name="TIANHAO ZHU" userId="6dd7a2fa6edcd311" providerId="LiveId" clId="{5A18735F-2CEC-411C-AAB8-0231F6E2D495}" dt="2023-10-09T04:42:50.190" v="1257" actId="478"/>
          <ac:picMkLst>
            <pc:docMk/>
            <pc:sldMk cId="3724857496" sldId="268"/>
            <ac:picMk id="8" creationId="{2D97625C-5BCE-10FB-D504-F69058729722}"/>
          </ac:picMkLst>
        </pc:picChg>
      </pc:sldChg>
      <pc:sldChg chg="addSp delSp modSp add del mod">
        <pc:chgData name="TIANHAO ZHU" userId="6dd7a2fa6edcd311" providerId="LiveId" clId="{5A18735F-2CEC-411C-AAB8-0231F6E2D495}" dt="2023-10-26T13:22:00.999" v="7885" actId="47"/>
        <pc:sldMkLst>
          <pc:docMk/>
          <pc:sldMk cId="1473137461" sldId="269"/>
        </pc:sldMkLst>
        <pc:spChg chg="add mod">
          <ac:chgData name="TIANHAO ZHU" userId="6dd7a2fa6edcd311" providerId="LiveId" clId="{5A18735F-2CEC-411C-AAB8-0231F6E2D495}" dt="2023-10-10T03:42:12.116" v="2528" actId="1076"/>
          <ac:spMkLst>
            <pc:docMk/>
            <pc:sldMk cId="1473137461" sldId="269"/>
            <ac:spMk id="2" creationId="{88ED0A4E-67DE-046E-050A-C16003EBD69C}"/>
          </ac:spMkLst>
        </pc:spChg>
        <pc:spChg chg="mod">
          <ac:chgData name="TIANHAO ZHU" userId="6dd7a2fa6edcd311" providerId="LiveId" clId="{5A18735F-2CEC-411C-AAB8-0231F6E2D495}" dt="2023-10-09T13:40:14.706" v="2386" actId="20577"/>
          <ac:spMkLst>
            <pc:docMk/>
            <pc:sldMk cId="1473137461" sldId="269"/>
            <ac:spMk id="6" creationId="{F60B09E0-743C-72A0-B2C7-94A0B3139E16}"/>
          </ac:spMkLst>
        </pc:spChg>
        <pc:picChg chg="del">
          <ac:chgData name="TIANHAO ZHU" userId="6dd7a2fa6edcd311" providerId="LiveId" clId="{5A18735F-2CEC-411C-AAB8-0231F6E2D495}" dt="2023-10-09T13:40:15.660" v="2387" actId="478"/>
          <ac:picMkLst>
            <pc:docMk/>
            <pc:sldMk cId="1473137461" sldId="269"/>
            <ac:picMk id="2" creationId="{215463C9-F48B-DAE8-7DB0-848AAC0CF6DB}"/>
          </ac:picMkLst>
        </pc:picChg>
        <pc:picChg chg="add mod">
          <ac:chgData name="TIANHAO ZHU" userId="6dd7a2fa6edcd311" providerId="LiveId" clId="{5A18735F-2CEC-411C-AAB8-0231F6E2D495}" dt="2023-10-10T03:41:47.732" v="2516" actId="1076"/>
          <ac:picMkLst>
            <pc:docMk/>
            <pc:sldMk cId="1473137461" sldId="269"/>
            <ac:picMk id="8" creationId="{4882CAEA-8CBD-D46F-A51D-50D88CD6CEC7}"/>
          </ac:picMkLst>
        </pc:picChg>
        <pc:picChg chg="add del mod">
          <ac:chgData name="TIANHAO ZHU" userId="6dd7a2fa6edcd311" providerId="LiveId" clId="{5A18735F-2CEC-411C-AAB8-0231F6E2D495}" dt="2023-10-10T03:42:18.125" v="2530"/>
          <ac:picMkLst>
            <pc:docMk/>
            <pc:sldMk cId="1473137461" sldId="269"/>
            <ac:picMk id="9" creationId="{3A84ED5D-7FDE-AC76-6E06-E69608B676D7}"/>
          </ac:picMkLst>
        </pc:picChg>
        <pc:picChg chg="add mod">
          <ac:chgData name="TIANHAO ZHU" userId="6dd7a2fa6edcd311" providerId="LiveId" clId="{5A18735F-2CEC-411C-AAB8-0231F6E2D495}" dt="2023-10-10T03:41:46.320" v="2515" actId="1076"/>
          <ac:picMkLst>
            <pc:docMk/>
            <pc:sldMk cId="1473137461" sldId="269"/>
            <ac:picMk id="10" creationId="{E8F737D6-E8D6-1F86-D929-CD1E74CFDA0B}"/>
          </ac:picMkLst>
        </pc:picChg>
      </pc:sldChg>
      <pc:sldChg chg="new del">
        <pc:chgData name="TIANHAO ZHU" userId="6dd7a2fa6edcd311" providerId="LiveId" clId="{5A18735F-2CEC-411C-AAB8-0231F6E2D495}" dt="2023-10-09T05:13:41.141" v="2384" actId="47"/>
        <pc:sldMkLst>
          <pc:docMk/>
          <pc:sldMk cId="3460909697" sldId="269"/>
        </pc:sldMkLst>
      </pc:sldChg>
      <pc:sldChg chg="addSp delSp modSp add del mod ord">
        <pc:chgData name="TIANHAO ZHU" userId="6dd7a2fa6edcd311" providerId="LiveId" clId="{5A18735F-2CEC-411C-AAB8-0231F6E2D495}" dt="2023-10-26T13:22:02.068" v="7886" actId="47"/>
        <pc:sldMkLst>
          <pc:docMk/>
          <pc:sldMk cId="405366313" sldId="270"/>
        </pc:sldMkLst>
        <pc:spChg chg="mod">
          <ac:chgData name="TIANHAO ZHU" userId="6dd7a2fa6edcd311" providerId="LiveId" clId="{5A18735F-2CEC-411C-AAB8-0231F6E2D495}" dt="2023-10-10T03:32:35.772" v="2513" actId="20577"/>
          <ac:spMkLst>
            <pc:docMk/>
            <pc:sldMk cId="405366313" sldId="270"/>
            <ac:spMk id="6" creationId="{F60B09E0-743C-72A0-B2C7-94A0B3139E16}"/>
          </ac:spMkLst>
        </pc:spChg>
        <pc:picChg chg="add mod">
          <ac:chgData name="TIANHAO ZHU" userId="6dd7a2fa6edcd311" providerId="LiveId" clId="{5A18735F-2CEC-411C-AAB8-0231F6E2D495}" dt="2023-10-10T03:30:06.920" v="2403" actId="1076"/>
          <ac:picMkLst>
            <pc:docMk/>
            <pc:sldMk cId="405366313" sldId="270"/>
            <ac:picMk id="7" creationId="{841EC26C-86FA-DE34-16A1-3AC1042A3071}"/>
          </ac:picMkLst>
        </pc:picChg>
        <pc:picChg chg="del">
          <ac:chgData name="TIANHAO ZHU" userId="6dd7a2fa6edcd311" providerId="LiveId" clId="{5A18735F-2CEC-411C-AAB8-0231F6E2D495}" dt="2023-10-10T03:29:43.195" v="2396" actId="478"/>
          <ac:picMkLst>
            <pc:docMk/>
            <pc:sldMk cId="405366313" sldId="270"/>
            <ac:picMk id="8" creationId="{4882CAEA-8CBD-D46F-A51D-50D88CD6CEC7}"/>
          </ac:picMkLst>
        </pc:picChg>
        <pc:picChg chg="del">
          <ac:chgData name="TIANHAO ZHU" userId="6dd7a2fa6edcd311" providerId="LiveId" clId="{5A18735F-2CEC-411C-AAB8-0231F6E2D495}" dt="2023-10-10T03:29:43.871" v="2397" actId="478"/>
          <ac:picMkLst>
            <pc:docMk/>
            <pc:sldMk cId="405366313" sldId="270"/>
            <ac:picMk id="10" creationId="{E8F737D6-E8D6-1F86-D929-CD1E74CFDA0B}"/>
          </ac:picMkLst>
        </pc:picChg>
        <pc:picChg chg="add mod">
          <ac:chgData name="TIANHAO ZHU" userId="6dd7a2fa6edcd311" providerId="LiveId" clId="{5A18735F-2CEC-411C-AAB8-0231F6E2D495}" dt="2023-10-10T03:30:11.560" v="2404" actId="14100"/>
          <ac:picMkLst>
            <pc:docMk/>
            <pc:sldMk cId="405366313" sldId="270"/>
            <ac:picMk id="11" creationId="{5FE1C612-1D5C-0A66-9C75-1B2860B5B6FA}"/>
          </ac:picMkLst>
        </pc:picChg>
      </pc:sldChg>
      <pc:sldChg chg="addSp delSp modSp add del mod">
        <pc:chgData name="TIANHAO ZHU" userId="6dd7a2fa6edcd311" providerId="LiveId" clId="{5A18735F-2CEC-411C-AAB8-0231F6E2D495}" dt="2023-10-26T13:22:00.044" v="7884" actId="47"/>
        <pc:sldMkLst>
          <pc:docMk/>
          <pc:sldMk cId="1717440894" sldId="271"/>
        </pc:sldMkLst>
        <pc:spChg chg="mod">
          <ac:chgData name="TIANHAO ZHU" userId="6dd7a2fa6edcd311" providerId="LiveId" clId="{5A18735F-2CEC-411C-AAB8-0231F6E2D495}" dt="2023-10-10T03:42:28.300" v="2535" actId="20577"/>
          <ac:spMkLst>
            <pc:docMk/>
            <pc:sldMk cId="1717440894" sldId="271"/>
            <ac:spMk id="2" creationId="{88ED0A4E-67DE-046E-050A-C16003EBD69C}"/>
          </ac:spMkLst>
        </pc:spChg>
        <pc:picChg chg="del">
          <ac:chgData name="TIANHAO ZHU" userId="6dd7a2fa6edcd311" providerId="LiveId" clId="{5A18735F-2CEC-411C-AAB8-0231F6E2D495}" dt="2023-10-10T03:42:30.216" v="2536" actId="478"/>
          <ac:picMkLst>
            <pc:docMk/>
            <pc:sldMk cId="1717440894" sldId="271"/>
            <ac:picMk id="8" creationId="{4882CAEA-8CBD-D46F-A51D-50D88CD6CEC7}"/>
          </ac:picMkLst>
        </pc:picChg>
        <pc:picChg chg="add mod">
          <ac:chgData name="TIANHAO ZHU" userId="6dd7a2fa6edcd311" providerId="LiveId" clId="{5A18735F-2CEC-411C-AAB8-0231F6E2D495}" dt="2023-10-10T03:42:44.627" v="2543" actId="1076"/>
          <ac:picMkLst>
            <pc:docMk/>
            <pc:sldMk cId="1717440894" sldId="271"/>
            <ac:picMk id="9" creationId="{971FD3F6-A856-AD4F-9944-874457D5D014}"/>
          </ac:picMkLst>
        </pc:picChg>
        <pc:picChg chg="del">
          <ac:chgData name="TIANHAO ZHU" userId="6dd7a2fa6edcd311" providerId="LiveId" clId="{5A18735F-2CEC-411C-AAB8-0231F6E2D495}" dt="2023-10-10T03:42:30.877" v="2537" actId="478"/>
          <ac:picMkLst>
            <pc:docMk/>
            <pc:sldMk cId="1717440894" sldId="271"/>
            <ac:picMk id="10" creationId="{E8F737D6-E8D6-1F86-D929-CD1E74CFDA0B}"/>
          </ac:picMkLst>
        </pc:picChg>
      </pc:sldChg>
      <pc:sldChg chg="modSp add mod">
        <pc:chgData name="TIANHAO ZHU" userId="6dd7a2fa6edcd311" providerId="LiveId" clId="{5A18735F-2CEC-411C-AAB8-0231F6E2D495}" dt="2023-10-31T12:19:45.664" v="16906" actId="20577"/>
        <pc:sldMkLst>
          <pc:docMk/>
          <pc:sldMk cId="3640675419" sldId="292"/>
        </pc:sldMkLst>
        <pc:spChg chg="mod">
          <ac:chgData name="TIANHAO ZHU" userId="6dd7a2fa6edcd311" providerId="LiveId" clId="{5A18735F-2CEC-411C-AAB8-0231F6E2D495}" dt="2023-10-31T07:02:17.708" v="12783" actId="1076"/>
          <ac:spMkLst>
            <pc:docMk/>
            <pc:sldMk cId="3640675419" sldId="292"/>
            <ac:spMk id="11" creationId="{5A92C2DB-FEF0-B43B-AFE3-B0991EE05FF2}"/>
          </ac:spMkLst>
        </pc:spChg>
        <pc:spChg chg="mod">
          <ac:chgData name="TIANHAO ZHU" userId="6dd7a2fa6edcd311" providerId="LiveId" clId="{5A18735F-2CEC-411C-AAB8-0231F6E2D495}" dt="2023-10-31T10:20:19.621" v="13761" actId="1076"/>
          <ac:spMkLst>
            <pc:docMk/>
            <pc:sldMk cId="3640675419" sldId="292"/>
            <ac:spMk id="13" creationId="{CC8EC107-5696-4566-8670-D2FB9A40589F}"/>
          </ac:spMkLst>
        </pc:spChg>
        <pc:spChg chg="mod">
          <ac:chgData name="TIANHAO ZHU" userId="6dd7a2fa6edcd311" providerId="LiveId" clId="{5A18735F-2CEC-411C-AAB8-0231F6E2D495}" dt="2023-10-31T12:19:45.664" v="16906" actId="20577"/>
          <ac:spMkLst>
            <pc:docMk/>
            <pc:sldMk cId="3640675419" sldId="292"/>
            <ac:spMk id="14" creationId="{D36DC922-1932-4D5C-A1BB-EE62096F160C}"/>
          </ac:spMkLst>
        </pc:spChg>
        <pc:spChg chg="mod">
          <ac:chgData name="TIANHAO ZHU" userId="6dd7a2fa6edcd311" providerId="LiveId" clId="{5A18735F-2CEC-411C-AAB8-0231F6E2D495}" dt="2023-10-31T10:20:45.795" v="13781" actId="20577"/>
          <ac:spMkLst>
            <pc:docMk/>
            <pc:sldMk cId="3640675419" sldId="292"/>
            <ac:spMk id="15" creationId="{BF912F35-813B-45EB-B8B2-E538D44E079C}"/>
          </ac:spMkLst>
        </pc:spChg>
        <pc:grpChg chg="mod">
          <ac:chgData name="TIANHAO ZHU" userId="6dd7a2fa6edcd311" providerId="LiveId" clId="{5A18735F-2CEC-411C-AAB8-0231F6E2D495}" dt="2023-10-31T10:19:54.576" v="13756" actId="1076"/>
          <ac:grpSpMkLst>
            <pc:docMk/>
            <pc:sldMk cId="3640675419" sldId="292"/>
            <ac:grpSpMk id="6" creationId="{0E105DBB-2A7A-4E72-AA14-9160BC0ACF5F}"/>
          </ac:grpSpMkLst>
        </pc:grpChg>
        <pc:grpChg chg="mod">
          <ac:chgData name="TIANHAO ZHU" userId="6dd7a2fa6edcd311" providerId="LiveId" clId="{5A18735F-2CEC-411C-AAB8-0231F6E2D495}" dt="2023-10-31T10:20:34.968" v="13764" actId="1076"/>
          <ac:grpSpMkLst>
            <pc:docMk/>
            <pc:sldMk cId="3640675419" sldId="292"/>
            <ac:grpSpMk id="9" creationId="{25064A21-E901-42AC-8B75-92E75FC0D016}"/>
          </ac:grpSpMkLst>
        </pc:grpChg>
      </pc:sldChg>
      <pc:sldChg chg="add del">
        <pc:chgData name="TIANHAO ZHU" userId="6dd7a2fa6edcd311" providerId="LiveId" clId="{5A18735F-2CEC-411C-AAB8-0231F6E2D495}" dt="2023-10-27T13:06:23.397" v="8678" actId="47"/>
        <pc:sldMkLst>
          <pc:docMk/>
          <pc:sldMk cId="2501342383" sldId="322"/>
        </pc:sldMkLst>
      </pc:sldChg>
      <pc:sldChg chg="addSp delSp modSp add mod">
        <pc:chgData name="TIANHAO ZHU" userId="6dd7a2fa6edcd311" providerId="LiveId" clId="{5A18735F-2CEC-411C-AAB8-0231F6E2D495}" dt="2023-10-31T12:09:11.019" v="16489" actId="20577"/>
        <pc:sldMkLst>
          <pc:docMk/>
          <pc:sldMk cId="2344480670" sldId="323"/>
        </pc:sldMkLst>
        <pc:spChg chg="mod">
          <ac:chgData name="TIANHAO ZHU" userId="6dd7a2fa6edcd311" providerId="LiveId" clId="{5A18735F-2CEC-411C-AAB8-0231F6E2D495}" dt="2023-10-31T12:09:11.019" v="16489" actId="20577"/>
          <ac:spMkLst>
            <pc:docMk/>
            <pc:sldMk cId="2344480670" sldId="323"/>
            <ac:spMk id="2" creationId="{7EEC2BC0-C4AA-4E54-65DF-6C7832199D73}"/>
          </ac:spMkLst>
        </pc:spChg>
        <pc:spChg chg="mod">
          <ac:chgData name="TIANHAO ZHU" userId="6dd7a2fa6edcd311" providerId="LiveId" clId="{5A18735F-2CEC-411C-AAB8-0231F6E2D495}" dt="2023-10-26T04:48:40.609" v="3381" actId="20577"/>
          <ac:spMkLst>
            <pc:docMk/>
            <pc:sldMk cId="2344480670" sldId="323"/>
            <ac:spMk id="6" creationId="{F60B09E0-743C-72A0-B2C7-94A0B3139E16}"/>
          </ac:spMkLst>
        </pc:spChg>
        <pc:spChg chg="del">
          <ac:chgData name="TIANHAO ZHU" userId="6dd7a2fa6edcd311" providerId="LiveId" clId="{5A18735F-2CEC-411C-AAB8-0231F6E2D495}" dt="2023-10-26T04:48:11.444" v="3344" actId="478"/>
          <ac:spMkLst>
            <pc:docMk/>
            <pc:sldMk cId="2344480670" sldId="323"/>
            <ac:spMk id="9" creationId="{F75734DE-EC33-BBC5-4163-A2FE1B7B2A3B}"/>
          </ac:spMkLst>
        </pc:spChg>
        <pc:picChg chg="add mod">
          <ac:chgData name="TIANHAO ZHU" userId="6dd7a2fa6edcd311" providerId="LiveId" clId="{5A18735F-2CEC-411C-AAB8-0231F6E2D495}" dt="2023-10-30T13:18:17.901" v="11337" actId="1076"/>
          <ac:picMkLst>
            <pc:docMk/>
            <pc:sldMk cId="2344480670" sldId="323"/>
            <ac:picMk id="8" creationId="{4E4AF3D7-BCCA-DC0F-319B-510F3356CA52}"/>
          </ac:picMkLst>
        </pc:picChg>
        <pc:picChg chg="del">
          <ac:chgData name="TIANHAO ZHU" userId="6dd7a2fa6edcd311" providerId="LiveId" clId="{5A18735F-2CEC-411C-AAB8-0231F6E2D495}" dt="2023-10-26T04:48:05.541" v="3343" actId="478"/>
          <ac:picMkLst>
            <pc:docMk/>
            <pc:sldMk cId="2344480670" sldId="323"/>
            <ac:picMk id="10" creationId="{D8E5194B-5ACC-837F-2610-42C6A2F45B9B}"/>
          </ac:picMkLst>
        </pc:picChg>
      </pc:sldChg>
      <pc:sldChg chg="addSp modSp add del mod">
        <pc:chgData name="TIANHAO ZHU" userId="6dd7a2fa6edcd311" providerId="LiveId" clId="{5A18735F-2CEC-411C-AAB8-0231F6E2D495}" dt="2023-10-26T11:09:59.467" v="5928" actId="47"/>
        <pc:sldMkLst>
          <pc:docMk/>
          <pc:sldMk cId="2269650162" sldId="324"/>
        </pc:sldMkLst>
        <pc:spChg chg="mod">
          <ac:chgData name="TIANHAO ZHU" userId="6dd7a2fa6edcd311" providerId="LiveId" clId="{5A18735F-2CEC-411C-AAB8-0231F6E2D495}" dt="2023-10-26T10:58:06.282" v="5679" actId="1076"/>
          <ac:spMkLst>
            <pc:docMk/>
            <pc:sldMk cId="2269650162" sldId="324"/>
            <ac:spMk id="6" creationId="{F60B09E0-743C-72A0-B2C7-94A0B3139E16}"/>
          </ac:spMkLst>
        </pc:spChg>
        <pc:spChg chg="mod">
          <ac:chgData name="TIANHAO ZHU" userId="6dd7a2fa6edcd311" providerId="LiveId" clId="{5A18735F-2CEC-411C-AAB8-0231F6E2D495}" dt="2023-10-26T10:58:59.250" v="5713" actId="1076"/>
          <ac:spMkLst>
            <pc:docMk/>
            <pc:sldMk cId="2269650162" sldId="324"/>
            <ac:spMk id="9" creationId="{F75734DE-EC33-BBC5-4163-A2FE1B7B2A3B}"/>
          </ac:spMkLst>
        </pc:spChg>
        <pc:graphicFrameChg chg="add mod modGraphic">
          <ac:chgData name="TIANHAO ZHU" userId="6dd7a2fa6edcd311" providerId="LiveId" clId="{5A18735F-2CEC-411C-AAB8-0231F6E2D495}" dt="2023-10-26T11:07:58.705" v="5840" actId="12"/>
          <ac:graphicFrameMkLst>
            <pc:docMk/>
            <pc:sldMk cId="2269650162" sldId="324"/>
            <ac:graphicFrameMk id="2" creationId="{F9B3D6A8-0CB6-AA85-F9A1-9B9D35D06B33}"/>
          </ac:graphicFrameMkLst>
        </pc:graphicFrameChg>
      </pc:sldChg>
      <pc:sldChg chg="addSp delSp modSp add mod">
        <pc:chgData name="TIANHAO ZHU" userId="6dd7a2fa6edcd311" providerId="LiveId" clId="{5A18735F-2CEC-411C-AAB8-0231F6E2D495}" dt="2023-10-26T11:38:01.247" v="6358" actId="12"/>
        <pc:sldMkLst>
          <pc:docMk/>
          <pc:sldMk cId="1853156424" sldId="325"/>
        </pc:sldMkLst>
        <pc:spChg chg="mod">
          <ac:chgData name="TIANHAO ZHU" userId="6dd7a2fa6edcd311" providerId="LiveId" clId="{5A18735F-2CEC-411C-AAB8-0231F6E2D495}" dt="2023-10-26T11:34:06.257" v="6289" actId="1076"/>
          <ac:spMkLst>
            <pc:docMk/>
            <pc:sldMk cId="1853156424" sldId="325"/>
            <ac:spMk id="6" creationId="{F60B09E0-743C-72A0-B2C7-94A0B3139E16}"/>
          </ac:spMkLst>
        </pc:spChg>
        <pc:spChg chg="add del mod">
          <ac:chgData name="TIANHAO ZHU" userId="6dd7a2fa6edcd311" providerId="LiveId" clId="{5A18735F-2CEC-411C-AAB8-0231F6E2D495}" dt="2023-10-26T11:10:08.899" v="5929" actId="1076"/>
          <ac:spMkLst>
            <pc:docMk/>
            <pc:sldMk cId="1853156424" sldId="325"/>
            <ac:spMk id="9" creationId="{F75734DE-EC33-BBC5-4163-A2FE1B7B2A3B}"/>
          </ac:spMkLst>
        </pc:spChg>
        <pc:graphicFrameChg chg="del">
          <ac:chgData name="TIANHAO ZHU" userId="6dd7a2fa6edcd311" providerId="LiveId" clId="{5A18735F-2CEC-411C-AAB8-0231F6E2D495}" dt="2023-10-26T11:08:36.542" v="5844" actId="478"/>
          <ac:graphicFrameMkLst>
            <pc:docMk/>
            <pc:sldMk cId="1853156424" sldId="325"/>
            <ac:graphicFrameMk id="2" creationId="{F9B3D6A8-0CB6-AA85-F9A1-9B9D35D06B33}"/>
          </ac:graphicFrameMkLst>
        </pc:graphicFrameChg>
        <pc:graphicFrameChg chg="add mod modGraphic">
          <ac:chgData name="TIANHAO ZHU" userId="6dd7a2fa6edcd311" providerId="LiveId" clId="{5A18735F-2CEC-411C-AAB8-0231F6E2D495}" dt="2023-10-26T11:38:01.247" v="6358" actId="12"/>
          <ac:graphicFrameMkLst>
            <pc:docMk/>
            <pc:sldMk cId="1853156424" sldId="325"/>
            <ac:graphicFrameMk id="7" creationId="{B439277F-D9EB-E3EB-4E49-8481115EF8E3}"/>
          </ac:graphicFrameMkLst>
        </pc:graphicFrameChg>
        <pc:picChg chg="add mod">
          <ac:chgData name="TIANHAO ZHU" userId="6dd7a2fa6edcd311" providerId="LiveId" clId="{5A18735F-2CEC-411C-AAB8-0231F6E2D495}" dt="2023-10-26T11:35:22.270" v="6291" actId="1076"/>
          <ac:picMkLst>
            <pc:docMk/>
            <pc:sldMk cId="1853156424" sldId="325"/>
            <ac:picMk id="10" creationId="{2B1A9E90-78A9-E63C-4CBB-0524400FF307}"/>
          </ac:picMkLst>
        </pc:picChg>
      </pc:sldChg>
      <pc:sldChg chg="addSp delSp modSp add mod">
        <pc:chgData name="TIANHAO ZHU" userId="6dd7a2fa6edcd311" providerId="LiveId" clId="{5A18735F-2CEC-411C-AAB8-0231F6E2D495}" dt="2023-10-31T12:16:09.057" v="16892" actId="20577"/>
        <pc:sldMkLst>
          <pc:docMk/>
          <pc:sldMk cId="1744916751" sldId="326"/>
        </pc:sldMkLst>
        <pc:spChg chg="add del mod">
          <ac:chgData name="TIANHAO ZHU" userId="6dd7a2fa6edcd311" providerId="LiveId" clId="{5A18735F-2CEC-411C-AAB8-0231F6E2D495}" dt="2023-10-26T12:09:47.067" v="6600" actId="478"/>
          <ac:spMkLst>
            <pc:docMk/>
            <pc:sldMk cId="1744916751" sldId="326"/>
            <ac:spMk id="2" creationId="{0DCE0B41-F556-ED64-E2A0-2063AD5F2796}"/>
          </ac:spMkLst>
        </pc:spChg>
        <pc:spChg chg="mod">
          <ac:chgData name="TIANHAO ZHU" userId="6dd7a2fa6edcd311" providerId="LiveId" clId="{5A18735F-2CEC-411C-AAB8-0231F6E2D495}" dt="2023-10-31T11:56:59.623" v="16307" actId="20577"/>
          <ac:spMkLst>
            <pc:docMk/>
            <pc:sldMk cId="1744916751" sldId="326"/>
            <ac:spMk id="9" creationId="{F75734DE-EC33-BBC5-4163-A2FE1B7B2A3B}"/>
          </ac:spMkLst>
        </pc:spChg>
        <pc:graphicFrameChg chg="del mod">
          <ac:chgData name="TIANHAO ZHU" userId="6dd7a2fa6edcd311" providerId="LiveId" clId="{5A18735F-2CEC-411C-AAB8-0231F6E2D495}" dt="2023-10-26T11:45:06.339" v="6383" actId="478"/>
          <ac:graphicFrameMkLst>
            <pc:docMk/>
            <pc:sldMk cId="1744916751" sldId="326"/>
            <ac:graphicFrameMk id="7" creationId="{B439277F-D9EB-E3EB-4E49-8481115EF8E3}"/>
          </ac:graphicFrameMkLst>
        </pc:graphicFrameChg>
        <pc:graphicFrameChg chg="add mod modGraphic">
          <ac:chgData name="TIANHAO ZHU" userId="6dd7a2fa6edcd311" providerId="LiveId" clId="{5A18735F-2CEC-411C-AAB8-0231F6E2D495}" dt="2023-10-31T12:16:09.057" v="16892" actId="20577"/>
          <ac:graphicFrameMkLst>
            <pc:docMk/>
            <pc:sldMk cId="1744916751" sldId="326"/>
            <ac:graphicFrameMk id="8" creationId="{E1ADDABD-A786-C885-3437-9FA71B3A3E9D}"/>
          </ac:graphicFrameMkLst>
        </pc:graphicFrameChg>
        <pc:picChg chg="del">
          <ac:chgData name="TIANHAO ZHU" userId="6dd7a2fa6edcd311" providerId="LiveId" clId="{5A18735F-2CEC-411C-AAB8-0231F6E2D495}" dt="2023-10-26T11:45:07.219" v="6384" actId="478"/>
          <ac:picMkLst>
            <pc:docMk/>
            <pc:sldMk cId="1744916751" sldId="326"/>
            <ac:picMk id="10" creationId="{2B1A9E90-78A9-E63C-4CBB-0524400FF307}"/>
          </ac:picMkLst>
        </pc:picChg>
      </pc:sldChg>
      <pc:sldChg chg="modSp add del mod">
        <pc:chgData name="TIANHAO ZHU" userId="6dd7a2fa6edcd311" providerId="LiveId" clId="{5A18735F-2CEC-411C-AAB8-0231F6E2D495}" dt="2023-10-26T11:47:49.569" v="6491" actId="47"/>
        <pc:sldMkLst>
          <pc:docMk/>
          <pc:sldMk cId="732785826" sldId="327"/>
        </pc:sldMkLst>
        <pc:graphicFrameChg chg="mod">
          <ac:chgData name="TIANHAO ZHU" userId="6dd7a2fa6edcd311" providerId="LiveId" clId="{5A18735F-2CEC-411C-AAB8-0231F6E2D495}" dt="2023-10-26T11:47:34.771" v="6489"/>
          <ac:graphicFrameMkLst>
            <pc:docMk/>
            <pc:sldMk cId="732785826" sldId="327"/>
            <ac:graphicFrameMk id="7" creationId="{B439277F-D9EB-E3EB-4E49-8481115EF8E3}"/>
          </ac:graphicFrameMkLst>
        </pc:graphicFrameChg>
        <pc:picChg chg="mod">
          <ac:chgData name="TIANHAO ZHU" userId="6dd7a2fa6edcd311" providerId="LiveId" clId="{5A18735F-2CEC-411C-AAB8-0231F6E2D495}" dt="2023-10-26T11:47:41.331" v="6490" actId="1076"/>
          <ac:picMkLst>
            <pc:docMk/>
            <pc:sldMk cId="732785826" sldId="327"/>
            <ac:picMk id="10" creationId="{2B1A9E90-78A9-E63C-4CBB-0524400FF307}"/>
          </ac:picMkLst>
        </pc:picChg>
      </pc:sldChg>
      <pc:sldChg chg="addSp delSp modSp add mod ord">
        <pc:chgData name="TIANHAO ZHU" userId="6dd7a2fa6edcd311" providerId="LiveId" clId="{5A18735F-2CEC-411C-AAB8-0231F6E2D495}" dt="2023-10-31T12:02:22.045" v="16466" actId="1076"/>
        <pc:sldMkLst>
          <pc:docMk/>
          <pc:sldMk cId="4098327214" sldId="327"/>
        </pc:sldMkLst>
        <pc:spChg chg="add mod">
          <ac:chgData name="TIANHAO ZHU" userId="6dd7a2fa6edcd311" providerId="LiveId" clId="{5A18735F-2CEC-411C-AAB8-0231F6E2D495}" dt="2023-10-30T13:49:14.435" v="12354" actId="1076"/>
          <ac:spMkLst>
            <pc:docMk/>
            <pc:sldMk cId="4098327214" sldId="327"/>
            <ac:spMk id="2" creationId="{D55D4C47-D859-F36E-2E2C-5E24A379A581}"/>
          </ac:spMkLst>
        </pc:spChg>
        <pc:spChg chg="add mod">
          <ac:chgData name="TIANHAO ZHU" userId="6dd7a2fa6edcd311" providerId="LiveId" clId="{5A18735F-2CEC-411C-AAB8-0231F6E2D495}" dt="2023-10-30T13:49:14.435" v="12354" actId="1076"/>
          <ac:spMkLst>
            <pc:docMk/>
            <pc:sldMk cId="4098327214" sldId="327"/>
            <ac:spMk id="7" creationId="{692D83AF-C766-85C4-4F7D-CCC826050521}"/>
          </ac:spMkLst>
        </pc:spChg>
        <pc:spChg chg="add del mod">
          <ac:chgData name="TIANHAO ZHU" userId="6dd7a2fa6edcd311" providerId="LiveId" clId="{5A18735F-2CEC-411C-AAB8-0231F6E2D495}" dt="2023-10-30T13:46:55.904" v="12250" actId="1076"/>
          <ac:spMkLst>
            <pc:docMk/>
            <pc:sldMk cId="4098327214" sldId="327"/>
            <ac:spMk id="9" creationId="{F75734DE-EC33-BBC5-4163-A2FE1B7B2A3B}"/>
          </ac:spMkLst>
        </pc:spChg>
        <pc:spChg chg="add mod">
          <ac:chgData name="TIANHAO ZHU" userId="6dd7a2fa6edcd311" providerId="LiveId" clId="{5A18735F-2CEC-411C-AAB8-0231F6E2D495}" dt="2023-10-30T13:47:06.776" v="12251" actId="255"/>
          <ac:spMkLst>
            <pc:docMk/>
            <pc:sldMk cId="4098327214" sldId="327"/>
            <ac:spMk id="10" creationId="{70BB5442-6DBE-48EE-28A0-8D040F4DD6AE}"/>
          </ac:spMkLst>
        </pc:spChg>
        <pc:spChg chg="add del mod">
          <ac:chgData name="TIANHAO ZHU" userId="6dd7a2fa6edcd311" providerId="LiveId" clId="{5A18735F-2CEC-411C-AAB8-0231F6E2D495}" dt="2023-10-26T13:08:28.427" v="7653"/>
          <ac:spMkLst>
            <pc:docMk/>
            <pc:sldMk cId="4098327214" sldId="327"/>
            <ac:spMk id="11" creationId="{0081E155-61F8-E9E8-12CD-BD8F8A60B92D}"/>
          </ac:spMkLst>
        </pc:spChg>
        <pc:spChg chg="add mod">
          <ac:chgData name="TIANHAO ZHU" userId="6dd7a2fa6edcd311" providerId="LiveId" clId="{5A18735F-2CEC-411C-AAB8-0231F6E2D495}" dt="2023-10-31T12:02:09.248" v="16465" actId="20577"/>
          <ac:spMkLst>
            <pc:docMk/>
            <pc:sldMk cId="4098327214" sldId="327"/>
            <ac:spMk id="11" creationId="{6E35D362-CE70-9FF6-A28D-C6CE47021043}"/>
          </ac:spMkLst>
        </pc:spChg>
        <pc:spChg chg="add mod">
          <ac:chgData name="TIANHAO ZHU" userId="6dd7a2fa6edcd311" providerId="LiveId" clId="{5A18735F-2CEC-411C-AAB8-0231F6E2D495}" dt="2023-10-31T12:02:22.045" v="16466" actId="1076"/>
          <ac:spMkLst>
            <pc:docMk/>
            <pc:sldMk cId="4098327214" sldId="327"/>
            <ac:spMk id="12" creationId="{55D666BB-5256-04B1-1717-AEC4804FF906}"/>
          </ac:spMkLst>
        </pc:spChg>
        <pc:graphicFrameChg chg="mod">
          <ac:chgData name="TIANHAO ZHU" userId="6dd7a2fa6edcd311" providerId="LiveId" clId="{5A18735F-2CEC-411C-AAB8-0231F6E2D495}" dt="2023-10-30T13:49:14.435" v="12354" actId="1076"/>
          <ac:graphicFrameMkLst>
            <pc:docMk/>
            <pc:sldMk cId="4098327214" sldId="327"/>
            <ac:graphicFrameMk id="8" creationId="{E1ADDABD-A786-C885-3437-9FA71B3A3E9D}"/>
          </ac:graphicFrameMkLst>
        </pc:graphicFrameChg>
      </pc:sldChg>
      <pc:sldChg chg="addSp delSp modSp add mod modNotesTx">
        <pc:chgData name="TIANHAO ZHU" userId="6dd7a2fa6edcd311" providerId="LiveId" clId="{5A18735F-2CEC-411C-AAB8-0231F6E2D495}" dt="2023-10-26T13:54:36.059" v="8586" actId="20577"/>
        <pc:sldMkLst>
          <pc:docMk/>
          <pc:sldMk cId="2583571091" sldId="328"/>
        </pc:sldMkLst>
        <pc:spChg chg="del">
          <ac:chgData name="TIANHAO ZHU" userId="6dd7a2fa6edcd311" providerId="LiveId" clId="{5A18735F-2CEC-411C-AAB8-0231F6E2D495}" dt="2023-10-26T13:15:20.351" v="7880" actId="478"/>
          <ac:spMkLst>
            <pc:docMk/>
            <pc:sldMk cId="2583571091" sldId="328"/>
            <ac:spMk id="2" creationId="{D55D4C47-D859-F36E-2E2C-5E24A379A581}"/>
          </ac:spMkLst>
        </pc:spChg>
        <pc:spChg chg="del">
          <ac:chgData name="TIANHAO ZHU" userId="6dd7a2fa6edcd311" providerId="LiveId" clId="{5A18735F-2CEC-411C-AAB8-0231F6E2D495}" dt="2023-10-26T13:15:20.351" v="7880" actId="478"/>
          <ac:spMkLst>
            <pc:docMk/>
            <pc:sldMk cId="2583571091" sldId="328"/>
            <ac:spMk id="7" creationId="{692D83AF-C766-85C4-4F7D-CCC826050521}"/>
          </ac:spMkLst>
        </pc:spChg>
        <pc:spChg chg="mod">
          <ac:chgData name="TIANHAO ZHU" userId="6dd7a2fa6edcd311" providerId="LiveId" clId="{5A18735F-2CEC-411C-AAB8-0231F6E2D495}" dt="2023-10-26T13:15:17.712" v="7879" actId="1076"/>
          <ac:spMkLst>
            <pc:docMk/>
            <pc:sldMk cId="2583571091" sldId="328"/>
            <ac:spMk id="9" creationId="{F75734DE-EC33-BBC5-4163-A2FE1B7B2A3B}"/>
          </ac:spMkLst>
        </pc:spChg>
        <pc:spChg chg="mod">
          <ac:chgData name="TIANHAO ZHU" userId="6dd7a2fa6edcd311" providerId="LiveId" clId="{5A18735F-2CEC-411C-AAB8-0231F6E2D495}" dt="2023-10-26T13:54:36.059" v="8586" actId="20577"/>
          <ac:spMkLst>
            <pc:docMk/>
            <pc:sldMk cId="2583571091" sldId="328"/>
            <ac:spMk id="10" creationId="{70BB5442-6DBE-48EE-28A0-8D040F4DD6AE}"/>
          </ac:spMkLst>
        </pc:spChg>
        <pc:spChg chg="add mod">
          <ac:chgData name="TIANHAO ZHU" userId="6dd7a2fa6edcd311" providerId="LiveId" clId="{5A18735F-2CEC-411C-AAB8-0231F6E2D495}" dt="2023-10-26T13:52:24.699" v="8416" actId="1076"/>
          <ac:spMkLst>
            <pc:docMk/>
            <pc:sldMk cId="2583571091" sldId="328"/>
            <ac:spMk id="11" creationId="{8F302F48-90DC-02AF-8E08-24275C87BFE2}"/>
          </ac:spMkLst>
        </pc:spChg>
        <pc:spChg chg="del mod">
          <ac:chgData name="TIANHAO ZHU" userId="6dd7a2fa6edcd311" providerId="LiveId" clId="{5A18735F-2CEC-411C-AAB8-0231F6E2D495}" dt="2023-10-26T13:15:26.166" v="7882" actId="478"/>
          <ac:spMkLst>
            <pc:docMk/>
            <pc:sldMk cId="2583571091" sldId="328"/>
            <ac:spMk id="12" creationId="{55D666BB-5256-04B1-1717-AEC4804FF906}"/>
          </ac:spMkLst>
        </pc:spChg>
        <pc:graphicFrameChg chg="del">
          <ac:chgData name="TIANHAO ZHU" userId="6dd7a2fa6edcd311" providerId="LiveId" clId="{5A18735F-2CEC-411C-AAB8-0231F6E2D495}" dt="2023-10-26T13:15:14.676" v="7877" actId="478"/>
          <ac:graphicFrameMkLst>
            <pc:docMk/>
            <pc:sldMk cId="2583571091" sldId="328"/>
            <ac:graphicFrameMk id="8" creationId="{E1ADDABD-A786-C885-3437-9FA71B3A3E9D}"/>
          </ac:graphicFrameMkLst>
        </pc:graphicFrameChg>
      </pc:sldChg>
      <pc:sldChg chg="del">
        <pc:chgData name="TIANHAO ZHU" userId="6dd7a2fa6edcd311" providerId="LiveId" clId="{5A18735F-2CEC-411C-AAB8-0231F6E2D495}" dt="2023-10-30T13:37:21.782" v="12009" actId="47"/>
        <pc:sldMkLst>
          <pc:docMk/>
          <pc:sldMk cId="3988848934" sldId="329"/>
        </pc:sldMkLst>
      </pc:sldChg>
      <pc:sldChg chg="modSp mod ord">
        <pc:chgData name="TIANHAO ZHU" userId="6dd7a2fa6edcd311" providerId="LiveId" clId="{5A18735F-2CEC-411C-AAB8-0231F6E2D495}" dt="2023-10-31T10:26:22.543" v="14005" actId="20577"/>
        <pc:sldMkLst>
          <pc:docMk/>
          <pc:sldMk cId="678701877" sldId="330"/>
        </pc:sldMkLst>
        <pc:spChg chg="mod">
          <ac:chgData name="TIANHAO ZHU" userId="6dd7a2fa6edcd311" providerId="LiveId" clId="{5A18735F-2CEC-411C-AAB8-0231F6E2D495}" dt="2023-10-31T10:26:22.543" v="14005" actId="20577"/>
          <ac:spMkLst>
            <pc:docMk/>
            <pc:sldMk cId="678701877" sldId="330"/>
            <ac:spMk id="6" creationId="{F60B09E0-743C-72A0-B2C7-94A0B3139E16}"/>
          </ac:spMkLst>
        </pc:spChg>
        <pc:graphicFrameChg chg="mod modGraphic">
          <ac:chgData name="TIANHAO ZHU" userId="6dd7a2fa6edcd311" providerId="LiveId" clId="{5A18735F-2CEC-411C-AAB8-0231F6E2D495}" dt="2023-10-31T07:17:44.722" v="12956" actId="20577"/>
          <ac:graphicFrameMkLst>
            <pc:docMk/>
            <pc:sldMk cId="678701877" sldId="330"/>
            <ac:graphicFrameMk id="10" creationId="{0D1ECBE9-94E6-2EDC-BF5C-1B52E5DA3B1F}"/>
          </ac:graphicFrameMkLst>
        </pc:graphicFrameChg>
        <pc:graphicFrameChg chg="mod modGraphic">
          <ac:chgData name="TIANHAO ZHU" userId="6dd7a2fa6edcd311" providerId="LiveId" clId="{5A18735F-2CEC-411C-AAB8-0231F6E2D495}" dt="2023-10-31T07:22:01.464" v="13008" actId="20577"/>
          <ac:graphicFrameMkLst>
            <pc:docMk/>
            <pc:sldMk cId="678701877" sldId="330"/>
            <ac:graphicFrameMk id="11" creationId="{2CC5C8F5-945C-BC71-A099-6F595101003D}"/>
          </ac:graphicFrameMkLst>
        </pc:graphicFrameChg>
      </pc:sldChg>
      <pc:sldChg chg="modSp mod ord">
        <pc:chgData name="TIANHAO ZHU" userId="6dd7a2fa6edcd311" providerId="LiveId" clId="{5A18735F-2CEC-411C-AAB8-0231F6E2D495}" dt="2023-10-31T10:26:41.121" v="14039" actId="20577"/>
        <pc:sldMkLst>
          <pc:docMk/>
          <pc:sldMk cId="833235780" sldId="331"/>
        </pc:sldMkLst>
        <pc:spChg chg="mod">
          <ac:chgData name="TIANHAO ZHU" userId="6dd7a2fa6edcd311" providerId="LiveId" clId="{5A18735F-2CEC-411C-AAB8-0231F6E2D495}" dt="2023-10-31T10:26:41.121" v="14039" actId="20577"/>
          <ac:spMkLst>
            <pc:docMk/>
            <pc:sldMk cId="833235780" sldId="331"/>
            <ac:spMk id="6" creationId="{F60B09E0-743C-72A0-B2C7-94A0B3139E16}"/>
          </ac:spMkLst>
        </pc:spChg>
        <pc:graphicFrameChg chg="mod modGraphic">
          <ac:chgData name="TIANHAO ZHU" userId="6dd7a2fa6edcd311" providerId="LiveId" clId="{5A18735F-2CEC-411C-AAB8-0231F6E2D495}" dt="2023-10-31T07:24:47.042" v="13089" actId="20577"/>
          <ac:graphicFrameMkLst>
            <pc:docMk/>
            <pc:sldMk cId="833235780" sldId="331"/>
            <ac:graphicFrameMk id="10" creationId="{0D1ECBE9-94E6-2EDC-BF5C-1B52E5DA3B1F}"/>
          </ac:graphicFrameMkLst>
        </pc:graphicFrameChg>
        <pc:graphicFrameChg chg="mod modGraphic">
          <ac:chgData name="TIANHAO ZHU" userId="6dd7a2fa6edcd311" providerId="LiveId" clId="{5A18735F-2CEC-411C-AAB8-0231F6E2D495}" dt="2023-10-31T07:26:34.163" v="13191" actId="20577"/>
          <ac:graphicFrameMkLst>
            <pc:docMk/>
            <pc:sldMk cId="833235780" sldId="331"/>
            <ac:graphicFrameMk id="11" creationId="{2CC5C8F5-945C-BC71-A099-6F595101003D}"/>
          </ac:graphicFrameMkLst>
        </pc:graphicFrameChg>
      </pc:sldChg>
      <pc:sldChg chg="addSp delSp modSp add del mod modNotesTx">
        <pc:chgData name="TIANHAO ZHU" userId="6dd7a2fa6edcd311" providerId="LiveId" clId="{5A18735F-2CEC-411C-AAB8-0231F6E2D495}" dt="2023-10-28T03:52:28.646" v="10896" actId="47"/>
        <pc:sldMkLst>
          <pc:docMk/>
          <pc:sldMk cId="1817134716" sldId="332"/>
        </pc:sldMkLst>
        <pc:spChg chg="del">
          <ac:chgData name="TIANHAO ZHU" userId="6dd7a2fa6edcd311" providerId="LiveId" clId="{5A18735F-2CEC-411C-AAB8-0231F6E2D495}" dt="2023-10-27T12:57:39.386" v="8588" actId="478"/>
          <ac:spMkLst>
            <pc:docMk/>
            <pc:sldMk cId="1817134716" sldId="332"/>
            <ac:spMk id="2" creationId="{C7AE2B0D-F12C-D607-AA49-C5F04CC00315}"/>
          </ac:spMkLst>
        </pc:spChg>
        <pc:graphicFrameChg chg="del modGraphic">
          <ac:chgData name="TIANHAO ZHU" userId="6dd7a2fa6edcd311" providerId="LiveId" clId="{5A18735F-2CEC-411C-AAB8-0231F6E2D495}" dt="2023-10-27T12:57:42.676" v="8590" actId="478"/>
          <ac:graphicFrameMkLst>
            <pc:docMk/>
            <pc:sldMk cId="1817134716" sldId="332"/>
            <ac:graphicFrameMk id="10" creationId="{0D1ECBE9-94E6-2EDC-BF5C-1B52E5DA3B1F}"/>
          </ac:graphicFrameMkLst>
        </pc:graphicFrameChg>
        <pc:graphicFrameChg chg="del">
          <ac:chgData name="TIANHAO ZHU" userId="6dd7a2fa6edcd311" providerId="LiveId" clId="{5A18735F-2CEC-411C-AAB8-0231F6E2D495}" dt="2023-10-27T12:57:45.524" v="8591" actId="478"/>
          <ac:graphicFrameMkLst>
            <pc:docMk/>
            <pc:sldMk cId="1817134716" sldId="332"/>
            <ac:graphicFrameMk id="11" creationId="{2CC5C8F5-945C-BC71-A099-6F595101003D}"/>
          </ac:graphicFrameMkLst>
        </pc:graphicFrameChg>
        <pc:picChg chg="add mod">
          <ac:chgData name="TIANHAO ZHU" userId="6dd7a2fa6edcd311" providerId="LiveId" clId="{5A18735F-2CEC-411C-AAB8-0231F6E2D495}" dt="2023-10-27T12:58:00.651" v="8593" actId="1076"/>
          <ac:picMkLst>
            <pc:docMk/>
            <pc:sldMk cId="1817134716" sldId="332"/>
            <ac:picMk id="8" creationId="{4DC89D76-3804-3E9E-29F4-BEBE75B1F7DC}"/>
          </ac:picMkLst>
        </pc:picChg>
      </pc:sldChg>
      <pc:sldChg chg="addSp delSp modSp add mod modNotesTx">
        <pc:chgData name="TIANHAO ZHU" userId="6dd7a2fa6edcd311" providerId="LiveId" clId="{5A18735F-2CEC-411C-AAB8-0231F6E2D495}" dt="2023-10-31T11:20:43.933" v="15263" actId="20577"/>
        <pc:sldMkLst>
          <pc:docMk/>
          <pc:sldMk cId="3769598417" sldId="333"/>
        </pc:sldMkLst>
        <pc:spChg chg="add del mod">
          <ac:chgData name="TIANHAO ZHU" userId="6dd7a2fa6edcd311" providerId="LiveId" clId="{5A18735F-2CEC-411C-AAB8-0231F6E2D495}" dt="2023-10-28T03:06:17.214" v="9564" actId="478"/>
          <ac:spMkLst>
            <pc:docMk/>
            <pc:sldMk cId="3769598417" sldId="333"/>
            <ac:spMk id="2" creationId="{2C2A331F-A04A-6996-34EE-A5F52FB65098}"/>
          </ac:spMkLst>
        </pc:spChg>
        <pc:spChg chg="mod">
          <ac:chgData name="TIANHAO ZHU" userId="6dd7a2fa6edcd311" providerId="LiveId" clId="{5A18735F-2CEC-411C-AAB8-0231F6E2D495}" dt="2023-10-31T07:10:24.664" v="12874" actId="20577"/>
          <ac:spMkLst>
            <pc:docMk/>
            <pc:sldMk cId="3769598417" sldId="333"/>
            <ac:spMk id="6" creationId="{F60B09E0-743C-72A0-B2C7-94A0B3139E16}"/>
          </ac:spMkLst>
        </pc:spChg>
        <pc:spChg chg="mod">
          <ac:chgData name="TIANHAO ZHU" userId="6dd7a2fa6edcd311" providerId="LiveId" clId="{5A18735F-2CEC-411C-AAB8-0231F6E2D495}" dt="2023-10-31T08:31:07.485" v="13638" actId="20577"/>
          <ac:spMkLst>
            <pc:docMk/>
            <pc:sldMk cId="3769598417" sldId="333"/>
            <ac:spMk id="9" creationId="{7BA22BF0-A91E-D10E-F309-B5703E9BAC53}"/>
          </ac:spMkLst>
        </pc:spChg>
        <pc:spChg chg="mod">
          <ac:chgData name="TIANHAO ZHU" userId="6dd7a2fa6edcd311" providerId="LiveId" clId="{5A18735F-2CEC-411C-AAB8-0231F6E2D495}" dt="2023-10-28T03:11:44.070" v="9713" actId="1076"/>
          <ac:spMkLst>
            <pc:docMk/>
            <pc:sldMk cId="3769598417" sldId="333"/>
            <ac:spMk id="11" creationId="{0DDBFC88-3D24-2619-1550-E6D61D4AD7DD}"/>
          </ac:spMkLst>
        </pc:spChg>
        <pc:spChg chg="mod">
          <ac:chgData name="TIANHAO ZHU" userId="6dd7a2fa6edcd311" providerId="LiveId" clId="{5A18735F-2CEC-411C-AAB8-0231F6E2D495}" dt="2023-10-31T08:30:43.041" v="13628" actId="20577"/>
          <ac:spMkLst>
            <pc:docMk/>
            <pc:sldMk cId="3769598417" sldId="333"/>
            <ac:spMk id="12" creationId="{4F40373C-FF9D-8054-C3E5-21C56E8BE9C0}"/>
          </ac:spMkLst>
        </pc:spChg>
        <pc:spChg chg="mod">
          <ac:chgData name="TIANHAO ZHU" userId="6dd7a2fa6edcd311" providerId="LiveId" clId="{5A18735F-2CEC-411C-AAB8-0231F6E2D495}" dt="2023-10-28T03:15:05.559" v="9757" actId="14100"/>
          <ac:spMkLst>
            <pc:docMk/>
            <pc:sldMk cId="3769598417" sldId="333"/>
            <ac:spMk id="14" creationId="{6D97685F-4C0F-7DDB-287A-9BC3C0F519FA}"/>
          </ac:spMkLst>
        </pc:spChg>
        <pc:spChg chg="mod">
          <ac:chgData name="TIANHAO ZHU" userId="6dd7a2fa6edcd311" providerId="LiveId" clId="{5A18735F-2CEC-411C-AAB8-0231F6E2D495}" dt="2023-10-31T10:27:12.938" v="14042" actId="113"/>
          <ac:spMkLst>
            <pc:docMk/>
            <pc:sldMk cId="3769598417" sldId="333"/>
            <ac:spMk id="16" creationId="{4BE9073E-B3B4-4C41-12B9-E211F46FA4CD}"/>
          </ac:spMkLst>
        </pc:spChg>
        <pc:spChg chg="add mod">
          <ac:chgData name="TIANHAO ZHU" userId="6dd7a2fa6edcd311" providerId="LiveId" clId="{5A18735F-2CEC-411C-AAB8-0231F6E2D495}" dt="2023-10-31T11:20:43.933" v="15263" actId="20577"/>
          <ac:spMkLst>
            <pc:docMk/>
            <pc:sldMk cId="3769598417" sldId="333"/>
            <ac:spMk id="20" creationId="{5218A56A-E76F-6CEE-98C5-EF8A36619CE0}"/>
          </ac:spMkLst>
        </pc:spChg>
        <pc:grpChg chg="add del mod">
          <ac:chgData name="TIANHAO ZHU" userId="6dd7a2fa6edcd311" providerId="LiveId" clId="{5A18735F-2CEC-411C-AAB8-0231F6E2D495}" dt="2023-10-31T10:42:03.993" v="14529" actId="478"/>
          <ac:grpSpMkLst>
            <pc:docMk/>
            <pc:sldMk cId="3769598417" sldId="333"/>
            <ac:grpSpMk id="7" creationId="{EAF1611C-546F-87C0-2387-C5CC19A930AD}"/>
          </ac:grpSpMkLst>
        </pc:grpChg>
        <pc:picChg chg="del">
          <ac:chgData name="TIANHAO ZHU" userId="6dd7a2fa6edcd311" providerId="LiveId" clId="{5A18735F-2CEC-411C-AAB8-0231F6E2D495}" dt="2023-10-27T13:04:10.247" v="8607" actId="478"/>
          <ac:picMkLst>
            <pc:docMk/>
            <pc:sldMk cId="3769598417" sldId="333"/>
            <ac:picMk id="8" creationId="{4DC89D76-3804-3E9E-29F4-BEBE75B1F7DC}"/>
          </ac:picMkLst>
        </pc:picChg>
        <pc:cxnChg chg="mod">
          <ac:chgData name="TIANHAO ZHU" userId="6dd7a2fa6edcd311" providerId="LiveId" clId="{5A18735F-2CEC-411C-AAB8-0231F6E2D495}" dt="2023-10-28T03:14:43.236" v="9754" actId="1076"/>
          <ac:cxnSpMkLst>
            <pc:docMk/>
            <pc:sldMk cId="3769598417" sldId="333"/>
            <ac:cxnSpMk id="8" creationId="{22CD3784-4EDC-820C-4148-F1171EA18D56}"/>
          </ac:cxnSpMkLst>
        </pc:cxnChg>
        <pc:cxnChg chg="mod">
          <ac:chgData name="TIANHAO ZHU" userId="6dd7a2fa6edcd311" providerId="LiveId" clId="{5A18735F-2CEC-411C-AAB8-0231F6E2D495}" dt="2023-10-28T03:11:34.517" v="9710" actId="1076"/>
          <ac:cxnSpMkLst>
            <pc:docMk/>
            <pc:sldMk cId="3769598417" sldId="333"/>
            <ac:cxnSpMk id="10" creationId="{76322AFA-66C2-CCEC-0389-226548118DBC}"/>
          </ac:cxnSpMkLst>
        </pc:cxnChg>
        <pc:cxnChg chg="mod">
          <ac:chgData name="TIANHAO ZHU" userId="6dd7a2fa6edcd311" providerId="LiveId" clId="{5A18735F-2CEC-411C-AAB8-0231F6E2D495}" dt="2023-10-28T03:14:20.350" v="9750" actId="1076"/>
          <ac:cxnSpMkLst>
            <pc:docMk/>
            <pc:sldMk cId="3769598417" sldId="333"/>
            <ac:cxnSpMk id="13" creationId="{14DE75A1-33A0-39CF-9A2F-661247AD0035}"/>
          </ac:cxnSpMkLst>
        </pc:cxnChg>
        <pc:cxnChg chg="mod">
          <ac:chgData name="TIANHAO ZHU" userId="6dd7a2fa6edcd311" providerId="LiveId" clId="{5A18735F-2CEC-411C-AAB8-0231F6E2D495}" dt="2023-10-28T03:08:39.521" v="9565"/>
          <ac:cxnSpMkLst>
            <pc:docMk/>
            <pc:sldMk cId="3769598417" sldId="333"/>
            <ac:cxnSpMk id="15" creationId="{925FA17B-5C84-85BE-3E1E-D4F18019DED1}"/>
          </ac:cxnSpMkLst>
        </pc:cxnChg>
      </pc:sldChg>
      <pc:sldChg chg="addSp modSp add del mod modNotesTx">
        <pc:chgData name="TIANHAO ZHU" userId="6dd7a2fa6edcd311" providerId="LiveId" clId="{5A18735F-2CEC-411C-AAB8-0231F6E2D495}" dt="2023-10-31T11:48:41.570" v="16278" actId="47"/>
        <pc:sldMkLst>
          <pc:docMk/>
          <pc:sldMk cId="2519027814" sldId="334"/>
        </pc:sldMkLst>
        <pc:spChg chg="add mod">
          <ac:chgData name="TIANHAO ZHU" userId="6dd7a2fa6edcd311" providerId="LiveId" clId="{5A18735F-2CEC-411C-AAB8-0231F6E2D495}" dt="2023-10-31T11:23:39.835" v="15276" actId="20577"/>
          <ac:spMkLst>
            <pc:docMk/>
            <pc:sldMk cId="2519027814" sldId="334"/>
            <ac:spMk id="2" creationId="{25984D4D-F8B8-FEE6-551C-630FF96ABC66}"/>
          </ac:spMkLst>
        </pc:spChg>
        <pc:spChg chg="mod">
          <ac:chgData name="TIANHAO ZHU" userId="6dd7a2fa6edcd311" providerId="LiveId" clId="{5A18735F-2CEC-411C-AAB8-0231F6E2D495}" dt="2023-10-27T13:04:28.560" v="8638" actId="20577"/>
          <ac:spMkLst>
            <pc:docMk/>
            <pc:sldMk cId="2519027814" sldId="334"/>
            <ac:spMk id="6" creationId="{F60B09E0-743C-72A0-B2C7-94A0B3139E16}"/>
          </ac:spMkLst>
        </pc:spChg>
      </pc:sldChg>
      <pc:sldChg chg="addSp delSp modSp add mod ord">
        <pc:chgData name="TIANHAO ZHU" userId="6dd7a2fa6edcd311" providerId="LiveId" clId="{5A18735F-2CEC-411C-AAB8-0231F6E2D495}" dt="2023-10-31T10:26:31.244" v="14022" actId="20577"/>
        <pc:sldMkLst>
          <pc:docMk/>
          <pc:sldMk cId="2248508477" sldId="335"/>
        </pc:sldMkLst>
        <pc:spChg chg="mod">
          <ac:chgData name="TIANHAO ZHU" userId="6dd7a2fa6edcd311" providerId="LiveId" clId="{5A18735F-2CEC-411C-AAB8-0231F6E2D495}" dt="2023-10-28T16:08:47.120" v="11141" actId="1076"/>
          <ac:spMkLst>
            <pc:docMk/>
            <pc:sldMk cId="2248508477" sldId="335"/>
            <ac:spMk id="2" creationId="{C7AE2B0D-F12C-D607-AA49-C5F04CC00315}"/>
          </ac:spMkLst>
        </pc:spChg>
        <pc:spChg chg="mod">
          <ac:chgData name="TIANHAO ZHU" userId="6dd7a2fa6edcd311" providerId="LiveId" clId="{5A18735F-2CEC-411C-AAB8-0231F6E2D495}" dt="2023-10-31T10:26:31.244" v="14022" actId="20577"/>
          <ac:spMkLst>
            <pc:docMk/>
            <pc:sldMk cId="2248508477" sldId="335"/>
            <ac:spMk id="6" creationId="{F60B09E0-743C-72A0-B2C7-94A0B3139E16}"/>
          </ac:spMkLst>
        </pc:spChg>
        <pc:spChg chg="add del mod">
          <ac:chgData name="TIANHAO ZHU" userId="6dd7a2fa6edcd311" providerId="LiveId" clId="{5A18735F-2CEC-411C-AAB8-0231F6E2D495}" dt="2023-10-28T16:08:34.197" v="11137" actId="478"/>
          <ac:spMkLst>
            <pc:docMk/>
            <pc:sldMk cId="2248508477" sldId="335"/>
            <ac:spMk id="9" creationId="{48B3B5F4-D6F0-BD10-9A60-33FB06951549}"/>
          </ac:spMkLst>
        </pc:spChg>
        <pc:spChg chg="add del mod">
          <ac:chgData name="TIANHAO ZHU" userId="6dd7a2fa6edcd311" providerId="LiveId" clId="{5A18735F-2CEC-411C-AAB8-0231F6E2D495}" dt="2023-10-28T16:07:47.765" v="11131" actId="478"/>
          <ac:spMkLst>
            <pc:docMk/>
            <pc:sldMk cId="2248508477" sldId="335"/>
            <ac:spMk id="12" creationId="{6B54360C-3D2E-7945-5562-6FEACC98216A}"/>
          </ac:spMkLst>
        </pc:spChg>
        <pc:graphicFrameChg chg="add del mod modGraphic">
          <ac:chgData name="TIANHAO ZHU" userId="6dd7a2fa6edcd311" providerId="LiveId" clId="{5A18735F-2CEC-411C-AAB8-0231F6E2D495}" dt="2023-10-28T16:02:37.485" v="11043" actId="478"/>
          <ac:graphicFrameMkLst>
            <pc:docMk/>
            <pc:sldMk cId="2248508477" sldId="335"/>
            <ac:graphicFrameMk id="7" creationId="{D975EE89-AC94-B046-9E39-6964C23265C1}"/>
          </ac:graphicFrameMkLst>
        </pc:graphicFrameChg>
        <pc:graphicFrameChg chg="add del mod modGraphic">
          <ac:chgData name="TIANHAO ZHU" userId="6dd7a2fa6edcd311" providerId="LiveId" clId="{5A18735F-2CEC-411C-AAB8-0231F6E2D495}" dt="2023-10-28T16:07:07.912" v="11123" actId="21"/>
          <ac:graphicFrameMkLst>
            <pc:docMk/>
            <pc:sldMk cId="2248508477" sldId="335"/>
            <ac:graphicFrameMk id="8" creationId="{B0CFA27F-B84A-FDF4-C6A3-7BA8C69EDCD0}"/>
          </ac:graphicFrameMkLst>
        </pc:graphicFrameChg>
        <pc:graphicFrameChg chg="del">
          <ac:chgData name="TIANHAO ZHU" userId="6dd7a2fa6edcd311" providerId="LiveId" clId="{5A18735F-2CEC-411C-AAB8-0231F6E2D495}" dt="2023-10-28T15:58:11.008" v="11015" actId="478"/>
          <ac:graphicFrameMkLst>
            <pc:docMk/>
            <pc:sldMk cId="2248508477" sldId="335"/>
            <ac:graphicFrameMk id="10" creationId="{0D1ECBE9-94E6-2EDC-BF5C-1B52E5DA3B1F}"/>
          </ac:graphicFrameMkLst>
        </pc:graphicFrameChg>
        <pc:graphicFrameChg chg="del">
          <ac:chgData name="TIANHAO ZHU" userId="6dd7a2fa6edcd311" providerId="LiveId" clId="{5A18735F-2CEC-411C-AAB8-0231F6E2D495}" dt="2023-10-28T15:58:11.643" v="11016" actId="478"/>
          <ac:graphicFrameMkLst>
            <pc:docMk/>
            <pc:sldMk cId="2248508477" sldId="335"/>
            <ac:graphicFrameMk id="11" creationId="{2CC5C8F5-945C-BC71-A099-6F595101003D}"/>
          </ac:graphicFrameMkLst>
        </pc:graphicFrameChg>
        <pc:picChg chg="add mod">
          <ac:chgData name="TIANHAO ZHU" userId="6dd7a2fa6edcd311" providerId="LiveId" clId="{5A18735F-2CEC-411C-AAB8-0231F6E2D495}" dt="2023-10-31T07:22:31.905" v="13015" actId="1076"/>
          <ac:picMkLst>
            <pc:docMk/>
            <pc:sldMk cId="2248508477" sldId="335"/>
            <ac:picMk id="8" creationId="{AF2C6B80-786F-09CE-5061-71E2BF5A61D9}"/>
          </ac:picMkLst>
        </pc:picChg>
        <pc:picChg chg="add del mod">
          <ac:chgData name="TIANHAO ZHU" userId="6dd7a2fa6edcd311" providerId="LiveId" clId="{5A18735F-2CEC-411C-AAB8-0231F6E2D495}" dt="2023-10-31T02:40:43.735" v="12475" actId="478"/>
          <ac:picMkLst>
            <pc:docMk/>
            <pc:sldMk cId="2248508477" sldId="335"/>
            <ac:picMk id="14" creationId="{AAC9D6E0-7315-4D6A-1716-BA0DD1A93780}"/>
          </ac:picMkLst>
        </pc:picChg>
      </pc:sldChg>
      <pc:sldChg chg="add del">
        <pc:chgData name="TIANHAO ZHU" userId="6dd7a2fa6edcd311" providerId="LiveId" clId="{5A18735F-2CEC-411C-AAB8-0231F6E2D495}" dt="2023-10-28T03:18:08.325" v="9804" actId="47"/>
        <pc:sldMkLst>
          <pc:docMk/>
          <pc:sldMk cId="3134110071" sldId="335"/>
        </pc:sldMkLst>
      </pc:sldChg>
      <pc:sldChg chg="addSp delSp modSp add del mod ord">
        <pc:chgData name="TIANHAO ZHU" userId="6dd7a2fa6edcd311" providerId="LiveId" clId="{5A18735F-2CEC-411C-AAB8-0231F6E2D495}" dt="2023-10-31T10:26:13.861" v="13988" actId="20577"/>
        <pc:sldMkLst>
          <pc:docMk/>
          <pc:sldMk cId="1851018986" sldId="336"/>
        </pc:sldMkLst>
        <pc:spChg chg="mod">
          <ac:chgData name="TIANHAO ZHU" userId="6dd7a2fa6edcd311" providerId="LiveId" clId="{5A18735F-2CEC-411C-AAB8-0231F6E2D495}" dt="2023-10-31T10:26:13.861" v="13988" actId="20577"/>
          <ac:spMkLst>
            <pc:docMk/>
            <pc:sldMk cId="1851018986" sldId="336"/>
            <ac:spMk id="6" creationId="{F60B09E0-743C-72A0-B2C7-94A0B3139E16}"/>
          </ac:spMkLst>
        </pc:spChg>
        <pc:graphicFrameChg chg="del">
          <ac:chgData name="TIANHAO ZHU" userId="6dd7a2fa6edcd311" providerId="LiveId" clId="{5A18735F-2CEC-411C-AAB8-0231F6E2D495}" dt="2023-10-28T16:09:12.999" v="11147" actId="478"/>
          <ac:graphicFrameMkLst>
            <pc:docMk/>
            <pc:sldMk cId="1851018986" sldId="336"/>
            <ac:graphicFrameMk id="10" creationId="{0D1ECBE9-94E6-2EDC-BF5C-1B52E5DA3B1F}"/>
          </ac:graphicFrameMkLst>
        </pc:graphicFrameChg>
        <pc:graphicFrameChg chg="del">
          <ac:chgData name="TIANHAO ZHU" userId="6dd7a2fa6edcd311" providerId="LiveId" clId="{5A18735F-2CEC-411C-AAB8-0231F6E2D495}" dt="2023-10-28T16:09:14.192" v="11148" actId="478"/>
          <ac:graphicFrameMkLst>
            <pc:docMk/>
            <pc:sldMk cId="1851018986" sldId="336"/>
            <ac:graphicFrameMk id="11" creationId="{2CC5C8F5-945C-BC71-A099-6F595101003D}"/>
          </ac:graphicFrameMkLst>
        </pc:graphicFrameChg>
        <pc:picChg chg="add del mod">
          <ac:chgData name="TIANHAO ZHU" userId="6dd7a2fa6edcd311" providerId="LiveId" clId="{5A18735F-2CEC-411C-AAB8-0231F6E2D495}" dt="2023-10-31T05:41:35.467" v="12609" actId="478"/>
          <ac:picMkLst>
            <pc:docMk/>
            <pc:sldMk cId="1851018986" sldId="336"/>
            <ac:picMk id="8" creationId="{A5A9F7CF-0AE6-FE5B-A3AD-31A4A001E5CF}"/>
          </ac:picMkLst>
        </pc:picChg>
        <pc:picChg chg="add del mod">
          <ac:chgData name="TIANHAO ZHU" userId="6dd7a2fa6edcd311" providerId="LiveId" clId="{5A18735F-2CEC-411C-AAB8-0231F6E2D495}" dt="2023-10-30T07:23:36.766" v="11244" actId="478"/>
          <ac:picMkLst>
            <pc:docMk/>
            <pc:sldMk cId="1851018986" sldId="336"/>
            <ac:picMk id="8" creationId="{E5A4476E-E8CE-070C-8F4E-F0FC7E21E35F}"/>
          </ac:picMkLst>
        </pc:picChg>
        <pc:picChg chg="add del mod">
          <ac:chgData name="TIANHAO ZHU" userId="6dd7a2fa6edcd311" providerId="LiveId" clId="{5A18735F-2CEC-411C-AAB8-0231F6E2D495}" dt="2023-10-30T07:41:52.405" v="11292" actId="478"/>
          <ac:picMkLst>
            <pc:docMk/>
            <pc:sldMk cId="1851018986" sldId="336"/>
            <ac:picMk id="9" creationId="{86B43CEA-6017-F2E1-17FC-5CED8B23BC39}"/>
          </ac:picMkLst>
        </pc:picChg>
        <pc:picChg chg="add mod">
          <ac:chgData name="TIANHAO ZHU" userId="6dd7a2fa6edcd311" providerId="LiveId" clId="{5A18735F-2CEC-411C-AAB8-0231F6E2D495}" dt="2023-10-31T05:41:46.111" v="12614" actId="1076"/>
          <ac:picMkLst>
            <pc:docMk/>
            <pc:sldMk cId="1851018986" sldId="336"/>
            <ac:picMk id="10" creationId="{D51D65C5-0049-A82D-1A6F-5E9F53EF69FB}"/>
          </ac:picMkLst>
        </pc:picChg>
        <pc:picChg chg="add del mod">
          <ac:chgData name="TIANHAO ZHU" userId="6dd7a2fa6edcd311" providerId="LiveId" clId="{5A18735F-2CEC-411C-AAB8-0231F6E2D495}" dt="2023-10-31T05:07:24.992" v="12476" actId="478"/>
          <ac:picMkLst>
            <pc:docMk/>
            <pc:sldMk cId="1851018986" sldId="336"/>
            <ac:picMk id="11" creationId="{522EEEEC-C684-612D-68EB-54259B6F9CC8}"/>
          </ac:picMkLst>
        </pc:picChg>
      </pc:sldChg>
      <pc:sldChg chg="addSp delSp modSp add mod">
        <pc:chgData name="TIANHAO ZHU" userId="6dd7a2fa6edcd311" providerId="LiveId" clId="{5A18735F-2CEC-411C-AAB8-0231F6E2D495}" dt="2023-10-31T12:11:32.512" v="16555" actId="20577"/>
        <pc:sldMkLst>
          <pc:docMk/>
          <pc:sldMk cId="364175084" sldId="337"/>
        </pc:sldMkLst>
        <pc:spChg chg="add mod">
          <ac:chgData name="TIANHAO ZHU" userId="6dd7a2fa6edcd311" providerId="LiveId" clId="{5A18735F-2CEC-411C-AAB8-0231F6E2D495}" dt="2023-10-31T12:11:32.512" v="16555" actId="20577"/>
          <ac:spMkLst>
            <pc:docMk/>
            <pc:sldMk cId="364175084" sldId="337"/>
            <ac:spMk id="2" creationId="{1A5E68A5-5B5D-6201-9ABC-C87E5D7E0C8E}"/>
          </ac:spMkLst>
        </pc:spChg>
        <pc:spChg chg="del">
          <ac:chgData name="TIANHAO ZHU" userId="6dd7a2fa6edcd311" providerId="LiveId" clId="{5A18735F-2CEC-411C-AAB8-0231F6E2D495}" dt="2023-10-30T13:52:53.856" v="12450" actId="478"/>
          <ac:spMkLst>
            <pc:docMk/>
            <pc:sldMk cId="364175084" sldId="337"/>
            <ac:spMk id="2" creationId="{D55D4C47-D859-F36E-2E2C-5E24A379A581}"/>
          </ac:spMkLst>
        </pc:spChg>
        <pc:spChg chg="del">
          <ac:chgData name="TIANHAO ZHU" userId="6dd7a2fa6edcd311" providerId="LiveId" clId="{5A18735F-2CEC-411C-AAB8-0231F6E2D495}" dt="2023-10-30T13:52:53.856" v="12450" actId="478"/>
          <ac:spMkLst>
            <pc:docMk/>
            <pc:sldMk cId="364175084" sldId="337"/>
            <ac:spMk id="7" creationId="{692D83AF-C766-85C4-4F7D-CCC826050521}"/>
          </ac:spMkLst>
        </pc:spChg>
        <pc:spChg chg="mod">
          <ac:chgData name="TIANHAO ZHU" userId="6dd7a2fa6edcd311" providerId="LiveId" clId="{5A18735F-2CEC-411C-AAB8-0231F6E2D495}" dt="2023-10-30T13:52:50.087" v="12449" actId="1076"/>
          <ac:spMkLst>
            <pc:docMk/>
            <pc:sldMk cId="364175084" sldId="337"/>
            <ac:spMk id="10" creationId="{70BB5442-6DBE-48EE-28A0-8D040F4DD6AE}"/>
          </ac:spMkLst>
        </pc:spChg>
        <pc:spChg chg="del mod">
          <ac:chgData name="TIANHAO ZHU" userId="6dd7a2fa6edcd311" providerId="LiveId" clId="{5A18735F-2CEC-411C-AAB8-0231F6E2D495}" dt="2023-10-30T13:52:56.531" v="12452" actId="478"/>
          <ac:spMkLst>
            <pc:docMk/>
            <pc:sldMk cId="364175084" sldId="337"/>
            <ac:spMk id="11" creationId="{6E35D362-CE70-9FF6-A28D-C6CE47021043}"/>
          </ac:spMkLst>
        </pc:spChg>
        <pc:spChg chg="del mod">
          <ac:chgData name="TIANHAO ZHU" userId="6dd7a2fa6edcd311" providerId="LiveId" clId="{5A18735F-2CEC-411C-AAB8-0231F6E2D495}" dt="2023-10-30T13:52:53.856" v="12450" actId="478"/>
          <ac:spMkLst>
            <pc:docMk/>
            <pc:sldMk cId="364175084" sldId="337"/>
            <ac:spMk id="12" creationId="{55D666BB-5256-04B1-1717-AEC4804FF906}"/>
          </ac:spMkLst>
        </pc:spChg>
        <pc:graphicFrameChg chg="del">
          <ac:chgData name="TIANHAO ZHU" userId="6dd7a2fa6edcd311" providerId="LiveId" clId="{5A18735F-2CEC-411C-AAB8-0231F6E2D495}" dt="2023-10-30T13:52:47.349" v="12447" actId="478"/>
          <ac:graphicFrameMkLst>
            <pc:docMk/>
            <pc:sldMk cId="364175084" sldId="337"/>
            <ac:graphicFrameMk id="8" creationId="{E1ADDABD-A786-C885-3437-9FA71B3A3E9D}"/>
          </ac:graphicFrameMkLst>
        </pc:graphicFrameChg>
        <pc:picChg chg="add mod">
          <ac:chgData name="TIANHAO ZHU" userId="6dd7a2fa6edcd311" providerId="LiveId" clId="{5A18735F-2CEC-411C-AAB8-0231F6E2D495}" dt="2023-10-31T10:23:12.461" v="13795" actId="1076"/>
          <ac:picMkLst>
            <pc:docMk/>
            <pc:sldMk cId="364175084" sldId="337"/>
            <ac:picMk id="14" creationId="{CFDCE0B8-A86C-0BBD-3382-566C3EA39209}"/>
          </ac:picMkLst>
        </pc:picChg>
        <pc:picChg chg="add mod">
          <ac:chgData name="TIANHAO ZHU" userId="6dd7a2fa6edcd311" providerId="LiveId" clId="{5A18735F-2CEC-411C-AAB8-0231F6E2D495}" dt="2023-10-31T10:23:13.574" v="13796" actId="1076"/>
          <ac:picMkLst>
            <pc:docMk/>
            <pc:sldMk cId="364175084" sldId="337"/>
            <ac:picMk id="16" creationId="{5CA2D2E0-39F8-9A8A-15F2-8BE4F61398D4}"/>
          </ac:picMkLst>
        </pc:picChg>
      </pc:sldChg>
      <pc:sldChg chg="addSp delSp modSp add mod">
        <pc:chgData name="TIANHAO ZHU" userId="6dd7a2fa6edcd311" providerId="LiveId" clId="{5A18735F-2CEC-411C-AAB8-0231F6E2D495}" dt="2023-10-31T11:57:14.728" v="16333" actId="20577"/>
        <pc:sldMkLst>
          <pc:docMk/>
          <pc:sldMk cId="1208634692" sldId="338"/>
        </pc:sldMkLst>
        <pc:spChg chg="add del mod">
          <ac:chgData name="TIANHAO ZHU" userId="6dd7a2fa6edcd311" providerId="LiveId" clId="{5A18735F-2CEC-411C-AAB8-0231F6E2D495}" dt="2023-10-31T05:31:14.755" v="12587"/>
          <ac:spMkLst>
            <pc:docMk/>
            <pc:sldMk cId="1208634692" sldId="338"/>
            <ac:spMk id="8" creationId="{2ADB8AF6-1D77-440F-C2D4-1F92FA40BD2C}"/>
          </ac:spMkLst>
        </pc:spChg>
        <pc:spChg chg="mod">
          <ac:chgData name="TIANHAO ZHU" userId="6dd7a2fa6edcd311" providerId="LiveId" clId="{5A18735F-2CEC-411C-AAB8-0231F6E2D495}" dt="2023-10-31T11:57:14.728" v="16333" actId="20577"/>
          <ac:spMkLst>
            <pc:docMk/>
            <pc:sldMk cId="1208634692" sldId="338"/>
            <ac:spMk id="9" creationId="{F75734DE-EC33-BBC5-4163-A2FE1B7B2A3B}"/>
          </ac:spMkLst>
        </pc:spChg>
        <pc:spChg chg="add mod">
          <ac:chgData name="TIANHAO ZHU" userId="6dd7a2fa6edcd311" providerId="LiveId" clId="{5A18735F-2CEC-411C-AAB8-0231F6E2D495}" dt="2023-10-31T08:33:49.065" v="13755" actId="1076"/>
          <ac:spMkLst>
            <pc:docMk/>
            <pc:sldMk cId="1208634692" sldId="338"/>
            <ac:spMk id="10" creationId="{4C839B9C-9624-27BF-EDAB-9845B22B7575}"/>
          </ac:spMkLst>
        </pc:spChg>
        <pc:graphicFrameChg chg="add mod modGraphic">
          <ac:chgData name="TIANHAO ZHU" userId="6dd7a2fa6edcd311" providerId="LiveId" clId="{5A18735F-2CEC-411C-AAB8-0231F6E2D495}" dt="2023-10-31T11:18:20.590" v="15227" actId="20577"/>
          <ac:graphicFrameMkLst>
            <pc:docMk/>
            <pc:sldMk cId="1208634692" sldId="338"/>
            <ac:graphicFrameMk id="2" creationId="{3EC704DA-032E-12DB-C604-B0FBD3DF5C68}"/>
          </ac:graphicFrameMkLst>
        </pc:graphicFrameChg>
        <pc:graphicFrameChg chg="del">
          <ac:chgData name="TIANHAO ZHU" userId="6dd7a2fa6edcd311" providerId="LiveId" clId="{5A18735F-2CEC-411C-AAB8-0231F6E2D495}" dt="2023-10-30T15:00:32.965" v="12462" actId="478"/>
          <ac:graphicFrameMkLst>
            <pc:docMk/>
            <pc:sldMk cId="1208634692" sldId="338"/>
            <ac:graphicFrameMk id="8" creationId="{E1ADDABD-A786-C885-3437-9FA71B3A3E9D}"/>
          </ac:graphicFrameMkLst>
        </pc:graphicFrameChg>
        <pc:picChg chg="add mod">
          <ac:chgData name="TIANHAO ZHU" userId="6dd7a2fa6edcd311" providerId="LiveId" clId="{5A18735F-2CEC-411C-AAB8-0231F6E2D495}" dt="2023-10-31T08:32:12.518" v="13639" actId="1076"/>
          <ac:picMkLst>
            <pc:docMk/>
            <pc:sldMk cId="1208634692" sldId="338"/>
            <ac:picMk id="7" creationId="{E32D6BF2-0A22-69C8-8F40-B74D4BFF207A}"/>
          </ac:picMkLst>
        </pc:picChg>
      </pc:sldChg>
      <pc:sldChg chg="addSp delSp modSp add del mod">
        <pc:chgData name="TIANHAO ZHU" userId="6dd7a2fa6edcd311" providerId="LiveId" clId="{5A18735F-2CEC-411C-AAB8-0231F6E2D495}" dt="2023-10-31T10:22:25.261" v="13790" actId="47"/>
        <pc:sldMkLst>
          <pc:docMk/>
          <pc:sldMk cId="409043877" sldId="339"/>
        </pc:sldMkLst>
        <pc:spChg chg="add mod">
          <ac:chgData name="TIANHAO ZHU" userId="6dd7a2fa6edcd311" providerId="LiveId" clId="{5A18735F-2CEC-411C-AAB8-0231F6E2D495}" dt="2023-10-31T05:42:53.577" v="12623"/>
          <ac:spMkLst>
            <pc:docMk/>
            <pc:sldMk cId="409043877" sldId="339"/>
            <ac:spMk id="13" creationId="{20C1C24C-0821-FB8D-D34B-3B05738D1F59}"/>
          </ac:spMkLst>
        </pc:spChg>
        <pc:graphicFrameChg chg="del modGraphic">
          <ac:chgData name="TIANHAO ZHU" userId="6dd7a2fa6edcd311" providerId="LiveId" clId="{5A18735F-2CEC-411C-AAB8-0231F6E2D495}" dt="2023-10-31T05:32:57.321" v="12606" actId="478"/>
          <ac:graphicFrameMkLst>
            <pc:docMk/>
            <pc:sldMk cId="409043877" sldId="339"/>
            <ac:graphicFrameMk id="2" creationId="{3EC704DA-032E-12DB-C604-B0FBD3DF5C68}"/>
          </ac:graphicFrameMkLst>
        </pc:graphicFrameChg>
        <pc:picChg chg="del">
          <ac:chgData name="TIANHAO ZHU" userId="6dd7a2fa6edcd311" providerId="LiveId" clId="{5A18735F-2CEC-411C-AAB8-0231F6E2D495}" dt="2023-10-31T05:32:53.761" v="12604" actId="478"/>
          <ac:picMkLst>
            <pc:docMk/>
            <pc:sldMk cId="409043877" sldId="339"/>
            <ac:picMk id="7" creationId="{E32D6BF2-0A22-69C8-8F40-B74D4BFF207A}"/>
          </ac:picMkLst>
        </pc:picChg>
        <pc:picChg chg="add mod">
          <ac:chgData name="TIANHAO ZHU" userId="6dd7a2fa6edcd311" providerId="LiveId" clId="{5A18735F-2CEC-411C-AAB8-0231F6E2D495}" dt="2023-10-31T05:42:56.181" v="12624" actId="1076"/>
          <ac:picMkLst>
            <pc:docMk/>
            <pc:sldMk cId="409043877" sldId="339"/>
            <ac:picMk id="10" creationId="{D7259B13-19B9-6DA6-E595-6BD128B72077}"/>
          </ac:picMkLst>
        </pc:picChg>
        <pc:picChg chg="add mod">
          <ac:chgData name="TIANHAO ZHU" userId="6dd7a2fa6edcd311" providerId="LiveId" clId="{5A18735F-2CEC-411C-AAB8-0231F6E2D495}" dt="2023-10-31T05:42:57.588" v="12625" actId="1076"/>
          <ac:picMkLst>
            <pc:docMk/>
            <pc:sldMk cId="409043877" sldId="339"/>
            <ac:picMk id="12" creationId="{F84833EC-E036-8D26-A7B7-D2C305D66E74}"/>
          </ac:picMkLst>
        </pc:picChg>
      </pc:sldChg>
      <pc:sldChg chg="addSp delSp modSp add del mod">
        <pc:chgData name="TIANHAO ZHU" userId="6dd7a2fa6edcd311" providerId="LiveId" clId="{5A18735F-2CEC-411C-AAB8-0231F6E2D495}" dt="2023-10-31T10:22:26.717" v="13791" actId="47"/>
        <pc:sldMkLst>
          <pc:docMk/>
          <pc:sldMk cId="1619087758" sldId="340"/>
        </pc:sldMkLst>
        <pc:spChg chg="mod">
          <ac:chgData name="TIANHAO ZHU" userId="6dd7a2fa6edcd311" providerId="LiveId" clId="{5A18735F-2CEC-411C-AAB8-0231F6E2D495}" dt="2023-10-31T06:45:32.739" v="12714" actId="20577"/>
          <ac:spMkLst>
            <pc:docMk/>
            <pc:sldMk cId="1619087758" sldId="340"/>
            <ac:spMk id="9" creationId="{F75734DE-EC33-BBC5-4163-A2FE1B7B2A3B}"/>
          </ac:spMkLst>
        </pc:spChg>
        <pc:spChg chg="mod">
          <ac:chgData name="TIANHAO ZHU" userId="6dd7a2fa6edcd311" providerId="LiveId" clId="{5A18735F-2CEC-411C-AAB8-0231F6E2D495}" dt="2023-10-31T05:45:27.029" v="12709" actId="1076"/>
          <ac:spMkLst>
            <pc:docMk/>
            <pc:sldMk cId="1619087758" sldId="340"/>
            <ac:spMk id="13" creationId="{20C1C24C-0821-FB8D-D34B-3B05738D1F59}"/>
          </ac:spMkLst>
        </pc:spChg>
        <pc:picChg chg="add mod">
          <ac:chgData name="TIANHAO ZHU" userId="6dd7a2fa6edcd311" providerId="LiveId" clId="{5A18735F-2CEC-411C-AAB8-0231F6E2D495}" dt="2023-10-31T06:46:07.970" v="12718" actId="1076"/>
          <ac:picMkLst>
            <pc:docMk/>
            <pc:sldMk cId="1619087758" sldId="340"/>
            <ac:picMk id="7" creationId="{4CE3CAAD-5A83-6637-7F23-EB04F4B2D635}"/>
          </ac:picMkLst>
        </pc:picChg>
        <pc:picChg chg="del mod">
          <ac:chgData name="TIANHAO ZHU" userId="6dd7a2fa6edcd311" providerId="LiveId" clId="{5A18735F-2CEC-411C-AAB8-0231F6E2D495}" dt="2023-10-31T05:45:34.526" v="12711" actId="478"/>
          <ac:picMkLst>
            <pc:docMk/>
            <pc:sldMk cId="1619087758" sldId="340"/>
            <ac:picMk id="10" creationId="{D7259B13-19B9-6DA6-E595-6BD128B72077}"/>
          </ac:picMkLst>
        </pc:picChg>
        <pc:picChg chg="add mod">
          <ac:chgData name="TIANHAO ZHU" userId="6dd7a2fa6edcd311" providerId="LiveId" clId="{5A18735F-2CEC-411C-AAB8-0231F6E2D495}" dt="2023-10-31T06:46:19.661" v="12721" actId="1076"/>
          <ac:picMkLst>
            <pc:docMk/>
            <pc:sldMk cId="1619087758" sldId="340"/>
            <ac:picMk id="11" creationId="{C6ECC5DC-D2ED-13D5-3E68-3C61E937FE29}"/>
          </ac:picMkLst>
        </pc:picChg>
        <pc:picChg chg="del">
          <ac:chgData name="TIANHAO ZHU" userId="6dd7a2fa6edcd311" providerId="LiveId" clId="{5A18735F-2CEC-411C-AAB8-0231F6E2D495}" dt="2023-10-31T05:45:34.979" v="12712" actId="478"/>
          <ac:picMkLst>
            <pc:docMk/>
            <pc:sldMk cId="1619087758" sldId="340"/>
            <ac:picMk id="12" creationId="{F84833EC-E036-8D26-A7B7-D2C305D66E74}"/>
          </ac:picMkLst>
        </pc:picChg>
      </pc:sldChg>
      <pc:sldChg chg="delSp modSp add del mod modNotesTx">
        <pc:chgData name="TIANHAO ZHU" userId="6dd7a2fa6edcd311" providerId="LiveId" clId="{5A18735F-2CEC-411C-AAB8-0231F6E2D495}" dt="2023-10-31T10:50:40.889" v="14829" actId="47"/>
        <pc:sldMkLst>
          <pc:docMk/>
          <pc:sldMk cId="624700175" sldId="341"/>
        </pc:sldMkLst>
        <pc:spChg chg="mod">
          <ac:chgData name="TIANHAO ZHU" userId="6dd7a2fa6edcd311" providerId="LiveId" clId="{5A18735F-2CEC-411C-AAB8-0231F6E2D495}" dt="2023-10-31T10:49:36.313" v="14826" actId="20577"/>
          <ac:spMkLst>
            <pc:docMk/>
            <pc:sldMk cId="624700175" sldId="341"/>
            <ac:spMk id="20" creationId="{5218A56A-E76F-6CEE-98C5-EF8A36619CE0}"/>
          </ac:spMkLst>
        </pc:spChg>
        <pc:grpChg chg="del">
          <ac:chgData name="TIANHAO ZHU" userId="6dd7a2fa6edcd311" providerId="LiveId" clId="{5A18735F-2CEC-411C-AAB8-0231F6E2D495}" dt="2023-10-31T07:11:49.425" v="12912" actId="478"/>
          <ac:grpSpMkLst>
            <pc:docMk/>
            <pc:sldMk cId="624700175" sldId="341"/>
            <ac:grpSpMk id="7" creationId="{EAF1611C-546F-87C0-2387-C5CC19A930AD}"/>
          </ac:grpSpMkLst>
        </pc:grpChg>
      </pc:sldChg>
      <pc:sldChg chg="addSp delSp modSp add mod ord">
        <pc:chgData name="TIANHAO ZHU" userId="6dd7a2fa6edcd311" providerId="LiveId" clId="{5A18735F-2CEC-411C-AAB8-0231F6E2D495}" dt="2023-10-31T11:19:41.211" v="15228" actId="114"/>
        <pc:sldMkLst>
          <pc:docMk/>
          <pc:sldMk cId="3986078114" sldId="342"/>
        </pc:sldMkLst>
        <pc:spChg chg="add mod">
          <ac:chgData name="TIANHAO ZHU" userId="6dd7a2fa6edcd311" providerId="LiveId" clId="{5A18735F-2CEC-411C-AAB8-0231F6E2D495}" dt="2023-10-31T11:19:41.211" v="15228" actId="114"/>
          <ac:spMkLst>
            <pc:docMk/>
            <pc:sldMk cId="3986078114" sldId="342"/>
            <ac:spMk id="2" creationId="{9F04533D-BB14-6624-D069-1376A5188AFD}"/>
          </ac:spMkLst>
        </pc:spChg>
        <pc:spChg chg="del mod">
          <ac:chgData name="TIANHAO ZHU" userId="6dd7a2fa6edcd311" providerId="LiveId" clId="{5A18735F-2CEC-411C-AAB8-0231F6E2D495}" dt="2023-10-31T08:24:54.475" v="13528" actId="478"/>
          <ac:spMkLst>
            <pc:docMk/>
            <pc:sldMk cId="3986078114" sldId="342"/>
            <ac:spMk id="2" creationId="{C7AE2B0D-F12C-D607-AA49-C5F04CC00315}"/>
          </ac:spMkLst>
        </pc:spChg>
        <pc:spChg chg="mod">
          <ac:chgData name="TIANHAO ZHU" userId="6dd7a2fa6edcd311" providerId="LiveId" clId="{5A18735F-2CEC-411C-AAB8-0231F6E2D495}" dt="2023-10-31T10:30:39.955" v="14305" actId="20577"/>
          <ac:spMkLst>
            <pc:docMk/>
            <pc:sldMk cId="3986078114" sldId="342"/>
            <ac:spMk id="6" creationId="{F60B09E0-743C-72A0-B2C7-94A0B3139E16}"/>
          </ac:spMkLst>
        </pc:spChg>
        <pc:spChg chg="add del">
          <ac:chgData name="TIANHAO ZHU" userId="6dd7a2fa6edcd311" providerId="LiveId" clId="{5A18735F-2CEC-411C-AAB8-0231F6E2D495}" dt="2023-10-31T08:25:42.174" v="13535" actId="22"/>
          <ac:spMkLst>
            <pc:docMk/>
            <pc:sldMk cId="3986078114" sldId="342"/>
            <ac:spMk id="9" creationId="{AB9419E1-25F0-3D71-400F-409FE33D70AB}"/>
          </ac:spMkLst>
        </pc:spChg>
        <pc:picChg chg="del">
          <ac:chgData name="TIANHAO ZHU" userId="6dd7a2fa6edcd311" providerId="LiveId" clId="{5A18735F-2CEC-411C-AAB8-0231F6E2D495}" dt="2023-10-31T08:24:52.318" v="13526" actId="478"/>
          <ac:picMkLst>
            <pc:docMk/>
            <pc:sldMk cId="3986078114" sldId="342"/>
            <ac:picMk id="8" creationId="{AF2C6B80-786F-09CE-5061-71E2BF5A61D9}"/>
          </ac:picMkLst>
        </pc:picChg>
        <pc:picChg chg="add del mod">
          <ac:chgData name="TIANHAO ZHU" userId="6dd7a2fa6edcd311" providerId="LiveId" clId="{5A18735F-2CEC-411C-AAB8-0231F6E2D495}" dt="2023-10-31T08:28:09.469" v="13550" actId="478"/>
          <ac:picMkLst>
            <pc:docMk/>
            <pc:sldMk cId="3986078114" sldId="342"/>
            <ac:picMk id="11" creationId="{0D2FB35D-0C56-EC3C-4778-180C6E5F982E}"/>
          </ac:picMkLst>
        </pc:picChg>
        <pc:picChg chg="add mod">
          <ac:chgData name="TIANHAO ZHU" userId="6dd7a2fa6edcd311" providerId="LiveId" clId="{5A18735F-2CEC-411C-AAB8-0231F6E2D495}" dt="2023-10-31T10:27:54.026" v="14081" actId="1076"/>
          <ac:picMkLst>
            <pc:docMk/>
            <pc:sldMk cId="3986078114" sldId="342"/>
            <ac:picMk id="13" creationId="{FCEE52ED-30D0-45B4-E413-0CD1C4389300}"/>
          </ac:picMkLst>
        </pc:picChg>
      </pc:sldChg>
      <pc:sldChg chg="delSp modSp add mod ord modNotesTx">
        <pc:chgData name="TIANHAO ZHU" userId="6dd7a2fa6edcd311" providerId="LiveId" clId="{5A18735F-2CEC-411C-AAB8-0231F6E2D495}" dt="2023-10-31T10:56:04.553" v="14859"/>
        <pc:sldMkLst>
          <pc:docMk/>
          <pc:sldMk cId="2846808800" sldId="343"/>
        </pc:sldMkLst>
        <pc:spChg chg="mod">
          <ac:chgData name="TIANHAO ZHU" userId="6dd7a2fa6edcd311" providerId="LiveId" clId="{5A18735F-2CEC-411C-AAB8-0231F6E2D495}" dt="2023-10-31T10:41:23.869" v="14528" actId="20577"/>
          <ac:spMkLst>
            <pc:docMk/>
            <pc:sldMk cId="2846808800" sldId="343"/>
            <ac:spMk id="6" creationId="{F60B09E0-743C-72A0-B2C7-94A0B3139E16}"/>
          </ac:spMkLst>
        </pc:spChg>
        <pc:spChg chg="del">
          <ac:chgData name="TIANHAO ZHU" userId="6dd7a2fa6edcd311" providerId="LiveId" clId="{5A18735F-2CEC-411C-AAB8-0231F6E2D495}" dt="2023-10-31T10:41:04.090" v="14506" actId="478"/>
          <ac:spMkLst>
            <pc:docMk/>
            <pc:sldMk cId="2846808800" sldId="343"/>
            <ac:spMk id="20" creationId="{5218A56A-E76F-6CEE-98C5-EF8A36619CE0}"/>
          </ac:spMkLst>
        </pc:spChg>
        <pc:grpChg chg="mod">
          <ac:chgData name="TIANHAO ZHU" userId="6dd7a2fa6edcd311" providerId="LiveId" clId="{5A18735F-2CEC-411C-AAB8-0231F6E2D495}" dt="2023-10-31T10:41:12.309" v="14508" actId="1076"/>
          <ac:grpSpMkLst>
            <pc:docMk/>
            <pc:sldMk cId="2846808800" sldId="343"/>
            <ac:grpSpMk id="7" creationId="{EAF1611C-546F-87C0-2387-C5CC19A930AD}"/>
          </ac:grpSpMkLst>
        </pc:grpChg>
      </pc:sldChg>
      <pc:sldChg chg="addSp delSp modSp add mod">
        <pc:chgData name="TIANHAO ZHU" userId="6dd7a2fa6edcd311" providerId="LiveId" clId="{5A18735F-2CEC-411C-AAB8-0231F6E2D495}" dt="2023-10-31T12:25:58.459" v="16947" actId="20577"/>
        <pc:sldMkLst>
          <pc:docMk/>
          <pc:sldMk cId="3244735375" sldId="344"/>
        </pc:sldMkLst>
        <pc:spChg chg="del">
          <ac:chgData name="TIANHAO ZHU" userId="6dd7a2fa6edcd311" providerId="LiveId" clId="{5A18735F-2CEC-411C-AAB8-0231F6E2D495}" dt="2023-10-31T11:30:35.251" v="15361" actId="478"/>
          <ac:spMkLst>
            <pc:docMk/>
            <pc:sldMk cId="3244735375" sldId="344"/>
            <ac:spMk id="2" creationId="{25984D4D-F8B8-FEE6-551C-630FF96ABC66}"/>
          </ac:spMkLst>
        </pc:spChg>
        <pc:spChg chg="mod">
          <ac:chgData name="TIANHAO ZHU" userId="6dd7a2fa6edcd311" providerId="LiveId" clId="{5A18735F-2CEC-411C-AAB8-0231F6E2D495}" dt="2023-10-31T11:29:42.167" v="15360" actId="20577"/>
          <ac:spMkLst>
            <pc:docMk/>
            <pc:sldMk cId="3244735375" sldId="344"/>
            <ac:spMk id="6" creationId="{F60B09E0-743C-72A0-B2C7-94A0B3139E16}"/>
          </ac:spMkLst>
        </pc:spChg>
        <pc:graphicFrameChg chg="add mod modGraphic">
          <ac:chgData name="TIANHAO ZHU" userId="6dd7a2fa6edcd311" providerId="LiveId" clId="{5A18735F-2CEC-411C-AAB8-0231F6E2D495}" dt="2023-10-31T12:25:58.459" v="16947" actId="20577"/>
          <ac:graphicFrameMkLst>
            <pc:docMk/>
            <pc:sldMk cId="3244735375" sldId="344"/>
            <ac:graphicFrameMk id="7" creationId="{F27CF4E4-97C6-A979-4C5C-50C50C6DCC09}"/>
          </ac:graphicFrameMkLst>
        </pc:graphicFrameChg>
      </pc:sldChg>
    </pc:docChg>
  </pc:docChgLst>
  <pc:docChgLst>
    <pc:chgData name="TIANHAO ZHU" userId="6dd7a2fa6edcd311" providerId="LiveId" clId="{0C22107C-91AA-44D3-80FD-7B8EFF145DCD}"/>
    <pc:docChg chg="undo custSel addSld delSld modSld">
      <pc:chgData name="TIANHAO ZHU" userId="6dd7a2fa6edcd311" providerId="LiveId" clId="{0C22107C-91AA-44D3-80FD-7B8EFF145DCD}" dt="2023-08-22T15:37:58.165" v="1689" actId="20577"/>
      <pc:docMkLst>
        <pc:docMk/>
      </pc:docMkLst>
      <pc:sldChg chg="modSp mod">
        <pc:chgData name="TIANHAO ZHU" userId="6dd7a2fa6edcd311" providerId="LiveId" clId="{0C22107C-91AA-44D3-80FD-7B8EFF145DCD}" dt="2023-08-21T07:44:57.547" v="55" actId="1076"/>
        <pc:sldMkLst>
          <pc:docMk/>
          <pc:sldMk cId="773732950" sldId="256"/>
        </pc:sldMkLst>
        <pc:spChg chg="mod">
          <ac:chgData name="TIANHAO ZHU" userId="6dd7a2fa6edcd311" providerId="LiveId" clId="{0C22107C-91AA-44D3-80FD-7B8EFF145DCD}" dt="2023-08-21T07:44:57.547" v="55" actId="1076"/>
          <ac:spMkLst>
            <pc:docMk/>
            <pc:sldMk cId="773732950" sldId="256"/>
            <ac:spMk id="17" creationId="{3E196444-F1B6-4463-AECA-F6FE4A28ACCB}"/>
          </ac:spMkLst>
        </pc:spChg>
        <pc:spChg chg="mod">
          <ac:chgData name="TIANHAO ZHU" userId="6dd7a2fa6edcd311" providerId="LiveId" clId="{0C22107C-91AA-44D3-80FD-7B8EFF145DCD}" dt="2023-08-21T07:44:54.777" v="54" actId="1076"/>
          <ac:spMkLst>
            <pc:docMk/>
            <pc:sldMk cId="773732950" sldId="256"/>
            <ac:spMk id="23" creationId="{60ECEC8F-9530-441A-A822-2B6795D5CE99}"/>
          </ac:spMkLst>
        </pc:spChg>
      </pc:sldChg>
      <pc:sldChg chg="addSp delSp modSp mod">
        <pc:chgData name="TIANHAO ZHU" userId="6dd7a2fa6edcd311" providerId="LiveId" clId="{0C22107C-91AA-44D3-80FD-7B8EFF145DCD}" dt="2023-08-21T11:36:25.689" v="1543" actId="1076"/>
        <pc:sldMkLst>
          <pc:docMk/>
          <pc:sldMk cId="2024437047" sldId="259"/>
        </pc:sldMkLst>
        <pc:spChg chg="mod">
          <ac:chgData name="TIANHAO ZHU" userId="6dd7a2fa6edcd311" providerId="LiveId" clId="{0C22107C-91AA-44D3-80FD-7B8EFF145DCD}" dt="2023-08-21T11:36:24.689" v="1542" actId="20577"/>
          <ac:spMkLst>
            <pc:docMk/>
            <pc:sldMk cId="2024437047" sldId="259"/>
            <ac:spMk id="6" creationId="{F60B09E0-743C-72A0-B2C7-94A0B3139E16}"/>
          </ac:spMkLst>
        </pc:spChg>
        <pc:spChg chg="add del mod">
          <ac:chgData name="TIANHAO ZHU" userId="6dd7a2fa6edcd311" providerId="LiveId" clId="{0C22107C-91AA-44D3-80FD-7B8EFF145DCD}" dt="2023-08-21T08:12:09.503" v="406"/>
          <ac:spMkLst>
            <pc:docMk/>
            <pc:sldMk cId="2024437047" sldId="259"/>
            <ac:spMk id="9" creationId="{0C00C5FF-85AB-06F7-F67D-5FAED1340622}"/>
          </ac:spMkLst>
        </pc:spChg>
        <pc:picChg chg="del">
          <ac:chgData name="TIANHAO ZHU" userId="6dd7a2fa6edcd311" providerId="LiveId" clId="{0C22107C-91AA-44D3-80FD-7B8EFF145DCD}" dt="2023-08-21T07:54:10.554" v="300" actId="478"/>
          <ac:picMkLst>
            <pc:docMk/>
            <pc:sldMk cId="2024437047" sldId="259"/>
            <ac:picMk id="7" creationId="{071DB9CD-B6E7-503F-B39E-B8095A5E0255}"/>
          </ac:picMkLst>
        </pc:picChg>
        <pc:picChg chg="add mod">
          <ac:chgData name="TIANHAO ZHU" userId="6dd7a2fa6edcd311" providerId="LiveId" clId="{0C22107C-91AA-44D3-80FD-7B8EFF145DCD}" dt="2023-08-21T11:36:25.689" v="1543" actId="1076"/>
          <ac:picMkLst>
            <pc:docMk/>
            <pc:sldMk cId="2024437047" sldId="259"/>
            <ac:picMk id="8" creationId="{A22F62CF-9C86-6F52-CEF3-ECB2FADE3E2F}"/>
          </ac:picMkLst>
        </pc:picChg>
      </pc:sldChg>
      <pc:sldChg chg="delSp modSp add del mod">
        <pc:chgData name="TIANHAO ZHU" userId="6dd7a2fa6edcd311" providerId="LiveId" clId="{0C22107C-91AA-44D3-80FD-7B8EFF145DCD}" dt="2023-08-21T08:24:33.495" v="474" actId="47"/>
        <pc:sldMkLst>
          <pc:docMk/>
          <pc:sldMk cId="3666673302" sldId="260"/>
        </pc:sldMkLst>
        <pc:spChg chg="mod">
          <ac:chgData name="TIANHAO ZHU" userId="6dd7a2fa6edcd311" providerId="LiveId" clId="{0C22107C-91AA-44D3-80FD-7B8EFF145DCD}" dt="2023-08-21T08:12:33.210" v="413" actId="12"/>
          <ac:spMkLst>
            <pc:docMk/>
            <pc:sldMk cId="3666673302" sldId="260"/>
            <ac:spMk id="6" creationId="{F60B09E0-743C-72A0-B2C7-94A0B3139E16}"/>
          </ac:spMkLst>
        </pc:spChg>
        <pc:picChg chg="del">
          <ac:chgData name="TIANHAO ZHU" userId="6dd7a2fa6edcd311" providerId="LiveId" clId="{0C22107C-91AA-44D3-80FD-7B8EFF145DCD}" dt="2023-08-21T08:12:37.064" v="414" actId="478"/>
          <ac:picMkLst>
            <pc:docMk/>
            <pc:sldMk cId="3666673302" sldId="260"/>
            <ac:picMk id="8" creationId="{A22F62CF-9C86-6F52-CEF3-ECB2FADE3E2F}"/>
          </ac:picMkLst>
        </pc:picChg>
      </pc:sldChg>
      <pc:sldChg chg="addSp delSp modSp add mod">
        <pc:chgData name="TIANHAO ZHU" userId="6dd7a2fa6edcd311" providerId="LiveId" clId="{0C22107C-91AA-44D3-80FD-7B8EFF145DCD}" dt="2023-08-21T08:32:15.013" v="907" actId="20577"/>
        <pc:sldMkLst>
          <pc:docMk/>
          <pc:sldMk cId="2026453927" sldId="261"/>
        </pc:sldMkLst>
        <pc:spChg chg="mod">
          <ac:chgData name="TIANHAO ZHU" userId="6dd7a2fa6edcd311" providerId="LiveId" clId="{0C22107C-91AA-44D3-80FD-7B8EFF145DCD}" dt="2023-08-21T08:32:15.013" v="907" actId="20577"/>
          <ac:spMkLst>
            <pc:docMk/>
            <pc:sldMk cId="2026453927" sldId="261"/>
            <ac:spMk id="6" creationId="{F60B09E0-743C-72A0-B2C7-94A0B3139E16}"/>
          </ac:spMkLst>
        </pc:spChg>
        <pc:picChg chg="add mod">
          <ac:chgData name="TIANHAO ZHU" userId="6dd7a2fa6edcd311" providerId="LiveId" clId="{0C22107C-91AA-44D3-80FD-7B8EFF145DCD}" dt="2023-08-21T08:31:35.274" v="862" actId="1076"/>
          <ac:picMkLst>
            <pc:docMk/>
            <pc:sldMk cId="2026453927" sldId="261"/>
            <ac:picMk id="2" creationId="{215463C9-F48B-DAE8-7DB0-848AAC0CF6DB}"/>
          </ac:picMkLst>
        </pc:picChg>
        <pc:picChg chg="del">
          <ac:chgData name="TIANHAO ZHU" userId="6dd7a2fa6edcd311" providerId="LiveId" clId="{0C22107C-91AA-44D3-80FD-7B8EFF145DCD}" dt="2023-08-21T08:31:00.662" v="850" actId="478"/>
          <ac:picMkLst>
            <pc:docMk/>
            <pc:sldMk cId="2026453927" sldId="261"/>
            <ac:picMk id="8" creationId="{A22F62CF-9C86-6F52-CEF3-ECB2FADE3E2F}"/>
          </ac:picMkLst>
        </pc:picChg>
      </pc:sldChg>
      <pc:sldChg chg="addSp delSp modSp add mod">
        <pc:chgData name="TIANHAO ZHU" userId="6dd7a2fa6edcd311" providerId="LiveId" clId="{0C22107C-91AA-44D3-80FD-7B8EFF145DCD}" dt="2023-08-22T15:37:58.165" v="1689" actId="20577"/>
        <pc:sldMkLst>
          <pc:docMk/>
          <pc:sldMk cId="1006000780" sldId="262"/>
        </pc:sldMkLst>
        <pc:spChg chg="mod">
          <ac:chgData name="TIANHAO ZHU" userId="6dd7a2fa6edcd311" providerId="LiveId" clId="{0C22107C-91AA-44D3-80FD-7B8EFF145DCD}" dt="2023-08-22T15:37:58.165" v="1689" actId="20577"/>
          <ac:spMkLst>
            <pc:docMk/>
            <pc:sldMk cId="1006000780" sldId="262"/>
            <ac:spMk id="6" creationId="{F60B09E0-743C-72A0-B2C7-94A0B3139E16}"/>
          </ac:spMkLst>
        </pc:spChg>
        <pc:picChg chg="del">
          <ac:chgData name="TIANHAO ZHU" userId="6dd7a2fa6edcd311" providerId="LiveId" clId="{0C22107C-91AA-44D3-80FD-7B8EFF145DCD}" dt="2023-08-21T08:34:13.704" v="1021" actId="478"/>
          <ac:picMkLst>
            <pc:docMk/>
            <pc:sldMk cId="1006000780" sldId="262"/>
            <ac:picMk id="2" creationId="{215463C9-F48B-DAE8-7DB0-848AAC0CF6DB}"/>
          </ac:picMkLst>
        </pc:picChg>
        <pc:picChg chg="add mod">
          <ac:chgData name="TIANHAO ZHU" userId="6dd7a2fa6edcd311" providerId="LiveId" clId="{0C22107C-91AA-44D3-80FD-7B8EFF145DCD}" dt="2023-08-22T15:35:44.525" v="1687" actId="1076"/>
          <ac:picMkLst>
            <pc:docMk/>
            <pc:sldMk cId="1006000780" sldId="262"/>
            <ac:picMk id="7" creationId="{9BEA3A31-5F33-0DCD-4542-B05CBCC94A69}"/>
          </ac:picMkLst>
        </pc:picChg>
      </pc:sldChg>
      <pc:sldChg chg="modSp add mod">
        <pc:chgData name="TIANHAO ZHU" userId="6dd7a2fa6edcd311" providerId="LiveId" clId="{0C22107C-91AA-44D3-80FD-7B8EFF145DCD}" dt="2023-08-21T11:40:56.070" v="1628" actId="2710"/>
        <pc:sldMkLst>
          <pc:docMk/>
          <pc:sldMk cId="823140450" sldId="263"/>
        </pc:sldMkLst>
        <pc:spChg chg="mod">
          <ac:chgData name="TIANHAO ZHU" userId="6dd7a2fa6edcd311" providerId="LiveId" clId="{0C22107C-91AA-44D3-80FD-7B8EFF145DCD}" dt="2023-08-21T11:40:56.070" v="1628" actId="2710"/>
          <ac:spMkLst>
            <pc:docMk/>
            <pc:sldMk cId="823140450" sldId="263"/>
            <ac:spMk id="6" creationId="{F60B09E0-743C-72A0-B2C7-94A0B3139E16}"/>
          </ac:spMkLst>
        </pc:spChg>
      </pc:sldChg>
    </pc:docChg>
  </pc:docChgLst>
  <pc:docChgLst>
    <pc:chgData name="TIANHAO ZHU" userId="6dd7a2fa6edcd311" providerId="LiveId" clId="{C36164EC-6892-4634-9289-6FB8DDF60C04}"/>
    <pc:docChg chg="modSld">
      <pc:chgData name="TIANHAO ZHU" userId="6dd7a2fa6edcd311" providerId="LiveId" clId="{C36164EC-6892-4634-9289-6FB8DDF60C04}" dt="2023-12-14T02:32:48.868" v="17" actId="20577"/>
      <pc:docMkLst>
        <pc:docMk/>
      </pc:docMkLst>
      <pc:sldChg chg="modNotesTx">
        <pc:chgData name="TIANHAO ZHU" userId="6dd7a2fa6edcd311" providerId="LiveId" clId="{C36164EC-6892-4634-9289-6FB8DDF60C04}" dt="2023-12-14T02:31:46.289" v="0" actId="20577"/>
        <pc:sldMkLst>
          <pc:docMk/>
          <pc:sldMk cId="773732950" sldId="256"/>
        </pc:sldMkLst>
      </pc:sldChg>
      <pc:sldChg chg="modNotesTx">
        <pc:chgData name="TIANHAO ZHU" userId="6dd7a2fa6edcd311" providerId="LiveId" clId="{C36164EC-6892-4634-9289-6FB8DDF60C04}" dt="2023-12-14T02:32:02.521" v="4" actId="20577"/>
        <pc:sldMkLst>
          <pc:docMk/>
          <pc:sldMk cId="2571964253" sldId="264"/>
        </pc:sldMkLst>
      </pc:sldChg>
      <pc:sldChg chg="modNotesTx">
        <pc:chgData name="TIANHAO ZHU" userId="6dd7a2fa6edcd311" providerId="LiveId" clId="{C36164EC-6892-4634-9289-6FB8DDF60C04}" dt="2023-12-14T02:31:55.410" v="2" actId="20577"/>
        <pc:sldMkLst>
          <pc:docMk/>
          <pc:sldMk cId="1910424702" sldId="265"/>
        </pc:sldMkLst>
      </pc:sldChg>
      <pc:sldChg chg="modNotesTx">
        <pc:chgData name="TIANHAO ZHU" userId="6dd7a2fa6edcd311" providerId="LiveId" clId="{C36164EC-6892-4634-9289-6FB8DDF60C04}" dt="2023-12-14T02:31:51.069" v="1" actId="20577"/>
        <pc:sldMkLst>
          <pc:docMk/>
          <pc:sldMk cId="3640675419" sldId="292"/>
        </pc:sldMkLst>
      </pc:sldChg>
      <pc:sldChg chg="modNotesTx">
        <pc:chgData name="TIANHAO ZHU" userId="6dd7a2fa6edcd311" providerId="LiveId" clId="{C36164EC-6892-4634-9289-6FB8DDF60C04}" dt="2023-12-14T02:31:59.087" v="3" actId="20577"/>
        <pc:sldMkLst>
          <pc:docMk/>
          <pc:sldMk cId="2344480670" sldId="323"/>
        </pc:sldMkLst>
      </pc:sldChg>
      <pc:sldChg chg="modNotesTx">
        <pc:chgData name="TIANHAO ZHU" userId="6dd7a2fa6edcd311" providerId="LiveId" clId="{C36164EC-6892-4634-9289-6FB8DDF60C04}" dt="2023-12-14T02:32:06.915" v="5" actId="20577"/>
        <pc:sldMkLst>
          <pc:docMk/>
          <pc:sldMk cId="1853156424" sldId="325"/>
        </pc:sldMkLst>
      </pc:sldChg>
      <pc:sldChg chg="modNotesTx">
        <pc:chgData name="TIANHAO ZHU" userId="6dd7a2fa6edcd311" providerId="LiveId" clId="{C36164EC-6892-4634-9289-6FB8DDF60C04}" dt="2023-12-14T02:32:17.955" v="8" actId="20577"/>
        <pc:sldMkLst>
          <pc:docMk/>
          <pc:sldMk cId="1744916751" sldId="326"/>
        </pc:sldMkLst>
      </pc:sldChg>
      <pc:sldChg chg="modNotesTx">
        <pc:chgData name="TIANHAO ZHU" userId="6dd7a2fa6edcd311" providerId="LiveId" clId="{C36164EC-6892-4634-9289-6FB8DDF60C04}" dt="2023-12-14T02:32:10.531" v="6" actId="20577"/>
        <pc:sldMkLst>
          <pc:docMk/>
          <pc:sldMk cId="4098327214" sldId="327"/>
        </pc:sldMkLst>
      </pc:sldChg>
      <pc:sldChg chg="modNotesTx">
        <pc:chgData name="TIANHAO ZHU" userId="6dd7a2fa6edcd311" providerId="LiveId" clId="{C36164EC-6892-4634-9289-6FB8DDF60C04}" dt="2023-12-14T02:32:29.181" v="11" actId="20577"/>
        <pc:sldMkLst>
          <pc:docMk/>
          <pc:sldMk cId="678701877" sldId="330"/>
        </pc:sldMkLst>
      </pc:sldChg>
      <pc:sldChg chg="modNotesTx">
        <pc:chgData name="TIANHAO ZHU" userId="6dd7a2fa6edcd311" providerId="LiveId" clId="{C36164EC-6892-4634-9289-6FB8DDF60C04}" dt="2023-12-14T02:32:37.648" v="13" actId="20577"/>
        <pc:sldMkLst>
          <pc:docMk/>
          <pc:sldMk cId="833235780" sldId="331"/>
        </pc:sldMkLst>
      </pc:sldChg>
      <pc:sldChg chg="modNotesTx">
        <pc:chgData name="TIANHAO ZHU" userId="6dd7a2fa6edcd311" providerId="LiveId" clId="{C36164EC-6892-4634-9289-6FB8DDF60C04}" dt="2023-12-14T02:32:46.373" v="16" actId="20577"/>
        <pc:sldMkLst>
          <pc:docMk/>
          <pc:sldMk cId="3769598417" sldId="333"/>
        </pc:sldMkLst>
      </pc:sldChg>
      <pc:sldChg chg="modNotesTx">
        <pc:chgData name="TIANHAO ZHU" userId="6dd7a2fa6edcd311" providerId="LiveId" clId="{C36164EC-6892-4634-9289-6FB8DDF60C04}" dt="2023-12-14T02:32:14.491" v="7" actId="20577"/>
        <pc:sldMkLst>
          <pc:docMk/>
          <pc:sldMk cId="364175084" sldId="337"/>
        </pc:sldMkLst>
      </pc:sldChg>
      <pc:sldChg chg="modNotesTx">
        <pc:chgData name="TIANHAO ZHU" userId="6dd7a2fa6edcd311" providerId="LiveId" clId="{C36164EC-6892-4634-9289-6FB8DDF60C04}" dt="2023-12-14T02:32:22.561" v="9" actId="20577"/>
        <pc:sldMkLst>
          <pc:docMk/>
          <pc:sldMk cId="1208634692" sldId="338"/>
        </pc:sldMkLst>
      </pc:sldChg>
      <pc:sldChg chg="modNotesTx">
        <pc:chgData name="TIANHAO ZHU" userId="6dd7a2fa6edcd311" providerId="LiveId" clId="{C36164EC-6892-4634-9289-6FB8DDF60C04}" dt="2023-12-14T02:32:43.607" v="15" actId="20577"/>
        <pc:sldMkLst>
          <pc:docMk/>
          <pc:sldMk cId="3986078114" sldId="342"/>
        </pc:sldMkLst>
      </pc:sldChg>
      <pc:sldChg chg="modNotesTx">
        <pc:chgData name="TIANHAO ZHU" userId="6dd7a2fa6edcd311" providerId="LiveId" clId="{C36164EC-6892-4634-9289-6FB8DDF60C04}" dt="2023-12-14T02:32:40.709" v="14" actId="20577"/>
        <pc:sldMkLst>
          <pc:docMk/>
          <pc:sldMk cId="2846808800" sldId="343"/>
        </pc:sldMkLst>
      </pc:sldChg>
      <pc:sldChg chg="modNotesTx">
        <pc:chgData name="TIANHAO ZHU" userId="6dd7a2fa6edcd311" providerId="LiveId" clId="{C36164EC-6892-4634-9289-6FB8DDF60C04}" dt="2023-12-14T02:32:48.868" v="17" actId="20577"/>
        <pc:sldMkLst>
          <pc:docMk/>
          <pc:sldMk cId="3244735375" sldId="344"/>
        </pc:sldMkLst>
      </pc:sldChg>
      <pc:sldChg chg="modNotesTx">
        <pc:chgData name="TIANHAO ZHU" userId="6dd7a2fa6edcd311" providerId="LiveId" clId="{C36164EC-6892-4634-9289-6FB8DDF60C04}" dt="2023-12-14T02:32:26.045" v="10" actId="20577"/>
        <pc:sldMkLst>
          <pc:docMk/>
          <pc:sldMk cId="601578799" sldId="345"/>
        </pc:sldMkLst>
      </pc:sldChg>
      <pc:sldChg chg="modNotesTx">
        <pc:chgData name="TIANHAO ZHU" userId="6dd7a2fa6edcd311" providerId="LiveId" clId="{C36164EC-6892-4634-9289-6FB8DDF60C04}" dt="2023-12-14T02:32:33.240" v="12" actId="20577"/>
        <pc:sldMkLst>
          <pc:docMk/>
          <pc:sldMk cId="504088569" sldId="346"/>
        </pc:sldMkLst>
      </pc:sldChg>
    </pc:docChg>
  </pc:docChgLst>
  <pc:docChgLst>
    <pc:chgData name="ZHU TIANHAO" userId="6dd7a2fa6edcd311" providerId="LiveId" clId="{136F2B90-5BF9-4F95-8940-50AB8D41A820}"/>
    <pc:docChg chg="undo custSel modSld">
      <pc:chgData name="ZHU TIANHAO" userId="6dd7a2fa6edcd311" providerId="LiveId" clId="{136F2B90-5BF9-4F95-8940-50AB8D41A820}" dt="2023-05-16T03:39:46.464" v="400" actId="20577"/>
      <pc:docMkLst>
        <pc:docMk/>
      </pc:docMkLst>
      <pc:sldChg chg="modSp mod">
        <pc:chgData name="ZHU TIANHAO" userId="6dd7a2fa6edcd311" providerId="LiveId" clId="{136F2B90-5BF9-4F95-8940-50AB8D41A820}" dt="2023-05-16T03:39:46.464" v="400" actId="20577"/>
        <pc:sldMkLst>
          <pc:docMk/>
          <pc:sldMk cId="2024437047" sldId="259"/>
        </pc:sldMkLst>
        <pc:spChg chg="mod">
          <ac:chgData name="ZHU TIANHAO" userId="6dd7a2fa6edcd311" providerId="LiveId" clId="{136F2B90-5BF9-4F95-8940-50AB8D41A820}" dt="2023-05-16T03:39:46.464" v="400" actId="20577"/>
          <ac:spMkLst>
            <pc:docMk/>
            <pc:sldMk cId="2024437047" sldId="259"/>
            <ac:spMk id="6" creationId="{F60B09E0-743C-72A0-B2C7-94A0B3139E16}"/>
          </ac:spMkLst>
        </pc:spChg>
      </pc:sldChg>
    </pc:docChg>
  </pc:docChgLst>
  <pc:docChgLst>
    <pc:chgData name="ZHU TIANHAO" userId="6dd7a2fa6edcd311" providerId="LiveId" clId="{ACA9C637-FE05-4428-AC17-1635E6D74306}"/>
    <pc:docChg chg="custSel modSld">
      <pc:chgData name="ZHU TIANHAO" userId="6dd7a2fa6edcd311" providerId="LiveId" clId="{ACA9C637-FE05-4428-AC17-1635E6D74306}" dt="2023-05-31T02:39:44.333" v="867" actId="1076"/>
      <pc:docMkLst>
        <pc:docMk/>
      </pc:docMkLst>
      <pc:sldChg chg="modSp mod">
        <pc:chgData name="ZHU TIANHAO" userId="6dd7a2fa6edcd311" providerId="LiveId" clId="{ACA9C637-FE05-4428-AC17-1635E6D74306}" dt="2023-05-30T12:15:49.023" v="15" actId="20577"/>
        <pc:sldMkLst>
          <pc:docMk/>
          <pc:sldMk cId="773732950" sldId="256"/>
        </pc:sldMkLst>
        <pc:spChg chg="mod">
          <ac:chgData name="ZHU TIANHAO" userId="6dd7a2fa6edcd311" providerId="LiveId" clId="{ACA9C637-FE05-4428-AC17-1635E6D74306}" dt="2023-05-30T12:15:49.023" v="15" actId="20577"/>
          <ac:spMkLst>
            <pc:docMk/>
            <pc:sldMk cId="773732950" sldId="256"/>
            <ac:spMk id="17" creationId="{3E196444-F1B6-4463-AECA-F6FE4A28ACCB}"/>
          </ac:spMkLst>
        </pc:spChg>
      </pc:sldChg>
      <pc:sldChg chg="addSp modSp mod">
        <pc:chgData name="ZHU TIANHAO" userId="6dd7a2fa6edcd311" providerId="LiveId" clId="{ACA9C637-FE05-4428-AC17-1635E6D74306}" dt="2023-05-31T02:39:44.333" v="867" actId="1076"/>
        <pc:sldMkLst>
          <pc:docMk/>
          <pc:sldMk cId="2024437047" sldId="259"/>
        </pc:sldMkLst>
        <pc:spChg chg="mod">
          <ac:chgData name="ZHU TIANHAO" userId="6dd7a2fa6edcd311" providerId="LiveId" clId="{ACA9C637-FE05-4428-AC17-1635E6D74306}" dt="2023-05-31T02:39:38.687" v="864" actId="20577"/>
          <ac:spMkLst>
            <pc:docMk/>
            <pc:sldMk cId="2024437047" sldId="259"/>
            <ac:spMk id="6" creationId="{F60B09E0-743C-72A0-B2C7-94A0B3139E16}"/>
          </ac:spMkLst>
        </pc:spChg>
        <pc:picChg chg="add mod">
          <ac:chgData name="ZHU TIANHAO" userId="6dd7a2fa6edcd311" providerId="LiveId" clId="{ACA9C637-FE05-4428-AC17-1635E6D74306}" dt="2023-05-31T02:39:44.333" v="867" actId="1076"/>
          <ac:picMkLst>
            <pc:docMk/>
            <pc:sldMk cId="2024437047" sldId="259"/>
            <ac:picMk id="7" creationId="{071DB9CD-B6E7-503F-B39E-B8095A5E0255}"/>
          </ac:picMkLst>
        </pc:picChg>
      </pc:sldChg>
    </pc:docChg>
  </pc:docChgLst>
</pc:chgInfo>
</file>

<file path=ppt/diagrams/_rels/data4.xml.rels><?xml version="1.0" encoding="UTF-8" standalone="yes"?>
<Relationships xmlns="http://schemas.openxmlformats.org/package/2006/relationships"><Relationship Id="rId1" Type="http://schemas.openxmlformats.org/officeDocument/2006/relationships/image" Target="../media/image60.png"/></Relationships>
</file>

<file path=ppt/diagrams/_rels/data5.xml.rels><?xml version="1.0" encoding="UTF-8" standalone="yes"?>
<Relationships xmlns="http://schemas.openxmlformats.org/package/2006/relationships"><Relationship Id="rId1" Type="http://schemas.openxmlformats.org/officeDocument/2006/relationships/image" Target="../media/image7.jpeg"/></Relationships>
</file>

<file path=ppt/diagrams/_rels/data7.xml.rels><?xml version="1.0" encoding="UTF-8" standalone="yes"?>
<Relationships xmlns="http://schemas.openxmlformats.org/package/2006/relationships"><Relationship Id="rId1" Type="http://schemas.openxmlformats.org/officeDocument/2006/relationships/image" Target="../media/image10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99208D-8CE4-41B9-9442-1769DACED72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ADB20E8-62A4-4FB5-BC19-221B239B4843}">
      <dgm:prSet phldrT="[文本]"/>
      <dgm:spPr/>
      <dgm:t>
        <a:bodyPr/>
        <a:lstStyle/>
        <a:p>
          <a:r>
            <a:rPr lang="en-US" dirty="0"/>
            <a:t>Data cleaning</a:t>
          </a:r>
        </a:p>
      </dgm:t>
    </dgm:pt>
    <dgm:pt modelId="{803E05C7-A047-4A88-A8D5-DEE5AB58011F}" type="parTrans" cxnId="{827014AB-5EFA-4186-A440-AB291D719B45}">
      <dgm:prSet/>
      <dgm:spPr/>
      <dgm:t>
        <a:bodyPr/>
        <a:lstStyle/>
        <a:p>
          <a:endParaRPr lang="en-US"/>
        </a:p>
      </dgm:t>
    </dgm:pt>
    <dgm:pt modelId="{4F16CE74-CA3B-48F8-B3BD-3766AF5B5D68}" type="sibTrans" cxnId="{827014AB-5EFA-4186-A440-AB291D719B45}">
      <dgm:prSet/>
      <dgm:spPr/>
      <dgm:t>
        <a:bodyPr/>
        <a:lstStyle/>
        <a:p>
          <a:endParaRPr lang="en-US"/>
        </a:p>
      </dgm:t>
    </dgm:pt>
    <dgm:pt modelId="{67EB5F43-5E77-48F0-A917-07C88B093FE9}">
      <dgm:prSet phldrT="[文本]"/>
      <dgm:spPr/>
      <dgm:t>
        <a:bodyPr/>
        <a:lstStyle/>
        <a:p>
          <a:r>
            <a:rPr lang="en-US" dirty="0"/>
            <a:t>Normalize the input features and encode the output labels</a:t>
          </a:r>
        </a:p>
      </dgm:t>
    </dgm:pt>
    <dgm:pt modelId="{103B232C-FD74-4C03-9F5A-5E9DEC2E92CC}" type="parTrans" cxnId="{EA73A3E8-725B-4005-AA7E-18D679956C0E}">
      <dgm:prSet/>
      <dgm:spPr/>
      <dgm:t>
        <a:bodyPr/>
        <a:lstStyle/>
        <a:p>
          <a:endParaRPr lang="en-US"/>
        </a:p>
      </dgm:t>
    </dgm:pt>
    <dgm:pt modelId="{46A9234F-46DC-4E86-85F0-DB60F641E2BF}" type="sibTrans" cxnId="{EA73A3E8-725B-4005-AA7E-18D679956C0E}">
      <dgm:prSet/>
      <dgm:spPr/>
      <dgm:t>
        <a:bodyPr/>
        <a:lstStyle/>
        <a:p>
          <a:endParaRPr lang="en-US"/>
        </a:p>
      </dgm:t>
    </dgm:pt>
    <dgm:pt modelId="{49856429-E03A-40C4-B373-D98A7C024B8D}">
      <dgm:prSet phldrT="[文本]"/>
      <dgm:spPr/>
      <dgm:t>
        <a:bodyPr/>
        <a:lstStyle/>
        <a:p>
          <a:r>
            <a:rPr lang="en-US" dirty="0"/>
            <a:t>MLP-</a:t>
          </a:r>
          <a:r>
            <a:rPr lang="en-US" altLang="zh-CN" dirty="0"/>
            <a:t>based transfer learning</a:t>
          </a:r>
          <a:endParaRPr lang="en-US" dirty="0"/>
        </a:p>
      </dgm:t>
    </dgm:pt>
    <dgm:pt modelId="{6FE57713-BF35-4F54-B8A9-8CC7965DE44D}" type="parTrans" cxnId="{B5BBE9E2-9FD9-434C-AE9F-9FC402164486}">
      <dgm:prSet/>
      <dgm:spPr/>
      <dgm:t>
        <a:bodyPr/>
        <a:lstStyle/>
        <a:p>
          <a:endParaRPr lang="en-US"/>
        </a:p>
      </dgm:t>
    </dgm:pt>
    <dgm:pt modelId="{4F2FA326-3A45-46FE-B71B-F660B530A921}" type="sibTrans" cxnId="{B5BBE9E2-9FD9-434C-AE9F-9FC402164486}">
      <dgm:prSet/>
      <dgm:spPr/>
      <dgm:t>
        <a:bodyPr/>
        <a:lstStyle/>
        <a:p>
          <a:endParaRPr lang="en-US"/>
        </a:p>
      </dgm:t>
    </dgm:pt>
    <dgm:pt modelId="{686F4995-6F8D-4332-9783-88EBA5333B43}">
      <dgm:prSet phldrT="[文本]"/>
      <dgm:spPr/>
      <dgm:t>
        <a:bodyPr/>
        <a:lstStyle/>
        <a:p>
          <a:r>
            <a:rPr lang="en-US" dirty="0"/>
            <a:t>Novel way of feature selection and further improvement</a:t>
          </a:r>
        </a:p>
      </dgm:t>
    </dgm:pt>
    <dgm:pt modelId="{F2B5F4A2-44C5-448D-9805-C4E8786FE60A}" type="parTrans" cxnId="{FB33086D-0E3D-4AA7-B994-B59E40EA19C1}">
      <dgm:prSet/>
      <dgm:spPr/>
      <dgm:t>
        <a:bodyPr/>
        <a:lstStyle/>
        <a:p>
          <a:endParaRPr lang="en-US"/>
        </a:p>
      </dgm:t>
    </dgm:pt>
    <dgm:pt modelId="{342EA01A-8F71-42D7-ABCE-FE37FEFBB0CA}" type="sibTrans" cxnId="{FB33086D-0E3D-4AA7-B994-B59E40EA19C1}">
      <dgm:prSet/>
      <dgm:spPr/>
      <dgm:t>
        <a:bodyPr/>
        <a:lstStyle/>
        <a:p>
          <a:endParaRPr lang="en-US"/>
        </a:p>
      </dgm:t>
    </dgm:pt>
    <dgm:pt modelId="{6ABB1249-D8B1-4287-88C9-7EEC0C579826}">
      <dgm:prSet phldrT="[文本]"/>
      <dgm:spPr/>
      <dgm:t>
        <a:bodyPr/>
        <a:lstStyle/>
        <a:p>
          <a:r>
            <a:rPr lang="en-US" dirty="0"/>
            <a:t>Calculate the </a:t>
          </a:r>
          <a:r>
            <a:rPr lang="en-US" b="1" dirty="0"/>
            <a:t>mutual information </a:t>
          </a:r>
          <a:r>
            <a:rPr lang="en-US" dirty="0"/>
            <a:t>between each feature columns and label column and rank the feature importance</a:t>
          </a:r>
        </a:p>
      </dgm:t>
    </dgm:pt>
    <dgm:pt modelId="{D9977516-4898-4C08-9BCE-4E2D11EBDCDD}" type="parTrans" cxnId="{5A26F8A2-5D3A-48F1-9062-62C2D38C229B}">
      <dgm:prSet/>
      <dgm:spPr/>
      <dgm:t>
        <a:bodyPr/>
        <a:lstStyle/>
        <a:p>
          <a:endParaRPr lang="en-US"/>
        </a:p>
      </dgm:t>
    </dgm:pt>
    <dgm:pt modelId="{64584417-F79F-4347-9A65-F4C97C8FB000}" type="sibTrans" cxnId="{5A26F8A2-5D3A-48F1-9062-62C2D38C229B}">
      <dgm:prSet/>
      <dgm:spPr/>
      <dgm:t>
        <a:bodyPr/>
        <a:lstStyle/>
        <a:p>
          <a:endParaRPr lang="en-US"/>
        </a:p>
      </dgm:t>
    </dgm:pt>
    <dgm:pt modelId="{99519BEC-8B8B-4B4E-A022-68C7CC0D6084}">
      <dgm:prSet phldrT="[文本]"/>
      <dgm:spPr/>
      <dgm:t>
        <a:bodyPr/>
        <a:lstStyle/>
        <a:p>
          <a:r>
            <a:rPr lang="en-US" dirty="0"/>
            <a:t>Select the smallest number of features we need to achieve a good performance</a:t>
          </a:r>
        </a:p>
      </dgm:t>
    </dgm:pt>
    <dgm:pt modelId="{2B35EC01-64CE-4F5A-B08E-BF1F3F037AAF}" type="parTrans" cxnId="{00F27D58-F77B-491C-A362-481C67D21461}">
      <dgm:prSet/>
      <dgm:spPr/>
      <dgm:t>
        <a:bodyPr/>
        <a:lstStyle/>
        <a:p>
          <a:endParaRPr lang="en-US"/>
        </a:p>
      </dgm:t>
    </dgm:pt>
    <dgm:pt modelId="{AC1E3213-30E6-4FAD-88FF-093A1EE022E3}" type="sibTrans" cxnId="{00F27D58-F77B-491C-A362-481C67D21461}">
      <dgm:prSet/>
      <dgm:spPr/>
      <dgm:t>
        <a:bodyPr/>
        <a:lstStyle/>
        <a:p>
          <a:endParaRPr lang="en-US"/>
        </a:p>
      </dgm:t>
    </dgm:pt>
    <dgm:pt modelId="{E347AA8C-A1F0-4A13-B87E-21680E49190F}">
      <dgm:prSet phldrT="[文本]"/>
      <dgm:spPr/>
      <dgm:t>
        <a:bodyPr/>
        <a:lstStyle/>
        <a:p>
          <a:r>
            <a:rPr lang="en-US" dirty="0"/>
            <a:t>Eliminate all the feature columns with only one value, since they have little contribution to the result of prediction. The number of remaining features is 1965</a:t>
          </a:r>
        </a:p>
      </dgm:t>
    </dgm:pt>
    <dgm:pt modelId="{87379E9D-7740-4C51-8C13-8B87C378FAD7}" type="parTrans" cxnId="{76942205-CA7D-4918-A7CF-4BB23F685A8D}">
      <dgm:prSet/>
      <dgm:spPr/>
      <dgm:t>
        <a:bodyPr/>
        <a:lstStyle/>
        <a:p>
          <a:endParaRPr lang="en-US"/>
        </a:p>
      </dgm:t>
    </dgm:pt>
    <dgm:pt modelId="{2269E7E8-FBED-4C87-A0A9-A9A76909BBF5}" type="sibTrans" cxnId="{76942205-CA7D-4918-A7CF-4BB23F685A8D}">
      <dgm:prSet/>
      <dgm:spPr/>
      <dgm:t>
        <a:bodyPr/>
        <a:lstStyle/>
        <a:p>
          <a:endParaRPr lang="en-US"/>
        </a:p>
      </dgm:t>
    </dgm:pt>
    <dgm:pt modelId="{56B840C6-A610-424C-ACDA-3FDF7DA00454}">
      <dgm:prSet phldrT="[文本]"/>
      <dgm:spPr/>
      <dgm:t>
        <a:bodyPr/>
        <a:lstStyle/>
        <a:p>
          <a:r>
            <a:rPr lang="en-US" dirty="0"/>
            <a:t>Sample the feature numbers from 0 to 1900 and compare their performance of average F1 score</a:t>
          </a:r>
        </a:p>
      </dgm:t>
    </dgm:pt>
    <dgm:pt modelId="{1454942D-76E8-49EF-B724-B08ECEFCDF56}" type="parTrans" cxnId="{DD230888-A55A-4CDA-9E8A-790AAC1E96AD}">
      <dgm:prSet/>
      <dgm:spPr/>
      <dgm:t>
        <a:bodyPr/>
        <a:lstStyle/>
        <a:p>
          <a:endParaRPr lang="en-US"/>
        </a:p>
      </dgm:t>
    </dgm:pt>
    <dgm:pt modelId="{CCA713E5-518D-4963-8105-AB90E23F4F8A}" type="sibTrans" cxnId="{DD230888-A55A-4CDA-9E8A-790AAC1E96AD}">
      <dgm:prSet/>
      <dgm:spPr/>
      <dgm:t>
        <a:bodyPr/>
        <a:lstStyle/>
        <a:p>
          <a:endParaRPr lang="en-US"/>
        </a:p>
      </dgm:t>
    </dgm:pt>
    <dgm:pt modelId="{2B78B7F9-1B4A-474E-A78A-AFBFD2E0F965}">
      <dgm:prSet phldrT="[文本]"/>
      <dgm:spPr/>
      <dgm:t>
        <a:bodyPr/>
        <a:lstStyle/>
        <a:p>
          <a:endParaRPr lang="en-US" dirty="0"/>
        </a:p>
      </dgm:t>
    </dgm:pt>
    <dgm:pt modelId="{DBC2D8A7-C34D-41B5-A25C-30CC76CD335A}" type="parTrans" cxnId="{C50BA7E2-1460-4EEB-8A03-754A7AB6FE47}">
      <dgm:prSet/>
      <dgm:spPr/>
      <dgm:t>
        <a:bodyPr/>
        <a:lstStyle/>
        <a:p>
          <a:endParaRPr lang="en-US"/>
        </a:p>
      </dgm:t>
    </dgm:pt>
    <dgm:pt modelId="{7FB48B57-A470-4A36-995B-B6FB944A8D04}" type="sibTrans" cxnId="{C50BA7E2-1460-4EEB-8A03-754A7AB6FE47}">
      <dgm:prSet/>
      <dgm:spPr/>
      <dgm:t>
        <a:bodyPr/>
        <a:lstStyle/>
        <a:p>
          <a:endParaRPr lang="en-US"/>
        </a:p>
      </dgm:t>
    </dgm:pt>
    <dgm:pt modelId="{D94CAB08-BA1C-4C1C-B5B1-C1BA10B59230}">
      <dgm:prSet phldrT="[文本]"/>
      <dgm:spPr/>
      <dgm:t>
        <a:bodyPr/>
        <a:lstStyle/>
        <a:p>
          <a:endParaRPr lang="en-US" dirty="0"/>
        </a:p>
      </dgm:t>
    </dgm:pt>
    <dgm:pt modelId="{C48E55C4-1F9F-4AC1-9E83-823A98BE884C}" type="parTrans" cxnId="{368B979D-31CF-4F90-98B1-184EEA3E72B9}">
      <dgm:prSet/>
      <dgm:spPr/>
      <dgm:t>
        <a:bodyPr/>
        <a:lstStyle/>
        <a:p>
          <a:endParaRPr lang="en-US"/>
        </a:p>
      </dgm:t>
    </dgm:pt>
    <dgm:pt modelId="{1036A283-CD16-4AAF-9B1A-8BB2B2CB0FBA}" type="sibTrans" cxnId="{368B979D-31CF-4F90-98B1-184EEA3E72B9}">
      <dgm:prSet/>
      <dgm:spPr/>
      <dgm:t>
        <a:bodyPr/>
        <a:lstStyle/>
        <a:p>
          <a:endParaRPr lang="en-US"/>
        </a:p>
      </dgm:t>
    </dgm:pt>
    <dgm:pt modelId="{AC544286-0941-4610-9BD6-E8393CAEC183}">
      <dgm:prSet phldrT="[文本]"/>
      <dgm:spPr/>
      <dgm:t>
        <a:bodyPr/>
        <a:lstStyle/>
        <a:p>
          <a:endParaRPr lang="en-US" dirty="0"/>
        </a:p>
      </dgm:t>
    </dgm:pt>
    <dgm:pt modelId="{D3623DBB-FA19-42C7-A233-8E2F616532EA}" type="parTrans" cxnId="{27392DF1-27FA-4E37-9196-C3BD3B806266}">
      <dgm:prSet/>
      <dgm:spPr/>
      <dgm:t>
        <a:bodyPr/>
        <a:lstStyle/>
        <a:p>
          <a:endParaRPr lang="en-US"/>
        </a:p>
      </dgm:t>
    </dgm:pt>
    <dgm:pt modelId="{F91FA65B-0245-472E-B197-479E737EFCEC}" type="sibTrans" cxnId="{27392DF1-27FA-4E37-9196-C3BD3B806266}">
      <dgm:prSet/>
      <dgm:spPr/>
      <dgm:t>
        <a:bodyPr/>
        <a:lstStyle/>
        <a:p>
          <a:endParaRPr lang="en-US"/>
        </a:p>
      </dgm:t>
    </dgm:pt>
    <dgm:pt modelId="{CFED8862-4690-4111-AEDB-517E0511E1EA}">
      <dgm:prSet phldrT="[文本]"/>
      <dgm:spPr/>
      <dgm:t>
        <a:bodyPr/>
        <a:lstStyle/>
        <a:p>
          <a:endParaRPr lang="en-US" dirty="0"/>
        </a:p>
      </dgm:t>
    </dgm:pt>
    <dgm:pt modelId="{885C28F9-F84E-4E26-B847-37F9234A03B6}" type="parTrans" cxnId="{CB3E8A61-AFDF-41C4-878A-1F426DA7CE29}">
      <dgm:prSet/>
      <dgm:spPr/>
      <dgm:t>
        <a:bodyPr/>
        <a:lstStyle/>
        <a:p>
          <a:endParaRPr lang="en-US"/>
        </a:p>
      </dgm:t>
    </dgm:pt>
    <dgm:pt modelId="{4F3A9827-2546-4BB5-8A9D-AC5A25BA6ADA}" type="sibTrans" cxnId="{CB3E8A61-AFDF-41C4-878A-1F426DA7CE29}">
      <dgm:prSet/>
      <dgm:spPr/>
      <dgm:t>
        <a:bodyPr/>
        <a:lstStyle/>
        <a:p>
          <a:endParaRPr lang="en-US"/>
        </a:p>
      </dgm:t>
    </dgm:pt>
    <dgm:pt modelId="{A1054656-0A41-4572-8CC2-FC60E73874D8}">
      <dgm:prSet phldrT="[文本]"/>
      <dgm:spPr/>
      <dgm:t>
        <a:bodyPr/>
        <a:lstStyle/>
        <a:p>
          <a:r>
            <a:rPr lang="en-US" dirty="0"/>
            <a:t>Check for null values and outliers in dataset.</a:t>
          </a:r>
        </a:p>
      </dgm:t>
    </dgm:pt>
    <dgm:pt modelId="{436D7916-319E-4F46-A7EB-4BF8650AB289}" type="parTrans" cxnId="{3BA2ADF7-AC30-4B19-8636-B33251B2A5C0}">
      <dgm:prSet/>
      <dgm:spPr/>
      <dgm:t>
        <a:bodyPr/>
        <a:lstStyle/>
        <a:p>
          <a:endParaRPr lang="en-US"/>
        </a:p>
      </dgm:t>
    </dgm:pt>
    <dgm:pt modelId="{F0F0A0E9-F1B1-4BB5-97A5-2DC0A0C91BF2}" type="sibTrans" cxnId="{3BA2ADF7-AC30-4B19-8636-B33251B2A5C0}">
      <dgm:prSet/>
      <dgm:spPr/>
      <dgm:t>
        <a:bodyPr/>
        <a:lstStyle/>
        <a:p>
          <a:endParaRPr lang="en-US"/>
        </a:p>
      </dgm:t>
    </dgm:pt>
    <dgm:pt modelId="{08FE9365-3740-4078-906A-EB3057D1EE0A}">
      <dgm:prSet phldrT="[文本]"/>
      <dgm:spPr/>
      <dgm:t>
        <a:bodyPr/>
        <a:lstStyle/>
        <a:p>
          <a:endParaRPr lang="en-US" dirty="0"/>
        </a:p>
      </dgm:t>
    </dgm:pt>
    <dgm:pt modelId="{5E0FAF93-7528-4BE9-B152-8C88E2D57828}" type="parTrans" cxnId="{49374C6E-5A18-48EE-915D-0BD2CC5ADCCE}">
      <dgm:prSet/>
      <dgm:spPr/>
      <dgm:t>
        <a:bodyPr/>
        <a:lstStyle/>
        <a:p>
          <a:endParaRPr lang="en-US"/>
        </a:p>
      </dgm:t>
    </dgm:pt>
    <dgm:pt modelId="{24AB7CF3-DBB5-472D-BFCD-AAAC6F19D05C}" type="sibTrans" cxnId="{49374C6E-5A18-48EE-915D-0BD2CC5ADCCE}">
      <dgm:prSet/>
      <dgm:spPr/>
      <dgm:t>
        <a:bodyPr/>
        <a:lstStyle/>
        <a:p>
          <a:endParaRPr lang="en-US"/>
        </a:p>
      </dgm:t>
    </dgm:pt>
    <dgm:pt modelId="{15599225-5A73-478F-88AF-1DFA229FCAAF}">
      <dgm:prSet phldrT="[文本]"/>
      <dgm:spPr/>
      <dgm:t>
        <a:bodyPr/>
        <a:lstStyle/>
        <a:p>
          <a:r>
            <a:rPr lang="en-US" dirty="0"/>
            <a:t>Adopt </a:t>
          </a:r>
          <a:r>
            <a:rPr lang="en-US" b="0" i="0" dirty="0"/>
            <a:t>Multi-layer Perceptron (MLP) to construct the neural network model</a:t>
          </a:r>
          <a:endParaRPr lang="en-US" dirty="0"/>
        </a:p>
      </dgm:t>
    </dgm:pt>
    <dgm:pt modelId="{CFDE7321-0B6F-4F17-9811-192A2A7B2B08}" type="parTrans" cxnId="{A00B7353-0A38-410D-91EE-2F449455F635}">
      <dgm:prSet/>
      <dgm:spPr/>
      <dgm:t>
        <a:bodyPr/>
        <a:lstStyle/>
        <a:p>
          <a:endParaRPr lang="en-US"/>
        </a:p>
      </dgm:t>
    </dgm:pt>
    <dgm:pt modelId="{9AB98ED2-1E4A-4811-A6EE-1817C9E15C56}" type="sibTrans" cxnId="{A00B7353-0A38-410D-91EE-2F449455F635}">
      <dgm:prSet/>
      <dgm:spPr/>
      <dgm:t>
        <a:bodyPr/>
        <a:lstStyle/>
        <a:p>
          <a:endParaRPr lang="en-US"/>
        </a:p>
      </dgm:t>
    </dgm:pt>
    <dgm:pt modelId="{73A93870-4124-488E-9AEF-ABA62CF16291}">
      <dgm:prSet phldrT="[文本]"/>
      <dgm:spPr/>
      <dgm:t>
        <a:bodyPr/>
        <a:lstStyle/>
        <a:p>
          <a:r>
            <a:rPr lang="en-US" dirty="0"/>
            <a:t>Pretrain the network in domain A and fine-tune the last layer of the network by training data from domain C</a:t>
          </a:r>
        </a:p>
      </dgm:t>
    </dgm:pt>
    <dgm:pt modelId="{9F12F2BA-D4F6-4585-B767-7E70768DA14F}" type="parTrans" cxnId="{81DE237A-BE72-407B-BE6D-C063C5E2689F}">
      <dgm:prSet/>
      <dgm:spPr/>
      <dgm:t>
        <a:bodyPr/>
        <a:lstStyle/>
        <a:p>
          <a:endParaRPr lang="en-US"/>
        </a:p>
      </dgm:t>
    </dgm:pt>
    <dgm:pt modelId="{04D28436-A4B1-48A4-B4F7-4A1E95791095}" type="sibTrans" cxnId="{81DE237A-BE72-407B-BE6D-C063C5E2689F}">
      <dgm:prSet/>
      <dgm:spPr/>
      <dgm:t>
        <a:bodyPr/>
        <a:lstStyle/>
        <a:p>
          <a:endParaRPr lang="en-US"/>
        </a:p>
      </dgm:t>
    </dgm:pt>
    <dgm:pt modelId="{E7A900D1-E626-4400-A217-D823CC91C25E}">
      <dgm:prSet phldrT="[文本]"/>
      <dgm:spPr/>
      <dgm:t>
        <a:bodyPr/>
        <a:lstStyle/>
        <a:p>
          <a:endParaRPr lang="en-US" dirty="0"/>
        </a:p>
      </dgm:t>
    </dgm:pt>
    <dgm:pt modelId="{F4528343-20B9-4008-AD7E-23F516903002}" type="parTrans" cxnId="{28C9AE25-B736-4904-B92D-134FBD684231}">
      <dgm:prSet/>
      <dgm:spPr/>
      <dgm:t>
        <a:bodyPr/>
        <a:lstStyle/>
        <a:p>
          <a:endParaRPr lang="en-US"/>
        </a:p>
      </dgm:t>
    </dgm:pt>
    <dgm:pt modelId="{78206F60-A115-436A-A99E-7E9F82CEAA23}" type="sibTrans" cxnId="{28C9AE25-B736-4904-B92D-134FBD684231}">
      <dgm:prSet/>
      <dgm:spPr/>
      <dgm:t>
        <a:bodyPr/>
        <a:lstStyle/>
        <a:p>
          <a:endParaRPr lang="en-US"/>
        </a:p>
      </dgm:t>
    </dgm:pt>
    <dgm:pt modelId="{7E313E57-1D10-4236-988D-F3BA470EA0AC}" type="pres">
      <dgm:prSet presAssocID="{C999208D-8CE4-41B9-9442-1769DACED721}" presName="Name0" presStyleCnt="0">
        <dgm:presLayoutVars>
          <dgm:dir/>
          <dgm:animLvl val="lvl"/>
          <dgm:resizeHandles val="exact"/>
        </dgm:presLayoutVars>
      </dgm:prSet>
      <dgm:spPr/>
    </dgm:pt>
    <dgm:pt modelId="{0E0F1774-411F-4DA4-A8B5-B7B84D6029ED}" type="pres">
      <dgm:prSet presAssocID="{4ADB20E8-62A4-4FB5-BC19-221B239B4843}" presName="composite" presStyleCnt="0"/>
      <dgm:spPr/>
    </dgm:pt>
    <dgm:pt modelId="{B108BF0C-B6DB-4ACA-9D96-9035ED1F9134}" type="pres">
      <dgm:prSet presAssocID="{4ADB20E8-62A4-4FB5-BC19-221B239B4843}" presName="parTx" presStyleLbl="alignNode1" presStyleIdx="0" presStyleCnt="3" custLinFactNeighborX="-2170" custLinFactNeighborY="817">
        <dgm:presLayoutVars>
          <dgm:chMax val="0"/>
          <dgm:chPref val="0"/>
          <dgm:bulletEnabled val="1"/>
        </dgm:presLayoutVars>
      </dgm:prSet>
      <dgm:spPr/>
    </dgm:pt>
    <dgm:pt modelId="{D5B42EBC-A8E2-40B0-9EA8-AB40E2603166}" type="pres">
      <dgm:prSet presAssocID="{4ADB20E8-62A4-4FB5-BC19-221B239B4843}" presName="desTx" presStyleLbl="alignAccFollowNode1" presStyleIdx="0" presStyleCnt="3" custLinFactNeighborY="724">
        <dgm:presLayoutVars>
          <dgm:bulletEnabled val="1"/>
        </dgm:presLayoutVars>
      </dgm:prSet>
      <dgm:spPr/>
    </dgm:pt>
    <dgm:pt modelId="{D4C0A827-4923-4D55-961E-176C4FCCBA84}" type="pres">
      <dgm:prSet presAssocID="{4F16CE74-CA3B-48F8-B3BD-3766AF5B5D68}" presName="space" presStyleCnt="0"/>
      <dgm:spPr/>
    </dgm:pt>
    <dgm:pt modelId="{37A2E4E6-D2DB-4E5B-80DE-788305026FE7}" type="pres">
      <dgm:prSet presAssocID="{49856429-E03A-40C4-B373-D98A7C024B8D}" presName="composite" presStyleCnt="0"/>
      <dgm:spPr/>
    </dgm:pt>
    <dgm:pt modelId="{955FE43C-36D5-4FE9-B06A-438A7B9EF25C}" type="pres">
      <dgm:prSet presAssocID="{49856429-E03A-40C4-B373-D98A7C024B8D}" presName="parTx" presStyleLbl="alignNode1" presStyleIdx="1" presStyleCnt="3">
        <dgm:presLayoutVars>
          <dgm:chMax val="0"/>
          <dgm:chPref val="0"/>
          <dgm:bulletEnabled val="1"/>
        </dgm:presLayoutVars>
      </dgm:prSet>
      <dgm:spPr/>
    </dgm:pt>
    <dgm:pt modelId="{20396DBB-49D5-4F2F-9DF4-3F3F0D44F420}" type="pres">
      <dgm:prSet presAssocID="{49856429-E03A-40C4-B373-D98A7C024B8D}" presName="desTx" presStyleLbl="alignAccFollowNode1" presStyleIdx="1" presStyleCnt="3">
        <dgm:presLayoutVars>
          <dgm:bulletEnabled val="1"/>
        </dgm:presLayoutVars>
      </dgm:prSet>
      <dgm:spPr/>
    </dgm:pt>
    <dgm:pt modelId="{C7B33168-E120-4B1D-87CD-47393EAB8ABD}" type="pres">
      <dgm:prSet presAssocID="{4F2FA326-3A45-46FE-B71B-F660B530A921}" presName="space" presStyleCnt="0"/>
      <dgm:spPr/>
    </dgm:pt>
    <dgm:pt modelId="{A0C77CA4-DB47-43A8-BA51-908EFD0B4821}" type="pres">
      <dgm:prSet presAssocID="{686F4995-6F8D-4332-9783-88EBA5333B43}" presName="composite" presStyleCnt="0"/>
      <dgm:spPr/>
    </dgm:pt>
    <dgm:pt modelId="{77608E75-32A3-4702-873A-8CBBE02AC240}" type="pres">
      <dgm:prSet presAssocID="{686F4995-6F8D-4332-9783-88EBA5333B43}" presName="parTx" presStyleLbl="alignNode1" presStyleIdx="2" presStyleCnt="3" custScaleY="104866" custLinFactNeighborX="103" custLinFactNeighborY="4533">
        <dgm:presLayoutVars>
          <dgm:chMax val="0"/>
          <dgm:chPref val="0"/>
          <dgm:bulletEnabled val="1"/>
        </dgm:presLayoutVars>
      </dgm:prSet>
      <dgm:spPr/>
    </dgm:pt>
    <dgm:pt modelId="{D2EC2E0D-7831-4DEA-95E4-EF92B2D462FD}" type="pres">
      <dgm:prSet presAssocID="{686F4995-6F8D-4332-9783-88EBA5333B43}" presName="desTx" presStyleLbl="alignAccFollowNode1" presStyleIdx="2" presStyleCnt="3" custLinFactNeighborX="50254" custLinFactNeighborY="-1409">
        <dgm:presLayoutVars>
          <dgm:bulletEnabled val="1"/>
        </dgm:presLayoutVars>
      </dgm:prSet>
      <dgm:spPr/>
    </dgm:pt>
  </dgm:ptLst>
  <dgm:cxnLst>
    <dgm:cxn modelId="{76942205-CA7D-4918-A7CF-4BB23F685A8D}" srcId="{4ADB20E8-62A4-4FB5-BC19-221B239B4843}" destId="{E347AA8C-A1F0-4A13-B87E-21680E49190F}" srcOrd="4" destOrd="0" parTransId="{87379E9D-7740-4C51-8C13-8B87C378FAD7}" sibTransId="{2269E7E8-FBED-4C87-A0A9-A9A76909BBF5}"/>
    <dgm:cxn modelId="{28C9AE25-B736-4904-B92D-134FBD684231}" srcId="{49856429-E03A-40C4-B373-D98A7C024B8D}" destId="{E7A900D1-E626-4400-A217-D823CC91C25E}" srcOrd="1" destOrd="0" parTransId="{F4528343-20B9-4008-AD7E-23F516903002}" sibTransId="{78206F60-A115-436A-A99E-7E9F82CEAA23}"/>
    <dgm:cxn modelId="{CB3E8A61-AFDF-41C4-878A-1F426DA7CE29}" srcId="{686F4995-6F8D-4332-9783-88EBA5333B43}" destId="{CFED8862-4690-4111-AEDB-517E0511E1EA}" srcOrd="3" destOrd="0" parTransId="{885C28F9-F84E-4E26-B847-37F9234A03B6}" sibTransId="{4F3A9827-2546-4BB5-8A9D-AC5A25BA6ADA}"/>
    <dgm:cxn modelId="{7F950D4A-7A61-4FE6-9167-9145C0C65B4B}" type="presOf" srcId="{AC544286-0941-4610-9BD6-E8393CAEC183}" destId="{D2EC2E0D-7831-4DEA-95E4-EF92B2D462FD}" srcOrd="0" destOrd="1" presId="urn:microsoft.com/office/officeart/2005/8/layout/hList1"/>
    <dgm:cxn modelId="{2604364B-265A-4956-B768-0B3FC850AAD5}" type="presOf" srcId="{49856429-E03A-40C4-B373-D98A7C024B8D}" destId="{955FE43C-36D5-4FE9-B06A-438A7B9EF25C}" srcOrd="0" destOrd="0" presId="urn:microsoft.com/office/officeart/2005/8/layout/hList1"/>
    <dgm:cxn modelId="{FB33086D-0E3D-4AA7-B994-B59E40EA19C1}" srcId="{C999208D-8CE4-41B9-9442-1769DACED721}" destId="{686F4995-6F8D-4332-9783-88EBA5333B43}" srcOrd="2" destOrd="0" parTransId="{F2B5F4A2-44C5-448D-9805-C4E8786FE60A}" sibTransId="{342EA01A-8F71-42D7-ABCE-FE37FEFBB0CA}"/>
    <dgm:cxn modelId="{49374C6E-5A18-48EE-915D-0BD2CC5ADCCE}" srcId="{4ADB20E8-62A4-4FB5-BC19-221B239B4843}" destId="{08FE9365-3740-4078-906A-EB3057D1EE0A}" srcOrd="1" destOrd="0" parTransId="{5E0FAF93-7528-4BE9-B152-8C88E2D57828}" sibTransId="{24AB7CF3-DBB5-472D-BFCD-AAAC6F19D05C}"/>
    <dgm:cxn modelId="{61E09E4E-1281-4CBB-A832-0E1F4DE41083}" type="presOf" srcId="{D94CAB08-BA1C-4C1C-B5B1-C1BA10B59230}" destId="{20396DBB-49D5-4F2F-9DF4-3F3F0D44F420}" srcOrd="0" destOrd="3" presId="urn:microsoft.com/office/officeart/2005/8/layout/hList1"/>
    <dgm:cxn modelId="{AD027F70-8775-4F99-B900-01D6B509342A}" type="presOf" srcId="{56B840C6-A610-424C-ACDA-3FDF7DA00454}" destId="{D2EC2E0D-7831-4DEA-95E4-EF92B2D462FD}" srcOrd="0" destOrd="2" presId="urn:microsoft.com/office/officeart/2005/8/layout/hList1"/>
    <dgm:cxn modelId="{A00B7353-0A38-410D-91EE-2F449455F635}" srcId="{49856429-E03A-40C4-B373-D98A7C024B8D}" destId="{15599225-5A73-478F-88AF-1DFA229FCAAF}" srcOrd="0" destOrd="0" parTransId="{CFDE7321-0B6F-4F17-9811-192A2A7B2B08}" sibTransId="{9AB98ED2-1E4A-4811-A6EE-1817C9E15C56}"/>
    <dgm:cxn modelId="{00F27D58-F77B-491C-A362-481C67D21461}" srcId="{686F4995-6F8D-4332-9783-88EBA5333B43}" destId="{99519BEC-8B8B-4B4E-A022-68C7CC0D6084}" srcOrd="4" destOrd="0" parTransId="{2B35EC01-64CE-4F5A-B08E-BF1F3F037AAF}" sibTransId="{AC1E3213-30E6-4FAD-88FF-093A1EE022E3}"/>
    <dgm:cxn modelId="{E2265379-66C5-4C22-84DA-433019D8D39E}" type="presOf" srcId="{15599225-5A73-478F-88AF-1DFA229FCAAF}" destId="{20396DBB-49D5-4F2F-9DF4-3F3F0D44F420}" srcOrd="0" destOrd="0" presId="urn:microsoft.com/office/officeart/2005/8/layout/hList1"/>
    <dgm:cxn modelId="{81DE237A-BE72-407B-BE6D-C063C5E2689F}" srcId="{49856429-E03A-40C4-B373-D98A7C024B8D}" destId="{73A93870-4124-488E-9AEF-ABA62CF16291}" srcOrd="2" destOrd="0" parTransId="{9F12F2BA-D4F6-4585-B767-7E70768DA14F}" sibTransId="{04D28436-A4B1-48A4-B4F7-4A1E95791095}"/>
    <dgm:cxn modelId="{F5BEAD7D-CCC1-45AE-B64C-67640B901A69}" type="presOf" srcId="{E347AA8C-A1F0-4A13-B87E-21680E49190F}" destId="{D5B42EBC-A8E2-40B0-9EA8-AB40E2603166}" srcOrd="0" destOrd="4" presId="urn:microsoft.com/office/officeart/2005/8/layout/hList1"/>
    <dgm:cxn modelId="{DD230888-A55A-4CDA-9E8A-790AAC1E96AD}" srcId="{686F4995-6F8D-4332-9783-88EBA5333B43}" destId="{56B840C6-A610-424C-ACDA-3FDF7DA00454}" srcOrd="2" destOrd="0" parTransId="{1454942D-76E8-49EF-B724-B08ECEFCDF56}" sibTransId="{CCA713E5-518D-4963-8105-AB90E23F4F8A}"/>
    <dgm:cxn modelId="{87D7D78D-89EC-490F-B0C6-F2EE43ACEF28}" type="presOf" srcId="{686F4995-6F8D-4332-9783-88EBA5333B43}" destId="{77608E75-32A3-4702-873A-8CBBE02AC240}" srcOrd="0" destOrd="0" presId="urn:microsoft.com/office/officeart/2005/8/layout/hList1"/>
    <dgm:cxn modelId="{53B12B8E-FD3C-407D-9CE2-92E4B1472F19}" type="presOf" srcId="{A1054656-0A41-4572-8CC2-FC60E73874D8}" destId="{D5B42EBC-A8E2-40B0-9EA8-AB40E2603166}" srcOrd="0" destOrd="2" presId="urn:microsoft.com/office/officeart/2005/8/layout/hList1"/>
    <dgm:cxn modelId="{88680497-6816-473D-8183-37C48508261C}" type="presOf" srcId="{99519BEC-8B8B-4B4E-A022-68C7CC0D6084}" destId="{D2EC2E0D-7831-4DEA-95E4-EF92B2D462FD}" srcOrd="0" destOrd="4" presId="urn:microsoft.com/office/officeart/2005/8/layout/hList1"/>
    <dgm:cxn modelId="{368B979D-31CF-4F90-98B1-184EEA3E72B9}" srcId="{49856429-E03A-40C4-B373-D98A7C024B8D}" destId="{D94CAB08-BA1C-4C1C-B5B1-C1BA10B59230}" srcOrd="3" destOrd="0" parTransId="{C48E55C4-1F9F-4AC1-9E83-823A98BE884C}" sibTransId="{1036A283-CD16-4AAF-9B1A-8BB2B2CB0FBA}"/>
    <dgm:cxn modelId="{288302A0-EF52-41CD-A02E-EF1DA9141AF1}" type="presOf" srcId="{73A93870-4124-488E-9AEF-ABA62CF16291}" destId="{20396DBB-49D5-4F2F-9DF4-3F3F0D44F420}" srcOrd="0" destOrd="2" presId="urn:microsoft.com/office/officeart/2005/8/layout/hList1"/>
    <dgm:cxn modelId="{22D4F9A1-7C56-46F7-AA05-B6437D8FDAF3}" type="presOf" srcId="{C999208D-8CE4-41B9-9442-1769DACED721}" destId="{7E313E57-1D10-4236-988D-F3BA470EA0AC}" srcOrd="0" destOrd="0" presId="urn:microsoft.com/office/officeart/2005/8/layout/hList1"/>
    <dgm:cxn modelId="{5A26F8A2-5D3A-48F1-9062-62C2D38C229B}" srcId="{686F4995-6F8D-4332-9783-88EBA5333B43}" destId="{6ABB1249-D8B1-4287-88C9-7EEC0C579826}" srcOrd="0" destOrd="0" parTransId="{D9977516-4898-4C08-9BCE-4E2D11EBDCDD}" sibTransId="{64584417-F79F-4347-9A65-F4C97C8FB000}"/>
    <dgm:cxn modelId="{AFE39FA7-DA65-41D5-A54A-3DABF49B82B8}" type="presOf" srcId="{E7A900D1-E626-4400-A217-D823CC91C25E}" destId="{20396DBB-49D5-4F2F-9DF4-3F3F0D44F420}" srcOrd="0" destOrd="1" presId="urn:microsoft.com/office/officeart/2005/8/layout/hList1"/>
    <dgm:cxn modelId="{827014AB-5EFA-4186-A440-AB291D719B45}" srcId="{C999208D-8CE4-41B9-9442-1769DACED721}" destId="{4ADB20E8-62A4-4FB5-BC19-221B239B4843}" srcOrd="0" destOrd="0" parTransId="{803E05C7-A047-4A88-A8D5-DEE5AB58011F}" sibTransId="{4F16CE74-CA3B-48F8-B3BD-3766AF5B5D68}"/>
    <dgm:cxn modelId="{0C4F12CC-2AFD-461B-AB8B-37ED55B88B90}" type="presOf" srcId="{CFED8862-4690-4111-AEDB-517E0511E1EA}" destId="{D2EC2E0D-7831-4DEA-95E4-EF92B2D462FD}" srcOrd="0" destOrd="3" presId="urn:microsoft.com/office/officeart/2005/8/layout/hList1"/>
    <dgm:cxn modelId="{D9C03ED3-577C-4139-B14F-286995AAFC8A}" type="presOf" srcId="{6ABB1249-D8B1-4287-88C9-7EEC0C579826}" destId="{D2EC2E0D-7831-4DEA-95E4-EF92B2D462FD}" srcOrd="0" destOrd="0" presId="urn:microsoft.com/office/officeart/2005/8/layout/hList1"/>
    <dgm:cxn modelId="{7FF661D4-3DC4-4B51-A8C9-784D00C99837}" type="presOf" srcId="{67EB5F43-5E77-48F0-A917-07C88B093FE9}" destId="{D5B42EBC-A8E2-40B0-9EA8-AB40E2603166}" srcOrd="0" destOrd="0" presId="urn:microsoft.com/office/officeart/2005/8/layout/hList1"/>
    <dgm:cxn modelId="{CD874DD7-445A-41F4-BA60-2EC6896F174A}" type="presOf" srcId="{4ADB20E8-62A4-4FB5-BC19-221B239B4843}" destId="{B108BF0C-B6DB-4ACA-9D96-9035ED1F9134}" srcOrd="0" destOrd="0" presId="urn:microsoft.com/office/officeart/2005/8/layout/hList1"/>
    <dgm:cxn modelId="{C50BA7E2-1460-4EEB-8A03-754A7AB6FE47}" srcId="{4ADB20E8-62A4-4FB5-BC19-221B239B4843}" destId="{2B78B7F9-1B4A-474E-A78A-AFBFD2E0F965}" srcOrd="3" destOrd="0" parTransId="{DBC2D8A7-C34D-41B5-A25C-30CC76CD335A}" sibTransId="{7FB48B57-A470-4A36-995B-B6FB944A8D04}"/>
    <dgm:cxn modelId="{B5BBE9E2-9FD9-434C-AE9F-9FC402164486}" srcId="{C999208D-8CE4-41B9-9442-1769DACED721}" destId="{49856429-E03A-40C4-B373-D98A7C024B8D}" srcOrd="1" destOrd="0" parTransId="{6FE57713-BF35-4F54-B8A9-8CC7965DE44D}" sibTransId="{4F2FA326-3A45-46FE-B71B-F660B530A921}"/>
    <dgm:cxn modelId="{EA73A3E8-725B-4005-AA7E-18D679956C0E}" srcId="{4ADB20E8-62A4-4FB5-BC19-221B239B4843}" destId="{67EB5F43-5E77-48F0-A917-07C88B093FE9}" srcOrd="0" destOrd="0" parTransId="{103B232C-FD74-4C03-9F5A-5E9DEC2E92CC}" sibTransId="{46A9234F-46DC-4E86-85F0-DB60F641E2BF}"/>
    <dgm:cxn modelId="{27392DF1-27FA-4E37-9196-C3BD3B806266}" srcId="{686F4995-6F8D-4332-9783-88EBA5333B43}" destId="{AC544286-0941-4610-9BD6-E8393CAEC183}" srcOrd="1" destOrd="0" parTransId="{D3623DBB-FA19-42C7-A233-8E2F616532EA}" sibTransId="{F91FA65B-0245-472E-B197-479E737EFCEC}"/>
    <dgm:cxn modelId="{3BA2ADF7-AC30-4B19-8636-B33251B2A5C0}" srcId="{4ADB20E8-62A4-4FB5-BC19-221B239B4843}" destId="{A1054656-0A41-4572-8CC2-FC60E73874D8}" srcOrd="2" destOrd="0" parTransId="{436D7916-319E-4F46-A7EB-4BF8650AB289}" sibTransId="{F0F0A0E9-F1B1-4BB5-97A5-2DC0A0C91BF2}"/>
    <dgm:cxn modelId="{CD9E71FB-C5B9-400F-976C-1ED83CFEF288}" type="presOf" srcId="{2B78B7F9-1B4A-474E-A78A-AFBFD2E0F965}" destId="{D5B42EBC-A8E2-40B0-9EA8-AB40E2603166}" srcOrd="0" destOrd="3" presId="urn:microsoft.com/office/officeart/2005/8/layout/hList1"/>
    <dgm:cxn modelId="{89BE53FC-8322-4DF9-960C-A3628B0A7694}" type="presOf" srcId="{08FE9365-3740-4078-906A-EB3057D1EE0A}" destId="{D5B42EBC-A8E2-40B0-9EA8-AB40E2603166}" srcOrd="0" destOrd="1" presId="urn:microsoft.com/office/officeart/2005/8/layout/hList1"/>
    <dgm:cxn modelId="{A357B0FB-FA9C-4F9A-A261-5B254EE5AC07}" type="presParOf" srcId="{7E313E57-1D10-4236-988D-F3BA470EA0AC}" destId="{0E0F1774-411F-4DA4-A8B5-B7B84D6029ED}" srcOrd="0" destOrd="0" presId="urn:microsoft.com/office/officeart/2005/8/layout/hList1"/>
    <dgm:cxn modelId="{F46B1BEF-EC30-4311-A76B-2F3EC4BEB277}" type="presParOf" srcId="{0E0F1774-411F-4DA4-A8B5-B7B84D6029ED}" destId="{B108BF0C-B6DB-4ACA-9D96-9035ED1F9134}" srcOrd="0" destOrd="0" presId="urn:microsoft.com/office/officeart/2005/8/layout/hList1"/>
    <dgm:cxn modelId="{BE88A4F3-E3C0-4F21-A28A-4B57307C1924}" type="presParOf" srcId="{0E0F1774-411F-4DA4-A8B5-B7B84D6029ED}" destId="{D5B42EBC-A8E2-40B0-9EA8-AB40E2603166}" srcOrd="1" destOrd="0" presId="urn:microsoft.com/office/officeart/2005/8/layout/hList1"/>
    <dgm:cxn modelId="{10427FFE-9D68-4344-B8F2-752CCF93D7BF}" type="presParOf" srcId="{7E313E57-1D10-4236-988D-F3BA470EA0AC}" destId="{D4C0A827-4923-4D55-961E-176C4FCCBA84}" srcOrd="1" destOrd="0" presId="urn:microsoft.com/office/officeart/2005/8/layout/hList1"/>
    <dgm:cxn modelId="{9D44C1CB-32D5-4818-8D7E-1A3963F2F1C5}" type="presParOf" srcId="{7E313E57-1D10-4236-988D-F3BA470EA0AC}" destId="{37A2E4E6-D2DB-4E5B-80DE-788305026FE7}" srcOrd="2" destOrd="0" presId="urn:microsoft.com/office/officeart/2005/8/layout/hList1"/>
    <dgm:cxn modelId="{A85E9B38-B153-4D36-BD06-63E996699554}" type="presParOf" srcId="{37A2E4E6-D2DB-4E5B-80DE-788305026FE7}" destId="{955FE43C-36D5-4FE9-B06A-438A7B9EF25C}" srcOrd="0" destOrd="0" presId="urn:microsoft.com/office/officeart/2005/8/layout/hList1"/>
    <dgm:cxn modelId="{665A0664-A6B5-4AA6-9765-F2C47A98E26C}" type="presParOf" srcId="{37A2E4E6-D2DB-4E5B-80DE-788305026FE7}" destId="{20396DBB-49D5-4F2F-9DF4-3F3F0D44F420}" srcOrd="1" destOrd="0" presId="urn:microsoft.com/office/officeart/2005/8/layout/hList1"/>
    <dgm:cxn modelId="{A5EE9742-F7C9-483D-9470-A7A7D4B6AA27}" type="presParOf" srcId="{7E313E57-1D10-4236-988D-F3BA470EA0AC}" destId="{C7B33168-E120-4B1D-87CD-47393EAB8ABD}" srcOrd="3" destOrd="0" presId="urn:microsoft.com/office/officeart/2005/8/layout/hList1"/>
    <dgm:cxn modelId="{7703FE39-354F-4BDD-9240-C90BCB36F91C}" type="presParOf" srcId="{7E313E57-1D10-4236-988D-F3BA470EA0AC}" destId="{A0C77CA4-DB47-43A8-BA51-908EFD0B4821}" srcOrd="4" destOrd="0" presId="urn:microsoft.com/office/officeart/2005/8/layout/hList1"/>
    <dgm:cxn modelId="{05367103-A622-45A8-AEEC-3325F9AED091}" type="presParOf" srcId="{A0C77CA4-DB47-43A8-BA51-908EFD0B4821}" destId="{77608E75-32A3-4702-873A-8CBBE02AC240}" srcOrd="0" destOrd="0" presId="urn:microsoft.com/office/officeart/2005/8/layout/hList1"/>
    <dgm:cxn modelId="{C997F077-AC75-4032-A9AE-9EC6EA982841}" type="presParOf" srcId="{A0C77CA4-DB47-43A8-BA51-908EFD0B4821}" destId="{D2EC2E0D-7831-4DEA-95E4-EF92B2D462FD}"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1CF084-36AC-4E3E-891B-FC749055E03B}"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21013235-8922-455C-A7F6-8C9AAA876826}">
      <dgm:prSet phldrT="[文本]"/>
      <dgm:spPr/>
      <dgm:t>
        <a:bodyPr/>
        <a:lstStyle/>
        <a:p>
          <a:r>
            <a:rPr lang="en-US" b="1" dirty="0"/>
            <a:t>Solution Summary</a:t>
          </a:r>
        </a:p>
      </dgm:t>
    </dgm:pt>
    <dgm:pt modelId="{B4D8DA86-59B8-42A5-BCF2-B92B906002BA}" type="parTrans" cxnId="{5E9894D0-D683-4693-A441-5068FFAFC335}">
      <dgm:prSet/>
      <dgm:spPr/>
      <dgm:t>
        <a:bodyPr/>
        <a:lstStyle/>
        <a:p>
          <a:endParaRPr lang="en-US"/>
        </a:p>
      </dgm:t>
    </dgm:pt>
    <dgm:pt modelId="{5416654B-AF60-4A27-B312-98457BBE7B3B}" type="sibTrans" cxnId="{5E9894D0-D683-4693-A441-5068FFAFC335}">
      <dgm:prSet/>
      <dgm:spPr/>
      <dgm:t>
        <a:bodyPr/>
        <a:lstStyle/>
        <a:p>
          <a:endParaRPr lang="en-US"/>
        </a:p>
      </dgm:t>
    </dgm:pt>
    <dgm:pt modelId="{7BB7B4C4-4EE1-46BC-A6C1-1691ADF7739F}" type="pres">
      <dgm:prSet presAssocID="{1D1CF084-36AC-4E3E-891B-FC749055E03B}" presName="Name0" presStyleCnt="0">
        <dgm:presLayoutVars>
          <dgm:chPref val="1"/>
          <dgm:dir/>
          <dgm:animOne val="branch"/>
          <dgm:animLvl val="lvl"/>
          <dgm:resizeHandles/>
        </dgm:presLayoutVars>
      </dgm:prSet>
      <dgm:spPr/>
    </dgm:pt>
    <dgm:pt modelId="{10C44756-9AF3-47E1-9561-ABB91EA8F113}" type="pres">
      <dgm:prSet presAssocID="{21013235-8922-455C-A7F6-8C9AAA876826}" presName="vertOne" presStyleCnt="0"/>
      <dgm:spPr/>
    </dgm:pt>
    <dgm:pt modelId="{C91CD3E8-B996-43FD-80C2-43934A5FE9DF}" type="pres">
      <dgm:prSet presAssocID="{21013235-8922-455C-A7F6-8C9AAA876826}" presName="txOne" presStyleLbl="node0" presStyleIdx="0" presStyleCnt="1" custScaleX="63250" custScaleY="100000" custLinFactNeighborX="-895" custLinFactNeighborY="32236">
        <dgm:presLayoutVars>
          <dgm:chPref val="3"/>
        </dgm:presLayoutVars>
      </dgm:prSet>
      <dgm:spPr/>
    </dgm:pt>
    <dgm:pt modelId="{A12F1B59-41F5-465F-A838-54C4B7725D33}" type="pres">
      <dgm:prSet presAssocID="{21013235-8922-455C-A7F6-8C9AAA876826}" presName="horzOne" presStyleCnt="0"/>
      <dgm:spPr/>
    </dgm:pt>
  </dgm:ptLst>
  <dgm:cxnLst>
    <dgm:cxn modelId="{74D6CF87-7C09-4BAC-83B9-63A1A001E48E}" type="presOf" srcId="{21013235-8922-455C-A7F6-8C9AAA876826}" destId="{C91CD3E8-B996-43FD-80C2-43934A5FE9DF}" srcOrd="0" destOrd="0" presId="urn:microsoft.com/office/officeart/2005/8/layout/hierarchy4"/>
    <dgm:cxn modelId="{5E9894D0-D683-4693-A441-5068FFAFC335}" srcId="{1D1CF084-36AC-4E3E-891B-FC749055E03B}" destId="{21013235-8922-455C-A7F6-8C9AAA876826}" srcOrd="0" destOrd="0" parTransId="{B4D8DA86-59B8-42A5-BCF2-B92B906002BA}" sibTransId="{5416654B-AF60-4A27-B312-98457BBE7B3B}"/>
    <dgm:cxn modelId="{29E9B7E4-E8AE-4D4F-A7CE-DA5CFD80D96E}" type="presOf" srcId="{1D1CF084-36AC-4E3E-891B-FC749055E03B}" destId="{7BB7B4C4-4EE1-46BC-A6C1-1691ADF7739F}" srcOrd="0" destOrd="0" presId="urn:microsoft.com/office/officeart/2005/8/layout/hierarchy4"/>
    <dgm:cxn modelId="{E8C1084F-1E5A-4160-B0C6-536D9069FD5B}" type="presParOf" srcId="{7BB7B4C4-4EE1-46BC-A6C1-1691ADF7739F}" destId="{10C44756-9AF3-47E1-9561-ABB91EA8F113}" srcOrd="0" destOrd="0" presId="urn:microsoft.com/office/officeart/2005/8/layout/hierarchy4"/>
    <dgm:cxn modelId="{B8B27034-BCB5-46FC-8C6D-97440D2F20C7}" type="presParOf" srcId="{10C44756-9AF3-47E1-9561-ABB91EA8F113}" destId="{C91CD3E8-B996-43FD-80C2-43934A5FE9DF}" srcOrd="0" destOrd="0" presId="urn:microsoft.com/office/officeart/2005/8/layout/hierarchy4"/>
    <dgm:cxn modelId="{886F8531-05AF-444D-9A45-3E2E8CCB249B}" type="presParOf" srcId="{10C44756-9AF3-47E1-9561-ABB91EA8F113}" destId="{A12F1B59-41F5-465F-A838-54C4B7725D33}" srcOrd="1" destOrd="0" presId="urn:microsoft.com/office/officeart/2005/8/layout/hierarchy4"/>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EA6811-E1B2-449A-87FB-2BA0570E60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0006833-0F8D-4FBC-B0FD-63B71AB915B4}">
      <dgm:prSet phldrT="[文本]"/>
      <dgm:spPr/>
      <dgm:t>
        <a:bodyPr/>
        <a:lstStyle/>
        <a:p>
          <a:r>
            <a:rPr lang="en-US" dirty="0"/>
            <a:t>Normalize the input</a:t>
          </a:r>
        </a:p>
      </dgm:t>
    </dgm:pt>
    <dgm:pt modelId="{D3FB0AA7-8737-4611-B85D-F3CFC51B3DB7}" type="parTrans" cxnId="{A797763B-8B76-45C7-B3EC-63248511D109}">
      <dgm:prSet/>
      <dgm:spPr/>
      <dgm:t>
        <a:bodyPr/>
        <a:lstStyle/>
        <a:p>
          <a:endParaRPr lang="en-US"/>
        </a:p>
      </dgm:t>
    </dgm:pt>
    <dgm:pt modelId="{587E7824-2761-4F56-85D1-EAAA7B536479}" type="sibTrans" cxnId="{A797763B-8B76-45C7-B3EC-63248511D109}">
      <dgm:prSet/>
      <dgm:spPr/>
      <dgm:t>
        <a:bodyPr/>
        <a:lstStyle/>
        <a:p>
          <a:endParaRPr lang="en-US"/>
        </a:p>
      </dgm:t>
    </dgm:pt>
    <dgm:pt modelId="{137782D4-744B-4F5E-A6ED-A384FD336664}">
      <dgm:prSet phldrT="[文本]"/>
      <dgm:spPr/>
      <dgm:t>
        <a:bodyPr/>
        <a:lstStyle/>
        <a:p>
          <a:r>
            <a:rPr lang="en-US" b="1" dirty="0"/>
            <a:t>Method</a:t>
          </a:r>
        </a:p>
      </dgm:t>
    </dgm:pt>
    <dgm:pt modelId="{1C81F439-4580-445C-A221-575F740BB9BA}" type="parTrans" cxnId="{E0D46CD8-9B3A-413F-A42B-D8862AB78B47}">
      <dgm:prSet/>
      <dgm:spPr/>
      <dgm:t>
        <a:bodyPr/>
        <a:lstStyle/>
        <a:p>
          <a:endParaRPr lang="en-US"/>
        </a:p>
      </dgm:t>
    </dgm:pt>
    <dgm:pt modelId="{B80F6F5B-2307-45C7-9594-B22B71430C21}" type="sibTrans" cxnId="{E0D46CD8-9B3A-413F-A42B-D8862AB78B47}">
      <dgm:prSet/>
      <dgm:spPr/>
      <dgm:t>
        <a:bodyPr/>
        <a:lstStyle/>
        <a:p>
          <a:endParaRPr lang="en-US"/>
        </a:p>
      </dgm:t>
    </dgm:pt>
    <dgm:pt modelId="{BD86B970-B0C4-4765-BE0E-74EBCE7415DE}">
      <dgm:prSet phldrT="[文本]"/>
      <dgm:spPr/>
      <dgm:t>
        <a:bodyPr/>
        <a:lstStyle/>
        <a:p>
          <a:r>
            <a:rPr lang="en-US" dirty="0"/>
            <a:t>Conduct Min-Max scaling for normalization</a:t>
          </a:r>
        </a:p>
      </dgm:t>
    </dgm:pt>
    <dgm:pt modelId="{4C330AAE-AE6C-47DD-9637-2263FFA104EA}" type="parTrans" cxnId="{42223894-62AB-4B14-BDC0-4F179FDF3128}">
      <dgm:prSet/>
      <dgm:spPr/>
      <dgm:t>
        <a:bodyPr/>
        <a:lstStyle/>
        <a:p>
          <a:endParaRPr lang="en-US"/>
        </a:p>
      </dgm:t>
    </dgm:pt>
    <dgm:pt modelId="{12B2FFE1-EC02-4912-B96A-D27FE7832362}" type="sibTrans" cxnId="{42223894-62AB-4B14-BDC0-4F179FDF3128}">
      <dgm:prSet/>
      <dgm:spPr/>
      <dgm:t>
        <a:bodyPr/>
        <a:lstStyle/>
        <a:p>
          <a:endParaRPr lang="en-US"/>
        </a:p>
      </dgm:t>
    </dgm:pt>
    <dgm:pt modelId="{DE3DB38F-AC15-428C-8AB1-71C8302611CE}">
      <dgm:prSet phldrT="[文本]"/>
      <dgm:spPr/>
      <dgm:t>
        <a:bodyPr/>
        <a:lstStyle/>
        <a:p>
          <a:r>
            <a:rPr lang="en-US" b="1" dirty="0"/>
            <a:t>Reason</a:t>
          </a:r>
        </a:p>
      </dgm:t>
    </dgm:pt>
    <dgm:pt modelId="{39D665C6-70DE-4F68-AB2A-7B577CC3240D}" type="parTrans" cxnId="{C103F1A0-0F7E-4BAC-BC92-ED549194D596}">
      <dgm:prSet/>
      <dgm:spPr/>
      <dgm:t>
        <a:bodyPr/>
        <a:lstStyle/>
        <a:p>
          <a:endParaRPr lang="en-US"/>
        </a:p>
      </dgm:t>
    </dgm:pt>
    <dgm:pt modelId="{DB0A549E-E5D9-44BC-8756-C419CEE87C21}" type="sibTrans" cxnId="{C103F1A0-0F7E-4BAC-BC92-ED549194D596}">
      <dgm:prSet/>
      <dgm:spPr/>
      <dgm:t>
        <a:bodyPr/>
        <a:lstStyle/>
        <a:p>
          <a:endParaRPr lang="en-US"/>
        </a:p>
      </dgm:t>
    </dgm:pt>
    <dgm:pt modelId="{EF2CE852-1E33-4AF7-857A-98B72943863D}">
      <dgm:prSet phldrT="[文本]"/>
      <dgm:spPr/>
      <dgm:t>
        <a:bodyPr/>
        <a:lstStyle/>
        <a:p>
          <a:endParaRPr lang="en-US" dirty="0"/>
        </a:p>
      </dgm:t>
    </dgm:pt>
    <dgm:pt modelId="{3DEDAD47-7B8D-42D8-BFDE-77B2BBF6B410}" type="parTrans" cxnId="{129F1180-92F3-44BA-8315-F31B9F2EFBB4}">
      <dgm:prSet/>
      <dgm:spPr/>
      <dgm:t>
        <a:bodyPr/>
        <a:lstStyle/>
        <a:p>
          <a:endParaRPr lang="en-US"/>
        </a:p>
      </dgm:t>
    </dgm:pt>
    <dgm:pt modelId="{2D7BCEB0-7A99-4ED0-8DF6-7331B1F386CA}" type="sibTrans" cxnId="{129F1180-92F3-44BA-8315-F31B9F2EFBB4}">
      <dgm:prSet/>
      <dgm:spPr/>
      <dgm:t>
        <a:bodyPr/>
        <a:lstStyle/>
        <a:p>
          <a:endParaRPr lang="en-US"/>
        </a:p>
      </dgm:t>
    </dgm:pt>
    <dgm:pt modelId="{835515F3-75FD-485F-B321-FDEF0F2A5243}">
      <dgm:prSet phldrT="[文本]"/>
      <dgm:spPr/>
      <dgm:t>
        <a:bodyPr/>
        <a:lstStyle/>
        <a:p>
          <a:r>
            <a:rPr lang="en-US" dirty="0"/>
            <a:t>The value in lots of features columns come from different scale as shown in the figure</a:t>
          </a:r>
        </a:p>
      </dgm:t>
    </dgm:pt>
    <dgm:pt modelId="{590481D5-9048-438B-B086-08B139F09A8A}" type="parTrans" cxnId="{B393C435-1A55-4BE4-92D8-CD5DF6BDACF3}">
      <dgm:prSet/>
      <dgm:spPr/>
      <dgm:t>
        <a:bodyPr/>
        <a:lstStyle/>
        <a:p>
          <a:endParaRPr lang="en-US"/>
        </a:p>
      </dgm:t>
    </dgm:pt>
    <dgm:pt modelId="{93083CB7-41CA-49FA-8233-E31567030D3E}" type="sibTrans" cxnId="{B393C435-1A55-4BE4-92D8-CD5DF6BDACF3}">
      <dgm:prSet/>
      <dgm:spPr/>
      <dgm:t>
        <a:bodyPr/>
        <a:lstStyle/>
        <a:p>
          <a:endParaRPr lang="en-US"/>
        </a:p>
      </dgm:t>
    </dgm:pt>
    <dgm:pt modelId="{0A0FD576-2370-4711-9C1B-7DFCF5F51502}">
      <dgm:prSet phldrT="[文本]"/>
      <dgm:spPr/>
      <dgm:t>
        <a:bodyPr/>
        <a:lstStyle/>
        <a:p>
          <a:r>
            <a:rPr lang="en-US" dirty="0"/>
            <a:t>Accelerate the speed of training and increase accuracy</a:t>
          </a:r>
        </a:p>
      </dgm:t>
    </dgm:pt>
    <dgm:pt modelId="{9CE612CD-5A49-4158-93C8-3D277C86D9B3}" type="parTrans" cxnId="{6E4E5DC7-65E3-4F91-A85E-C81866961443}">
      <dgm:prSet/>
      <dgm:spPr/>
      <dgm:t>
        <a:bodyPr/>
        <a:lstStyle/>
        <a:p>
          <a:endParaRPr lang="en-US"/>
        </a:p>
      </dgm:t>
    </dgm:pt>
    <dgm:pt modelId="{270A34DC-9721-4224-ACE2-A8A11C65E9D4}" type="sibTrans" cxnId="{6E4E5DC7-65E3-4F91-A85E-C81866961443}">
      <dgm:prSet/>
      <dgm:spPr/>
      <dgm:t>
        <a:bodyPr/>
        <a:lstStyle/>
        <a:p>
          <a:endParaRPr lang="en-US"/>
        </a:p>
      </dgm:t>
    </dgm:pt>
    <dgm:pt modelId="{1A2EB508-57B1-466C-8F63-E09C3963094F}">
      <dgm:prSet phldrT="[文本]"/>
      <dgm:spPr/>
      <dgm:t>
        <a:bodyPr/>
        <a:lstStyle/>
        <a:p>
          <a:r>
            <a:rPr lang="en-US" b="1" dirty="0"/>
            <a:t>Purpose</a:t>
          </a:r>
        </a:p>
      </dgm:t>
    </dgm:pt>
    <dgm:pt modelId="{B5A1B277-65CA-4090-90FA-7805FD7258D1}" type="parTrans" cxnId="{54F6F828-B601-40E9-9AAA-279523B7D1F4}">
      <dgm:prSet/>
      <dgm:spPr/>
      <dgm:t>
        <a:bodyPr/>
        <a:lstStyle/>
        <a:p>
          <a:endParaRPr lang="en-US"/>
        </a:p>
      </dgm:t>
    </dgm:pt>
    <dgm:pt modelId="{A9770FBE-1B64-4060-BEEF-A1C3521DA80E}" type="sibTrans" cxnId="{54F6F828-B601-40E9-9AAA-279523B7D1F4}">
      <dgm:prSet/>
      <dgm:spPr/>
      <dgm:t>
        <a:bodyPr/>
        <a:lstStyle/>
        <a:p>
          <a:endParaRPr lang="en-US"/>
        </a:p>
      </dgm:t>
    </dgm:pt>
    <mc:AlternateContent xmlns:mc="http://schemas.openxmlformats.org/markup-compatibility/2006" xmlns:a14="http://schemas.microsoft.com/office/drawing/2010/main">
      <mc:Choice Requires="a14">
        <dgm:pt modelId="{B26D84D3-3266-41B7-A249-530EAF4EC52B}">
          <dgm:prSet phldrT="[文本]"/>
          <dgm:spPr/>
          <dgm:t>
            <a:bodyPr/>
            <a:lstStyle/>
            <a:p>
              <a:pP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𝑠𝑐𝑎𝑙𝑒</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𝑚𝑖𝑛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𝑚𝑖𝑛</m:t>
                            </m:r>
                          </m:sub>
                        </m:sSub>
                      </m:den>
                    </m:f>
                    <m:r>
                      <a:rPr lang="en-US" b="0" i="1" smtClean="0">
                        <a:latin typeface="Cambria Math" panose="02040503050406030204" pitchFamily="18" charset="0"/>
                      </a:rPr>
                      <m:t> </m:t>
                    </m:r>
                  </m:oMath>
                </m:oMathPara>
              </a14:m>
              <a:endParaRPr lang="en-US" dirty="0"/>
            </a:p>
          </dgm:t>
        </dgm:pt>
      </mc:Choice>
      <mc:Fallback xmlns="">
        <dgm:pt modelId="{B26D84D3-3266-41B7-A249-530EAF4EC52B}">
          <dgm:prSet phldrT="[文本]"/>
          <dgm:spPr/>
          <dgm:t>
            <a:bodyPr/>
            <a:lstStyle/>
            <a:p>
              <a:pPr>
                <a:buNone/>
              </a:pPr>
              <a:r>
                <a:rPr lang="en-US" b="0" i="0">
                  <a:latin typeface="Cambria Math" panose="02040503050406030204" pitchFamily="18" charset="0"/>
                </a:rPr>
                <a:t>𝑥_𝑠𝑐𝑎𝑙𝑒=  (𝑥−𝑥_𝑚𝑖𝑛)/(𝑥_𝑚𝑎𝑥−𝑥_𝑚𝑖𝑛 )  </a:t>
              </a:r>
              <a:endParaRPr lang="en-US" dirty="0"/>
            </a:p>
          </dgm:t>
        </dgm:pt>
      </mc:Fallback>
    </mc:AlternateContent>
    <dgm:pt modelId="{80713F6B-3237-4B51-A98A-3C2F81E0A4EE}" type="parTrans" cxnId="{0D381156-8914-4F31-9585-9876B37FD44A}">
      <dgm:prSet/>
      <dgm:spPr/>
      <dgm:t>
        <a:bodyPr/>
        <a:lstStyle/>
        <a:p>
          <a:endParaRPr lang="en-US"/>
        </a:p>
      </dgm:t>
    </dgm:pt>
    <dgm:pt modelId="{006914F1-E6EF-4AB7-A726-455921D8B2CB}" type="sibTrans" cxnId="{0D381156-8914-4F31-9585-9876B37FD44A}">
      <dgm:prSet/>
      <dgm:spPr/>
      <dgm:t>
        <a:bodyPr/>
        <a:lstStyle/>
        <a:p>
          <a:endParaRPr lang="en-US"/>
        </a:p>
      </dgm:t>
    </dgm:pt>
    <dgm:pt modelId="{335C47D6-7853-4728-BF84-9383ACA5C0D9}" type="pres">
      <dgm:prSet presAssocID="{7FEA6811-E1B2-449A-87FB-2BA0570E60EC}" presName="linear" presStyleCnt="0">
        <dgm:presLayoutVars>
          <dgm:animLvl val="lvl"/>
          <dgm:resizeHandles val="exact"/>
        </dgm:presLayoutVars>
      </dgm:prSet>
      <dgm:spPr/>
    </dgm:pt>
    <dgm:pt modelId="{9BE66224-AD94-4538-B111-9E3788D9865D}" type="pres">
      <dgm:prSet presAssocID="{30006833-0F8D-4FBC-B0FD-63B71AB915B4}" presName="parentText" presStyleLbl="node1" presStyleIdx="0" presStyleCnt="1">
        <dgm:presLayoutVars>
          <dgm:chMax val="0"/>
          <dgm:bulletEnabled val="1"/>
        </dgm:presLayoutVars>
      </dgm:prSet>
      <dgm:spPr/>
    </dgm:pt>
    <dgm:pt modelId="{4C4381F0-147F-477D-8708-F0EE27AB5F88}" type="pres">
      <dgm:prSet presAssocID="{30006833-0F8D-4FBC-B0FD-63B71AB915B4}" presName="childText" presStyleLbl="revTx" presStyleIdx="0" presStyleCnt="1">
        <dgm:presLayoutVars>
          <dgm:bulletEnabled val="1"/>
        </dgm:presLayoutVars>
      </dgm:prSet>
      <dgm:spPr/>
    </dgm:pt>
  </dgm:ptLst>
  <dgm:cxnLst>
    <dgm:cxn modelId="{81A0E10B-B03C-45B4-8EB5-2A182DF58D83}" type="presOf" srcId="{0A0FD576-2370-4711-9C1B-7DFCF5F51502}" destId="{4C4381F0-147F-477D-8708-F0EE27AB5F88}" srcOrd="0" destOrd="6" presId="urn:microsoft.com/office/officeart/2005/8/layout/vList2"/>
    <dgm:cxn modelId="{406ED612-6AE5-4EB3-814D-26DBE9DBA83C}" type="presOf" srcId="{137782D4-744B-4F5E-A6ED-A384FD336664}" destId="{4C4381F0-147F-477D-8708-F0EE27AB5F88}" srcOrd="0" destOrd="0" presId="urn:microsoft.com/office/officeart/2005/8/layout/vList2"/>
    <dgm:cxn modelId="{54F6F828-B601-40E9-9AAA-279523B7D1F4}" srcId="{30006833-0F8D-4FBC-B0FD-63B71AB915B4}" destId="{1A2EB508-57B1-466C-8F63-E09C3963094F}" srcOrd="2" destOrd="0" parTransId="{B5A1B277-65CA-4090-90FA-7805FD7258D1}" sibTransId="{A9770FBE-1B64-4060-BEEF-A1C3521DA80E}"/>
    <dgm:cxn modelId="{B393C435-1A55-4BE4-92D8-CD5DF6BDACF3}" srcId="{DE3DB38F-AC15-428C-8AB1-71C8302611CE}" destId="{835515F3-75FD-485F-B321-FDEF0F2A5243}" srcOrd="0" destOrd="0" parTransId="{590481D5-9048-438B-B086-08B139F09A8A}" sibTransId="{93083CB7-41CA-49FA-8233-E31567030D3E}"/>
    <dgm:cxn modelId="{A797763B-8B76-45C7-B3EC-63248511D109}" srcId="{7FEA6811-E1B2-449A-87FB-2BA0570E60EC}" destId="{30006833-0F8D-4FBC-B0FD-63B71AB915B4}" srcOrd="0" destOrd="0" parTransId="{D3FB0AA7-8737-4611-B85D-F3CFC51B3DB7}" sibTransId="{587E7824-2761-4F56-85D1-EAAA7B536479}"/>
    <dgm:cxn modelId="{2A25E364-FD01-4921-AD77-536E7C96A264}" type="presOf" srcId="{B26D84D3-3266-41B7-A249-530EAF4EC52B}" destId="{4C4381F0-147F-477D-8708-F0EE27AB5F88}" srcOrd="0" destOrd="2" presId="urn:microsoft.com/office/officeart/2005/8/layout/vList2"/>
    <dgm:cxn modelId="{597EB36D-FF66-4633-A97A-42D52E6A8BFC}" type="presOf" srcId="{DE3DB38F-AC15-428C-8AB1-71C8302611CE}" destId="{4C4381F0-147F-477D-8708-F0EE27AB5F88}" srcOrd="0" destOrd="3" presId="urn:microsoft.com/office/officeart/2005/8/layout/vList2"/>
    <dgm:cxn modelId="{0D381156-8914-4F31-9585-9876B37FD44A}" srcId="{137782D4-744B-4F5E-A6ED-A384FD336664}" destId="{B26D84D3-3266-41B7-A249-530EAF4EC52B}" srcOrd="1" destOrd="0" parTransId="{80713F6B-3237-4B51-A98A-3C2F81E0A4EE}" sibTransId="{006914F1-E6EF-4AB7-A726-455921D8B2CB}"/>
    <dgm:cxn modelId="{B529DA58-DAA9-4203-BB97-CF4FC0513FA7}" type="presOf" srcId="{7FEA6811-E1B2-449A-87FB-2BA0570E60EC}" destId="{335C47D6-7853-4728-BF84-9383ACA5C0D9}" srcOrd="0" destOrd="0" presId="urn:microsoft.com/office/officeart/2005/8/layout/vList2"/>
    <dgm:cxn modelId="{129F1180-92F3-44BA-8315-F31B9F2EFBB4}" srcId="{30006833-0F8D-4FBC-B0FD-63B71AB915B4}" destId="{EF2CE852-1E33-4AF7-857A-98B72943863D}" srcOrd="3" destOrd="0" parTransId="{3DEDAD47-7B8D-42D8-BFDE-77B2BBF6B410}" sibTransId="{2D7BCEB0-7A99-4ED0-8DF6-7331B1F386CA}"/>
    <dgm:cxn modelId="{BE9B4F84-4030-4217-B9E9-5B185C2D71A6}" type="presOf" srcId="{BD86B970-B0C4-4765-BE0E-74EBCE7415DE}" destId="{4C4381F0-147F-477D-8708-F0EE27AB5F88}" srcOrd="0" destOrd="1" presId="urn:microsoft.com/office/officeart/2005/8/layout/vList2"/>
    <dgm:cxn modelId="{22642086-DC31-41D9-95F0-1FD7D56C635E}" type="presOf" srcId="{1A2EB508-57B1-466C-8F63-E09C3963094F}" destId="{4C4381F0-147F-477D-8708-F0EE27AB5F88}" srcOrd="0" destOrd="5" presId="urn:microsoft.com/office/officeart/2005/8/layout/vList2"/>
    <dgm:cxn modelId="{1A5AD58C-7E6B-4959-B289-E1127015918B}" type="presOf" srcId="{835515F3-75FD-485F-B321-FDEF0F2A5243}" destId="{4C4381F0-147F-477D-8708-F0EE27AB5F88}" srcOrd="0" destOrd="4" presId="urn:microsoft.com/office/officeart/2005/8/layout/vList2"/>
    <dgm:cxn modelId="{42223894-62AB-4B14-BDC0-4F179FDF3128}" srcId="{137782D4-744B-4F5E-A6ED-A384FD336664}" destId="{BD86B970-B0C4-4765-BE0E-74EBCE7415DE}" srcOrd="0" destOrd="0" parTransId="{4C330AAE-AE6C-47DD-9637-2263FFA104EA}" sibTransId="{12B2FFE1-EC02-4912-B96A-D27FE7832362}"/>
    <dgm:cxn modelId="{C103F1A0-0F7E-4BAC-BC92-ED549194D596}" srcId="{30006833-0F8D-4FBC-B0FD-63B71AB915B4}" destId="{DE3DB38F-AC15-428C-8AB1-71C8302611CE}" srcOrd="1" destOrd="0" parTransId="{39D665C6-70DE-4F68-AB2A-7B577CC3240D}" sibTransId="{DB0A549E-E5D9-44BC-8756-C419CEE87C21}"/>
    <dgm:cxn modelId="{AF581ABB-3773-4E28-8A66-78A8C0C8B2CF}" type="presOf" srcId="{30006833-0F8D-4FBC-B0FD-63B71AB915B4}" destId="{9BE66224-AD94-4538-B111-9E3788D9865D}" srcOrd="0" destOrd="0" presId="urn:microsoft.com/office/officeart/2005/8/layout/vList2"/>
    <dgm:cxn modelId="{390A51C0-D49D-461F-85FD-6BF2E6B83C9D}" type="presOf" srcId="{EF2CE852-1E33-4AF7-857A-98B72943863D}" destId="{4C4381F0-147F-477D-8708-F0EE27AB5F88}" srcOrd="0" destOrd="7" presId="urn:microsoft.com/office/officeart/2005/8/layout/vList2"/>
    <dgm:cxn modelId="{6E4E5DC7-65E3-4F91-A85E-C81866961443}" srcId="{1A2EB508-57B1-466C-8F63-E09C3963094F}" destId="{0A0FD576-2370-4711-9C1B-7DFCF5F51502}" srcOrd="0" destOrd="0" parTransId="{9CE612CD-5A49-4158-93C8-3D277C86D9B3}" sibTransId="{270A34DC-9721-4224-ACE2-A8A11C65E9D4}"/>
    <dgm:cxn modelId="{E0D46CD8-9B3A-413F-A42B-D8862AB78B47}" srcId="{30006833-0F8D-4FBC-B0FD-63B71AB915B4}" destId="{137782D4-744B-4F5E-A6ED-A384FD336664}" srcOrd="0" destOrd="0" parTransId="{1C81F439-4580-445C-A221-575F740BB9BA}" sibTransId="{B80F6F5B-2307-45C7-9594-B22B71430C21}"/>
    <dgm:cxn modelId="{0FDF0454-41EB-4120-BFDF-9E820FA3299E}" type="presParOf" srcId="{335C47D6-7853-4728-BF84-9383ACA5C0D9}" destId="{9BE66224-AD94-4538-B111-9E3788D9865D}" srcOrd="0" destOrd="0" presId="urn:microsoft.com/office/officeart/2005/8/layout/vList2"/>
    <dgm:cxn modelId="{8E16119F-E7F7-4C09-8427-A362ED4BEA8D}" type="presParOf" srcId="{335C47D6-7853-4728-BF84-9383ACA5C0D9}" destId="{4C4381F0-147F-477D-8708-F0EE27AB5F88}"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EA6811-E1B2-449A-87FB-2BA0570E60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0006833-0F8D-4FBC-B0FD-63B71AB915B4}">
      <dgm:prSet phldrT="[文本]"/>
      <dgm:spPr/>
      <dgm:t>
        <a:bodyPr/>
        <a:lstStyle/>
        <a:p>
          <a:r>
            <a:rPr lang="en-US" dirty="0"/>
            <a:t>Normalize the input</a:t>
          </a:r>
        </a:p>
      </dgm:t>
    </dgm:pt>
    <dgm:pt modelId="{D3FB0AA7-8737-4611-B85D-F3CFC51B3DB7}" type="parTrans" cxnId="{A797763B-8B76-45C7-B3EC-63248511D109}">
      <dgm:prSet/>
      <dgm:spPr/>
      <dgm:t>
        <a:bodyPr/>
        <a:lstStyle/>
        <a:p>
          <a:endParaRPr lang="en-US"/>
        </a:p>
      </dgm:t>
    </dgm:pt>
    <dgm:pt modelId="{587E7824-2761-4F56-85D1-EAAA7B536479}" type="sibTrans" cxnId="{A797763B-8B76-45C7-B3EC-63248511D109}">
      <dgm:prSet/>
      <dgm:spPr/>
      <dgm:t>
        <a:bodyPr/>
        <a:lstStyle/>
        <a:p>
          <a:endParaRPr lang="en-US"/>
        </a:p>
      </dgm:t>
    </dgm:pt>
    <dgm:pt modelId="{137782D4-744B-4F5E-A6ED-A384FD336664}">
      <dgm:prSet phldrT="[文本]"/>
      <dgm:spPr>
        <a:blipFill>
          <a:blip xmlns:r="http://schemas.openxmlformats.org/officeDocument/2006/relationships" r:embed="rId1"/>
          <a:stretch>
            <a:fillRect t="-2212" r="-404"/>
          </a:stretch>
        </a:blipFill>
      </dgm:spPr>
      <dgm:t>
        <a:bodyPr/>
        <a:lstStyle/>
        <a:p>
          <a:r>
            <a:rPr lang="en-US">
              <a:noFill/>
            </a:rPr>
            <a:t> </a:t>
          </a:r>
        </a:p>
      </dgm:t>
    </dgm:pt>
    <dgm:pt modelId="{1C81F439-4580-445C-A221-575F740BB9BA}" type="parTrans" cxnId="{E0D46CD8-9B3A-413F-A42B-D8862AB78B47}">
      <dgm:prSet/>
      <dgm:spPr/>
      <dgm:t>
        <a:bodyPr/>
        <a:lstStyle/>
        <a:p>
          <a:endParaRPr lang="en-US"/>
        </a:p>
      </dgm:t>
    </dgm:pt>
    <dgm:pt modelId="{B80F6F5B-2307-45C7-9594-B22B71430C21}" type="sibTrans" cxnId="{E0D46CD8-9B3A-413F-A42B-D8862AB78B47}">
      <dgm:prSet/>
      <dgm:spPr/>
      <dgm:t>
        <a:bodyPr/>
        <a:lstStyle/>
        <a:p>
          <a:endParaRPr lang="en-US"/>
        </a:p>
      </dgm:t>
    </dgm:pt>
    <dgm:pt modelId="{BD86B970-B0C4-4765-BE0E-74EBCE7415DE}">
      <dgm:prSet phldrT="[文本]"/>
      <dgm:spPr/>
      <dgm:t>
        <a:bodyPr/>
        <a:lstStyle/>
        <a:p>
          <a:r>
            <a:rPr lang="en-US">
              <a:noFill/>
            </a:rPr>
            <a:t> </a:t>
          </a:r>
        </a:p>
      </dgm:t>
    </dgm:pt>
    <dgm:pt modelId="{4C330AAE-AE6C-47DD-9637-2263FFA104EA}" type="parTrans" cxnId="{42223894-62AB-4B14-BDC0-4F179FDF3128}">
      <dgm:prSet/>
      <dgm:spPr/>
      <dgm:t>
        <a:bodyPr/>
        <a:lstStyle/>
        <a:p>
          <a:endParaRPr lang="en-US"/>
        </a:p>
      </dgm:t>
    </dgm:pt>
    <dgm:pt modelId="{12B2FFE1-EC02-4912-B96A-D27FE7832362}" type="sibTrans" cxnId="{42223894-62AB-4B14-BDC0-4F179FDF3128}">
      <dgm:prSet/>
      <dgm:spPr/>
      <dgm:t>
        <a:bodyPr/>
        <a:lstStyle/>
        <a:p>
          <a:endParaRPr lang="en-US"/>
        </a:p>
      </dgm:t>
    </dgm:pt>
    <dgm:pt modelId="{DE3DB38F-AC15-428C-8AB1-71C8302611CE}">
      <dgm:prSet phldrT="[文本]"/>
      <dgm:spPr/>
      <dgm:t>
        <a:bodyPr/>
        <a:lstStyle/>
        <a:p>
          <a:r>
            <a:rPr lang="en-US">
              <a:noFill/>
            </a:rPr>
            <a:t> </a:t>
          </a:r>
        </a:p>
      </dgm:t>
    </dgm:pt>
    <dgm:pt modelId="{39D665C6-70DE-4F68-AB2A-7B577CC3240D}" type="parTrans" cxnId="{C103F1A0-0F7E-4BAC-BC92-ED549194D596}">
      <dgm:prSet/>
      <dgm:spPr/>
      <dgm:t>
        <a:bodyPr/>
        <a:lstStyle/>
        <a:p>
          <a:endParaRPr lang="en-US"/>
        </a:p>
      </dgm:t>
    </dgm:pt>
    <dgm:pt modelId="{DB0A549E-E5D9-44BC-8756-C419CEE87C21}" type="sibTrans" cxnId="{C103F1A0-0F7E-4BAC-BC92-ED549194D596}">
      <dgm:prSet/>
      <dgm:spPr/>
      <dgm:t>
        <a:bodyPr/>
        <a:lstStyle/>
        <a:p>
          <a:endParaRPr lang="en-US"/>
        </a:p>
      </dgm:t>
    </dgm:pt>
    <dgm:pt modelId="{EF2CE852-1E33-4AF7-857A-98B72943863D}">
      <dgm:prSet phldrT="[文本]"/>
      <dgm:spPr/>
      <dgm:t>
        <a:bodyPr/>
        <a:lstStyle/>
        <a:p>
          <a:r>
            <a:rPr lang="en-US">
              <a:noFill/>
            </a:rPr>
            <a:t> </a:t>
          </a:r>
        </a:p>
      </dgm:t>
    </dgm:pt>
    <dgm:pt modelId="{3DEDAD47-7B8D-42D8-BFDE-77B2BBF6B410}" type="parTrans" cxnId="{129F1180-92F3-44BA-8315-F31B9F2EFBB4}">
      <dgm:prSet/>
      <dgm:spPr/>
      <dgm:t>
        <a:bodyPr/>
        <a:lstStyle/>
        <a:p>
          <a:endParaRPr lang="en-US"/>
        </a:p>
      </dgm:t>
    </dgm:pt>
    <dgm:pt modelId="{2D7BCEB0-7A99-4ED0-8DF6-7331B1F386CA}" type="sibTrans" cxnId="{129F1180-92F3-44BA-8315-F31B9F2EFBB4}">
      <dgm:prSet/>
      <dgm:spPr/>
      <dgm:t>
        <a:bodyPr/>
        <a:lstStyle/>
        <a:p>
          <a:endParaRPr lang="en-US"/>
        </a:p>
      </dgm:t>
    </dgm:pt>
    <dgm:pt modelId="{835515F3-75FD-485F-B321-FDEF0F2A5243}">
      <dgm:prSet phldrT="[文本]"/>
      <dgm:spPr/>
      <dgm:t>
        <a:bodyPr/>
        <a:lstStyle/>
        <a:p>
          <a:r>
            <a:rPr lang="en-US">
              <a:noFill/>
            </a:rPr>
            <a:t> </a:t>
          </a:r>
        </a:p>
      </dgm:t>
    </dgm:pt>
    <dgm:pt modelId="{590481D5-9048-438B-B086-08B139F09A8A}" type="parTrans" cxnId="{B393C435-1A55-4BE4-92D8-CD5DF6BDACF3}">
      <dgm:prSet/>
      <dgm:spPr/>
      <dgm:t>
        <a:bodyPr/>
        <a:lstStyle/>
        <a:p>
          <a:endParaRPr lang="en-US"/>
        </a:p>
      </dgm:t>
    </dgm:pt>
    <dgm:pt modelId="{93083CB7-41CA-49FA-8233-E31567030D3E}" type="sibTrans" cxnId="{B393C435-1A55-4BE4-92D8-CD5DF6BDACF3}">
      <dgm:prSet/>
      <dgm:spPr/>
      <dgm:t>
        <a:bodyPr/>
        <a:lstStyle/>
        <a:p>
          <a:endParaRPr lang="en-US"/>
        </a:p>
      </dgm:t>
    </dgm:pt>
    <dgm:pt modelId="{0A0FD576-2370-4711-9C1B-7DFCF5F51502}">
      <dgm:prSet phldrT="[文本]"/>
      <dgm:spPr/>
      <dgm:t>
        <a:bodyPr/>
        <a:lstStyle/>
        <a:p>
          <a:r>
            <a:rPr lang="en-US">
              <a:noFill/>
            </a:rPr>
            <a:t> </a:t>
          </a:r>
        </a:p>
      </dgm:t>
    </dgm:pt>
    <dgm:pt modelId="{9CE612CD-5A49-4158-93C8-3D277C86D9B3}" type="parTrans" cxnId="{6E4E5DC7-65E3-4F91-A85E-C81866961443}">
      <dgm:prSet/>
      <dgm:spPr/>
      <dgm:t>
        <a:bodyPr/>
        <a:lstStyle/>
        <a:p>
          <a:endParaRPr lang="en-US"/>
        </a:p>
      </dgm:t>
    </dgm:pt>
    <dgm:pt modelId="{270A34DC-9721-4224-ACE2-A8A11C65E9D4}" type="sibTrans" cxnId="{6E4E5DC7-65E3-4F91-A85E-C81866961443}">
      <dgm:prSet/>
      <dgm:spPr/>
      <dgm:t>
        <a:bodyPr/>
        <a:lstStyle/>
        <a:p>
          <a:endParaRPr lang="en-US"/>
        </a:p>
      </dgm:t>
    </dgm:pt>
    <dgm:pt modelId="{1A2EB508-57B1-466C-8F63-E09C3963094F}">
      <dgm:prSet phldrT="[文本]"/>
      <dgm:spPr/>
      <dgm:t>
        <a:bodyPr/>
        <a:lstStyle/>
        <a:p>
          <a:r>
            <a:rPr lang="en-US">
              <a:noFill/>
            </a:rPr>
            <a:t> </a:t>
          </a:r>
        </a:p>
      </dgm:t>
    </dgm:pt>
    <dgm:pt modelId="{B5A1B277-65CA-4090-90FA-7805FD7258D1}" type="parTrans" cxnId="{54F6F828-B601-40E9-9AAA-279523B7D1F4}">
      <dgm:prSet/>
      <dgm:spPr/>
      <dgm:t>
        <a:bodyPr/>
        <a:lstStyle/>
        <a:p>
          <a:endParaRPr lang="en-US"/>
        </a:p>
      </dgm:t>
    </dgm:pt>
    <dgm:pt modelId="{A9770FBE-1B64-4060-BEEF-A1C3521DA80E}" type="sibTrans" cxnId="{54F6F828-B601-40E9-9AAA-279523B7D1F4}">
      <dgm:prSet/>
      <dgm:spPr/>
      <dgm:t>
        <a:bodyPr/>
        <a:lstStyle/>
        <a:p>
          <a:endParaRPr lang="en-US"/>
        </a:p>
      </dgm:t>
    </dgm:pt>
    <dgm:pt modelId="{B26D84D3-3266-41B7-A249-530EAF4EC52B}">
      <dgm:prSet phldrT="[文本]"/>
      <dgm:spPr/>
      <dgm:t>
        <a:bodyPr/>
        <a:lstStyle/>
        <a:p>
          <a:r>
            <a:rPr lang="en-US">
              <a:noFill/>
            </a:rPr>
            <a:t> </a:t>
          </a:r>
        </a:p>
      </dgm:t>
    </dgm:pt>
    <dgm:pt modelId="{80713F6B-3237-4B51-A98A-3C2F81E0A4EE}" type="parTrans" cxnId="{0D381156-8914-4F31-9585-9876B37FD44A}">
      <dgm:prSet/>
      <dgm:spPr/>
      <dgm:t>
        <a:bodyPr/>
        <a:lstStyle/>
        <a:p>
          <a:endParaRPr lang="en-US"/>
        </a:p>
      </dgm:t>
    </dgm:pt>
    <dgm:pt modelId="{006914F1-E6EF-4AB7-A726-455921D8B2CB}" type="sibTrans" cxnId="{0D381156-8914-4F31-9585-9876B37FD44A}">
      <dgm:prSet/>
      <dgm:spPr/>
      <dgm:t>
        <a:bodyPr/>
        <a:lstStyle/>
        <a:p>
          <a:endParaRPr lang="en-US"/>
        </a:p>
      </dgm:t>
    </dgm:pt>
    <dgm:pt modelId="{335C47D6-7853-4728-BF84-9383ACA5C0D9}" type="pres">
      <dgm:prSet presAssocID="{7FEA6811-E1B2-449A-87FB-2BA0570E60EC}" presName="linear" presStyleCnt="0">
        <dgm:presLayoutVars>
          <dgm:animLvl val="lvl"/>
          <dgm:resizeHandles val="exact"/>
        </dgm:presLayoutVars>
      </dgm:prSet>
      <dgm:spPr/>
    </dgm:pt>
    <dgm:pt modelId="{9BE66224-AD94-4538-B111-9E3788D9865D}" type="pres">
      <dgm:prSet presAssocID="{30006833-0F8D-4FBC-B0FD-63B71AB915B4}" presName="parentText" presStyleLbl="node1" presStyleIdx="0" presStyleCnt="1">
        <dgm:presLayoutVars>
          <dgm:chMax val="0"/>
          <dgm:bulletEnabled val="1"/>
        </dgm:presLayoutVars>
      </dgm:prSet>
      <dgm:spPr/>
    </dgm:pt>
    <dgm:pt modelId="{4C4381F0-147F-477D-8708-F0EE27AB5F88}" type="pres">
      <dgm:prSet presAssocID="{30006833-0F8D-4FBC-B0FD-63B71AB915B4}" presName="childText" presStyleLbl="revTx" presStyleIdx="0" presStyleCnt="1">
        <dgm:presLayoutVars>
          <dgm:bulletEnabled val="1"/>
        </dgm:presLayoutVars>
      </dgm:prSet>
      <dgm:spPr/>
    </dgm:pt>
  </dgm:ptLst>
  <dgm:cxnLst>
    <dgm:cxn modelId="{81A0E10B-B03C-45B4-8EB5-2A182DF58D83}" type="presOf" srcId="{0A0FD576-2370-4711-9C1B-7DFCF5F51502}" destId="{4C4381F0-147F-477D-8708-F0EE27AB5F88}" srcOrd="0" destOrd="6" presId="urn:microsoft.com/office/officeart/2005/8/layout/vList2"/>
    <dgm:cxn modelId="{406ED612-6AE5-4EB3-814D-26DBE9DBA83C}" type="presOf" srcId="{137782D4-744B-4F5E-A6ED-A384FD336664}" destId="{4C4381F0-147F-477D-8708-F0EE27AB5F88}" srcOrd="0" destOrd="0" presId="urn:microsoft.com/office/officeart/2005/8/layout/vList2"/>
    <dgm:cxn modelId="{54F6F828-B601-40E9-9AAA-279523B7D1F4}" srcId="{30006833-0F8D-4FBC-B0FD-63B71AB915B4}" destId="{1A2EB508-57B1-466C-8F63-E09C3963094F}" srcOrd="2" destOrd="0" parTransId="{B5A1B277-65CA-4090-90FA-7805FD7258D1}" sibTransId="{A9770FBE-1B64-4060-BEEF-A1C3521DA80E}"/>
    <dgm:cxn modelId="{B393C435-1A55-4BE4-92D8-CD5DF6BDACF3}" srcId="{DE3DB38F-AC15-428C-8AB1-71C8302611CE}" destId="{835515F3-75FD-485F-B321-FDEF0F2A5243}" srcOrd="0" destOrd="0" parTransId="{590481D5-9048-438B-B086-08B139F09A8A}" sibTransId="{93083CB7-41CA-49FA-8233-E31567030D3E}"/>
    <dgm:cxn modelId="{A797763B-8B76-45C7-B3EC-63248511D109}" srcId="{7FEA6811-E1B2-449A-87FB-2BA0570E60EC}" destId="{30006833-0F8D-4FBC-B0FD-63B71AB915B4}" srcOrd="0" destOrd="0" parTransId="{D3FB0AA7-8737-4611-B85D-F3CFC51B3DB7}" sibTransId="{587E7824-2761-4F56-85D1-EAAA7B536479}"/>
    <dgm:cxn modelId="{2A25E364-FD01-4921-AD77-536E7C96A264}" type="presOf" srcId="{B26D84D3-3266-41B7-A249-530EAF4EC52B}" destId="{4C4381F0-147F-477D-8708-F0EE27AB5F88}" srcOrd="0" destOrd="2" presId="urn:microsoft.com/office/officeart/2005/8/layout/vList2"/>
    <dgm:cxn modelId="{597EB36D-FF66-4633-A97A-42D52E6A8BFC}" type="presOf" srcId="{DE3DB38F-AC15-428C-8AB1-71C8302611CE}" destId="{4C4381F0-147F-477D-8708-F0EE27AB5F88}" srcOrd="0" destOrd="3" presId="urn:microsoft.com/office/officeart/2005/8/layout/vList2"/>
    <dgm:cxn modelId="{0D381156-8914-4F31-9585-9876B37FD44A}" srcId="{137782D4-744B-4F5E-A6ED-A384FD336664}" destId="{B26D84D3-3266-41B7-A249-530EAF4EC52B}" srcOrd="1" destOrd="0" parTransId="{80713F6B-3237-4B51-A98A-3C2F81E0A4EE}" sibTransId="{006914F1-E6EF-4AB7-A726-455921D8B2CB}"/>
    <dgm:cxn modelId="{B529DA58-DAA9-4203-BB97-CF4FC0513FA7}" type="presOf" srcId="{7FEA6811-E1B2-449A-87FB-2BA0570E60EC}" destId="{335C47D6-7853-4728-BF84-9383ACA5C0D9}" srcOrd="0" destOrd="0" presId="urn:microsoft.com/office/officeart/2005/8/layout/vList2"/>
    <dgm:cxn modelId="{129F1180-92F3-44BA-8315-F31B9F2EFBB4}" srcId="{30006833-0F8D-4FBC-B0FD-63B71AB915B4}" destId="{EF2CE852-1E33-4AF7-857A-98B72943863D}" srcOrd="3" destOrd="0" parTransId="{3DEDAD47-7B8D-42D8-BFDE-77B2BBF6B410}" sibTransId="{2D7BCEB0-7A99-4ED0-8DF6-7331B1F386CA}"/>
    <dgm:cxn modelId="{BE9B4F84-4030-4217-B9E9-5B185C2D71A6}" type="presOf" srcId="{BD86B970-B0C4-4765-BE0E-74EBCE7415DE}" destId="{4C4381F0-147F-477D-8708-F0EE27AB5F88}" srcOrd="0" destOrd="1" presId="urn:microsoft.com/office/officeart/2005/8/layout/vList2"/>
    <dgm:cxn modelId="{22642086-DC31-41D9-95F0-1FD7D56C635E}" type="presOf" srcId="{1A2EB508-57B1-466C-8F63-E09C3963094F}" destId="{4C4381F0-147F-477D-8708-F0EE27AB5F88}" srcOrd="0" destOrd="5" presId="urn:microsoft.com/office/officeart/2005/8/layout/vList2"/>
    <dgm:cxn modelId="{1A5AD58C-7E6B-4959-B289-E1127015918B}" type="presOf" srcId="{835515F3-75FD-485F-B321-FDEF0F2A5243}" destId="{4C4381F0-147F-477D-8708-F0EE27AB5F88}" srcOrd="0" destOrd="4" presId="urn:microsoft.com/office/officeart/2005/8/layout/vList2"/>
    <dgm:cxn modelId="{42223894-62AB-4B14-BDC0-4F179FDF3128}" srcId="{137782D4-744B-4F5E-A6ED-A384FD336664}" destId="{BD86B970-B0C4-4765-BE0E-74EBCE7415DE}" srcOrd="0" destOrd="0" parTransId="{4C330AAE-AE6C-47DD-9637-2263FFA104EA}" sibTransId="{12B2FFE1-EC02-4912-B96A-D27FE7832362}"/>
    <dgm:cxn modelId="{C103F1A0-0F7E-4BAC-BC92-ED549194D596}" srcId="{30006833-0F8D-4FBC-B0FD-63B71AB915B4}" destId="{DE3DB38F-AC15-428C-8AB1-71C8302611CE}" srcOrd="1" destOrd="0" parTransId="{39D665C6-70DE-4F68-AB2A-7B577CC3240D}" sibTransId="{DB0A549E-E5D9-44BC-8756-C419CEE87C21}"/>
    <dgm:cxn modelId="{AF581ABB-3773-4E28-8A66-78A8C0C8B2CF}" type="presOf" srcId="{30006833-0F8D-4FBC-B0FD-63B71AB915B4}" destId="{9BE66224-AD94-4538-B111-9E3788D9865D}" srcOrd="0" destOrd="0" presId="urn:microsoft.com/office/officeart/2005/8/layout/vList2"/>
    <dgm:cxn modelId="{390A51C0-D49D-461F-85FD-6BF2E6B83C9D}" type="presOf" srcId="{EF2CE852-1E33-4AF7-857A-98B72943863D}" destId="{4C4381F0-147F-477D-8708-F0EE27AB5F88}" srcOrd="0" destOrd="7" presId="urn:microsoft.com/office/officeart/2005/8/layout/vList2"/>
    <dgm:cxn modelId="{6E4E5DC7-65E3-4F91-A85E-C81866961443}" srcId="{1A2EB508-57B1-466C-8F63-E09C3963094F}" destId="{0A0FD576-2370-4711-9C1B-7DFCF5F51502}" srcOrd="0" destOrd="0" parTransId="{9CE612CD-5A49-4158-93C8-3D277C86D9B3}" sibTransId="{270A34DC-9721-4224-ACE2-A8A11C65E9D4}"/>
    <dgm:cxn modelId="{E0D46CD8-9B3A-413F-A42B-D8862AB78B47}" srcId="{30006833-0F8D-4FBC-B0FD-63B71AB915B4}" destId="{137782D4-744B-4F5E-A6ED-A384FD336664}" srcOrd="0" destOrd="0" parTransId="{1C81F439-4580-445C-A221-575F740BB9BA}" sibTransId="{B80F6F5B-2307-45C7-9594-B22B71430C21}"/>
    <dgm:cxn modelId="{0FDF0454-41EB-4120-BFDF-9E820FA3299E}" type="presParOf" srcId="{335C47D6-7853-4728-BF84-9383ACA5C0D9}" destId="{9BE66224-AD94-4538-B111-9E3788D9865D}" srcOrd="0" destOrd="0" presId="urn:microsoft.com/office/officeart/2005/8/layout/vList2"/>
    <dgm:cxn modelId="{8E16119F-E7F7-4C09-8427-A362ED4BEA8D}" type="presParOf" srcId="{335C47D6-7853-4728-BF84-9383ACA5C0D9}" destId="{4C4381F0-147F-477D-8708-F0EE27AB5F8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7EEDD3-FBEE-4129-AAF7-CB4C05997675}"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C4E6FC40-BD2A-423B-8D1D-AC39B1F1C9BC}" type="pres">
      <dgm:prSet presAssocID="{EA7EEDD3-FBEE-4129-AAF7-CB4C05997675}" presName="linear" presStyleCnt="0">
        <dgm:presLayoutVars>
          <dgm:dir/>
          <dgm:resizeHandles val="exact"/>
        </dgm:presLayoutVars>
      </dgm:prSet>
      <dgm:spPr/>
    </dgm:pt>
  </dgm:ptLst>
  <dgm:cxnLst>
    <dgm:cxn modelId="{61C9447A-8DC9-41F0-9968-FD8F63CE00D7}" type="presOf" srcId="{EA7EEDD3-FBEE-4129-AAF7-CB4C05997675}" destId="{C4E6FC40-BD2A-423B-8D1D-AC39B1F1C9BC}" srcOrd="0" destOrd="0" presId="urn:microsoft.com/office/officeart/2005/8/layout/vList4"/>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7EEDD3-FBEE-4129-AAF7-CB4C05997675}"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40A2C959-365D-49FD-9BED-9A4AC8243A31}">
      <dgm:prSet phldrT="[文本]" custT="1"/>
      <dgm:spPr/>
      <dgm:t>
        <a:bodyPr/>
        <a:lstStyle/>
        <a:p>
          <a:pPr>
            <a:buNone/>
          </a:pPr>
          <a:r>
            <a:rPr lang="en-US" sz="3600" dirty="0"/>
            <a:t>Feature selection based on mutual information</a:t>
          </a:r>
        </a:p>
      </dgm:t>
    </dgm:pt>
    <dgm:pt modelId="{641D48F9-05A5-47E1-B15B-249B096B6BBA}" type="parTrans" cxnId="{30AE6376-AFC7-4887-A787-F3150ABE70CF}">
      <dgm:prSet/>
      <dgm:spPr/>
      <dgm:t>
        <a:bodyPr/>
        <a:lstStyle/>
        <a:p>
          <a:endParaRPr lang="en-US"/>
        </a:p>
      </dgm:t>
    </dgm:pt>
    <dgm:pt modelId="{D743F308-E265-4F1B-A302-B3E07700DD56}" type="sibTrans" cxnId="{30AE6376-AFC7-4887-A787-F3150ABE70CF}">
      <dgm:prSet/>
      <dgm:spPr/>
      <dgm:t>
        <a:bodyPr/>
        <a:lstStyle/>
        <a:p>
          <a:endParaRPr lang="en-US"/>
        </a:p>
      </dgm:t>
    </dgm:pt>
    <dgm:pt modelId="{C1EE6F8C-393E-4459-B7BB-59100F67062C}">
      <dgm:prSet phldrT="[文本]" custT="1"/>
      <dgm:spPr/>
      <dgm:t>
        <a:bodyPr/>
        <a:lstStyle/>
        <a:p>
          <a:r>
            <a:rPr lang="en-US" sz="2400" dirty="0"/>
            <a:t>Calculate the mutual information between each feature column and label column</a:t>
          </a:r>
        </a:p>
      </dgm:t>
    </dgm:pt>
    <dgm:pt modelId="{89DD9C6E-2543-410F-AD6B-5FEE5C997D56}" type="parTrans" cxnId="{D66D51D6-0254-48D6-A163-2744638F0585}">
      <dgm:prSet/>
      <dgm:spPr/>
      <dgm:t>
        <a:bodyPr/>
        <a:lstStyle/>
        <a:p>
          <a:endParaRPr lang="en-US"/>
        </a:p>
      </dgm:t>
    </dgm:pt>
    <dgm:pt modelId="{F2BA0C93-D42A-4589-AE79-BFFAD4569DAF}" type="sibTrans" cxnId="{D66D51D6-0254-48D6-A163-2744638F0585}">
      <dgm:prSet/>
      <dgm:spPr/>
      <dgm:t>
        <a:bodyPr/>
        <a:lstStyle/>
        <a:p>
          <a:endParaRPr lang="en-US"/>
        </a:p>
      </dgm:t>
    </dgm:pt>
    <dgm:pt modelId="{37B5D6EF-6911-44BD-B2B4-8904E4FEF307}">
      <dgm:prSet phldrT="[文本]" custT="1"/>
      <dgm:spPr/>
      <dgm:t>
        <a:bodyPr/>
        <a:lstStyle/>
        <a:p>
          <a:r>
            <a:rPr lang="en-US" sz="2400" dirty="0"/>
            <a:t>The larger the mutual information is, the higher the feature importance is.</a:t>
          </a:r>
        </a:p>
      </dgm:t>
    </dgm:pt>
    <dgm:pt modelId="{43144D3C-EECC-4A95-A9BA-675842C8DA65}" type="parTrans" cxnId="{3E8B50C3-CC8B-4344-9784-C9F588A93686}">
      <dgm:prSet/>
      <dgm:spPr/>
      <dgm:t>
        <a:bodyPr/>
        <a:lstStyle/>
        <a:p>
          <a:endParaRPr lang="en-US"/>
        </a:p>
      </dgm:t>
    </dgm:pt>
    <dgm:pt modelId="{6E48E3FA-537C-4A78-AA3F-429163CF749B}" type="sibTrans" cxnId="{3E8B50C3-CC8B-4344-9784-C9F588A93686}">
      <dgm:prSet/>
      <dgm:spPr/>
      <dgm:t>
        <a:bodyPr/>
        <a:lstStyle/>
        <a:p>
          <a:endParaRPr lang="en-US"/>
        </a:p>
      </dgm:t>
    </dgm:pt>
    <mc:AlternateContent xmlns:mc="http://schemas.openxmlformats.org/markup-compatibility/2006" xmlns:a14="http://schemas.microsoft.com/office/drawing/2010/main">
      <mc:Choice Requires="a14">
        <dgm:pt modelId="{B24803EC-EFA0-47A7-A91C-B45EF9587E1D}">
          <dgm:prSet phldrT="[文本]" custT="1"/>
          <dgm:spPr/>
          <dgm:t>
            <a:bodyPr/>
            <a:lstStyle/>
            <a:p>
              <a:pP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𝑌</m:t>
                        </m:r>
                      </m:e>
                    </m:d>
                    <m:r>
                      <a:rPr lang="en-US" sz="2400" b="0" i="1" smtClean="0">
                        <a:latin typeface="Cambria Math" panose="02040503050406030204" pitchFamily="18" charset="0"/>
                      </a:rPr>
                      <m:t>= </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sub>
                      <m:sup/>
                      <m:e>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𝑌</m:t>
                            </m:r>
                          </m:sub>
                          <m:sup/>
                          <m:e>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𝑙𝑜𝑔</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num>
                              <m:den>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den>
                            </m:f>
                          </m:e>
                        </m:nary>
                      </m:e>
                    </m:nary>
                  </m:oMath>
                </m:oMathPara>
              </a14:m>
              <a:endParaRPr lang="en-US" sz="2400" dirty="0"/>
            </a:p>
          </dgm:t>
        </dgm:pt>
      </mc:Choice>
      <mc:Fallback xmlns="">
        <dgm:pt modelId="{B24803EC-EFA0-47A7-A91C-B45EF9587E1D}">
          <dgm:prSet phldrT="[文本]" custT="1"/>
          <dgm:spPr/>
          <dgm:t>
            <a:bodyPr/>
            <a:lstStyle/>
            <a:p>
              <a:pPr>
                <a:buNone/>
              </a:pPr>
              <a:r>
                <a:rPr lang="en-US" sz="2400" b="0" i="0">
                  <a:latin typeface="Cambria Math" panose="02040503050406030204" pitchFamily="18" charset="0"/>
                </a:rPr>
                <a:t>𝐼(𝑋;𝑌)= ∑</a:t>
              </a:r>
              <a:r>
                <a:rPr lang="en-US" sz="2400" b="0" i="0">
                  <a:latin typeface="Cambria Math" panose="02040503050406030204" pitchFamily="18" charset="0"/>
                  <a:ea typeface="Cambria Math" panose="02040503050406030204" pitchFamily="18" charset="0"/>
                </a:rPr>
                <a:t>_(</a:t>
              </a:r>
              <a:r>
                <a:rPr lang="en-US" sz="2400" b="0" i="0">
                  <a:latin typeface="Cambria Math" panose="02040503050406030204" pitchFamily="18" charset="0"/>
                </a:rPr>
                <a:t>𝑥</a:t>
              </a:r>
              <a:r>
                <a:rPr lang="en-US" sz="2400" b="0" i="0">
                  <a:latin typeface="Cambria Math" panose="02040503050406030204" pitchFamily="18" charset="0"/>
                  <a:ea typeface="Cambria Math" panose="02040503050406030204" pitchFamily="18" charset="0"/>
                </a:rPr>
                <a:t>∈𝑋)▒∑_(</a:t>
              </a:r>
              <a:r>
                <a:rPr lang="en-US" sz="2400" b="0" i="0">
                  <a:latin typeface="Cambria Math" panose="02040503050406030204" pitchFamily="18" charset="0"/>
                </a:rPr>
                <a:t>𝑦</a:t>
              </a:r>
              <a:r>
                <a:rPr lang="en-US" sz="2400" b="0" i="0">
                  <a:latin typeface="Cambria Math" panose="02040503050406030204" pitchFamily="18" charset="0"/>
                  <a:ea typeface="Cambria Math" panose="02040503050406030204" pitchFamily="18" charset="0"/>
                </a:rPr>
                <a:t>∈𝑌)▒〖</a:t>
              </a:r>
              <a:r>
                <a:rPr lang="en-US" sz="2400" b="0" i="0">
                  <a:latin typeface="Cambria Math" panose="02040503050406030204" pitchFamily="18" charset="0"/>
                </a:rPr>
                <a:t>𝑝(𝑥,𝑦)𝑙𝑜𝑔 (𝑝(𝑥,𝑦))/(𝑝(𝑥)𝑝(𝑦))〗</a:t>
              </a:r>
              <a:endParaRPr lang="en-US" sz="2400" dirty="0"/>
            </a:p>
          </dgm:t>
        </dgm:pt>
      </mc:Fallback>
    </mc:AlternateContent>
    <dgm:pt modelId="{1FF76539-C769-45C4-885D-29C4D2072C99}" type="parTrans" cxnId="{D8DDE5F1-BC7E-499D-B683-D67DF4C5250B}">
      <dgm:prSet/>
      <dgm:spPr/>
      <dgm:t>
        <a:bodyPr/>
        <a:lstStyle/>
        <a:p>
          <a:endParaRPr lang="en-US"/>
        </a:p>
      </dgm:t>
    </dgm:pt>
    <dgm:pt modelId="{ABF3C3CF-C152-4B3B-B043-07E78CDB0165}" type="sibTrans" cxnId="{D8DDE5F1-BC7E-499D-B683-D67DF4C5250B}">
      <dgm:prSet/>
      <dgm:spPr/>
      <dgm:t>
        <a:bodyPr/>
        <a:lstStyle/>
        <a:p>
          <a:endParaRPr lang="en-US"/>
        </a:p>
      </dgm:t>
    </dgm:pt>
    <dgm:pt modelId="{ED22B7FA-3C53-479D-9A43-86C9045E8180}">
      <dgm:prSet phldrT="[文本]" custT="1"/>
      <dgm:spPr/>
      <dgm:t>
        <a:bodyPr/>
        <a:lstStyle/>
        <a:p>
          <a:r>
            <a:rPr lang="en-US" sz="2400" dirty="0"/>
            <a:t>According to the feature importance ranking result, we sample the number of selected features from top 10 to top 1900 and evaluate their performance of average F1 score.</a:t>
          </a:r>
        </a:p>
      </dgm:t>
    </dgm:pt>
    <dgm:pt modelId="{731FC51F-484A-4EED-AAC8-D6A04288206B}" type="parTrans" cxnId="{1D5CC9AA-A6F1-4776-8E61-562598554F75}">
      <dgm:prSet/>
      <dgm:spPr/>
    </dgm:pt>
    <dgm:pt modelId="{EF6778B4-C6F0-41F4-B3FD-8755AE5D407C}" type="sibTrans" cxnId="{1D5CC9AA-A6F1-4776-8E61-562598554F75}">
      <dgm:prSet/>
      <dgm:spPr/>
    </dgm:pt>
    <dgm:pt modelId="{C4E6FC40-BD2A-423B-8D1D-AC39B1F1C9BC}" type="pres">
      <dgm:prSet presAssocID="{EA7EEDD3-FBEE-4129-AAF7-CB4C05997675}" presName="linear" presStyleCnt="0">
        <dgm:presLayoutVars>
          <dgm:dir/>
          <dgm:resizeHandles val="exact"/>
        </dgm:presLayoutVars>
      </dgm:prSet>
      <dgm:spPr/>
    </dgm:pt>
    <dgm:pt modelId="{B05ACE12-944D-471B-BA8B-54C2939ECE4D}" type="pres">
      <dgm:prSet presAssocID="{40A2C959-365D-49FD-9BED-9A4AC8243A31}" presName="comp" presStyleCnt="0"/>
      <dgm:spPr/>
    </dgm:pt>
    <dgm:pt modelId="{71C0A46D-317A-4F8F-9123-FFDED0A440E7}" type="pres">
      <dgm:prSet presAssocID="{40A2C959-365D-49FD-9BED-9A4AC8243A31}" presName="box" presStyleLbl="node1" presStyleIdx="0" presStyleCnt="1" custScaleX="91786" custLinFactNeighborX="-3664" custLinFactNeighborY="4128"/>
      <dgm:spPr/>
    </dgm:pt>
    <dgm:pt modelId="{806CA4BA-00E2-4F8A-94B4-1EDD2ABDCC43}" type="pres">
      <dgm:prSet presAssocID="{40A2C959-365D-49FD-9BED-9A4AC8243A31}" presName="img" presStyleLbl="fgImgPlace1" presStyleIdx="0" presStyleCnt="1" custLinFactNeighborX="-7765" custLinFactNeighborY="-1844"/>
      <dgm:spPr/>
    </dgm:pt>
    <dgm:pt modelId="{D29D50FE-4E6C-4274-928E-E0FEB89CE99B}" type="pres">
      <dgm:prSet presAssocID="{40A2C959-365D-49FD-9BED-9A4AC8243A31}" presName="text" presStyleLbl="node1" presStyleIdx="0" presStyleCnt="1">
        <dgm:presLayoutVars>
          <dgm:bulletEnabled val="1"/>
        </dgm:presLayoutVars>
      </dgm:prSet>
      <dgm:spPr/>
    </dgm:pt>
  </dgm:ptLst>
  <dgm:cxnLst>
    <dgm:cxn modelId="{9FD2E410-714B-4EC3-89CA-0B7F4BFD6EF9}" type="presOf" srcId="{37B5D6EF-6911-44BD-B2B4-8904E4FEF307}" destId="{D29D50FE-4E6C-4274-928E-E0FEB89CE99B}" srcOrd="1" destOrd="3" presId="urn:microsoft.com/office/officeart/2005/8/layout/vList4"/>
    <dgm:cxn modelId="{92F7BD16-5CA5-4AEE-B712-AF541FBB4913}" type="presOf" srcId="{C1EE6F8C-393E-4459-B7BB-59100F67062C}" destId="{71C0A46D-317A-4F8F-9123-FFDED0A440E7}" srcOrd="0" destOrd="1" presId="urn:microsoft.com/office/officeart/2005/8/layout/vList4"/>
    <dgm:cxn modelId="{BE0F0166-9452-462B-85AB-70FFAA6A1E10}" type="presOf" srcId="{C1EE6F8C-393E-4459-B7BB-59100F67062C}" destId="{D29D50FE-4E6C-4274-928E-E0FEB89CE99B}" srcOrd="1" destOrd="1" presId="urn:microsoft.com/office/officeart/2005/8/layout/vList4"/>
    <dgm:cxn modelId="{30AE6376-AFC7-4887-A787-F3150ABE70CF}" srcId="{EA7EEDD3-FBEE-4129-AAF7-CB4C05997675}" destId="{40A2C959-365D-49FD-9BED-9A4AC8243A31}" srcOrd="0" destOrd="0" parTransId="{641D48F9-05A5-47E1-B15B-249B096B6BBA}" sibTransId="{D743F308-E265-4F1B-A302-B3E07700DD56}"/>
    <dgm:cxn modelId="{2D1C7F58-4A17-4B91-A18F-76BCE6C2C14C}" type="presOf" srcId="{B24803EC-EFA0-47A7-A91C-B45EF9587E1D}" destId="{71C0A46D-317A-4F8F-9123-FFDED0A440E7}" srcOrd="0" destOrd="2" presId="urn:microsoft.com/office/officeart/2005/8/layout/vList4"/>
    <dgm:cxn modelId="{61C9447A-8DC9-41F0-9968-FD8F63CE00D7}" type="presOf" srcId="{EA7EEDD3-FBEE-4129-AAF7-CB4C05997675}" destId="{C4E6FC40-BD2A-423B-8D1D-AC39B1F1C9BC}" srcOrd="0" destOrd="0" presId="urn:microsoft.com/office/officeart/2005/8/layout/vList4"/>
    <dgm:cxn modelId="{53679E7A-5EB4-44D5-9AE8-079EF29C6E59}" type="presOf" srcId="{ED22B7FA-3C53-479D-9A43-86C9045E8180}" destId="{71C0A46D-317A-4F8F-9123-FFDED0A440E7}" srcOrd="0" destOrd="4" presId="urn:microsoft.com/office/officeart/2005/8/layout/vList4"/>
    <dgm:cxn modelId="{ECE8C188-F669-4499-82E8-C72D258C812A}" type="presOf" srcId="{B24803EC-EFA0-47A7-A91C-B45EF9587E1D}" destId="{D29D50FE-4E6C-4274-928E-E0FEB89CE99B}" srcOrd="1" destOrd="2" presId="urn:microsoft.com/office/officeart/2005/8/layout/vList4"/>
    <dgm:cxn modelId="{6BE6EE92-B304-450E-9E68-8EECB78B837A}" type="presOf" srcId="{40A2C959-365D-49FD-9BED-9A4AC8243A31}" destId="{D29D50FE-4E6C-4274-928E-E0FEB89CE99B}" srcOrd="1" destOrd="0" presId="urn:microsoft.com/office/officeart/2005/8/layout/vList4"/>
    <dgm:cxn modelId="{7B273998-BA33-485F-8049-E5E3E2BD0D7E}" type="presOf" srcId="{37B5D6EF-6911-44BD-B2B4-8904E4FEF307}" destId="{71C0A46D-317A-4F8F-9123-FFDED0A440E7}" srcOrd="0" destOrd="3" presId="urn:microsoft.com/office/officeart/2005/8/layout/vList4"/>
    <dgm:cxn modelId="{1D5CC9AA-A6F1-4776-8E61-562598554F75}" srcId="{40A2C959-365D-49FD-9BED-9A4AC8243A31}" destId="{ED22B7FA-3C53-479D-9A43-86C9045E8180}" srcOrd="3" destOrd="0" parTransId="{731FC51F-484A-4EED-AAC8-D6A04288206B}" sibTransId="{EF6778B4-C6F0-41F4-B3FD-8755AE5D407C}"/>
    <dgm:cxn modelId="{3E8B50C3-CC8B-4344-9784-C9F588A93686}" srcId="{40A2C959-365D-49FD-9BED-9A4AC8243A31}" destId="{37B5D6EF-6911-44BD-B2B4-8904E4FEF307}" srcOrd="2" destOrd="0" parTransId="{43144D3C-EECC-4A95-A9BA-675842C8DA65}" sibTransId="{6E48E3FA-537C-4A78-AA3F-429163CF749B}"/>
    <dgm:cxn modelId="{7D321DCE-3E69-4048-826F-207D308CAF96}" type="presOf" srcId="{40A2C959-365D-49FD-9BED-9A4AC8243A31}" destId="{71C0A46D-317A-4F8F-9123-FFDED0A440E7}" srcOrd="0" destOrd="0" presId="urn:microsoft.com/office/officeart/2005/8/layout/vList4"/>
    <dgm:cxn modelId="{D66D51D6-0254-48D6-A163-2744638F0585}" srcId="{40A2C959-365D-49FD-9BED-9A4AC8243A31}" destId="{C1EE6F8C-393E-4459-B7BB-59100F67062C}" srcOrd="0" destOrd="0" parTransId="{89DD9C6E-2543-410F-AD6B-5FEE5C997D56}" sibTransId="{F2BA0C93-D42A-4589-AE79-BFFAD4569DAF}"/>
    <dgm:cxn modelId="{7707B2DA-6D46-4879-BDF3-25C665C4B6B9}" type="presOf" srcId="{ED22B7FA-3C53-479D-9A43-86C9045E8180}" destId="{D29D50FE-4E6C-4274-928E-E0FEB89CE99B}" srcOrd="1" destOrd="4" presId="urn:microsoft.com/office/officeart/2005/8/layout/vList4"/>
    <dgm:cxn modelId="{D8DDE5F1-BC7E-499D-B683-D67DF4C5250B}" srcId="{40A2C959-365D-49FD-9BED-9A4AC8243A31}" destId="{B24803EC-EFA0-47A7-A91C-B45EF9587E1D}" srcOrd="1" destOrd="0" parTransId="{1FF76539-C769-45C4-885D-29C4D2072C99}" sibTransId="{ABF3C3CF-C152-4B3B-B043-07E78CDB0165}"/>
    <dgm:cxn modelId="{255B3933-1E0F-4733-B29A-963DD4F8E0DC}" type="presParOf" srcId="{C4E6FC40-BD2A-423B-8D1D-AC39B1F1C9BC}" destId="{B05ACE12-944D-471B-BA8B-54C2939ECE4D}" srcOrd="0" destOrd="0" presId="urn:microsoft.com/office/officeart/2005/8/layout/vList4"/>
    <dgm:cxn modelId="{ED4D573D-7881-414D-AF5E-58A356970DD0}" type="presParOf" srcId="{B05ACE12-944D-471B-BA8B-54C2939ECE4D}" destId="{71C0A46D-317A-4F8F-9123-FFDED0A440E7}" srcOrd="0" destOrd="0" presId="urn:microsoft.com/office/officeart/2005/8/layout/vList4"/>
    <dgm:cxn modelId="{7F435EA3-45CC-44C6-A161-427BB5B50894}" type="presParOf" srcId="{B05ACE12-944D-471B-BA8B-54C2939ECE4D}" destId="{806CA4BA-00E2-4F8A-94B4-1EDD2ABDCC43}" srcOrd="1" destOrd="0" presId="urn:microsoft.com/office/officeart/2005/8/layout/vList4"/>
    <dgm:cxn modelId="{B1545193-B483-47E3-885E-5413FE91CF39}" type="presParOf" srcId="{B05ACE12-944D-471B-BA8B-54C2939ECE4D}" destId="{D29D50FE-4E6C-4274-928E-E0FEB89CE99B}"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7EEDD3-FBEE-4129-AAF7-CB4C05997675}"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40A2C959-365D-49FD-9BED-9A4AC8243A31}">
      <dgm:prSet phldrT="[文本]" custT="1"/>
      <dgm:spPr>
        <a:blipFill>
          <a:blip xmlns:r="http://schemas.openxmlformats.org/officeDocument/2006/relationships" r:embed="rId1"/>
          <a:stretch>
            <a:fillRect t="-1235"/>
          </a:stretch>
        </a:blipFill>
      </dgm:spPr>
      <dgm:t>
        <a:bodyPr/>
        <a:lstStyle/>
        <a:p>
          <a:r>
            <a:rPr lang="en-US">
              <a:noFill/>
            </a:rPr>
            <a:t> </a:t>
          </a:r>
        </a:p>
      </dgm:t>
    </dgm:pt>
    <dgm:pt modelId="{641D48F9-05A5-47E1-B15B-249B096B6BBA}" type="parTrans" cxnId="{30AE6376-AFC7-4887-A787-F3150ABE70CF}">
      <dgm:prSet/>
      <dgm:spPr/>
      <dgm:t>
        <a:bodyPr/>
        <a:lstStyle/>
        <a:p>
          <a:endParaRPr lang="en-US"/>
        </a:p>
      </dgm:t>
    </dgm:pt>
    <dgm:pt modelId="{D743F308-E265-4F1B-A302-B3E07700DD56}" type="sibTrans" cxnId="{30AE6376-AFC7-4887-A787-F3150ABE70CF}">
      <dgm:prSet/>
      <dgm:spPr/>
      <dgm:t>
        <a:bodyPr/>
        <a:lstStyle/>
        <a:p>
          <a:endParaRPr lang="en-US"/>
        </a:p>
      </dgm:t>
    </dgm:pt>
    <dgm:pt modelId="{C1EE6F8C-393E-4459-B7BB-59100F67062C}">
      <dgm:prSet phldrT="[文本]" custT="1"/>
      <dgm:spPr/>
      <dgm:t>
        <a:bodyPr/>
        <a:lstStyle/>
        <a:p>
          <a:r>
            <a:rPr lang="en-US">
              <a:noFill/>
            </a:rPr>
            <a:t> </a:t>
          </a:r>
        </a:p>
      </dgm:t>
    </dgm:pt>
    <dgm:pt modelId="{89DD9C6E-2543-410F-AD6B-5FEE5C997D56}" type="parTrans" cxnId="{D66D51D6-0254-48D6-A163-2744638F0585}">
      <dgm:prSet/>
      <dgm:spPr/>
      <dgm:t>
        <a:bodyPr/>
        <a:lstStyle/>
        <a:p>
          <a:endParaRPr lang="en-US"/>
        </a:p>
      </dgm:t>
    </dgm:pt>
    <dgm:pt modelId="{F2BA0C93-D42A-4589-AE79-BFFAD4569DAF}" type="sibTrans" cxnId="{D66D51D6-0254-48D6-A163-2744638F0585}">
      <dgm:prSet/>
      <dgm:spPr/>
      <dgm:t>
        <a:bodyPr/>
        <a:lstStyle/>
        <a:p>
          <a:endParaRPr lang="en-US"/>
        </a:p>
      </dgm:t>
    </dgm:pt>
    <dgm:pt modelId="{37B5D6EF-6911-44BD-B2B4-8904E4FEF307}">
      <dgm:prSet phldrT="[文本]" custT="1"/>
      <dgm:spPr/>
      <dgm:t>
        <a:bodyPr/>
        <a:lstStyle/>
        <a:p>
          <a:r>
            <a:rPr lang="en-US">
              <a:noFill/>
            </a:rPr>
            <a:t> </a:t>
          </a:r>
        </a:p>
      </dgm:t>
    </dgm:pt>
    <dgm:pt modelId="{43144D3C-EECC-4A95-A9BA-675842C8DA65}" type="parTrans" cxnId="{3E8B50C3-CC8B-4344-9784-C9F588A93686}">
      <dgm:prSet/>
      <dgm:spPr/>
      <dgm:t>
        <a:bodyPr/>
        <a:lstStyle/>
        <a:p>
          <a:endParaRPr lang="en-US"/>
        </a:p>
      </dgm:t>
    </dgm:pt>
    <dgm:pt modelId="{6E48E3FA-537C-4A78-AA3F-429163CF749B}" type="sibTrans" cxnId="{3E8B50C3-CC8B-4344-9784-C9F588A93686}">
      <dgm:prSet/>
      <dgm:spPr/>
      <dgm:t>
        <a:bodyPr/>
        <a:lstStyle/>
        <a:p>
          <a:endParaRPr lang="en-US"/>
        </a:p>
      </dgm:t>
    </dgm:pt>
    <dgm:pt modelId="{B24803EC-EFA0-47A7-A91C-B45EF9587E1D}">
      <dgm:prSet phldrT="[文本]" custT="1"/>
      <dgm:spPr/>
      <dgm:t>
        <a:bodyPr/>
        <a:lstStyle/>
        <a:p>
          <a:r>
            <a:rPr lang="en-US">
              <a:noFill/>
            </a:rPr>
            <a:t> </a:t>
          </a:r>
        </a:p>
      </dgm:t>
    </dgm:pt>
    <dgm:pt modelId="{1FF76539-C769-45C4-885D-29C4D2072C99}" type="parTrans" cxnId="{D8DDE5F1-BC7E-499D-B683-D67DF4C5250B}">
      <dgm:prSet/>
      <dgm:spPr/>
      <dgm:t>
        <a:bodyPr/>
        <a:lstStyle/>
        <a:p>
          <a:endParaRPr lang="en-US"/>
        </a:p>
      </dgm:t>
    </dgm:pt>
    <dgm:pt modelId="{ABF3C3CF-C152-4B3B-B043-07E78CDB0165}" type="sibTrans" cxnId="{D8DDE5F1-BC7E-499D-B683-D67DF4C5250B}">
      <dgm:prSet/>
      <dgm:spPr/>
      <dgm:t>
        <a:bodyPr/>
        <a:lstStyle/>
        <a:p>
          <a:endParaRPr lang="en-US"/>
        </a:p>
      </dgm:t>
    </dgm:pt>
    <dgm:pt modelId="{ED22B7FA-3C53-479D-9A43-86C9045E8180}">
      <dgm:prSet phldrT="[文本]" custT="1"/>
      <dgm:spPr/>
      <dgm:t>
        <a:bodyPr/>
        <a:lstStyle/>
        <a:p>
          <a:r>
            <a:rPr lang="en-US">
              <a:noFill/>
            </a:rPr>
            <a:t> </a:t>
          </a:r>
        </a:p>
      </dgm:t>
    </dgm:pt>
    <dgm:pt modelId="{731FC51F-484A-4EED-AAC8-D6A04288206B}" type="parTrans" cxnId="{1D5CC9AA-A6F1-4776-8E61-562598554F75}">
      <dgm:prSet/>
      <dgm:spPr/>
    </dgm:pt>
    <dgm:pt modelId="{EF6778B4-C6F0-41F4-B3FD-8755AE5D407C}" type="sibTrans" cxnId="{1D5CC9AA-A6F1-4776-8E61-562598554F75}">
      <dgm:prSet/>
      <dgm:spPr/>
    </dgm:pt>
    <dgm:pt modelId="{C4E6FC40-BD2A-423B-8D1D-AC39B1F1C9BC}" type="pres">
      <dgm:prSet presAssocID="{EA7EEDD3-FBEE-4129-AAF7-CB4C05997675}" presName="linear" presStyleCnt="0">
        <dgm:presLayoutVars>
          <dgm:dir/>
          <dgm:resizeHandles val="exact"/>
        </dgm:presLayoutVars>
      </dgm:prSet>
      <dgm:spPr/>
    </dgm:pt>
    <dgm:pt modelId="{B05ACE12-944D-471B-BA8B-54C2939ECE4D}" type="pres">
      <dgm:prSet presAssocID="{40A2C959-365D-49FD-9BED-9A4AC8243A31}" presName="comp" presStyleCnt="0"/>
      <dgm:spPr/>
    </dgm:pt>
    <dgm:pt modelId="{71C0A46D-317A-4F8F-9123-FFDED0A440E7}" type="pres">
      <dgm:prSet presAssocID="{40A2C959-365D-49FD-9BED-9A4AC8243A31}" presName="box" presStyleLbl="node1" presStyleIdx="0" presStyleCnt="1" custScaleX="91786" custLinFactNeighborX="-3664" custLinFactNeighborY="4128"/>
      <dgm:spPr/>
    </dgm:pt>
    <dgm:pt modelId="{806CA4BA-00E2-4F8A-94B4-1EDD2ABDCC43}" type="pres">
      <dgm:prSet presAssocID="{40A2C959-365D-49FD-9BED-9A4AC8243A31}" presName="img" presStyleLbl="fgImgPlace1" presStyleIdx="0" presStyleCnt="1" custLinFactNeighborX="-7765" custLinFactNeighborY="-1844"/>
      <dgm:spPr/>
    </dgm:pt>
    <dgm:pt modelId="{D29D50FE-4E6C-4274-928E-E0FEB89CE99B}" type="pres">
      <dgm:prSet presAssocID="{40A2C959-365D-49FD-9BED-9A4AC8243A31}" presName="text" presStyleLbl="node1" presStyleIdx="0" presStyleCnt="1">
        <dgm:presLayoutVars>
          <dgm:bulletEnabled val="1"/>
        </dgm:presLayoutVars>
      </dgm:prSet>
      <dgm:spPr/>
    </dgm:pt>
  </dgm:ptLst>
  <dgm:cxnLst>
    <dgm:cxn modelId="{9FD2E410-714B-4EC3-89CA-0B7F4BFD6EF9}" type="presOf" srcId="{37B5D6EF-6911-44BD-B2B4-8904E4FEF307}" destId="{D29D50FE-4E6C-4274-928E-E0FEB89CE99B}" srcOrd="1" destOrd="3" presId="urn:microsoft.com/office/officeart/2005/8/layout/vList4"/>
    <dgm:cxn modelId="{92F7BD16-5CA5-4AEE-B712-AF541FBB4913}" type="presOf" srcId="{C1EE6F8C-393E-4459-B7BB-59100F67062C}" destId="{71C0A46D-317A-4F8F-9123-FFDED0A440E7}" srcOrd="0" destOrd="1" presId="urn:microsoft.com/office/officeart/2005/8/layout/vList4"/>
    <dgm:cxn modelId="{BE0F0166-9452-462B-85AB-70FFAA6A1E10}" type="presOf" srcId="{C1EE6F8C-393E-4459-B7BB-59100F67062C}" destId="{D29D50FE-4E6C-4274-928E-E0FEB89CE99B}" srcOrd="1" destOrd="1" presId="urn:microsoft.com/office/officeart/2005/8/layout/vList4"/>
    <dgm:cxn modelId="{30AE6376-AFC7-4887-A787-F3150ABE70CF}" srcId="{EA7EEDD3-FBEE-4129-AAF7-CB4C05997675}" destId="{40A2C959-365D-49FD-9BED-9A4AC8243A31}" srcOrd="0" destOrd="0" parTransId="{641D48F9-05A5-47E1-B15B-249B096B6BBA}" sibTransId="{D743F308-E265-4F1B-A302-B3E07700DD56}"/>
    <dgm:cxn modelId="{2D1C7F58-4A17-4B91-A18F-76BCE6C2C14C}" type="presOf" srcId="{B24803EC-EFA0-47A7-A91C-B45EF9587E1D}" destId="{71C0A46D-317A-4F8F-9123-FFDED0A440E7}" srcOrd="0" destOrd="2" presId="urn:microsoft.com/office/officeart/2005/8/layout/vList4"/>
    <dgm:cxn modelId="{61C9447A-8DC9-41F0-9968-FD8F63CE00D7}" type="presOf" srcId="{EA7EEDD3-FBEE-4129-AAF7-CB4C05997675}" destId="{C4E6FC40-BD2A-423B-8D1D-AC39B1F1C9BC}" srcOrd="0" destOrd="0" presId="urn:microsoft.com/office/officeart/2005/8/layout/vList4"/>
    <dgm:cxn modelId="{53679E7A-5EB4-44D5-9AE8-079EF29C6E59}" type="presOf" srcId="{ED22B7FA-3C53-479D-9A43-86C9045E8180}" destId="{71C0A46D-317A-4F8F-9123-FFDED0A440E7}" srcOrd="0" destOrd="4" presId="urn:microsoft.com/office/officeart/2005/8/layout/vList4"/>
    <dgm:cxn modelId="{ECE8C188-F669-4499-82E8-C72D258C812A}" type="presOf" srcId="{B24803EC-EFA0-47A7-A91C-B45EF9587E1D}" destId="{D29D50FE-4E6C-4274-928E-E0FEB89CE99B}" srcOrd="1" destOrd="2" presId="urn:microsoft.com/office/officeart/2005/8/layout/vList4"/>
    <dgm:cxn modelId="{6BE6EE92-B304-450E-9E68-8EECB78B837A}" type="presOf" srcId="{40A2C959-365D-49FD-9BED-9A4AC8243A31}" destId="{D29D50FE-4E6C-4274-928E-E0FEB89CE99B}" srcOrd="1" destOrd="0" presId="urn:microsoft.com/office/officeart/2005/8/layout/vList4"/>
    <dgm:cxn modelId="{7B273998-BA33-485F-8049-E5E3E2BD0D7E}" type="presOf" srcId="{37B5D6EF-6911-44BD-B2B4-8904E4FEF307}" destId="{71C0A46D-317A-4F8F-9123-FFDED0A440E7}" srcOrd="0" destOrd="3" presId="urn:microsoft.com/office/officeart/2005/8/layout/vList4"/>
    <dgm:cxn modelId="{1D5CC9AA-A6F1-4776-8E61-562598554F75}" srcId="{40A2C959-365D-49FD-9BED-9A4AC8243A31}" destId="{ED22B7FA-3C53-479D-9A43-86C9045E8180}" srcOrd="3" destOrd="0" parTransId="{731FC51F-484A-4EED-AAC8-D6A04288206B}" sibTransId="{EF6778B4-C6F0-41F4-B3FD-8755AE5D407C}"/>
    <dgm:cxn modelId="{3E8B50C3-CC8B-4344-9784-C9F588A93686}" srcId="{40A2C959-365D-49FD-9BED-9A4AC8243A31}" destId="{37B5D6EF-6911-44BD-B2B4-8904E4FEF307}" srcOrd="2" destOrd="0" parTransId="{43144D3C-EECC-4A95-A9BA-675842C8DA65}" sibTransId="{6E48E3FA-537C-4A78-AA3F-429163CF749B}"/>
    <dgm:cxn modelId="{7D321DCE-3E69-4048-826F-207D308CAF96}" type="presOf" srcId="{40A2C959-365D-49FD-9BED-9A4AC8243A31}" destId="{71C0A46D-317A-4F8F-9123-FFDED0A440E7}" srcOrd="0" destOrd="0" presId="urn:microsoft.com/office/officeart/2005/8/layout/vList4"/>
    <dgm:cxn modelId="{D66D51D6-0254-48D6-A163-2744638F0585}" srcId="{40A2C959-365D-49FD-9BED-9A4AC8243A31}" destId="{C1EE6F8C-393E-4459-B7BB-59100F67062C}" srcOrd="0" destOrd="0" parTransId="{89DD9C6E-2543-410F-AD6B-5FEE5C997D56}" sibTransId="{F2BA0C93-D42A-4589-AE79-BFFAD4569DAF}"/>
    <dgm:cxn modelId="{7707B2DA-6D46-4879-BDF3-25C665C4B6B9}" type="presOf" srcId="{ED22B7FA-3C53-479D-9A43-86C9045E8180}" destId="{D29D50FE-4E6C-4274-928E-E0FEB89CE99B}" srcOrd="1" destOrd="4" presId="urn:microsoft.com/office/officeart/2005/8/layout/vList4"/>
    <dgm:cxn modelId="{D8DDE5F1-BC7E-499D-B683-D67DF4C5250B}" srcId="{40A2C959-365D-49FD-9BED-9A4AC8243A31}" destId="{B24803EC-EFA0-47A7-A91C-B45EF9587E1D}" srcOrd="1" destOrd="0" parTransId="{1FF76539-C769-45C4-885D-29C4D2072C99}" sibTransId="{ABF3C3CF-C152-4B3B-B043-07E78CDB0165}"/>
    <dgm:cxn modelId="{255B3933-1E0F-4733-B29A-963DD4F8E0DC}" type="presParOf" srcId="{C4E6FC40-BD2A-423B-8D1D-AC39B1F1C9BC}" destId="{B05ACE12-944D-471B-BA8B-54C2939ECE4D}" srcOrd="0" destOrd="0" presId="urn:microsoft.com/office/officeart/2005/8/layout/vList4"/>
    <dgm:cxn modelId="{ED4D573D-7881-414D-AF5E-58A356970DD0}" type="presParOf" srcId="{B05ACE12-944D-471B-BA8B-54C2939ECE4D}" destId="{71C0A46D-317A-4F8F-9123-FFDED0A440E7}" srcOrd="0" destOrd="0" presId="urn:microsoft.com/office/officeart/2005/8/layout/vList4"/>
    <dgm:cxn modelId="{7F435EA3-45CC-44C6-A161-427BB5B50894}" type="presParOf" srcId="{B05ACE12-944D-471B-BA8B-54C2939ECE4D}" destId="{806CA4BA-00E2-4F8A-94B4-1EDD2ABDCC43}" srcOrd="1" destOrd="0" presId="urn:microsoft.com/office/officeart/2005/8/layout/vList4"/>
    <dgm:cxn modelId="{B1545193-B483-47E3-885E-5413FE91CF39}" type="presParOf" srcId="{B05ACE12-944D-471B-BA8B-54C2939ECE4D}" destId="{D29D50FE-4E6C-4274-928E-E0FEB89CE99B}"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60531B9-5E40-42F6-8FBA-589B745F48F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8503428-2D4F-4C09-86FB-38C91984F333}">
      <dgm:prSet phldrT="[文本]"/>
      <dgm:spPr/>
      <dgm:t>
        <a:bodyPr/>
        <a:lstStyle/>
        <a:p>
          <a:r>
            <a:rPr lang="en-US" dirty="0"/>
            <a:t>Our work</a:t>
          </a:r>
        </a:p>
      </dgm:t>
    </dgm:pt>
    <dgm:pt modelId="{CD2C9FD7-5394-4E1D-BCBA-09E497F40BF3}" type="parTrans" cxnId="{33908D8A-1F2D-4422-9D72-7DD8AD40937A}">
      <dgm:prSet/>
      <dgm:spPr/>
      <dgm:t>
        <a:bodyPr/>
        <a:lstStyle/>
        <a:p>
          <a:endParaRPr lang="en-US"/>
        </a:p>
      </dgm:t>
    </dgm:pt>
    <dgm:pt modelId="{540C513A-A3F6-4365-B63E-5CC2AD6F9F97}" type="sibTrans" cxnId="{33908D8A-1F2D-4422-9D72-7DD8AD40937A}">
      <dgm:prSet/>
      <dgm:spPr/>
      <dgm:t>
        <a:bodyPr/>
        <a:lstStyle/>
        <a:p>
          <a:endParaRPr lang="en-US"/>
        </a:p>
      </dgm:t>
    </dgm:pt>
    <dgm:pt modelId="{F0916C40-D95C-411F-8CD7-81075192BC7A}">
      <dgm:prSet phldrT="[文本]"/>
      <dgm:spPr/>
      <dgm:t>
        <a:bodyPr/>
        <a:lstStyle/>
        <a:p>
          <a:r>
            <a:rPr lang="en-US" dirty="0"/>
            <a:t>The originality of our research lays on the novel way of data prepossessing by calculating the mutual information to conduct feature selection. It turns out that feature selection can not only reduce training time, but also greatly improve the performance of network.</a:t>
          </a:r>
        </a:p>
      </dgm:t>
    </dgm:pt>
    <dgm:pt modelId="{5BA475F6-65F2-4A35-8E8E-DA72EB8828A4}" type="parTrans" cxnId="{797F702E-3325-411D-8170-15ECD5D7628E}">
      <dgm:prSet/>
      <dgm:spPr/>
      <dgm:t>
        <a:bodyPr/>
        <a:lstStyle/>
        <a:p>
          <a:endParaRPr lang="en-US"/>
        </a:p>
      </dgm:t>
    </dgm:pt>
    <dgm:pt modelId="{29DF79DF-0EB4-47EC-9BEA-742B7DA9C093}" type="sibTrans" cxnId="{797F702E-3325-411D-8170-15ECD5D7628E}">
      <dgm:prSet/>
      <dgm:spPr/>
      <dgm:t>
        <a:bodyPr/>
        <a:lstStyle/>
        <a:p>
          <a:endParaRPr lang="en-US"/>
        </a:p>
      </dgm:t>
    </dgm:pt>
    <dgm:pt modelId="{39101E93-972A-4947-8CEC-4976D665B40E}">
      <dgm:prSet phldrT="[文本]"/>
      <dgm:spPr/>
      <dgm:t>
        <a:bodyPr/>
        <a:lstStyle/>
        <a:p>
          <a:r>
            <a:rPr lang="en-US" dirty="0"/>
            <a:t>Future consideration</a:t>
          </a:r>
        </a:p>
      </dgm:t>
    </dgm:pt>
    <dgm:pt modelId="{FCB22690-A81D-44CF-B73B-F11A3B3DACA6}" type="parTrans" cxnId="{785188B7-18B6-4398-80FC-39C7599A384C}">
      <dgm:prSet/>
      <dgm:spPr/>
      <dgm:t>
        <a:bodyPr/>
        <a:lstStyle/>
        <a:p>
          <a:endParaRPr lang="en-US"/>
        </a:p>
      </dgm:t>
    </dgm:pt>
    <dgm:pt modelId="{1BD4BFA7-1A1C-4563-BC94-E9B79A1834E8}" type="sibTrans" cxnId="{785188B7-18B6-4398-80FC-39C7599A384C}">
      <dgm:prSet/>
      <dgm:spPr/>
      <dgm:t>
        <a:bodyPr/>
        <a:lstStyle/>
        <a:p>
          <a:endParaRPr lang="en-US"/>
        </a:p>
      </dgm:t>
    </dgm:pt>
    <dgm:pt modelId="{BB74ECDC-33A8-4CBA-8EF2-824DEE673CC2}">
      <dgm:prSet phldrT="[文本]"/>
      <dgm:spPr/>
      <dgm:t>
        <a:bodyPr/>
        <a:lstStyle/>
        <a:p>
          <a:r>
            <a:rPr lang="en-US" b="1" dirty="0"/>
            <a:t>Further data prepossessing: </a:t>
          </a:r>
          <a:r>
            <a:rPr lang="en-US" dirty="0"/>
            <a:t>It includes data correlation research for poorly-performed labels like “bridge-down”,   enhanced feature engineering such as new feature generation and other methods to conduct feature selection</a:t>
          </a:r>
        </a:p>
      </dgm:t>
    </dgm:pt>
    <dgm:pt modelId="{6BA84F19-8A21-4B01-B806-481268824074}" type="parTrans" cxnId="{843EADB6-AC7E-4358-AF83-FE9BCC79C3E6}">
      <dgm:prSet/>
      <dgm:spPr/>
      <dgm:t>
        <a:bodyPr/>
        <a:lstStyle/>
        <a:p>
          <a:endParaRPr lang="en-US"/>
        </a:p>
      </dgm:t>
    </dgm:pt>
    <dgm:pt modelId="{EE0D21A9-369B-4C3A-9883-77A9997B141B}" type="sibTrans" cxnId="{843EADB6-AC7E-4358-AF83-FE9BCC79C3E6}">
      <dgm:prSet/>
      <dgm:spPr/>
      <dgm:t>
        <a:bodyPr/>
        <a:lstStyle/>
        <a:p>
          <a:endParaRPr lang="en-US"/>
        </a:p>
      </dgm:t>
    </dgm:pt>
    <dgm:pt modelId="{537C20DA-820E-47D7-9182-02CA78145101}">
      <dgm:prSet phldrT="[文本]"/>
      <dgm:spPr/>
      <dgm:t>
        <a:bodyPr/>
        <a:lstStyle/>
        <a:p>
          <a:r>
            <a:rPr lang="en-US" dirty="0"/>
            <a:t>Combining with the selected features, the MLP model we proposed can achieve a high F1 score for all failure  types except for “bridge down”.</a:t>
          </a:r>
        </a:p>
      </dgm:t>
    </dgm:pt>
    <dgm:pt modelId="{E8E2C664-F69A-4E19-BF41-FE722F4791DB}" type="parTrans" cxnId="{8DB2B990-35CF-4E07-B387-930751B7B502}">
      <dgm:prSet/>
      <dgm:spPr/>
      <dgm:t>
        <a:bodyPr/>
        <a:lstStyle/>
        <a:p>
          <a:endParaRPr lang="en-US"/>
        </a:p>
      </dgm:t>
    </dgm:pt>
    <dgm:pt modelId="{67E60519-D5AF-4B8D-9BAA-8F30CEE8675C}" type="sibTrans" cxnId="{8DB2B990-35CF-4E07-B387-930751B7B502}">
      <dgm:prSet/>
      <dgm:spPr/>
      <dgm:t>
        <a:bodyPr/>
        <a:lstStyle/>
        <a:p>
          <a:endParaRPr lang="en-US"/>
        </a:p>
      </dgm:t>
    </dgm:pt>
    <dgm:pt modelId="{3E96EFAA-0377-4BC5-874A-8ECD714F6CFB}">
      <dgm:prSet phldrT="[文本]"/>
      <dgm:spPr/>
      <dgm:t>
        <a:bodyPr/>
        <a:lstStyle/>
        <a:p>
          <a:r>
            <a:rPr lang="en-US" b="1" dirty="0"/>
            <a:t>Model selection: </a:t>
          </a:r>
          <a:r>
            <a:rPr lang="en-US" dirty="0"/>
            <a:t>Ex</a:t>
          </a:r>
          <a:r>
            <a:rPr lang="en-US" altLang="zh-CN" dirty="0"/>
            <a:t>plore more options of models, especially tree-based </a:t>
          </a:r>
          <a:r>
            <a:rPr lang="en-US" altLang="zh-CN" dirty="0" err="1"/>
            <a:t>mdoel</a:t>
          </a:r>
          <a:r>
            <a:rPr lang="en-US" altLang="zh-CN" dirty="0"/>
            <a:t>. We evaluate the performance of </a:t>
          </a:r>
          <a:r>
            <a:rPr lang="en-US" altLang="zh-CN" dirty="0" err="1"/>
            <a:t>CatBoost</a:t>
          </a:r>
          <a:r>
            <a:rPr lang="en-US" altLang="zh-CN" dirty="0"/>
            <a:t> in this research, but its performance is even worse than MLP. Therefore, other tree-based models need to be further considered as well.</a:t>
          </a:r>
          <a:endParaRPr lang="en-US" dirty="0"/>
        </a:p>
      </dgm:t>
    </dgm:pt>
    <dgm:pt modelId="{21372CA3-B3A4-4B01-A9AD-6288A6BBCBF7}" type="parTrans" cxnId="{2920E4EA-F7A2-4598-BB41-B1BA564C0CB4}">
      <dgm:prSet/>
      <dgm:spPr/>
      <dgm:t>
        <a:bodyPr/>
        <a:lstStyle/>
        <a:p>
          <a:endParaRPr lang="en-US"/>
        </a:p>
      </dgm:t>
    </dgm:pt>
    <dgm:pt modelId="{E3A1EFC6-165A-4E16-8EDB-7412D35B440C}" type="sibTrans" cxnId="{2920E4EA-F7A2-4598-BB41-B1BA564C0CB4}">
      <dgm:prSet/>
      <dgm:spPr/>
      <dgm:t>
        <a:bodyPr/>
        <a:lstStyle/>
        <a:p>
          <a:endParaRPr lang="en-US"/>
        </a:p>
      </dgm:t>
    </dgm:pt>
    <dgm:pt modelId="{2B66D059-2DB8-40BB-AB81-E84B0D0E0ED7}" type="pres">
      <dgm:prSet presAssocID="{F60531B9-5E40-42F6-8FBA-589B745F48F5}" presName="linear" presStyleCnt="0">
        <dgm:presLayoutVars>
          <dgm:animLvl val="lvl"/>
          <dgm:resizeHandles val="exact"/>
        </dgm:presLayoutVars>
      </dgm:prSet>
      <dgm:spPr/>
    </dgm:pt>
    <dgm:pt modelId="{809509C1-8E3B-47E3-8150-F85060352419}" type="pres">
      <dgm:prSet presAssocID="{58503428-2D4F-4C09-86FB-38C91984F333}" presName="parentText" presStyleLbl="node1" presStyleIdx="0" presStyleCnt="2">
        <dgm:presLayoutVars>
          <dgm:chMax val="0"/>
          <dgm:bulletEnabled val="1"/>
        </dgm:presLayoutVars>
      </dgm:prSet>
      <dgm:spPr/>
    </dgm:pt>
    <dgm:pt modelId="{0AA75EB2-3B50-4DAB-BBD5-1346FC12C8DC}" type="pres">
      <dgm:prSet presAssocID="{58503428-2D4F-4C09-86FB-38C91984F333}" presName="childText" presStyleLbl="revTx" presStyleIdx="0" presStyleCnt="2" custLinFactNeighborY="-1067">
        <dgm:presLayoutVars>
          <dgm:bulletEnabled val="1"/>
        </dgm:presLayoutVars>
      </dgm:prSet>
      <dgm:spPr/>
    </dgm:pt>
    <dgm:pt modelId="{0D53B94B-B3D5-4A8B-A8B3-723855DC6F01}" type="pres">
      <dgm:prSet presAssocID="{39101E93-972A-4947-8CEC-4976D665B40E}" presName="parentText" presStyleLbl="node1" presStyleIdx="1" presStyleCnt="2">
        <dgm:presLayoutVars>
          <dgm:chMax val="0"/>
          <dgm:bulletEnabled val="1"/>
        </dgm:presLayoutVars>
      </dgm:prSet>
      <dgm:spPr/>
    </dgm:pt>
    <dgm:pt modelId="{6CEA7957-792F-4FB7-A41E-EA4889E6F87D}" type="pres">
      <dgm:prSet presAssocID="{39101E93-972A-4947-8CEC-4976D665B40E}" presName="childText" presStyleLbl="revTx" presStyleIdx="1" presStyleCnt="2">
        <dgm:presLayoutVars>
          <dgm:bulletEnabled val="1"/>
        </dgm:presLayoutVars>
      </dgm:prSet>
      <dgm:spPr/>
    </dgm:pt>
  </dgm:ptLst>
  <dgm:cxnLst>
    <dgm:cxn modelId="{C83EEE05-4E07-4582-A171-8671E4F7BCAD}" type="presOf" srcId="{58503428-2D4F-4C09-86FB-38C91984F333}" destId="{809509C1-8E3B-47E3-8150-F85060352419}" srcOrd="0" destOrd="0" presId="urn:microsoft.com/office/officeart/2005/8/layout/vList2"/>
    <dgm:cxn modelId="{2638991C-EC99-4DFE-B1D3-137F6E455EDC}" type="presOf" srcId="{3E96EFAA-0377-4BC5-874A-8ECD714F6CFB}" destId="{6CEA7957-792F-4FB7-A41E-EA4889E6F87D}" srcOrd="0" destOrd="1" presId="urn:microsoft.com/office/officeart/2005/8/layout/vList2"/>
    <dgm:cxn modelId="{797F702E-3325-411D-8170-15ECD5D7628E}" srcId="{58503428-2D4F-4C09-86FB-38C91984F333}" destId="{F0916C40-D95C-411F-8CD7-81075192BC7A}" srcOrd="0" destOrd="0" parTransId="{5BA475F6-65F2-4A35-8E8E-DA72EB8828A4}" sibTransId="{29DF79DF-0EB4-47EC-9BEA-742B7DA9C093}"/>
    <dgm:cxn modelId="{FE68246C-968A-4777-80D7-E9C4C434D2A1}" type="presOf" srcId="{F60531B9-5E40-42F6-8FBA-589B745F48F5}" destId="{2B66D059-2DB8-40BB-AB81-E84B0D0E0ED7}" srcOrd="0" destOrd="0" presId="urn:microsoft.com/office/officeart/2005/8/layout/vList2"/>
    <dgm:cxn modelId="{6F7ED74E-FBE7-4A5E-AD54-8F25376672B6}" type="presOf" srcId="{BB74ECDC-33A8-4CBA-8EF2-824DEE673CC2}" destId="{6CEA7957-792F-4FB7-A41E-EA4889E6F87D}" srcOrd="0" destOrd="0" presId="urn:microsoft.com/office/officeart/2005/8/layout/vList2"/>
    <dgm:cxn modelId="{33908D8A-1F2D-4422-9D72-7DD8AD40937A}" srcId="{F60531B9-5E40-42F6-8FBA-589B745F48F5}" destId="{58503428-2D4F-4C09-86FB-38C91984F333}" srcOrd="0" destOrd="0" parTransId="{CD2C9FD7-5394-4E1D-BCBA-09E497F40BF3}" sibTransId="{540C513A-A3F6-4365-B63E-5CC2AD6F9F97}"/>
    <dgm:cxn modelId="{8DB2B990-35CF-4E07-B387-930751B7B502}" srcId="{58503428-2D4F-4C09-86FB-38C91984F333}" destId="{537C20DA-820E-47D7-9182-02CA78145101}" srcOrd="1" destOrd="0" parTransId="{E8E2C664-F69A-4E19-BF41-FE722F4791DB}" sibTransId="{67E60519-D5AF-4B8D-9BAA-8F30CEE8675C}"/>
    <dgm:cxn modelId="{BFEEB29B-9307-4FC7-A541-D7DB914E0521}" type="presOf" srcId="{F0916C40-D95C-411F-8CD7-81075192BC7A}" destId="{0AA75EB2-3B50-4DAB-BBD5-1346FC12C8DC}" srcOrd="0" destOrd="0" presId="urn:microsoft.com/office/officeart/2005/8/layout/vList2"/>
    <dgm:cxn modelId="{0019C7A2-E754-47AC-8581-E32916E57B15}" type="presOf" srcId="{39101E93-972A-4947-8CEC-4976D665B40E}" destId="{0D53B94B-B3D5-4A8B-A8B3-723855DC6F01}" srcOrd="0" destOrd="0" presId="urn:microsoft.com/office/officeart/2005/8/layout/vList2"/>
    <dgm:cxn modelId="{843EADB6-AC7E-4358-AF83-FE9BCC79C3E6}" srcId="{39101E93-972A-4947-8CEC-4976D665B40E}" destId="{BB74ECDC-33A8-4CBA-8EF2-824DEE673CC2}" srcOrd="0" destOrd="0" parTransId="{6BA84F19-8A21-4B01-B806-481268824074}" sibTransId="{EE0D21A9-369B-4C3A-9883-77A9997B141B}"/>
    <dgm:cxn modelId="{785188B7-18B6-4398-80FC-39C7599A384C}" srcId="{F60531B9-5E40-42F6-8FBA-589B745F48F5}" destId="{39101E93-972A-4947-8CEC-4976D665B40E}" srcOrd="1" destOrd="0" parTransId="{FCB22690-A81D-44CF-B73B-F11A3B3DACA6}" sibTransId="{1BD4BFA7-1A1C-4563-BC94-E9B79A1834E8}"/>
    <dgm:cxn modelId="{2920E4EA-F7A2-4598-BB41-B1BA564C0CB4}" srcId="{39101E93-972A-4947-8CEC-4976D665B40E}" destId="{3E96EFAA-0377-4BC5-874A-8ECD714F6CFB}" srcOrd="1" destOrd="0" parTransId="{21372CA3-B3A4-4B01-A9AD-6288A6BBCBF7}" sibTransId="{E3A1EFC6-165A-4E16-8EDB-7412D35B440C}"/>
    <dgm:cxn modelId="{F9E6B7F4-FD2A-4947-9D24-486194833D38}" type="presOf" srcId="{537C20DA-820E-47D7-9182-02CA78145101}" destId="{0AA75EB2-3B50-4DAB-BBD5-1346FC12C8DC}" srcOrd="0" destOrd="1" presId="urn:microsoft.com/office/officeart/2005/8/layout/vList2"/>
    <dgm:cxn modelId="{13567C39-F2A9-4FE9-B7A3-CDFEFE7CB182}" type="presParOf" srcId="{2B66D059-2DB8-40BB-AB81-E84B0D0E0ED7}" destId="{809509C1-8E3B-47E3-8150-F85060352419}" srcOrd="0" destOrd="0" presId="urn:microsoft.com/office/officeart/2005/8/layout/vList2"/>
    <dgm:cxn modelId="{EFE62444-7B63-45E4-BBE4-9860FA89C19C}" type="presParOf" srcId="{2B66D059-2DB8-40BB-AB81-E84B0D0E0ED7}" destId="{0AA75EB2-3B50-4DAB-BBD5-1346FC12C8DC}" srcOrd="1" destOrd="0" presId="urn:microsoft.com/office/officeart/2005/8/layout/vList2"/>
    <dgm:cxn modelId="{9089371A-4DD4-4C78-9417-F1C8A036B72E}" type="presParOf" srcId="{2B66D059-2DB8-40BB-AB81-E84B0D0E0ED7}" destId="{0D53B94B-B3D5-4A8B-A8B3-723855DC6F01}" srcOrd="2" destOrd="0" presId="urn:microsoft.com/office/officeart/2005/8/layout/vList2"/>
    <dgm:cxn modelId="{F4DAFE9F-84A4-4067-9459-3DEE0F38EAF3}" type="presParOf" srcId="{2B66D059-2DB8-40BB-AB81-E84B0D0E0ED7}" destId="{6CEA7957-792F-4FB7-A41E-EA4889E6F87D}"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8BF0C-B6DB-4ACA-9D96-9035ED1F9134}">
      <dsp:nvSpPr>
        <dsp:cNvPr id="0" name=""/>
        <dsp:cNvSpPr/>
      </dsp:nvSpPr>
      <dsp:spPr>
        <a:xfrm>
          <a:off x="0" y="85625"/>
          <a:ext cx="3225699" cy="7354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Data cleaning</a:t>
          </a:r>
        </a:p>
      </dsp:txBody>
      <dsp:txXfrm>
        <a:off x="0" y="85625"/>
        <a:ext cx="3225699" cy="735491"/>
      </dsp:txXfrm>
    </dsp:sp>
    <dsp:sp modelId="{D5B42EBC-A8E2-40B0-9EA8-AB40E2603166}">
      <dsp:nvSpPr>
        <dsp:cNvPr id="0" name=""/>
        <dsp:cNvSpPr/>
      </dsp:nvSpPr>
      <dsp:spPr>
        <a:xfrm>
          <a:off x="3308" y="847035"/>
          <a:ext cx="3225699" cy="44098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Normalize the input features and encode the output labels</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Check for null values and outliers in dataset.</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Eliminate all the feature columns with only one value, since they have little contribution to the result of prediction. The number of remaining features is 1965</a:t>
          </a:r>
        </a:p>
      </dsp:txBody>
      <dsp:txXfrm>
        <a:off x="3308" y="847035"/>
        <a:ext cx="3225699" cy="4409842"/>
      </dsp:txXfrm>
    </dsp:sp>
    <dsp:sp modelId="{955FE43C-36D5-4FE9-B06A-438A7B9EF25C}">
      <dsp:nvSpPr>
        <dsp:cNvPr id="0" name=""/>
        <dsp:cNvSpPr/>
      </dsp:nvSpPr>
      <dsp:spPr>
        <a:xfrm>
          <a:off x="3680605" y="79616"/>
          <a:ext cx="3225699" cy="7354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MLP-</a:t>
          </a:r>
          <a:r>
            <a:rPr lang="en-US" altLang="zh-CN" sz="1800" kern="1200" dirty="0"/>
            <a:t>based transfer learning</a:t>
          </a:r>
          <a:endParaRPr lang="en-US" sz="1800" kern="1200" dirty="0"/>
        </a:p>
      </dsp:txBody>
      <dsp:txXfrm>
        <a:off x="3680605" y="79616"/>
        <a:ext cx="3225699" cy="735491"/>
      </dsp:txXfrm>
    </dsp:sp>
    <dsp:sp modelId="{20396DBB-49D5-4F2F-9DF4-3F3F0D44F420}">
      <dsp:nvSpPr>
        <dsp:cNvPr id="0" name=""/>
        <dsp:cNvSpPr/>
      </dsp:nvSpPr>
      <dsp:spPr>
        <a:xfrm>
          <a:off x="3680605" y="815107"/>
          <a:ext cx="3225699" cy="44098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Adopt </a:t>
          </a:r>
          <a:r>
            <a:rPr lang="en-US" sz="1800" b="0" i="0" kern="1200" dirty="0"/>
            <a:t>Multi-layer Perceptron (MLP) to construct the neural network model</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Pretrain the network in domain A and fine-tune the last layer of the network by training data from domain C</a:t>
          </a:r>
        </a:p>
        <a:p>
          <a:pPr marL="171450" lvl="1" indent="-171450" algn="l" defTabSz="800100">
            <a:lnSpc>
              <a:spcPct val="90000"/>
            </a:lnSpc>
            <a:spcBef>
              <a:spcPct val="0"/>
            </a:spcBef>
            <a:spcAft>
              <a:spcPct val="15000"/>
            </a:spcAft>
            <a:buChar char="•"/>
          </a:pPr>
          <a:endParaRPr lang="en-US" sz="1800" kern="1200" dirty="0"/>
        </a:p>
      </dsp:txBody>
      <dsp:txXfrm>
        <a:off x="3680605" y="815107"/>
        <a:ext cx="3225699" cy="4409842"/>
      </dsp:txXfrm>
    </dsp:sp>
    <dsp:sp modelId="{77608E75-32A3-4702-873A-8CBBE02AC240}">
      <dsp:nvSpPr>
        <dsp:cNvPr id="0" name=""/>
        <dsp:cNvSpPr/>
      </dsp:nvSpPr>
      <dsp:spPr>
        <a:xfrm>
          <a:off x="7361211" y="104009"/>
          <a:ext cx="3225699" cy="77128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Novel way of feature selection and further improvement</a:t>
          </a:r>
        </a:p>
      </dsp:txBody>
      <dsp:txXfrm>
        <a:off x="7361211" y="104009"/>
        <a:ext cx="3225699" cy="771280"/>
      </dsp:txXfrm>
    </dsp:sp>
    <dsp:sp modelId="{D2EC2E0D-7831-4DEA-95E4-EF92B2D462FD}">
      <dsp:nvSpPr>
        <dsp:cNvPr id="0" name=""/>
        <dsp:cNvSpPr/>
      </dsp:nvSpPr>
      <dsp:spPr>
        <a:xfrm>
          <a:off x="7361211" y="761920"/>
          <a:ext cx="3225699" cy="44098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Calculate the </a:t>
          </a:r>
          <a:r>
            <a:rPr lang="en-US" sz="1800" b="1" kern="1200" dirty="0"/>
            <a:t>mutual information </a:t>
          </a:r>
          <a:r>
            <a:rPr lang="en-US" sz="1800" kern="1200" dirty="0"/>
            <a:t>between each feature columns and label column and rank the feature importance</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Sample the feature numbers from 0 to 1900 and compare their performance of average F1 score</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Select the smallest number of features we need to achieve a good performance</a:t>
          </a:r>
        </a:p>
      </dsp:txBody>
      <dsp:txXfrm>
        <a:off x="7361211" y="761920"/>
        <a:ext cx="3225699" cy="4409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CD3E8-B996-43FD-80C2-43934A5FE9DF}">
      <dsp:nvSpPr>
        <dsp:cNvPr id="0" name=""/>
        <dsp:cNvSpPr/>
      </dsp:nvSpPr>
      <dsp:spPr>
        <a:xfrm>
          <a:off x="1420774" y="0"/>
          <a:ext cx="5140960" cy="9770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b="1" kern="1200" dirty="0"/>
            <a:t>Solution Summary</a:t>
          </a:r>
        </a:p>
      </dsp:txBody>
      <dsp:txXfrm>
        <a:off x="1449391" y="28617"/>
        <a:ext cx="5083726" cy="9198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66224-AD94-4538-B111-9E3788D9865D}">
      <dsp:nvSpPr>
        <dsp:cNvPr id="0" name=""/>
        <dsp:cNvSpPr/>
      </dsp:nvSpPr>
      <dsp:spPr>
        <a:xfrm>
          <a:off x="0" y="97527"/>
          <a:ext cx="6036640" cy="7107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Normalize the input</a:t>
          </a:r>
        </a:p>
      </dsp:txBody>
      <dsp:txXfrm>
        <a:off x="34697" y="132224"/>
        <a:ext cx="5967246" cy="641381"/>
      </dsp:txXfrm>
    </dsp:sp>
    <dsp:sp modelId="{4C4381F0-147F-477D-8708-F0EE27AB5F88}">
      <dsp:nvSpPr>
        <dsp:cNvPr id="0" name=""/>
        <dsp:cNvSpPr/>
      </dsp:nvSpPr>
      <dsp:spPr>
        <a:xfrm>
          <a:off x="0" y="808302"/>
          <a:ext cx="6036640" cy="413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66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1" kern="1200" dirty="0"/>
            <a:t>Method</a:t>
          </a:r>
        </a:p>
        <a:p>
          <a:pPr marL="457200" lvl="2" indent="-228600" algn="l" defTabSz="933450">
            <a:lnSpc>
              <a:spcPct val="90000"/>
            </a:lnSpc>
            <a:spcBef>
              <a:spcPct val="0"/>
            </a:spcBef>
            <a:spcAft>
              <a:spcPct val="20000"/>
            </a:spcAft>
            <a:buChar char="•"/>
          </a:pPr>
          <a:r>
            <a:rPr lang="en-US" sz="2100" kern="1200" dirty="0"/>
            <a:t>Conduct Min-Max scaling for normalization</a:t>
          </a:r>
        </a:p>
        <a:p>
          <a:pPr marL="457200" lvl="2" indent="-228600" algn="l" defTabSz="933450">
            <a:lnSpc>
              <a:spcPct val="90000"/>
            </a:lnSpc>
            <a:spcBef>
              <a:spcPct val="0"/>
            </a:spcBef>
            <a:spcAft>
              <a:spcPct val="20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100" b="0" i="1" kern="1200" smtClean="0">
                        <a:latin typeface="Cambria Math" panose="02040503050406030204" pitchFamily="18" charset="0"/>
                      </a:rPr>
                    </m:ctrlPr>
                  </m:sSubPr>
                  <m:e>
                    <m:r>
                      <a:rPr lang="en-US" sz="2100" b="0" i="1" kern="1200" smtClean="0">
                        <a:latin typeface="Cambria Math" panose="02040503050406030204" pitchFamily="18" charset="0"/>
                      </a:rPr>
                      <m:t>𝑥</m:t>
                    </m:r>
                  </m:e>
                  <m:sub>
                    <m:r>
                      <a:rPr lang="en-US" sz="2100" b="0" i="1" kern="1200" smtClean="0">
                        <a:latin typeface="Cambria Math" panose="02040503050406030204" pitchFamily="18" charset="0"/>
                      </a:rPr>
                      <m:t>𝑠𝑐𝑎𝑙𝑒</m:t>
                    </m:r>
                  </m:sub>
                </m:sSub>
                <m:r>
                  <a:rPr lang="en-US" sz="2100" b="0" i="1" kern="1200" smtClean="0">
                    <a:latin typeface="Cambria Math" panose="02040503050406030204" pitchFamily="18" charset="0"/>
                  </a:rPr>
                  <m:t>= </m:t>
                </m:r>
                <m:f>
                  <m:fPr>
                    <m:ctrlPr>
                      <a:rPr lang="en-US" sz="2100" b="0" i="1" kern="1200" smtClean="0">
                        <a:latin typeface="Cambria Math" panose="02040503050406030204" pitchFamily="18" charset="0"/>
                      </a:rPr>
                    </m:ctrlPr>
                  </m:fPr>
                  <m:num>
                    <m:r>
                      <a:rPr lang="en-US" sz="2100" b="0" i="1" kern="1200" smtClean="0">
                        <a:latin typeface="Cambria Math" panose="02040503050406030204" pitchFamily="18" charset="0"/>
                      </a:rPr>
                      <m:t>𝑥</m:t>
                    </m:r>
                    <m:r>
                      <a:rPr lang="en-US" sz="2100" b="0" i="1" kern="1200" smtClean="0">
                        <a:latin typeface="Cambria Math" panose="02040503050406030204" pitchFamily="18" charset="0"/>
                      </a:rPr>
                      <m:t>−</m:t>
                    </m:r>
                    <m:sSub>
                      <m:sSubPr>
                        <m:ctrlPr>
                          <a:rPr lang="en-US" sz="2100" b="0" i="1" kern="1200" smtClean="0">
                            <a:latin typeface="Cambria Math" panose="02040503050406030204" pitchFamily="18" charset="0"/>
                          </a:rPr>
                        </m:ctrlPr>
                      </m:sSubPr>
                      <m:e>
                        <m:r>
                          <a:rPr lang="en-US" sz="2100" b="0" i="1" kern="1200" smtClean="0">
                            <a:latin typeface="Cambria Math" panose="02040503050406030204" pitchFamily="18" charset="0"/>
                          </a:rPr>
                          <m:t>𝑥</m:t>
                        </m:r>
                      </m:e>
                      <m:sub>
                        <m:r>
                          <a:rPr lang="en-US" sz="2100" b="0" i="1" kern="1200" smtClean="0">
                            <a:latin typeface="Cambria Math" panose="02040503050406030204" pitchFamily="18" charset="0"/>
                          </a:rPr>
                          <m:t>𝑚𝑖𝑛</m:t>
                        </m:r>
                      </m:sub>
                    </m:sSub>
                  </m:num>
                  <m:den>
                    <m:sSub>
                      <m:sSubPr>
                        <m:ctrlPr>
                          <a:rPr lang="en-US" sz="2100" b="0" i="1" kern="1200" smtClean="0">
                            <a:latin typeface="Cambria Math" panose="02040503050406030204" pitchFamily="18" charset="0"/>
                          </a:rPr>
                        </m:ctrlPr>
                      </m:sSubPr>
                      <m:e>
                        <m:r>
                          <a:rPr lang="en-US" sz="2100" b="0" i="1" kern="1200" smtClean="0">
                            <a:latin typeface="Cambria Math" panose="02040503050406030204" pitchFamily="18" charset="0"/>
                          </a:rPr>
                          <m:t>𝑥</m:t>
                        </m:r>
                      </m:e>
                      <m:sub>
                        <m:r>
                          <a:rPr lang="en-US" sz="2100" b="0" i="1" kern="1200" smtClean="0">
                            <a:latin typeface="Cambria Math" panose="02040503050406030204" pitchFamily="18" charset="0"/>
                          </a:rPr>
                          <m:t>𝑚𝑎𝑥</m:t>
                        </m:r>
                      </m:sub>
                    </m:sSub>
                    <m:r>
                      <a:rPr lang="en-US" sz="2100" b="0" i="1" kern="1200" smtClean="0">
                        <a:latin typeface="Cambria Math" panose="02040503050406030204" pitchFamily="18" charset="0"/>
                      </a:rPr>
                      <m:t>−</m:t>
                    </m:r>
                    <m:sSub>
                      <m:sSubPr>
                        <m:ctrlPr>
                          <a:rPr lang="en-US" sz="2100" b="0" i="1" kern="1200" smtClean="0">
                            <a:latin typeface="Cambria Math" panose="02040503050406030204" pitchFamily="18" charset="0"/>
                          </a:rPr>
                        </m:ctrlPr>
                      </m:sSubPr>
                      <m:e>
                        <m:r>
                          <a:rPr lang="en-US" sz="2100" b="0" i="1" kern="1200" smtClean="0">
                            <a:latin typeface="Cambria Math" panose="02040503050406030204" pitchFamily="18" charset="0"/>
                          </a:rPr>
                          <m:t>𝑥</m:t>
                        </m:r>
                      </m:e>
                      <m:sub>
                        <m:r>
                          <a:rPr lang="en-US" sz="2100" b="0" i="1" kern="1200" smtClean="0">
                            <a:latin typeface="Cambria Math" panose="02040503050406030204" pitchFamily="18" charset="0"/>
                          </a:rPr>
                          <m:t>𝑚𝑖𝑛</m:t>
                        </m:r>
                      </m:sub>
                    </m:sSub>
                  </m:den>
                </m:f>
                <m:r>
                  <a:rPr lang="en-US" sz="2100" b="0" i="1" kern="1200" smtClean="0">
                    <a:latin typeface="Cambria Math" panose="02040503050406030204" pitchFamily="18" charset="0"/>
                  </a:rPr>
                  <m:t> </m:t>
                </m:r>
              </m:oMath>
            </m:oMathPara>
          </a14:m>
          <a:endParaRPr lang="en-US" sz="2100" kern="1200" dirty="0"/>
        </a:p>
        <a:p>
          <a:pPr marL="228600" lvl="1" indent="-228600" algn="l" defTabSz="933450">
            <a:lnSpc>
              <a:spcPct val="90000"/>
            </a:lnSpc>
            <a:spcBef>
              <a:spcPct val="0"/>
            </a:spcBef>
            <a:spcAft>
              <a:spcPct val="20000"/>
            </a:spcAft>
            <a:buChar char="•"/>
          </a:pPr>
          <a:r>
            <a:rPr lang="en-US" sz="2100" b="1" kern="1200" dirty="0"/>
            <a:t>Reason</a:t>
          </a:r>
        </a:p>
        <a:p>
          <a:pPr marL="457200" lvl="2" indent="-228600" algn="l" defTabSz="933450">
            <a:lnSpc>
              <a:spcPct val="90000"/>
            </a:lnSpc>
            <a:spcBef>
              <a:spcPct val="0"/>
            </a:spcBef>
            <a:spcAft>
              <a:spcPct val="20000"/>
            </a:spcAft>
            <a:buChar char="•"/>
          </a:pPr>
          <a:r>
            <a:rPr lang="en-US" sz="2100" kern="1200" dirty="0"/>
            <a:t>The value in lots of features columns come from different scale as shown in the figure</a:t>
          </a:r>
        </a:p>
        <a:p>
          <a:pPr marL="228600" lvl="1" indent="-228600" algn="l" defTabSz="933450">
            <a:lnSpc>
              <a:spcPct val="90000"/>
            </a:lnSpc>
            <a:spcBef>
              <a:spcPct val="0"/>
            </a:spcBef>
            <a:spcAft>
              <a:spcPct val="20000"/>
            </a:spcAft>
            <a:buChar char="•"/>
          </a:pPr>
          <a:r>
            <a:rPr lang="en-US" sz="2100" b="1" kern="1200" dirty="0"/>
            <a:t>Purpose</a:t>
          </a:r>
        </a:p>
        <a:p>
          <a:pPr marL="457200" lvl="2" indent="-228600" algn="l" defTabSz="933450">
            <a:lnSpc>
              <a:spcPct val="90000"/>
            </a:lnSpc>
            <a:spcBef>
              <a:spcPct val="0"/>
            </a:spcBef>
            <a:spcAft>
              <a:spcPct val="20000"/>
            </a:spcAft>
            <a:buChar char="•"/>
          </a:pPr>
          <a:r>
            <a:rPr lang="en-US" sz="2100" kern="1200" dirty="0"/>
            <a:t>Accelerate the speed of training and increase accuracy</a:t>
          </a:r>
        </a:p>
        <a:p>
          <a:pPr marL="228600" lvl="1" indent="-228600" algn="l" defTabSz="933450">
            <a:lnSpc>
              <a:spcPct val="90000"/>
            </a:lnSpc>
            <a:spcBef>
              <a:spcPct val="0"/>
            </a:spcBef>
            <a:spcAft>
              <a:spcPct val="20000"/>
            </a:spcAft>
            <a:buChar char="•"/>
          </a:pPr>
          <a:endParaRPr lang="en-US" sz="2100" kern="1200" dirty="0"/>
        </a:p>
      </dsp:txBody>
      <dsp:txXfrm>
        <a:off x="0" y="808302"/>
        <a:ext cx="6036640" cy="41358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0A46D-317A-4F8F-9123-FFDED0A440E7}">
      <dsp:nvSpPr>
        <dsp:cNvPr id="0" name=""/>
        <dsp:cNvSpPr/>
      </dsp:nvSpPr>
      <dsp:spPr>
        <a:xfrm>
          <a:off x="57566" y="0"/>
          <a:ext cx="11927260" cy="54186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Feature selection based on mutual information</a:t>
          </a:r>
        </a:p>
        <a:p>
          <a:pPr marL="228600" lvl="1" indent="-228600" algn="l" defTabSz="1066800">
            <a:lnSpc>
              <a:spcPct val="90000"/>
            </a:lnSpc>
            <a:spcBef>
              <a:spcPct val="0"/>
            </a:spcBef>
            <a:spcAft>
              <a:spcPct val="15000"/>
            </a:spcAft>
            <a:buChar char="•"/>
          </a:pPr>
          <a:r>
            <a:rPr lang="en-US" sz="2400" kern="1200" dirty="0"/>
            <a:t>Calculate the mutual information between each feature column and label column</a:t>
          </a:r>
        </a:p>
        <a:p>
          <a:pPr marL="228600" lvl="1" indent="-228600" algn="l" defTabSz="1066800">
            <a:lnSpc>
              <a:spcPct val="90000"/>
            </a:lnSpc>
            <a:spcBef>
              <a:spcPct val="0"/>
            </a:spcBef>
            <a:spcAft>
              <a:spcPct val="1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b="0" i="1" kern="1200" smtClean="0">
                    <a:latin typeface="Cambria Math" panose="02040503050406030204" pitchFamily="18" charset="0"/>
                  </a:rPr>
                  <m:t>𝐼</m:t>
                </m:r>
                <m:d>
                  <m:dPr>
                    <m:ctrlPr>
                      <a:rPr lang="en-US" sz="2400" b="0" i="1" kern="1200" smtClean="0">
                        <a:latin typeface="Cambria Math" panose="02040503050406030204" pitchFamily="18" charset="0"/>
                      </a:rPr>
                    </m:ctrlPr>
                  </m:dPr>
                  <m:e>
                    <m:r>
                      <a:rPr lang="en-US" sz="2400" b="0" i="1" kern="1200" smtClean="0">
                        <a:latin typeface="Cambria Math" panose="02040503050406030204" pitchFamily="18" charset="0"/>
                      </a:rPr>
                      <m:t>𝑋</m:t>
                    </m:r>
                    <m:r>
                      <a:rPr lang="en-US" sz="2400" b="0" i="1" kern="1200" smtClean="0">
                        <a:latin typeface="Cambria Math" panose="02040503050406030204" pitchFamily="18" charset="0"/>
                      </a:rPr>
                      <m:t>;</m:t>
                    </m:r>
                    <m:r>
                      <a:rPr lang="en-US" sz="2400" b="0" i="1" kern="1200" smtClean="0">
                        <a:latin typeface="Cambria Math" panose="02040503050406030204" pitchFamily="18" charset="0"/>
                      </a:rPr>
                      <m:t>𝑌</m:t>
                    </m:r>
                  </m:e>
                </m:d>
                <m:r>
                  <a:rPr lang="en-US" sz="2400" b="0" i="1" kern="1200" smtClean="0">
                    <a:latin typeface="Cambria Math" panose="02040503050406030204" pitchFamily="18" charset="0"/>
                  </a:rPr>
                  <m:t>= </m:t>
                </m:r>
                <m:nary>
                  <m:naryPr>
                    <m:chr m:val="∑"/>
                    <m:supHide m:val="on"/>
                    <m:ctrlPr>
                      <a:rPr lang="en-US" sz="2400" b="0" i="1" kern="1200" smtClean="0">
                        <a:latin typeface="Cambria Math" panose="02040503050406030204" pitchFamily="18" charset="0"/>
                      </a:rPr>
                    </m:ctrlPr>
                  </m:naryPr>
                  <m:sub>
                    <m:r>
                      <m:rPr>
                        <m:brk m:alnAt="7"/>
                      </m:rPr>
                      <a:rPr lang="en-US" sz="2400" b="0" i="1" kern="1200" smtClean="0">
                        <a:latin typeface="Cambria Math" panose="02040503050406030204" pitchFamily="18" charset="0"/>
                      </a:rPr>
                      <m:t>𝑥</m:t>
                    </m:r>
                    <m:r>
                      <a:rPr lang="en-US" sz="2400" b="0" i="1" kern="1200" smtClean="0">
                        <a:latin typeface="Cambria Math" panose="02040503050406030204" pitchFamily="18" charset="0"/>
                        <a:ea typeface="Cambria Math" panose="02040503050406030204" pitchFamily="18" charset="0"/>
                      </a:rPr>
                      <m:t>∈</m:t>
                    </m:r>
                    <m:r>
                      <a:rPr lang="en-US" sz="2400" b="0" i="1" kern="1200" smtClean="0">
                        <a:latin typeface="Cambria Math" panose="02040503050406030204" pitchFamily="18" charset="0"/>
                        <a:ea typeface="Cambria Math" panose="02040503050406030204" pitchFamily="18" charset="0"/>
                      </a:rPr>
                      <m:t>𝑋</m:t>
                    </m:r>
                  </m:sub>
                  <m:sup/>
                  <m:e>
                    <m:nary>
                      <m:naryPr>
                        <m:chr m:val="∑"/>
                        <m:supHide m:val="on"/>
                        <m:ctrlPr>
                          <a:rPr lang="en-US" sz="2400" b="0" i="1" kern="1200" smtClean="0">
                            <a:latin typeface="Cambria Math" panose="02040503050406030204" pitchFamily="18" charset="0"/>
                          </a:rPr>
                        </m:ctrlPr>
                      </m:naryPr>
                      <m:sub>
                        <m:r>
                          <m:rPr>
                            <m:brk m:alnAt="7"/>
                          </m:rPr>
                          <a:rPr lang="en-US" sz="2400" b="0" i="1" kern="1200" smtClean="0">
                            <a:latin typeface="Cambria Math" panose="02040503050406030204" pitchFamily="18" charset="0"/>
                          </a:rPr>
                          <m:t>𝑦</m:t>
                        </m:r>
                        <m:r>
                          <a:rPr lang="en-US" sz="2400" b="0" i="1" kern="1200" smtClean="0">
                            <a:latin typeface="Cambria Math" panose="02040503050406030204" pitchFamily="18" charset="0"/>
                            <a:ea typeface="Cambria Math" panose="02040503050406030204" pitchFamily="18" charset="0"/>
                          </a:rPr>
                          <m:t>∈</m:t>
                        </m:r>
                        <m:r>
                          <a:rPr lang="en-US" sz="2400" b="0" i="1" kern="1200" smtClean="0">
                            <a:latin typeface="Cambria Math" panose="02040503050406030204" pitchFamily="18" charset="0"/>
                            <a:ea typeface="Cambria Math" panose="02040503050406030204" pitchFamily="18" charset="0"/>
                          </a:rPr>
                          <m:t>𝑌</m:t>
                        </m:r>
                      </m:sub>
                      <m:sup/>
                      <m:e>
                        <m:r>
                          <a:rPr lang="en-US" sz="2400" b="0" i="1" kern="1200" smtClean="0">
                            <a:latin typeface="Cambria Math" panose="02040503050406030204" pitchFamily="18" charset="0"/>
                          </a:rPr>
                          <m:t>𝑝</m:t>
                        </m:r>
                        <m:d>
                          <m:dPr>
                            <m:ctrlPr>
                              <a:rPr lang="en-US" sz="2400" b="0" i="1" kern="1200" smtClean="0">
                                <a:latin typeface="Cambria Math" panose="02040503050406030204" pitchFamily="18" charset="0"/>
                              </a:rPr>
                            </m:ctrlPr>
                          </m:dPr>
                          <m:e>
                            <m:r>
                              <a:rPr lang="en-US" sz="2400" b="0" i="1" kern="1200" smtClean="0">
                                <a:latin typeface="Cambria Math" panose="02040503050406030204" pitchFamily="18" charset="0"/>
                              </a:rPr>
                              <m:t>𝑥</m:t>
                            </m:r>
                            <m:r>
                              <a:rPr lang="en-US" sz="2400" b="0" i="1" kern="1200" smtClean="0">
                                <a:latin typeface="Cambria Math" panose="02040503050406030204" pitchFamily="18" charset="0"/>
                              </a:rPr>
                              <m:t>,</m:t>
                            </m:r>
                            <m:r>
                              <a:rPr lang="en-US" sz="2400" b="0" i="1" kern="1200" smtClean="0">
                                <a:latin typeface="Cambria Math" panose="02040503050406030204" pitchFamily="18" charset="0"/>
                              </a:rPr>
                              <m:t>𝑦</m:t>
                            </m:r>
                          </m:e>
                        </m:d>
                        <m:r>
                          <a:rPr lang="en-US" sz="2400" b="0" i="1" kern="1200" smtClean="0">
                            <a:latin typeface="Cambria Math" panose="02040503050406030204" pitchFamily="18" charset="0"/>
                          </a:rPr>
                          <m:t>𝑙𝑜𝑔</m:t>
                        </m:r>
                        <m:f>
                          <m:fPr>
                            <m:ctrlPr>
                              <a:rPr lang="en-US" sz="2400" b="0" i="1" kern="1200" smtClean="0">
                                <a:latin typeface="Cambria Math" panose="02040503050406030204" pitchFamily="18" charset="0"/>
                              </a:rPr>
                            </m:ctrlPr>
                          </m:fPr>
                          <m:num>
                            <m:r>
                              <a:rPr lang="en-US" sz="2400" b="0" i="1" kern="1200" smtClean="0">
                                <a:latin typeface="Cambria Math" panose="02040503050406030204" pitchFamily="18" charset="0"/>
                              </a:rPr>
                              <m:t>𝑝</m:t>
                            </m:r>
                            <m:r>
                              <a:rPr lang="en-US" sz="2400" b="0" i="1" kern="1200" smtClean="0">
                                <a:latin typeface="Cambria Math" panose="02040503050406030204" pitchFamily="18" charset="0"/>
                              </a:rPr>
                              <m:t>(</m:t>
                            </m:r>
                            <m:r>
                              <a:rPr lang="en-US" sz="2400" b="0" i="1" kern="1200" smtClean="0">
                                <a:latin typeface="Cambria Math" panose="02040503050406030204" pitchFamily="18" charset="0"/>
                              </a:rPr>
                              <m:t>𝑥</m:t>
                            </m:r>
                            <m:r>
                              <a:rPr lang="en-US" sz="2400" b="0" i="1" kern="1200" smtClean="0">
                                <a:latin typeface="Cambria Math" panose="02040503050406030204" pitchFamily="18" charset="0"/>
                              </a:rPr>
                              <m:t>,</m:t>
                            </m:r>
                            <m:r>
                              <a:rPr lang="en-US" sz="2400" b="0" i="1" kern="1200" smtClean="0">
                                <a:latin typeface="Cambria Math" panose="02040503050406030204" pitchFamily="18" charset="0"/>
                              </a:rPr>
                              <m:t>𝑦</m:t>
                            </m:r>
                            <m:r>
                              <a:rPr lang="en-US" sz="2400" b="0" i="1" kern="1200" smtClean="0">
                                <a:latin typeface="Cambria Math" panose="02040503050406030204" pitchFamily="18" charset="0"/>
                              </a:rPr>
                              <m:t>)</m:t>
                            </m:r>
                          </m:num>
                          <m:den>
                            <m:r>
                              <a:rPr lang="en-US" sz="2400" b="0" i="1" kern="1200" smtClean="0">
                                <a:latin typeface="Cambria Math" panose="02040503050406030204" pitchFamily="18" charset="0"/>
                              </a:rPr>
                              <m:t>𝑝</m:t>
                            </m:r>
                            <m:d>
                              <m:dPr>
                                <m:ctrlPr>
                                  <a:rPr lang="en-US" sz="2400" b="0" i="1" kern="1200" smtClean="0">
                                    <a:latin typeface="Cambria Math" panose="02040503050406030204" pitchFamily="18" charset="0"/>
                                  </a:rPr>
                                </m:ctrlPr>
                              </m:dPr>
                              <m:e>
                                <m:r>
                                  <a:rPr lang="en-US" sz="2400" b="0" i="1" kern="1200" smtClean="0">
                                    <a:latin typeface="Cambria Math" panose="02040503050406030204" pitchFamily="18" charset="0"/>
                                  </a:rPr>
                                  <m:t>𝑥</m:t>
                                </m:r>
                              </m:e>
                            </m:d>
                            <m:r>
                              <a:rPr lang="en-US" sz="2400" b="0" i="1" kern="1200" smtClean="0">
                                <a:latin typeface="Cambria Math" panose="02040503050406030204" pitchFamily="18" charset="0"/>
                              </a:rPr>
                              <m:t>𝑝</m:t>
                            </m:r>
                            <m:r>
                              <a:rPr lang="en-US" sz="2400" b="0" i="1" kern="1200" smtClean="0">
                                <a:latin typeface="Cambria Math" panose="02040503050406030204" pitchFamily="18" charset="0"/>
                              </a:rPr>
                              <m:t>(</m:t>
                            </m:r>
                            <m:r>
                              <a:rPr lang="en-US" sz="2400" b="0" i="1" kern="1200" smtClean="0">
                                <a:latin typeface="Cambria Math" panose="02040503050406030204" pitchFamily="18" charset="0"/>
                              </a:rPr>
                              <m:t>𝑦</m:t>
                            </m:r>
                            <m:r>
                              <a:rPr lang="en-US" sz="2400" b="0" i="1" kern="1200" smtClean="0">
                                <a:latin typeface="Cambria Math" panose="02040503050406030204" pitchFamily="18" charset="0"/>
                              </a:rPr>
                              <m:t>)</m:t>
                            </m:r>
                          </m:den>
                        </m:f>
                      </m:e>
                    </m:nary>
                  </m:e>
                </m:nary>
              </m:oMath>
            </m:oMathPara>
          </a14:m>
          <a:endParaRPr lang="en-US" sz="2400" kern="1200" dirty="0"/>
        </a:p>
        <a:p>
          <a:pPr marL="228600" lvl="1" indent="-228600" algn="l" defTabSz="1066800">
            <a:lnSpc>
              <a:spcPct val="90000"/>
            </a:lnSpc>
            <a:spcBef>
              <a:spcPct val="0"/>
            </a:spcBef>
            <a:spcAft>
              <a:spcPct val="15000"/>
            </a:spcAft>
            <a:buChar char="•"/>
          </a:pPr>
          <a:r>
            <a:rPr lang="en-US" sz="2400" kern="1200" dirty="0"/>
            <a:t>The larger the mutual information is, the higher the feature importance is.</a:t>
          </a:r>
        </a:p>
        <a:p>
          <a:pPr marL="228600" lvl="1" indent="-228600" algn="l" defTabSz="1066800">
            <a:lnSpc>
              <a:spcPct val="90000"/>
            </a:lnSpc>
            <a:spcBef>
              <a:spcPct val="0"/>
            </a:spcBef>
            <a:spcAft>
              <a:spcPct val="15000"/>
            </a:spcAft>
            <a:buChar char="•"/>
          </a:pPr>
          <a:r>
            <a:rPr lang="en-US" sz="2400" kern="1200" dirty="0"/>
            <a:t>According to the feature importance ranking result, we sample the number of selected features from top 10 to top 1900 and evaluate their performance of average F1 score.</a:t>
          </a:r>
        </a:p>
      </dsp:txBody>
      <dsp:txXfrm>
        <a:off x="2940376" y="0"/>
        <a:ext cx="9044450" cy="5418667"/>
      </dsp:txXfrm>
    </dsp:sp>
    <dsp:sp modelId="{806CA4BA-00E2-4F8A-94B4-1EDD2ABDCC43}">
      <dsp:nvSpPr>
        <dsp:cNvPr id="0" name=""/>
        <dsp:cNvSpPr/>
      </dsp:nvSpPr>
      <dsp:spPr>
        <a:xfrm>
          <a:off x="340059" y="461930"/>
          <a:ext cx="2598928" cy="4334933"/>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509C1-8E3B-47E3-8150-F85060352419}">
      <dsp:nvSpPr>
        <dsp:cNvPr id="0" name=""/>
        <dsp:cNvSpPr/>
      </dsp:nvSpPr>
      <dsp:spPr>
        <a:xfrm>
          <a:off x="0" y="194167"/>
          <a:ext cx="11634573" cy="737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Our work</a:t>
          </a:r>
        </a:p>
      </dsp:txBody>
      <dsp:txXfrm>
        <a:off x="35982" y="230149"/>
        <a:ext cx="11562609" cy="665136"/>
      </dsp:txXfrm>
    </dsp:sp>
    <dsp:sp modelId="{0AA75EB2-3B50-4DAB-BBD5-1346FC12C8DC}">
      <dsp:nvSpPr>
        <dsp:cNvPr id="0" name=""/>
        <dsp:cNvSpPr/>
      </dsp:nvSpPr>
      <dsp:spPr>
        <a:xfrm>
          <a:off x="0" y="923403"/>
          <a:ext cx="11634573" cy="191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398"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The originality of our research lays on the novel way of data prepossessing by calculating the mutual information to conduct feature selection. It turns out that feature selection can not only reduce training time, but also greatly improve the performance of network.</a:t>
          </a:r>
        </a:p>
        <a:p>
          <a:pPr marL="228600" lvl="1" indent="-228600" algn="l" defTabSz="977900">
            <a:lnSpc>
              <a:spcPct val="90000"/>
            </a:lnSpc>
            <a:spcBef>
              <a:spcPct val="0"/>
            </a:spcBef>
            <a:spcAft>
              <a:spcPct val="20000"/>
            </a:spcAft>
            <a:buChar char="•"/>
          </a:pPr>
          <a:r>
            <a:rPr lang="en-US" sz="2200" kern="1200" dirty="0"/>
            <a:t>Combining with the selected features, the MLP model we proposed can achieve a high F1 score for all failure  types except for “bridge down”.</a:t>
          </a:r>
        </a:p>
      </dsp:txBody>
      <dsp:txXfrm>
        <a:off x="0" y="923403"/>
        <a:ext cx="11634573" cy="1912680"/>
      </dsp:txXfrm>
    </dsp:sp>
    <dsp:sp modelId="{0D53B94B-B3D5-4A8B-A8B3-723855DC6F01}">
      <dsp:nvSpPr>
        <dsp:cNvPr id="0" name=""/>
        <dsp:cNvSpPr/>
      </dsp:nvSpPr>
      <dsp:spPr>
        <a:xfrm>
          <a:off x="0" y="2843948"/>
          <a:ext cx="11634573" cy="737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Future consideration</a:t>
          </a:r>
        </a:p>
      </dsp:txBody>
      <dsp:txXfrm>
        <a:off x="35982" y="2879930"/>
        <a:ext cx="11562609" cy="665136"/>
      </dsp:txXfrm>
    </dsp:sp>
    <dsp:sp modelId="{6CEA7957-792F-4FB7-A41E-EA4889E6F87D}">
      <dsp:nvSpPr>
        <dsp:cNvPr id="0" name=""/>
        <dsp:cNvSpPr/>
      </dsp:nvSpPr>
      <dsp:spPr>
        <a:xfrm>
          <a:off x="0" y="3581048"/>
          <a:ext cx="11634573" cy="2202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398"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1" kern="1200" dirty="0"/>
            <a:t>Further data prepossessing: </a:t>
          </a:r>
          <a:r>
            <a:rPr lang="en-US" sz="2200" kern="1200" dirty="0"/>
            <a:t>It includes data correlation research for poorly-performed labels like “bridge-down”,   enhanced feature engineering such as new feature generation and other methods to conduct feature selection</a:t>
          </a:r>
        </a:p>
        <a:p>
          <a:pPr marL="228600" lvl="1" indent="-228600" algn="l" defTabSz="977900">
            <a:lnSpc>
              <a:spcPct val="90000"/>
            </a:lnSpc>
            <a:spcBef>
              <a:spcPct val="0"/>
            </a:spcBef>
            <a:spcAft>
              <a:spcPct val="20000"/>
            </a:spcAft>
            <a:buChar char="•"/>
          </a:pPr>
          <a:r>
            <a:rPr lang="en-US" sz="2200" b="1" kern="1200" dirty="0"/>
            <a:t>Model selection: </a:t>
          </a:r>
          <a:r>
            <a:rPr lang="en-US" sz="2200" kern="1200" dirty="0"/>
            <a:t>Ex</a:t>
          </a:r>
          <a:r>
            <a:rPr lang="en-US" altLang="zh-CN" sz="2200" kern="1200" dirty="0"/>
            <a:t>plore more options of models, especially tree-based </a:t>
          </a:r>
          <a:r>
            <a:rPr lang="en-US" altLang="zh-CN" sz="2200" kern="1200" dirty="0" err="1"/>
            <a:t>mdoel</a:t>
          </a:r>
          <a:r>
            <a:rPr lang="en-US" altLang="zh-CN" sz="2200" kern="1200" dirty="0"/>
            <a:t>. We evaluate the performance of </a:t>
          </a:r>
          <a:r>
            <a:rPr lang="en-US" altLang="zh-CN" sz="2200" kern="1200" dirty="0" err="1"/>
            <a:t>CatBoost</a:t>
          </a:r>
          <a:r>
            <a:rPr lang="en-US" altLang="zh-CN" sz="2200" kern="1200" dirty="0"/>
            <a:t> in this research, but its performance is even worse than MLP. Therefore, other tree-based models need to be further considered as well.</a:t>
          </a:r>
          <a:endParaRPr lang="en-US" sz="2200" kern="1200" dirty="0"/>
        </a:p>
      </dsp:txBody>
      <dsp:txXfrm>
        <a:off x="0" y="3581048"/>
        <a:ext cx="11634573" cy="22024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253E9D-E455-49A7-B301-06BC1940F2AA}" type="datetimeFigureOut">
              <a:rPr lang="zh-CN" altLang="en-US" smtClean="0"/>
              <a:t>2023/12/14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6A6454-7876-4C4C-8634-B8D4DA86A95C}" type="slidenum">
              <a:rPr lang="zh-CN" altLang="en-US" smtClean="0"/>
              <a:t>‹#›</a:t>
            </a:fld>
            <a:endParaRPr lang="zh-CN" altLang="en-US"/>
          </a:p>
        </p:txBody>
      </p:sp>
    </p:spTree>
    <p:extLst>
      <p:ext uri="{BB962C8B-B14F-4D97-AF65-F5344CB8AC3E}">
        <p14:creationId xmlns:p14="http://schemas.microsoft.com/office/powerpoint/2010/main" val="2268164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800"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1</a:t>
            </a:fld>
            <a:endParaRPr lang="zh-CN" altLang="en-US"/>
          </a:p>
        </p:txBody>
      </p:sp>
    </p:spTree>
    <p:extLst>
      <p:ext uri="{BB962C8B-B14F-4D97-AF65-F5344CB8AC3E}">
        <p14:creationId xmlns:p14="http://schemas.microsoft.com/office/powerpoint/2010/main" val="1705146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10</a:t>
            </a:fld>
            <a:endParaRPr lang="zh-CN" altLang="en-US"/>
          </a:p>
        </p:txBody>
      </p:sp>
    </p:spTree>
    <p:extLst>
      <p:ext uri="{BB962C8B-B14F-4D97-AF65-F5344CB8AC3E}">
        <p14:creationId xmlns:p14="http://schemas.microsoft.com/office/powerpoint/2010/main" val="1659814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11</a:t>
            </a:fld>
            <a:endParaRPr lang="zh-CN" altLang="en-US"/>
          </a:p>
        </p:txBody>
      </p:sp>
    </p:spTree>
    <p:extLst>
      <p:ext uri="{BB962C8B-B14F-4D97-AF65-F5344CB8AC3E}">
        <p14:creationId xmlns:p14="http://schemas.microsoft.com/office/powerpoint/2010/main" val="1930910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12</a:t>
            </a:fld>
            <a:endParaRPr lang="zh-CN" altLang="en-US"/>
          </a:p>
        </p:txBody>
      </p:sp>
    </p:spTree>
    <p:extLst>
      <p:ext uri="{BB962C8B-B14F-4D97-AF65-F5344CB8AC3E}">
        <p14:creationId xmlns:p14="http://schemas.microsoft.com/office/powerpoint/2010/main" val="3288203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13</a:t>
            </a:fld>
            <a:endParaRPr lang="zh-CN" altLang="en-US"/>
          </a:p>
        </p:txBody>
      </p:sp>
    </p:spTree>
    <p:extLst>
      <p:ext uri="{BB962C8B-B14F-4D97-AF65-F5344CB8AC3E}">
        <p14:creationId xmlns:p14="http://schemas.microsoft.com/office/powerpoint/2010/main" val="757625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14</a:t>
            </a:fld>
            <a:endParaRPr lang="zh-CN" altLang="en-US"/>
          </a:p>
        </p:txBody>
      </p:sp>
    </p:spTree>
    <p:extLst>
      <p:ext uri="{BB962C8B-B14F-4D97-AF65-F5344CB8AC3E}">
        <p14:creationId xmlns:p14="http://schemas.microsoft.com/office/powerpoint/2010/main" val="1902247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15</a:t>
            </a:fld>
            <a:endParaRPr lang="zh-CN" altLang="en-US"/>
          </a:p>
        </p:txBody>
      </p:sp>
    </p:spTree>
    <p:extLst>
      <p:ext uri="{BB962C8B-B14F-4D97-AF65-F5344CB8AC3E}">
        <p14:creationId xmlns:p14="http://schemas.microsoft.com/office/powerpoint/2010/main" val="3449659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16</a:t>
            </a:fld>
            <a:endParaRPr lang="zh-CN" altLang="en-US"/>
          </a:p>
        </p:txBody>
      </p:sp>
    </p:spTree>
    <p:extLst>
      <p:ext uri="{BB962C8B-B14F-4D97-AF65-F5344CB8AC3E}">
        <p14:creationId xmlns:p14="http://schemas.microsoft.com/office/powerpoint/2010/main" val="4079376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17</a:t>
            </a:fld>
            <a:endParaRPr lang="zh-CN" altLang="en-US"/>
          </a:p>
        </p:txBody>
      </p:sp>
    </p:spTree>
    <p:extLst>
      <p:ext uri="{BB962C8B-B14F-4D97-AF65-F5344CB8AC3E}">
        <p14:creationId xmlns:p14="http://schemas.microsoft.com/office/powerpoint/2010/main" val="1105619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18</a:t>
            </a:fld>
            <a:endParaRPr lang="zh-CN" altLang="en-US"/>
          </a:p>
        </p:txBody>
      </p:sp>
    </p:spTree>
    <p:extLst>
      <p:ext uri="{BB962C8B-B14F-4D97-AF65-F5344CB8AC3E}">
        <p14:creationId xmlns:p14="http://schemas.microsoft.com/office/powerpoint/2010/main" val="2571390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2</a:t>
            </a:fld>
            <a:endParaRPr lang="zh-CN" altLang="en-US"/>
          </a:p>
        </p:txBody>
      </p:sp>
    </p:spTree>
    <p:extLst>
      <p:ext uri="{BB962C8B-B14F-4D97-AF65-F5344CB8AC3E}">
        <p14:creationId xmlns:p14="http://schemas.microsoft.com/office/powerpoint/2010/main" val="1253705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800"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3</a:t>
            </a:fld>
            <a:endParaRPr lang="zh-CN" altLang="en-US"/>
          </a:p>
        </p:txBody>
      </p:sp>
    </p:spTree>
    <p:extLst>
      <p:ext uri="{BB962C8B-B14F-4D97-AF65-F5344CB8AC3E}">
        <p14:creationId xmlns:p14="http://schemas.microsoft.com/office/powerpoint/2010/main" val="2000293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4</a:t>
            </a:fld>
            <a:endParaRPr lang="zh-CN" altLang="en-US"/>
          </a:p>
        </p:txBody>
      </p:sp>
    </p:spTree>
    <p:extLst>
      <p:ext uri="{BB962C8B-B14F-4D97-AF65-F5344CB8AC3E}">
        <p14:creationId xmlns:p14="http://schemas.microsoft.com/office/powerpoint/2010/main" val="3102012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5</a:t>
            </a:fld>
            <a:endParaRPr lang="zh-CN" altLang="en-US"/>
          </a:p>
        </p:txBody>
      </p:sp>
    </p:spTree>
    <p:extLst>
      <p:ext uri="{BB962C8B-B14F-4D97-AF65-F5344CB8AC3E}">
        <p14:creationId xmlns:p14="http://schemas.microsoft.com/office/powerpoint/2010/main" val="2837256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6</a:t>
            </a:fld>
            <a:endParaRPr lang="zh-CN" altLang="en-US"/>
          </a:p>
        </p:txBody>
      </p:sp>
    </p:spTree>
    <p:extLst>
      <p:ext uri="{BB962C8B-B14F-4D97-AF65-F5344CB8AC3E}">
        <p14:creationId xmlns:p14="http://schemas.microsoft.com/office/powerpoint/2010/main" val="1773149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7</a:t>
            </a:fld>
            <a:endParaRPr lang="zh-CN" altLang="en-US"/>
          </a:p>
        </p:txBody>
      </p:sp>
    </p:spTree>
    <p:extLst>
      <p:ext uri="{BB962C8B-B14F-4D97-AF65-F5344CB8AC3E}">
        <p14:creationId xmlns:p14="http://schemas.microsoft.com/office/powerpoint/2010/main" val="918214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8</a:t>
            </a:fld>
            <a:endParaRPr lang="zh-CN" altLang="en-US"/>
          </a:p>
        </p:txBody>
      </p:sp>
    </p:spTree>
    <p:extLst>
      <p:ext uri="{BB962C8B-B14F-4D97-AF65-F5344CB8AC3E}">
        <p14:creationId xmlns:p14="http://schemas.microsoft.com/office/powerpoint/2010/main" val="1515884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66A6454-7876-4C4C-8634-B8D4DA86A95C}" type="slidenum">
              <a:rPr lang="zh-CN" altLang="en-US" smtClean="0"/>
              <a:t>9</a:t>
            </a:fld>
            <a:endParaRPr lang="zh-CN" altLang="en-US"/>
          </a:p>
        </p:txBody>
      </p:sp>
    </p:spTree>
    <p:extLst>
      <p:ext uri="{BB962C8B-B14F-4D97-AF65-F5344CB8AC3E}">
        <p14:creationId xmlns:p14="http://schemas.microsoft.com/office/powerpoint/2010/main" val="131191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BB1B9-B7DD-4CC5-BBAC-F77B2F4A32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047E2BC-4243-49F6-BF72-C8F1CADA9F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09F9242-0D65-4ABF-ACED-62C97CE78F5C}"/>
              </a:ext>
            </a:extLst>
          </p:cNvPr>
          <p:cNvSpPr>
            <a:spLocks noGrp="1"/>
          </p:cNvSpPr>
          <p:nvPr>
            <p:ph type="dt" sz="half" idx="10"/>
          </p:nvPr>
        </p:nvSpPr>
        <p:spPr/>
        <p:txBody>
          <a:bodyPr/>
          <a:lstStyle/>
          <a:p>
            <a:fld id="{A175A9F1-2A48-4FB7-97BF-0FC58E4CDD20}" type="datetimeFigureOut">
              <a:rPr lang="zh-CN" altLang="en-US" smtClean="0"/>
              <a:t>2023/12/14</a:t>
            </a:fld>
            <a:endParaRPr lang="zh-CN" altLang="en-US"/>
          </a:p>
        </p:txBody>
      </p:sp>
      <p:sp>
        <p:nvSpPr>
          <p:cNvPr id="5" name="页脚占位符 4">
            <a:extLst>
              <a:ext uri="{FF2B5EF4-FFF2-40B4-BE49-F238E27FC236}">
                <a16:creationId xmlns:a16="http://schemas.microsoft.com/office/drawing/2014/main" id="{62924546-F0DF-4765-8D8C-8A7CF13ABC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D42573-7186-4BBE-91B8-7DA931AA8448}"/>
              </a:ext>
            </a:extLst>
          </p:cNvPr>
          <p:cNvSpPr>
            <a:spLocks noGrp="1"/>
          </p:cNvSpPr>
          <p:nvPr>
            <p:ph type="sldNum" sz="quarter" idx="12"/>
          </p:nvPr>
        </p:nvSpPr>
        <p:spPr/>
        <p:txBody>
          <a:bodyPr/>
          <a:lstStyle/>
          <a:p>
            <a:fld id="{DAEB51B6-567D-4425-92E5-F29705ABF248}" type="slidenum">
              <a:rPr lang="zh-CN" altLang="en-US" smtClean="0"/>
              <a:t>‹#›</a:t>
            </a:fld>
            <a:endParaRPr lang="zh-CN" altLang="en-US"/>
          </a:p>
        </p:txBody>
      </p:sp>
    </p:spTree>
    <p:extLst>
      <p:ext uri="{BB962C8B-B14F-4D97-AF65-F5344CB8AC3E}">
        <p14:creationId xmlns:p14="http://schemas.microsoft.com/office/powerpoint/2010/main" val="109529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F04DB-9F0B-4DE9-BE6E-91F861E7B2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090E8E3-6D0B-48D7-82E4-D26FA119976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6B5CBF-66E3-4CD9-BA4C-A1B07231623F}"/>
              </a:ext>
            </a:extLst>
          </p:cNvPr>
          <p:cNvSpPr>
            <a:spLocks noGrp="1"/>
          </p:cNvSpPr>
          <p:nvPr>
            <p:ph type="dt" sz="half" idx="10"/>
          </p:nvPr>
        </p:nvSpPr>
        <p:spPr/>
        <p:txBody>
          <a:bodyPr/>
          <a:lstStyle/>
          <a:p>
            <a:fld id="{A175A9F1-2A48-4FB7-97BF-0FC58E4CDD20}" type="datetimeFigureOut">
              <a:rPr lang="zh-CN" altLang="en-US" smtClean="0"/>
              <a:t>2023/12/14</a:t>
            </a:fld>
            <a:endParaRPr lang="zh-CN" altLang="en-US"/>
          </a:p>
        </p:txBody>
      </p:sp>
      <p:sp>
        <p:nvSpPr>
          <p:cNvPr id="5" name="页脚占位符 4">
            <a:extLst>
              <a:ext uri="{FF2B5EF4-FFF2-40B4-BE49-F238E27FC236}">
                <a16:creationId xmlns:a16="http://schemas.microsoft.com/office/drawing/2014/main" id="{5C90410C-E1DE-4EC5-B0F2-B09582BEB5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A0E6A2-845A-4295-A42F-22AABC13019F}"/>
              </a:ext>
            </a:extLst>
          </p:cNvPr>
          <p:cNvSpPr>
            <a:spLocks noGrp="1"/>
          </p:cNvSpPr>
          <p:nvPr>
            <p:ph type="sldNum" sz="quarter" idx="12"/>
          </p:nvPr>
        </p:nvSpPr>
        <p:spPr/>
        <p:txBody>
          <a:bodyPr/>
          <a:lstStyle/>
          <a:p>
            <a:fld id="{DAEB51B6-567D-4425-92E5-F29705ABF248}" type="slidenum">
              <a:rPr lang="zh-CN" altLang="en-US" smtClean="0"/>
              <a:t>‹#›</a:t>
            </a:fld>
            <a:endParaRPr lang="zh-CN" altLang="en-US"/>
          </a:p>
        </p:txBody>
      </p:sp>
    </p:spTree>
    <p:extLst>
      <p:ext uri="{BB962C8B-B14F-4D97-AF65-F5344CB8AC3E}">
        <p14:creationId xmlns:p14="http://schemas.microsoft.com/office/powerpoint/2010/main" val="183000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25659D-AD91-400B-A694-F45D4A62109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A01FF05-57BF-48EF-8C12-1304C96C86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1F76B1-3A34-4E14-8BAF-2DE889CA2ECA}"/>
              </a:ext>
            </a:extLst>
          </p:cNvPr>
          <p:cNvSpPr>
            <a:spLocks noGrp="1"/>
          </p:cNvSpPr>
          <p:nvPr>
            <p:ph type="dt" sz="half" idx="10"/>
          </p:nvPr>
        </p:nvSpPr>
        <p:spPr/>
        <p:txBody>
          <a:bodyPr/>
          <a:lstStyle/>
          <a:p>
            <a:fld id="{A175A9F1-2A48-4FB7-97BF-0FC58E4CDD20}" type="datetimeFigureOut">
              <a:rPr lang="zh-CN" altLang="en-US" smtClean="0"/>
              <a:t>2023/12/14</a:t>
            </a:fld>
            <a:endParaRPr lang="zh-CN" altLang="en-US"/>
          </a:p>
        </p:txBody>
      </p:sp>
      <p:sp>
        <p:nvSpPr>
          <p:cNvPr id="5" name="页脚占位符 4">
            <a:extLst>
              <a:ext uri="{FF2B5EF4-FFF2-40B4-BE49-F238E27FC236}">
                <a16:creationId xmlns:a16="http://schemas.microsoft.com/office/drawing/2014/main" id="{809381B5-EA89-45CF-83A9-1ACDF9A7BE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531210-F662-4958-BD38-2FA25BFAC3BE}"/>
              </a:ext>
            </a:extLst>
          </p:cNvPr>
          <p:cNvSpPr>
            <a:spLocks noGrp="1"/>
          </p:cNvSpPr>
          <p:nvPr>
            <p:ph type="sldNum" sz="quarter" idx="12"/>
          </p:nvPr>
        </p:nvSpPr>
        <p:spPr/>
        <p:txBody>
          <a:bodyPr/>
          <a:lstStyle/>
          <a:p>
            <a:fld id="{DAEB51B6-567D-4425-92E5-F29705ABF248}" type="slidenum">
              <a:rPr lang="zh-CN" altLang="en-US" smtClean="0"/>
              <a:t>‹#›</a:t>
            </a:fld>
            <a:endParaRPr lang="zh-CN" altLang="en-US"/>
          </a:p>
        </p:txBody>
      </p:sp>
    </p:spTree>
    <p:extLst>
      <p:ext uri="{BB962C8B-B14F-4D97-AF65-F5344CB8AC3E}">
        <p14:creationId xmlns:p14="http://schemas.microsoft.com/office/powerpoint/2010/main" val="67903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1651F3-F37A-420C-8AA9-E76BB50FF6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E82D61-D9F6-4E9B-8B9C-3FD0C163837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4E8649-550C-4CEE-A29E-39592E9C0E3B}"/>
              </a:ext>
            </a:extLst>
          </p:cNvPr>
          <p:cNvSpPr>
            <a:spLocks noGrp="1"/>
          </p:cNvSpPr>
          <p:nvPr>
            <p:ph type="dt" sz="half" idx="10"/>
          </p:nvPr>
        </p:nvSpPr>
        <p:spPr/>
        <p:txBody>
          <a:bodyPr/>
          <a:lstStyle/>
          <a:p>
            <a:fld id="{A175A9F1-2A48-4FB7-97BF-0FC58E4CDD20}" type="datetimeFigureOut">
              <a:rPr lang="zh-CN" altLang="en-US" smtClean="0"/>
              <a:t>2023/12/14</a:t>
            </a:fld>
            <a:endParaRPr lang="zh-CN" altLang="en-US"/>
          </a:p>
        </p:txBody>
      </p:sp>
      <p:sp>
        <p:nvSpPr>
          <p:cNvPr id="5" name="页脚占位符 4">
            <a:extLst>
              <a:ext uri="{FF2B5EF4-FFF2-40B4-BE49-F238E27FC236}">
                <a16:creationId xmlns:a16="http://schemas.microsoft.com/office/drawing/2014/main" id="{D6F12548-1C45-4C22-B946-0B0DDAF431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985D5A-68F4-49AC-9F18-0FC0FA6AB418}"/>
              </a:ext>
            </a:extLst>
          </p:cNvPr>
          <p:cNvSpPr>
            <a:spLocks noGrp="1"/>
          </p:cNvSpPr>
          <p:nvPr>
            <p:ph type="sldNum" sz="quarter" idx="12"/>
          </p:nvPr>
        </p:nvSpPr>
        <p:spPr/>
        <p:txBody>
          <a:bodyPr/>
          <a:lstStyle/>
          <a:p>
            <a:fld id="{DAEB51B6-567D-4425-92E5-F29705ABF248}" type="slidenum">
              <a:rPr lang="zh-CN" altLang="en-US" smtClean="0"/>
              <a:t>‹#›</a:t>
            </a:fld>
            <a:endParaRPr lang="zh-CN" altLang="en-US"/>
          </a:p>
        </p:txBody>
      </p:sp>
    </p:spTree>
    <p:extLst>
      <p:ext uri="{BB962C8B-B14F-4D97-AF65-F5344CB8AC3E}">
        <p14:creationId xmlns:p14="http://schemas.microsoft.com/office/powerpoint/2010/main" val="111450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8A08D-E8A1-4E72-989F-AF592ED64D1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7318B2-ED3A-4D14-8F4E-DF0016725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D0CC0F-E2B3-4300-B1D5-F9924F7B084D}"/>
              </a:ext>
            </a:extLst>
          </p:cNvPr>
          <p:cNvSpPr>
            <a:spLocks noGrp="1"/>
          </p:cNvSpPr>
          <p:nvPr>
            <p:ph type="dt" sz="half" idx="10"/>
          </p:nvPr>
        </p:nvSpPr>
        <p:spPr/>
        <p:txBody>
          <a:bodyPr/>
          <a:lstStyle/>
          <a:p>
            <a:fld id="{A175A9F1-2A48-4FB7-97BF-0FC58E4CDD20}" type="datetimeFigureOut">
              <a:rPr lang="zh-CN" altLang="en-US" smtClean="0"/>
              <a:t>2023/12/14</a:t>
            </a:fld>
            <a:endParaRPr lang="zh-CN" altLang="en-US"/>
          </a:p>
        </p:txBody>
      </p:sp>
      <p:sp>
        <p:nvSpPr>
          <p:cNvPr id="5" name="页脚占位符 4">
            <a:extLst>
              <a:ext uri="{FF2B5EF4-FFF2-40B4-BE49-F238E27FC236}">
                <a16:creationId xmlns:a16="http://schemas.microsoft.com/office/drawing/2014/main" id="{69DA74EC-1255-4FA7-B5A7-A69AA44C5D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D1EF23-5114-4A3E-8C9F-517114B31164}"/>
              </a:ext>
            </a:extLst>
          </p:cNvPr>
          <p:cNvSpPr>
            <a:spLocks noGrp="1"/>
          </p:cNvSpPr>
          <p:nvPr>
            <p:ph type="sldNum" sz="quarter" idx="12"/>
          </p:nvPr>
        </p:nvSpPr>
        <p:spPr/>
        <p:txBody>
          <a:bodyPr/>
          <a:lstStyle/>
          <a:p>
            <a:fld id="{DAEB51B6-567D-4425-92E5-F29705ABF248}" type="slidenum">
              <a:rPr lang="zh-CN" altLang="en-US" smtClean="0"/>
              <a:t>‹#›</a:t>
            </a:fld>
            <a:endParaRPr lang="zh-CN" altLang="en-US"/>
          </a:p>
        </p:txBody>
      </p:sp>
    </p:spTree>
    <p:extLst>
      <p:ext uri="{BB962C8B-B14F-4D97-AF65-F5344CB8AC3E}">
        <p14:creationId xmlns:p14="http://schemas.microsoft.com/office/powerpoint/2010/main" val="215674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B6040-E1C1-4DF2-9846-E1419F6331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2059717-7ECA-45CD-86BD-F0B07F0D9F6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966329-B7DF-4ABD-96BA-E7D7B82784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30024ED-3561-4A5B-8E6C-7F42E300CFFA}"/>
              </a:ext>
            </a:extLst>
          </p:cNvPr>
          <p:cNvSpPr>
            <a:spLocks noGrp="1"/>
          </p:cNvSpPr>
          <p:nvPr>
            <p:ph type="dt" sz="half" idx="10"/>
          </p:nvPr>
        </p:nvSpPr>
        <p:spPr/>
        <p:txBody>
          <a:bodyPr/>
          <a:lstStyle/>
          <a:p>
            <a:fld id="{A175A9F1-2A48-4FB7-97BF-0FC58E4CDD20}" type="datetimeFigureOut">
              <a:rPr lang="zh-CN" altLang="en-US" smtClean="0"/>
              <a:t>2023/12/14</a:t>
            </a:fld>
            <a:endParaRPr lang="zh-CN" altLang="en-US"/>
          </a:p>
        </p:txBody>
      </p:sp>
      <p:sp>
        <p:nvSpPr>
          <p:cNvPr id="6" name="页脚占位符 5">
            <a:extLst>
              <a:ext uri="{FF2B5EF4-FFF2-40B4-BE49-F238E27FC236}">
                <a16:creationId xmlns:a16="http://schemas.microsoft.com/office/drawing/2014/main" id="{EE9A2CA5-30E5-43D7-8F16-9BB84061A6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FB28BA-5677-4766-9AEC-F90BFA532037}"/>
              </a:ext>
            </a:extLst>
          </p:cNvPr>
          <p:cNvSpPr>
            <a:spLocks noGrp="1"/>
          </p:cNvSpPr>
          <p:nvPr>
            <p:ph type="sldNum" sz="quarter" idx="12"/>
          </p:nvPr>
        </p:nvSpPr>
        <p:spPr/>
        <p:txBody>
          <a:bodyPr/>
          <a:lstStyle/>
          <a:p>
            <a:fld id="{DAEB51B6-567D-4425-92E5-F29705ABF248}" type="slidenum">
              <a:rPr lang="zh-CN" altLang="en-US" smtClean="0"/>
              <a:t>‹#›</a:t>
            </a:fld>
            <a:endParaRPr lang="zh-CN" altLang="en-US"/>
          </a:p>
        </p:txBody>
      </p:sp>
    </p:spTree>
    <p:extLst>
      <p:ext uri="{BB962C8B-B14F-4D97-AF65-F5344CB8AC3E}">
        <p14:creationId xmlns:p14="http://schemas.microsoft.com/office/powerpoint/2010/main" val="29473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74F96-0864-4F18-81D0-EA32BAA10F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1C2D7B9-59C6-4ADA-89C7-3926D0FC17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6103CF1-B66D-47D8-9BE3-9FCA17052C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7B0769-6288-49A6-8BB5-04AB2C2D7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FFBBFF5-7375-420A-8BD8-E3908F6B53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21FE25A-0804-4370-A035-08C8407AE910}"/>
              </a:ext>
            </a:extLst>
          </p:cNvPr>
          <p:cNvSpPr>
            <a:spLocks noGrp="1"/>
          </p:cNvSpPr>
          <p:nvPr>
            <p:ph type="dt" sz="half" idx="10"/>
          </p:nvPr>
        </p:nvSpPr>
        <p:spPr/>
        <p:txBody>
          <a:bodyPr/>
          <a:lstStyle/>
          <a:p>
            <a:fld id="{A175A9F1-2A48-4FB7-97BF-0FC58E4CDD20}" type="datetimeFigureOut">
              <a:rPr lang="zh-CN" altLang="en-US" smtClean="0"/>
              <a:t>2023/12/14</a:t>
            </a:fld>
            <a:endParaRPr lang="zh-CN" altLang="en-US"/>
          </a:p>
        </p:txBody>
      </p:sp>
      <p:sp>
        <p:nvSpPr>
          <p:cNvPr id="8" name="页脚占位符 7">
            <a:extLst>
              <a:ext uri="{FF2B5EF4-FFF2-40B4-BE49-F238E27FC236}">
                <a16:creationId xmlns:a16="http://schemas.microsoft.com/office/drawing/2014/main" id="{815C5B69-8F0F-4819-8905-0F5BBC68917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D352267-F545-48F2-BCB5-F77A56BE4F82}"/>
              </a:ext>
            </a:extLst>
          </p:cNvPr>
          <p:cNvSpPr>
            <a:spLocks noGrp="1"/>
          </p:cNvSpPr>
          <p:nvPr>
            <p:ph type="sldNum" sz="quarter" idx="12"/>
          </p:nvPr>
        </p:nvSpPr>
        <p:spPr/>
        <p:txBody>
          <a:bodyPr/>
          <a:lstStyle/>
          <a:p>
            <a:fld id="{DAEB51B6-567D-4425-92E5-F29705ABF248}" type="slidenum">
              <a:rPr lang="zh-CN" altLang="en-US" smtClean="0"/>
              <a:t>‹#›</a:t>
            </a:fld>
            <a:endParaRPr lang="zh-CN" altLang="en-US"/>
          </a:p>
        </p:txBody>
      </p:sp>
    </p:spTree>
    <p:extLst>
      <p:ext uri="{BB962C8B-B14F-4D97-AF65-F5344CB8AC3E}">
        <p14:creationId xmlns:p14="http://schemas.microsoft.com/office/powerpoint/2010/main" val="276223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CA83B7-745E-4890-A7BD-EB59925C5A5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D22E4A5-67FF-40BD-8A0D-9236B378C2D3}"/>
              </a:ext>
            </a:extLst>
          </p:cNvPr>
          <p:cNvSpPr>
            <a:spLocks noGrp="1"/>
          </p:cNvSpPr>
          <p:nvPr>
            <p:ph type="dt" sz="half" idx="10"/>
          </p:nvPr>
        </p:nvSpPr>
        <p:spPr/>
        <p:txBody>
          <a:bodyPr/>
          <a:lstStyle/>
          <a:p>
            <a:fld id="{A175A9F1-2A48-4FB7-97BF-0FC58E4CDD20}" type="datetimeFigureOut">
              <a:rPr lang="zh-CN" altLang="en-US" smtClean="0"/>
              <a:t>2023/12/14</a:t>
            </a:fld>
            <a:endParaRPr lang="zh-CN" altLang="en-US"/>
          </a:p>
        </p:txBody>
      </p:sp>
      <p:sp>
        <p:nvSpPr>
          <p:cNvPr id="4" name="页脚占位符 3">
            <a:extLst>
              <a:ext uri="{FF2B5EF4-FFF2-40B4-BE49-F238E27FC236}">
                <a16:creationId xmlns:a16="http://schemas.microsoft.com/office/drawing/2014/main" id="{FF57D614-F2F7-40A6-905A-FD376D3B55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48A35B-1B05-40D7-B69B-017984195B17}"/>
              </a:ext>
            </a:extLst>
          </p:cNvPr>
          <p:cNvSpPr>
            <a:spLocks noGrp="1"/>
          </p:cNvSpPr>
          <p:nvPr>
            <p:ph type="sldNum" sz="quarter" idx="12"/>
          </p:nvPr>
        </p:nvSpPr>
        <p:spPr/>
        <p:txBody>
          <a:bodyPr/>
          <a:lstStyle/>
          <a:p>
            <a:fld id="{DAEB51B6-567D-4425-92E5-F29705ABF248}" type="slidenum">
              <a:rPr lang="zh-CN" altLang="en-US" smtClean="0"/>
              <a:t>‹#›</a:t>
            </a:fld>
            <a:endParaRPr lang="zh-CN" altLang="en-US"/>
          </a:p>
        </p:txBody>
      </p:sp>
    </p:spTree>
    <p:extLst>
      <p:ext uri="{BB962C8B-B14F-4D97-AF65-F5344CB8AC3E}">
        <p14:creationId xmlns:p14="http://schemas.microsoft.com/office/powerpoint/2010/main" val="231208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6438B9-9C83-426B-8568-EDD7C453235F}"/>
              </a:ext>
            </a:extLst>
          </p:cNvPr>
          <p:cNvSpPr>
            <a:spLocks noGrp="1"/>
          </p:cNvSpPr>
          <p:nvPr>
            <p:ph type="dt" sz="half" idx="10"/>
          </p:nvPr>
        </p:nvSpPr>
        <p:spPr/>
        <p:txBody>
          <a:bodyPr/>
          <a:lstStyle/>
          <a:p>
            <a:fld id="{A175A9F1-2A48-4FB7-97BF-0FC58E4CDD20}" type="datetimeFigureOut">
              <a:rPr lang="zh-CN" altLang="en-US" smtClean="0"/>
              <a:t>2023/12/14</a:t>
            </a:fld>
            <a:endParaRPr lang="zh-CN" altLang="en-US"/>
          </a:p>
        </p:txBody>
      </p:sp>
      <p:sp>
        <p:nvSpPr>
          <p:cNvPr id="3" name="页脚占位符 2">
            <a:extLst>
              <a:ext uri="{FF2B5EF4-FFF2-40B4-BE49-F238E27FC236}">
                <a16:creationId xmlns:a16="http://schemas.microsoft.com/office/drawing/2014/main" id="{876D22DF-0720-41F3-851A-6FCBD14D87A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04D65D7-FF7C-4D7C-A8F1-EAC25ED853FC}"/>
              </a:ext>
            </a:extLst>
          </p:cNvPr>
          <p:cNvSpPr>
            <a:spLocks noGrp="1"/>
          </p:cNvSpPr>
          <p:nvPr>
            <p:ph type="sldNum" sz="quarter" idx="12"/>
          </p:nvPr>
        </p:nvSpPr>
        <p:spPr/>
        <p:txBody>
          <a:bodyPr/>
          <a:lstStyle/>
          <a:p>
            <a:fld id="{DAEB51B6-567D-4425-92E5-F29705ABF248}" type="slidenum">
              <a:rPr lang="zh-CN" altLang="en-US" smtClean="0"/>
              <a:t>‹#›</a:t>
            </a:fld>
            <a:endParaRPr lang="zh-CN" altLang="en-US"/>
          </a:p>
        </p:txBody>
      </p:sp>
      <p:pic>
        <p:nvPicPr>
          <p:cNvPr id="6" name="图片 5">
            <a:extLst>
              <a:ext uri="{FF2B5EF4-FFF2-40B4-BE49-F238E27FC236}">
                <a16:creationId xmlns:a16="http://schemas.microsoft.com/office/drawing/2014/main" id="{4640BA6F-D4FA-4AE9-AE39-A20CF59A02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1"/>
            <a:ext cx="12185542" cy="6858000"/>
          </a:xfrm>
          <a:prstGeom prst="rect">
            <a:avLst/>
          </a:prstGeom>
        </p:spPr>
      </p:pic>
    </p:spTree>
    <p:extLst>
      <p:ext uri="{BB962C8B-B14F-4D97-AF65-F5344CB8AC3E}">
        <p14:creationId xmlns:p14="http://schemas.microsoft.com/office/powerpoint/2010/main" val="832883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2CD50-32EF-4992-88EF-E2EAD6865B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DE55DBD-8109-4488-8C7B-9097C9620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B44D616-C8DF-4D90-BA00-1B42DA9D2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A4B58A-546C-4395-8B24-C3445684AC8F}"/>
              </a:ext>
            </a:extLst>
          </p:cNvPr>
          <p:cNvSpPr>
            <a:spLocks noGrp="1"/>
          </p:cNvSpPr>
          <p:nvPr>
            <p:ph type="dt" sz="half" idx="10"/>
          </p:nvPr>
        </p:nvSpPr>
        <p:spPr/>
        <p:txBody>
          <a:bodyPr/>
          <a:lstStyle/>
          <a:p>
            <a:fld id="{A175A9F1-2A48-4FB7-97BF-0FC58E4CDD20}" type="datetimeFigureOut">
              <a:rPr lang="zh-CN" altLang="en-US" smtClean="0"/>
              <a:t>2023/12/14</a:t>
            </a:fld>
            <a:endParaRPr lang="zh-CN" altLang="en-US"/>
          </a:p>
        </p:txBody>
      </p:sp>
      <p:sp>
        <p:nvSpPr>
          <p:cNvPr id="6" name="页脚占位符 5">
            <a:extLst>
              <a:ext uri="{FF2B5EF4-FFF2-40B4-BE49-F238E27FC236}">
                <a16:creationId xmlns:a16="http://schemas.microsoft.com/office/drawing/2014/main" id="{DD9F0414-6F4C-4DFC-BBC1-23EAC92A12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C97793-877E-460E-94BB-2E8F1B978ADB}"/>
              </a:ext>
            </a:extLst>
          </p:cNvPr>
          <p:cNvSpPr>
            <a:spLocks noGrp="1"/>
          </p:cNvSpPr>
          <p:nvPr>
            <p:ph type="sldNum" sz="quarter" idx="12"/>
          </p:nvPr>
        </p:nvSpPr>
        <p:spPr/>
        <p:txBody>
          <a:bodyPr/>
          <a:lstStyle/>
          <a:p>
            <a:fld id="{DAEB51B6-567D-4425-92E5-F29705ABF248}" type="slidenum">
              <a:rPr lang="zh-CN" altLang="en-US" smtClean="0"/>
              <a:t>‹#›</a:t>
            </a:fld>
            <a:endParaRPr lang="zh-CN" altLang="en-US"/>
          </a:p>
        </p:txBody>
      </p:sp>
    </p:spTree>
    <p:extLst>
      <p:ext uri="{BB962C8B-B14F-4D97-AF65-F5344CB8AC3E}">
        <p14:creationId xmlns:p14="http://schemas.microsoft.com/office/powerpoint/2010/main" val="335853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C74AA-FA61-4CF4-A466-647703810C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DC7129-E9D2-4A3E-AC92-1FB054D0CE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F1FA6EB-A390-449E-A476-762E0A4CE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F3E0089-2F77-4CDF-9489-8CF024A1EED2}"/>
              </a:ext>
            </a:extLst>
          </p:cNvPr>
          <p:cNvSpPr>
            <a:spLocks noGrp="1"/>
          </p:cNvSpPr>
          <p:nvPr>
            <p:ph type="dt" sz="half" idx="10"/>
          </p:nvPr>
        </p:nvSpPr>
        <p:spPr/>
        <p:txBody>
          <a:bodyPr/>
          <a:lstStyle/>
          <a:p>
            <a:fld id="{A175A9F1-2A48-4FB7-97BF-0FC58E4CDD20}" type="datetimeFigureOut">
              <a:rPr lang="zh-CN" altLang="en-US" smtClean="0"/>
              <a:t>2023/12/14</a:t>
            </a:fld>
            <a:endParaRPr lang="zh-CN" altLang="en-US"/>
          </a:p>
        </p:txBody>
      </p:sp>
      <p:sp>
        <p:nvSpPr>
          <p:cNvPr id="6" name="页脚占位符 5">
            <a:extLst>
              <a:ext uri="{FF2B5EF4-FFF2-40B4-BE49-F238E27FC236}">
                <a16:creationId xmlns:a16="http://schemas.microsoft.com/office/drawing/2014/main" id="{55342AA2-7445-4C4E-97DF-E12E88A56A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E6EC9F-5203-4CB5-B581-38BC9D7EA8F6}"/>
              </a:ext>
            </a:extLst>
          </p:cNvPr>
          <p:cNvSpPr>
            <a:spLocks noGrp="1"/>
          </p:cNvSpPr>
          <p:nvPr>
            <p:ph type="sldNum" sz="quarter" idx="12"/>
          </p:nvPr>
        </p:nvSpPr>
        <p:spPr/>
        <p:txBody>
          <a:bodyPr/>
          <a:lstStyle/>
          <a:p>
            <a:fld id="{DAEB51B6-567D-4425-92E5-F29705ABF248}" type="slidenum">
              <a:rPr lang="zh-CN" altLang="en-US" smtClean="0"/>
              <a:t>‹#›</a:t>
            </a:fld>
            <a:endParaRPr lang="zh-CN" altLang="en-US"/>
          </a:p>
        </p:txBody>
      </p:sp>
    </p:spTree>
    <p:extLst>
      <p:ext uri="{BB962C8B-B14F-4D97-AF65-F5344CB8AC3E}">
        <p14:creationId xmlns:p14="http://schemas.microsoft.com/office/powerpoint/2010/main" val="3116781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932B794-0FFE-4047-81FE-95FB2CA84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A80A6C2-F9D7-42CF-99DE-85B440F75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714102-B54D-40AC-BC30-440175DE17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75A9F1-2A48-4FB7-97BF-0FC58E4CDD20}" type="datetimeFigureOut">
              <a:rPr lang="zh-CN" altLang="en-US" smtClean="0"/>
              <a:t>2023/12/14</a:t>
            </a:fld>
            <a:endParaRPr lang="zh-CN" altLang="en-US"/>
          </a:p>
        </p:txBody>
      </p:sp>
      <p:sp>
        <p:nvSpPr>
          <p:cNvPr id="5" name="页脚占位符 4">
            <a:extLst>
              <a:ext uri="{FF2B5EF4-FFF2-40B4-BE49-F238E27FC236}">
                <a16:creationId xmlns:a16="http://schemas.microsoft.com/office/drawing/2014/main" id="{AA5862D0-8B9B-44B1-BBBC-EFCBC1E3AE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A276ADF-C34E-42E5-9C7C-A24EAC5FF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B51B6-567D-4425-92E5-F29705ABF248}" type="slidenum">
              <a:rPr lang="zh-CN" altLang="en-US" smtClean="0"/>
              <a:t>‹#›</a:t>
            </a:fld>
            <a:endParaRPr lang="zh-CN" altLang="en-US"/>
          </a:p>
        </p:txBody>
      </p:sp>
    </p:spTree>
    <p:extLst>
      <p:ext uri="{BB962C8B-B14F-4D97-AF65-F5344CB8AC3E}">
        <p14:creationId xmlns:p14="http://schemas.microsoft.com/office/powerpoint/2010/main" val="111433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15.xml"/><Relationship Id="rId5" Type="http://schemas.openxmlformats.org/officeDocument/2006/relationships/tags" Target="../tags/tag5.xml"/><Relationship Id="rId10"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diagramColors" Target="../diagrams/colors3.xml"/><Relationship Id="rId12" Type="http://schemas.openxmlformats.org/officeDocument/2006/relationships/diagramColors" Target="../diagrams/colors30.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QuickStyle" Target="../diagrams/quickStyle3.xml"/><Relationship Id="rId11" Type="http://schemas.openxmlformats.org/officeDocument/2006/relationships/diagramQuickStyle" Target="../diagrams/quickStyle30.xml"/><Relationship Id="rId5" Type="http://schemas.openxmlformats.org/officeDocument/2006/relationships/diagramLayout" Target="../diagrams/layout3.xml"/><Relationship Id="rId10" Type="http://schemas.openxmlformats.org/officeDocument/2006/relationships/diagramLayout" Target="../diagrams/layout30.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12" Type="http://schemas.openxmlformats.org/officeDocument/2006/relationships/diagramColors" Target="../diagrams/colors50.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QuickStyle" Target="../diagrams/quickStyle5.xml"/><Relationship Id="rId11" Type="http://schemas.openxmlformats.org/officeDocument/2006/relationships/diagramQuickStyle" Target="../diagrams/quickStyle50.xml"/><Relationship Id="rId5" Type="http://schemas.openxmlformats.org/officeDocument/2006/relationships/diagramLayout" Target="../diagrams/layout5.xml"/><Relationship Id="rId10" Type="http://schemas.openxmlformats.org/officeDocument/2006/relationships/diagramLayout" Target="../diagrams/layout50.xml"/><Relationship Id="rId4" Type="http://schemas.openxmlformats.org/officeDocument/2006/relationships/diagramData" Target="../diagrams/data6.xml"/><Relationship Id="rId9"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E6A90BF-AD93-4A6C-AB0B-EB82FF5E3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1"/>
            <a:ext cx="12185542" cy="6858000"/>
          </a:xfrm>
          <a:prstGeom prst="rect">
            <a:avLst/>
          </a:prstGeom>
        </p:spPr>
      </p:pic>
      <p:grpSp>
        <p:nvGrpSpPr>
          <p:cNvPr id="15" name="组合 14">
            <a:extLst>
              <a:ext uri="{FF2B5EF4-FFF2-40B4-BE49-F238E27FC236}">
                <a16:creationId xmlns:a16="http://schemas.microsoft.com/office/drawing/2014/main" id="{380B764C-F18C-4631-B33E-422D0439E47F}"/>
              </a:ext>
            </a:extLst>
          </p:cNvPr>
          <p:cNvGrpSpPr/>
          <p:nvPr/>
        </p:nvGrpSpPr>
        <p:grpSpPr>
          <a:xfrm>
            <a:off x="0" y="1730677"/>
            <a:ext cx="12192000" cy="4314523"/>
            <a:chOff x="-247650" y="3899419"/>
            <a:chExt cx="12192000" cy="2716594"/>
          </a:xfrm>
        </p:grpSpPr>
        <p:pic>
          <p:nvPicPr>
            <p:cNvPr id="14" name="图片 13">
              <a:extLst>
                <a:ext uri="{FF2B5EF4-FFF2-40B4-BE49-F238E27FC236}">
                  <a16:creationId xmlns:a16="http://schemas.microsoft.com/office/drawing/2014/main" id="{8FDCB38F-45ED-442C-9101-6EF120BCC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50" y="3899419"/>
              <a:ext cx="12192000" cy="2716594"/>
            </a:xfrm>
            <a:prstGeom prst="rect">
              <a:avLst/>
            </a:prstGeom>
          </p:spPr>
        </p:pic>
        <p:sp>
          <p:nvSpPr>
            <p:cNvPr id="6" name="矩形 5">
              <a:extLst>
                <a:ext uri="{FF2B5EF4-FFF2-40B4-BE49-F238E27FC236}">
                  <a16:creationId xmlns:a16="http://schemas.microsoft.com/office/drawing/2014/main" id="{EAB75200-BA28-4D27-BCA1-0E6FD323D345}"/>
                </a:ext>
              </a:extLst>
            </p:cNvPr>
            <p:cNvSpPr/>
            <p:nvPr/>
          </p:nvSpPr>
          <p:spPr>
            <a:xfrm>
              <a:off x="-247650" y="3899419"/>
              <a:ext cx="12192000" cy="2715904"/>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3E196444-F1B6-4463-AECA-F6FE4A28ACCB}"/>
              </a:ext>
            </a:extLst>
          </p:cNvPr>
          <p:cNvSpPr txBox="1"/>
          <p:nvPr/>
        </p:nvSpPr>
        <p:spPr>
          <a:xfrm>
            <a:off x="1382340" y="1983424"/>
            <a:ext cx="9763179" cy="2308324"/>
          </a:xfrm>
          <a:prstGeom prst="rect">
            <a:avLst/>
          </a:prstGeom>
          <a:noFill/>
        </p:spPr>
        <p:txBody>
          <a:bodyPr wrap="square" rtlCol="0">
            <a:spAutoFit/>
          </a:bodyPr>
          <a:lstStyle/>
          <a:p>
            <a:pPr algn="ctr"/>
            <a:r>
              <a:rPr lang="en-US" sz="4800" i="0" dirty="0">
                <a:solidFill>
                  <a:schemeClr val="bg2"/>
                </a:solidFill>
                <a:effectLst/>
                <a:latin typeface="-apple-system"/>
              </a:rPr>
              <a:t>ML5G-PS-008: Network failure classification model using network digital twin</a:t>
            </a:r>
          </a:p>
        </p:txBody>
      </p:sp>
      <p:sp>
        <p:nvSpPr>
          <p:cNvPr id="23" name="文本框 22">
            <a:extLst>
              <a:ext uri="{FF2B5EF4-FFF2-40B4-BE49-F238E27FC236}">
                <a16:creationId xmlns:a16="http://schemas.microsoft.com/office/drawing/2014/main" id="{60ECEC8F-9530-441A-A822-2B6795D5CE99}"/>
              </a:ext>
            </a:extLst>
          </p:cNvPr>
          <p:cNvSpPr txBox="1"/>
          <p:nvPr/>
        </p:nvSpPr>
        <p:spPr>
          <a:xfrm>
            <a:off x="3218942" y="4544495"/>
            <a:ext cx="5747658" cy="1077218"/>
          </a:xfrm>
          <a:prstGeom prst="rect">
            <a:avLst/>
          </a:prstGeom>
          <a:noFill/>
        </p:spPr>
        <p:txBody>
          <a:bodyPr wrap="square" rtlCol="0">
            <a:spAutoFit/>
          </a:bodyPr>
          <a:lstStyle/>
          <a:p>
            <a:pPr algn="ctr"/>
            <a:r>
              <a:rPr lang="en-US" altLang="zh-CN" sz="3200" dirty="0">
                <a:solidFill>
                  <a:schemeClr val="bg1"/>
                </a:solidFill>
                <a:latin typeface="+mj-lt"/>
              </a:rPr>
              <a:t>Team: MLAB_2023</a:t>
            </a:r>
          </a:p>
          <a:p>
            <a:pPr algn="ctr"/>
            <a:r>
              <a:rPr lang="en-US" altLang="zh-CN" sz="3200" dirty="0">
                <a:solidFill>
                  <a:schemeClr val="bg1"/>
                </a:solidFill>
                <a:latin typeface="+mj-lt"/>
              </a:rPr>
              <a:t>Member: </a:t>
            </a:r>
            <a:r>
              <a:rPr lang="en-US" altLang="zh-CN" sz="3200" dirty="0" err="1">
                <a:solidFill>
                  <a:schemeClr val="bg1"/>
                </a:solidFill>
                <a:latin typeface="+mj-lt"/>
              </a:rPr>
              <a:t>Tianhao</a:t>
            </a:r>
            <a:r>
              <a:rPr lang="en-US" altLang="zh-CN" sz="3200" dirty="0">
                <a:solidFill>
                  <a:schemeClr val="bg1"/>
                </a:solidFill>
                <a:latin typeface="+mj-lt"/>
              </a:rPr>
              <a:t> Zhu</a:t>
            </a:r>
            <a:endParaRPr lang="zh-CN" altLang="en-US" sz="3200" dirty="0">
              <a:solidFill>
                <a:schemeClr val="bg1"/>
              </a:solidFill>
            </a:endParaRPr>
          </a:p>
        </p:txBody>
      </p:sp>
      <p:grpSp>
        <p:nvGrpSpPr>
          <p:cNvPr id="16" name="组合 15">
            <a:extLst>
              <a:ext uri="{FF2B5EF4-FFF2-40B4-BE49-F238E27FC236}">
                <a16:creationId xmlns:a16="http://schemas.microsoft.com/office/drawing/2014/main" id="{E5135DBA-FF5E-4D0F-B668-5A1156B2C8F0}"/>
              </a:ext>
            </a:extLst>
          </p:cNvPr>
          <p:cNvGrpSpPr/>
          <p:nvPr/>
        </p:nvGrpSpPr>
        <p:grpSpPr>
          <a:xfrm>
            <a:off x="5315857" y="267543"/>
            <a:ext cx="1560286" cy="1273048"/>
            <a:chOff x="5315857" y="267543"/>
            <a:chExt cx="1560286" cy="1273048"/>
          </a:xfrm>
        </p:grpSpPr>
        <p:sp>
          <p:nvSpPr>
            <p:cNvPr id="21" name="椭圆 20">
              <a:extLst>
                <a:ext uri="{FF2B5EF4-FFF2-40B4-BE49-F238E27FC236}">
                  <a16:creationId xmlns:a16="http://schemas.microsoft.com/office/drawing/2014/main" id="{5F8BC9D6-02BB-4F58-BDD4-F0EAC26F7B5F}"/>
                </a:ext>
              </a:extLst>
            </p:cNvPr>
            <p:cNvSpPr/>
            <p:nvPr/>
          </p:nvSpPr>
          <p:spPr>
            <a:xfrm>
              <a:off x="5459476" y="267543"/>
              <a:ext cx="1273048" cy="1273048"/>
            </a:xfrm>
            <a:prstGeom prst="ellipse">
              <a:avLst/>
            </a:prstGeom>
            <a:solidFill>
              <a:srgbClr val="199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C568EDF2-14E2-48EE-A33B-5D3D62DAA4C6}"/>
                </a:ext>
              </a:extLst>
            </p:cNvPr>
            <p:cNvSpPr txBox="1"/>
            <p:nvPr/>
          </p:nvSpPr>
          <p:spPr>
            <a:xfrm>
              <a:off x="5315857" y="442402"/>
              <a:ext cx="1560286" cy="830997"/>
            </a:xfrm>
            <a:prstGeom prst="rect">
              <a:avLst/>
            </a:prstGeom>
            <a:solidFill>
              <a:srgbClr val="FFFFFF"/>
            </a:solidFill>
          </p:spPr>
          <p:txBody>
            <a:bodyPr wrap="square" rtlCol="0">
              <a:spAutoFit/>
            </a:bodyPr>
            <a:lstStyle/>
            <a:p>
              <a:pPr algn="ctr"/>
              <a:r>
                <a:rPr lang="en-US" altLang="zh-CN" sz="4800" dirty="0">
                  <a:solidFill>
                    <a:schemeClr val="tx1">
                      <a:lumMod val="50000"/>
                      <a:lumOff val="50000"/>
                    </a:schemeClr>
                  </a:solidFill>
                </a:rPr>
                <a:t>2023</a:t>
              </a:r>
              <a:endParaRPr lang="zh-CN" altLang="en-US" sz="4800" dirty="0">
                <a:solidFill>
                  <a:schemeClr val="tx1">
                    <a:lumMod val="50000"/>
                    <a:lumOff val="50000"/>
                  </a:schemeClr>
                </a:solidFill>
              </a:endParaRPr>
            </a:p>
          </p:txBody>
        </p:sp>
      </p:grpSp>
    </p:spTree>
    <p:extLst>
      <p:ext uri="{BB962C8B-B14F-4D97-AF65-F5344CB8AC3E}">
        <p14:creationId xmlns:p14="http://schemas.microsoft.com/office/powerpoint/2010/main" val="773732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DBFE84C-A8A2-4995-BDE0-FFA767460D13}"/>
              </a:ext>
            </a:extLst>
          </p:cNvPr>
          <p:cNvGrpSpPr/>
          <p:nvPr/>
        </p:nvGrpSpPr>
        <p:grpSpPr>
          <a:xfrm>
            <a:off x="0" y="-125119"/>
            <a:ext cx="203200" cy="773460"/>
            <a:chOff x="0" y="0"/>
            <a:chExt cx="7910286" cy="6858000"/>
          </a:xfrm>
        </p:grpSpPr>
        <p:pic>
          <p:nvPicPr>
            <p:cNvPr id="4" name="图片 3">
              <a:extLst>
                <a:ext uri="{FF2B5EF4-FFF2-40B4-BE49-F238E27FC236}">
                  <a16:creationId xmlns:a16="http://schemas.microsoft.com/office/drawing/2014/main" id="{AEAC29F6-4F75-41C3-ACA1-91B8235AC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4B7DBB0E-70C4-4E4E-A6B8-5B23EAA474EC}"/>
                </a:ext>
              </a:extLst>
            </p:cNvPr>
            <p:cNvSpPr/>
            <p:nvPr/>
          </p:nvSpPr>
          <p:spPr>
            <a:xfrm>
              <a:off x="0" y="1743"/>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5ED5437A-D707-4395-918D-3487C98CF5D1}"/>
              </a:ext>
            </a:extLst>
          </p:cNvPr>
          <p:cNvSpPr txBox="1"/>
          <p:nvPr/>
        </p:nvSpPr>
        <p:spPr>
          <a:xfrm>
            <a:off x="8532799" y="6486426"/>
            <a:ext cx="4326737" cy="400110"/>
          </a:xfrm>
          <a:prstGeom prst="rect">
            <a:avLst/>
          </a:prstGeom>
          <a:noFill/>
        </p:spPr>
        <p:txBody>
          <a:bodyPr wrap="square" rtlCol="0">
            <a:spAutoFit/>
          </a:bodyPr>
          <a:lstStyle/>
          <a:p>
            <a:pPr algn="ctr"/>
            <a:r>
              <a:rPr lang="zh-CN" altLang="en-US" sz="2000" dirty="0">
                <a:solidFill>
                  <a:schemeClr val="bg1">
                    <a:lumMod val="95000"/>
                  </a:schemeClr>
                </a:solidFill>
              </a:rPr>
              <a:t>结论总结与推广</a:t>
            </a:r>
          </a:p>
        </p:txBody>
      </p:sp>
      <p:sp>
        <p:nvSpPr>
          <p:cNvPr id="6" name="文本框 5">
            <a:extLst>
              <a:ext uri="{FF2B5EF4-FFF2-40B4-BE49-F238E27FC236}">
                <a16:creationId xmlns:a16="http://schemas.microsoft.com/office/drawing/2014/main" id="{F60B09E0-743C-72A0-B2C7-94A0B3139E16}"/>
              </a:ext>
            </a:extLst>
          </p:cNvPr>
          <p:cNvSpPr txBox="1"/>
          <p:nvPr/>
        </p:nvSpPr>
        <p:spPr>
          <a:xfrm>
            <a:off x="203200" y="112633"/>
            <a:ext cx="10754263" cy="830997"/>
          </a:xfrm>
          <a:prstGeom prst="rect">
            <a:avLst/>
          </a:prstGeom>
          <a:noFill/>
        </p:spPr>
        <p:txBody>
          <a:bodyPr wrap="square">
            <a:spAutoFit/>
          </a:bodyPr>
          <a:lstStyle/>
          <a:p>
            <a:pPr fontAlgn="base">
              <a:buFont typeface="Arial" panose="020B0604020202020204" pitchFamily="34" charset="0"/>
              <a:buChar char="•"/>
            </a:pPr>
            <a:r>
              <a:rPr lang="en-US" altLang="ja-JP" sz="2400" b="1" dirty="0">
                <a:solidFill>
                  <a:srgbClr val="000000"/>
                </a:solidFill>
                <a:latin typeface="Arial" panose="020B0604020202020204" pitchFamily="34" charset="0"/>
              </a:rPr>
              <a:t> </a:t>
            </a:r>
            <a:r>
              <a:rPr lang="en-US" altLang="zh-CN" sz="2800" b="1" dirty="0">
                <a:solidFill>
                  <a:srgbClr val="000000"/>
                </a:solidFill>
                <a:latin typeface="Arial" panose="020B0604020202020204" pitchFamily="34" charset="0"/>
              </a:rPr>
              <a:t>Proposed solution</a:t>
            </a:r>
            <a:endParaRPr lang="en-US" sz="2000" dirty="0">
              <a:latin typeface="Arial" panose="020B0604020202020204" pitchFamily="34" charset="0"/>
            </a:endParaRPr>
          </a:p>
          <a:p>
            <a:pPr lvl="1" rtl="0" fontAlgn="base">
              <a:spcBef>
                <a:spcPts val="0"/>
              </a:spcBef>
              <a:spcAft>
                <a:spcPts val="0"/>
              </a:spcAft>
            </a:pPr>
            <a:endParaRPr lang="en-US" sz="2000" dirty="0">
              <a:latin typeface="Arial" panose="020B0604020202020204" pitchFamily="34" charset="0"/>
            </a:endParaRPr>
          </a:p>
        </p:txBody>
      </p:sp>
      <p:sp>
        <p:nvSpPr>
          <p:cNvPr id="9" name="文本框 8">
            <a:extLst>
              <a:ext uri="{FF2B5EF4-FFF2-40B4-BE49-F238E27FC236}">
                <a16:creationId xmlns:a16="http://schemas.microsoft.com/office/drawing/2014/main" id="{F75734DE-EC33-BBC5-4163-A2FE1B7B2A3B}"/>
              </a:ext>
            </a:extLst>
          </p:cNvPr>
          <p:cNvSpPr txBox="1"/>
          <p:nvPr/>
        </p:nvSpPr>
        <p:spPr>
          <a:xfrm>
            <a:off x="0" y="718288"/>
            <a:ext cx="10698480" cy="769441"/>
          </a:xfrm>
          <a:prstGeom prst="rect">
            <a:avLst/>
          </a:prstGeom>
          <a:noFill/>
        </p:spPr>
        <p:txBody>
          <a:bodyPr wrap="square" rtlCol="0">
            <a:spAutoFit/>
          </a:bodyPr>
          <a:lstStyle/>
          <a:p>
            <a:pPr lvl="1" fontAlgn="base"/>
            <a:r>
              <a:rPr lang="en-US" altLang="zh-CN" sz="2400" b="1" dirty="0">
                <a:latin typeface="Arial" panose="020B0604020202020204" pitchFamily="34" charset="0"/>
              </a:rPr>
              <a:t>(3) Feature selection and further improvement</a:t>
            </a:r>
            <a:endParaRPr lang="en-US" sz="2400" b="1" dirty="0"/>
          </a:p>
          <a:p>
            <a:endParaRPr lang="en-US" sz="2000" dirty="0"/>
          </a:p>
        </p:txBody>
      </p:sp>
      <p:pic>
        <p:nvPicPr>
          <p:cNvPr id="7" name="图片 6" descr="图表, 折线图&#10;&#10;描述已自动生成">
            <a:extLst>
              <a:ext uri="{FF2B5EF4-FFF2-40B4-BE49-F238E27FC236}">
                <a16:creationId xmlns:a16="http://schemas.microsoft.com/office/drawing/2014/main" id="{E32D6BF2-0A22-69C8-8F40-B74D4BFF20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536" y="1219109"/>
            <a:ext cx="6045549" cy="4645124"/>
          </a:xfrm>
          <a:prstGeom prst="rect">
            <a:avLst/>
          </a:prstGeom>
        </p:spPr>
      </p:pic>
      <p:graphicFrame>
        <p:nvGraphicFramePr>
          <p:cNvPr id="2" name="表格 1">
            <a:extLst>
              <a:ext uri="{FF2B5EF4-FFF2-40B4-BE49-F238E27FC236}">
                <a16:creationId xmlns:a16="http://schemas.microsoft.com/office/drawing/2014/main" id="{3EC704DA-032E-12DB-C604-B0FBD3DF5C68}"/>
              </a:ext>
            </a:extLst>
          </p:cNvPr>
          <p:cNvGraphicFramePr>
            <a:graphicFrameLocks noGrp="1"/>
          </p:cNvGraphicFramePr>
          <p:nvPr>
            <p:extLst>
              <p:ext uri="{D42A27DB-BD31-4B8C-83A1-F6EECF244321}">
                <p14:modId xmlns:p14="http://schemas.microsoft.com/office/powerpoint/2010/main" val="4148765566"/>
              </p:ext>
            </p:extLst>
          </p:nvPr>
        </p:nvGraphicFramePr>
        <p:xfrm>
          <a:off x="7868823" y="835033"/>
          <a:ext cx="3291840" cy="5029200"/>
        </p:xfrm>
        <a:graphic>
          <a:graphicData uri="http://schemas.openxmlformats.org/drawingml/2006/table">
            <a:tbl>
              <a:tblPr firstRow="1" bandRow="1">
                <a:tableStyleId>{5C22544A-7EE6-4342-B048-85BDC9FD1C3A}</a:tableStyleId>
              </a:tblPr>
              <a:tblGrid>
                <a:gridCol w="3291840">
                  <a:extLst>
                    <a:ext uri="{9D8B030D-6E8A-4147-A177-3AD203B41FA5}">
                      <a16:colId xmlns:a16="http://schemas.microsoft.com/office/drawing/2014/main" val="3214461578"/>
                    </a:ext>
                  </a:extLst>
                </a:gridCol>
              </a:tblGrid>
              <a:tr h="0">
                <a:tc>
                  <a:txBody>
                    <a:bodyPr/>
                    <a:lstStyle/>
                    <a:p>
                      <a:pPr algn="ctr"/>
                      <a:r>
                        <a:rPr lang="en-US" sz="2400" dirty="0"/>
                        <a:t>Selected features </a:t>
                      </a:r>
                      <a:r>
                        <a:rPr lang="en-US" altLang="zh-CN" sz="2400" dirty="0"/>
                        <a:t>examples</a:t>
                      </a:r>
                      <a:endParaRPr lang="en-US" sz="2400" dirty="0"/>
                    </a:p>
                    <a:p>
                      <a:pPr algn="ctr"/>
                      <a:r>
                        <a:rPr lang="en-US" sz="2400" dirty="0"/>
                        <a:t>(Important features)</a:t>
                      </a:r>
                    </a:p>
                  </a:txBody>
                  <a:tcPr/>
                </a:tc>
                <a:extLst>
                  <a:ext uri="{0D108BD9-81ED-4DB2-BD59-A6C34878D82A}">
                    <a16:rowId xmlns:a16="http://schemas.microsoft.com/office/drawing/2014/main" val="616389121"/>
                  </a:ext>
                </a:extLst>
              </a:tr>
              <a:tr h="564377">
                <a:tc>
                  <a:txBody>
                    <a:bodyPr/>
                    <a:lstStyle/>
                    <a:p>
                      <a:pPr algn="ctr"/>
                      <a:r>
                        <a:rPr lang="en-US" sz="1800" b="0" i="0" kern="1200" dirty="0">
                          <a:solidFill>
                            <a:schemeClr val="dk1"/>
                          </a:solidFill>
                          <a:effectLst/>
                          <a:latin typeface="+mn-lt"/>
                          <a:ea typeface="+mn-ea"/>
                          <a:cs typeface="+mn-cs"/>
                        </a:rPr>
                        <a:t>amfx1_ens3_statistics.in-octets_value</a:t>
                      </a:r>
                      <a:endParaRPr lang="en-US" b="0" dirty="0"/>
                    </a:p>
                  </a:txBody>
                  <a:tcPr/>
                </a:tc>
                <a:extLst>
                  <a:ext uri="{0D108BD9-81ED-4DB2-BD59-A6C34878D82A}">
                    <a16:rowId xmlns:a16="http://schemas.microsoft.com/office/drawing/2014/main" val="3982471380"/>
                  </a:ext>
                </a:extLst>
              </a:tr>
              <a:tr h="564377">
                <a:tc>
                  <a:txBody>
                    <a:bodyPr/>
                    <a:lstStyle/>
                    <a:p>
                      <a:pPr algn="ctr"/>
                      <a:r>
                        <a:rPr lang="en-US" sz="1800" b="0" i="0" kern="1200" dirty="0">
                          <a:solidFill>
                            <a:schemeClr val="dk1"/>
                          </a:solidFill>
                          <a:effectLst/>
                          <a:latin typeface="+mn-lt"/>
                          <a:ea typeface="+mn-ea"/>
                          <a:cs typeface="+mn-cs"/>
                        </a:rPr>
                        <a:t>amfx1_ens3_statistics.in-unicast-pkts_value</a:t>
                      </a:r>
                      <a:endParaRPr lang="en-US" b="0" dirty="0"/>
                    </a:p>
                  </a:txBody>
                  <a:tcPr/>
                </a:tc>
                <a:extLst>
                  <a:ext uri="{0D108BD9-81ED-4DB2-BD59-A6C34878D82A}">
                    <a16:rowId xmlns:a16="http://schemas.microsoft.com/office/drawing/2014/main" val="828904061"/>
                  </a:ext>
                </a:extLst>
              </a:tr>
              <a:tr h="564377">
                <a:tc>
                  <a:txBody>
                    <a:bodyPr/>
                    <a:lstStyle/>
                    <a:p>
                      <a:pPr algn="ctr"/>
                      <a:r>
                        <a:rPr lang="en-US" sz="1800" b="0" i="0" kern="1200" dirty="0">
                          <a:solidFill>
                            <a:schemeClr val="dk1"/>
                          </a:solidFill>
                          <a:effectLst/>
                          <a:latin typeface="+mn-lt"/>
                          <a:ea typeface="+mn-ea"/>
                          <a:cs typeface="+mn-cs"/>
                        </a:rPr>
                        <a:t>amfx1_ens3_statistics.out-octets_value</a:t>
                      </a:r>
                      <a:endParaRPr lang="en-US" b="0" dirty="0"/>
                    </a:p>
                  </a:txBody>
                  <a:tcPr/>
                </a:tc>
                <a:extLst>
                  <a:ext uri="{0D108BD9-81ED-4DB2-BD59-A6C34878D82A}">
                    <a16:rowId xmlns:a16="http://schemas.microsoft.com/office/drawing/2014/main" val="3197701914"/>
                  </a:ext>
                </a:extLst>
              </a:tr>
              <a:tr h="564377">
                <a:tc>
                  <a:txBody>
                    <a:bodyPr/>
                    <a:lstStyle/>
                    <a:p>
                      <a:pPr algn="ctr"/>
                      <a:r>
                        <a:rPr lang="en-US" sz="1800" b="0" i="0" kern="1200" dirty="0">
                          <a:solidFill>
                            <a:schemeClr val="dk1"/>
                          </a:solidFill>
                          <a:effectLst/>
                          <a:latin typeface="+mn-lt"/>
                          <a:ea typeface="+mn-ea"/>
                          <a:cs typeface="+mn-cs"/>
                        </a:rPr>
                        <a:t>amfx1_load-avg-minutes.load-avg-minute-1.average_value</a:t>
                      </a:r>
                      <a:endParaRPr lang="en-US" b="0" dirty="0"/>
                    </a:p>
                  </a:txBody>
                  <a:tcPr/>
                </a:tc>
                <a:extLst>
                  <a:ext uri="{0D108BD9-81ED-4DB2-BD59-A6C34878D82A}">
                    <a16:rowId xmlns:a16="http://schemas.microsoft.com/office/drawing/2014/main" val="3000747970"/>
                  </a:ext>
                </a:extLst>
              </a:tr>
              <a:tr h="564377">
                <a:tc>
                  <a:txBody>
                    <a:bodyPr/>
                    <a:lstStyle/>
                    <a:p>
                      <a:pPr algn="ctr"/>
                      <a:r>
                        <a:rPr lang="en-US" sz="1800" b="0" i="0" kern="1200" dirty="0">
                          <a:solidFill>
                            <a:schemeClr val="dk1"/>
                          </a:solidFill>
                          <a:effectLst/>
                          <a:latin typeface="+mn-lt"/>
                          <a:ea typeface="+mn-ea"/>
                          <a:cs typeface="+mn-cs"/>
                        </a:rPr>
                        <a:t>udmx1_memory-stats.free-percent_value</a:t>
                      </a:r>
                      <a:endParaRPr lang="en-US" b="0" dirty="0"/>
                    </a:p>
                  </a:txBody>
                  <a:tcPr/>
                </a:tc>
                <a:extLst>
                  <a:ext uri="{0D108BD9-81ED-4DB2-BD59-A6C34878D82A}">
                    <a16:rowId xmlns:a16="http://schemas.microsoft.com/office/drawing/2014/main" val="831634828"/>
                  </a:ext>
                </a:extLst>
              </a:tr>
              <a:tr h="564377">
                <a:tc>
                  <a:txBody>
                    <a:bodyPr/>
                    <a:lstStyle/>
                    <a:p>
                      <a:pPr algn="ctr"/>
                      <a:r>
                        <a:rPr lang="it-IT" sz="1800" b="0" i="0" kern="1200" dirty="0">
                          <a:solidFill>
                            <a:schemeClr val="dk1"/>
                          </a:solidFill>
                          <a:effectLst/>
                          <a:latin typeface="+mn-lt"/>
                          <a:ea typeface="+mn-ea"/>
                          <a:cs typeface="+mn-cs"/>
                        </a:rPr>
                        <a:t>udmx1_per-core-stats.per-core-stat.user_value</a:t>
                      </a:r>
                      <a:endParaRPr lang="en-US" b="0" dirty="0"/>
                    </a:p>
                  </a:txBody>
                  <a:tcPr/>
                </a:tc>
                <a:extLst>
                  <a:ext uri="{0D108BD9-81ED-4DB2-BD59-A6C34878D82A}">
                    <a16:rowId xmlns:a16="http://schemas.microsoft.com/office/drawing/2014/main" val="3678720137"/>
                  </a:ext>
                </a:extLst>
              </a:tr>
            </a:tbl>
          </a:graphicData>
        </a:graphic>
      </p:graphicFrame>
      <p:sp>
        <p:nvSpPr>
          <p:cNvPr id="10" name="文本框 9">
            <a:extLst>
              <a:ext uri="{FF2B5EF4-FFF2-40B4-BE49-F238E27FC236}">
                <a16:creationId xmlns:a16="http://schemas.microsoft.com/office/drawing/2014/main" id="{4C839B9C-9624-27BF-EDAB-9845B22B7575}"/>
              </a:ext>
            </a:extLst>
          </p:cNvPr>
          <p:cNvSpPr txBox="1"/>
          <p:nvPr/>
        </p:nvSpPr>
        <p:spPr>
          <a:xfrm>
            <a:off x="481263" y="6286371"/>
            <a:ext cx="997417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After multiple calculation, we decide to select the top 100 features to train the model</a:t>
            </a:r>
          </a:p>
        </p:txBody>
      </p:sp>
    </p:spTree>
    <p:extLst>
      <p:ext uri="{BB962C8B-B14F-4D97-AF65-F5344CB8AC3E}">
        <p14:creationId xmlns:p14="http://schemas.microsoft.com/office/powerpoint/2010/main" val="1208634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DBFE84C-A8A2-4995-BDE0-FFA767460D13}"/>
              </a:ext>
            </a:extLst>
          </p:cNvPr>
          <p:cNvGrpSpPr/>
          <p:nvPr/>
        </p:nvGrpSpPr>
        <p:grpSpPr>
          <a:xfrm>
            <a:off x="0" y="-125119"/>
            <a:ext cx="203200" cy="773460"/>
            <a:chOff x="0" y="0"/>
            <a:chExt cx="7910286" cy="6858000"/>
          </a:xfrm>
        </p:grpSpPr>
        <p:pic>
          <p:nvPicPr>
            <p:cNvPr id="4" name="图片 3">
              <a:extLst>
                <a:ext uri="{FF2B5EF4-FFF2-40B4-BE49-F238E27FC236}">
                  <a16:creationId xmlns:a16="http://schemas.microsoft.com/office/drawing/2014/main" id="{AEAC29F6-4F75-41C3-ACA1-91B8235AC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4B7DBB0E-70C4-4E4E-A6B8-5B23EAA474EC}"/>
                </a:ext>
              </a:extLst>
            </p:cNvPr>
            <p:cNvSpPr/>
            <p:nvPr/>
          </p:nvSpPr>
          <p:spPr>
            <a:xfrm>
              <a:off x="0" y="1743"/>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5ED5437A-D707-4395-918D-3487C98CF5D1}"/>
              </a:ext>
            </a:extLst>
          </p:cNvPr>
          <p:cNvSpPr txBox="1"/>
          <p:nvPr/>
        </p:nvSpPr>
        <p:spPr>
          <a:xfrm>
            <a:off x="8532799" y="6486426"/>
            <a:ext cx="4326737" cy="400110"/>
          </a:xfrm>
          <a:prstGeom prst="rect">
            <a:avLst/>
          </a:prstGeom>
          <a:noFill/>
        </p:spPr>
        <p:txBody>
          <a:bodyPr wrap="square" rtlCol="0">
            <a:spAutoFit/>
          </a:bodyPr>
          <a:lstStyle/>
          <a:p>
            <a:pPr algn="ctr"/>
            <a:r>
              <a:rPr lang="zh-CN" altLang="en-US" sz="2000" dirty="0">
                <a:solidFill>
                  <a:schemeClr val="bg1">
                    <a:lumMod val="95000"/>
                  </a:schemeClr>
                </a:solidFill>
              </a:rPr>
              <a:t>结论总结与推广</a:t>
            </a:r>
          </a:p>
        </p:txBody>
      </p:sp>
      <p:sp>
        <p:nvSpPr>
          <p:cNvPr id="6" name="文本框 5">
            <a:extLst>
              <a:ext uri="{FF2B5EF4-FFF2-40B4-BE49-F238E27FC236}">
                <a16:creationId xmlns:a16="http://schemas.microsoft.com/office/drawing/2014/main" id="{F60B09E0-743C-72A0-B2C7-94A0B3139E16}"/>
              </a:ext>
            </a:extLst>
          </p:cNvPr>
          <p:cNvSpPr txBox="1"/>
          <p:nvPr/>
        </p:nvSpPr>
        <p:spPr>
          <a:xfrm>
            <a:off x="203200" y="73545"/>
            <a:ext cx="10754263" cy="830997"/>
          </a:xfrm>
          <a:prstGeom prst="rect">
            <a:avLst/>
          </a:prstGeom>
          <a:noFill/>
        </p:spPr>
        <p:txBody>
          <a:bodyPr wrap="square">
            <a:spAutoFit/>
          </a:bodyPr>
          <a:lstStyle/>
          <a:p>
            <a:pPr fontAlgn="base">
              <a:buFont typeface="Arial" panose="020B0604020202020204" pitchFamily="34" charset="0"/>
              <a:buChar char="•"/>
            </a:pPr>
            <a:r>
              <a:rPr lang="en-US" altLang="ja-JP" sz="2400" b="1" dirty="0">
                <a:solidFill>
                  <a:srgbClr val="000000"/>
                </a:solidFill>
                <a:latin typeface="Arial" panose="020B0604020202020204" pitchFamily="34" charset="0"/>
              </a:rPr>
              <a:t> </a:t>
            </a:r>
            <a:r>
              <a:rPr lang="en-US" altLang="zh-CN" sz="2800" b="1" dirty="0">
                <a:solidFill>
                  <a:srgbClr val="000000"/>
                </a:solidFill>
                <a:latin typeface="Arial" panose="020B0604020202020204" pitchFamily="34" charset="0"/>
              </a:rPr>
              <a:t>Evaluation Result</a:t>
            </a:r>
            <a:endParaRPr lang="en-US" sz="2000" dirty="0">
              <a:latin typeface="Arial" panose="020B0604020202020204" pitchFamily="34" charset="0"/>
            </a:endParaRPr>
          </a:p>
          <a:p>
            <a:pPr lvl="1" rtl="0" fontAlgn="base">
              <a:spcBef>
                <a:spcPts val="0"/>
              </a:spcBef>
              <a:spcAft>
                <a:spcPts val="0"/>
              </a:spcAft>
            </a:pPr>
            <a:endParaRPr lang="en-US" sz="2000" dirty="0">
              <a:latin typeface="Arial" panose="020B0604020202020204" pitchFamily="34" charset="0"/>
            </a:endParaRPr>
          </a:p>
        </p:txBody>
      </p:sp>
      <p:sp>
        <p:nvSpPr>
          <p:cNvPr id="2" name="矩形 1">
            <a:extLst>
              <a:ext uri="{FF2B5EF4-FFF2-40B4-BE49-F238E27FC236}">
                <a16:creationId xmlns:a16="http://schemas.microsoft.com/office/drawing/2014/main" id="{C7AE2B0D-F12C-D607-AA49-C5F04CC00315}"/>
              </a:ext>
            </a:extLst>
          </p:cNvPr>
          <p:cNvSpPr/>
          <p:nvPr/>
        </p:nvSpPr>
        <p:spPr>
          <a:xfrm>
            <a:off x="0" y="2003440"/>
            <a:ext cx="2754774" cy="1569660"/>
          </a:xfrm>
          <a:prstGeom prst="rect">
            <a:avLst/>
          </a:prstGeom>
          <a:noFill/>
        </p:spPr>
        <p:txBody>
          <a:bodyPr wrap="square" lIns="91440" tIns="45720" rIns="91440" bIns="45720">
            <a:spAutoFit/>
          </a:bodyPr>
          <a:lstStyle/>
          <a:p>
            <a:pPr algn="ctr"/>
            <a:r>
              <a:rPr lang="en-US" altLang="zh-CN" sz="3200" b="0" cap="none" spc="0" dirty="0">
                <a:ln w="0"/>
                <a:solidFill>
                  <a:schemeClr val="accent1"/>
                </a:solidFill>
                <a:effectLst>
                  <a:outerShdw blurRad="38100" dist="25400" dir="5400000" algn="ctr" rotWithShape="0">
                    <a:srgbClr val="6E747A">
                      <a:alpha val="43000"/>
                    </a:srgbClr>
                  </a:outerShdw>
                </a:effectLst>
              </a:rPr>
              <a:t>Normal task: Use 100% of </a:t>
            </a:r>
            <a:r>
              <a:rPr lang="en-US" altLang="zh-CN" sz="3200" b="0" cap="none" spc="0" dirty="0" err="1">
                <a:ln w="0"/>
                <a:solidFill>
                  <a:schemeClr val="accent1"/>
                </a:solidFill>
                <a:effectLst>
                  <a:outerShdw blurRad="38100" dist="25400" dir="5400000" algn="ctr" rotWithShape="0">
                    <a:srgbClr val="6E747A">
                      <a:alpha val="43000"/>
                    </a:srgbClr>
                  </a:outerShdw>
                </a:effectLst>
              </a:rPr>
              <a:t>train_C</a:t>
            </a:r>
            <a:r>
              <a:rPr lang="en-US" altLang="zh-CN" sz="3200" b="0" cap="none" spc="0" dirty="0">
                <a:ln w="0"/>
                <a:solidFill>
                  <a:schemeClr val="accent1"/>
                </a:solidFill>
                <a:effectLst>
                  <a:outerShdw blurRad="38100" dist="25400" dir="5400000" algn="ctr" rotWithShape="0">
                    <a:srgbClr val="6E747A">
                      <a:alpha val="43000"/>
                    </a:srgbClr>
                  </a:outerShdw>
                </a:effectLst>
              </a:rPr>
              <a:t> data</a:t>
            </a:r>
            <a:endParaRPr lang="zh-CN" altLang="en-US" sz="32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9" name="表格 8">
            <a:extLst>
              <a:ext uri="{FF2B5EF4-FFF2-40B4-BE49-F238E27FC236}">
                <a16:creationId xmlns:a16="http://schemas.microsoft.com/office/drawing/2014/main" id="{42003466-9308-5A82-6233-08ECE406EED0}"/>
              </a:ext>
            </a:extLst>
          </p:cNvPr>
          <p:cNvGraphicFramePr>
            <a:graphicFrameLocks noGrp="1"/>
          </p:cNvGraphicFramePr>
          <p:nvPr>
            <p:extLst>
              <p:ext uri="{D42A27DB-BD31-4B8C-83A1-F6EECF244321}">
                <p14:modId xmlns:p14="http://schemas.microsoft.com/office/powerpoint/2010/main" val="2818440581"/>
              </p:ext>
            </p:extLst>
          </p:nvPr>
        </p:nvGraphicFramePr>
        <p:xfrm>
          <a:off x="2957975" y="505826"/>
          <a:ext cx="2286554" cy="5907976"/>
        </p:xfrm>
        <a:graphic>
          <a:graphicData uri="http://schemas.openxmlformats.org/drawingml/2006/table">
            <a:tbl>
              <a:tblPr firstRow="1" bandRow="1">
                <a:tableStyleId>{5940675A-B579-460E-94D1-54222C63F5DA}</a:tableStyleId>
              </a:tblPr>
              <a:tblGrid>
                <a:gridCol w="2286554">
                  <a:extLst>
                    <a:ext uri="{9D8B030D-6E8A-4147-A177-3AD203B41FA5}">
                      <a16:colId xmlns:a16="http://schemas.microsoft.com/office/drawing/2014/main" val="1807994568"/>
                    </a:ext>
                  </a:extLst>
                </a:gridCol>
              </a:tblGrid>
              <a:tr h="346987">
                <a:tc>
                  <a:txBody>
                    <a:bodyPr/>
                    <a:lstStyle/>
                    <a:p>
                      <a:pPr algn="r"/>
                      <a:r>
                        <a:rPr lang="en-US" sz="1000" b="1" dirty="0"/>
                        <a:t>amfx_1_bridge_delif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8698446"/>
                  </a:ext>
                </a:extLst>
              </a:tr>
              <a:tr h="346987">
                <a:tc>
                  <a:txBody>
                    <a:bodyPr/>
                    <a:lstStyle/>
                    <a:p>
                      <a:pPr algn="r"/>
                      <a:r>
                        <a:rPr lang="en-US" sz="1000" b="1" dirty="0"/>
                        <a:t>amfx1_ens_interface_down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10408161"/>
                  </a:ext>
                </a:extLst>
              </a:tr>
              <a:tr h="3953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amfx1_ens5_interface-loss-start-70</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6820088"/>
                  </a:ext>
                </a:extLst>
              </a:tr>
              <a:tr h="3469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amfx1_memory-stress-start</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05486368"/>
                  </a:ext>
                </a:extLst>
              </a:tr>
              <a:tr h="3469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amfx1_vcpu-overload-start</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7170848"/>
                  </a:ext>
                </a:extLst>
              </a:tr>
              <a:tr h="3469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ausfx1_bridge-delif</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73588892"/>
                  </a:ext>
                </a:extLst>
              </a:tr>
              <a:tr h="3953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ausfx1_ens4_interface-down</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0877071"/>
                  </a:ext>
                </a:extLst>
              </a:tr>
              <a:tr h="3953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ausfx1_ens4_interface-loss-start-70</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2748817"/>
                  </a:ext>
                </a:extLst>
              </a:tr>
              <a:tr h="3953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ausfx1_memory-stress-start</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4656383"/>
                  </a:ext>
                </a:extLst>
              </a:tr>
              <a:tr h="3469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ausfx1_vcpu-overload-start</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97945451"/>
                  </a:ext>
                </a:extLst>
              </a:tr>
              <a:tr h="3469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dirty="0"/>
                        <a:t>normal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58366067"/>
                  </a:ext>
                </a:extLst>
              </a:tr>
              <a:tr h="3469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udmx1_bridge-delif</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16772671"/>
                  </a:ext>
                </a:extLst>
              </a:tr>
              <a:tr h="3953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udmx1_ens4_interface-down</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39162304"/>
                  </a:ext>
                </a:extLst>
              </a:tr>
              <a:tr h="36490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b="1" i="0" kern="1200" dirty="0">
                          <a:solidFill>
                            <a:schemeClr val="dk1"/>
                          </a:solidFill>
                          <a:effectLst/>
                          <a:latin typeface="+mn-lt"/>
                          <a:ea typeface="+mn-ea"/>
                          <a:cs typeface="+mn-cs"/>
                        </a:rPr>
                        <a:t>udmx1_ens4_interface-loss-start-70</a:t>
                      </a:r>
                      <a:endParaRPr lang="en-US" sz="9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85131668"/>
                  </a:ext>
                </a:extLst>
              </a:tr>
              <a:tr h="3953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udmx1_memory-stress-start</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8722387"/>
                  </a:ext>
                </a:extLst>
              </a:tr>
              <a:tr h="3953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udmx1_vcpu-overload-start</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2077283"/>
                  </a:ext>
                </a:extLst>
              </a:tr>
            </a:tbl>
          </a:graphicData>
        </a:graphic>
      </p:graphicFrame>
      <p:graphicFrame>
        <p:nvGraphicFramePr>
          <p:cNvPr id="11" name="表格 10">
            <a:extLst>
              <a:ext uri="{FF2B5EF4-FFF2-40B4-BE49-F238E27FC236}">
                <a16:creationId xmlns:a16="http://schemas.microsoft.com/office/drawing/2014/main" id="{5BDBB974-48E3-1C8B-C81F-F1E171A7DE6B}"/>
              </a:ext>
            </a:extLst>
          </p:cNvPr>
          <p:cNvGraphicFramePr>
            <a:graphicFrameLocks noGrp="1"/>
          </p:cNvGraphicFramePr>
          <p:nvPr>
            <p:extLst>
              <p:ext uri="{D42A27DB-BD31-4B8C-83A1-F6EECF244321}">
                <p14:modId xmlns:p14="http://schemas.microsoft.com/office/powerpoint/2010/main" val="1922449972"/>
              </p:ext>
            </p:extLst>
          </p:nvPr>
        </p:nvGraphicFramePr>
        <p:xfrm>
          <a:off x="5244528" y="505826"/>
          <a:ext cx="6839440" cy="5735832"/>
        </p:xfrm>
        <a:graphic>
          <a:graphicData uri="http://schemas.openxmlformats.org/drawingml/2006/table">
            <a:tbl>
              <a:tblPr firstRow="1" bandRow="1">
                <a:tableStyleId>{616DA210-FB5B-4158-B5E0-FEB733F419BA}</a:tableStyleId>
              </a:tblPr>
              <a:tblGrid>
                <a:gridCol w="427465">
                  <a:extLst>
                    <a:ext uri="{9D8B030D-6E8A-4147-A177-3AD203B41FA5}">
                      <a16:colId xmlns:a16="http://schemas.microsoft.com/office/drawing/2014/main" val="4184760267"/>
                    </a:ext>
                  </a:extLst>
                </a:gridCol>
                <a:gridCol w="427465">
                  <a:extLst>
                    <a:ext uri="{9D8B030D-6E8A-4147-A177-3AD203B41FA5}">
                      <a16:colId xmlns:a16="http://schemas.microsoft.com/office/drawing/2014/main" val="1258240147"/>
                    </a:ext>
                  </a:extLst>
                </a:gridCol>
                <a:gridCol w="427465">
                  <a:extLst>
                    <a:ext uri="{9D8B030D-6E8A-4147-A177-3AD203B41FA5}">
                      <a16:colId xmlns:a16="http://schemas.microsoft.com/office/drawing/2014/main" val="1698759139"/>
                    </a:ext>
                  </a:extLst>
                </a:gridCol>
                <a:gridCol w="427465">
                  <a:extLst>
                    <a:ext uri="{9D8B030D-6E8A-4147-A177-3AD203B41FA5}">
                      <a16:colId xmlns:a16="http://schemas.microsoft.com/office/drawing/2014/main" val="2008617413"/>
                    </a:ext>
                  </a:extLst>
                </a:gridCol>
                <a:gridCol w="427465">
                  <a:extLst>
                    <a:ext uri="{9D8B030D-6E8A-4147-A177-3AD203B41FA5}">
                      <a16:colId xmlns:a16="http://schemas.microsoft.com/office/drawing/2014/main" val="1009162034"/>
                    </a:ext>
                  </a:extLst>
                </a:gridCol>
                <a:gridCol w="427465">
                  <a:extLst>
                    <a:ext uri="{9D8B030D-6E8A-4147-A177-3AD203B41FA5}">
                      <a16:colId xmlns:a16="http://schemas.microsoft.com/office/drawing/2014/main" val="1959339487"/>
                    </a:ext>
                  </a:extLst>
                </a:gridCol>
                <a:gridCol w="427465">
                  <a:extLst>
                    <a:ext uri="{9D8B030D-6E8A-4147-A177-3AD203B41FA5}">
                      <a16:colId xmlns:a16="http://schemas.microsoft.com/office/drawing/2014/main" val="161526789"/>
                    </a:ext>
                  </a:extLst>
                </a:gridCol>
                <a:gridCol w="427465">
                  <a:extLst>
                    <a:ext uri="{9D8B030D-6E8A-4147-A177-3AD203B41FA5}">
                      <a16:colId xmlns:a16="http://schemas.microsoft.com/office/drawing/2014/main" val="824290817"/>
                    </a:ext>
                  </a:extLst>
                </a:gridCol>
                <a:gridCol w="427465">
                  <a:extLst>
                    <a:ext uri="{9D8B030D-6E8A-4147-A177-3AD203B41FA5}">
                      <a16:colId xmlns:a16="http://schemas.microsoft.com/office/drawing/2014/main" val="3780903538"/>
                    </a:ext>
                  </a:extLst>
                </a:gridCol>
                <a:gridCol w="427465">
                  <a:extLst>
                    <a:ext uri="{9D8B030D-6E8A-4147-A177-3AD203B41FA5}">
                      <a16:colId xmlns:a16="http://schemas.microsoft.com/office/drawing/2014/main" val="1132825712"/>
                    </a:ext>
                  </a:extLst>
                </a:gridCol>
                <a:gridCol w="427465">
                  <a:extLst>
                    <a:ext uri="{9D8B030D-6E8A-4147-A177-3AD203B41FA5}">
                      <a16:colId xmlns:a16="http://schemas.microsoft.com/office/drawing/2014/main" val="674314764"/>
                    </a:ext>
                  </a:extLst>
                </a:gridCol>
                <a:gridCol w="427465">
                  <a:extLst>
                    <a:ext uri="{9D8B030D-6E8A-4147-A177-3AD203B41FA5}">
                      <a16:colId xmlns:a16="http://schemas.microsoft.com/office/drawing/2014/main" val="278438284"/>
                    </a:ext>
                  </a:extLst>
                </a:gridCol>
                <a:gridCol w="427465">
                  <a:extLst>
                    <a:ext uri="{9D8B030D-6E8A-4147-A177-3AD203B41FA5}">
                      <a16:colId xmlns:a16="http://schemas.microsoft.com/office/drawing/2014/main" val="4200487950"/>
                    </a:ext>
                  </a:extLst>
                </a:gridCol>
                <a:gridCol w="427465">
                  <a:extLst>
                    <a:ext uri="{9D8B030D-6E8A-4147-A177-3AD203B41FA5}">
                      <a16:colId xmlns:a16="http://schemas.microsoft.com/office/drawing/2014/main" val="1420002945"/>
                    </a:ext>
                  </a:extLst>
                </a:gridCol>
                <a:gridCol w="427465">
                  <a:extLst>
                    <a:ext uri="{9D8B030D-6E8A-4147-A177-3AD203B41FA5}">
                      <a16:colId xmlns:a16="http://schemas.microsoft.com/office/drawing/2014/main" val="1302325709"/>
                    </a:ext>
                  </a:extLst>
                </a:gridCol>
                <a:gridCol w="427465">
                  <a:extLst>
                    <a:ext uri="{9D8B030D-6E8A-4147-A177-3AD203B41FA5}">
                      <a16:colId xmlns:a16="http://schemas.microsoft.com/office/drawing/2014/main" val="3778663159"/>
                    </a:ext>
                  </a:extLst>
                </a:gridCol>
              </a:tblGrid>
              <a:tr h="349576">
                <a:tc>
                  <a:txBody>
                    <a:bodyPr/>
                    <a:lstStyle/>
                    <a:p>
                      <a:pPr algn="ctr"/>
                      <a:r>
                        <a:rPr lang="en-US" sz="1200" b="0" dirty="0"/>
                        <a:t>8</a:t>
                      </a:r>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r>
                        <a:rPr lang="en-US" sz="1200" b="0" dirty="0"/>
                        <a:t>3</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6</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2</a:t>
                      </a:r>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2808578804"/>
                  </a:ext>
                </a:extLst>
              </a:tr>
              <a:tr h="349576">
                <a:tc>
                  <a:txBody>
                    <a:bodyPr/>
                    <a:lstStyle/>
                    <a:p>
                      <a:pPr algn="ctr"/>
                      <a:endParaRPr lang="en-US" sz="1200" b="0"/>
                    </a:p>
                  </a:txBody>
                  <a:tcPr/>
                </a:tc>
                <a:tc>
                  <a:txBody>
                    <a:bodyPr/>
                    <a:lstStyle/>
                    <a:p>
                      <a:pPr algn="ctr"/>
                      <a:r>
                        <a:rPr lang="en-US" sz="1200" b="0" dirty="0"/>
                        <a:t>19</a:t>
                      </a:r>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4156089919"/>
                  </a:ext>
                </a:extLst>
              </a:tr>
              <a:tr h="349576">
                <a:tc>
                  <a:txBody>
                    <a:bodyPr/>
                    <a:lstStyle/>
                    <a:p>
                      <a:pPr algn="ctr"/>
                      <a:endParaRPr lang="en-US" sz="1200" b="0"/>
                    </a:p>
                  </a:txBody>
                  <a:tcPr/>
                </a:tc>
                <a:tc>
                  <a:txBody>
                    <a:bodyPr/>
                    <a:lstStyle/>
                    <a:p>
                      <a:pPr algn="ctr"/>
                      <a:endParaRPr lang="en-US" sz="1200" b="0" dirty="0"/>
                    </a:p>
                  </a:txBody>
                  <a:tcPr/>
                </a:tc>
                <a:tc>
                  <a:txBody>
                    <a:bodyPr/>
                    <a:lstStyle/>
                    <a:p>
                      <a:pPr algn="ctr"/>
                      <a:r>
                        <a:rPr lang="en-US" sz="1200" b="0" dirty="0"/>
                        <a:t>18</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1</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2713567368"/>
                  </a:ext>
                </a:extLst>
              </a:tr>
              <a:tr h="349576">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r>
                        <a:rPr lang="en-US" sz="1200" b="0" dirty="0"/>
                        <a:t>19</a:t>
                      </a:r>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175171334"/>
                  </a:ext>
                </a:extLst>
              </a:tr>
              <a:tr h="349576">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r>
                        <a:rPr lang="en-US" sz="1200" b="0" dirty="0"/>
                        <a:t>19</a:t>
                      </a:r>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2407743969"/>
                  </a:ext>
                </a:extLst>
              </a:tr>
              <a:tr h="349576">
                <a:tc>
                  <a:txBody>
                    <a:bodyPr/>
                    <a:lstStyle/>
                    <a:p>
                      <a:pPr algn="ctr"/>
                      <a:r>
                        <a:rPr lang="en-US" sz="1200" b="0" dirty="0"/>
                        <a:t>4</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9</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5</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1</a:t>
                      </a:r>
                    </a:p>
                  </a:txBody>
                  <a:tcPr/>
                </a:tc>
                <a:tc>
                  <a:txBody>
                    <a:bodyPr/>
                    <a:lstStyle/>
                    <a:p>
                      <a:pPr algn="ctr"/>
                      <a:endParaRPr lang="en-US" sz="1200" b="0"/>
                    </a:p>
                  </a:txBody>
                  <a:tcPr/>
                </a:tc>
                <a:tc>
                  <a:txBody>
                    <a:bodyPr/>
                    <a:lstStyle/>
                    <a:p>
                      <a:pPr algn="ctr"/>
                      <a:endParaRPr lang="en-US" sz="1200" b="0"/>
                    </a:p>
                  </a:txBody>
                  <a:tcPr/>
                </a:tc>
                <a:extLst>
                  <a:ext uri="{0D108BD9-81ED-4DB2-BD59-A6C34878D82A}">
                    <a16:rowId xmlns:a16="http://schemas.microsoft.com/office/drawing/2014/main" val="2045156628"/>
                  </a:ext>
                </a:extLst>
              </a:tr>
              <a:tr h="349576">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r>
                        <a:rPr lang="en-US" sz="1200" b="0" dirty="0"/>
                        <a:t>19</a:t>
                      </a:r>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endParaRPr lang="en-US" sz="1200" b="0" dirty="0"/>
                    </a:p>
                  </a:txBody>
                  <a:tcPr/>
                </a:tc>
                <a:extLst>
                  <a:ext uri="{0D108BD9-81ED-4DB2-BD59-A6C34878D82A}">
                    <a16:rowId xmlns:a16="http://schemas.microsoft.com/office/drawing/2014/main" val="3836179082"/>
                  </a:ext>
                </a:extLst>
              </a:tr>
              <a:tr h="349576">
                <a:tc>
                  <a:txBody>
                    <a:bodyPr/>
                    <a:lstStyle/>
                    <a:p>
                      <a:pPr algn="ctr"/>
                      <a:r>
                        <a:rPr lang="en-US" sz="1200" b="0" dirty="0"/>
                        <a:t>2</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11</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5</a:t>
                      </a:r>
                    </a:p>
                  </a:txBody>
                  <a:tcPr/>
                </a:tc>
                <a:tc>
                  <a:txBody>
                    <a:bodyPr/>
                    <a:lstStyle/>
                    <a:p>
                      <a:pPr algn="ctr"/>
                      <a:r>
                        <a:rPr lang="en-US" sz="1200" b="0" dirty="0"/>
                        <a:t>1</a:t>
                      </a:r>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3482233479"/>
                  </a:ext>
                </a:extLst>
              </a:tr>
              <a:tr h="349576">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1</a:t>
                      </a:r>
                    </a:p>
                  </a:txBody>
                  <a:tcPr/>
                </a:tc>
                <a:tc>
                  <a:txBody>
                    <a:bodyPr/>
                    <a:lstStyle/>
                    <a:p>
                      <a:pPr algn="ctr"/>
                      <a:r>
                        <a:rPr lang="en-US" sz="1200" b="0" dirty="0"/>
                        <a:t>18</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2897818573"/>
                  </a:ext>
                </a:extLst>
              </a:tr>
              <a:tr h="349576">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19</a:t>
                      </a:r>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859080482"/>
                  </a:ext>
                </a:extLst>
              </a:tr>
              <a:tr h="492192">
                <a:tc>
                  <a:txBody>
                    <a:bodyPr/>
                    <a:lstStyle/>
                    <a:p>
                      <a:pPr algn="ctr"/>
                      <a:r>
                        <a:rPr lang="en-US" sz="1200" b="0" dirty="0"/>
                        <a:t>3</a:t>
                      </a:r>
                    </a:p>
                  </a:txBody>
                  <a:tcPr/>
                </a:tc>
                <a:tc>
                  <a:txBody>
                    <a:bodyPr/>
                    <a:lstStyle/>
                    <a:p>
                      <a:pPr algn="ctr"/>
                      <a:endParaRPr lang="en-US" sz="1200" b="0" dirty="0"/>
                    </a:p>
                  </a:txBody>
                  <a:tcPr/>
                </a:tc>
                <a:tc>
                  <a:txBody>
                    <a:bodyPr/>
                    <a:lstStyle/>
                    <a:p>
                      <a:pPr algn="ctr"/>
                      <a:r>
                        <a:rPr lang="en-US" sz="1200" b="0" dirty="0"/>
                        <a:t>1</a:t>
                      </a:r>
                    </a:p>
                  </a:txBody>
                  <a:tcPr/>
                </a:tc>
                <a:tc>
                  <a:txBody>
                    <a:bodyPr/>
                    <a:lstStyle/>
                    <a:p>
                      <a:pPr algn="ctr"/>
                      <a:endParaRPr lang="en-US" sz="1200" b="0"/>
                    </a:p>
                  </a:txBody>
                  <a:tcPr/>
                </a:tc>
                <a:tc>
                  <a:txBody>
                    <a:bodyPr/>
                    <a:lstStyle/>
                    <a:p>
                      <a:pPr algn="ctr"/>
                      <a:endParaRPr lang="en-US" sz="1200" b="0"/>
                    </a:p>
                  </a:txBody>
                  <a:tcPr/>
                </a:tc>
                <a:tc>
                  <a:txBody>
                    <a:bodyPr/>
                    <a:lstStyle/>
                    <a:p>
                      <a:pPr algn="ctr"/>
                      <a:r>
                        <a:rPr lang="en-US" sz="1200" b="0" dirty="0"/>
                        <a:t>2</a:t>
                      </a:r>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r>
                        <a:rPr lang="en-US" sz="1200" b="0" dirty="0"/>
                        <a:t>579</a:t>
                      </a:r>
                    </a:p>
                  </a:txBody>
                  <a:tcPr/>
                </a:tc>
                <a:tc>
                  <a:txBody>
                    <a:bodyPr/>
                    <a:lstStyle/>
                    <a:p>
                      <a:pPr algn="ctr"/>
                      <a:r>
                        <a:rPr lang="en-US" sz="1200" b="0" dirty="0"/>
                        <a:t>1</a:t>
                      </a:r>
                    </a:p>
                  </a:txBody>
                  <a:tcPr/>
                </a:tc>
                <a:tc>
                  <a:txBody>
                    <a:bodyPr/>
                    <a:lstStyle/>
                    <a:p>
                      <a:pPr algn="ctr"/>
                      <a:endParaRPr lang="en-US" sz="1200" b="0"/>
                    </a:p>
                  </a:txBody>
                  <a:tcPr/>
                </a:tc>
                <a:tc>
                  <a:txBody>
                    <a:bodyPr/>
                    <a:lstStyle/>
                    <a:p>
                      <a:pPr algn="ctr"/>
                      <a:r>
                        <a:rPr lang="en-US" sz="1200" b="0" dirty="0"/>
                        <a:t>2</a:t>
                      </a:r>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2075772894"/>
                  </a:ext>
                </a:extLst>
              </a:tr>
              <a:tr h="349576">
                <a:tc>
                  <a:txBody>
                    <a:bodyPr/>
                    <a:lstStyle/>
                    <a:p>
                      <a:pPr algn="ctr"/>
                      <a:r>
                        <a:rPr lang="en-US" sz="1200" b="0" dirty="0"/>
                        <a:t>2</a:t>
                      </a:r>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r>
                        <a:rPr lang="en-US" sz="1200" b="0" dirty="0"/>
                        <a:t>4</a:t>
                      </a:r>
                    </a:p>
                  </a:txBody>
                  <a:tcPr/>
                </a:tc>
                <a:tc>
                  <a:txBody>
                    <a:bodyPr/>
                    <a:lstStyle/>
                    <a:p>
                      <a:pPr algn="ctr"/>
                      <a:r>
                        <a:rPr lang="en-US" sz="1200" b="0" dirty="0"/>
                        <a:t>13</a:t>
                      </a:r>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1904302918"/>
                  </a:ext>
                </a:extLst>
              </a:tr>
              <a:tr h="349576">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r>
                        <a:rPr lang="en-US" sz="1200" b="0" dirty="0"/>
                        <a:t>19</a:t>
                      </a:r>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2078909548"/>
                  </a:ext>
                </a:extLst>
              </a:tr>
              <a:tr h="349576">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r>
                        <a:rPr lang="en-US" sz="1200" b="0" dirty="0"/>
                        <a:t>5</a:t>
                      </a:r>
                    </a:p>
                  </a:txBody>
                  <a:tcPr/>
                </a:tc>
                <a:tc>
                  <a:txBody>
                    <a:bodyPr/>
                    <a:lstStyle/>
                    <a:p>
                      <a:pPr algn="ctr"/>
                      <a:endParaRPr lang="en-US" sz="1200" b="0"/>
                    </a:p>
                  </a:txBody>
                  <a:tcPr/>
                </a:tc>
                <a:tc>
                  <a:txBody>
                    <a:bodyPr/>
                    <a:lstStyle/>
                    <a:p>
                      <a:pPr algn="ctr"/>
                      <a:endParaRPr lang="en-US" sz="1200" b="0"/>
                    </a:p>
                  </a:txBody>
                  <a:tcPr/>
                </a:tc>
                <a:tc>
                  <a:txBody>
                    <a:bodyPr/>
                    <a:lstStyle/>
                    <a:p>
                      <a:pPr algn="ctr"/>
                      <a:r>
                        <a:rPr lang="en-US" sz="1200" b="0" dirty="0"/>
                        <a:t>14</a:t>
                      </a:r>
                    </a:p>
                  </a:txBody>
                  <a:tcPr/>
                </a:tc>
                <a:tc>
                  <a:txBody>
                    <a:bodyPr/>
                    <a:lstStyle/>
                    <a:p>
                      <a:pPr algn="ctr"/>
                      <a:endParaRPr lang="en-US" sz="1200" b="0" dirty="0"/>
                    </a:p>
                  </a:txBody>
                  <a:tcPr/>
                </a:tc>
                <a:tc>
                  <a:txBody>
                    <a:bodyPr/>
                    <a:lstStyle/>
                    <a:p>
                      <a:pPr algn="ctr"/>
                      <a:endParaRPr lang="en-US" sz="1200" b="0" dirty="0"/>
                    </a:p>
                  </a:txBody>
                  <a:tcPr/>
                </a:tc>
                <a:extLst>
                  <a:ext uri="{0D108BD9-81ED-4DB2-BD59-A6C34878D82A}">
                    <a16:rowId xmlns:a16="http://schemas.microsoft.com/office/drawing/2014/main" val="3293690260"/>
                  </a:ext>
                </a:extLst>
              </a:tr>
              <a:tr h="349576">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r>
                        <a:rPr lang="en-US" sz="1200" b="0" dirty="0"/>
                        <a:t>19</a:t>
                      </a:r>
                    </a:p>
                  </a:txBody>
                  <a:tcPr/>
                </a:tc>
                <a:tc>
                  <a:txBody>
                    <a:bodyPr/>
                    <a:lstStyle/>
                    <a:p>
                      <a:pPr algn="ctr"/>
                      <a:endParaRPr lang="en-US" sz="1200" b="0" dirty="0"/>
                    </a:p>
                  </a:txBody>
                  <a:tcPr/>
                </a:tc>
                <a:extLst>
                  <a:ext uri="{0D108BD9-81ED-4DB2-BD59-A6C34878D82A}">
                    <a16:rowId xmlns:a16="http://schemas.microsoft.com/office/drawing/2014/main" val="2893781935"/>
                  </a:ext>
                </a:extLst>
              </a:tr>
              <a:tr h="349576">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r>
                        <a:rPr lang="en-US" sz="1200" b="0" dirty="0"/>
                        <a:t>1</a:t>
                      </a:r>
                    </a:p>
                  </a:txBody>
                  <a:tcPr/>
                </a:tc>
                <a:tc>
                  <a:txBody>
                    <a:bodyPr/>
                    <a:lstStyle/>
                    <a:p>
                      <a:pPr algn="ctr"/>
                      <a:endParaRPr lang="en-US" sz="1200" b="0"/>
                    </a:p>
                  </a:txBody>
                  <a:tcPr/>
                </a:tc>
                <a:tc>
                  <a:txBody>
                    <a:bodyPr/>
                    <a:lstStyle/>
                    <a:p>
                      <a:pPr algn="ctr"/>
                      <a:endParaRPr lang="en-US" sz="1200" b="0" dirty="0"/>
                    </a:p>
                  </a:txBody>
                  <a:tcPr/>
                </a:tc>
                <a:tc>
                  <a:txBody>
                    <a:bodyPr/>
                    <a:lstStyle/>
                    <a:p>
                      <a:pPr algn="ctr"/>
                      <a:r>
                        <a:rPr lang="en-US" sz="1200" b="0" dirty="0"/>
                        <a:t>1</a:t>
                      </a:r>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r>
                        <a:rPr lang="en-US" sz="1200" b="0" dirty="0"/>
                        <a:t>17</a:t>
                      </a:r>
                    </a:p>
                  </a:txBody>
                  <a:tcPr/>
                </a:tc>
                <a:extLst>
                  <a:ext uri="{0D108BD9-81ED-4DB2-BD59-A6C34878D82A}">
                    <a16:rowId xmlns:a16="http://schemas.microsoft.com/office/drawing/2014/main" val="2827934978"/>
                  </a:ext>
                </a:extLst>
              </a:tr>
            </a:tbl>
          </a:graphicData>
        </a:graphic>
      </p:graphicFrame>
    </p:spTree>
    <p:extLst>
      <p:ext uri="{BB962C8B-B14F-4D97-AF65-F5344CB8AC3E}">
        <p14:creationId xmlns:p14="http://schemas.microsoft.com/office/powerpoint/2010/main" val="601578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DBFE84C-A8A2-4995-BDE0-FFA767460D13}"/>
              </a:ext>
            </a:extLst>
          </p:cNvPr>
          <p:cNvGrpSpPr/>
          <p:nvPr/>
        </p:nvGrpSpPr>
        <p:grpSpPr>
          <a:xfrm>
            <a:off x="0" y="-125119"/>
            <a:ext cx="203200" cy="773460"/>
            <a:chOff x="0" y="0"/>
            <a:chExt cx="7910286" cy="6858000"/>
          </a:xfrm>
        </p:grpSpPr>
        <p:pic>
          <p:nvPicPr>
            <p:cNvPr id="4" name="图片 3">
              <a:extLst>
                <a:ext uri="{FF2B5EF4-FFF2-40B4-BE49-F238E27FC236}">
                  <a16:creationId xmlns:a16="http://schemas.microsoft.com/office/drawing/2014/main" id="{AEAC29F6-4F75-41C3-ACA1-91B8235AC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4B7DBB0E-70C4-4E4E-A6B8-5B23EAA474EC}"/>
                </a:ext>
              </a:extLst>
            </p:cNvPr>
            <p:cNvSpPr/>
            <p:nvPr/>
          </p:nvSpPr>
          <p:spPr>
            <a:xfrm>
              <a:off x="0" y="1743"/>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5ED5437A-D707-4395-918D-3487C98CF5D1}"/>
              </a:ext>
            </a:extLst>
          </p:cNvPr>
          <p:cNvSpPr txBox="1"/>
          <p:nvPr/>
        </p:nvSpPr>
        <p:spPr>
          <a:xfrm>
            <a:off x="8532799" y="6486426"/>
            <a:ext cx="4326737" cy="400110"/>
          </a:xfrm>
          <a:prstGeom prst="rect">
            <a:avLst/>
          </a:prstGeom>
          <a:noFill/>
        </p:spPr>
        <p:txBody>
          <a:bodyPr wrap="square" rtlCol="0">
            <a:spAutoFit/>
          </a:bodyPr>
          <a:lstStyle/>
          <a:p>
            <a:pPr algn="ctr"/>
            <a:r>
              <a:rPr lang="zh-CN" altLang="en-US" sz="2000" dirty="0">
                <a:solidFill>
                  <a:schemeClr val="bg1">
                    <a:lumMod val="95000"/>
                  </a:schemeClr>
                </a:solidFill>
              </a:rPr>
              <a:t>结论总结与推广</a:t>
            </a:r>
          </a:p>
        </p:txBody>
      </p:sp>
      <p:sp>
        <p:nvSpPr>
          <p:cNvPr id="6" name="文本框 5">
            <a:extLst>
              <a:ext uri="{FF2B5EF4-FFF2-40B4-BE49-F238E27FC236}">
                <a16:creationId xmlns:a16="http://schemas.microsoft.com/office/drawing/2014/main" id="{F60B09E0-743C-72A0-B2C7-94A0B3139E16}"/>
              </a:ext>
            </a:extLst>
          </p:cNvPr>
          <p:cNvSpPr txBox="1"/>
          <p:nvPr/>
        </p:nvSpPr>
        <p:spPr>
          <a:xfrm>
            <a:off x="203200" y="73545"/>
            <a:ext cx="10754263" cy="830997"/>
          </a:xfrm>
          <a:prstGeom prst="rect">
            <a:avLst/>
          </a:prstGeom>
          <a:noFill/>
        </p:spPr>
        <p:txBody>
          <a:bodyPr wrap="square">
            <a:spAutoFit/>
          </a:bodyPr>
          <a:lstStyle/>
          <a:p>
            <a:pPr fontAlgn="base">
              <a:buFont typeface="Arial" panose="020B0604020202020204" pitchFamily="34" charset="0"/>
              <a:buChar char="•"/>
            </a:pPr>
            <a:r>
              <a:rPr lang="en-US" altLang="ja-JP" sz="2400" b="1" dirty="0">
                <a:solidFill>
                  <a:srgbClr val="000000"/>
                </a:solidFill>
                <a:latin typeface="Arial" panose="020B0604020202020204" pitchFamily="34" charset="0"/>
              </a:rPr>
              <a:t> </a:t>
            </a:r>
            <a:r>
              <a:rPr lang="en-US" altLang="zh-CN" sz="2800" b="1" dirty="0">
                <a:solidFill>
                  <a:srgbClr val="000000"/>
                </a:solidFill>
                <a:latin typeface="Arial" panose="020B0604020202020204" pitchFamily="34" charset="0"/>
              </a:rPr>
              <a:t>Evaluation Result</a:t>
            </a:r>
            <a:endParaRPr lang="en-US" sz="2000" dirty="0">
              <a:latin typeface="Arial" panose="020B0604020202020204" pitchFamily="34" charset="0"/>
            </a:endParaRPr>
          </a:p>
          <a:p>
            <a:pPr lvl="1" rtl="0" fontAlgn="base">
              <a:spcBef>
                <a:spcPts val="0"/>
              </a:spcBef>
              <a:spcAft>
                <a:spcPts val="0"/>
              </a:spcAft>
            </a:pPr>
            <a:endParaRPr lang="en-US" sz="2000" dirty="0">
              <a:latin typeface="Arial" panose="020B0604020202020204" pitchFamily="34" charset="0"/>
            </a:endParaRPr>
          </a:p>
        </p:txBody>
      </p:sp>
      <p:sp>
        <p:nvSpPr>
          <p:cNvPr id="2" name="矩形 1">
            <a:extLst>
              <a:ext uri="{FF2B5EF4-FFF2-40B4-BE49-F238E27FC236}">
                <a16:creationId xmlns:a16="http://schemas.microsoft.com/office/drawing/2014/main" id="{C7AE2B0D-F12C-D607-AA49-C5F04CC00315}"/>
              </a:ext>
            </a:extLst>
          </p:cNvPr>
          <p:cNvSpPr/>
          <p:nvPr/>
        </p:nvSpPr>
        <p:spPr>
          <a:xfrm>
            <a:off x="2384667" y="810621"/>
            <a:ext cx="6813084" cy="584775"/>
          </a:xfrm>
          <a:prstGeom prst="rect">
            <a:avLst/>
          </a:prstGeom>
          <a:noFill/>
        </p:spPr>
        <p:txBody>
          <a:bodyPr wrap="none" lIns="91440" tIns="45720" rIns="91440" bIns="45720">
            <a:spAutoFit/>
          </a:bodyPr>
          <a:lstStyle/>
          <a:p>
            <a:pPr algn="ctr"/>
            <a:r>
              <a:rPr lang="en-US" altLang="zh-CN" sz="3200" b="0" cap="none" spc="0" dirty="0">
                <a:ln w="0"/>
                <a:solidFill>
                  <a:schemeClr val="accent1"/>
                </a:solidFill>
                <a:effectLst>
                  <a:outerShdw blurRad="38100" dist="25400" dir="5400000" algn="ctr" rotWithShape="0">
                    <a:srgbClr val="6E747A">
                      <a:alpha val="43000"/>
                    </a:srgbClr>
                  </a:outerShdw>
                </a:effectLst>
              </a:rPr>
              <a:t>Normal task: Use 100% of </a:t>
            </a:r>
            <a:r>
              <a:rPr lang="en-US" altLang="zh-CN" sz="3200" b="0" cap="none" spc="0" dirty="0" err="1">
                <a:ln w="0"/>
                <a:solidFill>
                  <a:schemeClr val="accent1"/>
                </a:solidFill>
                <a:effectLst>
                  <a:outerShdw blurRad="38100" dist="25400" dir="5400000" algn="ctr" rotWithShape="0">
                    <a:srgbClr val="6E747A">
                      <a:alpha val="43000"/>
                    </a:srgbClr>
                  </a:outerShdw>
                </a:effectLst>
              </a:rPr>
              <a:t>train_C</a:t>
            </a:r>
            <a:r>
              <a:rPr lang="en-US" altLang="zh-CN" sz="3200" b="0" cap="none" spc="0" dirty="0">
                <a:ln w="0"/>
                <a:solidFill>
                  <a:schemeClr val="accent1"/>
                </a:solidFill>
                <a:effectLst>
                  <a:outerShdw blurRad="38100" dist="25400" dir="5400000" algn="ctr" rotWithShape="0">
                    <a:srgbClr val="6E747A">
                      <a:alpha val="43000"/>
                    </a:srgbClr>
                  </a:outerShdw>
                </a:effectLst>
              </a:rPr>
              <a:t> data</a:t>
            </a:r>
            <a:endParaRPr lang="zh-CN" altLang="en-US" sz="32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10" name="表格 9">
            <a:extLst>
              <a:ext uri="{FF2B5EF4-FFF2-40B4-BE49-F238E27FC236}">
                <a16:creationId xmlns:a16="http://schemas.microsoft.com/office/drawing/2014/main" id="{0D1ECBE9-94E6-2EDC-BF5C-1B52E5DA3B1F}"/>
              </a:ext>
            </a:extLst>
          </p:cNvPr>
          <p:cNvGraphicFramePr>
            <a:graphicFrameLocks noGrp="1"/>
          </p:cNvGraphicFramePr>
          <p:nvPr>
            <p:extLst>
              <p:ext uri="{D42A27DB-BD31-4B8C-83A1-F6EECF244321}">
                <p14:modId xmlns:p14="http://schemas.microsoft.com/office/powerpoint/2010/main" val="1920735494"/>
              </p:ext>
            </p:extLst>
          </p:nvPr>
        </p:nvGraphicFramePr>
        <p:xfrm>
          <a:off x="462558" y="1760220"/>
          <a:ext cx="5328651" cy="4602483"/>
        </p:xfrm>
        <a:graphic>
          <a:graphicData uri="http://schemas.openxmlformats.org/drawingml/2006/table">
            <a:tbl>
              <a:tblPr firstRow="1" bandRow="1">
                <a:tableStyleId>{5C22544A-7EE6-4342-B048-85BDC9FD1C3A}</a:tableStyleId>
              </a:tblPr>
              <a:tblGrid>
                <a:gridCol w="3903017">
                  <a:extLst>
                    <a:ext uri="{9D8B030D-6E8A-4147-A177-3AD203B41FA5}">
                      <a16:colId xmlns:a16="http://schemas.microsoft.com/office/drawing/2014/main" val="1053910398"/>
                    </a:ext>
                  </a:extLst>
                </a:gridCol>
                <a:gridCol w="1425634">
                  <a:extLst>
                    <a:ext uri="{9D8B030D-6E8A-4147-A177-3AD203B41FA5}">
                      <a16:colId xmlns:a16="http://schemas.microsoft.com/office/drawing/2014/main" val="2032136750"/>
                    </a:ext>
                  </a:extLst>
                </a:gridCol>
              </a:tblGrid>
              <a:tr h="511387">
                <a:tc>
                  <a:txBody>
                    <a:bodyPr/>
                    <a:lstStyle/>
                    <a:p>
                      <a:pPr algn="ctr"/>
                      <a:r>
                        <a:rPr lang="en-US" dirty="0"/>
                        <a:t>Labels</a:t>
                      </a:r>
                    </a:p>
                  </a:txBody>
                  <a:tcPr/>
                </a:tc>
                <a:tc>
                  <a:txBody>
                    <a:bodyPr/>
                    <a:lstStyle/>
                    <a:p>
                      <a:pPr algn="ctr"/>
                      <a:r>
                        <a:rPr lang="en-US" dirty="0"/>
                        <a:t>F1 score</a:t>
                      </a:r>
                    </a:p>
                  </a:txBody>
                  <a:tcPr/>
                </a:tc>
                <a:extLst>
                  <a:ext uri="{0D108BD9-81ED-4DB2-BD59-A6C34878D82A}">
                    <a16:rowId xmlns:a16="http://schemas.microsoft.com/office/drawing/2014/main" val="1686054680"/>
                  </a:ext>
                </a:extLst>
              </a:tr>
              <a:tr h="511387">
                <a:tc>
                  <a:txBody>
                    <a:bodyPr/>
                    <a:lstStyle/>
                    <a:p>
                      <a:pPr algn="ctr"/>
                      <a:r>
                        <a:rPr lang="en-US" dirty="0"/>
                        <a:t>amfx_1_bridge-delif</a:t>
                      </a:r>
                    </a:p>
                  </a:txBody>
                  <a:tcPr/>
                </a:tc>
                <a:tc>
                  <a:txBody>
                    <a:bodyPr/>
                    <a:lstStyle/>
                    <a:p>
                      <a:pPr algn="ctr"/>
                      <a:r>
                        <a:rPr lang="en-US" sz="1800" b="0" i="0" kern="1200" dirty="0">
                          <a:solidFill>
                            <a:schemeClr val="dk1"/>
                          </a:solidFill>
                          <a:effectLst/>
                          <a:latin typeface="+mn-lt"/>
                          <a:ea typeface="+mn-ea"/>
                          <a:cs typeface="+mn-cs"/>
                        </a:rPr>
                        <a:t>0.421053</a:t>
                      </a:r>
                      <a:endParaRPr lang="en-US" dirty="0"/>
                    </a:p>
                  </a:txBody>
                  <a:tcPr/>
                </a:tc>
                <a:extLst>
                  <a:ext uri="{0D108BD9-81ED-4DB2-BD59-A6C34878D82A}">
                    <a16:rowId xmlns:a16="http://schemas.microsoft.com/office/drawing/2014/main" val="4006709503"/>
                  </a:ext>
                </a:extLst>
              </a:tr>
              <a:tr h="511387">
                <a:tc>
                  <a:txBody>
                    <a:bodyPr/>
                    <a:lstStyle/>
                    <a:p>
                      <a:pPr algn="ctr"/>
                      <a:r>
                        <a:rPr lang="en-US" sz="1800" b="0" i="0" kern="1200" dirty="0">
                          <a:solidFill>
                            <a:schemeClr val="dk1"/>
                          </a:solidFill>
                          <a:effectLst/>
                          <a:latin typeface="+mn-lt"/>
                          <a:ea typeface="+mn-ea"/>
                          <a:cs typeface="+mn-cs"/>
                        </a:rPr>
                        <a:t>amfx1_ens5_interface-down</a:t>
                      </a:r>
                      <a:endParaRPr lang="en-US" dirty="0"/>
                    </a:p>
                  </a:txBody>
                  <a:tcPr/>
                </a:tc>
                <a:tc>
                  <a:txBody>
                    <a:bodyPr/>
                    <a:lstStyle/>
                    <a:p>
                      <a:pPr algn="ctr"/>
                      <a:r>
                        <a:rPr lang="en-US" sz="1800" b="0" i="0" kern="1200" dirty="0">
                          <a:solidFill>
                            <a:schemeClr val="dk1"/>
                          </a:solidFill>
                          <a:effectLst/>
                          <a:latin typeface="+mn-lt"/>
                          <a:ea typeface="+mn-ea"/>
                          <a:cs typeface="+mn-cs"/>
                        </a:rPr>
                        <a:t>1.0</a:t>
                      </a:r>
                      <a:endParaRPr lang="en-US" dirty="0"/>
                    </a:p>
                  </a:txBody>
                  <a:tcPr/>
                </a:tc>
                <a:extLst>
                  <a:ext uri="{0D108BD9-81ED-4DB2-BD59-A6C34878D82A}">
                    <a16:rowId xmlns:a16="http://schemas.microsoft.com/office/drawing/2014/main" val="4107657771"/>
                  </a:ext>
                </a:extLst>
              </a:tr>
              <a:tr h="511387">
                <a:tc>
                  <a:txBody>
                    <a:bodyPr/>
                    <a:lstStyle/>
                    <a:p>
                      <a:pPr algn="ctr"/>
                      <a:r>
                        <a:rPr lang="en-US" sz="1800" b="0" i="0" kern="1200" dirty="0">
                          <a:solidFill>
                            <a:schemeClr val="dk1"/>
                          </a:solidFill>
                          <a:effectLst/>
                          <a:latin typeface="+mn-lt"/>
                          <a:ea typeface="+mn-ea"/>
                          <a:cs typeface="+mn-cs"/>
                        </a:rPr>
                        <a:t>amfx1_ens5_interface-loss-start-70</a:t>
                      </a:r>
                      <a:endParaRPr lang="en-US" dirty="0"/>
                    </a:p>
                  </a:txBody>
                  <a:tcPr/>
                </a:tc>
                <a:tc>
                  <a:txBody>
                    <a:bodyPr/>
                    <a:lstStyle/>
                    <a:p>
                      <a:pPr algn="ctr"/>
                      <a:r>
                        <a:rPr lang="en-US" sz="1800" b="0" i="0" kern="1200" dirty="0">
                          <a:solidFill>
                            <a:schemeClr val="dk1"/>
                          </a:solidFill>
                          <a:effectLst/>
                          <a:latin typeface="+mn-lt"/>
                          <a:ea typeface="+mn-ea"/>
                          <a:cs typeface="+mn-cs"/>
                        </a:rPr>
                        <a:t>0.947368</a:t>
                      </a:r>
                      <a:endParaRPr lang="en-US" dirty="0"/>
                    </a:p>
                  </a:txBody>
                  <a:tcPr/>
                </a:tc>
                <a:extLst>
                  <a:ext uri="{0D108BD9-81ED-4DB2-BD59-A6C34878D82A}">
                    <a16:rowId xmlns:a16="http://schemas.microsoft.com/office/drawing/2014/main" val="2103663256"/>
                  </a:ext>
                </a:extLst>
              </a:tr>
              <a:tr h="511387">
                <a:tc>
                  <a:txBody>
                    <a:bodyPr/>
                    <a:lstStyle/>
                    <a:p>
                      <a:pPr algn="ctr"/>
                      <a:r>
                        <a:rPr lang="en-US" sz="1800" b="0" i="0" kern="1200" dirty="0">
                          <a:solidFill>
                            <a:schemeClr val="dk1"/>
                          </a:solidFill>
                          <a:effectLst/>
                          <a:latin typeface="+mn-lt"/>
                          <a:ea typeface="+mn-ea"/>
                          <a:cs typeface="+mn-cs"/>
                        </a:rPr>
                        <a:t>amfx1_memory-stress-start</a:t>
                      </a:r>
                      <a:endParaRPr lang="en-US" dirty="0"/>
                    </a:p>
                  </a:txBody>
                  <a:tcPr/>
                </a:tc>
                <a:tc>
                  <a:txBody>
                    <a:bodyPr/>
                    <a:lstStyle/>
                    <a:p>
                      <a:pPr algn="ctr"/>
                      <a:r>
                        <a:rPr lang="en-US" dirty="0"/>
                        <a:t>1.0</a:t>
                      </a:r>
                    </a:p>
                  </a:txBody>
                  <a:tcPr/>
                </a:tc>
                <a:extLst>
                  <a:ext uri="{0D108BD9-81ED-4DB2-BD59-A6C34878D82A}">
                    <a16:rowId xmlns:a16="http://schemas.microsoft.com/office/drawing/2014/main" val="914291296"/>
                  </a:ext>
                </a:extLst>
              </a:tr>
              <a:tr h="511387">
                <a:tc>
                  <a:txBody>
                    <a:bodyPr/>
                    <a:lstStyle/>
                    <a:p>
                      <a:pPr algn="ctr"/>
                      <a:r>
                        <a:rPr lang="en-US" sz="1800" b="0" i="0" kern="1200" dirty="0">
                          <a:solidFill>
                            <a:schemeClr val="dk1"/>
                          </a:solidFill>
                          <a:effectLst/>
                          <a:latin typeface="+mn-lt"/>
                          <a:ea typeface="+mn-ea"/>
                          <a:cs typeface="+mn-cs"/>
                        </a:rPr>
                        <a:t>amfx1_vcpu-overload-start</a:t>
                      </a:r>
                      <a:endParaRPr lang="en-US" dirty="0"/>
                    </a:p>
                  </a:txBody>
                  <a:tcPr/>
                </a:tc>
                <a:tc>
                  <a:txBody>
                    <a:bodyPr/>
                    <a:lstStyle/>
                    <a:p>
                      <a:pPr algn="ctr"/>
                      <a:r>
                        <a:rPr lang="en-US" dirty="0"/>
                        <a:t>1.0</a:t>
                      </a:r>
                    </a:p>
                  </a:txBody>
                  <a:tcPr/>
                </a:tc>
                <a:extLst>
                  <a:ext uri="{0D108BD9-81ED-4DB2-BD59-A6C34878D82A}">
                    <a16:rowId xmlns:a16="http://schemas.microsoft.com/office/drawing/2014/main" val="4047287123"/>
                  </a:ext>
                </a:extLst>
              </a:tr>
              <a:tr h="511387">
                <a:tc>
                  <a:txBody>
                    <a:bodyPr/>
                    <a:lstStyle/>
                    <a:p>
                      <a:pPr algn="ctr"/>
                      <a:r>
                        <a:rPr lang="en-US" sz="1800" b="0" i="0" kern="1200" dirty="0">
                          <a:solidFill>
                            <a:schemeClr val="dk1"/>
                          </a:solidFill>
                          <a:effectLst/>
                          <a:latin typeface="+mn-lt"/>
                          <a:ea typeface="+mn-ea"/>
                          <a:cs typeface="+mn-cs"/>
                        </a:rPr>
                        <a:t>ausfx1_bridge-delif</a:t>
                      </a:r>
                      <a:endParaRPr lang="en-US" dirty="0"/>
                    </a:p>
                  </a:txBody>
                  <a:tcPr/>
                </a:tc>
                <a:tc>
                  <a:txBody>
                    <a:bodyPr/>
                    <a:lstStyle/>
                    <a:p>
                      <a:pPr algn="ctr"/>
                      <a:r>
                        <a:rPr lang="en-US" sz="1800" b="0" i="0" kern="1200" dirty="0">
                          <a:solidFill>
                            <a:schemeClr val="dk1"/>
                          </a:solidFill>
                          <a:effectLst/>
                          <a:latin typeface="+mn-lt"/>
                          <a:ea typeface="+mn-ea"/>
                          <a:cs typeface="+mn-cs"/>
                        </a:rPr>
                        <a:t>0.529411</a:t>
                      </a:r>
                      <a:endParaRPr lang="en-US" dirty="0"/>
                    </a:p>
                  </a:txBody>
                  <a:tcPr/>
                </a:tc>
                <a:extLst>
                  <a:ext uri="{0D108BD9-81ED-4DB2-BD59-A6C34878D82A}">
                    <a16:rowId xmlns:a16="http://schemas.microsoft.com/office/drawing/2014/main" val="1295319870"/>
                  </a:ext>
                </a:extLst>
              </a:tr>
              <a:tr h="511387">
                <a:tc>
                  <a:txBody>
                    <a:bodyPr/>
                    <a:lstStyle/>
                    <a:p>
                      <a:pPr algn="ctr"/>
                      <a:r>
                        <a:rPr lang="en-US" sz="1800" b="0" i="0" kern="1200" dirty="0">
                          <a:solidFill>
                            <a:schemeClr val="dk1"/>
                          </a:solidFill>
                          <a:effectLst/>
                          <a:latin typeface="+mn-lt"/>
                          <a:ea typeface="+mn-ea"/>
                          <a:cs typeface="+mn-cs"/>
                        </a:rPr>
                        <a:t>ausfx1_ens4_interface-down</a:t>
                      </a:r>
                      <a:endParaRPr lang="en-US" dirty="0"/>
                    </a:p>
                  </a:txBody>
                  <a:tcPr/>
                </a:tc>
                <a:tc>
                  <a:txBody>
                    <a:bodyPr/>
                    <a:lstStyle/>
                    <a:p>
                      <a:pPr algn="ctr"/>
                      <a:r>
                        <a:rPr lang="en-US" dirty="0"/>
                        <a:t>1.0</a:t>
                      </a:r>
                    </a:p>
                  </a:txBody>
                  <a:tcPr/>
                </a:tc>
                <a:extLst>
                  <a:ext uri="{0D108BD9-81ED-4DB2-BD59-A6C34878D82A}">
                    <a16:rowId xmlns:a16="http://schemas.microsoft.com/office/drawing/2014/main" val="1632073421"/>
                  </a:ext>
                </a:extLst>
              </a:tr>
              <a:tr h="511387">
                <a:tc>
                  <a:txBody>
                    <a:bodyPr/>
                    <a:lstStyle/>
                    <a:p>
                      <a:pPr algn="ctr"/>
                      <a:r>
                        <a:rPr lang="en-US" sz="1800" b="0" i="0" kern="1200" dirty="0">
                          <a:solidFill>
                            <a:schemeClr val="dk1"/>
                          </a:solidFill>
                          <a:effectLst/>
                          <a:latin typeface="+mn-lt"/>
                          <a:ea typeface="+mn-ea"/>
                          <a:cs typeface="+mn-cs"/>
                        </a:rPr>
                        <a:t>ausfx1_ens4_interface-loss-start-70</a:t>
                      </a:r>
                      <a:endParaRPr lang="en-US" dirty="0"/>
                    </a:p>
                  </a:txBody>
                  <a:tcPr/>
                </a:tc>
                <a:tc>
                  <a:txBody>
                    <a:bodyPr/>
                    <a:lstStyle/>
                    <a:p>
                      <a:pPr algn="ctr"/>
                      <a:r>
                        <a:rPr lang="en-US" sz="1800" b="0" i="0" kern="1200" dirty="0">
                          <a:solidFill>
                            <a:schemeClr val="dk1"/>
                          </a:solidFill>
                          <a:effectLst/>
                          <a:latin typeface="+mn-lt"/>
                          <a:ea typeface="+mn-ea"/>
                          <a:cs typeface="+mn-cs"/>
                        </a:rPr>
                        <a:t>0.6875</a:t>
                      </a:r>
                      <a:endParaRPr lang="en-US" dirty="0"/>
                    </a:p>
                  </a:txBody>
                  <a:tcPr/>
                </a:tc>
                <a:extLst>
                  <a:ext uri="{0D108BD9-81ED-4DB2-BD59-A6C34878D82A}">
                    <a16:rowId xmlns:a16="http://schemas.microsoft.com/office/drawing/2014/main" val="3027551959"/>
                  </a:ext>
                </a:extLst>
              </a:tr>
            </a:tbl>
          </a:graphicData>
        </a:graphic>
      </p:graphicFrame>
      <p:graphicFrame>
        <p:nvGraphicFramePr>
          <p:cNvPr id="11" name="表格 10">
            <a:extLst>
              <a:ext uri="{FF2B5EF4-FFF2-40B4-BE49-F238E27FC236}">
                <a16:creationId xmlns:a16="http://schemas.microsoft.com/office/drawing/2014/main" id="{2CC5C8F5-945C-BC71-A099-6F595101003D}"/>
              </a:ext>
            </a:extLst>
          </p:cNvPr>
          <p:cNvGraphicFramePr>
            <a:graphicFrameLocks noGrp="1"/>
          </p:cNvGraphicFramePr>
          <p:nvPr>
            <p:extLst>
              <p:ext uri="{D42A27DB-BD31-4B8C-83A1-F6EECF244321}">
                <p14:modId xmlns:p14="http://schemas.microsoft.com/office/powerpoint/2010/main" val="1172830377"/>
              </p:ext>
            </p:extLst>
          </p:nvPr>
        </p:nvGraphicFramePr>
        <p:xfrm>
          <a:off x="6096000" y="1760220"/>
          <a:ext cx="5328651" cy="4602483"/>
        </p:xfrm>
        <a:graphic>
          <a:graphicData uri="http://schemas.openxmlformats.org/drawingml/2006/table">
            <a:tbl>
              <a:tblPr firstRow="1" bandRow="1">
                <a:tableStyleId>{5C22544A-7EE6-4342-B048-85BDC9FD1C3A}</a:tableStyleId>
              </a:tblPr>
              <a:tblGrid>
                <a:gridCol w="3903017">
                  <a:extLst>
                    <a:ext uri="{9D8B030D-6E8A-4147-A177-3AD203B41FA5}">
                      <a16:colId xmlns:a16="http://schemas.microsoft.com/office/drawing/2014/main" val="1053910398"/>
                    </a:ext>
                  </a:extLst>
                </a:gridCol>
                <a:gridCol w="1425634">
                  <a:extLst>
                    <a:ext uri="{9D8B030D-6E8A-4147-A177-3AD203B41FA5}">
                      <a16:colId xmlns:a16="http://schemas.microsoft.com/office/drawing/2014/main" val="2032136750"/>
                    </a:ext>
                  </a:extLst>
                </a:gridCol>
              </a:tblGrid>
              <a:tr h="511387">
                <a:tc>
                  <a:txBody>
                    <a:bodyPr/>
                    <a:lstStyle/>
                    <a:p>
                      <a:pPr algn="ctr"/>
                      <a:r>
                        <a:rPr lang="en-US" sz="1800" b="0" i="0" kern="1200" dirty="0">
                          <a:solidFill>
                            <a:schemeClr val="dk1"/>
                          </a:solidFill>
                          <a:effectLst/>
                          <a:latin typeface="+mn-lt"/>
                          <a:ea typeface="+mn-ea"/>
                          <a:cs typeface="+mn-cs"/>
                        </a:rPr>
                        <a:t>ausfx1_memory-stress-start</a:t>
                      </a:r>
                      <a:endParaRPr lang="en-US" dirty="0"/>
                    </a:p>
                  </a:txBody>
                  <a:tcPr>
                    <a:solidFill>
                      <a:schemeClr val="accent1">
                        <a:lumMod val="40000"/>
                        <a:lumOff val="60000"/>
                      </a:schemeClr>
                    </a:solidFill>
                  </a:tcPr>
                </a:tc>
                <a:tc>
                  <a:txBody>
                    <a:bodyPr/>
                    <a:lstStyle/>
                    <a:p>
                      <a:pPr algn="ctr"/>
                      <a:r>
                        <a:rPr lang="en-US" sz="1800" b="0" i="0" kern="1200" dirty="0">
                          <a:solidFill>
                            <a:schemeClr val="tx1"/>
                          </a:solidFill>
                          <a:effectLst/>
                          <a:latin typeface="+mn-lt"/>
                          <a:ea typeface="+mn-ea"/>
                          <a:cs typeface="+mn-cs"/>
                        </a:rPr>
                        <a:t>0.972973</a:t>
                      </a:r>
                      <a:endParaRPr 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4006709503"/>
                  </a:ext>
                </a:extLst>
              </a:tr>
              <a:tr h="511387">
                <a:tc>
                  <a:txBody>
                    <a:bodyPr/>
                    <a:lstStyle/>
                    <a:p>
                      <a:pPr algn="ctr"/>
                      <a:r>
                        <a:rPr lang="en-US" sz="1800" b="0" i="0" kern="1200" dirty="0">
                          <a:solidFill>
                            <a:schemeClr val="dk1"/>
                          </a:solidFill>
                          <a:effectLst/>
                          <a:latin typeface="+mn-lt"/>
                          <a:ea typeface="+mn-ea"/>
                          <a:cs typeface="+mn-cs"/>
                        </a:rPr>
                        <a:t>ausfx1_vcpu-overload-start</a:t>
                      </a:r>
                      <a:endParaRPr lang="en-US" dirty="0"/>
                    </a:p>
                  </a:txBody>
                  <a:tcPr/>
                </a:tc>
                <a:tc>
                  <a:txBody>
                    <a:bodyPr/>
                    <a:lstStyle/>
                    <a:p>
                      <a:pPr algn="ctr"/>
                      <a:r>
                        <a:rPr lang="en-US" sz="1800" b="0" i="0" kern="1200" dirty="0">
                          <a:solidFill>
                            <a:schemeClr val="dk1"/>
                          </a:solidFill>
                          <a:effectLst/>
                          <a:latin typeface="+mn-lt"/>
                          <a:ea typeface="+mn-ea"/>
                          <a:cs typeface="+mn-cs"/>
                        </a:rPr>
                        <a:t>1.0</a:t>
                      </a:r>
                      <a:endParaRPr lang="en-US" dirty="0"/>
                    </a:p>
                  </a:txBody>
                  <a:tcPr/>
                </a:tc>
                <a:extLst>
                  <a:ext uri="{0D108BD9-81ED-4DB2-BD59-A6C34878D82A}">
                    <a16:rowId xmlns:a16="http://schemas.microsoft.com/office/drawing/2014/main" val="4107657771"/>
                  </a:ext>
                </a:extLst>
              </a:tr>
              <a:tr h="511387">
                <a:tc>
                  <a:txBody>
                    <a:bodyPr/>
                    <a:lstStyle/>
                    <a:p>
                      <a:pPr algn="ctr"/>
                      <a:r>
                        <a:rPr lang="en-US" dirty="0"/>
                        <a:t>normal</a:t>
                      </a:r>
                    </a:p>
                  </a:txBody>
                  <a:tcPr/>
                </a:tc>
                <a:tc>
                  <a:txBody>
                    <a:bodyPr/>
                    <a:lstStyle/>
                    <a:p>
                      <a:pPr algn="ctr"/>
                      <a:r>
                        <a:rPr lang="en-US" sz="1800" b="0" i="0" kern="1200" dirty="0">
                          <a:solidFill>
                            <a:schemeClr val="dk1"/>
                          </a:solidFill>
                          <a:effectLst/>
                          <a:latin typeface="+mn-lt"/>
                          <a:ea typeface="+mn-ea"/>
                          <a:cs typeface="+mn-cs"/>
                        </a:rPr>
                        <a:t>0.970622</a:t>
                      </a:r>
                      <a:endParaRPr lang="en-US" dirty="0"/>
                    </a:p>
                  </a:txBody>
                  <a:tcPr/>
                </a:tc>
                <a:extLst>
                  <a:ext uri="{0D108BD9-81ED-4DB2-BD59-A6C34878D82A}">
                    <a16:rowId xmlns:a16="http://schemas.microsoft.com/office/drawing/2014/main" val="2103663256"/>
                  </a:ext>
                </a:extLst>
              </a:tr>
              <a:tr h="511387">
                <a:tc>
                  <a:txBody>
                    <a:bodyPr/>
                    <a:lstStyle/>
                    <a:p>
                      <a:pPr algn="ctr"/>
                      <a:r>
                        <a:rPr lang="en-US" sz="1800" b="0" i="0" kern="1200" dirty="0">
                          <a:solidFill>
                            <a:schemeClr val="dk1"/>
                          </a:solidFill>
                          <a:effectLst/>
                          <a:latin typeface="+mn-lt"/>
                          <a:ea typeface="+mn-ea"/>
                          <a:cs typeface="+mn-cs"/>
                        </a:rPr>
                        <a:t>udmx1_bridge-delif</a:t>
                      </a:r>
                      <a:endParaRPr lang="en-US" dirty="0"/>
                    </a:p>
                  </a:txBody>
                  <a:tcPr/>
                </a:tc>
                <a:tc>
                  <a:txBody>
                    <a:bodyPr/>
                    <a:lstStyle/>
                    <a:p>
                      <a:pPr algn="ctr"/>
                      <a:r>
                        <a:rPr lang="en-US" sz="1800" b="0" i="0" kern="1200" dirty="0">
                          <a:solidFill>
                            <a:schemeClr val="dk1"/>
                          </a:solidFill>
                          <a:effectLst/>
                          <a:latin typeface="+mn-lt"/>
                          <a:ea typeface="+mn-ea"/>
                          <a:cs typeface="+mn-cs"/>
                        </a:rPr>
                        <a:t>0.764706</a:t>
                      </a:r>
                      <a:endParaRPr lang="en-US" dirty="0"/>
                    </a:p>
                  </a:txBody>
                  <a:tcPr/>
                </a:tc>
                <a:extLst>
                  <a:ext uri="{0D108BD9-81ED-4DB2-BD59-A6C34878D82A}">
                    <a16:rowId xmlns:a16="http://schemas.microsoft.com/office/drawing/2014/main" val="914291296"/>
                  </a:ext>
                </a:extLst>
              </a:tr>
              <a:tr h="511387">
                <a:tc>
                  <a:txBody>
                    <a:bodyPr/>
                    <a:lstStyle/>
                    <a:p>
                      <a:pPr algn="ctr"/>
                      <a:r>
                        <a:rPr lang="en-US" sz="1800" b="0" i="0" kern="1200" dirty="0">
                          <a:solidFill>
                            <a:schemeClr val="dk1"/>
                          </a:solidFill>
                          <a:effectLst/>
                          <a:latin typeface="+mn-lt"/>
                          <a:ea typeface="+mn-ea"/>
                          <a:cs typeface="+mn-cs"/>
                        </a:rPr>
                        <a:t>udmx1_ens4_interface-down</a:t>
                      </a:r>
                      <a:endParaRPr lang="en-US" dirty="0"/>
                    </a:p>
                  </a:txBody>
                  <a:tcPr/>
                </a:tc>
                <a:tc>
                  <a:txBody>
                    <a:bodyPr/>
                    <a:lstStyle/>
                    <a:p>
                      <a:pPr algn="ctr"/>
                      <a:r>
                        <a:rPr lang="en-US" sz="1800" b="0" i="0" kern="1200" dirty="0">
                          <a:solidFill>
                            <a:schemeClr val="dk1"/>
                          </a:solidFill>
                          <a:effectLst/>
                          <a:latin typeface="+mn-lt"/>
                          <a:ea typeface="+mn-ea"/>
                          <a:cs typeface="+mn-cs"/>
                        </a:rPr>
                        <a:t>1.0</a:t>
                      </a:r>
                      <a:endParaRPr lang="en-US" dirty="0"/>
                    </a:p>
                  </a:txBody>
                  <a:tcPr/>
                </a:tc>
                <a:extLst>
                  <a:ext uri="{0D108BD9-81ED-4DB2-BD59-A6C34878D82A}">
                    <a16:rowId xmlns:a16="http://schemas.microsoft.com/office/drawing/2014/main" val="4047287123"/>
                  </a:ext>
                </a:extLst>
              </a:tr>
              <a:tr h="511387">
                <a:tc>
                  <a:txBody>
                    <a:bodyPr/>
                    <a:lstStyle/>
                    <a:p>
                      <a:pPr algn="ctr"/>
                      <a:r>
                        <a:rPr lang="en-US" sz="1800" b="0" i="0" kern="1200" dirty="0">
                          <a:solidFill>
                            <a:schemeClr val="dk1"/>
                          </a:solidFill>
                          <a:effectLst/>
                          <a:latin typeface="+mn-lt"/>
                          <a:ea typeface="+mn-ea"/>
                          <a:cs typeface="+mn-cs"/>
                        </a:rPr>
                        <a:t>udmx1_ens4_interface-loss-start-70</a:t>
                      </a:r>
                      <a:endParaRPr lang="en-US" dirty="0"/>
                    </a:p>
                  </a:txBody>
                  <a:tcPr/>
                </a:tc>
                <a:tc>
                  <a:txBody>
                    <a:bodyPr/>
                    <a:lstStyle/>
                    <a:p>
                      <a:pPr algn="ctr"/>
                      <a:r>
                        <a:rPr lang="en-US" sz="1800" b="0" i="0" kern="1200" dirty="0">
                          <a:solidFill>
                            <a:schemeClr val="dk1"/>
                          </a:solidFill>
                          <a:effectLst/>
                          <a:latin typeface="+mn-lt"/>
                          <a:ea typeface="+mn-ea"/>
                          <a:cs typeface="+mn-cs"/>
                        </a:rPr>
                        <a:t>0.736842</a:t>
                      </a:r>
                      <a:endParaRPr lang="en-US" dirty="0"/>
                    </a:p>
                  </a:txBody>
                  <a:tcPr/>
                </a:tc>
                <a:extLst>
                  <a:ext uri="{0D108BD9-81ED-4DB2-BD59-A6C34878D82A}">
                    <a16:rowId xmlns:a16="http://schemas.microsoft.com/office/drawing/2014/main" val="1295319870"/>
                  </a:ext>
                </a:extLst>
              </a:tr>
              <a:tr h="511387">
                <a:tc>
                  <a:txBody>
                    <a:bodyPr/>
                    <a:lstStyle/>
                    <a:p>
                      <a:pPr algn="ctr"/>
                      <a:r>
                        <a:rPr lang="en-US" sz="1800" b="0" i="0" kern="1200" dirty="0">
                          <a:solidFill>
                            <a:schemeClr val="dk1"/>
                          </a:solidFill>
                          <a:effectLst/>
                          <a:latin typeface="+mn-lt"/>
                          <a:ea typeface="+mn-ea"/>
                          <a:cs typeface="+mn-cs"/>
                        </a:rPr>
                        <a:t>udmx1_memory-stress-start</a:t>
                      </a:r>
                      <a:endParaRPr lang="en-US" dirty="0"/>
                    </a:p>
                  </a:txBody>
                  <a:tcPr/>
                </a:tc>
                <a:tc>
                  <a:txBody>
                    <a:bodyPr/>
                    <a:lstStyle/>
                    <a:p>
                      <a:pPr algn="ctr"/>
                      <a:r>
                        <a:rPr lang="en-US" sz="1800" b="0" i="0" kern="1200" dirty="0">
                          <a:solidFill>
                            <a:schemeClr val="dk1"/>
                          </a:solidFill>
                          <a:effectLst/>
                          <a:latin typeface="+mn-lt"/>
                          <a:ea typeface="+mn-ea"/>
                          <a:cs typeface="+mn-cs"/>
                        </a:rPr>
                        <a:t>1.0</a:t>
                      </a:r>
                      <a:endParaRPr lang="en-US" dirty="0"/>
                    </a:p>
                  </a:txBody>
                  <a:tcPr/>
                </a:tc>
                <a:extLst>
                  <a:ext uri="{0D108BD9-81ED-4DB2-BD59-A6C34878D82A}">
                    <a16:rowId xmlns:a16="http://schemas.microsoft.com/office/drawing/2014/main" val="1632073421"/>
                  </a:ext>
                </a:extLst>
              </a:tr>
              <a:tr h="511387">
                <a:tc>
                  <a:txBody>
                    <a:bodyPr/>
                    <a:lstStyle/>
                    <a:p>
                      <a:pPr algn="ctr"/>
                      <a:r>
                        <a:rPr lang="en-US" sz="1800" b="0" i="0" kern="1200" dirty="0">
                          <a:solidFill>
                            <a:schemeClr val="dk1"/>
                          </a:solidFill>
                          <a:effectLst/>
                          <a:latin typeface="+mn-lt"/>
                          <a:ea typeface="+mn-ea"/>
                          <a:cs typeface="+mn-cs"/>
                        </a:rPr>
                        <a:t>udmx1_vcpu-overload-start</a:t>
                      </a:r>
                      <a:endParaRPr lang="en-US" dirty="0"/>
                    </a:p>
                  </a:txBody>
                  <a:tcPr/>
                </a:tc>
                <a:tc>
                  <a:txBody>
                    <a:bodyPr/>
                    <a:lstStyle/>
                    <a:p>
                      <a:pPr algn="ctr"/>
                      <a:r>
                        <a:rPr lang="en-US" sz="1800" b="0" i="0" kern="1200" dirty="0">
                          <a:solidFill>
                            <a:schemeClr val="dk1"/>
                          </a:solidFill>
                          <a:effectLst/>
                          <a:latin typeface="+mn-lt"/>
                          <a:ea typeface="+mn-ea"/>
                          <a:cs typeface="+mn-cs"/>
                        </a:rPr>
                        <a:t>0.944444</a:t>
                      </a:r>
                      <a:endParaRPr lang="en-US" dirty="0"/>
                    </a:p>
                  </a:txBody>
                  <a:tcPr/>
                </a:tc>
                <a:extLst>
                  <a:ext uri="{0D108BD9-81ED-4DB2-BD59-A6C34878D82A}">
                    <a16:rowId xmlns:a16="http://schemas.microsoft.com/office/drawing/2014/main" val="3027551959"/>
                  </a:ext>
                </a:extLst>
              </a:tr>
              <a:tr h="511387">
                <a:tc>
                  <a:txBody>
                    <a:bodyPr/>
                    <a:lstStyle/>
                    <a:p>
                      <a:pPr algn="ctr"/>
                      <a:r>
                        <a:rPr lang="en-US" b="1" dirty="0"/>
                        <a:t>Average F1 score</a:t>
                      </a:r>
                    </a:p>
                  </a:txBody>
                  <a:tcPr/>
                </a:tc>
                <a:tc>
                  <a:txBody>
                    <a:bodyPr/>
                    <a:lstStyle/>
                    <a:p>
                      <a:pPr algn="ctr"/>
                      <a:r>
                        <a:rPr lang="en-US" sz="1800" b="1" i="0" kern="1200" dirty="0">
                          <a:solidFill>
                            <a:schemeClr val="dk1"/>
                          </a:solidFill>
                          <a:effectLst/>
                          <a:latin typeface="+mn-lt"/>
                          <a:ea typeface="+mn-ea"/>
                          <a:cs typeface="+mn-cs"/>
                        </a:rPr>
                        <a:t>0.873435</a:t>
                      </a:r>
                      <a:endParaRPr lang="en-US" b="1" dirty="0"/>
                    </a:p>
                  </a:txBody>
                  <a:tcPr/>
                </a:tc>
                <a:extLst>
                  <a:ext uri="{0D108BD9-81ED-4DB2-BD59-A6C34878D82A}">
                    <a16:rowId xmlns:a16="http://schemas.microsoft.com/office/drawing/2014/main" val="4031204637"/>
                  </a:ext>
                </a:extLst>
              </a:tr>
            </a:tbl>
          </a:graphicData>
        </a:graphic>
      </p:graphicFrame>
    </p:spTree>
    <p:extLst>
      <p:ext uri="{BB962C8B-B14F-4D97-AF65-F5344CB8AC3E}">
        <p14:creationId xmlns:p14="http://schemas.microsoft.com/office/powerpoint/2010/main" val="67870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DBFE84C-A8A2-4995-BDE0-FFA767460D13}"/>
              </a:ext>
            </a:extLst>
          </p:cNvPr>
          <p:cNvGrpSpPr/>
          <p:nvPr/>
        </p:nvGrpSpPr>
        <p:grpSpPr>
          <a:xfrm>
            <a:off x="0" y="-125119"/>
            <a:ext cx="203200" cy="773460"/>
            <a:chOff x="0" y="0"/>
            <a:chExt cx="7910286" cy="6858000"/>
          </a:xfrm>
        </p:grpSpPr>
        <p:pic>
          <p:nvPicPr>
            <p:cNvPr id="4" name="图片 3">
              <a:extLst>
                <a:ext uri="{FF2B5EF4-FFF2-40B4-BE49-F238E27FC236}">
                  <a16:creationId xmlns:a16="http://schemas.microsoft.com/office/drawing/2014/main" id="{AEAC29F6-4F75-41C3-ACA1-91B8235AC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4B7DBB0E-70C4-4E4E-A6B8-5B23EAA474EC}"/>
                </a:ext>
              </a:extLst>
            </p:cNvPr>
            <p:cNvSpPr/>
            <p:nvPr/>
          </p:nvSpPr>
          <p:spPr>
            <a:xfrm>
              <a:off x="0" y="1743"/>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5ED5437A-D707-4395-918D-3487C98CF5D1}"/>
              </a:ext>
            </a:extLst>
          </p:cNvPr>
          <p:cNvSpPr txBox="1"/>
          <p:nvPr/>
        </p:nvSpPr>
        <p:spPr>
          <a:xfrm>
            <a:off x="8532799" y="6486426"/>
            <a:ext cx="4326737" cy="400110"/>
          </a:xfrm>
          <a:prstGeom prst="rect">
            <a:avLst/>
          </a:prstGeom>
          <a:noFill/>
        </p:spPr>
        <p:txBody>
          <a:bodyPr wrap="square" rtlCol="0">
            <a:spAutoFit/>
          </a:bodyPr>
          <a:lstStyle/>
          <a:p>
            <a:pPr algn="ctr"/>
            <a:r>
              <a:rPr lang="zh-CN" altLang="en-US" sz="2000" dirty="0">
                <a:solidFill>
                  <a:schemeClr val="bg1">
                    <a:lumMod val="95000"/>
                  </a:schemeClr>
                </a:solidFill>
              </a:rPr>
              <a:t>结论总结与推广</a:t>
            </a:r>
          </a:p>
        </p:txBody>
      </p:sp>
      <p:sp>
        <p:nvSpPr>
          <p:cNvPr id="6" name="文本框 5">
            <a:extLst>
              <a:ext uri="{FF2B5EF4-FFF2-40B4-BE49-F238E27FC236}">
                <a16:creationId xmlns:a16="http://schemas.microsoft.com/office/drawing/2014/main" id="{F60B09E0-743C-72A0-B2C7-94A0B3139E16}"/>
              </a:ext>
            </a:extLst>
          </p:cNvPr>
          <p:cNvSpPr txBox="1"/>
          <p:nvPr/>
        </p:nvSpPr>
        <p:spPr>
          <a:xfrm>
            <a:off x="203200" y="73545"/>
            <a:ext cx="10754263" cy="830997"/>
          </a:xfrm>
          <a:prstGeom prst="rect">
            <a:avLst/>
          </a:prstGeom>
          <a:noFill/>
        </p:spPr>
        <p:txBody>
          <a:bodyPr wrap="square">
            <a:spAutoFit/>
          </a:bodyPr>
          <a:lstStyle/>
          <a:p>
            <a:pPr fontAlgn="base">
              <a:buFont typeface="Arial" panose="020B0604020202020204" pitchFamily="34" charset="0"/>
              <a:buChar char="•"/>
            </a:pPr>
            <a:r>
              <a:rPr lang="en-US" altLang="ja-JP" sz="2400" b="1" dirty="0">
                <a:solidFill>
                  <a:srgbClr val="000000"/>
                </a:solidFill>
                <a:latin typeface="Arial" panose="020B0604020202020204" pitchFamily="34" charset="0"/>
              </a:rPr>
              <a:t> </a:t>
            </a:r>
            <a:r>
              <a:rPr lang="en-US" altLang="zh-CN" sz="2800" b="1" dirty="0">
                <a:solidFill>
                  <a:srgbClr val="000000"/>
                </a:solidFill>
                <a:latin typeface="Arial" panose="020B0604020202020204" pitchFamily="34" charset="0"/>
              </a:rPr>
              <a:t>Evaluation Result</a:t>
            </a:r>
            <a:endParaRPr lang="en-US" sz="2000" dirty="0">
              <a:latin typeface="Arial" panose="020B0604020202020204" pitchFamily="34" charset="0"/>
            </a:endParaRPr>
          </a:p>
          <a:p>
            <a:pPr lvl="1" rtl="0" fontAlgn="base">
              <a:spcBef>
                <a:spcPts val="0"/>
              </a:spcBef>
              <a:spcAft>
                <a:spcPts val="0"/>
              </a:spcAft>
            </a:pPr>
            <a:endParaRPr lang="en-US" sz="2000" dirty="0">
              <a:latin typeface="Arial" panose="020B0604020202020204" pitchFamily="34" charset="0"/>
            </a:endParaRPr>
          </a:p>
        </p:txBody>
      </p:sp>
      <p:sp>
        <p:nvSpPr>
          <p:cNvPr id="2" name="矩形 1">
            <a:extLst>
              <a:ext uri="{FF2B5EF4-FFF2-40B4-BE49-F238E27FC236}">
                <a16:creationId xmlns:a16="http://schemas.microsoft.com/office/drawing/2014/main" id="{C7AE2B0D-F12C-D607-AA49-C5F04CC00315}"/>
              </a:ext>
            </a:extLst>
          </p:cNvPr>
          <p:cNvSpPr/>
          <p:nvPr/>
        </p:nvSpPr>
        <p:spPr>
          <a:xfrm>
            <a:off x="0" y="2003440"/>
            <a:ext cx="2754774" cy="1569660"/>
          </a:xfrm>
          <a:prstGeom prst="rect">
            <a:avLst/>
          </a:prstGeom>
          <a:noFill/>
        </p:spPr>
        <p:txBody>
          <a:bodyPr wrap="square" lIns="91440" tIns="45720" rIns="91440" bIns="45720">
            <a:spAutoFit/>
          </a:bodyPr>
          <a:lstStyle/>
          <a:p>
            <a:pPr algn="ctr"/>
            <a:r>
              <a:rPr lang="en-US" altLang="zh-CN" sz="3200" b="0" cap="none" spc="0" dirty="0">
                <a:ln w="0"/>
                <a:solidFill>
                  <a:schemeClr val="accent1"/>
                </a:solidFill>
                <a:effectLst>
                  <a:outerShdw blurRad="38100" dist="25400" dir="5400000" algn="ctr" rotWithShape="0">
                    <a:srgbClr val="6E747A">
                      <a:alpha val="43000"/>
                    </a:srgbClr>
                  </a:outerShdw>
                </a:effectLst>
              </a:rPr>
              <a:t>Advanced task: Use 10% of </a:t>
            </a:r>
            <a:r>
              <a:rPr lang="en-US" altLang="zh-CN" sz="3200" b="0" cap="none" spc="0" dirty="0" err="1">
                <a:ln w="0"/>
                <a:solidFill>
                  <a:schemeClr val="accent1"/>
                </a:solidFill>
                <a:effectLst>
                  <a:outerShdw blurRad="38100" dist="25400" dir="5400000" algn="ctr" rotWithShape="0">
                    <a:srgbClr val="6E747A">
                      <a:alpha val="43000"/>
                    </a:srgbClr>
                  </a:outerShdw>
                </a:effectLst>
              </a:rPr>
              <a:t>train_C</a:t>
            </a:r>
            <a:r>
              <a:rPr lang="en-US" altLang="zh-CN" sz="3200" b="0" cap="none" spc="0" dirty="0">
                <a:ln w="0"/>
                <a:solidFill>
                  <a:schemeClr val="accent1"/>
                </a:solidFill>
                <a:effectLst>
                  <a:outerShdw blurRad="38100" dist="25400" dir="5400000" algn="ctr" rotWithShape="0">
                    <a:srgbClr val="6E747A">
                      <a:alpha val="43000"/>
                    </a:srgbClr>
                  </a:outerShdw>
                </a:effectLst>
              </a:rPr>
              <a:t> data</a:t>
            </a:r>
            <a:endParaRPr lang="zh-CN" altLang="en-US" sz="32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9" name="表格 8">
            <a:extLst>
              <a:ext uri="{FF2B5EF4-FFF2-40B4-BE49-F238E27FC236}">
                <a16:creationId xmlns:a16="http://schemas.microsoft.com/office/drawing/2014/main" id="{42003466-9308-5A82-6233-08ECE406EED0}"/>
              </a:ext>
            </a:extLst>
          </p:cNvPr>
          <p:cNvGraphicFramePr>
            <a:graphicFrameLocks noGrp="1"/>
          </p:cNvGraphicFramePr>
          <p:nvPr/>
        </p:nvGraphicFramePr>
        <p:xfrm>
          <a:off x="2957975" y="505826"/>
          <a:ext cx="2286554" cy="5907976"/>
        </p:xfrm>
        <a:graphic>
          <a:graphicData uri="http://schemas.openxmlformats.org/drawingml/2006/table">
            <a:tbl>
              <a:tblPr firstRow="1" bandRow="1">
                <a:tableStyleId>{5940675A-B579-460E-94D1-54222C63F5DA}</a:tableStyleId>
              </a:tblPr>
              <a:tblGrid>
                <a:gridCol w="2286554">
                  <a:extLst>
                    <a:ext uri="{9D8B030D-6E8A-4147-A177-3AD203B41FA5}">
                      <a16:colId xmlns:a16="http://schemas.microsoft.com/office/drawing/2014/main" val="1807994568"/>
                    </a:ext>
                  </a:extLst>
                </a:gridCol>
              </a:tblGrid>
              <a:tr h="346987">
                <a:tc>
                  <a:txBody>
                    <a:bodyPr/>
                    <a:lstStyle/>
                    <a:p>
                      <a:pPr algn="r"/>
                      <a:r>
                        <a:rPr lang="en-US" sz="1000" b="1" dirty="0"/>
                        <a:t>amfx_1_bridge_delif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8698446"/>
                  </a:ext>
                </a:extLst>
              </a:tr>
              <a:tr h="346987">
                <a:tc>
                  <a:txBody>
                    <a:bodyPr/>
                    <a:lstStyle/>
                    <a:p>
                      <a:pPr algn="r"/>
                      <a:r>
                        <a:rPr lang="en-US" sz="1000" b="1" dirty="0"/>
                        <a:t>amfx1_ens_interface_down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10408161"/>
                  </a:ext>
                </a:extLst>
              </a:tr>
              <a:tr h="3953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amfx1_ens5_interface-loss-start-70</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6820088"/>
                  </a:ext>
                </a:extLst>
              </a:tr>
              <a:tr h="3469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amfx1_memory-stress-start</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05486368"/>
                  </a:ext>
                </a:extLst>
              </a:tr>
              <a:tr h="3469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amfx1_vcpu-overload-start</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7170848"/>
                  </a:ext>
                </a:extLst>
              </a:tr>
              <a:tr h="3469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ausfx1_bridge-delif</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73588892"/>
                  </a:ext>
                </a:extLst>
              </a:tr>
              <a:tr h="3953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ausfx1_ens4_interface-down</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0877071"/>
                  </a:ext>
                </a:extLst>
              </a:tr>
              <a:tr h="3953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ausfx1_ens4_interface-loss-start-70</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2748817"/>
                  </a:ext>
                </a:extLst>
              </a:tr>
              <a:tr h="3953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ausfx1_memory-stress-start</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4656383"/>
                  </a:ext>
                </a:extLst>
              </a:tr>
              <a:tr h="3469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ausfx1_vcpu-overload-start</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97945451"/>
                  </a:ext>
                </a:extLst>
              </a:tr>
              <a:tr h="3469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dirty="0"/>
                        <a:t>normal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58366067"/>
                  </a:ext>
                </a:extLst>
              </a:tr>
              <a:tr h="3469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udmx1_bridge-delif</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16772671"/>
                  </a:ext>
                </a:extLst>
              </a:tr>
              <a:tr h="3953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udmx1_ens4_interface-down</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39162304"/>
                  </a:ext>
                </a:extLst>
              </a:tr>
              <a:tr h="36490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b="1" i="0" kern="1200" dirty="0">
                          <a:solidFill>
                            <a:schemeClr val="dk1"/>
                          </a:solidFill>
                          <a:effectLst/>
                          <a:latin typeface="+mn-lt"/>
                          <a:ea typeface="+mn-ea"/>
                          <a:cs typeface="+mn-cs"/>
                        </a:rPr>
                        <a:t>udmx1_ens4_interface-loss-start-70</a:t>
                      </a:r>
                      <a:endParaRPr lang="en-US" sz="9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85131668"/>
                  </a:ext>
                </a:extLst>
              </a:tr>
              <a:tr h="3953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udmx1_memory-stress-start</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8722387"/>
                  </a:ext>
                </a:extLst>
              </a:tr>
              <a:tr h="3953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dk1"/>
                          </a:solidFill>
                          <a:effectLst/>
                          <a:latin typeface="+mn-lt"/>
                          <a:ea typeface="+mn-ea"/>
                          <a:cs typeface="+mn-cs"/>
                        </a:rPr>
                        <a:t>udmx1_vcpu-overload-start</a:t>
                      </a:r>
                      <a:endParaRPr lang="en-US" sz="10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2077283"/>
                  </a:ext>
                </a:extLst>
              </a:tr>
            </a:tbl>
          </a:graphicData>
        </a:graphic>
      </p:graphicFrame>
      <p:graphicFrame>
        <p:nvGraphicFramePr>
          <p:cNvPr id="11" name="表格 10">
            <a:extLst>
              <a:ext uri="{FF2B5EF4-FFF2-40B4-BE49-F238E27FC236}">
                <a16:creationId xmlns:a16="http://schemas.microsoft.com/office/drawing/2014/main" id="{5BDBB974-48E3-1C8B-C81F-F1E171A7DE6B}"/>
              </a:ext>
            </a:extLst>
          </p:cNvPr>
          <p:cNvGraphicFramePr>
            <a:graphicFrameLocks noGrp="1"/>
          </p:cNvGraphicFramePr>
          <p:nvPr>
            <p:extLst>
              <p:ext uri="{D42A27DB-BD31-4B8C-83A1-F6EECF244321}">
                <p14:modId xmlns:p14="http://schemas.microsoft.com/office/powerpoint/2010/main" val="3960330547"/>
              </p:ext>
            </p:extLst>
          </p:nvPr>
        </p:nvGraphicFramePr>
        <p:xfrm>
          <a:off x="5244528" y="505826"/>
          <a:ext cx="6839440" cy="5735832"/>
        </p:xfrm>
        <a:graphic>
          <a:graphicData uri="http://schemas.openxmlformats.org/drawingml/2006/table">
            <a:tbl>
              <a:tblPr firstRow="1" bandRow="1">
                <a:tableStyleId>{616DA210-FB5B-4158-B5E0-FEB733F419BA}</a:tableStyleId>
              </a:tblPr>
              <a:tblGrid>
                <a:gridCol w="427465">
                  <a:extLst>
                    <a:ext uri="{9D8B030D-6E8A-4147-A177-3AD203B41FA5}">
                      <a16:colId xmlns:a16="http://schemas.microsoft.com/office/drawing/2014/main" val="4184760267"/>
                    </a:ext>
                  </a:extLst>
                </a:gridCol>
                <a:gridCol w="427465">
                  <a:extLst>
                    <a:ext uri="{9D8B030D-6E8A-4147-A177-3AD203B41FA5}">
                      <a16:colId xmlns:a16="http://schemas.microsoft.com/office/drawing/2014/main" val="1258240147"/>
                    </a:ext>
                  </a:extLst>
                </a:gridCol>
                <a:gridCol w="427465">
                  <a:extLst>
                    <a:ext uri="{9D8B030D-6E8A-4147-A177-3AD203B41FA5}">
                      <a16:colId xmlns:a16="http://schemas.microsoft.com/office/drawing/2014/main" val="1698759139"/>
                    </a:ext>
                  </a:extLst>
                </a:gridCol>
                <a:gridCol w="427465">
                  <a:extLst>
                    <a:ext uri="{9D8B030D-6E8A-4147-A177-3AD203B41FA5}">
                      <a16:colId xmlns:a16="http://schemas.microsoft.com/office/drawing/2014/main" val="2008617413"/>
                    </a:ext>
                  </a:extLst>
                </a:gridCol>
                <a:gridCol w="427465">
                  <a:extLst>
                    <a:ext uri="{9D8B030D-6E8A-4147-A177-3AD203B41FA5}">
                      <a16:colId xmlns:a16="http://schemas.microsoft.com/office/drawing/2014/main" val="1009162034"/>
                    </a:ext>
                  </a:extLst>
                </a:gridCol>
                <a:gridCol w="427465">
                  <a:extLst>
                    <a:ext uri="{9D8B030D-6E8A-4147-A177-3AD203B41FA5}">
                      <a16:colId xmlns:a16="http://schemas.microsoft.com/office/drawing/2014/main" val="1959339487"/>
                    </a:ext>
                  </a:extLst>
                </a:gridCol>
                <a:gridCol w="427465">
                  <a:extLst>
                    <a:ext uri="{9D8B030D-6E8A-4147-A177-3AD203B41FA5}">
                      <a16:colId xmlns:a16="http://schemas.microsoft.com/office/drawing/2014/main" val="161526789"/>
                    </a:ext>
                  </a:extLst>
                </a:gridCol>
                <a:gridCol w="427465">
                  <a:extLst>
                    <a:ext uri="{9D8B030D-6E8A-4147-A177-3AD203B41FA5}">
                      <a16:colId xmlns:a16="http://schemas.microsoft.com/office/drawing/2014/main" val="824290817"/>
                    </a:ext>
                  </a:extLst>
                </a:gridCol>
                <a:gridCol w="427465">
                  <a:extLst>
                    <a:ext uri="{9D8B030D-6E8A-4147-A177-3AD203B41FA5}">
                      <a16:colId xmlns:a16="http://schemas.microsoft.com/office/drawing/2014/main" val="3780903538"/>
                    </a:ext>
                  </a:extLst>
                </a:gridCol>
                <a:gridCol w="427465">
                  <a:extLst>
                    <a:ext uri="{9D8B030D-6E8A-4147-A177-3AD203B41FA5}">
                      <a16:colId xmlns:a16="http://schemas.microsoft.com/office/drawing/2014/main" val="1132825712"/>
                    </a:ext>
                  </a:extLst>
                </a:gridCol>
                <a:gridCol w="427465">
                  <a:extLst>
                    <a:ext uri="{9D8B030D-6E8A-4147-A177-3AD203B41FA5}">
                      <a16:colId xmlns:a16="http://schemas.microsoft.com/office/drawing/2014/main" val="674314764"/>
                    </a:ext>
                  </a:extLst>
                </a:gridCol>
                <a:gridCol w="427465">
                  <a:extLst>
                    <a:ext uri="{9D8B030D-6E8A-4147-A177-3AD203B41FA5}">
                      <a16:colId xmlns:a16="http://schemas.microsoft.com/office/drawing/2014/main" val="278438284"/>
                    </a:ext>
                  </a:extLst>
                </a:gridCol>
                <a:gridCol w="427465">
                  <a:extLst>
                    <a:ext uri="{9D8B030D-6E8A-4147-A177-3AD203B41FA5}">
                      <a16:colId xmlns:a16="http://schemas.microsoft.com/office/drawing/2014/main" val="4200487950"/>
                    </a:ext>
                  </a:extLst>
                </a:gridCol>
                <a:gridCol w="427465">
                  <a:extLst>
                    <a:ext uri="{9D8B030D-6E8A-4147-A177-3AD203B41FA5}">
                      <a16:colId xmlns:a16="http://schemas.microsoft.com/office/drawing/2014/main" val="1420002945"/>
                    </a:ext>
                  </a:extLst>
                </a:gridCol>
                <a:gridCol w="427465">
                  <a:extLst>
                    <a:ext uri="{9D8B030D-6E8A-4147-A177-3AD203B41FA5}">
                      <a16:colId xmlns:a16="http://schemas.microsoft.com/office/drawing/2014/main" val="1302325709"/>
                    </a:ext>
                  </a:extLst>
                </a:gridCol>
                <a:gridCol w="427465">
                  <a:extLst>
                    <a:ext uri="{9D8B030D-6E8A-4147-A177-3AD203B41FA5}">
                      <a16:colId xmlns:a16="http://schemas.microsoft.com/office/drawing/2014/main" val="3778663159"/>
                    </a:ext>
                  </a:extLst>
                </a:gridCol>
              </a:tblGrid>
              <a:tr h="349576">
                <a:tc>
                  <a:txBody>
                    <a:bodyPr/>
                    <a:lstStyle/>
                    <a:p>
                      <a:pPr algn="ctr"/>
                      <a:r>
                        <a:rPr lang="en-US" sz="1200" b="0" dirty="0"/>
                        <a:t>4</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2</a:t>
                      </a:r>
                    </a:p>
                  </a:txBody>
                  <a:tcPr/>
                </a:tc>
                <a:tc>
                  <a:txBody>
                    <a:bodyPr/>
                    <a:lstStyle/>
                    <a:p>
                      <a:pPr algn="ctr"/>
                      <a:endParaRPr lang="en-US" sz="1200" b="0" dirty="0"/>
                    </a:p>
                  </a:txBody>
                  <a:tcPr/>
                </a:tc>
                <a:tc>
                  <a:txBody>
                    <a:bodyPr/>
                    <a:lstStyle/>
                    <a:p>
                      <a:pPr algn="ctr"/>
                      <a:r>
                        <a:rPr lang="en-US" sz="1200" b="0" dirty="0"/>
                        <a:t>1</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12</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2</a:t>
                      </a:r>
                    </a:p>
                  </a:txBody>
                  <a:tcPr/>
                </a:tc>
                <a:tc>
                  <a:txBody>
                    <a:bodyPr/>
                    <a:lstStyle/>
                    <a:p>
                      <a:pPr algn="ctr"/>
                      <a:endParaRPr lang="en-US" sz="1200" b="0" dirty="0"/>
                    </a:p>
                  </a:txBody>
                  <a:tcPr/>
                </a:tc>
                <a:tc>
                  <a:txBody>
                    <a:bodyPr/>
                    <a:lstStyle/>
                    <a:p>
                      <a:pPr algn="ctr"/>
                      <a:endParaRPr lang="en-US" sz="1200" b="0" dirty="0"/>
                    </a:p>
                  </a:txBody>
                  <a:tcPr/>
                </a:tc>
                <a:extLst>
                  <a:ext uri="{0D108BD9-81ED-4DB2-BD59-A6C34878D82A}">
                    <a16:rowId xmlns:a16="http://schemas.microsoft.com/office/drawing/2014/main" val="2808578804"/>
                  </a:ext>
                </a:extLst>
              </a:tr>
              <a:tr h="349576">
                <a:tc>
                  <a:txBody>
                    <a:bodyPr/>
                    <a:lstStyle/>
                    <a:p>
                      <a:pPr algn="ctr"/>
                      <a:endParaRPr lang="en-US" sz="1200" b="0" dirty="0"/>
                    </a:p>
                  </a:txBody>
                  <a:tcPr/>
                </a:tc>
                <a:tc>
                  <a:txBody>
                    <a:bodyPr/>
                    <a:lstStyle/>
                    <a:p>
                      <a:pPr algn="ctr"/>
                      <a:r>
                        <a:rPr lang="en-US" sz="1200" b="0" dirty="0"/>
                        <a:t>19</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4156089919"/>
                  </a:ext>
                </a:extLst>
              </a:tr>
              <a:tr h="349576">
                <a:tc>
                  <a:txBody>
                    <a:bodyPr/>
                    <a:lstStyle/>
                    <a:p>
                      <a:pPr algn="ctr"/>
                      <a:endParaRPr lang="en-US" sz="1200" b="0"/>
                    </a:p>
                  </a:txBody>
                  <a:tcPr/>
                </a:tc>
                <a:tc>
                  <a:txBody>
                    <a:bodyPr/>
                    <a:lstStyle/>
                    <a:p>
                      <a:pPr algn="ctr"/>
                      <a:endParaRPr lang="en-US" sz="1200" b="0" dirty="0"/>
                    </a:p>
                  </a:txBody>
                  <a:tcPr/>
                </a:tc>
                <a:tc>
                  <a:txBody>
                    <a:bodyPr/>
                    <a:lstStyle/>
                    <a:p>
                      <a:pPr algn="ctr"/>
                      <a:r>
                        <a:rPr lang="en-US" sz="1200" b="0" dirty="0"/>
                        <a:t>15</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1</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3</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1</a:t>
                      </a:r>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2713567368"/>
                  </a:ext>
                </a:extLst>
              </a:tr>
              <a:tr h="349576">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r>
                        <a:rPr lang="en-US" sz="1200" b="0" dirty="0"/>
                        <a:t>17</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2</a:t>
                      </a:r>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175171334"/>
                  </a:ext>
                </a:extLst>
              </a:tr>
              <a:tr h="349576">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r>
                        <a:rPr lang="en-US" sz="1200" b="0" dirty="0"/>
                        <a:t>17</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2</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2407743969"/>
                  </a:ext>
                </a:extLst>
              </a:tr>
              <a:tr h="349576">
                <a:tc>
                  <a:txBody>
                    <a:bodyPr/>
                    <a:lstStyle/>
                    <a:p>
                      <a:pPr algn="ctr"/>
                      <a:r>
                        <a:rPr lang="en-US" sz="1200" b="0" dirty="0"/>
                        <a:t>4</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1</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14</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1</a:t>
                      </a:r>
                    </a:p>
                  </a:txBody>
                  <a:tcPr/>
                </a:tc>
                <a:tc>
                  <a:txBody>
                    <a:bodyPr/>
                    <a:lstStyle/>
                    <a:p>
                      <a:pPr algn="ctr"/>
                      <a:endParaRPr lang="en-US" sz="1200" b="0"/>
                    </a:p>
                  </a:txBody>
                  <a:tcPr/>
                </a:tc>
                <a:tc>
                  <a:txBody>
                    <a:bodyPr/>
                    <a:lstStyle/>
                    <a:p>
                      <a:pPr algn="ctr"/>
                      <a:endParaRPr lang="en-US" sz="1200" b="0"/>
                    </a:p>
                  </a:txBody>
                  <a:tcPr/>
                </a:tc>
                <a:extLst>
                  <a:ext uri="{0D108BD9-81ED-4DB2-BD59-A6C34878D82A}">
                    <a16:rowId xmlns:a16="http://schemas.microsoft.com/office/drawing/2014/main" val="2045156628"/>
                  </a:ext>
                </a:extLst>
              </a:tr>
              <a:tr h="349576">
                <a:tc>
                  <a:txBody>
                    <a:bodyPr/>
                    <a:lstStyle/>
                    <a:p>
                      <a:pPr algn="ctr"/>
                      <a:r>
                        <a:rPr lang="en-US" sz="1200" b="0" dirty="0"/>
                        <a:t>1</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8</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10</a:t>
                      </a:r>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endParaRPr lang="en-US" sz="1200" b="0" dirty="0"/>
                    </a:p>
                  </a:txBody>
                  <a:tcPr/>
                </a:tc>
                <a:extLst>
                  <a:ext uri="{0D108BD9-81ED-4DB2-BD59-A6C34878D82A}">
                    <a16:rowId xmlns:a16="http://schemas.microsoft.com/office/drawing/2014/main" val="3836179082"/>
                  </a:ext>
                </a:extLst>
              </a:tr>
              <a:tr h="349576">
                <a:tc>
                  <a:txBody>
                    <a:bodyPr/>
                    <a:lstStyle/>
                    <a:p>
                      <a:pPr algn="ctr"/>
                      <a:r>
                        <a:rPr lang="en-US" sz="1200" b="0" dirty="0"/>
                        <a:t>3</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7</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8</a:t>
                      </a:r>
                    </a:p>
                  </a:txBody>
                  <a:tcPr/>
                </a:tc>
                <a:tc>
                  <a:txBody>
                    <a:bodyPr/>
                    <a:lstStyle/>
                    <a:p>
                      <a:pPr algn="ctr"/>
                      <a:r>
                        <a:rPr lang="en-US" sz="1200" b="0" dirty="0"/>
                        <a:t>1</a:t>
                      </a:r>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3482233479"/>
                  </a:ext>
                </a:extLst>
              </a:tr>
              <a:tr h="349576">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17</a:t>
                      </a:r>
                    </a:p>
                  </a:txBody>
                  <a:tcPr/>
                </a:tc>
                <a:tc>
                  <a:txBody>
                    <a:bodyPr/>
                    <a:lstStyle/>
                    <a:p>
                      <a:pPr algn="ctr"/>
                      <a:endParaRPr lang="en-US" sz="1200" b="0" dirty="0"/>
                    </a:p>
                  </a:txBody>
                  <a:tcPr/>
                </a:tc>
                <a:tc>
                  <a:txBody>
                    <a:bodyPr/>
                    <a:lstStyle/>
                    <a:p>
                      <a:pPr algn="ctr"/>
                      <a:r>
                        <a:rPr lang="en-US" sz="1200" b="0" dirty="0"/>
                        <a:t>2</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2897818573"/>
                  </a:ext>
                </a:extLst>
              </a:tr>
              <a:tr h="349576">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18</a:t>
                      </a:r>
                    </a:p>
                  </a:txBody>
                  <a:tcPr/>
                </a:tc>
                <a:tc>
                  <a:txBody>
                    <a:bodyPr/>
                    <a:lstStyle/>
                    <a:p>
                      <a:pPr algn="ctr"/>
                      <a:r>
                        <a:rPr lang="en-US" sz="1200" b="0" dirty="0"/>
                        <a:t>1</a:t>
                      </a:r>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859080482"/>
                  </a:ext>
                </a:extLst>
              </a:tr>
              <a:tr h="492192">
                <a:tc>
                  <a:txBody>
                    <a:bodyPr/>
                    <a:lstStyle/>
                    <a:p>
                      <a:pPr algn="ctr"/>
                      <a:r>
                        <a:rPr lang="en-US" sz="1200" b="0" dirty="0"/>
                        <a:t>6</a:t>
                      </a:r>
                    </a:p>
                  </a:txBody>
                  <a:tcPr/>
                </a:tc>
                <a:tc>
                  <a:txBody>
                    <a:bodyPr/>
                    <a:lstStyle/>
                    <a:p>
                      <a:pPr algn="ctr"/>
                      <a:endParaRPr lang="en-US" sz="1200" b="0" dirty="0"/>
                    </a:p>
                  </a:txBody>
                  <a:tcPr/>
                </a:tc>
                <a:tc>
                  <a:txBody>
                    <a:bodyPr/>
                    <a:lstStyle/>
                    <a:p>
                      <a:pPr algn="ctr"/>
                      <a:r>
                        <a:rPr lang="en-US" sz="1200" b="0" dirty="0"/>
                        <a:t>2</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580</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2075772894"/>
                  </a:ext>
                </a:extLst>
              </a:tr>
              <a:tr h="349576">
                <a:tc>
                  <a:txBody>
                    <a:bodyPr/>
                    <a:lstStyle/>
                    <a:p>
                      <a:pPr algn="ctr"/>
                      <a:r>
                        <a:rPr lang="en-US" sz="1200" b="0" dirty="0"/>
                        <a:t>10</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4</a:t>
                      </a:r>
                    </a:p>
                  </a:txBody>
                  <a:tcPr/>
                </a:tc>
                <a:tc>
                  <a:txBody>
                    <a:bodyPr/>
                    <a:lstStyle/>
                    <a:p>
                      <a:pPr algn="ctr"/>
                      <a:r>
                        <a:rPr lang="en-US" sz="1200" b="0" dirty="0"/>
                        <a:t>5</a:t>
                      </a:r>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extLst>
                  <a:ext uri="{0D108BD9-81ED-4DB2-BD59-A6C34878D82A}">
                    <a16:rowId xmlns:a16="http://schemas.microsoft.com/office/drawing/2014/main" val="1904302918"/>
                  </a:ext>
                </a:extLst>
              </a:tr>
              <a:tr h="349576">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r>
                        <a:rPr lang="en-US" sz="1200" b="0" dirty="0"/>
                        <a:t>7</a:t>
                      </a:r>
                    </a:p>
                  </a:txBody>
                  <a:tcPr/>
                </a:tc>
                <a:tc>
                  <a:txBody>
                    <a:bodyPr/>
                    <a:lstStyle/>
                    <a:p>
                      <a:pPr algn="ctr"/>
                      <a:r>
                        <a:rPr lang="en-US" sz="1200" b="0" dirty="0"/>
                        <a:t>11</a:t>
                      </a:r>
                    </a:p>
                  </a:txBody>
                  <a:tcPr/>
                </a:tc>
                <a:tc>
                  <a:txBody>
                    <a:bodyPr/>
                    <a:lstStyle/>
                    <a:p>
                      <a:pPr algn="ctr"/>
                      <a:endParaRPr lang="en-US" sz="1200" b="0" dirty="0"/>
                    </a:p>
                  </a:txBody>
                  <a:tcPr/>
                </a:tc>
                <a:tc>
                  <a:txBody>
                    <a:bodyPr/>
                    <a:lstStyle/>
                    <a:p>
                      <a:pPr algn="ctr"/>
                      <a:r>
                        <a:rPr lang="en-US" sz="1200" b="0" dirty="0"/>
                        <a:t>1</a:t>
                      </a:r>
                    </a:p>
                  </a:txBody>
                  <a:tcPr/>
                </a:tc>
                <a:tc>
                  <a:txBody>
                    <a:bodyPr/>
                    <a:lstStyle/>
                    <a:p>
                      <a:pPr algn="ctr"/>
                      <a:endParaRPr lang="en-US" sz="1200" b="0" dirty="0"/>
                    </a:p>
                  </a:txBody>
                  <a:tcPr/>
                </a:tc>
                <a:extLst>
                  <a:ext uri="{0D108BD9-81ED-4DB2-BD59-A6C34878D82A}">
                    <a16:rowId xmlns:a16="http://schemas.microsoft.com/office/drawing/2014/main" val="2078909548"/>
                  </a:ext>
                </a:extLst>
              </a:tr>
              <a:tr h="349576">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r>
                        <a:rPr lang="en-US" sz="1200" b="0" dirty="0"/>
                        <a:t>3</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16</a:t>
                      </a:r>
                    </a:p>
                  </a:txBody>
                  <a:tcPr/>
                </a:tc>
                <a:tc>
                  <a:txBody>
                    <a:bodyPr/>
                    <a:lstStyle/>
                    <a:p>
                      <a:pPr algn="ctr"/>
                      <a:endParaRPr lang="en-US" sz="1200" b="0" dirty="0"/>
                    </a:p>
                  </a:txBody>
                  <a:tcPr/>
                </a:tc>
                <a:tc>
                  <a:txBody>
                    <a:bodyPr/>
                    <a:lstStyle/>
                    <a:p>
                      <a:pPr algn="ctr"/>
                      <a:endParaRPr lang="en-US" sz="1200" b="0" dirty="0"/>
                    </a:p>
                  </a:txBody>
                  <a:tcPr/>
                </a:tc>
                <a:extLst>
                  <a:ext uri="{0D108BD9-81ED-4DB2-BD59-A6C34878D82A}">
                    <a16:rowId xmlns:a16="http://schemas.microsoft.com/office/drawing/2014/main" val="3293690260"/>
                  </a:ext>
                </a:extLst>
              </a:tr>
              <a:tr h="349576">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r>
                        <a:rPr lang="en-US" sz="1200" b="0" dirty="0"/>
                        <a:t>19</a:t>
                      </a:r>
                    </a:p>
                  </a:txBody>
                  <a:tcPr/>
                </a:tc>
                <a:tc>
                  <a:txBody>
                    <a:bodyPr/>
                    <a:lstStyle/>
                    <a:p>
                      <a:pPr algn="ctr"/>
                      <a:endParaRPr lang="en-US" sz="1200" b="0" dirty="0"/>
                    </a:p>
                  </a:txBody>
                  <a:tcPr/>
                </a:tc>
                <a:extLst>
                  <a:ext uri="{0D108BD9-81ED-4DB2-BD59-A6C34878D82A}">
                    <a16:rowId xmlns:a16="http://schemas.microsoft.com/office/drawing/2014/main" val="2893781935"/>
                  </a:ext>
                </a:extLst>
              </a:tr>
              <a:tr h="349576">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2</a:t>
                      </a:r>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r>
                        <a:rPr lang="en-US" sz="1200" b="0" dirty="0"/>
                        <a:t>17</a:t>
                      </a:r>
                    </a:p>
                  </a:txBody>
                  <a:tcPr/>
                </a:tc>
                <a:extLst>
                  <a:ext uri="{0D108BD9-81ED-4DB2-BD59-A6C34878D82A}">
                    <a16:rowId xmlns:a16="http://schemas.microsoft.com/office/drawing/2014/main" val="2827934978"/>
                  </a:ext>
                </a:extLst>
              </a:tr>
            </a:tbl>
          </a:graphicData>
        </a:graphic>
      </p:graphicFrame>
    </p:spTree>
    <p:extLst>
      <p:ext uri="{BB962C8B-B14F-4D97-AF65-F5344CB8AC3E}">
        <p14:creationId xmlns:p14="http://schemas.microsoft.com/office/powerpoint/2010/main" val="504088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DBFE84C-A8A2-4995-BDE0-FFA767460D13}"/>
              </a:ext>
            </a:extLst>
          </p:cNvPr>
          <p:cNvGrpSpPr/>
          <p:nvPr/>
        </p:nvGrpSpPr>
        <p:grpSpPr>
          <a:xfrm>
            <a:off x="0" y="-125119"/>
            <a:ext cx="203200" cy="773460"/>
            <a:chOff x="0" y="0"/>
            <a:chExt cx="7910286" cy="6858000"/>
          </a:xfrm>
        </p:grpSpPr>
        <p:pic>
          <p:nvPicPr>
            <p:cNvPr id="4" name="图片 3">
              <a:extLst>
                <a:ext uri="{FF2B5EF4-FFF2-40B4-BE49-F238E27FC236}">
                  <a16:creationId xmlns:a16="http://schemas.microsoft.com/office/drawing/2014/main" id="{AEAC29F6-4F75-41C3-ACA1-91B8235AC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4B7DBB0E-70C4-4E4E-A6B8-5B23EAA474EC}"/>
                </a:ext>
              </a:extLst>
            </p:cNvPr>
            <p:cNvSpPr/>
            <p:nvPr/>
          </p:nvSpPr>
          <p:spPr>
            <a:xfrm>
              <a:off x="0" y="1743"/>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5ED5437A-D707-4395-918D-3487C98CF5D1}"/>
              </a:ext>
            </a:extLst>
          </p:cNvPr>
          <p:cNvSpPr txBox="1"/>
          <p:nvPr/>
        </p:nvSpPr>
        <p:spPr>
          <a:xfrm>
            <a:off x="8532799" y="6486426"/>
            <a:ext cx="4326737" cy="400110"/>
          </a:xfrm>
          <a:prstGeom prst="rect">
            <a:avLst/>
          </a:prstGeom>
          <a:noFill/>
        </p:spPr>
        <p:txBody>
          <a:bodyPr wrap="square" rtlCol="0">
            <a:spAutoFit/>
          </a:bodyPr>
          <a:lstStyle/>
          <a:p>
            <a:pPr algn="ctr"/>
            <a:r>
              <a:rPr lang="zh-CN" altLang="en-US" sz="2000" dirty="0">
                <a:solidFill>
                  <a:schemeClr val="bg1">
                    <a:lumMod val="95000"/>
                  </a:schemeClr>
                </a:solidFill>
              </a:rPr>
              <a:t>结论总结与推广</a:t>
            </a:r>
          </a:p>
        </p:txBody>
      </p:sp>
      <p:sp>
        <p:nvSpPr>
          <p:cNvPr id="6" name="文本框 5">
            <a:extLst>
              <a:ext uri="{FF2B5EF4-FFF2-40B4-BE49-F238E27FC236}">
                <a16:creationId xmlns:a16="http://schemas.microsoft.com/office/drawing/2014/main" id="{F60B09E0-743C-72A0-B2C7-94A0B3139E16}"/>
              </a:ext>
            </a:extLst>
          </p:cNvPr>
          <p:cNvSpPr txBox="1"/>
          <p:nvPr/>
        </p:nvSpPr>
        <p:spPr>
          <a:xfrm>
            <a:off x="203200" y="73545"/>
            <a:ext cx="10754263" cy="830997"/>
          </a:xfrm>
          <a:prstGeom prst="rect">
            <a:avLst/>
          </a:prstGeom>
          <a:noFill/>
        </p:spPr>
        <p:txBody>
          <a:bodyPr wrap="square">
            <a:spAutoFit/>
          </a:bodyPr>
          <a:lstStyle/>
          <a:p>
            <a:pPr fontAlgn="base">
              <a:buFont typeface="Arial" panose="020B0604020202020204" pitchFamily="34" charset="0"/>
              <a:buChar char="•"/>
            </a:pPr>
            <a:r>
              <a:rPr lang="en-US" altLang="ja-JP" sz="2400" b="1" dirty="0">
                <a:solidFill>
                  <a:srgbClr val="000000"/>
                </a:solidFill>
                <a:latin typeface="Arial" panose="020B0604020202020204" pitchFamily="34" charset="0"/>
              </a:rPr>
              <a:t>  </a:t>
            </a:r>
            <a:r>
              <a:rPr lang="en-US" altLang="zh-CN" sz="2800" b="1" dirty="0">
                <a:solidFill>
                  <a:srgbClr val="000000"/>
                </a:solidFill>
                <a:latin typeface="Arial" panose="020B0604020202020204" pitchFamily="34" charset="0"/>
              </a:rPr>
              <a:t>Evaluation Result</a:t>
            </a:r>
            <a:endParaRPr lang="en-US" sz="2000" dirty="0">
              <a:latin typeface="Arial" panose="020B0604020202020204" pitchFamily="34" charset="0"/>
            </a:endParaRPr>
          </a:p>
          <a:p>
            <a:pPr lvl="1" rtl="0" fontAlgn="base">
              <a:spcBef>
                <a:spcPts val="0"/>
              </a:spcBef>
              <a:spcAft>
                <a:spcPts val="0"/>
              </a:spcAft>
            </a:pPr>
            <a:endParaRPr lang="en-US" sz="2000" dirty="0">
              <a:latin typeface="Arial" panose="020B0604020202020204" pitchFamily="34" charset="0"/>
            </a:endParaRPr>
          </a:p>
        </p:txBody>
      </p:sp>
      <p:sp>
        <p:nvSpPr>
          <p:cNvPr id="2" name="矩形 1">
            <a:extLst>
              <a:ext uri="{FF2B5EF4-FFF2-40B4-BE49-F238E27FC236}">
                <a16:creationId xmlns:a16="http://schemas.microsoft.com/office/drawing/2014/main" id="{C7AE2B0D-F12C-D607-AA49-C5F04CC00315}"/>
              </a:ext>
            </a:extLst>
          </p:cNvPr>
          <p:cNvSpPr/>
          <p:nvPr/>
        </p:nvSpPr>
        <p:spPr>
          <a:xfrm>
            <a:off x="2166661" y="810621"/>
            <a:ext cx="7249100" cy="584775"/>
          </a:xfrm>
          <a:prstGeom prst="rect">
            <a:avLst/>
          </a:prstGeom>
          <a:noFill/>
        </p:spPr>
        <p:txBody>
          <a:bodyPr wrap="none" lIns="91440" tIns="45720" rIns="91440" bIns="45720">
            <a:spAutoFit/>
          </a:bodyPr>
          <a:lstStyle/>
          <a:p>
            <a:pPr algn="ctr"/>
            <a:r>
              <a:rPr lang="en-US" altLang="zh-CN" sz="3200" b="0" cap="none" spc="0" dirty="0">
                <a:ln w="0"/>
                <a:solidFill>
                  <a:schemeClr val="accent1"/>
                </a:solidFill>
                <a:effectLst>
                  <a:outerShdw blurRad="38100" dist="25400" dir="5400000" algn="ctr" rotWithShape="0">
                    <a:srgbClr val="6E747A">
                      <a:alpha val="43000"/>
                    </a:srgbClr>
                  </a:outerShdw>
                </a:effectLst>
              </a:rPr>
              <a:t>Advanced task: Use 10% of </a:t>
            </a:r>
            <a:r>
              <a:rPr lang="en-US" altLang="zh-CN" sz="3200" b="0" cap="none" spc="0" dirty="0" err="1">
                <a:ln w="0"/>
                <a:solidFill>
                  <a:schemeClr val="accent1"/>
                </a:solidFill>
                <a:effectLst>
                  <a:outerShdw blurRad="38100" dist="25400" dir="5400000" algn="ctr" rotWithShape="0">
                    <a:srgbClr val="6E747A">
                      <a:alpha val="43000"/>
                    </a:srgbClr>
                  </a:outerShdw>
                </a:effectLst>
              </a:rPr>
              <a:t>train_C</a:t>
            </a:r>
            <a:r>
              <a:rPr lang="en-US" altLang="zh-CN" sz="3200" b="0" cap="none" spc="0" dirty="0">
                <a:ln w="0"/>
                <a:solidFill>
                  <a:schemeClr val="accent1"/>
                </a:solidFill>
                <a:effectLst>
                  <a:outerShdw blurRad="38100" dist="25400" dir="5400000" algn="ctr" rotWithShape="0">
                    <a:srgbClr val="6E747A">
                      <a:alpha val="43000"/>
                    </a:srgbClr>
                  </a:outerShdw>
                </a:effectLst>
              </a:rPr>
              <a:t> data</a:t>
            </a:r>
            <a:endParaRPr lang="zh-CN" altLang="en-US" sz="32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10" name="表格 9">
            <a:extLst>
              <a:ext uri="{FF2B5EF4-FFF2-40B4-BE49-F238E27FC236}">
                <a16:creationId xmlns:a16="http://schemas.microsoft.com/office/drawing/2014/main" id="{0D1ECBE9-94E6-2EDC-BF5C-1B52E5DA3B1F}"/>
              </a:ext>
            </a:extLst>
          </p:cNvPr>
          <p:cNvGraphicFramePr>
            <a:graphicFrameLocks noGrp="1"/>
          </p:cNvGraphicFramePr>
          <p:nvPr>
            <p:extLst>
              <p:ext uri="{D42A27DB-BD31-4B8C-83A1-F6EECF244321}">
                <p14:modId xmlns:p14="http://schemas.microsoft.com/office/powerpoint/2010/main" val="1123306199"/>
              </p:ext>
            </p:extLst>
          </p:nvPr>
        </p:nvGraphicFramePr>
        <p:xfrm>
          <a:off x="462558" y="1760220"/>
          <a:ext cx="5328651" cy="4602483"/>
        </p:xfrm>
        <a:graphic>
          <a:graphicData uri="http://schemas.openxmlformats.org/drawingml/2006/table">
            <a:tbl>
              <a:tblPr firstRow="1" bandRow="1">
                <a:tableStyleId>{5C22544A-7EE6-4342-B048-85BDC9FD1C3A}</a:tableStyleId>
              </a:tblPr>
              <a:tblGrid>
                <a:gridCol w="3903017">
                  <a:extLst>
                    <a:ext uri="{9D8B030D-6E8A-4147-A177-3AD203B41FA5}">
                      <a16:colId xmlns:a16="http://schemas.microsoft.com/office/drawing/2014/main" val="1053910398"/>
                    </a:ext>
                  </a:extLst>
                </a:gridCol>
                <a:gridCol w="1425634">
                  <a:extLst>
                    <a:ext uri="{9D8B030D-6E8A-4147-A177-3AD203B41FA5}">
                      <a16:colId xmlns:a16="http://schemas.microsoft.com/office/drawing/2014/main" val="2032136750"/>
                    </a:ext>
                  </a:extLst>
                </a:gridCol>
              </a:tblGrid>
              <a:tr h="511387">
                <a:tc>
                  <a:txBody>
                    <a:bodyPr/>
                    <a:lstStyle/>
                    <a:p>
                      <a:pPr algn="ctr"/>
                      <a:r>
                        <a:rPr lang="en-US" dirty="0"/>
                        <a:t>Labels</a:t>
                      </a:r>
                    </a:p>
                  </a:txBody>
                  <a:tcPr/>
                </a:tc>
                <a:tc>
                  <a:txBody>
                    <a:bodyPr/>
                    <a:lstStyle/>
                    <a:p>
                      <a:pPr algn="ctr"/>
                      <a:r>
                        <a:rPr lang="en-US" dirty="0"/>
                        <a:t>F1 score</a:t>
                      </a:r>
                    </a:p>
                  </a:txBody>
                  <a:tcPr/>
                </a:tc>
                <a:extLst>
                  <a:ext uri="{0D108BD9-81ED-4DB2-BD59-A6C34878D82A}">
                    <a16:rowId xmlns:a16="http://schemas.microsoft.com/office/drawing/2014/main" val="1686054680"/>
                  </a:ext>
                </a:extLst>
              </a:tr>
              <a:tr h="511387">
                <a:tc>
                  <a:txBody>
                    <a:bodyPr/>
                    <a:lstStyle/>
                    <a:p>
                      <a:pPr algn="ctr"/>
                      <a:r>
                        <a:rPr lang="en-US" dirty="0"/>
                        <a:t>amfx_1_bridge-delif</a:t>
                      </a:r>
                    </a:p>
                  </a:txBody>
                  <a:tcPr/>
                </a:tc>
                <a:tc>
                  <a:txBody>
                    <a:bodyPr/>
                    <a:lstStyle/>
                    <a:p>
                      <a:pPr algn="ctr"/>
                      <a:r>
                        <a:rPr lang="en-US" sz="1800" b="0" i="0" kern="1200" dirty="0">
                          <a:solidFill>
                            <a:schemeClr val="dk1"/>
                          </a:solidFill>
                          <a:effectLst/>
                          <a:latin typeface="+mn-lt"/>
                          <a:ea typeface="+mn-ea"/>
                          <a:cs typeface="+mn-cs"/>
                        </a:rPr>
                        <a:t>0.170213</a:t>
                      </a:r>
                      <a:endParaRPr lang="en-US" dirty="0"/>
                    </a:p>
                  </a:txBody>
                  <a:tcPr/>
                </a:tc>
                <a:extLst>
                  <a:ext uri="{0D108BD9-81ED-4DB2-BD59-A6C34878D82A}">
                    <a16:rowId xmlns:a16="http://schemas.microsoft.com/office/drawing/2014/main" val="4006709503"/>
                  </a:ext>
                </a:extLst>
              </a:tr>
              <a:tr h="511387">
                <a:tc>
                  <a:txBody>
                    <a:bodyPr/>
                    <a:lstStyle/>
                    <a:p>
                      <a:pPr algn="ctr"/>
                      <a:r>
                        <a:rPr lang="en-US" sz="1800" b="0" i="0" kern="1200" dirty="0">
                          <a:solidFill>
                            <a:schemeClr val="dk1"/>
                          </a:solidFill>
                          <a:effectLst/>
                          <a:latin typeface="+mn-lt"/>
                          <a:ea typeface="+mn-ea"/>
                          <a:cs typeface="+mn-cs"/>
                        </a:rPr>
                        <a:t>amfx1_ens5_interface-down</a:t>
                      </a:r>
                      <a:endParaRPr lang="en-US" dirty="0"/>
                    </a:p>
                  </a:txBody>
                  <a:tcPr/>
                </a:tc>
                <a:tc>
                  <a:txBody>
                    <a:bodyPr/>
                    <a:lstStyle/>
                    <a:p>
                      <a:pPr algn="ctr"/>
                      <a:r>
                        <a:rPr lang="en-US" sz="1800" b="0" i="0" kern="1200" dirty="0">
                          <a:solidFill>
                            <a:schemeClr val="dk1"/>
                          </a:solidFill>
                          <a:effectLst/>
                          <a:latin typeface="+mn-lt"/>
                          <a:ea typeface="+mn-ea"/>
                          <a:cs typeface="+mn-cs"/>
                        </a:rPr>
                        <a:t>1.0</a:t>
                      </a:r>
                      <a:endParaRPr lang="en-US" dirty="0"/>
                    </a:p>
                  </a:txBody>
                  <a:tcPr/>
                </a:tc>
                <a:extLst>
                  <a:ext uri="{0D108BD9-81ED-4DB2-BD59-A6C34878D82A}">
                    <a16:rowId xmlns:a16="http://schemas.microsoft.com/office/drawing/2014/main" val="4107657771"/>
                  </a:ext>
                </a:extLst>
              </a:tr>
              <a:tr h="511387">
                <a:tc>
                  <a:txBody>
                    <a:bodyPr/>
                    <a:lstStyle/>
                    <a:p>
                      <a:pPr algn="ctr"/>
                      <a:r>
                        <a:rPr lang="en-US" sz="1800" b="0" i="0" kern="1200" dirty="0">
                          <a:solidFill>
                            <a:schemeClr val="dk1"/>
                          </a:solidFill>
                          <a:effectLst/>
                          <a:latin typeface="+mn-lt"/>
                          <a:ea typeface="+mn-ea"/>
                          <a:cs typeface="+mn-cs"/>
                        </a:rPr>
                        <a:t>amfx1_ens5_interface-loss-start-70</a:t>
                      </a:r>
                      <a:endParaRPr lang="en-US" dirty="0"/>
                    </a:p>
                  </a:txBody>
                  <a:tcPr/>
                </a:tc>
                <a:tc>
                  <a:txBody>
                    <a:bodyPr/>
                    <a:lstStyle/>
                    <a:p>
                      <a:pPr algn="ctr"/>
                      <a:r>
                        <a:rPr lang="en-US" sz="1800" b="0" i="0" kern="1200" dirty="0">
                          <a:solidFill>
                            <a:schemeClr val="dk1"/>
                          </a:solidFill>
                          <a:effectLst/>
                          <a:latin typeface="+mn-lt"/>
                          <a:ea typeface="+mn-ea"/>
                          <a:cs typeface="+mn-cs"/>
                        </a:rPr>
                        <a:t>0.833333</a:t>
                      </a:r>
                      <a:endParaRPr lang="en-US" dirty="0"/>
                    </a:p>
                  </a:txBody>
                  <a:tcPr/>
                </a:tc>
                <a:extLst>
                  <a:ext uri="{0D108BD9-81ED-4DB2-BD59-A6C34878D82A}">
                    <a16:rowId xmlns:a16="http://schemas.microsoft.com/office/drawing/2014/main" val="2103663256"/>
                  </a:ext>
                </a:extLst>
              </a:tr>
              <a:tr h="511387">
                <a:tc>
                  <a:txBody>
                    <a:bodyPr/>
                    <a:lstStyle/>
                    <a:p>
                      <a:pPr algn="ctr"/>
                      <a:r>
                        <a:rPr lang="en-US" sz="1800" b="0" i="0" kern="1200" dirty="0">
                          <a:solidFill>
                            <a:schemeClr val="dk1"/>
                          </a:solidFill>
                          <a:effectLst/>
                          <a:latin typeface="+mn-lt"/>
                          <a:ea typeface="+mn-ea"/>
                          <a:cs typeface="+mn-cs"/>
                        </a:rPr>
                        <a:t>amfx1_memory-stress-start</a:t>
                      </a:r>
                      <a:endParaRPr lang="en-US" dirty="0"/>
                    </a:p>
                  </a:txBody>
                  <a:tcPr/>
                </a:tc>
                <a:tc>
                  <a:txBody>
                    <a:bodyPr/>
                    <a:lstStyle/>
                    <a:p>
                      <a:pPr algn="ctr"/>
                      <a:r>
                        <a:rPr lang="en-US" dirty="0"/>
                        <a:t>0.944444</a:t>
                      </a:r>
                    </a:p>
                  </a:txBody>
                  <a:tcPr/>
                </a:tc>
                <a:extLst>
                  <a:ext uri="{0D108BD9-81ED-4DB2-BD59-A6C34878D82A}">
                    <a16:rowId xmlns:a16="http://schemas.microsoft.com/office/drawing/2014/main" val="914291296"/>
                  </a:ext>
                </a:extLst>
              </a:tr>
              <a:tr h="511387">
                <a:tc>
                  <a:txBody>
                    <a:bodyPr/>
                    <a:lstStyle/>
                    <a:p>
                      <a:pPr algn="ctr"/>
                      <a:r>
                        <a:rPr lang="en-US" sz="1800" b="0" i="0" kern="1200" dirty="0">
                          <a:solidFill>
                            <a:schemeClr val="dk1"/>
                          </a:solidFill>
                          <a:effectLst/>
                          <a:latin typeface="+mn-lt"/>
                          <a:ea typeface="+mn-ea"/>
                          <a:cs typeface="+mn-cs"/>
                        </a:rPr>
                        <a:t>amfx1_vcpu-overload-start</a:t>
                      </a:r>
                      <a:endParaRPr lang="en-US" dirty="0"/>
                    </a:p>
                  </a:txBody>
                  <a:tcPr/>
                </a:tc>
                <a:tc>
                  <a:txBody>
                    <a:bodyPr/>
                    <a:lstStyle/>
                    <a:p>
                      <a:pPr algn="ctr"/>
                      <a:r>
                        <a:rPr lang="en-US" sz="1800" b="0" i="0" kern="1200" dirty="0">
                          <a:solidFill>
                            <a:schemeClr val="dk1"/>
                          </a:solidFill>
                          <a:effectLst/>
                          <a:latin typeface="+mn-lt"/>
                          <a:ea typeface="+mn-ea"/>
                          <a:cs typeface="+mn-cs"/>
                        </a:rPr>
                        <a:t>0.944444</a:t>
                      </a:r>
                      <a:endParaRPr lang="en-US" dirty="0"/>
                    </a:p>
                  </a:txBody>
                  <a:tcPr/>
                </a:tc>
                <a:extLst>
                  <a:ext uri="{0D108BD9-81ED-4DB2-BD59-A6C34878D82A}">
                    <a16:rowId xmlns:a16="http://schemas.microsoft.com/office/drawing/2014/main" val="4047287123"/>
                  </a:ext>
                </a:extLst>
              </a:tr>
              <a:tr h="511387">
                <a:tc>
                  <a:txBody>
                    <a:bodyPr/>
                    <a:lstStyle/>
                    <a:p>
                      <a:pPr algn="ctr"/>
                      <a:r>
                        <a:rPr lang="en-US" sz="1800" b="0" i="0" kern="1200" dirty="0">
                          <a:solidFill>
                            <a:schemeClr val="dk1"/>
                          </a:solidFill>
                          <a:effectLst/>
                          <a:latin typeface="+mn-lt"/>
                          <a:ea typeface="+mn-ea"/>
                          <a:cs typeface="+mn-cs"/>
                        </a:rPr>
                        <a:t>ausfx1_bridge-delif</a:t>
                      </a:r>
                      <a:endParaRPr lang="en-US" dirty="0"/>
                    </a:p>
                  </a:txBody>
                  <a:tcPr/>
                </a:tc>
                <a:tc>
                  <a:txBody>
                    <a:bodyPr/>
                    <a:lstStyle/>
                    <a:p>
                      <a:pPr algn="ctr"/>
                      <a:r>
                        <a:rPr lang="en-US" sz="1800" b="0" i="0" kern="1200" dirty="0">
                          <a:solidFill>
                            <a:schemeClr val="dk1"/>
                          </a:solidFill>
                          <a:effectLst/>
                          <a:latin typeface="+mn-lt"/>
                          <a:ea typeface="+mn-ea"/>
                          <a:cs typeface="+mn-cs"/>
                        </a:rPr>
                        <a:t>0.090909</a:t>
                      </a:r>
                      <a:endParaRPr lang="en-US" dirty="0"/>
                    </a:p>
                  </a:txBody>
                  <a:tcPr/>
                </a:tc>
                <a:extLst>
                  <a:ext uri="{0D108BD9-81ED-4DB2-BD59-A6C34878D82A}">
                    <a16:rowId xmlns:a16="http://schemas.microsoft.com/office/drawing/2014/main" val="1295319870"/>
                  </a:ext>
                </a:extLst>
              </a:tr>
              <a:tr h="511387">
                <a:tc>
                  <a:txBody>
                    <a:bodyPr/>
                    <a:lstStyle/>
                    <a:p>
                      <a:pPr algn="ctr"/>
                      <a:r>
                        <a:rPr lang="en-US" sz="1800" b="0" i="0" kern="1200" dirty="0">
                          <a:solidFill>
                            <a:schemeClr val="dk1"/>
                          </a:solidFill>
                          <a:effectLst/>
                          <a:latin typeface="+mn-lt"/>
                          <a:ea typeface="+mn-ea"/>
                          <a:cs typeface="+mn-cs"/>
                        </a:rPr>
                        <a:t>ausfx1_ens4_interface-down</a:t>
                      </a:r>
                      <a:endParaRPr lang="en-US" dirty="0"/>
                    </a:p>
                  </a:txBody>
                  <a:tcPr/>
                </a:tc>
                <a:tc>
                  <a:txBody>
                    <a:bodyPr/>
                    <a:lstStyle/>
                    <a:p>
                      <a:pPr algn="ctr"/>
                      <a:r>
                        <a:rPr lang="en-US" dirty="0"/>
                        <a:t>0.592593</a:t>
                      </a:r>
                    </a:p>
                  </a:txBody>
                  <a:tcPr/>
                </a:tc>
                <a:extLst>
                  <a:ext uri="{0D108BD9-81ED-4DB2-BD59-A6C34878D82A}">
                    <a16:rowId xmlns:a16="http://schemas.microsoft.com/office/drawing/2014/main" val="1632073421"/>
                  </a:ext>
                </a:extLst>
              </a:tr>
              <a:tr h="511387">
                <a:tc>
                  <a:txBody>
                    <a:bodyPr/>
                    <a:lstStyle/>
                    <a:p>
                      <a:pPr algn="ctr"/>
                      <a:r>
                        <a:rPr lang="en-US" sz="1800" b="0" i="0" kern="1200" dirty="0">
                          <a:solidFill>
                            <a:schemeClr val="dk1"/>
                          </a:solidFill>
                          <a:effectLst/>
                          <a:latin typeface="+mn-lt"/>
                          <a:ea typeface="+mn-ea"/>
                          <a:cs typeface="+mn-cs"/>
                        </a:rPr>
                        <a:t>ausfx1_ens4_interface-loss-start-70</a:t>
                      </a:r>
                      <a:endParaRPr lang="en-US" dirty="0"/>
                    </a:p>
                  </a:txBody>
                  <a:tcPr/>
                </a:tc>
                <a:tc>
                  <a:txBody>
                    <a:bodyPr/>
                    <a:lstStyle/>
                    <a:p>
                      <a:pPr algn="ctr"/>
                      <a:r>
                        <a:rPr lang="en-US" sz="1800" b="0" i="0" kern="1200" dirty="0">
                          <a:solidFill>
                            <a:schemeClr val="dk1"/>
                          </a:solidFill>
                          <a:effectLst/>
                          <a:latin typeface="+mn-lt"/>
                          <a:ea typeface="+mn-ea"/>
                          <a:cs typeface="+mn-cs"/>
                        </a:rPr>
                        <a:t>0.518519</a:t>
                      </a:r>
                      <a:endParaRPr lang="en-US" dirty="0"/>
                    </a:p>
                  </a:txBody>
                  <a:tcPr/>
                </a:tc>
                <a:extLst>
                  <a:ext uri="{0D108BD9-81ED-4DB2-BD59-A6C34878D82A}">
                    <a16:rowId xmlns:a16="http://schemas.microsoft.com/office/drawing/2014/main" val="3027551959"/>
                  </a:ext>
                </a:extLst>
              </a:tr>
            </a:tbl>
          </a:graphicData>
        </a:graphic>
      </p:graphicFrame>
      <p:graphicFrame>
        <p:nvGraphicFramePr>
          <p:cNvPr id="11" name="表格 10">
            <a:extLst>
              <a:ext uri="{FF2B5EF4-FFF2-40B4-BE49-F238E27FC236}">
                <a16:creationId xmlns:a16="http://schemas.microsoft.com/office/drawing/2014/main" id="{2CC5C8F5-945C-BC71-A099-6F595101003D}"/>
              </a:ext>
            </a:extLst>
          </p:cNvPr>
          <p:cNvGraphicFramePr>
            <a:graphicFrameLocks noGrp="1"/>
          </p:cNvGraphicFramePr>
          <p:nvPr>
            <p:extLst>
              <p:ext uri="{D42A27DB-BD31-4B8C-83A1-F6EECF244321}">
                <p14:modId xmlns:p14="http://schemas.microsoft.com/office/powerpoint/2010/main" val="1529594082"/>
              </p:ext>
            </p:extLst>
          </p:nvPr>
        </p:nvGraphicFramePr>
        <p:xfrm>
          <a:off x="6096000" y="1760220"/>
          <a:ext cx="5328651" cy="4602483"/>
        </p:xfrm>
        <a:graphic>
          <a:graphicData uri="http://schemas.openxmlformats.org/drawingml/2006/table">
            <a:tbl>
              <a:tblPr firstRow="1" bandRow="1">
                <a:tableStyleId>{5C22544A-7EE6-4342-B048-85BDC9FD1C3A}</a:tableStyleId>
              </a:tblPr>
              <a:tblGrid>
                <a:gridCol w="3903017">
                  <a:extLst>
                    <a:ext uri="{9D8B030D-6E8A-4147-A177-3AD203B41FA5}">
                      <a16:colId xmlns:a16="http://schemas.microsoft.com/office/drawing/2014/main" val="1053910398"/>
                    </a:ext>
                  </a:extLst>
                </a:gridCol>
                <a:gridCol w="1425634">
                  <a:extLst>
                    <a:ext uri="{9D8B030D-6E8A-4147-A177-3AD203B41FA5}">
                      <a16:colId xmlns:a16="http://schemas.microsoft.com/office/drawing/2014/main" val="2032136750"/>
                    </a:ext>
                  </a:extLst>
                </a:gridCol>
              </a:tblGrid>
              <a:tr h="511387">
                <a:tc>
                  <a:txBody>
                    <a:bodyPr/>
                    <a:lstStyle/>
                    <a:p>
                      <a:pPr algn="ctr"/>
                      <a:r>
                        <a:rPr lang="en-US" sz="1800" b="0" i="0" kern="1200" dirty="0">
                          <a:solidFill>
                            <a:schemeClr val="dk1"/>
                          </a:solidFill>
                          <a:effectLst/>
                          <a:latin typeface="+mn-lt"/>
                          <a:ea typeface="+mn-ea"/>
                          <a:cs typeface="+mn-cs"/>
                        </a:rPr>
                        <a:t>ausfx1_memory-stress-start</a:t>
                      </a:r>
                      <a:endParaRPr lang="en-US" dirty="0"/>
                    </a:p>
                  </a:txBody>
                  <a:tcPr>
                    <a:solidFill>
                      <a:schemeClr val="accent1">
                        <a:lumMod val="40000"/>
                        <a:lumOff val="60000"/>
                      </a:schemeClr>
                    </a:solidFill>
                  </a:tcPr>
                </a:tc>
                <a:tc>
                  <a:txBody>
                    <a:bodyPr/>
                    <a:lstStyle/>
                    <a:p>
                      <a:pPr algn="ctr"/>
                      <a:r>
                        <a:rPr lang="en-US" sz="1800" b="0" i="0" kern="1200" dirty="0">
                          <a:solidFill>
                            <a:schemeClr val="dk1"/>
                          </a:solidFill>
                          <a:effectLst/>
                          <a:latin typeface="+mn-lt"/>
                          <a:ea typeface="+mn-ea"/>
                          <a:cs typeface="+mn-cs"/>
                        </a:rPr>
                        <a:t>0.944444</a:t>
                      </a:r>
                      <a:endParaRPr lang="en-US" dirty="0"/>
                    </a:p>
                  </a:txBody>
                  <a:tcPr>
                    <a:solidFill>
                      <a:schemeClr val="accent1">
                        <a:lumMod val="40000"/>
                        <a:lumOff val="60000"/>
                      </a:schemeClr>
                    </a:solidFill>
                  </a:tcPr>
                </a:tc>
                <a:extLst>
                  <a:ext uri="{0D108BD9-81ED-4DB2-BD59-A6C34878D82A}">
                    <a16:rowId xmlns:a16="http://schemas.microsoft.com/office/drawing/2014/main" val="4006709503"/>
                  </a:ext>
                </a:extLst>
              </a:tr>
              <a:tr h="511387">
                <a:tc>
                  <a:txBody>
                    <a:bodyPr/>
                    <a:lstStyle/>
                    <a:p>
                      <a:pPr algn="ctr"/>
                      <a:r>
                        <a:rPr lang="en-US" sz="1800" b="0" i="0" kern="1200" dirty="0">
                          <a:solidFill>
                            <a:schemeClr val="dk1"/>
                          </a:solidFill>
                          <a:effectLst/>
                          <a:latin typeface="+mn-lt"/>
                          <a:ea typeface="+mn-ea"/>
                          <a:cs typeface="+mn-cs"/>
                        </a:rPr>
                        <a:t>ausfx1_vcpu-overload-start</a:t>
                      </a:r>
                      <a:endParaRPr lang="en-US" dirty="0"/>
                    </a:p>
                  </a:txBody>
                  <a:tcPr/>
                </a:tc>
                <a:tc>
                  <a:txBody>
                    <a:bodyPr/>
                    <a:lstStyle/>
                    <a:p>
                      <a:pPr algn="ctr"/>
                      <a:r>
                        <a:rPr lang="en-US" sz="1800" b="0" i="0" kern="1200" dirty="0">
                          <a:solidFill>
                            <a:schemeClr val="dk1"/>
                          </a:solidFill>
                          <a:effectLst/>
                          <a:latin typeface="+mn-lt"/>
                          <a:ea typeface="+mn-ea"/>
                          <a:cs typeface="+mn-cs"/>
                        </a:rPr>
                        <a:t>0,972972</a:t>
                      </a:r>
                      <a:endParaRPr lang="en-US" dirty="0"/>
                    </a:p>
                  </a:txBody>
                  <a:tcPr/>
                </a:tc>
                <a:extLst>
                  <a:ext uri="{0D108BD9-81ED-4DB2-BD59-A6C34878D82A}">
                    <a16:rowId xmlns:a16="http://schemas.microsoft.com/office/drawing/2014/main" val="4107657771"/>
                  </a:ext>
                </a:extLst>
              </a:tr>
              <a:tr h="511387">
                <a:tc>
                  <a:txBody>
                    <a:bodyPr/>
                    <a:lstStyle/>
                    <a:p>
                      <a:pPr algn="ctr"/>
                      <a:r>
                        <a:rPr lang="en-US" dirty="0"/>
                        <a:t>normal</a:t>
                      </a:r>
                    </a:p>
                  </a:txBody>
                  <a:tcPr/>
                </a:tc>
                <a:tc>
                  <a:txBody>
                    <a:bodyPr/>
                    <a:lstStyle/>
                    <a:p>
                      <a:pPr algn="ctr"/>
                      <a:r>
                        <a:rPr lang="en-US" sz="1800" b="0" i="0" kern="1200" dirty="0">
                          <a:solidFill>
                            <a:schemeClr val="dk1"/>
                          </a:solidFill>
                          <a:effectLst/>
                          <a:latin typeface="+mn-lt"/>
                          <a:ea typeface="+mn-ea"/>
                          <a:cs typeface="+mn-cs"/>
                        </a:rPr>
                        <a:t>0.942323</a:t>
                      </a:r>
                      <a:endParaRPr lang="en-US" dirty="0"/>
                    </a:p>
                  </a:txBody>
                  <a:tcPr/>
                </a:tc>
                <a:extLst>
                  <a:ext uri="{0D108BD9-81ED-4DB2-BD59-A6C34878D82A}">
                    <a16:rowId xmlns:a16="http://schemas.microsoft.com/office/drawing/2014/main" val="2103663256"/>
                  </a:ext>
                </a:extLst>
              </a:tr>
              <a:tr h="511387">
                <a:tc>
                  <a:txBody>
                    <a:bodyPr/>
                    <a:lstStyle/>
                    <a:p>
                      <a:pPr algn="ctr"/>
                      <a:r>
                        <a:rPr lang="en-US" sz="1800" b="0" i="0" kern="1200" dirty="0">
                          <a:solidFill>
                            <a:schemeClr val="dk1"/>
                          </a:solidFill>
                          <a:effectLst/>
                          <a:latin typeface="+mn-lt"/>
                          <a:ea typeface="+mn-ea"/>
                          <a:cs typeface="+mn-cs"/>
                        </a:rPr>
                        <a:t>udmx1_bridge-delif</a:t>
                      </a:r>
                      <a:endParaRPr lang="en-US" dirty="0"/>
                    </a:p>
                  </a:txBody>
                  <a:tcPr/>
                </a:tc>
                <a:tc>
                  <a:txBody>
                    <a:bodyPr/>
                    <a:lstStyle/>
                    <a:p>
                      <a:pPr algn="ctr"/>
                      <a:r>
                        <a:rPr lang="en-US" sz="1800" b="0" i="0" kern="1200" dirty="0">
                          <a:solidFill>
                            <a:schemeClr val="dk1"/>
                          </a:solidFill>
                          <a:effectLst/>
                          <a:latin typeface="+mn-lt"/>
                          <a:ea typeface="+mn-ea"/>
                          <a:cs typeface="+mn-cs"/>
                        </a:rPr>
                        <a:t>0.3125</a:t>
                      </a:r>
                      <a:endParaRPr lang="en-US" dirty="0"/>
                    </a:p>
                  </a:txBody>
                  <a:tcPr/>
                </a:tc>
                <a:extLst>
                  <a:ext uri="{0D108BD9-81ED-4DB2-BD59-A6C34878D82A}">
                    <a16:rowId xmlns:a16="http://schemas.microsoft.com/office/drawing/2014/main" val="914291296"/>
                  </a:ext>
                </a:extLst>
              </a:tr>
              <a:tr h="511387">
                <a:tc>
                  <a:txBody>
                    <a:bodyPr/>
                    <a:lstStyle/>
                    <a:p>
                      <a:pPr algn="ctr"/>
                      <a:r>
                        <a:rPr lang="en-US" sz="1800" b="0" i="0" kern="1200" dirty="0">
                          <a:solidFill>
                            <a:schemeClr val="dk1"/>
                          </a:solidFill>
                          <a:effectLst/>
                          <a:latin typeface="+mn-lt"/>
                          <a:ea typeface="+mn-ea"/>
                          <a:cs typeface="+mn-cs"/>
                        </a:rPr>
                        <a:t>udmx1_ens4_interface-down</a:t>
                      </a:r>
                      <a:endParaRPr lang="en-US" dirty="0"/>
                    </a:p>
                  </a:txBody>
                  <a:tcPr/>
                </a:tc>
                <a:tc>
                  <a:txBody>
                    <a:bodyPr/>
                    <a:lstStyle/>
                    <a:p>
                      <a:pPr algn="ctr"/>
                      <a:r>
                        <a:rPr lang="en-US" sz="1800" b="0" i="0" kern="1200" dirty="0">
                          <a:solidFill>
                            <a:schemeClr val="dk1"/>
                          </a:solidFill>
                          <a:effectLst/>
                          <a:latin typeface="+mn-lt"/>
                          <a:ea typeface="+mn-ea"/>
                          <a:cs typeface="+mn-cs"/>
                        </a:rPr>
                        <a:t>0.733333</a:t>
                      </a:r>
                      <a:endParaRPr lang="en-US" dirty="0"/>
                    </a:p>
                  </a:txBody>
                  <a:tcPr/>
                </a:tc>
                <a:extLst>
                  <a:ext uri="{0D108BD9-81ED-4DB2-BD59-A6C34878D82A}">
                    <a16:rowId xmlns:a16="http://schemas.microsoft.com/office/drawing/2014/main" val="4047287123"/>
                  </a:ext>
                </a:extLst>
              </a:tr>
              <a:tr h="511387">
                <a:tc>
                  <a:txBody>
                    <a:bodyPr/>
                    <a:lstStyle/>
                    <a:p>
                      <a:pPr algn="ctr"/>
                      <a:r>
                        <a:rPr lang="en-US" sz="1800" b="0" i="0" kern="1200" dirty="0">
                          <a:solidFill>
                            <a:schemeClr val="dk1"/>
                          </a:solidFill>
                          <a:effectLst/>
                          <a:latin typeface="+mn-lt"/>
                          <a:ea typeface="+mn-ea"/>
                          <a:cs typeface="+mn-cs"/>
                        </a:rPr>
                        <a:t>udmx1_ens4_interface-loss-start-70</a:t>
                      </a:r>
                      <a:endParaRPr lang="en-US" dirty="0"/>
                    </a:p>
                  </a:txBody>
                  <a:tcPr/>
                </a:tc>
                <a:tc>
                  <a:txBody>
                    <a:bodyPr/>
                    <a:lstStyle/>
                    <a:p>
                      <a:pPr algn="ctr"/>
                      <a:r>
                        <a:rPr lang="en-US" sz="1800" b="0" i="0" kern="1200" dirty="0">
                          <a:solidFill>
                            <a:schemeClr val="dk1"/>
                          </a:solidFill>
                          <a:effectLst/>
                          <a:latin typeface="+mn-lt"/>
                          <a:ea typeface="+mn-ea"/>
                          <a:cs typeface="+mn-cs"/>
                        </a:rPr>
                        <a:t>0.888889</a:t>
                      </a:r>
                      <a:endParaRPr lang="en-US" dirty="0"/>
                    </a:p>
                  </a:txBody>
                  <a:tcPr/>
                </a:tc>
                <a:extLst>
                  <a:ext uri="{0D108BD9-81ED-4DB2-BD59-A6C34878D82A}">
                    <a16:rowId xmlns:a16="http://schemas.microsoft.com/office/drawing/2014/main" val="1295319870"/>
                  </a:ext>
                </a:extLst>
              </a:tr>
              <a:tr h="511387">
                <a:tc>
                  <a:txBody>
                    <a:bodyPr/>
                    <a:lstStyle/>
                    <a:p>
                      <a:pPr algn="ctr"/>
                      <a:r>
                        <a:rPr lang="en-US" sz="1800" b="0" i="0" kern="1200" dirty="0">
                          <a:solidFill>
                            <a:schemeClr val="dk1"/>
                          </a:solidFill>
                          <a:effectLst/>
                          <a:latin typeface="+mn-lt"/>
                          <a:ea typeface="+mn-ea"/>
                          <a:cs typeface="+mn-cs"/>
                        </a:rPr>
                        <a:t>udmx1_memory-stress-start</a:t>
                      </a:r>
                      <a:endParaRPr lang="en-US" dirty="0"/>
                    </a:p>
                  </a:txBody>
                  <a:tcPr/>
                </a:tc>
                <a:tc>
                  <a:txBody>
                    <a:bodyPr/>
                    <a:lstStyle/>
                    <a:p>
                      <a:pPr algn="ctr"/>
                      <a:r>
                        <a:rPr lang="en-US" sz="1800" b="0" i="0" kern="1200" dirty="0">
                          <a:solidFill>
                            <a:schemeClr val="dk1"/>
                          </a:solidFill>
                          <a:effectLst/>
                          <a:latin typeface="+mn-lt"/>
                          <a:ea typeface="+mn-ea"/>
                          <a:cs typeface="+mn-cs"/>
                        </a:rPr>
                        <a:t>0.974359</a:t>
                      </a:r>
                      <a:endParaRPr lang="en-US" dirty="0"/>
                    </a:p>
                  </a:txBody>
                  <a:tcPr/>
                </a:tc>
                <a:extLst>
                  <a:ext uri="{0D108BD9-81ED-4DB2-BD59-A6C34878D82A}">
                    <a16:rowId xmlns:a16="http://schemas.microsoft.com/office/drawing/2014/main" val="1632073421"/>
                  </a:ext>
                </a:extLst>
              </a:tr>
              <a:tr h="511387">
                <a:tc>
                  <a:txBody>
                    <a:bodyPr/>
                    <a:lstStyle/>
                    <a:p>
                      <a:pPr algn="ctr"/>
                      <a:r>
                        <a:rPr lang="en-US" sz="1800" b="0" i="0" kern="1200" dirty="0">
                          <a:solidFill>
                            <a:schemeClr val="dk1"/>
                          </a:solidFill>
                          <a:effectLst/>
                          <a:latin typeface="+mn-lt"/>
                          <a:ea typeface="+mn-ea"/>
                          <a:cs typeface="+mn-cs"/>
                        </a:rPr>
                        <a:t>udmx1_vcpu-overload-start</a:t>
                      </a:r>
                      <a:endParaRPr lang="en-US" dirty="0"/>
                    </a:p>
                  </a:txBody>
                  <a:tcPr/>
                </a:tc>
                <a:tc>
                  <a:txBody>
                    <a:bodyPr/>
                    <a:lstStyle/>
                    <a:p>
                      <a:pPr algn="ctr"/>
                      <a:r>
                        <a:rPr lang="en-US" dirty="0"/>
                        <a:t>0.944444</a:t>
                      </a:r>
                    </a:p>
                  </a:txBody>
                  <a:tcPr/>
                </a:tc>
                <a:extLst>
                  <a:ext uri="{0D108BD9-81ED-4DB2-BD59-A6C34878D82A}">
                    <a16:rowId xmlns:a16="http://schemas.microsoft.com/office/drawing/2014/main" val="3027551959"/>
                  </a:ext>
                </a:extLst>
              </a:tr>
              <a:tr h="511387">
                <a:tc>
                  <a:txBody>
                    <a:bodyPr/>
                    <a:lstStyle/>
                    <a:p>
                      <a:pPr algn="ctr"/>
                      <a:r>
                        <a:rPr lang="en-US" b="1" dirty="0"/>
                        <a:t>Average F1 score</a:t>
                      </a:r>
                    </a:p>
                  </a:txBody>
                  <a:tcPr/>
                </a:tc>
                <a:tc>
                  <a:txBody>
                    <a:bodyPr/>
                    <a:lstStyle/>
                    <a:p>
                      <a:pPr algn="ctr"/>
                      <a:r>
                        <a:rPr lang="en-US" sz="1800" b="1" i="0" kern="1200" dirty="0">
                          <a:solidFill>
                            <a:schemeClr val="dk1"/>
                          </a:solidFill>
                          <a:effectLst/>
                          <a:latin typeface="+mn-lt"/>
                          <a:ea typeface="+mn-ea"/>
                          <a:cs typeface="+mn-cs"/>
                        </a:rPr>
                        <a:t>0.737983</a:t>
                      </a:r>
                      <a:endParaRPr lang="en-US" b="1" dirty="0"/>
                    </a:p>
                  </a:txBody>
                  <a:tcPr/>
                </a:tc>
                <a:extLst>
                  <a:ext uri="{0D108BD9-81ED-4DB2-BD59-A6C34878D82A}">
                    <a16:rowId xmlns:a16="http://schemas.microsoft.com/office/drawing/2014/main" val="2122670691"/>
                  </a:ext>
                </a:extLst>
              </a:tr>
            </a:tbl>
          </a:graphicData>
        </a:graphic>
      </p:graphicFrame>
    </p:spTree>
    <p:extLst>
      <p:ext uri="{BB962C8B-B14F-4D97-AF65-F5344CB8AC3E}">
        <p14:creationId xmlns:p14="http://schemas.microsoft.com/office/powerpoint/2010/main" val="83323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DBFE84C-A8A2-4995-BDE0-FFA767460D13}"/>
              </a:ext>
            </a:extLst>
          </p:cNvPr>
          <p:cNvGrpSpPr/>
          <p:nvPr/>
        </p:nvGrpSpPr>
        <p:grpSpPr>
          <a:xfrm>
            <a:off x="0" y="-125119"/>
            <a:ext cx="203200" cy="773460"/>
            <a:chOff x="0" y="0"/>
            <a:chExt cx="7910286" cy="6858000"/>
          </a:xfrm>
        </p:grpSpPr>
        <p:pic>
          <p:nvPicPr>
            <p:cNvPr id="4" name="图片 3">
              <a:extLst>
                <a:ext uri="{FF2B5EF4-FFF2-40B4-BE49-F238E27FC236}">
                  <a16:creationId xmlns:a16="http://schemas.microsoft.com/office/drawing/2014/main" id="{AEAC29F6-4F75-41C3-ACA1-91B8235AC09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4B7DBB0E-70C4-4E4E-A6B8-5B23EAA474EC}"/>
                </a:ext>
              </a:extLst>
            </p:cNvPr>
            <p:cNvSpPr/>
            <p:nvPr/>
          </p:nvSpPr>
          <p:spPr>
            <a:xfrm>
              <a:off x="0" y="1743"/>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5ED5437A-D707-4395-918D-3487C98CF5D1}"/>
              </a:ext>
            </a:extLst>
          </p:cNvPr>
          <p:cNvSpPr txBox="1"/>
          <p:nvPr/>
        </p:nvSpPr>
        <p:spPr>
          <a:xfrm>
            <a:off x="8532799" y="6486426"/>
            <a:ext cx="4326737" cy="400110"/>
          </a:xfrm>
          <a:prstGeom prst="rect">
            <a:avLst/>
          </a:prstGeom>
          <a:noFill/>
        </p:spPr>
        <p:txBody>
          <a:bodyPr wrap="square" rtlCol="0">
            <a:spAutoFit/>
          </a:bodyPr>
          <a:lstStyle/>
          <a:p>
            <a:pPr algn="ctr"/>
            <a:r>
              <a:rPr lang="zh-CN" altLang="en-US" sz="2000" dirty="0">
                <a:solidFill>
                  <a:schemeClr val="bg1">
                    <a:lumMod val="95000"/>
                  </a:schemeClr>
                </a:solidFill>
              </a:rPr>
              <a:t>结论总结与推广</a:t>
            </a:r>
          </a:p>
        </p:txBody>
      </p:sp>
      <p:sp>
        <p:nvSpPr>
          <p:cNvPr id="6" name="文本框 5">
            <a:extLst>
              <a:ext uri="{FF2B5EF4-FFF2-40B4-BE49-F238E27FC236}">
                <a16:creationId xmlns:a16="http://schemas.microsoft.com/office/drawing/2014/main" id="{F60B09E0-743C-72A0-B2C7-94A0B3139E16}"/>
              </a:ext>
            </a:extLst>
          </p:cNvPr>
          <p:cNvSpPr txBox="1"/>
          <p:nvPr/>
        </p:nvSpPr>
        <p:spPr>
          <a:xfrm>
            <a:off x="203200" y="73545"/>
            <a:ext cx="10754263" cy="830997"/>
          </a:xfrm>
          <a:prstGeom prst="rect">
            <a:avLst/>
          </a:prstGeom>
          <a:noFill/>
        </p:spPr>
        <p:txBody>
          <a:bodyPr wrap="square">
            <a:spAutoFit/>
          </a:bodyPr>
          <a:lstStyle/>
          <a:p>
            <a:pPr fontAlgn="base">
              <a:buFont typeface="Arial" panose="020B0604020202020204" pitchFamily="34" charset="0"/>
              <a:buChar char="•"/>
            </a:pPr>
            <a:r>
              <a:rPr lang="en-US" altLang="ja-JP" sz="2400" b="1" dirty="0">
                <a:solidFill>
                  <a:srgbClr val="000000"/>
                </a:solidFill>
                <a:latin typeface="Arial" panose="020B0604020202020204" pitchFamily="34" charset="0"/>
              </a:rPr>
              <a:t> </a:t>
            </a:r>
            <a:r>
              <a:rPr lang="en-US" altLang="zh-CN" sz="2800" b="1" dirty="0">
                <a:solidFill>
                  <a:srgbClr val="000000"/>
                </a:solidFill>
                <a:latin typeface="Arial" panose="020B0604020202020204" pitchFamily="34" charset="0"/>
              </a:rPr>
              <a:t>Evaluation Result</a:t>
            </a:r>
            <a:endParaRPr lang="en-US" sz="2000" dirty="0">
              <a:latin typeface="Arial" panose="020B0604020202020204" pitchFamily="34" charset="0"/>
            </a:endParaRPr>
          </a:p>
          <a:p>
            <a:pPr fontAlgn="base">
              <a:buFont typeface="Arial" panose="020B0604020202020204" pitchFamily="34" charset="0"/>
              <a:buChar char="•"/>
            </a:pPr>
            <a:endParaRPr lang="en-US" sz="2000" dirty="0">
              <a:latin typeface="Arial" panose="020B0604020202020204" pitchFamily="34" charset="0"/>
            </a:endParaRPr>
          </a:p>
        </p:txBody>
      </p:sp>
      <p:grpSp>
        <p:nvGrpSpPr>
          <p:cNvPr id="7" name="组合 6">
            <a:extLst>
              <a:ext uri="{FF2B5EF4-FFF2-40B4-BE49-F238E27FC236}">
                <a16:creationId xmlns:a16="http://schemas.microsoft.com/office/drawing/2014/main" id="{EAF1611C-546F-87C0-2387-C5CC19A930AD}"/>
              </a:ext>
            </a:extLst>
          </p:cNvPr>
          <p:cNvGrpSpPr/>
          <p:nvPr/>
        </p:nvGrpSpPr>
        <p:grpSpPr>
          <a:xfrm>
            <a:off x="1071741" y="904542"/>
            <a:ext cx="10917059" cy="5982915"/>
            <a:chOff x="1863559" y="2392218"/>
            <a:chExt cx="6479488" cy="2755825"/>
          </a:xfrm>
        </p:grpSpPr>
        <p:cxnSp>
          <p:nvCxnSpPr>
            <p:cNvPr id="8" name="MH_Other_1">
              <a:extLst>
                <a:ext uri="{FF2B5EF4-FFF2-40B4-BE49-F238E27FC236}">
                  <a16:creationId xmlns:a16="http://schemas.microsoft.com/office/drawing/2014/main" id="{22CD3784-4EDC-820C-4148-F1171EA18D56}"/>
                </a:ext>
              </a:extLst>
            </p:cNvPr>
            <p:cNvCxnSpPr>
              <a:cxnSpLocks/>
            </p:cNvCxnSpPr>
            <p:nvPr>
              <p:custDataLst>
                <p:tags r:id="rId1"/>
              </p:custDataLst>
            </p:nvPr>
          </p:nvCxnSpPr>
          <p:spPr>
            <a:xfrm>
              <a:off x="2271877" y="4747933"/>
              <a:ext cx="5744036" cy="0"/>
            </a:xfrm>
            <a:prstGeom prst="line">
              <a:avLst/>
            </a:prstGeom>
            <a:ln>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MH_SubTitle_1">
              <a:extLst>
                <a:ext uri="{FF2B5EF4-FFF2-40B4-BE49-F238E27FC236}">
                  <a16:creationId xmlns:a16="http://schemas.microsoft.com/office/drawing/2014/main" id="{7BA22BF0-A91E-D10E-F309-B5703E9BAC53}"/>
                </a:ext>
              </a:extLst>
            </p:cNvPr>
            <p:cNvSpPr/>
            <p:nvPr>
              <p:custDataLst>
                <p:tags r:id="rId2"/>
              </p:custDataLst>
            </p:nvPr>
          </p:nvSpPr>
          <p:spPr>
            <a:xfrm>
              <a:off x="2483314" y="2392218"/>
              <a:ext cx="2084957" cy="1756066"/>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342900" indent="-342900">
                <a:buFont typeface="Arial" panose="020B0604020202020204" pitchFamily="34" charset="0"/>
                <a:buChar char="•"/>
              </a:pPr>
              <a:endParaRPr lang="da-DK" altLang="zh-CN" sz="2000" b="1" dirty="0">
                <a:solidFill>
                  <a:srgbClr val="FEFFFF"/>
                </a:solidFill>
              </a:endParaRPr>
            </a:p>
            <a:p>
              <a:pPr marL="342900" indent="-342900">
                <a:buFont typeface="Arial" panose="020B0604020202020204" pitchFamily="34" charset="0"/>
                <a:buChar char="•"/>
              </a:pPr>
              <a:r>
                <a:rPr lang="da-DK" altLang="zh-CN" sz="2000" b="1" dirty="0">
                  <a:solidFill>
                    <a:srgbClr val="FEFFFF"/>
                  </a:solidFill>
                </a:rPr>
                <a:t>Training data: </a:t>
              </a:r>
              <a:r>
                <a:rPr lang="da-DK" altLang="zh-CN" sz="2000" dirty="0">
                  <a:solidFill>
                    <a:srgbClr val="FEFFFF"/>
                  </a:solidFill>
                </a:rPr>
                <a:t>100% of </a:t>
              </a:r>
              <a:r>
                <a:rPr lang="da-DK" altLang="zh-CN" sz="2000" i="1" dirty="0">
                  <a:solidFill>
                    <a:srgbClr val="FEFFFF"/>
                  </a:solidFill>
                </a:rPr>
                <a:t>training-data_</a:t>
              </a:r>
              <a:r>
                <a:rPr lang="en-US" altLang="zh-CN" sz="2000" i="1" dirty="0">
                  <a:solidFill>
                    <a:srgbClr val="FEFFFF"/>
                  </a:solidFill>
                </a:rPr>
                <a:t>a </a:t>
              </a:r>
              <a:r>
                <a:rPr lang="en-US" altLang="zh-CN" sz="2000" dirty="0">
                  <a:solidFill>
                    <a:srgbClr val="FEFFFF"/>
                  </a:solidFill>
                </a:rPr>
                <a:t>and 100% of </a:t>
              </a:r>
              <a:r>
                <a:rPr lang="en-US" altLang="zh-CN" sz="2000" i="1" dirty="0">
                  <a:solidFill>
                    <a:srgbClr val="FEFFFF"/>
                  </a:solidFill>
                </a:rPr>
                <a:t>training-</a:t>
              </a:r>
              <a:r>
                <a:rPr lang="en-US" altLang="zh-CN" sz="2000" i="1" dirty="0" err="1">
                  <a:solidFill>
                    <a:srgbClr val="FEFFFF"/>
                  </a:solidFill>
                </a:rPr>
                <a:t>data_c</a:t>
              </a:r>
              <a:endParaRPr lang="en-US" altLang="zh-CN" sz="2000" i="1" dirty="0">
                <a:solidFill>
                  <a:srgbClr val="FEFFFF"/>
                </a:solidFill>
              </a:endParaRPr>
            </a:p>
            <a:p>
              <a:pPr marL="342900" indent="-342900">
                <a:buFont typeface="Arial" panose="020B0604020202020204" pitchFamily="34" charset="0"/>
                <a:buChar char="•"/>
              </a:pPr>
              <a:r>
                <a:rPr lang="en-US" altLang="zh-CN" sz="2000" b="1" dirty="0">
                  <a:solidFill>
                    <a:srgbClr val="FEFFFF"/>
                  </a:solidFill>
                </a:rPr>
                <a:t>Average F1 score: </a:t>
              </a:r>
              <a:r>
                <a:rPr lang="en-US" altLang="zh-CN" sz="2000" dirty="0">
                  <a:solidFill>
                    <a:srgbClr val="FEFFFF"/>
                  </a:solidFill>
                </a:rPr>
                <a:t>0.873435</a:t>
              </a:r>
            </a:p>
            <a:p>
              <a:endParaRPr lang="zh-CN" altLang="en-US" sz="1600" dirty="0">
                <a:solidFill>
                  <a:srgbClr val="FEFFFF"/>
                </a:solidFill>
              </a:endParaRPr>
            </a:p>
          </p:txBody>
        </p:sp>
        <p:cxnSp>
          <p:nvCxnSpPr>
            <p:cNvPr id="10" name="MH_Other_2">
              <a:extLst>
                <a:ext uri="{FF2B5EF4-FFF2-40B4-BE49-F238E27FC236}">
                  <a16:creationId xmlns:a16="http://schemas.microsoft.com/office/drawing/2014/main" id="{76322AFA-66C2-CCEC-0389-226548118DBC}"/>
                </a:ext>
              </a:extLst>
            </p:cNvPr>
            <p:cNvCxnSpPr/>
            <p:nvPr>
              <p:custDataLst>
                <p:tags r:id="rId3"/>
              </p:custDataLst>
            </p:nvPr>
          </p:nvCxnSpPr>
          <p:spPr>
            <a:xfrm flipV="1">
              <a:off x="3525792" y="4185224"/>
              <a:ext cx="0" cy="562710"/>
            </a:xfrm>
            <a:prstGeom prst="straightConnector1">
              <a:avLst/>
            </a:prstGeom>
            <a:ln>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MH_Other_3">
              <a:extLst>
                <a:ext uri="{FF2B5EF4-FFF2-40B4-BE49-F238E27FC236}">
                  <a16:creationId xmlns:a16="http://schemas.microsoft.com/office/drawing/2014/main" id="{0DDBFC88-3D24-2619-1550-E6D61D4AD7DD}"/>
                </a:ext>
              </a:extLst>
            </p:cNvPr>
            <p:cNvSpPr/>
            <p:nvPr>
              <p:custDataLst>
                <p:tags r:id="rId4"/>
              </p:custDataLst>
            </p:nvPr>
          </p:nvSpPr>
          <p:spPr>
            <a:xfrm flipH="1">
              <a:off x="2634265" y="4272327"/>
              <a:ext cx="1656971" cy="44291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EFFFF"/>
                  </a:solidFill>
                </a:rPr>
                <a:t>Normal task</a:t>
              </a:r>
              <a:endParaRPr lang="zh-CN" altLang="en-US" dirty="0">
                <a:solidFill>
                  <a:srgbClr val="FEFFFF"/>
                </a:solidFill>
              </a:endParaRPr>
            </a:p>
          </p:txBody>
        </p:sp>
        <p:sp>
          <p:nvSpPr>
            <p:cNvPr id="12" name="MH_SubTitle_2">
              <a:extLst>
                <a:ext uri="{FF2B5EF4-FFF2-40B4-BE49-F238E27FC236}">
                  <a16:creationId xmlns:a16="http://schemas.microsoft.com/office/drawing/2014/main" id="{4F40373C-FF9D-8054-C3E5-21C56E8BE9C0}"/>
                </a:ext>
              </a:extLst>
            </p:cNvPr>
            <p:cNvSpPr/>
            <p:nvPr>
              <p:custDataLst>
                <p:tags r:id="rId5"/>
              </p:custDataLst>
            </p:nvPr>
          </p:nvSpPr>
          <p:spPr>
            <a:xfrm>
              <a:off x="5242510" y="2405076"/>
              <a:ext cx="2167258" cy="1756066"/>
            </a:xfrm>
            <a:prstGeom prst="rect">
              <a:avLst/>
            </a:prstGeom>
            <a:solidFill>
              <a:srgbClr val="199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342900" indent="-342900">
                <a:buFont typeface="Arial" panose="020B0604020202020204" pitchFamily="34" charset="0"/>
                <a:buChar char="•"/>
              </a:pPr>
              <a:r>
                <a:rPr lang="da-DK" altLang="zh-CN" sz="2000" b="1" dirty="0">
                  <a:solidFill>
                    <a:srgbClr val="FEFFFF"/>
                  </a:solidFill>
                </a:rPr>
                <a:t>Training data: 10</a:t>
              </a:r>
              <a:r>
                <a:rPr lang="da-DK" altLang="zh-CN" sz="2000" dirty="0">
                  <a:solidFill>
                    <a:srgbClr val="FEFFFF"/>
                  </a:solidFill>
                </a:rPr>
                <a:t>0% of </a:t>
              </a:r>
              <a:r>
                <a:rPr lang="da-DK" altLang="zh-CN" sz="2000" i="1" dirty="0">
                  <a:solidFill>
                    <a:srgbClr val="FEFFFF"/>
                  </a:solidFill>
                </a:rPr>
                <a:t>training-data_</a:t>
              </a:r>
              <a:r>
                <a:rPr lang="en-US" altLang="zh-CN" sz="2000" i="1" dirty="0">
                  <a:solidFill>
                    <a:srgbClr val="FEFFFF"/>
                  </a:solidFill>
                </a:rPr>
                <a:t>a </a:t>
              </a:r>
              <a:r>
                <a:rPr lang="en-US" altLang="zh-CN" sz="2000" dirty="0">
                  <a:solidFill>
                    <a:srgbClr val="FEFFFF"/>
                  </a:solidFill>
                </a:rPr>
                <a:t>and 10% of </a:t>
              </a:r>
              <a:r>
                <a:rPr lang="en-US" altLang="zh-CN" sz="2000" i="1" dirty="0">
                  <a:solidFill>
                    <a:srgbClr val="FEFFFF"/>
                  </a:solidFill>
                </a:rPr>
                <a:t>training-</a:t>
              </a:r>
              <a:r>
                <a:rPr lang="en-US" altLang="zh-CN" sz="2000" i="1" dirty="0" err="1">
                  <a:solidFill>
                    <a:srgbClr val="FEFFFF"/>
                  </a:solidFill>
                </a:rPr>
                <a:t>data_c</a:t>
              </a:r>
              <a:endParaRPr lang="en-US" altLang="zh-CN" sz="2000" i="1" dirty="0">
                <a:solidFill>
                  <a:srgbClr val="FEFFFF"/>
                </a:solidFill>
              </a:endParaRPr>
            </a:p>
            <a:p>
              <a:pPr marL="342900" indent="-342900">
                <a:buFont typeface="Arial" panose="020B0604020202020204" pitchFamily="34" charset="0"/>
                <a:buChar char="•"/>
              </a:pPr>
              <a:r>
                <a:rPr lang="en-US" altLang="zh-CN" sz="2000" b="1" dirty="0">
                  <a:solidFill>
                    <a:srgbClr val="FEFFFF"/>
                  </a:solidFill>
                </a:rPr>
                <a:t>Average F1 score: </a:t>
              </a:r>
              <a:r>
                <a:rPr lang="en-US" altLang="zh-CN" sz="2000" dirty="0">
                  <a:solidFill>
                    <a:srgbClr val="FEFFFF"/>
                  </a:solidFill>
                </a:rPr>
                <a:t>0.737982</a:t>
              </a:r>
              <a:endParaRPr lang="en-US" sz="2000" b="0" dirty="0">
                <a:solidFill>
                  <a:srgbClr val="D4D4D4"/>
                </a:solidFill>
                <a:effectLst/>
                <a:latin typeface="Courier New" panose="02070309020205020404" pitchFamily="49" charset="0"/>
              </a:endParaRPr>
            </a:p>
            <a:p>
              <a:pPr marL="342900" indent="-342900">
                <a:buFont typeface="Arial" panose="020B0604020202020204" pitchFamily="34" charset="0"/>
                <a:buChar char="•"/>
              </a:pPr>
              <a:endParaRPr lang="en-US" altLang="zh-CN" sz="2000" dirty="0">
                <a:solidFill>
                  <a:srgbClr val="FEFFFF"/>
                </a:solidFill>
              </a:endParaRPr>
            </a:p>
          </p:txBody>
        </p:sp>
        <p:cxnSp>
          <p:nvCxnSpPr>
            <p:cNvPr id="13" name="MH_Other_4">
              <a:extLst>
                <a:ext uri="{FF2B5EF4-FFF2-40B4-BE49-F238E27FC236}">
                  <a16:creationId xmlns:a16="http://schemas.microsoft.com/office/drawing/2014/main" id="{14DE75A1-33A0-39CF-9A2F-661247AD0035}"/>
                </a:ext>
              </a:extLst>
            </p:cNvPr>
            <p:cNvCxnSpPr/>
            <p:nvPr>
              <p:custDataLst>
                <p:tags r:id="rId6"/>
              </p:custDataLst>
            </p:nvPr>
          </p:nvCxnSpPr>
          <p:spPr>
            <a:xfrm flipV="1">
              <a:off x="6326139" y="4185223"/>
              <a:ext cx="0" cy="562710"/>
            </a:xfrm>
            <a:prstGeom prst="straightConnector1">
              <a:avLst/>
            </a:prstGeom>
            <a:solidFill>
              <a:srgbClr val="199CFF"/>
            </a:solidFill>
            <a:ln>
              <a:solidFill>
                <a:srgbClr val="199CFF"/>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MH_Other_5">
              <a:extLst>
                <a:ext uri="{FF2B5EF4-FFF2-40B4-BE49-F238E27FC236}">
                  <a16:creationId xmlns:a16="http://schemas.microsoft.com/office/drawing/2014/main" id="{6D97685F-4C0F-7DDB-287A-9BC3C0F519FA}"/>
                </a:ext>
              </a:extLst>
            </p:cNvPr>
            <p:cNvSpPr/>
            <p:nvPr>
              <p:custDataLst>
                <p:tags r:id="rId7"/>
              </p:custDataLst>
            </p:nvPr>
          </p:nvSpPr>
          <p:spPr>
            <a:xfrm flipH="1">
              <a:off x="5542699" y="4305016"/>
              <a:ext cx="1656968" cy="442917"/>
            </a:xfrm>
            <a:prstGeom prst="ellipse">
              <a:avLst/>
            </a:prstGeom>
            <a:solidFill>
              <a:srgbClr val="199C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EFFFF"/>
                  </a:solidFill>
                </a:rPr>
                <a:t>Advanced task</a:t>
              </a:r>
              <a:endParaRPr lang="zh-CN" altLang="en-US" dirty="0">
                <a:solidFill>
                  <a:srgbClr val="FEFFFF"/>
                </a:solidFill>
              </a:endParaRPr>
            </a:p>
          </p:txBody>
        </p:sp>
        <p:cxnSp>
          <p:nvCxnSpPr>
            <p:cNvPr id="15" name="MH_Other_6">
              <a:extLst>
                <a:ext uri="{FF2B5EF4-FFF2-40B4-BE49-F238E27FC236}">
                  <a16:creationId xmlns:a16="http://schemas.microsoft.com/office/drawing/2014/main" id="{925FA17B-5C84-85BE-3E1E-D4F18019DED1}"/>
                </a:ext>
              </a:extLst>
            </p:cNvPr>
            <p:cNvCxnSpPr/>
            <p:nvPr>
              <p:custDataLst>
                <p:tags r:id="rId8"/>
              </p:custDataLst>
            </p:nvPr>
          </p:nvCxnSpPr>
          <p:spPr>
            <a:xfrm flipV="1">
              <a:off x="8343047" y="4185225"/>
              <a:ext cx="0" cy="562710"/>
            </a:xfrm>
            <a:prstGeom prst="straightConnector1">
              <a:avLst/>
            </a:prstGeom>
            <a:ln>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MH_Title_1">
              <a:extLst>
                <a:ext uri="{FF2B5EF4-FFF2-40B4-BE49-F238E27FC236}">
                  <a16:creationId xmlns:a16="http://schemas.microsoft.com/office/drawing/2014/main" id="{4BE9073E-B3B4-4C41-12B9-E211F46FA4CD}"/>
                </a:ext>
              </a:extLst>
            </p:cNvPr>
            <p:cNvSpPr txBox="1"/>
            <p:nvPr>
              <p:custDataLst>
                <p:tags r:id="rId9"/>
              </p:custDataLst>
            </p:nvPr>
          </p:nvSpPr>
          <p:spPr>
            <a:xfrm>
              <a:off x="1863559" y="4570193"/>
              <a:ext cx="6008495" cy="577850"/>
            </a:xfrm>
            <a:prstGeom prst="rect">
              <a:avLst/>
            </a:prstGeom>
            <a:noFill/>
          </p:spPr>
          <p:txBody>
            <a:bodyPr wrap="square" rtlCol="0" anchor="ctr">
              <a:normAutofit/>
            </a:bodyPr>
            <a:lstStyle/>
            <a:p>
              <a:pPr algn="ctr">
                <a:lnSpc>
                  <a:spcPct val="150000"/>
                </a:lnSpc>
              </a:pPr>
              <a:r>
                <a:rPr lang="en-US" altLang="zh-CN" sz="2400" b="1" dirty="0"/>
                <a:t>Result summary</a:t>
              </a:r>
              <a:endParaRPr lang="zh-CN" altLang="en-US" sz="2400" b="1" dirty="0"/>
            </a:p>
          </p:txBody>
        </p:sp>
      </p:grpSp>
    </p:spTree>
    <p:extLst>
      <p:ext uri="{BB962C8B-B14F-4D97-AF65-F5344CB8AC3E}">
        <p14:creationId xmlns:p14="http://schemas.microsoft.com/office/powerpoint/2010/main" val="2846808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DBFE84C-A8A2-4995-BDE0-FFA767460D13}"/>
              </a:ext>
            </a:extLst>
          </p:cNvPr>
          <p:cNvGrpSpPr/>
          <p:nvPr/>
        </p:nvGrpSpPr>
        <p:grpSpPr>
          <a:xfrm>
            <a:off x="0" y="-125119"/>
            <a:ext cx="203200" cy="773460"/>
            <a:chOff x="0" y="0"/>
            <a:chExt cx="7910286" cy="6858000"/>
          </a:xfrm>
        </p:grpSpPr>
        <p:pic>
          <p:nvPicPr>
            <p:cNvPr id="4" name="图片 3">
              <a:extLst>
                <a:ext uri="{FF2B5EF4-FFF2-40B4-BE49-F238E27FC236}">
                  <a16:creationId xmlns:a16="http://schemas.microsoft.com/office/drawing/2014/main" id="{AEAC29F6-4F75-41C3-ACA1-91B8235AC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4B7DBB0E-70C4-4E4E-A6B8-5B23EAA474EC}"/>
                </a:ext>
              </a:extLst>
            </p:cNvPr>
            <p:cNvSpPr/>
            <p:nvPr/>
          </p:nvSpPr>
          <p:spPr>
            <a:xfrm>
              <a:off x="0" y="1743"/>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5ED5437A-D707-4395-918D-3487C98CF5D1}"/>
              </a:ext>
            </a:extLst>
          </p:cNvPr>
          <p:cNvSpPr txBox="1"/>
          <p:nvPr/>
        </p:nvSpPr>
        <p:spPr>
          <a:xfrm>
            <a:off x="8532799" y="6486426"/>
            <a:ext cx="4326737" cy="400110"/>
          </a:xfrm>
          <a:prstGeom prst="rect">
            <a:avLst/>
          </a:prstGeom>
          <a:noFill/>
        </p:spPr>
        <p:txBody>
          <a:bodyPr wrap="square" rtlCol="0">
            <a:spAutoFit/>
          </a:bodyPr>
          <a:lstStyle/>
          <a:p>
            <a:pPr algn="ctr"/>
            <a:r>
              <a:rPr lang="zh-CN" altLang="en-US" sz="2000" dirty="0">
                <a:solidFill>
                  <a:schemeClr val="bg1">
                    <a:lumMod val="95000"/>
                  </a:schemeClr>
                </a:solidFill>
              </a:rPr>
              <a:t>结论总结与推广</a:t>
            </a:r>
          </a:p>
        </p:txBody>
      </p:sp>
      <p:sp>
        <p:nvSpPr>
          <p:cNvPr id="6" name="文本框 5">
            <a:extLst>
              <a:ext uri="{FF2B5EF4-FFF2-40B4-BE49-F238E27FC236}">
                <a16:creationId xmlns:a16="http://schemas.microsoft.com/office/drawing/2014/main" id="{F60B09E0-743C-72A0-B2C7-94A0B3139E16}"/>
              </a:ext>
            </a:extLst>
          </p:cNvPr>
          <p:cNvSpPr txBox="1"/>
          <p:nvPr/>
        </p:nvSpPr>
        <p:spPr>
          <a:xfrm>
            <a:off x="203200" y="73545"/>
            <a:ext cx="10754263" cy="830997"/>
          </a:xfrm>
          <a:prstGeom prst="rect">
            <a:avLst/>
          </a:prstGeom>
          <a:noFill/>
        </p:spPr>
        <p:txBody>
          <a:bodyPr wrap="square">
            <a:spAutoFit/>
          </a:bodyPr>
          <a:lstStyle/>
          <a:p>
            <a:pPr fontAlgn="base">
              <a:buFont typeface="Arial" panose="020B0604020202020204" pitchFamily="34" charset="0"/>
              <a:buChar char="•"/>
            </a:pPr>
            <a:r>
              <a:rPr lang="en-US" altLang="ja-JP" sz="2400" b="1" dirty="0">
                <a:solidFill>
                  <a:srgbClr val="000000"/>
                </a:solidFill>
                <a:latin typeface="Arial" panose="020B0604020202020204" pitchFamily="34" charset="0"/>
              </a:rPr>
              <a:t>  </a:t>
            </a:r>
            <a:r>
              <a:rPr lang="en-US" altLang="zh-CN" sz="2800" b="1" dirty="0">
                <a:solidFill>
                  <a:srgbClr val="000000"/>
                </a:solidFill>
                <a:latin typeface="Arial" panose="020B0604020202020204" pitchFamily="34" charset="0"/>
              </a:rPr>
              <a:t>Evaluation Result</a:t>
            </a:r>
            <a:endParaRPr lang="en-US" sz="2000" dirty="0">
              <a:latin typeface="Arial" panose="020B0604020202020204" pitchFamily="34" charset="0"/>
            </a:endParaRPr>
          </a:p>
          <a:p>
            <a:pPr lvl="1" rtl="0" fontAlgn="base">
              <a:spcBef>
                <a:spcPts val="0"/>
              </a:spcBef>
              <a:spcAft>
                <a:spcPts val="0"/>
              </a:spcAft>
            </a:pPr>
            <a:endParaRPr lang="en-US" sz="2000" dirty="0">
              <a:latin typeface="Arial" panose="020B0604020202020204" pitchFamily="34" charset="0"/>
            </a:endParaRPr>
          </a:p>
        </p:txBody>
      </p:sp>
      <p:pic>
        <p:nvPicPr>
          <p:cNvPr id="13" name="图片 12" descr="图表, 折线图&#10;&#10;描述已自动生成">
            <a:extLst>
              <a:ext uri="{FF2B5EF4-FFF2-40B4-BE49-F238E27FC236}">
                <a16:creationId xmlns:a16="http://schemas.microsoft.com/office/drawing/2014/main" id="{FCEE52ED-30D0-45B4-E413-0CD1C43893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3426" y="2330073"/>
            <a:ext cx="5433809" cy="4251202"/>
          </a:xfrm>
          <a:prstGeom prst="rect">
            <a:avLst/>
          </a:prstGeom>
        </p:spPr>
      </p:pic>
      <p:sp>
        <p:nvSpPr>
          <p:cNvPr id="2" name="文本框 1">
            <a:extLst>
              <a:ext uri="{FF2B5EF4-FFF2-40B4-BE49-F238E27FC236}">
                <a16:creationId xmlns:a16="http://schemas.microsoft.com/office/drawing/2014/main" id="{9F04533D-BB14-6624-D069-1376A5188AFD}"/>
              </a:ext>
            </a:extLst>
          </p:cNvPr>
          <p:cNvSpPr txBox="1"/>
          <p:nvPr/>
        </p:nvSpPr>
        <p:spPr>
          <a:xfrm>
            <a:off x="745958" y="818147"/>
            <a:ext cx="109728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We further expand the advanced task by comparing the performance where we adopt different volume of </a:t>
            </a:r>
            <a:r>
              <a:rPr lang="en-US" sz="2400" i="1" dirty="0"/>
              <a:t>training-</a:t>
            </a:r>
            <a:r>
              <a:rPr lang="en-US" sz="2400" i="1" dirty="0" err="1"/>
              <a:t>data_c</a:t>
            </a:r>
            <a:r>
              <a:rPr lang="en-US" sz="2400" dirty="0"/>
              <a:t>, from 10% to 100%, as the figure shown below.</a:t>
            </a:r>
          </a:p>
        </p:txBody>
      </p:sp>
    </p:spTree>
    <p:extLst>
      <p:ext uri="{BB962C8B-B14F-4D97-AF65-F5344CB8AC3E}">
        <p14:creationId xmlns:p14="http://schemas.microsoft.com/office/powerpoint/2010/main" val="3986078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DBFE84C-A8A2-4995-BDE0-FFA767460D13}"/>
              </a:ext>
            </a:extLst>
          </p:cNvPr>
          <p:cNvGrpSpPr/>
          <p:nvPr/>
        </p:nvGrpSpPr>
        <p:grpSpPr>
          <a:xfrm>
            <a:off x="0" y="-125119"/>
            <a:ext cx="203200" cy="773460"/>
            <a:chOff x="0" y="0"/>
            <a:chExt cx="7910286" cy="6858000"/>
          </a:xfrm>
        </p:grpSpPr>
        <p:pic>
          <p:nvPicPr>
            <p:cNvPr id="4" name="图片 3">
              <a:extLst>
                <a:ext uri="{FF2B5EF4-FFF2-40B4-BE49-F238E27FC236}">
                  <a16:creationId xmlns:a16="http://schemas.microsoft.com/office/drawing/2014/main" id="{AEAC29F6-4F75-41C3-ACA1-91B8235AC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4B7DBB0E-70C4-4E4E-A6B8-5B23EAA474EC}"/>
                </a:ext>
              </a:extLst>
            </p:cNvPr>
            <p:cNvSpPr/>
            <p:nvPr/>
          </p:nvSpPr>
          <p:spPr>
            <a:xfrm>
              <a:off x="0" y="1743"/>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5ED5437A-D707-4395-918D-3487C98CF5D1}"/>
              </a:ext>
            </a:extLst>
          </p:cNvPr>
          <p:cNvSpPr txBox="1"/>
          <p:nvPr/>
        </p:nvSpPr>
        <p:spPr>
          <a:xfrm>
            <a:off x="8532799" y="6486426"/>
            <a:ext cx="4326737" cy="400110"/>
          </a:xfrm>
          <a:prstGeom prst="rect">
            <a:avLst/>
          </a:prstGeom>
          <a:noFill/>
        </p:spPr>
        <p:txBody>
          <a:bodyPr wrap="square" rtlCol="0">
            <a:spAutoFit/>
          </a:bodyPr>
          <a:lstStyle/>
          <a:p>
            <a:pPr algn="ctr"/>
            <a:r>
              <a:rPr lang="zh-CN" altLang="en-US" sz="2000" dirty="0">
                <a:solidFill>
                  <a:schemeClr val="bg1">
                    <a:lumMod val="95000"/>
                  </a:schemeClr>
                </a:solidFill>
              </a:rPr>
              <a:t>结论总结与推广</a:t>
            </a:r>
          </a:p>
        </p:txBody>
      </p:sp>
      <p:sp>
        <p:nvSpPr>
          <p:cNvPr id="6" name="文本框 5">
            <a:extLst>
              <a:ext uri="{FF2B5EF4-FFF2-40B4-BE49-F238E27FC236}">
                <a16:creationId xmlns:a16="http://schemas.microsoft.com/office/drawing/2014/main" id="{F60B09E0-743C-72A0-B2C7-94A0B3139E16}"/>
              </a:ext>
            </a:extLst>
          </p:cNvPr>
          <p:cNvSpPr txBox="1"/>
          <p:nvPr/>
        </p:nvSpPr>
        <p:spPr>
          <a:xfrm>
            <a:off x="203200" y="73545"/>
            <a:ext cx="10754263" cy="830997"/>
          </a:xfrm>
          <a:prstGeom prst="rect">
            <a:avLst/>
          </a:prstGeom>
          <a:noFill/>
        </p:spPr>
        <p:txBody>
          <a:bodyPr wrap="square">
            <a:spAutoFit/>
          </a:bodyPr>
          <a:lstStyle/>
          <a:p>
            <a:pPr fontAlgn="base">
              <a:buFont typeface="Arial" panose="020B0604020202020204" pitchFamily="34" charset="0"/>
              <a:buChar char="•"/>
            </a:pPr>
            <a:r>
              <a:rPr lang="en-US" altLang="ja-JP" sz="2400" b="1" dirty="0">
                <a:solidFill>
                  <a:srgbClr val="000000"/>
                </a:solidFill>
                <a:latin typeface="Arial" panose="020B0604020202020204" pitchFamily="34" charset="0"/>
              </a:rPr>
              <a:t> </a:t>
            </a:r>
            <a:r>
              <a:rPr lang="en-US" altLang="zh-CN" sz="2800" b="1" dirty="0">
                <a:solidFill>
                  <a:srgbClr val="000000"/>
                </a:solidFill>
                <a:latin typeface="Arial" panose="020B0604020202020204" pitchFamily="34" charset="0"/>
              </a:rPr>
              <a:t>Discussion</a:t>
            </a:r>
            <a:endParaRPr lang="en-US" sz="2000" dirty="0">
              <a:latin typeface="Arial" panose="020B0604020202020204" pitchFamily="34" charset="0"/>
            </a:endParaRPr>
          </a:p>
          <a:p>
            <a:pPr fontAlgn="base">
              <a:buFont typeface="Arial" panose="020B0604020202020204" pitchFamily="34" charset="0"/>
              <a:buChar char="•"/>
            </a:pPr>
            <a:endParaRPr lang="en-US" sz="2000" dirty="0">
              <a:latin typeface="Arial" panose="020B0604020202020204" pitchFamily="34" charset="0"/>
            </a:endParaRPr>
          </a:p>
        </p:txBody>
      </p:sp>
      <p:sp>
        <p:nvSpPr>
          <p:cNvPr id="20" name="文本框 19">
            <a:extLst>
              <a:ext uri="{FF2B5EF4-FFF2-40B4-BE49-F238E27FC236}">
                <a16:creationId xmlns:a16="http://schemas.microsoft.com/office/drawing/2014/main" id="{5218A56A-E76F-6CEE-98C5-EF8A36619CE0}"/>
              </a:ext>
            </a:extLst>
          </p:cNvPr>
          <p:cNvSpPr txBox="1"/>
          <p:nvPr/>
        </p:nvSpPr>
        <p:spPr>
          <a:xfrm>
            <a:off x="525516" y="904542"/>
            <a:ext cx="11309410" cy="5447645"/>
          </a:xfrm>
          <a:prstGeom prst="rect">
            <a:avLst/>
          </a:prstGeom>
          <a:noFill/>
        </p:spPr>
        <p:txBody>
          <a:bodyPr wrap="square">
            <a:spAutoFit/>
          </a:bodyPr>
          <a:lstStyle/>
          <a:p>
            <a:pPr marL="342900" indent="-342900">
              <a:buFont typeface="Arial" panose="020B0604020202020204" pitchFamily="34" charset="0"/>
              <a:buChar char="•"/>
            </a:pPr>
            <a:r>
              <a:rPr lang="en-US" altLang="zh-CN" sz="2800" dirty="0"/>
              <a:t>From the graph in the last slide, we can see that the curve is not monotonically increasing, which means that the growth of training data amount doesn’t necessarily lead to progress in performance. It might be due to the following reasons:</a:t>
            </a:r>
          </a:p>
          <a:p>
            <a:pPr marL="800100" lvl="1" indent="-342900">
              <a:buFont typeface="Arial" panose="020B0604020202020204" pitchFamily="34" charset="0"/>
              <a:buChar char="•"/>
            </a:pPr>
            <a:r>
              <a:rPr lang="en-US" sz="2400" dirty="0">
                <a:solidFill>
                  <a:schemeClr val="dk1"/>
                </a:solidFill>
              </a:rPr>
              <a:t>The </a:t>
            </a:r>
            <a:r>
              <a:rPr lang="en-US" sz="2400" i="1" dirty="0">
                <a:solidFill>
                  <a:schemeClr val="dk1"/>
                </a:solidFill>
              </a:rPr>
              <a:t>training-</a:t>
            </a:r>
            <a:r>
              <a:rPr lang="en-US" sz="2400" i="1" dirty="0" err="1">
                <a:solidFill>
                  <a:schemeClr val="dk1"/>
                </a:solidFill>
              </a:rPr>
              <a:t>data_c</a:t>
            </a:r>
            <a:r>
              <a:rPr lang="en-US" sz="2400" i="1" dirty="0">
                <a:solidFill>
                  <a:schemeClr val="dk1"/>
                </a:solidFill>
              </a:rPr>
              <a:t> </a:t>
            </a:r>
            <a:r>
              <a:rPr lang="en-US" sz="2400" dirty="0">
                <a:solidFill>
                  <a:schemeClr val="dk1"/>
                </a:solidFill>
              </a:rPr>
              <a:t>might contain noisy or incorrect data, which needs further work in data cleaning.</a:t>
            </a:r>
          </a:p>
          <a:p>
            <a:pPr marL="800100" lvl="1" indent="-342900">
              <a:buFont typeface="Arial" panose="020B0604020202020204" pitchFamily="34" charset="0"/>
              <a:buChar char="•"/>
            </a:pPr>
            <a:r>
              <a:rPr lang="en-US" sz="2400" dirty="0">
                <a:solidFill>
                  <a:schemeClr val="dk1"/>
                </a:solidFill>
              </a:rPr>
              <a:t>Larger volume of </a:t>
            </a:r>
            <a:r>
              <a:rPr lang="en-US" sz="2400" i="1" dirty="0">
                <a:solidFill>
                  <a:schemeClr val="dk1"/>
                </a:solidFill>
              </a:rPr>
              <a:t>training-</a:t>
            </a:r>
            <a:r>
              <a:rPr lang="en-US" sz="2400" i="1" dirty="0" err="1">
                <a:solidFill>
                  <a:schemeClr val="dk1"/>
                </a:solidFill>
              </a:rPr>
              <a:t>data_c</a:t>
            </a:r>
            <a:r>
              <a:rPr lang="en-US" sz="2400" dirty="0">
                <a:solidFill>
                  <a:schemeClr val="dk1"/>
                </a:solidFill>
              </a:rPr>
              <a:t> could lead to overfitting to some extent</a:t>
            </a:r>
          </a:p>
          <a:p>
            <a:pPr marL="342900" indent="-342900">
              <a:buFont typeface="Arial" panose="020B0604020202020204" pitchFamily="34" charset="0"/>
              <a:buChar char="•"/>
            </a:pPr>
            <a:endParaRPr lang="en-US" sz="2400" dirty="0">
              <a:solidFill>
                <a:schemeClr val="dk1"/>
              </a:solidFill>
            </a:endParaRPr>
          </a:p>
          <a:p>
            <a:pPr marL="342900" indent="-342900">
              <a:buFont typeface="Arial" panose="020B0604020202020204" pitchFamily="34" charset="0"/>
              <a:buChar char="•"/>
            </a:pPr>
            <a:r>
              <a:rPr lang="en-US" altLang="zh-CN" sz="2800" dirty="0">
                <a:solidFill>
                  <a:schemeClr val="dk1"/>
                </a:solidFill>
              </a:rPr>
              <a:t>In most case, failure types of “interface down”, “memory stress” and “CPU overload” can achieve almost 100% accuracy and F1 score while the performance of  “packet loss” is a bit relatively poorer.</a:t>
            </a:r>
          </a:p>
          <a:p>
            <a:pPr marL="342900" indent="-342900">
              <a:buFont typeface="Arial" panose="020B0604020202020204" pitchFamily="34" charset="0"/>
              <a:buChar char="•"/>
            </a:pPr>
            <a:endParaRPr lang="en-US" sz="2800" dirty="0">
              <a:solidFill>
                <a:schemeClr val="dk1"/>
              </a:solidFill>
            </a:endParaRPr>
          </a:p>
          <a:p>
            <a:pPr marL="342900" indent="-342900">
              <a:buFont typeface="Arial" panose="020B0604020202020204" pitchFamily="34" charset="0"/>
              <a:buChar char="•"/>
            </a:pPr>
            <a:r>
              <a:rPr lang="en-US" altLang="zh-CN" sz="2800" dirty="0">
                <a:solidFill>
                  <a:schemeClr val="dk1"/>
                </a:solidFill>
              </a:rPr>
              <a:t>“Bridge down” are the most easily misidentified failure type.</a:t>
            </a:r>
          </a:p>
        </p:txBody>
      </p:sp>
    </p:spTree>
    <p:extLst>
      <p:ext uri="{BB962C8B-B14F-4D97-AF65-F5344CB8AC3E}">
        <p14:creationId xmlns:p14="http://schemas.microsoft.com/office/powerpoint/2010/main" val="3769598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DBFE84C-A8A2-4995-BDE0-FFA767460D13}"/>
              </a:ext>
            </a:extLst>
          </p:cNvPr>
          <p:cNvGrpSpPr/>
          <p:nvPr/>
        </p:nvGrpSpPr>
        <p:grpSpPr>
          <a:xfrm>
            <a:off x="0" y="-125119"/>
            <a:ext cx="203200" cy="773460"/>
            <a:chOff x="0" y="0"/>
            <a:chExt cx="7910286" cy="6858000"/>
          </a:xfrm>
        </p:grpSpPr>
        <p:pic>
          <p:nvPicPr>
            <p:cNvPr id="4" name="图片 3">
              <a:extLst>
                <a:ext uri="{FF2B5EF4-FFF2-40B4-BE49-F238E27FC236}">
                  <a16:creationId xmlns:a16="http://schemas.microsoft.com/office/drawing/2014/main" id="{AEAC29F6-4F75-41C3-ACA1-91B8235AC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4B7DBB0E-70C4-4E4E-A6B8-5B23EAA474EC}"/>
                </a:ext>
              </a:extLst>
            </p:cNvPr>
            <p:cNvSpPr/>
            <p:nvPr/>
          </p:nvSpPr>
          <p:spPr>
            <a:xfrm>
              <a:off x="0" y="1743"/>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5ED5437A-D707-4395-918D-3487C98CF5D1}"/>
              </a:ext>
            </a:extLst>
          </p:cNvPr>
          <p:cNvSpPr txBox="1"/>
          <p:nvPr/>
        </p:nvSpPr>
        <p:spPr>
          <a:xfrm>
            <a:off x="8532799" y="6486426"/>
            <a:ext cx="4326737" cy="400110"/>
          </a:xfrm>
          <a:prstGeom prst="rect">
            <a:avLst/>
          </a:prstGeom>
          <a:noFill/>
        </p:spPr>
        <p:txBody>
          <a:bodyPr wrap="square" rtlCol="0">
            <a:spAutoFit/>
          </a:bodyPr>
          <a:lstStyle/>
          <a:p>
            <a:pPr algn="ctr"/>
            <a:r>
              <a:rPr lang="zh-CN" altLang="en-US" sz="2000" dirty="0">
                <a:solidFill>
                  <a:schemeClr val="bg1">
                    <a:lumMod val="95000"/>
                  </a:schemeClr>
                </a:solidFill>
              </a:rPr>
              <a:t>结论总结与推广</a:t>
            </a:r>
          </a:p>
        </p:txBody>
      </p:sp>
      <p:sp>
        <p:nvSpPr>
          <p:cNvPr id="6" name="文本框 5">
            <a:extLst>
              <a:ext uri="{FF2B5EF4-FFF2-40B4-BE49-F238E27FC236}">
                <a16:creationId xmlns:a16="http://schemas.microsoft.com/office/drawing/2014/main" id="{F60B09E0-743C-72A0-B2C7-94A0B3139E16}"/>
              </a:ext>
            </a:extLst>
          </p:cNvPr>
          <p:cNvSpPr txBox="1"/>
          <p:nvPr/>
        </p:nvSpPr>
        <p:spPr>
          <a:xfrm>
            <a:off x="203200" y="73545"/>
            <a:ext cx="10754263" cy="523220"/>
          </a:xfrm>
          <a:prstGeom prst="rect">
            <a:avLst/>
          </a:prstGeom>
          <a:noFill/>
        </p:spPr>
        <p:txBody>
          <a:bodyPr wrap="square">
            <a:spAutoFit/>
          </a:bodyPr>
          <a:lstStyle/>
          <a:p>
            <a:pPr fontAlgn="base">
              <a:buFont typeface="Arial" panose="020B0604020202020204" pitchFamily="34" charset="0"/>
              <a:buChar char="•"/>
            </a:pPr>
            <a:r>
              <a:rPr lang="en-US" altLang="ja-JP" sz="2400" b="1" dirty="0">
                <a:solidFill>
                  <a:srgbClr val="000000"/>
                </a:solidFill>
                <a:latin typeface="Arial" panose="020B0604020202020204" pitchFamily="34" charset="0"/>
              </a:rPr>
              <a:t> </a:t>
            </a:r>
            <a:r>
              <a:rPr lang="en-US" altLang="ja-JP" sz="2800" b="1" dirty="0">
                <a:solidFill>
                  <a:srgbClr val="000000"/>
                </a:solidFill>
                <a:latin typeface="Arial" panose="020B0604020202020204" pitchFamily="34" charset="0"/>
              </a:rPr>
              <a:t>Conclusion and Future Consideration</a:t>
            </a:r>
            <a:endParaRPr lang="en-US" sz="2000" dirty="0">
              <a:latin typeface="Arial" panose="020B0604020202020204" pitchFamily="34" charset="0"/>
            </a:endParaRPr>
          </a:p>
        </p:txBody>
      </p:sp>
      <p:graphicFrame>
        <p:nvGraphicFramePr>
          <p:cNvPr id="7" name="图示 6">
            <a:extLst>
              <a:ext uri="{FF2B5EF4-FFF2-40B4-BE49-F238E27FC236}">
                <a16:creationId xmlns:a16="http://schemas.microsoft.com/office/drawing/2014/main" id="{F27CF4E4-97C6-A979-4C5C-50C50C6DCC09}"/>
              </a:ext>
            </a:extLst>
          </p:cNvPr>
          <p:cNvGraphicFramePr/>
          <p:nvPr>
            <p:extLst>
              <p:ext uri="{D42A27DB-BD31-4B8C-83A1-F6EECF244321}">
                <p14:modId xmlns:p14="http://schemas.microsoft.com/office/powerpoint/2010/main" val="2070412848"/>
              </p:ext>
            </p:extLst>
          </p:nvPr>
        </p:nvGraphicFramePr>
        <p:xfrm>
          <a:off x="203200" y="719666"/>
          <a:ext cx="11634573" cy="59776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4473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E105DBB-2A7A-4E72-AA14-9160BC0ACF5F}"/>
              </a:ext>
            </a:extLst>
          </p:cNvPr>
          <p:cNvGrpSpPr/>
          <p:nvPr/>
        </p:nvGrpSpPr>
        <p:grpSpPr>
          <a:xfrm>
            <a:off x="0" y="1012704"/>
            <a:ext cx="12192000" cy="5463021"/>
            <a:chOff x="0" y="-389812"/>
            <a:chExt cx="7910286" cy="7247811"/>
          </a:xfrm>
        </p:grpSpPr>
        <p:pic>
          <p:nvPicPr>
            <p:cNvPr id="4" name="图片 3">
              <a:extLst>
                <a:ext uri="{FF2B5EF4-FFF2-40B4-BE49-F238E27FC236}">
                  <a16:creationId xmlns:a16="http://schemas.microsoft.com/office/drawing/2014/main" id="{7212E660-0385-4A3A-9E9E-244527E6E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35D22CB7-60A0-4F80-9DDA-92DF0C182412}"/>
                </a:ext>
              </a:extLst>
            </p:cNvPr>
            <p:cNvSpPr/>
            <p:nvPr/>
          </p:nvSpPr>
          <p:spPr>
            <a:xfrm>
              <a:off x="0" y="-389812"/>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25064A21-E901-42AC-8B75-92E75FC0D016}"/>
              </a:ext>
            </a:extLst>
          </p:cNvPr>
          <p:cNvGrpSpPr/>
          <p:nvPr/>
        </p:nvGrpSpPr>
        <p:grpSpPr>
          <a:xfrm>
            <a:off x="-439586" y="1570652"/>
            <a:ext cx="7133527" cy="3765321"/>
            <a:chOff x="-122786" y="959767"/>
            <a:chExt cx="6657332" cy="3765321"/>
          </a:xfrm>
        </p:grpSpPr>
        <p:sp>
          <p:nvSpPr>
            <p:cNvPr id="13" name="文本框 12">
              <a:extLst>
                <a:ext uri="{FF2B5EF4-FFF2-40B4-BE49-F238E27FC236}">
                  <a16:creationId xmlns:a16="http://schemas.microsoft.com/office/drawing/2014/main" id="{CC8EC107-5696-4566-8670-D2FB9A40589F}"/>
                </a:ext>
              </a:extLst>
            </p:cNvPr>
            <p:cNvSpPr txBox="1"/>
            <p:nvPr/>
          </p:nvSpPr>
          <p:spPr>
            <a:xfrm>
              <a:off x="-122786" y="986517"/>
              <a:ext cx="6657332" cy="523220"/>
            </a:xfrm>
            <a:prstGeom prst="rect">
              <a:avLst/>
            </a:prstGeom>
            <a:noFill/>
          </p:spPr>
          <p:txBody>
            <a:bodyPr wrap="square" rtlCol="0">
              <a:spAutoFit/>
            </a:bodyPr>
            <a:lstStyle/>
            <a:p>
              <a:pPr algn="ctr"/>
              <a:r>
                <a:rPr lang="en-US" altLang="zh-CN" sz="2800" dirty="0">
                  <a:solidFill>
                    <a:schemeClr val="bg1"/>
                  </a:solidFill>
                </a:rPr>
                <a:t>Introduction</a:t>
              </a:r>
              <a:endParaRPr lang="zh-CN" altLang="en-US" sz="2800" dirty="0">
                <a:solidFill>
                  <a:schemeClr val="bg1"/>
                </a:solidFill>
              </a:endParaRPr>
            </a:p>
          </p:txBody>
        </p:sp>
        <p:sp>
          <p:nvSpPr>
            <p:cNvPr id="14" name="文本框 13">
              <a:extLst>
                <a:ext uri="{FF2B5EF4-FFF2-40B4-BE49-F238E27FC236}">
                  <a16:creationId xmlns:a16="http://schemas.microsoft.com/office/drawing/2014/main" id="{D36DC922-1932-4D5C-A1BB-EE62096F160C}"/>
                </a:ext>
              </a:extLst>
            </p:cNvPr>
            <p:cNvSpPr txBox="1"/>
            <p:nvPr/>
          </p:nvSpPr>
          <p:spPr>
            <a:xfrm>
              <a:off x="913060" y="2103193"/>
              <a:ext cx="5499583" cy="523220"/>
            </a:xfrm>
            <a:prstGeom prst="rect">
              <a:avLst/>
            </a:prstGeom>
            <a:noFill/>
          </p:spPr>
          <p:txBody>
            <a:bodyPr wrap="square">
              <a:spAutoFit/>
            </a:bodyPr>
            <a:lstStyle/>
            <a:p>
              <a:pPr algn="ctr"/>
              <a:r>
                <a:rPr lang="en-US" altLang="zh-CN" sz="2800" dirty="0">
                  <a:solidFill>
                    <a:schemeClr val="bg1"/>
                  </a:solidFill>
                </a:rPr>
                <a:t>Proposed Solution</a:t>
              </a:r>
              <a:endParaRPr lang="zh-CN" altLang="en-US" sz="2800" dirty="0">
                <a:solidFill>
                  <a:schemeClr val="bg1"/>
                </a:solidFill>
              </a:endParaRPr>
            </a:p>
          </p:txBody>
        </p:sp>
        <p:sp>
          <p:nvSpPr>
            <p:cNvPr id="15" name="文本框 14">
              <a:extLst>
                <a:ext uri="{FF2B5EF4-FFF2-40B4-BE49-F238E27FC236}">
                  <a16:creationId xmlns:a16="http://schemas.microsoft.com/office/drawing/2014/main" id="{BF912F35-813B-45EB-B8B2-E538D44E079C}"/>
                </a:ext>
              </a:extLst>
            </p:cNvPr>
            <p:cNvSpPr txBox="1"/>
            <p:nvPr/>
          </p:nvSpPr>
          <p:spPr>
            <a:xfrm>
              <a:off x="1379524" y="3182642"/>
              <a:ext cx="4326737" cy="523220"/>
            </a:xfrm>
            <a:prstGeom prst="rect">
              <a:avLst/>
            </a:prstGeom>
            <a:noFill/>
          </p:spPr>
          <p:txBody>
            <a:bodyPr wrap="square">
              <a:spAutoFit/>
            </a:bodyPr>
            <a:lstStyle/>
            <a:p>
              <a:pPr algn="ctr"/>
              <a:r>
                <a:rPr lang="en-US" altLang="zh-CN" sz="2800" dirty="0">
                  <a:solidFill>
                    <a:schemeClr val="bg1"/>
                  </a:solidFill>
                </a:rPr>
                <a:t>Evaluation Result </a:t>
              </a:r>
              <a:endParaRPr lang="zh-CN" altLang="en-US" sz="2800" dirty="0">
                <a:solidFill>
                  <a:schemeClr val="bg1"/>
                </a:solidFill>
              </a:endParaRPr>
            </a:p>
          </p:txBody>
        </p:sp>
        <p:sp>
          <p:nvSpPr>
            <p:cNvPr id="2" name="任意多边形: 形状 1">
              <a:extLst>
                <a:ext uri="{FF2B5EF4-FFF2-40B4-BE49-F238E27FC236}">
                  <a16:creationId xmlns:a16="http://schemas.microsoft.com/office/drawing/2014/main" id="{44DD6164-4F2F-4331-952E-BC7A90F691AC}"/>
                </a:ext>
              </a:extLst>
            </p:cNvPr>
            <p:cNvSpPr/>
            <p:nvPr/>
          </p:nvSpPr>
          <p:spPr>
            <a:xfrm>
              <a:off x="1477893" y="959767"/>
              <a:ext cx="587196" cy="587196"/>
            </a:xfrm>
            <a:custGeom>
              <a:avLst/>
              <a:gdLst/>
              <a:ahLst/>
              <a:cxnLst/>
              <a:rect l="l" t="t" r="r" b="b"/>
              <a:pathLst>
                <a:path w="587196" h="587196">
                  <a:moveTo>
                    <a:pt x="293598" y="0"/>
                  </a:moveTo>
                  <a:lnTo>
                    <a:pt x="587196" y="293598"/>
                  </a:lnTo>
                  <a:lnTo>
                    <a:pt x="413555" y="467239"/>
                  </a:lnTo>
                  <a:lnTo>
                    <a:pt x="413555" y="454970"/>
                  </a:lnTo>
                  <a:lnTo>
                    <a:pt x="337881" y="454970"/>
                  </a:lnTo>
                  <a:lnTo>
                    <a:pt x="337881" y="134031"/>
                  </a:lnTo>
                  <a:lnTo>
                    <a:pt x="310520" y="134031"/>
                  </a:lnTo>
                  <a:lnTo>
                    <a:pt x="227697" y="190725"/>
                  </a:lnTo>
                  <a:lnTo>
                    <a:pt x="227697" y="219072"/>
                  </a:lnTo>
                  <a:lnTo>
                    <a:pt x="307069" y="166322"/>
                  </a:lnTo>
                  <a:lnTo>
                    <a:pt x="307069" y="454970"/>
                  </a:lnTo>
                  <a:lnTo>
                    <a:pt x="218330" y="454970"/>
                  </a:lnTo>
                  <a:lnTo>
                    <a:pt x="218330" y="481345"/>
                  </a:lnTo>
                  <a:lnTo>
                    <a:pt x="399449" y="481345"/>
                  </a:lnTo>
                  <a:lnTo>
                    <a:pt x="293598" y="587196"/>
                  </a:lnTo>
                  <a:lnTo>
                    <a:pt x="0" y="29359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endParaRPr>
            </a:p>
          </p:txBody>
        </p:sp>
        <p:sp>
          <p:nvSpPr>
            <p:cNvPr id="3" name="任意多边形: 形状 2">
              <a:extLst>
                <a:ext uri="{FF2B5EF4-FFF2-40B4-BE49-F238E27FC236}">
                  <a16:creationId xmlns:a16="http://schemas.microsoft.com/office/drawing/2014/main" id="{35173128-BDFF-43F0-9390-130DEF3C4940}"/>
                </a:ext>
              </a:extLst>
            </p:cNvPr>
            <p:cNvSpPr/>
            <p:nvPr/>
          </p:nvSpPr>
          <p:spPr>
            <a:xfrm>
              <a:off x="1477893" y="2018724"/>
              <a:ext cx="587196" cy="668698"/>
            </a:xfrm>
            <a:custGeom>
              <a:avLst/>
              <a:gdLst/>
              <a:ahLst/>
              <a:cxnLst/>
              <a:rect l="l" t="t" r="r" b="b"/>
              <a:pathLst>
                <a:path w="587196" h="587196">
                  <a:moveTo>
                    <a:pt x="293598" y="0"/>
                  </a:moveTo>
                  <a:lnTo>
                    <a:pt x="587196" y="293598"/>
                  </a:lnTo>
                  <a:lnTo>
                    <a:pt x="417992" y="462802"/>
                  </a:lnTo>
                  <a:lnTo>
                    <a:pt x="417992" y="453491"/>
                  </a:lnTo>
                  <a:lnTo>
                    <a:pt x="243473" y="453491"/>
                  </a:lnTo>
                  <a:cubicBezTo>
                    <a:pt x="255140" y="426540"/>
                    <a:pt x="283159" y="393346"/>
                    <a:pt x="327528" y="353906"/>
                  </a:cubicBezTo>
                  <a:cubicBezTo>
                    <a:pt x="352835" y="331393"/>
                    <a:pt x="370747" y="313686"/>
                    <a:pt x="381264" y="300786"/>
                  </a:cubicBezTo>
                  <a:cubicBezTo>
                    <a:pt x="391782" y="287886"/>
                    <a:pt x="399670" y="274945"/>
                    <a:pt x="404928" y="261963"/>
                  </a:cubicBezTo>
                  <a:cubicBezTo>
                    <a:pt x="410187" y="248981"/>
                    <a:pt x="412816" y="235095"/>
                    <a:pt x="412816" y="220305"/>
                  </a:cubicBezTo>
                  <a:cubicBezTo>
                    <a:pt x="412816" y="191547"/>
                    <a:pt x="404024" y="169116"/>
                    <a:pt x="386441" y="153011"/>
                  </a:cubicBezTo>
                  <a:cubicBezTo>
                    <a:pt x="368857" y="136907"/>
                    <a:pt x="344372" y="128855"/>
                    <a:pt x="312985" y="128855"/>
                  </a:cubicBezTo>
                  <a:cubicBezTo>
                    <a:pt x="284556" y="128855"/>
                    <a:pt x="261180" y="136825"/>
                    <a:pt x="242857" y="152765"/>
                  </a:cubicBezTo>
                  <a:cubicBezTo>
                    <a:pt x="224534" y="168705"/>
                    <a:pt x="214140" y="189657"/>
                    <a:pt x="211675" y="215622"/>
                  </a:cubicBezTo>
                  <a:lnTo>
                    <a:pt x="243226" y="219565"/>
                  </a:lnTo>
                  <a:cubicBezTo>
                    <a:pt x="245363" y="199681"/>
                    <a:pt x="252634" y="184029"/>
                    <a:pt x="265041" y="172608"/>
                  </a:cubicBezTo>
                  <a:cubicBezTo>
                    <a:pt x="277448" y="161187"/>
                    <a:pt x="293347" y="155476"/>
                    <a:pt x="312738" y="155476"/>
                  </a:cubicBezTo>
                  <a:cubicBezTo>
                    <a:pt x="334101" y="155476"/>
                    <a:pt x="350781" y="161269"/>
                    <a:pt x="362777" y="172854"/>
                  </a:cubicBezTo>
                  <a:cubicBezTo>
                    <a:pt x="374773" y="184440"/>
                    <a:pt x="380771" y="200914"/>
                    <a:pt x="380771" y="222277"/>
                  </a:cubicBezTo>
                  <a:cubicBezTo>
                    <a:pt x="380771" y="240846"/>
                    <a:pt x="375061" y="258594"/>
                    <a:pt x="363640" y="275520"/>
                  </a:cubicBezTo>
                  <a:cubicBezTo>
                    <a:pt x="352219" y="292446"/>
                    <a:pt x="332212" y="313234"/>
                    <a:pt x="303618" y="337884"/>
                  </a:cubicBezTo>
                  <a:cubicBezTo>
                    <a:pt x="275846" y="362041"/>
                    <a:pt x="254771" y="383527"/>
                    <a:pt x="240392" y="402343"/>
                  </a:cubicBezTo>
                  <a:cubicBezTo>
                    <a:pt x="226013" y="421159"/>
                    <a:pt x="215044" y="440098"/>
                    <a:pt x="207484" y="459160"/>
                  </a:cubicBezTo>
                  <a:lnTo>
                    <a:pt x="207484" y="481345"/>
                  </a:lnTo>
                  <a:lnTo>
                    <a:pt x="399449" y="481345"/>
                  </a:lnTo>
                  <a:lnTo>
                    <a:pt x="293598" y="587196"/>
                  </a:lnTo>
                  <a:lnTo>
                    <a:pt x="0" y="29359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a:extLst>
                <a:ext uri="{FF2B5EF4-FFF2-40B4-BE49-F238E27FC236}">
                  <a16:creationId xmlns:a16="http://schemas.microsoft.com/office/drawing/2014/main" id="{EDF45599-C923-4DF7-8632-44545611F798}"/>
                </a:ext>
              </a:extLst>
            </p:cNvPr>
            <p:cNvSpPr/>
            <p:nvPr/>
          </p:nvSpPr>
          <p:spPr>
            <a:xfrm>
              <a:off x="1477893" y="3146006"/>
              <a:ext cx="587196" cy="587196"/>
            </a:xfrm>
            <a:custGeom>
              <a:avLst/>
              <a:gdLst/>
              <a:ahLst/>
              <a:cxnLst/>
              <a:rect l="l" t="t" r="r" b="b"/>
              <a:pathLst>
                <a:path w="587196" h="587196">
                  <a:moveTo>
                    <a:pt x="310027" y="128855"/>
                  </a:moveTo>
                  <a:cubicBezTo>
                    <a:pt x="281105" y="128855"/>
                    <a:pt x="257646" y="136373"/>
                    <a:pt x="239652" y="151409"/>
                  </a:cubicBezTo>
                  <a:cubicBezTo>
                    <a:pt x="221658" y="166445"/>
                    <a:pt x="211100" y="187685"/>
                    <a:pt x="207977" y="215129"/>
                  </a:cubicBezTo>
                  <a:lnTo>
                    <a:pt x="239036" y="217840"/>
                  </a:lnTo>
                  <a:cubicBezTo>
                    <a:pt x="241172" y="196641"/>
                    <a:pt x="248526" y="180907"/>
                    <a:pt x="261097" y="170636"/>
                  </a:cubicBezTo>
                  <a:cubicBezTo>
                    <a:pt x="273669" y="160365"/>
                    <a:pt x="289896" y="155230"/>
                    <a:pt x="309780" y="155230"/>
                  </a:cubicBezTo>
                  <a:cubicBezTo>
                    <a:pt x="331965" y="155230"/>
                    <a:pt x="348768" y="161146"/>
                    <a:pt x="360189" y="172978"/>
                  </a:cubicBezTo>
                  <a:cubicBezTo>
                    <a:pt x="371610" y="184809"/>
                    <a:pt x="377321" y="201571"/>
                    <a:pt x="377321" y="223263"/>
                  </a:cubicBezTo>
                  <a:cubicBezTo>
                    <a:pt x="377321" y="237888"/>
                    <a:pt x="373870" y="250172"/>
                    <a:pt x="366968" y="260114"/>
                  </a:cubicBezTo>
                  <a:cubicBezTo>
                    <a:pt x="360066" y="270056"/>
                    <a:pt x="350658" y="277574"/>
                    <a:pt x="338744" y="282669"/>
                  </a:cubicBezTo>
                  <a:cubicBezTo>
                    <a:pt x="326830" y="287763"/>
                    <a:pt x="313149" y="290310"/>
                    <a:pt x="297702" y="290310"/>
                  </a:cubicBezTo>
                  <a:lnTo>
                    <a:pt x="274778" y="290310"/>
                  </a:lnTo>
                  <a:lnTo>
                    <a:pt x="274778" y="319150"/>
                  </a:lnTo>
                  <a:lnTo>
                    <a:pt x="298442" y="319150"/>
                  </a:lnTo>
                  <a:cubicBezTo>
                    <a:pt x="326214" y="319150"/>
                    <a:pt x="347782" y="324820"/>
                    <a:pt x="363147" y="336158"/>
                  </a:cubicBezTo>
                  <a:cubicBezTo>
                    <a:pt x="378512" y="347497"/>
                    <a:pt x="386194" y="364013"/>
                    <a:pt x="386194" y="385704"/>
                  </a:cubicBezTo>
                  <a:cubicBezTo>
                    <a:pt x="386194" y="410025"/>
                    <a:pt x="379744" y="428430"/>
                    <a:pt x="366844" y="440920"/>
                  </a:cubicBezTo>
                  <a:cubicBezTo>
                    <a:pt x="353944" y="453409"/>
                    <a:pt x="335252" y="459653"/>
                    <a:pt x="310766" y="459653"/>
                  </a:cubicBezTo>
                  <a:cubicBezTo>
                    <a:pt x="264589" y="459653"/>
                    <a:pt x="238625" y="437386"/>
                    <a:pt x="232874" y="392853"/>
                  </a:cubicBezTo>
                  <a:lnTo>
                    <a:pt x="201075" y="396304"/>
                  </a:lnTo>
                  <a:cubicBezTo>
                    <a:pt x="208635" y="456284"/>
                    <a:pt x="245198" y="486275"/>
                    <a:pt x="310766" y="486275"/>
                  </a:cubicBezTo>
                  <a:cubicBezTo>
                    <a:pt x="344947" y="486275"/>
                    <a:pt x="371405" y="477483"/>
                    <a:pt x="390138" y="459900"/>
                  </a:cubicBezTo>
                  <a:cubicBezTo>
                    <a:pt x="408872" y="442316"/>
                    <a:pt x="418239" y="417584"/>
                    <a:pt x="418239" y="385704"/>
                  </a:cubicBezTo>
                  <a:cubicBezTo>
                    <a:pt x="418239" y="363848"/>
                    <a:pt x="411296" y="345566"/>
                    <a:pt x="397410" y="330859"/>
                  </a:cubicBezTo>
                  <a:cubicBezTo>
                    <a:pt x="383524" y="316151"/>
                    <a:pt x="364256" y="307236"/>
                    <a:pt x="339607" y="304114"/>
                  </a:cubicBezTo>
                  <a:lnTo>
                    <a:pt x="339607" y="303128"/>
                  </a:lnTo>
                  <a:cubicBezTo>
                    <a:pt x="361627" y="298362"/>
                    <a:pt x="378717" y="288708"/>
                    <a:pt x="390878" y="274165"/>
                  </a:cubicBezTo>
                  <a:cubicBezTo>
                    <a:pt x="403038" y="259621"/>
                    <a:pt x="409119" y="241750"/>
                    <a:pt x="409119" y="220552"/>
                  </a:cubicBezTo>
                  <a:cubicBezTo>
                    <a:pt x="409119" y="191465"/>
                    <a:pt x="400450" y="168910"/>
                    <a:pt x="383113" y="152888"/>
                  </a:cubicBezTo>
                  <a:cubicBezTo>
                    <a:pt x="365776" y="136866"/>
                    <a:pt x="341414" y="128855"/>
                    <a:pt x="310027" y="128855"/>
                  </a:cubicBezTo>
                  <a:close/>
                  <a:moveTo>
                    <a:pt x="293598" y="0"/>
                  </a:moveTo>
                  <a:lnTo>
                    <a:pt x="587196" y="293598"/>
                  </a:lnTo>
                  <a:lnTo>
                    <a:pt x="293598" y="587196"/>
                  </a:lnTo>
                  <a:lnTo>
                    <a:pt x="0" y="29359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任意多边形: 形状 7">
              <a:extLst>
                <a:ext uri="{FF2B5EF4-FFF2-40B4-BE49-F238E27FC236}">
                  <a16:creationId xmlns:a16="http://schemas.microsoft.com/office/drawing/2014/main" id="{92D8F833-226C-4E9F-BA3E-8951700A7E81}"/>
                </a:ext>
              </a:extLst>
            </p:cNvPr>
            <p:cNvSpPr/>
            <p:nvPr/>
          </p:nvSpPr>
          <p:spPr>
            <a:xfrm>
              <a:off x="1477893" y="4104607"/>
              <a:ext cx="587196" cy="620481"/>
            </a:xfrm>
            <a:custGeom>
              <a:avLst/>
              <a:gdLst/>
              <a:ahLst/>
              <a:cxnLst/>
              <a:rect l="l" t="t" r="r" b="b"/>
              <a:pathLst>
                <a:path w="587196" h="587196">
                  <a:moveTo>
                    <a:pt x="347741" y="175443"/>
                  </a:moveTo>
                  <a:lnTo>
                    <a:pt x="347741" y="372393"/>
                  </a:lnTo>
                  <a:lnTo>
                    <a:pt x="222521" y="372393"/>
                  </a:lnTo>
                  <a:close/>
                  <a:moveTo>
                    <a:pt x="344783" y="134031"/>
                  </a:moveTo>
                  <a:lnTo>
                    <a:pt x="191216" y="373626"/>
                  </a:lnTo>
                  <a:lnTo>
                    <a:pt x="191216" y="398276"/>
                  </a:lnTo>
                  <a:lnTo>
                    <a:pt x="347741" y="398276"/>
                  </a:lnTo>
                  <a:lnTo>
                    <a:pt x="347741" y="481345"/>
                  </a:lnTo>
                  <a:lnTo>
                    <a:pt x="378553" y="481345"/>
                  </a:lnTo>
                  <a:lnTo>
                    <a:pt x="378553" y="398276"/>
                  </a:lnTo>
                  <a:lnTo>
                    <a:pt x="425634" y="398276"/>
                  </a:lnTo>
                  <a:lnTo>
                    <a:pt x="425634" y="372393"/>
                  </a:lnTo>
                  <a:lnTo>
                    <a:pt x="378553" y="372393"/>
                  </a:lnTo>
                  <a:lnTo>
                    <a:pt x="378553" y="134031"/>
                  </a:lnTo>
                  <a:close/>
                  <a:moveTo>
                    <a:pt x="293598" y="0"/>
                  </a:moveTo>
                  <a:lnTo>
                    <a:pt x="587196" y="293598"/>
                  </a:lnTo>
                  <a:lnTo>
                    <a:pt x="293598" y="587196"/>
                  </a:lnTo>
                  <a:lnTo>
                    <a:pt x="0" y="29359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grpSp>
        <p:nvGrpSpPr>
          <p:cNvPr id="30" name="组合 29">
            <a:extLst>
              <a:ext uri="{FF2B5EF4-FFF2-40B4-BE49-F238E27FC236}">
                <a16:creationId xmlns:a16="http://schemas.microsoft.com/office/drawing/2014/main" id="{255AE46A-D289-44E3-BD4F-012B149D0341}"/>
              </a:ext>
            </a:extLst>
          </p:cNvPr>
          <p:cNvGrpSpPr/>
          <p:nvPr/>
        </p:nvGrpSpPr>
        <p:grpSpPr>
          <a:xfrm>
            <a:off x="10156590" y="961046"/>
            <a:ext cx="1" cy="5009913"/>
            <a:chOff x="2073813" y="767835"/>
            <a:chExt cx="1" cy="5009913"/>
          </a:xfrm>
        </p:grpSpPr>
        <p:cxnSp>
          <p:nvCxnSpPr>
            <p:cNvPr id="31" name="直接连接符 30">
              <a:extLst>
                <a:ext uri="{FF2B5EF4-FFF2-40B4-BE49-F238E27FC236}">
                  <a16:creationId xmlns:a16="http://schemas.microsoft.com/office/drawing/2014/main" id="{5108EBD1-28E6-4062-9E46-C21203CDB8E4}"/>
                </a:ext>
              </a:extLst>
            </p:cNvPr>
            <p:cNvCxnSpPr>
              <a:cxnSpLocks/>
            </p:cNvCxnSpPr>
            <p:nvPr/>
          </p:nvCxnSpPr>
          <p:spPr>
            <a:xfrm>
              <a:off x="2073813" y="767835"/>
              <a:ext cx="1" cy="1034769"/>
            </a:xfrm>
            <a:prstGeom prst="line">
              <a:avLst/>
            </a:prstGeom>
            <a:ln>
              <a:solidFill>
                <a:schemeClr val="bg1">
                  <a:lumMod val="8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676695EB-9042-4A3A-A50E-D86E31C3B671}"/>
                </a:ext>
              </a:extLst>
            </p:cNvPr>
            <p:cNvCxnSpPr>
              <a:cxnSpLocks/>
            </p:cNvCxnSpPr>
            <p:nvPr/>
          </p:nvCxnSpPr>
          <p:spPr>
            <a:xfrm>
              <a:off x="2073813" y="4742979"/>
              <a:ext cx="1" cy="1034769"/>
            </a:xfrm>
            <a:prstGeom prst="line">
              <a:avLst/>
            </a:prstGeom>
            <a:ln>
              <a:solidFill>
                <a:schemeClr val="bg1">
                  <a:lumMod val="8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sp>
        <p:nvSpPr>
          <p:cNvPr id="10" name="矩形 9">
            <a:extLst>
              <a:ext uri="{FF2B5EF4-FFF2-40B4-BE49-F238E27FC236}">
                <a16:creationId xmlns:a16="http://schemas.microsoft.com/office/drawing/2014/main" id="{C040384E-2B95-07E7-77A4-6313AE525B1A}"/>
              </a:ext>
            </a:extLst>
          </p:cNvPr>
          <p:cNvSpPr/>
          <p:nvPr/>
        </p:nvSpPr>
        <p:spPr>
          <a:xfrm>
            <a:off x="4810050" y="170235"/>
            <a:ext cx="2358339"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Outline</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文本框 10">
            <a:extLst>
              <a:ext uri="{FF2B5EF4-FFF2-40B4-BE49-F238E27FC236}">
                <a16:creationId xmlns:a16="http://schemas.microsoft.com/office/drawing/2014/main" id="{5A92C2DB-FEF0-B43B-AFE3-B0991EE05FF2}"/>
              </a:ext>
            </a:extLst>
          </p:cNvPr>
          <p:cNvSpPr txBox="1"/>
          <p:nvPr/>
        </p:nvSpPr>
        <p:spPr>
          <a:xfrm>
            <a:off x="-688735" y="4775583"/>
            <a:ext cx="7382676" cy="523220"/>
          </a:xfrm>
          <a:prstGeom prst="rect">
            <a:avLst/>
          </a:prstGeom>
          <a:noFill/>
        </p:spPr>
        <p:txBody>
          <a:bodyPr wrap="square">
            <a:spAutoFit/>
          </a:bodyPr>
          <a:lstStyle/>
          <a:p>
            <a:pPr algn="ctr"/>
            <a:r>
              <a:rPr lang="en-US" altLang="zh-CN" sz="2800" dirty="0">
                <a:solidFill>
                  <a:schemeClr val="bg1"/>
                </a:solidFill>
              </a:rPr>
              <a:t> Discussion</a:t>
            </a:r>
            <a:endParaRPr lang="zh-CN" altLang="en-US" sz="2800" dirty="0">
              <a:solidFill>
                <a:schemeClr val="bg1"/>
              </a:solidFill>
            </a:endParaRPr>
          </a:p>
        </p:txBody>
      </p:sp>
      <p:sp>
        <p:nvSpPr>
          <p:cNvPr id="20" name="菱形 19">
            <a:extLst>
              <a:ext uri="{FF2B5EF4-FFF2-40B4-BE49-F238E27FC236}">
                <a16:creationId xmlns:a16="http://schemas.microsoft.com/office/drawing/2014/main" id="{F0B35C39-5C1A-0A8C-8DF4-8A034A8DCD1C}"/>
              </a:ext>
            </a:extLst>
          </p:cNvPr>
          <p:cNvSpPr/>
          <p:nvPr/>
        </p:nvSpPr>
        <p:spPr>
          <a:xfrm>
            <a:off x="1370324" y="5688989"/>
            <a:ext cx="629198" cy="691579"/>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文本框 20">
            <a:extLst>
              <a:ext uri="{FF2B5EF4-FFF2-40B4-BE49-F238E27FC236}">
                <a16:creationId xmlns:a16="http://schemas.microsoft.com/office/drawing/2014/main" id="{C508CEE9-6C09-E69B-0F09-6C794A5167D7}"/>
              </a:ext>
            </a:extLst>
          </p:cNvPr>
          <p:cNvSpPr txBox="1"/>
          <p:nvPr/>
        </p:nvSpPr>
        <p:spPr>
          <a:xfrm>
            <a:off x="1506435" y="5757208"/>
            <a:ext cx="914400" cy="646331"/>
          </a:xfrm>
          <a:prstGeom prst="rect">
            <a:avLst/>
          </a:prstGeom>
          <a:noFill/>
        </p:spPr>
        <p:txBody>
          <a:bodyPr wrap="square" rtlCol="0">
            <a:spAutoFit/>
          </a:bodyPr>
          <a:lstStyle/>
          <a:p>
            <a:r>
              <a:rPr lang="en-US" sz="3600" dirty="0">
                <a:solidFill>
                  <a:srgbClr val="0070C0"/>
                </a:solidFill>
              </a:rPr>
              <a:t>5</a:t>
            </a:r>
          </a:p>
        </p:txBody>
      </p:sp>
      <p:sp>
        <p:nvSpPr>
          <p:cNvPr id="22" name="文本框 21">
            <a:extLst>
              <a:ext uri="{FF2B5EF4-FFF2-40B4-BE49-F238E27FC236}">
                <a16:creationId xmlns:a16="http://schemas.microsoft.com/office/drawing/2014/main" id="{F7B4B2F6-A97C-AADF-51F4-5E20C58F5F1C}"/>
              </a:ext>
            </a:extLst>
          </p:cNvPr>
          <p:cNvSpPr txBox="1"/>
          <p:nvPr/>
        </p:nvSpPr>
        <p:spPr>
          <a:xfrm>
            <a:off x="1248323" y="5831586"/>
            <a:ext cx="7382675" cy="523220"/>
          </a:xfrm>
          <a:prstGeom prst="rect">
            <a:avLst/>
          </a:prstGeom>
          <a:noFill/>
        </p:spPr>
        <p:txBody>
          <a:bodyPr wrap="square">
            <a:spAutoFit/>
          </a:bodyPr>
          <a:lstStyle/>
          <a:p>
            <a:pPr algn="ctr"/>
            <a:r>
              <a:rPr lang="en-US" altLang="zh-CN" sz="2800" dirty="0">
                <a:solidFill>
                  <a:schemeClr val="bg1"/>
                </a:solidFill>
              </a:rPr>
              <a:t>    Conclusion and Future Consideration</a:t>
            </a:r>
            <a:endParaRPr lang="zh-CN" altLang="en-US" sz="2800" dirty="0">
              <a:solidFill>
                <a:schemeClr val="bg1"/>
              </a:solidFill>
            </a:endParaRPr>
          </a:p>
        </p:txBody>
      </p:sp>
    </p:spTree>
    <p:extLst>
      <p:ext uri="{BB962C8B-B14F-4D97-AF65-F5344CB8AC3E}">
        <p14:creationId xmlns:p14="http://schemas.microsoft.com/office/powerpoint/2010/main" val="3640675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DBFE84C-A8A2-4995-BDE0-FFA767460D13}"/>
              </a:ext>
            </a:extLst>
          </p:cNvPr>
          <p:cNvGrpSpPr/>
          <p:nvPr/>
        </p:nvGrpSpPr>
        <p:grpSpPr>
          <a:xfrm>
            <a:off x="0" y="-125119"/>
            <a:ext cx="203200" cy="773460"/>
            <a:chOff x="0" y="0"/>
            <a:chExt cx="7910286" cy="6858000"/>
          </a:xfrm>
        </p:grpSpPr>
        <p:pic>
          <p:nvPicPr>
            <p:cNvPr id="4" name="图片 3">
              <a:extLst>
                <a:ext uri="{FF2B5EF4-FFF2-40B4-BE49-F238E27FC236}">
                  <a16:creationId xmlns:a16="http://schemas.microsoft.com/office/drawing/2014/main" id="{AEAC29F6-4F75-41C3-ACA1-91B8235AC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4B7DBB0E-70C4-4E4E-A6B8-5B23EAA474EC}"/>
                </a:ext>
              </a:extLst>
            </p:cNvPr>
            <p:cNvSpPr/>
            <p:nvPr/>
          </p:nvSpPr>
          <p:spPr>
            <a:xfrm>
              <a:off x="0" y="1743"/>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5ED5437A-D707-4395-918D-3487C98CF5D1}"/>
              </a:ext>
            </a:extLst>
          </p:cNvPr>
          <p:cNvSpPr txBox="1"/>
          <p:nvPr/>
        </p:nvSpPr>
        <p:spPr>
          <a:xfrm>
            <a:off x="8532799" y="6486426"/>
            <a:ext cx="4326737" cy="400110"/>
          </a:xfrm>
          <a:prstGeom prst="rect">
            <a:avLst/>
          </a:prstGeom>
          <a:noFill/>
        </p:spPr>
        <p:txBody>
          <a:bodyPr wrap="square" rtlCol="0">
            <a:spAutoFit/>
          </a:bodyPr>
          <a:lstStyle/>
          <a:p>
            <a:pPr algn="ctr"/>
            <a:r>
              <a:rPr lang="zh-CN" altLang="en-US" sz="2000" dirty="0">
                <a:solidFill>
                  <a:schemeClr val="bg1">
                    <a:lumMod val="95000"/>
                  </a:schemeClr>
                </a:solidFill>
              </a:rPr>
              <a:t>结论总结与推广</a:t>
            </a:r>
          </a:p>
        </p:txBody>
      </p:sp>
      <p:sp>
        <p:nvSpPr>
          <p:cNvPr id="6" name="文本框 5">
            <a:extLst>
              <a:ext uri="{FF2B5EF4-FFF2-40B4-BE49-F238E27FC236}">
                <a16:creationId xmlns:a16="http://schemas.microsoft.com/office/drawing/2014/main" id="{F60B09E0-743C-72A0-B2C7-94A0B3139E16}"/>
              </a:ext>
            </a:extLst>
          </p:cNvPr>
          <p:cNvSpPr txBox="1"/>
          <p:nvPr/>
        </p:nvSpPr>
        <p:spPr>
          <a:xfrm>
            <a:off x="203200" y="78954"/>
            <a:ext cx="10754263" cy="830997"/>
          </a:xfrm>
          <a:prstGeom prst="rect">
            <a:avLst/>
          </a:prstGeom>
          <a:noFill/>
        </p:spPr>
        <p:txBody>
          <a:bodyPr wrap="square">
            <a:spAutoFit/>
          </a:bodyPr>
          <a:lstStyle/>
          <a:p>
            <a:pPr fontAlgn="base">
              <a:buFont typeface="Arial" panose="020B0604020202020204" pitchFamily="34" charset="0"/>
              <a:buChar char="•"/>
            </a:pPr>
            <a:r>
              <a:rPr lang="en-US" altLang="ja-JP" sz="2400" b="1" dirty="0">
                <a:solidFill>
                  <a:srgbClr val="000000"/>
                </a:solidFill>
                <a:latin typeface="Arial" panose="020B0604020202020204" pitchFamily="34" charset="0"/>
              </a:rPr>
              <a:t> </a:t>
            </a:r>
            <a:r>
              <a:rPr lang="en-US" altLang="zh-CN" sz="2800" b="1" dirty="0">
                <a:solidFill>
                  <a:srgbClr val="000000"/>
                </a:solidFill>
                <a:latin typeface="Arial" panose="020B0604020202020204" pitchFamily="34" charset="0"/>
              </a:rPr>
              <a:t>Introduction</a:t>
            </a:r>
            <a:endParaRPr lang="en-US" sz="2000" dirty="0">
              <a:latin typeface="Arial" panose="020B0604020202020204" pitchFamily="34" charset="0"/>
            </a:endParaRPr>
          </a:p>
          <a:p>
            <a:pPr lvl="1" rtl="0" fontAlgn="base">
              <a:spcBef>
                <a:spcPts val="0"/>
              </a:spcBef>
              <a:spcAft>
                <a:spcPts val="0"/>
              </a:spcAft>
            </a:pPr>
            <a:endParaRPr lang="en-US" sz="2000" dirty="0">
              <a:latin typeface="Arial" panose="020B0604020202020204" pitchFamily="34" charset="0"/>
            </a:endParaRPr>
          </a:p>
        </p:txBody>
      </p:sp>
      <p:sp>
        <p:nvSpPr>
          <p:cNvPr id="9" name="文本框 8">
            <a:extLst>
              <a:ext uri="{FF2B5EF4-FFF2-40B4-BE49-F238E27FC236}">
                <a16:creationId xmlns:a16="http://schemas.microsoft.com/office/drawing/2014/main" id="{F75734DE-EC33-BBC5-4163-A2FE1B7B2A3B}"/>
              </a:ext>
            </a:extLst>
          </p:cNvPr>
          <p:cNvSpPr txBox="1"/>
          <p:nvPr/>
        </p:nvSpPr>
        <p:spPr>
          <a:xfrm>
            <a:off x="439795" y="4126706"/>
            <a:ext cx="5384800" cy="2000548"/>
          </a:xfrm>
          <a:prstGeom prst="rect">
            <a:avLst/>
          </a:prstGeom>
          <a:noFill/>
        </p:spPr>
        <p:txBody>
          <a:bodyPr wrap="square" rtlCol="0">
            <a:spAutoFit/>
          </a:bodyPr>
          <a:lstStyle/>
          <a:p>
            <a:r>
              <a:rPr lang="en-US" sz="2400" b="1" dirty="0"/>
              <a:t>Challenge:</a:t>
            </a:r>
          </a:p>
          <a:p>
            <a:pPr marL="342900" indent="-342900">
              <a:buFont typeface="Arial" panose="020B0604020202020204" pitchFamily="34" charset="0"/>
              <a:buChar char="•"/>
            </a:pPr>
            <a:r>
              <a:rPr lang="en-US" sz="2000" dirty="0"/>
              <a:t>Conduct Root Cause Analysis on domain C (real network environment) using the training data on domain A (NDT environment) to construct a multi-classification model</a:t>
            </a:r>
          </a:p>
        </p:txBody>
      </p:sp>
      <p:sp>
        <p:nvSpPr>
          <p:cNvPr id="2" name="文本框 1">
            <a:extLst>
              <a:ext uri="{FF2B5EF4-FFF2-40B4-BE49-F238E27FC236}">
                <a16:creationId xmlns:a16="http://schemas.microsoft.com/office/drawing/2014/main" id="{7EEC2BC0-C4AA-4E54-65DF-6C7832199D73}"/>
              </a:ext>
            </a:extLst>
          </p:cNvPr>
          <p:cNvSpPr txBox="1"/>
          <p:nvPr/>
        </p:nvSpPr>
        <p:spPr>
          <a:xfrm>
            <a:off x="439795" y="767711"/>
            <a:ext cx="5384800" cy="3231654"/>
          </a:xfrm>
          <a:prstGeom prst="rect">
            <a:avLst/>
          </a:prstGeom>
          <a:noFill/>
        </p:spPr>
        <p:txBody>
          <a:bodyPr wrap="square" rtlCol="0">
            <a:spAutoFit/>
          </a:bodyPr>
          <a:lstStyle/>
          <a:p>
            <a:r>
              <a:rPr lang="en-US" sz="2400" b="1" dirty="0"/>
              <a:t>Problem statement:</a:t>
            </a:r>
          </a:p>
          <a:p>
            <a:r>
              <a:rPr lang="en-US" sz="2000" dirty="0"/>
              <a:t>Network digital twin(NDT) is expected to address failure and mitigation to maintain high-level requirement for B5G. But it faces several challenges:</a:t>
            </a:r>
          </a:p>
          <a:p>
            <a:pPr marL="342900" indent="-342900">
              <a:buFont typeface="Arial" panose="020B0604020202020204" pitchFamily="34" charset="0"/>
              <a:buChar char="•"/>
            </a:pPr>
            <a:r>
              <a:rPr lang="en-US" sz="2000" dirty="0"/>
              <a:t>Hard to prepare the same network in NDT</a:t>
            </a:r>
          </a:p>
          <a:p>
            <a:pPr marL="342900" indent="-342900">
              <a:buFont typeface="Arial" panose="020B0604020202020204" pitchFamily="34" charset="0"/>
              <a:buChar char="•"/>
            </a:pPr>
            <a:r>
              <a:rPr lang="en-US" sz="2000" dirty="0"/>
              <a:t>Network behaviors simulated in NDT could be different from the real network, such as the number of failures</a:t>
            </a:r>
          </a:p>
          <a:p>
            <a:pPr marL="342900" indent="-342900">
              <a:buFont typeface="Arial" panose="020B0604020202020204" pitchFamily="34" charset="0"/>
              <a:buChar char="•"/>
            </a:pPr>
            <a:endParaRPr lang="en-US" sz="2000" dirty="0"/>
          </a:p>
        </p:txBody>
      </p:sp>
      <p:pic>
        <p:nvPicPr>
          <p:cNvPr id="10" name="图片 9" descr="图示, 示意图&#10;&#10;描述已自动生成">
            <a:extLst>
              <a:ext uri="{FF2B5EF4-FFF2-40B4-BE49-F238E27FC236}">
                <a16:creationId xmlns:a16="http://schemas.microsoft.com/office/drawing/2014/main" id="{D8E5194B-5ACC-837F-2610-42C6A2F45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6195" y="1113827"/>
            <a:ext cx="5804163" cy="4735735"/>
          </a:xfrm>
          <a:prstGeom prst="rect">
            <a:avLst/>
          </a:prstGeom>
        </p:spPr>
      </p:pic>
    </p:spTree>
    <p:extLst>
      <p:ext uri="{BB962C8B-B14F-4D97-AF65-F5344CB8AC3E}">
        <p14:creationId xmlns:p14="http://schemas.microsoft.com/office/powerpoint/2010/main" val="191042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DBFE84C-A8A2-4995-BDE0-FFA767460D13}"/>
              </a:ext>
            </a:extLst>
          </p:cNvPr>
          <p:cNvGrpSpPr/>
          <p:nvPr/>
        </p:nvGrpSpPr>
        <p:grpSpPr>
          <a:xfrm>
            <a:off x="0" y="-125119"/>
            <a:ext cx="203200" cy="773460"/>
            <a:chOff x="0" y="0"/>
            <a:chExt cx="7910286" cy="6858000"/>
          </a:xfrm>
        </p:grpSpPr>
        <p:pic>
          <p:nvPicPr>
            <p:cNvPr id="4" name="图片 3">
              <a:extLst>
                <a:ext uri="{FF2B5EF4-FFF2-40B4-BE49-F238E27FC236}">
                  <a16:creationId xmlns:a16="http://schemas.microsoft.com/office/drawing/2014/main" id="{AEAC29F6-4F75-41C3-ACA1-91B8235AC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4B7DBB0E-70C4-4E4E-A6B8-5B23EAA474EC}"/>
                </a:ext>
              </a:extLst>
            </p:cNvPr>
            <p:cNvSpPr/>
            <p:nvPr/>
          </p:nvSpPr>
          <p:spPr>
            <a:xfrm>
              <a:off x="0" y="1743"/>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5ED5437A-D707-4395-918D-3487C98CF5D1}"/>
              </a:ext>
            </a:extLst>
          </p:cNvPr>
          <p:cNvSpPr txBox="1"/>
          <p:nvPr/>
        </p:nvSpPr>
        <p:spPr>
          <a:xfrm>
            <a:off x="8532799" y="6486426"/>
            <a:ext cx="4326737" cy="400110"/>
          </a:xfrm>
          <a:prstGeom prst="rect">
            <a:avLst/>
          </a:prstGeom>
          <a:noFill/>
        </p:spPr>
        <p:txBody>
          <a:bodyPr wrap="square" rtlCol="0">
            <a:spAutoFit/>
          </a:bodyPr>
          <a:lstStyle/>
          <a:p>
            <a:pPr algn="ctr"/>
            <a:r>
              <a:rPr lang="zh-CN" altLang="en-US" sz="2000" dirty="0">
                <a:solidFill>
                  <a:schemeClr val="bg1">
                    <a:lumMod val="95000"/>
                  </a:schemeClr>
                </a:solidFill>
              </a:rPr>
              <a:t>结论总结与推广</a:t>
            </a:r>
          </a:p>
        </p:txBody>
      </p:sp>
      <p:sp>
        <p:nvSpPr>
          <p:cNvPr id="6" name="文本框 5">
            <a:extLst>
              <a:ext uri="{FF2B5EF4-FFF2-40B4-BE49-F238E27FC236}">
                <a16:creationId xmlns:a16="http://schemas.microsoft.com/office/drawing/2014/main" id="{F60B09E0-743C-72A0-B2C7-94A0B3139E16}"/>
              </a:ext>
            </a:extLst>
          </p:cNvPr>
          <p:cNvSpPr txBox="1"/>
          <p:nvPr/>
        </p:nvSpPr>
        <p:spPr>
          <a:xfrm>
            <a:off x="203200" y="78954"/>
            <a:ext cx="10754263" cy="830997"/>
          </a:xfrm>
          <a:prstGeom prst="rect">
            <a:avLst/>
          </a:prstGeom>
          <a:noFill/>
        </p:spPr>
        <p:txBody>
          <a:bodyPr wrap="square">
            <a:spAutoFit/>
          </a:bodyPr>
          <a:lstStyle/>
          <a:p>
            <a:pPr fontAlgn="base">
              <a:buFont typeface="Arial" panose="020B0604020202020204" pitchFamily="34" charset="0"/>
              <a:buChar char="•"/>
            </a:pPr>
            <a:r>
              <a:rPr lang="en-US" altLang="ja-JP" sz="2400" b="1" dirty="0">
                <a:solidFill>
                  <a:srgbClr val="000000"/>
                </a:solidFill>
                <a:latin typeface="Arial" panose="020B0604020202020204" pitchFamily="34" charset="0"/>
              </a:rPr>
              <a:t> </a:t>
            </a:r>
            <a:r>
              <a:rPr lang="en-US" altLang="ja-JP" sz="2800" b="1" dirty="0">
                <a:solidFill>
                  <a:srgbClr val="000000"/>
                </a:solidFill>
                <a:latin typeface="Arial" panose="020B0604020202020204" pitchFamily="34" charset="0"/>
              </a:rPr>
              <a:t>Introduction</a:t>
            </a:r>
            <a:endParaRPr lang="en-US" sz="2000" dirty="0">
              <a:latin typeface="Arial" panose="020B0604020202020204" pitchFamily="34" charset="0"/>
            </a:endParaRPr>
          </a:p>
          <a:p>
            <a:pPr lvl="1" rtl="0" fontAlgn="base">
              <a:spcBef>
                <a:spcPts val="0"/>
              </a:spcBef>
              <a:spcAft>
                <a:spcPts val="0"/>
              </a:spcAft>
            </a:pPr>
            <a:endParaRPr lang="en-US" sz="2000" dirty="0">
              <a:latin typeface="Arial" panose="020B0604020202020204" pitchFamily="34" charset="0"/>
            </a:endParaRPr>
          </a:p>
        </p:txBody>
      </p:sp>
      <p:sp>
        <p:nvSpPr>
          <p:cNvPr id="2" name="文本框 1">
            <a:extLst>
              <a:ext uri="{FF2B5EF4-FFF2-40B4-BE49-F238E27FC236}">
                <a16:creationId xmlns:a16="http://schemas.microsoft.com/office/drawing/2014/main" id="{7EEC2BC0-C4AA-4E54-65DF-6C7832199D73}"/>
              </a:ext>
            </a:extLst>
          </p:cNvPr>
          <p:cNvSpPr txBox="1"/>
          <p:nvPr/>
        </p:nvSpPr>
        <p:spPr>
          <a:xfrm>
            <a:off x="439795" y="648341"/>
            <a:ext cx="11549005" cy="3231654"/>
          </a:xfrm>
          <a:prstGeom prst="rect">
            <a:avLst/>
          </a:prstGeom>
          <a:noFill/>
        </p:spPr>
        <p:txBody>
          <a:bodyPr wrap="square" rtlCol="0">
            <a:spAutoFit/>
          </a:bodyPr>
          <a:lstStyle/>
          <a:p>
            <a:r>
              <a:rPr lang="en-US" sz="2400" b="1" dirty="0"/>
              <a:t>Dataset overview</a:t>
            </a:r>
          </a:p>
          <a:p>
            <a:pPr marL="342900" indent="-342900">
              <a:buFont typeface="Arial" panose="020B0604020202020204" pitchFamily="34" charset="0"/>
              <a:buChar char="•"/>
            </a:pPr>
            <a:r>
              <a:rPr lang="en-US" sz="2000" dirty="0"/>
              <a:t>Features and labels</a:t>
            </a:r>
          </a:p>
          <a:p>
            <a:pPr marL="800100" lvl="1" indent="-342900">
              <a:buFont typeface="Arial" panose="020B0604020202020204" pitchFamily="34" charset="0"/>
              <a:buChar char="•"/>
            </a:pPr>
            <a:r>
              <a:rPr lang="en-US" sz="2000" dirty="0"/>
              <a:t>4118 features columns</a:t>
            </a:r>
          </a:p>
          <a:p>
            <a:pPr marL="800100" lvl="1" indent="-342900">
              <a:buFont typeface="Arial" panose="020B0604020202020204" pitchFamily="34" charset="0"/>
              <a:buChar char="•"/>
            </a:pPr>
            <a:r>
              <a:rPr lang="en-US" sz="2000" dirty="0"/>
              <a:t>15 failure labels and 1 normal label in total</a:t>
            </a:r>
          </a:p>
          <a:p>
            <a:pPr marL="342900" indent="-342900">
              <a:buFont typeface="Arial" panose="020B0604020202020204" pitchFamily="34" charset="0"/>
              <a:buChar char="•"/>
            </a:pPr>
            <a:r>
              <a:rPr lang="en-US" sz="2000" dirty="0"/>
              <a:t>Three dataset files in total: </a:t>
            </a:r>
            <a:r>
              <a:rPr lang="en-US" sz="2000" i="1" dirty="0"/>
              <a:t>training-</a:t>
            </a:r>
            <a:r>
              <a:rPr lang="en-US" sz="2000" i="1" dirty="0" err="1"/>
              <a:t>data_a</a:t>
            </a:r>
            <a:r>
              <a:rPr lang="en-US" sz="2000" i="1" dirty="0"/>
              <a:t> </a:t>
            </a:r>
            <a:r>
              <a:rPr lang="en-US" sz="2000" dirty="0"/>
              <a:t>collected from domain A, </a:t>
            </a:r>
            <a:r>
              <a:rPr lang="en-US" sz="2000" i="1" dirty="0"/>
              <a:t>training-</a:t>
            </a:r>
            <a:r>
              <a:rPr lang="en-US" sz="2000" i="1" dirty="0" err="1"/>
              <a:t>data_c</a:t>
            </a:r>
            <a:r>
              <a:rPr lang="en-US" sz="2000" i="1" dirty="0"/>
              <a:t> </a:t>
            </a:r>
            <a:r>
              <a:rPr lang="en-US" sz="2000" dirty="0"/>
              <a:t>and </a:t>
            </a:r>
            <a:r>
              <a:rPr lang="en-US" sz="2000" i="1" dirty="0"/>
              <a:t>test-</a:t>
            </a:r>
            <a:r>
              <a:rPr lang="en-US" sz="2000" i="1" dirty="0" err="1"/>
              <a:t>data_C</a:t>
            </a:r>
            <a:r>
              <a:rPr lang="en-US" sz="2000" i="1" dirty="0"/>
              <a:t> </a:t>
            </a:r>
            <a:r>
              <a:rPr lang="en-US" sz="2000" dirty="0"/>
              <a:t>from domain C.</a:t>
            </a:r>
          </a:p>
          <a:p>
            <a:pPr marL="342900" indent="-342900">
              <a:buFont typeface="Arial" panose="020B0604020202020204" pitchFamily="34" charset="0"/>
              <a:buChar char="•"/>
            </a:pPr>
            <a:r>
              <a:rPr lang="en-US" sz="2000" dirty="0"/>
              <a:t>The volume of </a:t>
            </a:r>
            <a:r>
              <a:rPr lang="en-US" sz="2000" i="1" dirty="0"/>
              <a:t>training-</a:t>
            </a:r>
            <a:r>
              <a:rPr lang="en-US" sz="2000" i="1" dirty="0" err="1"/>
              <a:t>data_a</a:t>
            </a:r>
            <a:r>
              <a:rPr lang="en-US" sz="2000" i="1" dirty="0"/>
              <a:t> </a:t>
            </a:r>
            <a:r>
              <a:rPr lang="en-US" sz="2000" dirty="0"/>
              <a:t>is much larger than that of </a:t>
            </a:r>
            <a:r>
              <a:rPr lang="en-US" sz="2000" i="1" dirty="0"/>
              <a:t>training-</a:t>
            </a:r>
            <a:r>
              <a:rPr lang="en-US" sz="2000" i="1" dirty="0" err="1"/>
              <a:t>data_c</a:t>
            </a:r>
            <a:r>
              <a:rPr lang="en-US" sz="2000" i="1" dirty="0"/>
              <a:t> </a:t>
            </a:r>
            <a:r>
              <a:rPr lang="en-US" sz="2000" dirty="0"/>
              <a:t>and </a:t>
            </a:r>
            <a:r>
              <a:rPr lang="en-US" sz="2000" i="1" dirty="0"/>
              <a:t>testing-</a:t>
            </a:r>
            <a:r>
              <a:rPr lang="en-US" sz="2000" i="1" dirty="0" err="1"/>
              <a:t>data_C</a:t>
            </a:r>
            <a:endParaRPr lang="en-US" sz="2000" i="1" dirty="0"/>
          </a:p>
          <a:p>
            <a:pPr marL="342900" indent="-342900">
              <a:buFont typeface="Arial" panose="020B0604020202020204" pitchFamily="34" charset="0"/>
              <a:buChar char="•"/>
            </a:pPr>
            <a:r>
              <a:rPr lang="en-US" sz="2000" dirty="0">
                <a:solidFill>
                  <a:srgbClr val="FF0000"/>
                </a:solidFill>
              </a:rPr>
              <a:t>The number of normal labels is much larger than abnormal ones.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8" name="图片 7" descr="图形用户界面, 应用程序&#10;&#10;描述已自动生成">
            <a:extLst>
              <a:ext uri="{FF2B5EF4-FFF2-40B4-BE49-F238E27FC236}">
                <a16:creationId xmlns:a16="http://schemas.microsoft.com/office/drawing/2014/main" id="{4E4AF3D7-BCCA-DC0F-319B-510F3356C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474" y="3257882"/>
            <a:ext cx="9882766" cy="3428599"/>
          </a:xfrm>
          <a:prstGeom prst="rect">
            <a:avLst/>
          </a:prstGeom>
        </p:spPr>
      </p:pic>
    </p:spTree>
    <p:extLst>
      <p:ext uri="{BB962C8B-B14F-4D97-AF65-F5344CB8AC3E}">
        <p14:creationId xmlns:p14="http://schemas.microsoft.com/office/powerpoint/2010/main" val="234448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DBFE84C-A8A2-4995-BDE0-FFA767460D13}"/>
              </a:ext>
            </a:extLst>
          </p:cNvPr>
          <p:cNvGrpSpPr/>
          <p:nvPr/>
        </p:nvGrpSpPr>
        <p:grpSpPr>
          <a:xfrm>
            <a:off x="0" y="-125119"/>
            <a:ext cx="203200" cy="773460"/>
            <a:chOff x="0" y="0"/>
            <a:chExt cx="7910286" cy="6858000"/>
          </a:xfrm>
        </p:grpSpPr>
        <p:pic>
          <p:nvPicPr>
            <p:cNvPr id="4" name="图片 3">
              <a:extLst>
                <a:ext uri="{FF2B5EF4-FFF2-40B4-BE49-F238E27FC236}">
                  <a16:creationId xmlns:a16="http://schemas.microsoft.com/office/drawing/2014/main" id="{AEAC29F6-4F75-41C3-ACA1-91B8235AC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4B7DBB0E-70C4-4E4E-A6B8-5B23EAA474EC}"/>
                </a:ext>
              </a:extLst>
            </p:cNvPr>
            <p:cNvSpPr/>
            <p:nvPr/>
          </p:nvSpPr>
          <p:spPr>
            <a:xfrm>
              <a:off x="0" y="1743"/>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5ED5437A-D707-4395-918D-3487C98CF5D1}"/>
              </a:ext>
            </a:extLst>
          </p:cNvPr>
          <p:cNvSpPr txBox="1"/>
          <p:nvPr/>
        </p:nvSpPr>
        <p:spPr>
          <a:xfrm>
            <a:off x="8532799" y="6486426"/>
            <a:ext cx="4326737" cy="400110"/>
          </a:xfrm>
          <a:prstGeom prst="rect">
            <a:avLst/>
          </a:prstGeom>
          <a:noFill/>
        </p:spPr>
        <p:txBody>
          <a:bodyPr wrap="square" rtlCol="0">
            <a:spAutoFit/>
          </a:bodyPr>
          <a:lstStyle/>
          <a:p>
            <a:pPr algn="ctr"/>
            <a:r>
              <a:rPr lang="zh-CN" altLang="en-US" sz="2000" dirty="0">
                <a:solidFill>
                  <a:schemeClr val="bg1">
                    <a:lumMod val="95000"/>
                  </a:schemeClr>
                </a:solidFill>
              </a:rPr>
              <a:t>结论总结与推广</a:t>
            </a:r>
          </a:p>
        </p:txBody>
      </p:sp>
      <p:sp>
        <p:nvSpPr>
          <p:cNvPr id="6" name="文本框 5">
            <a:extLst>
              <a:ext uri="{FF2B5EF4-FFF2-40B4-BE49-F238E27FC236}">
                <a16:creationId xmlns:a16="http://schemas.microsoft.com/office/drawing/2014/main" id="{F60B09E0-743C-72A0-B2C7-94A0B3139E16}"/>
              </a:ext>
            </a:extLst>
          </p:cNvPr>
          <p:cNvSpPr txBox="1"/>
          <p:nvPr/>
        </p:nvSpPr>
        <p:spPr>
          <a:xfrm>
            <a:off x="203200" y="78954"/>
            <a:ext cx="10754263" cy="1138773"/>
          </a:xfrm>
          <a:prstGeom prst="rect">
            <a:avLst/>
          </a:prstGeom>
          <a:noFill/>
        </p:spPr>
        <p:txBody>
          <a:bodyPr wrap="square">
            <a:spAutoFit/>
          </a:bodyPr>
          <a:lstStyle/>
          <a:p>
            <a:pPr fontAlgn="base">
              <a:buFont typeface="Arial" panose="020B0604020202020204" pitchFamily="34" charset="0"/>
              <a:buChar char="•"/>
            </a:pPr>
            <a:r>
              <a:rPr lang="en-US" altLang="ja-JP" sz="2400" b="1" dirty="0">
                <a:solidFill>
                  <a:srgbClr val="000000"/>
                </a:solidFill>
                <a:latin typeface="Arial" panose="020B0604020202020204" pitchFamily="34" charset="0"/>
              </a:rPr>
              <a:t> </a:t>
            </a:r>
            <a:r>
              <a:rPr lang="en-US" altLang="ja-JP" sz="2800" b="1" dirty="0">
                <a:solidFill>
                  <a:srgbClr val="000000"/>
                </a:solidFill>
                <a:latin typeface="Arial" panose="020B0604020202020204" pitchFamily="34" charset="0"/>
              </a:rPr>
              <a:t>Proposed solution</a:t>
            </a:r>
            <a:endParaRPr lang="en-US" sz="2400" dirty="0">
              <a:latin typeface="Arial" panose="020B0604020202020204" pitchFamily="34" charset="0"/>
            </a:endParaRPr>
          </a:p>
          <a:p>
            <a:pPr lvl="1" rtl="0" fontAlgn="base">
              <a:spcBef>
                <a:spcPts val="0"/>
              </a:spcBef>
              <a:spcAft>
                <a:spcPts val="0"/>
              </a:spcAft>
            </a:pPr>
            <a:endParaRPr lang="en-US" sz="2000" dirty="0">
              <a:latin typeface="Arial" panose="020B0604020202020204" pitchFamily="34" charset="0"/>
            </a:endParaRPr>
          </a:p>
          <a:p>
            <a:pPr lvl="1" rtl="0" fontAlgn="base">
              <a:spcBef>
                <a:spcPts val="0"/>
              </a:spcBef>
              <a:spcAft>
                <a:spcPts val="0"/>
              </a:spcAft>
            </a:pPr>
            <a:endParaRPr lang="en-US" sz="2000" dirty="0">
              <a:latin typeface="Arial" panose="020B0604020202020204" pitchFamily="34" charset="0"/>
            </a:endParaRPr>
          </a:p>
        </p:txBody>
      </p:sp>
      <p:graphicFrame>
        <p:nvGraphicFramePr>
          <p:cNvPr id="7" name="图示 6">
            <a:extLst>
              <a:ext uri="{FF2B5EF4-FFF2-40B4-BE49-F238E27FC236}">
                <a16:creationId xmlns:a16="http://schemas.microsoft.com/office/drawing/2014/main" id="{0E56DFDC-40BB-42DA-AA5A-BAF66EC99CC8}"/>
              </a:ext>
            </a:extLst>
          </p:cNvPr>
          <p:cNvGraphicFramePr/>
          <p:nvPr>
            <p:extLst>
              <p:ext uri="{D42A27DB-BD31-4B8C-83A1-F6EECF244321}">
                <p14:modId xmlns:p14="http://schemas.microsoft.com/office/powerpoint/2010/main" val="184521651"/>
              </p:ext>
            </p:extLst>
          </p:nvPr>
        </p:nvGraphicFramePr>
        <p:xfrm>
          <a:off x="802544" y="1553433"/>
          <a:ext cx="10586911" cy="53045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 name="图示 1">
            <a:extLst>
              <a:ext uri="{FF2B5EF4-FFF2-40B4-BE49-F238E27FC236}">
                <a16:creationId xmlns:a16="http://schemas.microsoft.com/office/drawing/2014/main" id="{3F33FC60-CD25-FAE6-4A97-5C60AE1289DE}"/>
              </a:ext>
            </a:extLst>
          </p:cNvPr>
          <p:cNvGraphicFramePr/>
          <p:nvPr>
            <p:extLst>
              <p:ext uri="{D42A27DB-BD31-4B8C-83A1-F6EECF244321}">
                <p14:modId xmlns:p14="http://schemas.microsoft.com/office/powerpoint/2010/main" val="3417870395"/>
              </p:ext>
            </p:extLst>
          </p:nvPr>
        </p:nvGraphicFramePr>
        <p:xfrm>
          <a:off x="1889760" y="576379"/>
          <a:ext cx="8128000" cy="97705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57196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DBFE84C-A8A2-4995-BDE0-FFA767460D13}"/>
              </a:ext>
            </a:extLst>
          </p:cNvPr>
          <p:cNvGrpSpPr/>
          <p:nvPr/>
        </p:nvGrpSpPr>
        <p:grpSpPr>
          <a:xfrm>
            <a:off x="0" y="-125119"/>
            <a:ext cx="203200" cy="773460"/>
            <a:chOff x="0" y="0"/>
            <a:chExt cx="7910286" cy="6858000"/>
          </a:xfrm>
        </p:grpSpPr>
        <p:pic>
          <p:nvPicPr>
            <p:cNvPr id="4" name="图片 3">
              <a:extLst>
                <a:ext uri="{FF2B5EF4-FFF2-40B4-BE49-F238E27FC236}">
                  <a16:creationId xmlns:a16="http://schemas.microsoft.com/office/drawing/2014/main" id="{AEAC29F6-4F75-41C3-ACA1-91B8235AC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4B7DBB0E-70C4-4E4E-A6B8-5B23EAA474EC}"/>
                </a:ext>
              </a:extLst>
            </p:cNvPr>
            <p:cNvSpPr/>
            <p:nvPr/>
          </p:nvSpPr>
          <p:spPr>
            <a:xfrm>
              <a:off x="0" y="1743"/>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5ED5437A-D707-4395-918D-3487C98CF5D1}"/>
              </a:ext>
            </a:extLst>
          </p:cNvPr>
          <p:cNvSpPr txBox="1"/>
          <p:nvPr/>
        </p:nvSpPr>
        <p:spPr>
          <a:xfrm>
            <a:off x="8532799" y="6486426"/>
            <a:ext cx="4326737" cy="400110"/>
          </a:xfrm>
          <a:prstGeom prst="rect">
            <a:avLst/>
          </a:prstGeom>
          <a:noFill/>
        </p:spPr>
        <p:txBody>
          <a:bodyPr wrap="square" rtlCol="0">
            <a:spAutoFit/>
          </a:bodyPr>
          <a:lstStyle/>
          <a:p>
            <a:pPr algn="ctr"/>
            <a:r>
              <a:rPr lang="zh-CN" altLang="en-US" sz="2000" dirty="0">
                <a:solidFill>
                  <a:schemeClr val="bg1">
                    <a:lumMod val="95000"/>
                  </a:schemeClr>
                </a:solidFill>
              </a:rPr>
              <a:t>结论总结与推广</a:t>
            </a:r>
          </a:p>
        </p:txBody>
      </p:sp>
      <p:sp>
        <p:nvSpPr>
          <p:cNvPr id="6" name="文本框 5">
            <a:extLst>
              <a:ext uri="{FF2B5EF4-FFF2-40B4-BE49-F238E27FC236}">
                <a16:creationId xmlns:a16="http://schemas.microsoft.com/office/drawing/2014/main" id="{F60B09E0-743C-72A0-B2C7-94A0B3139E16}"/>
              </a:ext>
            </a:extLst>
          </p:cNvPr>
          <p:cNvSpPr txBox="1"/>
          <p:nvPr/>
        </p:nvSpPr>
        <p:spPr>
          <a:xfrm>
            <a:off x="203200" y="112633"/>
            <a:ext cx="10754263" cy="830997"/>
          </a:xfrm>
          <a:prstGeom prst="rect">
            <a:avLst/>
          </a:prstGeom>
          <a:noFill/>
        </p:spPr>
        <p:txBody>
          <a:bodyPr wrap="square">
            <a:spAutoFit/>
          </a:bodyPr>
          <a:lstStyle/>
          <a:p>
            <a:pPr fontAlgn="base">
              <a:buFont typeface="Arial" panose="020B0604020202020204" pitchFamily="34" charset="0"/>
              <a:buChar char="•"/>
            </a:pPr>
            <a:r>
              <a:rPr lang="en-US" altLang="ja-JP" sz="2400" b="1" dirty="0">
                <a:solidFill>
                  <a:srgbClr val="000000"/>
                </a:solidFill>
                <a:latin typeface="Arial" panose="020B0604020202020204" pitchFamily="34" charset="0"/>
              </a:rPr>
              <a:t> </a:t>
            </a:r>
            <a:r>
              <a:rPr lang="en-US" altLang="zh-CN" sz="2800" b="1" dirty="0">
                <a:solidFill>
                  <a:srgbClr val="000000"/>
                </a:solidFill>
                <a:latin typeface="Arial" panose="020B0604020202020204" pitchFamily="34" charset="0"/>
              </a:rPr>
              <a:t>Proposed solution</a:t>
            </a:r>
            <a:endParaRPr lang="en-US" sz="2000" dirty="0">
              <a:latin typeface="Arial" panose="020B0604020202020204" pitchFamily="34" charset="0"/>
            </a:endParaRPr>
          </a:p>
          <a:p>
            <a:pPr lvl="1" rtl="0" fontAlgn="base">
              <a:spcBef>
                <a:spcPts val="0"/>
              </a:spcBef>
              <a:spcAft>
                <a:spcPts val="0"/>
              </a:spcAft>
            </a:pPr>
            <a:endParaRPr lang="en-US" sz="2000" dirty="0">
              <a:latin typeface="Arial" panose="020B0604020202020204" pitchFamily="34" charset="0"/>
            </a:endParaRPr>
          </a:p>
        </p:txBody>
      </p:sp>
      <p:sp>
        <p:nvSpPr>
          <p:cNvPr id="9" name="文本框 8">
            <a:extLst>
              <a:ext uri="{FF2B5EF4-FFF2-40B4-BE49-F238E27FC236}">
                <a16:creationId xmlns:a16="http://schemas.microsoft.com/office/drawing/2014/main" id="{F75734DE-EC33-BBC5-4163-A2FE1B7B2A3B}"/>
              </a:ext>
            </a:extLst>
          </p:cNvPr>
          <p:cNvSpPr txBox="1"/>
          <p:nvPr/>
        </p:nvSpPr>
        <p:spPr>
          <a:xfrm>
            <a:off x="0" y="718288"/>
            <a:ext cx="10698480" cy="769441"/>
          </a:xfrm>
          <a:prstGeom prst="rect">
            <a:avLst/>
          </a:prstGeom>
          <a:noFill/>
        </p:spPr>
        <p:txBody>
          <a:bodyPr wrap="square" rtlCol="0">
            <a:spAutoFit/>
          </a:bodyPr>
          <a:lstStyle/>
          <a:p>
            <a:pPr marL="914400" lvl="1" indent="-457200" fontAlgn="base">
              <a:buAutoNum type="arabicParenBoth"/>
            </a:pPr>
            <a:r>
              <a:rPr lang="en-US" altLang="zh-CN" sz="2400" b="1" dirty="0">
                <a:latin typeface="Arial" panose="020B0604020202020204" pitchFamily="34" charset="0"/>
              </a:rPr>
              <a:t>Data cleaning</a:t>
            </a:r>
            <a:endParaRPr lang="en-US" sz="2400" b="1" dirty="0"/>
          </a:p>
          <a:p>
            <a:endParaRPr lang="en-US" sz="2000" dirty="0"/>
          </a:p>
        </p:txBody>
      </p:sp>
      <mc:AlternateContent xmlns:mc="http://schemas.openxmlformats.org/markup-compatibility/2006" xmlns:a14="http://schemas.microsoft.com/office/drawing/2010/main">
        <mc:Choice Requires="a14">
          <p:graphicFrame>
            <p:nvGraphicFramePr>
              <p:cNvPr id="7" name="图示 6">
                <a:extLst>
                  <a:ext uri="{FF2B5EF4-FFF2-40B4-BE49-F238E27FC236}">
                    <a16:creationId xmlns:a16="http://schemas.microsoft.com/office/drawing/2014/main" id="{B439277F-D9EB-E3EB-4E49-8481115EF8E3}"/>
                  </a:ext>
                </a:extLst>
              </p:cNvPr>
              <p:cNvGraphicFramePr/>
              <p:nvPr>
                <p:extLst>
                  <p:ext uri="{D42A27DB-BD31-4B8C-83A1-F6EECF244321}">
                    <p14:modId xmlns:p14="http://schemas.microsoft.com/office/powerpoint/2010/main" val="1160022298"/>
                  </p:ext>
                </p:extLst>
              </p:nvPr>
            </p:nvGraphicFramePr>
            <p:xfrm>
              <a:off x="203200" y="1293084"/>
              <a:ext cx="6036641" cy="50416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7" name="图示 6">
                <a:extLst>
                  <a:ext uri="{FF2B5EF4-FFF2-40B4-BE49-F238E27FC236}">
                    <a16:creationId xmlns:a16="http://schemas.microsoft.com/office/drawing/2014/main" id="{B439277F-D9EB-E3EB-4E49-8481115EF8E3}"/>
                  </a:ext>
                </a:extLst>
              </p:cNvPr>
              <p:cNvGraphicFramePr/>
              <p:nvPr>
                <p:extLst>
                  <p:ext uri="{D42A27DB-BD31-4B8C-83A1-F6EECF244321}">
                    <p14:modId xmlns:p14="http://schemas.microsoft.com/office/powerpoint/2010/main" val="1160022298"/>
                  </p:ext>
                </p:extLst>
              </p:nvPr>
            </p:nvGraphicFramePr>
            <p:xfrm>
              <a:off x="203200" y="1293084"/>
              <a:ext cx="6036641" cy="504169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pic>
        <p:nvPicPr>
          <p:cNvPr id="10" name="图片 9" descr="表格&#10;&#10;中度可信度描述已自动生成">
            <a:extLst>
              <a:ext uri="{FF2B5EF4-FFF2-40B4-BE49-F238E27FC236}">
                <a16:creationId xmlns:a16="http://schemas.microsoft.com/office/drawing/2014/main" id="{2B1A9E90-78A9-E63C-4CBB-0524400FF30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43041" y="1837981"/>
            <a:ext cx="5509606" cy="3209995"/>
          </a:xfrm>
          <a:prstGeom prst="rect">
            <a:avLst/>
          </a:prstGeom>
        </p:spPr>
      </p:pic>
    </p:spTree>
    <p:extLst>
      <p:ext uri="{BB962C8B-B14F-4D97-AF65-F5344CB8AC3E}">
        <p14:creationId xmlns:p14="http://schemas.microsoft.com/office/powerpoint/2010/main" val="1853156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DBFE84C-A8A2-4995-BDE0-FFA767460D13}"/>
              </a:ext>
            </a:extLst>
          </p:cNvPr>
          <p:cNvGrpSpPr/>
          <p:nvPr/>
        </p:nvGrpSpPr>
        <p:grpSpPr>
          <a:xfrm>
            <a:off x="0" y="-125119"/>
            <a:ext cx="203200" cy="773460"/>
            <a:chOff x="0" y="0"/>
            <a:chExt cx="7910286" cy="6858000"/>
          </a:xfrm>
        </p:grpSpPr>
        <p:pic>
          <p:nvPicPr>
            <p:cNvPr id="4" name="图片 3">
              <a:extLst>
                <a:ext uri="{FF2B5EF4-FFF2-40B4-BE49-F238E27FC236}">
                  <a16:creationId xmlns:a16="http://schemas.microsoft.com/office/drawing/2014/main" id="{AEAC29F6-4F75-41C3-ACA1-91B8235AC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4B7DBB0E-70C4-4E4E-A6B8-5B23EAA474EC}"/>
                </a:ext>
              </a:extLst>
            </p:cNvPr>
            <p:cNvSpPr/>
            <p:nvPr/>
          </p:nvSpPr>
          <p:spPr>
            <a:xfrm>
              <a:off x="0" y="1743"/>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5ED5437A-D707-4395-918D-3487C98CF5D1}"/>
              </a:ext>
            </a:extLst>
          </p:cNvPr>
          <p:cNvSpPr txBox="1"/>
          <p:nvPr/>
        </p:nvSpPr>
        <p:spPr>
          <a:xfrm>
            <a:off x="8532799" y="6486426"/>
            <a:ext cx="4326737" cy="400110"/>
          </a:xfrm>
          <a:prstGeom prst="rect">
            <a:avLst/>
          </a:prstGeom>
          <a:noFill/>
        </p:spPr>
        <p:txBody>
          <a:bodyPr wrap="square" rtlCol="0">
            <a:spAutoFit/>
          </a:bodyPr>
          <a:lstStyle/>
          <a:p>
            <a:pPr algn="ctr"/>
            <a:r>
              <a:rPr lang="zh-CN" altLang="en-US" sz="2000" dirty="0">
                <a:solidFill>
                  <a:schemeClr val="bg1">
                    <a:lumMod val="95000"/>
                  </a:schemeClr>
                </a:solidFill>
              </a:rPr>
              <a:t>结论总结与推广</a:t>
            </a:r>
          </a:p>
        </p:txBody>
      </p:sp>
      <p:sp>
        <p:nvSpPr>
          <p:cNvPr id="6" name="文本框 5">
            <a:extLst>
              <a:ext uri="{FF2B5EF4-FFF2-40B4-BE49-F238E27FC236}">
                <a16:creationId xmlns:a16="http://schemas.microsoft.com/office/drawing/2014/main" id="{F60B09E0-743C-72A0-B2C7-94A0B3139E16}"/>
              </a:ext>
            </a:extLst>
          </p:cNvPr>
          <p:cNvSpPr txBox="1"/>
          <p:nvPr/>
        </p:nvSpPr>
        <p:spPr>
          <a:xfrm>
            <a:off x="203200" y="112633"/>
            <a:ext cx="10754263" cy="830997"/>
          </a:xfrm>
          <a:prstGeom prst="rect">
            <a:avLst/>
          </a:prstGeom>
          <a:noFill/>
        </p:spPr>
        <p:txBody>
          <a:bodyPr wrap="square">
            <a:spAutoFit/>
          </a:bodyPr>
          <a:lstStyle/>
          <a:p>
            <a:pPr fontAlgn="base">
              <a:buFont typeface="Arial" panose="020B0604020202020204" pitchFamily="34" charset="0"/>
              <a:buChar char="•"/>
            </a:pPr>
            <a:r>
              <a:rPr lang="en-US" altLang="ja-JP" sz="2400" b="1" dirty="0">
                <a:solidFill>
                  <a:srgbClr val="000000"/>
                </a:solidFill>
                <a:latin typeface="Arial" panose="020B0604020202020204" pitchFamily="34" charset="0"/>
              </a:rPr>
              <a:t> </a:t>
            </a:r>
            <a:r>
              <a:rPr lang="en-US" altLang="zh-CN" sz="2800" b="1" dirty="0">
                <a:solidFill>
                  <a:srgbClr val="000000"/>
                </a:solidFill>
                <a:latin typeface="Arial" panose="020B0604020202020204" pitchFamily="34" charset="0"/>
              </a:rPr>
              <a:t>Proposed solution</a:t>
            </a:r>
            <a:endParaRPr lang="en-US" sz="2000" dirty="0">
              <a:latin typeface="Arial" panose="020B0604020202020204" pitchFamily="34" charset="0"/>
            </a:endParaRPr>
          </a:p>
          <a:p>
            <a:pPr lvl="1" rtl="0" fontAlgn="base">
              <a:spcBef>
                <a:spcPts val="0"/>
              </a:spcBef>
              <a:spcAft>
                <a:spcPts val="0"/>
              </a:spcAft>
            </a:pPr>
            <a:endParaRPr lang="en-US" sz="2000" dirty="0">
              <a:latin typeface="Arial" panose="020B0604020202020204" pitchFamily="34" charset="0"/>
            </a:endParaRPr>
          </a:p>
        </p:txBody>
      </p:sp>
      <p:sp>
        <p:nvSpPr>
          <p:cNvPr id="9" name="文本框 8">
            <a:extLst>
              <a:ext uri="{FF2B5EF4-FFF2-40B4-BE49-F238E27FC236}">
                <a16:creationId xmlns:a16="http://schemas.microsoft.com/office/drawing/2014/main" id="{F75734DE-EC33-BBC5-4163-A2FE1B7B2A3B}"/>
              </a:ext>
            </a:extLst>
          </p:cNvPr>
          <p:cNvSpPr txBox="1"/>
          <p:nvPr/>
        </p:nvSpPr>
        <p:spPr>
          <a:xfrm>
            <a:off x="-213360" y="754894"/>
            <a:ext cx="10698480" cy="769441"/>
          </a:xfrm>
          <a:prstGeom prst="rect">
            <a:avLst/>
          </a:prstGeom>
          <a:noFill/>
        </p:spPr>
        <p:txBody>
          <a:bodyPr wrap="square" rtlCol="0">
            <a:spAutoFit/>
          </a:bodyPr>
          <a:lstStyle/>
          <a:p>
            <a:pPr lvl="1" fontAlgn="base"/>
            <a:r>
              <a:rPr lang="en-US" altLang="zh-CN" sz="2400" b="1" dirty="0">
                <a:latin typeface="Arial" panose="020B0604020202020204" pitchFamily="34" charset="0"/>
              </a:rPr>
              <a:t>(2) MLP-based transfer learning</a:t>
            </a:r>
            <a:endParaRPr lang="en-US" sz="2400" b="1" dirty="0"/>
          </a:p>
          <a:p>
            <a:endParaRPr lang="en-US" sz="2000" dirty="0"/>
          </a:p>
        </p:txBody>
      </p:sp>
      <p:graphicFrame>
        <p:nvGraphicFramePr>
          <p:cNvPr id="8" name="图示 7">
            <a:extLst>
              <a:ext uri="{FF2B5EF4-FFF2-40B4-BE49-F238E27FC236}">
                <a16:creationId xmlns:a16="http://schemas.microsoft.com/office/drawing/2014/main" id="{E1ADDABD-A786-C885-3437-9FA71B3A3E9D}"/>
              </a:ext>
            </a:extLst>
          </p:cNvPr>
          <p:cNvGraphicFramePr/>
          <p:nvPr>
            <p:extLst>
              <p:ext uri="{D42A27DB-BD31-4B8C-83A1-F6EECF244321}">
                <p14:modId xmlns:p14="http://schemas.microsoft.com/office/powerpoint/2010/main" val="3316963352"/>
              </p:ext>
            </p:extLst>
          </p:nvPr>
        </p:nvGraphicFramePr>
        <p:xfrm>
          <a:off x="4371033" y="1524335"/>
          <a:ext cx="6982411" cy="33078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矩形 1">
            <a:extLst>
              <a:ext uri="{FF2B5EF4-FFF2-40B4-BE49-F238E27FC236}">
                <a16:creationId xmlns:a16="http://schemas.microsoft.com/office/drawing/2014/main" id="{D55D4C47-D859-F36E-2E2C-5E24A379A581}"/>
              </a:ext>
            </a:extLst>
          </p:cNvPr>
          <p:cNvSpPr/>
          <p:nvPr/>
        </p:nvSpPr>
        <p:spPr>
          <a:xfrm>
            <a:off x="8743208" y="2068434"/>
            <a:ext cx="717986" cy="212945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692D83AF-C766-85C4-4F7D-CCC826050521}"/>
              </a:ext>
            </a:extLst>
          </p:cNvPr>
          <p:cNvSpPr txBox="1"/>
          <p:nvPr/>
        </p:nvSpPr>
        <p:spPr>
          <a:xfrm>
            <a:off x="9557475" y="3634011"/>
            <a:ext cx="1267650" cy="1477328"/>
          </a:xfrm>
          <a:prstGeom prst="rect">
            <a:avLst/>
          </a:prstGeom>
          <a:noFill/>
        </p:spPr>
        <p:txBody>
          <a:bodyPr wrap="square" rtlCol="0">
            <a:spAutoFit/>
          </a:bodyPr>
          <a:lstStyle/>
          <a:p>
            <a:r>
              <a:rPr lang="en-US" dirty="0">
                <a:solidFill>
                  <a:srgbClr val="FF0000"/>
                </a:solidFill>
              </a:rPr>
              <a:t>Only fine-tune the last layer with </a:t>
            </a:r>
            <a:r>
              <a:rPr lang="en-US" dirty="0" err="1">
                <a:solidFill>
                  <a:srgbClr val="FF0000"/>
                </a:solidFill>
              </a:rPr>
              <a:t>train_C</a:t>
            </a:r>
            <a:endParaRPr lang="en-US" dirty="0">
              <a:solidFill>
                <a:srgbClr val="FF0000"/>
              </a:solidFill>
            </a:endParaRPr>
          </a:p>
        </p:txBody>
      </p:sp>
      <p:sp>
        <p:nvSpPr>
          <p:cNvPr id="10" name="文本框 9">
            <a:extLst>
              <a:ext uri="{FF2B5EF4-FFF2-40B4-BE49-F238E27FC236}">
                <a16:creationId xmlns:a16="http://schemas.microsoft.com/office/drawing/2014/main" id="{70BB5442-6DBE-48EE-28A0-8D040F4DD6AE}"/>
              </a:ext>
            </a:extLst>
          </p:cNvPr>
          <p:cNvSpPr txBox="1"/>
          <p:nvPr/>
        </p:nvSpPr>
        <p:spPr>
          <a:xfrm>
            <a:off x="233596" y="1089694"/>
            <a:ext cx="4248997" cy="5632311"/>
          </a:xfrm>
          <a:prstGeom prst="rect">
            <a:avLst/>
          </a:prstGeom>
          <a:noFill/>
        </p:spPr>
        <p:txBody>
          <a:bodyPr wrap="square" rtlCol="0">
            <a:spAutoFit/>
          </a:bodyPr>
          <a:lstStyle/>
          <a:p>
            <a:endParaRPr lang="en-US" sz="2000" b="1" i="0" dirty="0"/>
          </a:p>
          <a:p>
            <a:pPr marL="342900" indent="-342900">
              <a:buFont typeface="Arial" panose="020B0604020202020204" pitchFamily="34" charset="0"/>
              <a:buChar char="•"/>
            </a:pPr>
            <a:r>
              <a:rPr lang="en-US" sz="2400" b="1" dirty="0"/>
              <a:t>Method</a:t>
            </a:r>
          </a:p>
          <a:p>
            <a:pPr marL="742950" lvl="1" indent="-285750">
              <a:buFont typeface="Arial" panose="020B0604020202020204" pitchFamily="34" charset="0"/>
              <a:buChar char="•"/>
            </a:pPr>
            <a:r>
              <a:rPr lang="en-US" sz="2000" dirty="0"/>
              <a:t>Construct a </a:t>
            </a:r>
            <a:r>
              <a:rPr lang="en-US" sz="2000" b="0" i="0" dirty="0"/>
              <a:t>Multi-layer Perceptron (MLP) neural network with two hidden layers.</a:t>
            </a:r>
            <a:endParaRPr lang="en-US" sz="2000" dirty="0"/>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Pre-train the MLP network using all the data from </a:t>
            </a:r>
            <a:r>
              <a:rPr lang="en-US" sz="2000" i="1" dirty="0"/>
              <a:t>training-</a:t>
            </a:r>
            <a:r>
              <a:rPr lang="en-US" sz="2000" i="1" dirty="0" err="1"/>
              <a:t>data_a</a:t>
            </a:r>
            <a:r>
              <a:rPr lang="en-US" sz="2000" i="1" dirty="0"/>
              <a:t> </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Freeze all the layer of the network except for the last one. Fine-tune the last layer of MLP with </a:t>
            </a:r>
            <a:r>
              <a:rPr lang="en-US" sz="2000" i="1" dirty="0"/>
              <a:t>training-</a:t>
            </a:r>
            <a:r>
              <a:rPr lang="en-US" sz="2000" i="1" dirty="0" err="1"/>
              <a:t>data_c</a:t>
            </a:r>
            <a:endParaRPr lang="en-US" sz="2000" i="1" dirty="0"/>
          </a:p>
          <a:p>
            <a:pPr marL="742950" lvl="1" indent="-285750">
              <a:buFont typeface="Arial" panose="020B0604020202020204" pitchFamily="34" charset="0"/>
              <a:buChar char="•"/>
            </a:pPr>
            <a:endParaRPr lang="en-US" sz="2000" dirty="0"/>
          </a:p>
          <a:p>
            <a:endParaRPr lang="en-US" altLang="zh-CN" dirty="0"/>
          </a:p>
          <a:p>
            <a:endParaRPr lang="en-US" dirty="0"/>
          </a:p>
        </p:txBody>
      </p:sp>
      <p:sp>
        <p:nvSpPr>
          <p:cNvPr id="12" name="文本框 11">
            <a:extLst>
              <a:ext uri="{FF2B5EF4-FFF2-40B4-BE49-F238E27FC236}">
                <a16:creationId xmlns:a16="http://schemas.microsoft.com/office/drawing/2014/main" id="{55D666BB-5256-04B1-1717-AEC4804FF906}"/>
              </a:ext>
            </a:extLst>
          </p:cNvPr>
          <p:cNvSpPr txBox="1"/>
          <p:nvPr/>
        </p:nvSpPr>
        <p:spPr>
          <a:xfrm>
            <a:off x="4929549" y="4978297"/>
            <a:ext cx="3425606" cy="1692771"/>
          </a:xfrm>
          <a:prstGeom prst="rect">
            <a:avLst/>
          </a:prstGeom>
          <a:noFill/>
        </p:spPr>
        <p:txBody>
          <a:bodyPr wrap="square" rtlCol="0">
            <a:spAutoFit/>
          </a:bodyPr>
          <a:lstStyle/>
          <a:p>
            <a:endParaRPr lang="en-US" sz="2000" b="1" i="0" dirty="0"/>
          </a:p>
          <a:p>
            <a:pPr marL="342900" indent="-342900">
              <a:buFont typeface="Arial" panose="020B0604020202020204" pitchFamily="34" charset="0"/>
              <a:buChar char="•"/>
            </a:pPr>
            <a:r>
              <a:rPr lang="en-US" sz="2400" b="1" dirty="0"/>
              <a:t>Strengths</a:t>
            </a:r>
          </a:p>
          <a:p>
            <a:pPr marL="800100" lvl="1" indent="-342900">
              <a:buFont typeface="Arial" panose="020B0604020202020204" pitchFamily="34" charset="0"/>
              <a:buChar char="•"/>
            </a:pPr>
            <a:r>
              <a:rPr lang="en-US" sz="2000" dirty="0"/>
              <a:t>High flexibility </a:t>
            </a:r>
          </a:p>
          <a:p>
            <a:pPr marL="800100" lvl="1" indent="-342900">
              <a:buFont typeface="Arial" panose="020B0604020202020204" pitchFamily="34" charset="0"/>
              <a:buChar char="•"/>
            </a:pPr>
            <a:r>
              <a:rPr lang="en-US" sz="2000" dirty="0"/>
              <a:t>More powerful generation ability</a:t>
            </a:r>
          </a:p>
        </p:txBody>
      </p:sp>
      <p:sp>
        <p:nvSpPr>
          <p:cNvPr id="11" name="文本框 10">
            <a:extLst>
              <a:ext uri="{FF2B5EF4-FFF2-40B4-BE49-F238E27FC236}">
                <a16:creationId xmlns:a16="http://schemas.microsoft.com/office/drawing/2014/main" id="{6E35D362-CE70-9FF6-A28D-C6CE47021043}"/>
              </a:ext>
            </a:extLst>
          </p:cNvPr>
          <p:cNvSpPr txBox="1"/>
          <p:nvPr/>
        </p:nvSpPr>
        <p:spPr>
          <a:xfrm>
            <a:off x="7430818" y="5316852"/>
            <a:ext cx="4872941" cy="1015663"/>
          </a:xfrm>
          <a:prstGeom prst="rect">
            <a:avLst/>
          </a:prstGeom>
          <a:noFill/>
        </p:spPr>
        <p:txBody>
          <a:bodyPr wrap="square" rtlCol="0">
            <a:spAutoFit/>
          </a:bodyPr>
          <a:lstStyle/>
          <a:p>
            <a:endParaRPr lang="en-US" sz="2000" b="1" i="0" dirty="0"/>
          </a:p>
          <a:p>
            <a:pPr marL="800100" lvl="1" indent="-342900">
              <a:buFont typeface="Arial" panose="020B0604020202020204" pitchFamily="34" charset="0"/>
              <a:buChar char="•"/>
            </a:pPr>
            <a:r>
              <a:rPr lang="en-US" sz="2000" dirty="0"/>
              <a:t>Much easier to adopt transfer learning</a:t>
            </a:r>
          </a:p>
        </p:txBody>
      </p:sp>
    </p:spTree>
    <p:extLst>
      <p:ext uri="{BB962C8B-B14F-4D97-AF65-F5344CB8AC3E}">
        <p14:creationId xmlns:p14="http://schemas.microsoft.com/office/powerpoint/2010/main" val="409832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DBFE84C-A8A2-4995-BDE0-FFA767460D13}"/>
              </a:ext>
            </a:extLst>
          </p:cNvPr>
          <p:cNvGrpSpPr/>
          <p:nvPr/>
        </p:nvGrpSpPr>
        <p:grpSpPr>
          <a:xfrm>
            <a:off x="0" y="-125119"/>
            <a:ext cx="203200" cy="773460"/>
            <a:chOff x="0" y="0"/>
            <a:chExt cx="7910286" cy="6858000"/>
          </a:xfrm>
        </p:grpSpPr>
        <p:pic>
          <p:nvPicPr>
            <p:cNvPr id="4" name="图片 3">
              <a:extLst>
                <a:ext uri="{FF2B5EF4-FFF2-40B4-BE49-F238E27FC236}">
                  <a16:creationId xmlns:a16="http://schemas.microsoft.com/office/drawing/2014/main" id="{AEAC29F6-4F75-41C3-ACA1-91B8235AC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4B7DBB0E-70C4-4E4E-A6B8-5B23EAA474EC}"/>
                </a:ext>
              </a:extLst>
            </p:cNvPr>
            <p:cNvSpPr/>
            <p:nvPr/>
          </p:nvSpPr>
          <p:spPr>
            <a:xfrm>
              <a:off x="0" y="1743"/>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5ED5437A-D707-4395-918D-3487C98CF5D1}"/>
              </a:ext>
            </a:extLst>
          </p:cNvPr>
          <p:cNvSpPr txBox="1"/>
          <p:nvPr/>
        </p:nvSpPr>
        <p:spPr>
          <a:xfrm>
            <a:off x="8532799" y="6486426"/>
            <a:ext cx="4326737" cy="400110"/>
          </a:xfrm>
          <a:prstGeom prst="rect">
            <a:avLst/>
          </a:prstGeom>
          <a:noFill/>
        </p:spPr>
        <p:txBody>
          <a:bodyPr wrap="square" rtlCol="0">
            <a:spAutoFit/>
          </a:bodyPr>
          <a:lstStyle/>
          <a:p>
            <a:pPr algn="ctr"/>
            <a:r>
              <a:rPr lang="zh-CN" altLang="en-US" sz="2000" dirty="0">
                <a:solidFill>
                  <a:schemeClr val="bg1">
                    <a:lumMod val="95000"/>
                  </a:schemeClr>
                </a:solidFill>
              </a:rPr>
              <a:t>结论总结与推广</a:t>
            </a:r>
          </a:p>
        </p:txBody>
      </p:sp>
      <p:sp>
        <p:nvSpPr>
          <p:cNvPr id="6" name="文本框 5">
            <a:extLst>
              <a:ext uri="{FF2B5EF4-FFF2-40B4-BE49-F238E27FC236}">
                <a16:creationId xmlns:a16="http://schemas.microsoft.com/office/drawing/2014/main" id="{F60B09E0-743C-72A0-B2C7-94A0B3139E16}"/>
              </a:ext>
            </a:extLst>
          </p:cNvPr>
          <p:cNvSpPr txBox="1"/>
          <p:nvPr/>
        </p:nvSpPr>
        <p:spPr>
          <a:xfrm>
            <a:off x="203200" y="112633"/>
            <a:ext cx="10754263" cy="830997"/>
          </a:xfrm>
          <a:prstGeom prst="rect">
            <a:avLst/>
          </a:prstGeom>
          <a:noFill/>
        </p:spPr>
        <p:txBody>
          <a:bodyPr wrap="square">
            <a:spAutoFit/>
          </a:bodyPr>
          <a:lstStyle/>
          <a:p>
            <a:pPr fontAlgn="base">
              <a:buFont typeface="Arial" panose="020B0604020202020204" pitchFamily="34" charset="0"/>
              <a:buChar char="•"/>
            </a:pPr>
            <a:r>
              <a:rPr lang="en-US" altLang="ja-JP" sz="2400" b="1" dirty="0">
                <a:solidFill>
                  <a:srgbClr val="000000"/>
                </a:solidFill>
                <a:latin typeface="Arial" panose="020B0604020202020204" pitchFamily="34" charset="0"/>
              </a:rPr>
              <a:t> </a:t>
            </a:r>
            <a:r>
              <a:rPr lang="en-US" altLang="zh-CN" sz="2800" b="1" dirty="0">
                <a:solidFill>
                  <a:srgbClr val="000000"/>
                </a:solidFill>
                <a:latin typeface="Arial" panose="020B0604020202020204" pitchFamily="34" charset="0"/>
              </a:rPr>
              <a:t>Proposed solution</a:t>
            </a:r>
            <a:endParaRPr lang="en-US" sz="2000" dirty="0">
              <a:latin typeface="Arial" panose="020B0604020202020204" pitchFamily="34" charset="0"/>
            </a:endParaRPr>
          </a:p>
          <a:p>
            <a:pPr lvl="1" rtl="0" fontAlgn="base">
              <a:spcBef>
                <a:spcPts val="0"/>
              </a:spcBef>
              <a:spcAft>
                <a:spcPts val="0"/>
              </a:spcAft>
            </a:pPr>
            <a:endParaRPr lang="en-US" sz="2000" dirty="0">
              <a:latin typeface="Arial" panose="020B0604020202020204" pitchFamily="34" charset="0"/>
            </a:endParaRPr>
          </a:p>
        </p:txBody>
      </p:sp>
      <p:sp>
        <p:nvSpPr>
          <p:cNvPr id="9" name="文本框 8">
            <a:extLst>
              <a:ext uri="{FF2B5EF4-FFF2-40B4-BE49-F238E27FC236}">
                <a16:creationId xmlns:a16="http://schemas.microsoft.com/office/drawing/2014/main" id="{F75734DE-EC33-BBC5-4163-A2FE1B7B2A3B}"/>
              </a:ext>
            </a:extLst>
          </p:cNvPr>
          <p:cNvSpPr txBox="1"/>
          <p:nvPr/>
        </p:nvSpPr>
        <p:spPr>
          <a:xfrm>
            <a:off x="-213360" y="754894"/>
            <a:ext cx="10698480" cy="769441"/>
          </a:xfrm>
          <a:prstGeom prst="rect">
            <a:avLst/>
          </a:prstGeom>
          <a:noFill/>
        </p:spPr>
        <p:txBody>
          <a:bodyPr wrap="square" rtlCol="0">
            <a:spAutoFit/>
          </a:bodyPr>
          <a:lstStyle/>
          <a:p>
            <a:pPr lvl="1" fontAlgn="base"/>
            <a:r>
              <a:rPr lang="en-US" altLang="zh-CN" sz="2400" b="1" dirty="0">
                <a:latin typeface="Arial" panose="020B0604020202020204" pitchFamily="34" charset="0"/>
              </a:rPr>
              <a:t>(2) MLP-based transfer learning</a:t>
            </a:r>
            <a:endParaRPr lang="en-US" sz="2400" b="1" dirty="0"/>
          </a:p>
          <a:p>
            <a:endParaRPr lang="en-US" sz="2000" dirty="0"/>
          </a:p>
        </p:txBody>
      </p:sp>
      <p:sp>
        <p:nvSpPr>
          <p:cNvPr id="10" name="文本框 9">
            <a:extLst>
              <a:ext uri="{FF2B5EF4-FFF2-40B4-BE49-F238E27FC236}">
                <a16:creationId xmlns:a16="http://schemas.microsoft.com/office/drawing/2014/main" id="{70BB5442-6DBE-48EE-28A0-8D040F4DD6AE}"/>
              </a:ext>
            </a:extLst>
          </p:cNvPr>
          <p:cNvSpPr txBox="1"/>
          <p:nvPr/>
        </p:nvSpPr>
        <p:spPr>
          <a:xfrm>
            <a:off x="314960" y="965381"/>
            <a:ext cx="4248997" cy="1323439"/>
          </a:xfrm>
          <a:prstGeom prst="rect">
            <a:avLst/>
          </a:prstGeom>
          <a:noFill/>
        </p:spPr>
        <p:txBody>
          <a:bodyPr wrap="square" rtlCol="0">
            <a:spAutoFit/>
          </a:bodyPr>
          <a:lstStyle/>
          <a:p>
            <a:endParaRPr lang="en-US" sz="2000" b="1" i="0" dirty="0"/>
          </a:p>
          <a:p>
            <a:pPr marL="342900" indent="-342900">
              <a:buFont typeface="Arial" panose="020B0604020202020204" pitchFamily="34" charset="0"/>
              <a:buChar char="•"/>
            </a:pPr>
            <a:r>
              <a:rPr lang="en-US" sz="2400" b="1" dirty="0"/>
              <a:t>Performance</a:t>
            </a:r>
            <a:endParaRPr lang="en-US" sz="2000" dirty="0"/>
          </a:p>
          <a:p>
            <a:endParaRPr lang="en-US" altLang="zh-CN" dirty="0"/>
          </a:p>
          <a:p>
            <a:endParaRPr lang="en-US" dirty="0"/>
          </a:p>
        </p:txBody>
      </p:sp>
      <p:pic>
        <p:nvPicPr>
          <p:cNvPr id="14" name="图片 13" descr="图片包含 背景图案&#10;&#10;描述已自动生成">
            <a:extLst>
              <a:ext uri="{FF2B5EF4-FFF2-40B4-BE49-F238E27FC236}">
                <a16:creationId xmlns:a16="http://schemas.microsoft.com/office/drawing/2014/main" id="{CFDCE0B8-A86C-0BBD-3382-566C3EA392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960" y="1780175"/>
            <a:ext cx="5913224" cy="3582048"/>
          </a:xfrm>
          <a:prstGeom prst="rect">
            <a:avLst/>
          </a:prstGeom>
        </p:spPr>
      </p:pic>
      <p:sp>
        <p:nvSpPr>
          <p:cNvPr id="2" name="文本框 1">
            <a:extLst>
              <a:ext uri="{FF2B5EF4-FFF2-40B4-BE49-F238E27FC236}">
                <a16:creationId xmlns:a16="http://schemas.microsoft.com/office/drawing/2014/main" id="{1A5E68A5-5B5D-6201-9ABC-C87E5D7E0C8E}"/>
              </a:ext>
            </a:extLst>
          </p:cNvPr>
          <p:cNvSpPr txBox="1"/>
          <p:nvPr/>
        </p:nvSpPr>
        <p:spPr>
          <a:xfrm>
            <a:off x="697832" y="5618063"/>
            <a:ext cx="10997938" cy="923330"/>
          </a:xfrm>
          <a:prstGeom prst="rect">
            <a:avLst/>
          </a:prstGeom>
          <a:noFill/>
        </p:spPr>
        <p:txBody>
          <a:bodyPr wrap="square" rtlCol="0">
            <a:spAutoFit/>
          </a:bodyPr>
          <a:lstStyle/>
          <a:p>
            <a:r>
              <a:rPr lang="en-US" b="1" dirty="0"/>
              <a:t>Weakness</a:t>
            </a:r>
          </a:p>
          <a:p>
            <a:pPr marL="285750" indent="-285750">
              <a:buFont typeface="Arial" panose="020B0604020202020204" pitchFamily="34" charset="0"/>
              <a:buChar char="•"/>
            </a:pPr>
            <a:r>
              <a:rPr lang="en-US" dirty="0"/>
              <a:t>Need more training time </a:t>
            </a:r>
          </a:p>
          <a:p>
            <a:pPr marL="285750" indent="-285750">
              <a:buFont typeface="Arial" panose="020B0604020202020204" pitchFamily="34" charset="0"/>
              <a:buChar char="•"/>
            </a:pPr>
            <a:r>
              <a:rPr lang="en-US" dirty="0"/>
              <a:t>Some of the features of less importance might even compromise the model</a:t>
            </a:r>
          </a:p>
        </p:txBody>
      </p:sp>
      <p:pic>
        <p:nvPicPr>
          <p:cNvPr id="8" name="图片 7" descr="文本&#10;&#10;描述已自动生成">
            <a:extLst>
              <a:ext uri="{FF2B5EF4-FFF2-40B4-BE49-F238E27FC236}">
                <a16:creationId xmlns:a16="http://schemas.microsoft.com/office/drawing/2014/main" id="{45F069F5-C9FE-72E6-3D51-1FD4641105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3686" y="1524335"/>
            <a:ext cx="5223354" cy="3935403"/>
          </a:xfrm>
          <a:prstGeom prst="rect">
            <a:avLst/>
          </a:prstGeom>
        </p:spPr>
      </p:pic>
    </p:spTree>
    <p:extLst>
      <p:ext uri="{BB962C8B-B14F-4D97-AF65-F5344CB8AC3E}">
        <p14:creationId xmlns:p14="http://schemas.microsoft.com/office/powerpoint/2010/main" val="36417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DBFE84C-A8A2-4995-BDE0-FFA767460D13}"/>
              </a:ext>
            </a:extLst>
          </p:cNvPr>
          <p:cNvGrpSpPr/>
          <p:nvPr/>
        </p:nvGrpSpPr>
        <p:grpSpPr>
          <a:xfrm>
            <a:off x="0" y="-125119"/>
            <a:ext cx="203200" cy="773460"/>
            <a:chOff x="0" y="0"/>
            <a:chExt cx="7910286" cy="6858000"/>
          </a:xfrm>
        </p:grpSpPr>
        <p:pic>
          <p:nvPicPr>
            <p:cNvPr id="4" name="图片 3">
              <a:extLst>
                <a:ext uri="{FF2B5EF4-FFF2-40B4-BE49-F238E27FC236}">
                  <a16:creationId xmlns:a16="http://schemas.microsoft.com/office/drawing/2014/main" id="{AEAC29F6-4F75-41C3-ACA1-91B8235AC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910286" cy="6857999"/>
            </a:xfrm>
            <a:prstGeom prst="rect">
              <a:avLst/>
            </a:prstGeom>
          </p:spPr>
        </p:pic>
        <p:sp>
          <p:nvSpPr>
            <p:cNvPr id="5" name="矩形 4">
              <a:extLst>
                <a:ext uri="{FF2B5EF4-FFF2-40B4-BE49-F238E27FC236}">
                  <a16:creationId xmlns:a16="http://schemas.microsoft.com/office/drawing/2014/main" id="{4B7DBB0E-70C4-4E4E-A6B8-5B23EAA474EC}"/>
                </a:ext>
              </a:extLst>
            </p:cNvPr>
            <p:cNvSpPr/>
            <p:nvPr/>
          </p:nvSpPr>
          <p:spPr>
            <a:xfrm>
              <a:off x="0" y="1743"/>
              <a:ext cx="7910286" cy="6856257"/>
            </a:xfrm>
            <a:prstGeom prst="rect">
              <a:avLst/>
            </a:prstGeom>
            <a:gradFill>
              <a:gsLst>
                <a:gs pos="94000">
                  <a:srgbClr val="199CFF">
                    <a:alpha val="10000"/>
                  </a:srgbClr>
                </a:gs>
                <a:gs pos="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5ED5437A-D707-4395-918D-3487C98CF5D1}"/>
              </a:ext>
            </a:extLst>
          </p:cNvPr>
          <p:cNvSpPr txBox="1"/>
          <p:nvPr/>
        </p:nvSpPr>
        <p:spPr>
          <a:xfrm>
            <a:off x="8532799" y="6486426"/>
            <a:ext cx="4326737" cy="400110"/>
          </a:xfrm>
          <a:prstGeom prst="rect">
            <a:avLst/>
          </a:prstGeom>
          <a:noFill/>
        </p:spPr>
        <p:txBody>
          <a:bodyPr wrap="square" rtlCol="0">
            <a:spAutoFit/>
          </a:bodyPr>
          <a:lstStyle/>
          <a:p>
            <a:pPr algn="ctr"/>
            <a:r>
              <a:rPr lang="zh-CN" altLang="en-US" sz="2000" dirty="0">
                <a:solidFill>
                  <a:schemeClr val="bg1">
                    <a:lumMod val="95000"/>
                  </a:schemeClr>
                </a:solidFill>
              </a:rPr>
              <a:t>结论总结与推广</a:t>
            </a:r>
          </a:p>
        </p:txBody>
      </p:sp>
      <p:sp>
        <p:nvSpPr>
          <p:cNvPr id="6" name="文本框 5">
            <a:extLst>
              <a:ext uri="{FF2B5EF4-FFF2-40B4-BE49-F238E27FC236}">
                <a16:creationId xmlns:a16="http://schemas.microsoft.com/office/drawing/2014/main" id="{F60B09E0-743C-72A0-B2C7-94A0B3139E16}"/>
              </a:ext>
            </a:extLst>
          </p:cNvPr>
          <p:cNvSpPr txBox="1"/>
          <p:nvPr/>
        </p:nvSpPr>
        <p:spPr>
          <a:xfrm>
            <a:off x="203200" y="112633"/>
            <a:ext cx="10754263" cy="830997"/>
          </a:xfrm>
          <a:prstGeom prst="rect">
            <a:avLst/>
          </a:prstGeom>
          <a:noFill/>
        </p:spPr>
        <p:txBody>
          <a:bodyPr wrap="square">
            <a:spAutoFit/>
          </a:bodyPr>
          <a:lstStyle/>
          <a:p>
            <a:pPr fontAlgn="base">
              <a:buFont typeface="Arial" panose="020B0604020202020204" pitchFamily="34" charset="0"/>
              <a:buChar char="•"/>
            </a:pPr>
            <a:r>
              <a:rPr lang="en-US" altLang="ja-JP" sz="2400" b="1" dirty="0">
                <a:solidFill>
                  <a:srgbClr val="000000"/>
                </a:solidFill>
                <a:latin typeface="Arial" panose="020B0604020202020204" pitchFamily="34" charset="0"/>
              </a:rPr>
              <a:t> </a:t>
            </a:r>
            <a:r>
              <a:rPr lang="en-US" altLang="zh-CN" sz="2800" b="1" dirty="0">
                <a:solidFill>
                  <a:srgbClr val="000000"/>
                </a:solidFill>
                <a:latin typeface="Arial" panose="020B0604020202020204" pitchFamily="34" charset="0"/>
              </a:rPr>
              <a:t>Proposed solution</a:t>
            </a:r>
            <a:endParaRPr lang="en-US" sz="2000" dirty="0">
              <a:latin typeface="Arial" panose="020B0604020202020204" pitchFamily="34" charset="0"/>
            </a:endParaRPr>
          </a:p>
          <a:p>
            <a:pPr lvl="1" rtl="0" fontAlgn="base">
              <a:spcBef>
                <a:spcPts val="0"/>
              </a:spcBef>
              <a:spcAft>
                <a:spcPts val="0"/>
              </a:spcAft>
            </a:pPr>
            <a:endParaRPr lang="en-US" sz="2000" dirty="0">
              <a:latin typeface="Arial" panose="020B0604020202020204" pitchFamily="34" charset="0"/>
            </a:endParaRPr>
          </a:p>
        </p:txBody>
      </p:sp>
      <p:sp>
        <p:nvSpPr>
          <p:cNvPr id="9" name="文本框 8">
            <a:extLst>
              <a:ext uri="{FF2B5EF4-FFF2-40B4-BE49-F238E27FC236}">
                <a16:creationId xmlns:a16="http://schemas.microsoft.com/office/drawing/2014/main" id="{F75734DE-EC33-BBC5-4163-A2FE1B7B2A3B}"/>
              </a:ext>
            </a:extLst>
          </p:cNvPr>
          <p:cNvSpPr txBox="1"/>
          <p:nvPr/>
        </p:nvSpPr>
        <p:spPr>
          <a:xfrm>
            <a:off x="0" y="718288"/>
            <a:ext cx="10698480" cy="769441"/>
          </a:xfrm>
          <a:prstGeom prst="rect">
            <a:avLst/>
          </a:prstGeom>
          <a:noFill/>
        </p:spPr>
        <p:txBody>
          <a:bodyPr wrap="square" rtlCol="0">
            <a:spAutoFit/>
          </a:bodyPr>
          <a:lstStyle/>
          <a:p>
            <a:pPr lvl="1" fontAlgn="base"/>
            <a:r>
              <a:rPr lang="en-US" altLang="zh-CN" sz="2400" b="1" dirty="0">
                <a:latin typeface="Arial" panose="020B0604020202020204" pitchFamily="34" charset="0"/>
              </a:rPr>
              <a:t>(3) Feature selection and further improvement</a:t>
            </a:r>
            <a:endParaRPr lang="en-US" sz="2400" b="1" dirty="0"/>
          </a:p>
          <a:p>
            <a:endParaRPr lang="en-US" sz="2000" dirty="0"/>
          </a:p>
        </p:txBody>
      </p:sp>
      <mc:AlternateContent xmlns:mc="http://schemas.openxmlformats.org/markup-compatibility/2006" xmlns:a14="http://schemas.microsoft.com/office/drawing/2010/main">
        <mc:Choice Requires="a14">
          <p:graphicFrame>
            <p:nvGraphicFramePr>
              <p:cNvPr id="8" name="图示 7">
                <a:extLst>
                  <a:ext uri="{FF2B5EF4-FFF2-40B4-BE49-F238E27FC236}">
                    <a16:creationId xmlns:a16="http://schemas.microsoft.com/office/drawing/2014/main" id="{E1ADDABD-A786-C885-3437-9FA71B3A3E9D}"/>
                  </a:ext>
                </a:extLst>
              </p:cNvPr>
              <p:cNvGraphicFramePr/>
              <p:nvPr>
                <p:extLst>
                  <p:ext uri="{D42A27DB-BD31-4B8C-83A1-F6EECF244321}">
                    <p14:modId xmlns:p14="http://schemas.microsoft.com/office/powerpoint/2010/main" val="1337300858"/>
                  </p:ext>
                </p:extLst>
              </p:nvPr>
            </p:nvGraphicFramePr>
            <p:xfrm>
              <a:off x="0" y="1253996"/>
              <a:ext cx="1299464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8" name="图示 7">
                <a:extLst>
                  <a:ext uri="{FF2B5EF4-FFF2-40B4-BE49-F238E27FC236}">
                    <a16:creationId xmlns:a16="http://schemas.microsoft.com/office/drawing/2014/main" id="{E1ADDABD-A786-C885-3437-9FA71B3A3E9D}"/>
                  </a:ext>
                </a:extLst>
              </p:cNvPr>
              <p:cNvGraphicFramePr/>
              <p:nvPr>
                <p:extLst>
                  <p:ext uri="{D42A27DB-BD31-4B8C-83A1-F6EECF244321}">
                    <p14:modId xmlns:p14="http://schemas.microsoft.com/office/powerpoint/2010/main" val="1337300858"/>
                  </p:ext>
                </p:extLst>
              </p:nvPr>
            </p:nvGraphicFramePr>
            <p:xfrm>
              <a:off x="0" y="1253996"/>
              <a:ext cx="12994640"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7449167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200905211904"/>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200905211904"/>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200905211904"/>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200905211904"/>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200905211904"/>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200905211904"/>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200905211904"/>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200905211904"/>
  <p:tag name="MH_LIBRARY" val="GRAPHIC"/>
  <p:tag name="MH_TYPE" val="Other"/>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200905211904"/>
  <p:tag name="MH_LIBRARY" val="GRAPHIC"/>
  <p:tag name="MH_TYPE" val="Title"/>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3015</TotalTime>
  <Words>1540</Words>
  <Application>Microsoft Office PowerPoint</Application>
  <PresentationFormat>宽屏</PresentationFormat>
  <Paragraphs>343</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-apple-system</vt:lpstr>
      <vt:lpstr>等线</vt:lpstr>
      <vt:lpstr>等线 Light</vt:lpstr>
      <vt:lpstr>Arial</vt:lpstr>
      <vt:lpstr>Cambria Math</vt:lpstr>
      <vt:lpstr>Courier 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 mo ban.com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大芽儿</dc:creator>
  <cp:keywords>51PPT模板网</cp:keywords>
  <dc:description>www.51p ptmo ban.com</dc:description>
  <cp:lastModifiedBy>TIANHAO ZHU</cp:lastModifiedBy>
  <cp:revision>74</cp:revision>
  <dcterms:created xsi:type="dcterms:W3CDTF">2020-09-05T09:58:00Z</dcterms:created>
  <dcterms:modified xsi:type="dcterms:W3CDTF">2023-12-14T02:32:49Z</dcterms:modified>
</cp:coreProperties>
</file>