
<file path=Configurations2/accelerator/current.xml>
</file>

<file path=META-INF/manifest.xml><?xml version="1.0" encoding="utf-8"?>
<manifest:manifest xmlns:manifest="urn:oasis:names:tc:opendocument:xmlns:manifest:1.0" xmlns:loext="urn:org:documentfoundation:names:experimental:office:xmlns:loext:1.0" manifest:version="1.4">
  <manifest:file-entry manifest:full-path="/" manifest:version="1.4" manifest:media-type="application/vnd.oasis.opendocument.presentation"/>
  <manifest:file-entry manifest:full-path="Configurations2/accelerator/current.xml" manifest:media-type="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Thumbnails/thumbnail.png" manifest:media-type="image/png"/>
  <manifest:file-entry manifest:full-path="Pictures/100000010000011800000118EC9B6E98.png" manifest:media-type="image/png"/>
  <manifest:file-entry manifest:full-path="Pictures/TablePreview1.svm" manifest:media-type=""/>
  <manifest:file-entry manifest:full-path="Pictures/100000000000028E000001FB046ECC4D.png" manifest:media-type="image/png"/>
  <manifest:file-entry manifest:full-path="Pictures/TablePreview2.svm" manifest:media-type=""/>
  <manifest:file-entry manifest:full-path="Pictures/100000000000026F00000204D8773099.png" manifest:media-type="image/png"/>
  <manifest:file-entry manifest:full-path="Pictures/100000000000026F00000326E9DC19E3.png" manifest:media-type="image/png"/>
  <manifest:file-entry manifest:full-path="Pictures/100000000000026F000002953CACBCC5.png" manifest:media-type="image/png"/>
  <manifest:file-entry manifest:full-path="Pictures/10000000000002700000018C72C88F95.png" manifest:media-type="image/png"/>
  <manifest:file-entry manifest:full-path="Pictures/100000010000017D0000012DFF01B33D.png" manifest:media-type="image/png"/>
  <manifest:file-entry manifest:full-path="Pictures/10000001000002AA00000156DDFD0186.png" manifest:media-type="image/png"/>
  <manifest:file-entry manifest:full-path="Pictures/1000000100000209000002685135F231.png" manifest:media-type="image/png"/>
  <manifest:file-entry manifest:full-path="Pictures/1000000100000209000001C3A3DC4C21.png" manifest:media-type="image/png"/>
  <manifest:file-entry manifest:full-path="Pictures/10000001000003040000019CFE53AD87.png" manifest:media-type="image/png"/>
  <manifest:file-entry manifest:full-path="Pictures/10000000000002700000034DD53CEA5B.png" manifest:media-type="image/png"/>
  <manifest:file-entry manifest:full-path="Pictures/10000001000003650000016BBA8C0DD4.png" manifest:media-type="image/png"/>
  <manifest:file-entry manifest:full-path="Pictures/100000000000027000000285454C14CF.png" manifest:media-type="image/png"/>
  <manifest:file-entry manifest:full-path="Pictures/10000000000002710000020128A9398E.png" manifest:media-type="image/png"/>
  <manifest:file-entry manifest:full-path="Pictures/10000001000002410000015445E18A0A.png" manifest:media-type="image/png"/>
  <manifest:file-entry manifest:full-path="Pictures/10000001000001F6000001422F990367.png" manifest:media-type="image/png"/>
  <manifest:file-entry manifest:full-path="Pictures/1000000100000263000002483D3DB0EF.png" manifest:media-type="image/png"/>
  <manifest:file-entry manifest:full-path="Pictures/100000000000024400000143C14432A6.png" manifest:media-type="image/png"/>
  <manifest:file-entry manifest:full-path="Pictures/1000000100000243000002D9F1BEA288.png" manifest:media-type="image/png"/>
  <manifest:file-entry manifest:full-path="Pictures/10000000000004760000032224A4DB49.png" manifest:media-type="image/png"/>
  <manifest:file-entry manifest:full-path="Pictures/1000000100000187000001D2EED7EE95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office="urn:oasis:names:tc:opendocument:xmlns:office:1.0" xmlns:ooo="http://openoffice.org/2004/office" xmlns:fo="urn:oasis:names:tc:opendocument:xmlns:xsl-fo-compatible:1.0" xmlns:xlink="http://www.w3.org/1999/xlink" xmlns:dc="http://purl.org/dc/elements/1.1/" xmlns:meta="urn:oasis:names:tc:opendocument:xmlns:meta:1.0" xmlns:style="urn:oasis:names:tc:opendocument:xmlns:style:1.0" xmlns:text="urn:oasis:names:tc:opendocument:xmlns:text:1.0" xmlns:rpt="http://openoffice.org/2005/report" xmlns:draw="urn:oasis:names:tc:opendocument:xmlns:drawing:1.0" xmlns:dr3d="urn:oasis:names:tc:opendocument:xmlns:dr3d:1.0" xmlns:svg="urn:oasis:names:tc:opendocument:xmlns:svg-compatible:1.0" xmlns:chart="urn:oasis:names:tc:opendocument:xmlns:chart:1.0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xforms="http://www.w3.org/2002/xforms" xmlns:tableooo="http://openoffice.org/2009/table" xmlns:calcext="urn:org:documentfoundation:names:experimental:calc:xmlns:calcext:1.0" xmlns:drawooo="http://openoffice.org/2010/draw" xmlns:xhtml="http://www.w3.org/1999/xhtml" xmlns:loext="urn:org:documentfoundation:names:experimental:office:xmlns:loext:1.0" xmlns:field="urn:openoffice:names:experimental:ooo-ms-interop:xmlns:field:1.0" xmlns:math="http://www.w3.org/1998/Math/MathML" xmlns:form="urn:oasis:names:tc:opendocument:xmlns:form:1.0" xmlns:script="urn:oasis:names:tc:opendocument:xmlns:script:1.0" xmlns:formx="urn:openoffice:names:experimental:ooxml-odf-interop:xmlns:form:1.0" xmlns:dom="http://www.w3.org/2001/xml-events" xmlns:xsd="http://www.w3.org/2001/XMLSchema" xmlns:xsi="http://www.w3.org/2001/XMLSchema-instance" xmlns:grddl="http://www.w3.org/2003/g/data-view#" xmlns:css3t="http://www.w3.org/TR/css3-text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4">
  <office:scripts/>
  <office:font-face-decls>
    <style:font-face style:name="Arial" svg:font-family="Arial" style:font-family-generic="system" style:font-pitch="variable"/>
    <style:font-face style:name="Avenir Next LT Pro Light" svg:font-family="'Avenir Next LT Pro Light'"/>
    <style:font-face style:name="Calibri Light" svg:font-family="'Calibri Light'"/>
    <style:font-face style:name="Droid Sans Fallback" svg:font-family="'Droid Sans Fallback'"/>
    <style:font-face style:name="Liberation Sans" svg:font-family="'Liberation Sans'" style:font-family-generic="roman" style:font-pitch="variable"/>
    <style:font-face style:name="Liberation Serif" svg:font-family="'Liberation Serif'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Noto Sans" svg:font-family="'Noto Sans'" style:font-family-generic="roman" style:font-pitch="variable"/>
    <style:font-face style:name="Symbol" svg:font-family="Symbol" style:font-family-generic="roman" style:font-pitch="variable"/>
    <style:font-face style:name="Times New Roman" svg:font-family="'Times New Roman'" style:font-family-generic="roman" style:font-pitch="variable"/>
    <style:font-face style:name="XO Oriel" svg:font-family="'XO Oriel'" style:font-family-generic="roman" style:font-pitch="variable"/>
    <style:font-face style:name="XO Oriel1" svg:font-family="'XO Oriel'"/>
    <style:font-face style:name="XO Oriel2" svg:font-family="'XO Oriel'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loext:decorative="false"/>
    </style:style>
    <style:style style:name="gr2" style:family="graphic" style:parent-style-name="Object_20_with_20_no_20_fill_20_and_20_no_20_line">
      <style:graphic-properties draw:stroke="none" svg:stroke-width="0cm" draw:fill="none" loext:fill-use-slide-background="fals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 loext:decorative="false"/>
    </style:style>
    <style:style style:name="gr3" style:family="graphic" style:parent-style-name="standard" style:list-style-name="L2">
      <style:graphic-properties draw:stroke="none" svg:stroke-width="0cm" draw:fill="none" loext:fill-use-slide-background="false" draw:textarea-horizontal-align="justify" draw:textarea-vertical-align="middle" draw:auto-grow-height="true" draw:fit-to-size="false" style:shrink-to-fit="false" fo:min-height="0cm" fo:min-width="0cm" fo:padding-top="0.127cm" fo:padding-bottom="0.127cm" fo:padding-left="0.254cm" fo:padding-right="0.254cm" fo:wrap-option="wrap" style:writing-mode="lr-tb" loext:decorative="false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4" style:family="graphic" style:parent-style-name="standard" style:list-style-name="L2">
      <style:graphic-properties draw:stroke="none" svg:stroke-width="0cm" draw:fill="none" loext:fill-use-slide-background="false" draw:textarea-horizontal-align="justify" draw:textarea-vertical-align="top" draw:auto-grow-height="true" draw:fit-to-size="false" style:shrink-to-fit="false" fo:min-height="0cm" fo:min-width="0cm" fo:padding-top="0.125cm" fo:padding-bottom="0.125cm" fo:padding-left="0.25cm" fo:padding-right="0.25cm" fo:wrap-option="wrap" style:writing-mode="lr-tb" loext:decorative="false"/>
      <style:paragraph-properties style:writing-mode="lr-tb"/>
    </style:style>
    <style:style style:name="gr5" style:family="graphic">
      <style:graphic-properties style:protect="size" loext:decorative="false"/>
    </style:style>
    <style:style style:name="gr6" style:family="graphic" style:parent-style-name="Object_20_with_20_no_20_fill_20_and_20_no_20_line">
      <style:graphic-properties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 loext:decorative="false"/>
    </style:style>
    <style:style style:name="gr7" style:family="graphic" style:parent-style-name="Object_20_with_20_no_20_fill_20_and_20_no_20_line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 loext:decorative="false"/>
    </style:style>
    <style:style style:name="pr1" style:family="presentation" style:parent-style-name="TitleMaster-notes">
      <style:graphic-properties draw:fill-color="#ffffff" draw:auto-grow-height="false" fo:min-height="13.364cm" loext:decorative="false"/>
      <style:paragraph-properties style:writing-mode="lr-tb"/>
    </style:style>
    <style:style style:name="pr2" style:family="presentation" style:parent-style-name="TitleMaster-title">
      <style:graphic-properties fo:min-height="3.473cm" loext:decorative="false"/>
      <style:paragraph-properties style:writing-mode="lr-tb"/>
    </style:style>
    <style:style style:name="pr3" style:family="presentation" style:parent-style-name="TitleMaster-title">
      <style:graphic-properties fo:min-height="6.945cm" loext:decorative="false"/>
      <style:paragraph-properties style:writing-mode="lr-tb"/>
    </style:style>
    <style:style style:name="pr4" style:family="presentation" style:parent-style-name="TitleMaster-title">
      <style:graphic-properties fo:min-height="2.2cm" loext:decorative="false"/>
      <style:paragraph-properties style:writing-mode="lr-tb"/>
    </style:style>
    <style:style style:name="co1" style:family="table-column">
      <style:table-column-properties style:column-width="25.408cm" style:use-optimal-column-width="false"/>
    </style:style>
    <style:style style:name="co2" style:family="table-column">
      <style:table-column-properties style:column-width="8.144cm" style:use-optimal-column-width="false"/>
    </style:style>
    <style:style style:name="co3" style:family="table-column">
      <style:table-column-properties style:column-width="10.039cm" style:use-optimal-column-width="false"/>
    </style:style>
    <style:style style:name="ro1" style:family="table-row">
      <style:table-row-properties style:row-height="1.377cm" style:use-optimal-row-height="false"/>
    </style:style>
    <style:style style:name="ro2" style:family="table-row">
      <style:table-row-properties style:row-height="2.634cm" style:use-optimal-row-height="false"/>
    </style:style>
    <style:style style:name="ro3" style:family="table-row">
      <style:table-row-properties style:row-height="1.525cm" style:use-optimal-row-height="false"/>
    </style:style>
    <style:style style:name="ro4" style:family="table-row">
      <style:table-row-properties style:row-height="1.906cm" style:use-optimal-row-height="false"/>
    </style:style>
    <style:style style:name="ce1" style:family="table-cell">
      <loext:graphic-properties draw:fill="none" loext:fill-use-slide-background="false" draw:textarea-vertical-align="top" fo:padding-top="0cm" fo:padding-bottom="0cm" fo:padding-left="0cm" fo:padding-right="0cm"/>
      <style:paragraph-properties fo:border="none"/>
    </style:style>
    <style:style style:name="ce2" style:family="table-cell">
      <loext:graphic-properties draw:fill="none" loext:fill-use-slide-background="false" draw:textarea-vertical-align="top" fo:padding-top="0cm" fo:padding-bottom="0cm" fo:padding-left="0.19cm" fo:padding-right="0.19cm"/>
      <style:paragraph-properties fo:border="none"/>
    </style:style>
    <style:style style:name="P1" style:family="paragraph">
      <style:paragraph-properties fo:margin-left="0cm" fo:margin-right="0cm" fo:margin-top="0.106cm" fo:margin-bottom="0cm" fo:line-height="150%" fo:text-align="center" fo:text-indent="0cm" style:punctuation-wrap="hanging" loext:tab-stop-distance="2.54cm" style:writing-mode="lr-tb">
        <style:tab-stops/>
      </style:paragraph-properties>
      <style:text-properties fo:hyphenate="false"/>
    </style:style>
    <style:style style:name="P2" style:family="paragraph">
      <style:paragraph-properties fo:margin-left="0cm" fo:margin-right="0cm" fo:margin-top="0cm" fo:margin-bottom="0.247cm" fo:line-height="90%" fo:text-align="center" fo:text-indent="0cm" style:punctuation-wrap="hanging" loext:tab-stop-distance="2.54cm" style:writing-mode="lr-tb">
        <style:tab-stops/>
      </style:paragraph-properties>
      <style:text-properties fo:hyphenate="false"/>
    </style:style>
    <style:style style:name="P3" style:family="paragraph">
      <style:paragraph-properties fo:margin-left="0cm" fo:margin-right="0cm" fo:margin-top="0cm" fo:margin-bottom="0cm" fo:line-height="150%" fo:text-align="center" fo:text-indent="0cm" style:punctuation-wrap="hanging" loext:tab-stop-distance="2.54cm" style:writing-mode="lr-tb">
        <style:tab-stops/>
      </style:paragraph-properties>
      <style:text-properties fo:hyphenate="false"/>
    </style:style>
    <style:style style:name="P4" style:family="paragraph">
      <style:paragraph-properties fo:margin-left="2.478cm" fo:margin-right="0cm" fo:margin-top="0cm" fo:margin-bottom="0cm" fo:line-height="100%" fo:text-align="start" fo:text-indent="0cm" style:punctuation-wrap="hanging" loext:tab-stop-distance="2.54cm" style:writing-mode="lr-tb">
        <style:tab-stops>
          <style:tab-stop style:position="0cm"/>
        </style:tab-stops>
      </style:paragraph-properties>
      <style:text-properties fo:hyphenate="false"/>
    </style:style>
    <style:style style:name="P5" style:family="paragraph">
      <style:paragraph-properties fo:margin-left="0cm" fo:margin-right="0cm" fo:margin-top="0cm" fo:margin-bottom="0cm" fo:line-height="100%" fo:text-align="start" fo:text-indent="0cm" style:punctuation-wrap="hanging" loext:tab-stop-distance="2.54cm" style:writing-mode="lr-tb">
        <style:tab-stops>
          <style:tab-stop style:position="0cm"/>
        </style:tab-stops>
      </style:paragraph-properties>
      <style:text-properties fo:hyphenate="false"/>
    </style:style>
    <style:style style:name="P6" style:family="paragraph">
      <style:paragraph-properties fo:margin-left="0cm" fo:margin-right="0cm" fo:margin-top="0cm" fo:margin-bottom="0cm" fo:line-height="100%" fo:text-align="start" fo:text-indent="0cm" style:punctuation-wrap="hanging" loext:tab-stop-distance="2.54cm" style:writing-mode="lr-tb">
        <style:tab-stops/>
      </style:paragraph-properties>
      <style:text-properties fo:hyphenate="false"/>
    </style:style>
    <style:style style:name="P7" style:family="paragraph">
      <loext:graphic-properties draw:fill="none"/>
      <style:paragraph-properties fo:text-align="start"/>
      <style:text-properties fo:font-size="18pt"/>
    </style:style>
    <style:style style:name="P8" style:family="paragraph">
      <style:paragraph-properties fo:margin-left="0cm" fo:margin-right="0cm" fo:margin-top="0cm" fo:margin-bottom="0cm" fo:line-height="100%" fo:text-align="center" fo:text-indent="0cm" style:punctuation-wrap="simple" loext:tab-stop-distance="2.54cm" style:writing-mode="lr-tb">
        <style:tab-stops>
          <style:tab-stop style:position="0cm"/>
        </style:tab-stops>
      </style:paragraph-properties>
      <style:text-properties fo:font-size="18pt" fo:hyphenate="false"/>
    </style:style>
    <style:style style:name="P9" style:family="paragraph">
      <style:paragraph-properties fo:margin-left="0cm" fo:margin-right="0cm" fo:margin-top="0cm" fo:margin-bottom="0cm" fo:line-height="150%" fo:text-align="center" fo:text-indent="1.251cm" style:punctuation-wrap="hanging" loext:tab-stop-distance="2.54cm" style:writing-mode="lr-tb">
        <style:tab-stops>
          <style:tab-stop style:position="0cm"/>
        </style:tab-stops>
      </style:paragraph-properties>
      <style:text-properties fo:font-size="18pt" fo:hyphenate="false"/>
    </style:style>
    <style:style style:name="P10" style:family="paragraph">
      <loext:graphic-properties draw:fill="none"/>
      <style:paragraph-properties fo:margin-left="0cm" fo:margin-right="0cm" fo:margin-top="0cm" fo:margin-bottom="0cm" fo:line-height="100%" fo:text-align="center" fo:text-indent="0cm" style:punctuation-wrap="simple" loext:tab-stop-distance="2.54cm" style:writing-mode="lr-tb" style:font-independent-line-spacing="true">
        <style:tab-stops>
          <style:tab-stop style:position="0cm"/>
        </style:tab-stops>
      </style:paragraph-properties>
      <style:text-properties fo:font-size="18pt" fo:hyphenate="false"/>
    </style:style>
    <style:style style:name="P11" style:family="paragraph">
      <loext:graphic-properties draw:fill-color="#ffffff"/>
    </style:style>
    <style:style style:name="P12" style:family="paragraph">
      <style:paragraph-properties fo:text-align="center"/>
    </style:style>
    <style:style style:name="P13" style:family="paragraph">
      <loext:graphic-properties draw:fill="none"/>
      <style:paragraph-properties fo:text-align="center"/>
    </style:style>
    <style:style style:name="T1" style:family="text">
      <style:text-properties fo:text-transform="uppercase" fo:color="#000000" loext:opacity="100%" style:text-outline="false" style:text-line-through-style="none" style:text-line-through-type="none" style:text-position="0% 100%" style:font-name="Avenir Next LT Pro Light" fo:font-size="12pt" fo:letter-spacing="normal" fo:language="ru" fo:country="RU" fo:font-style="normal" style:text-underline-style="none" fo:font-weight="normal" fo:background-color="transparent" style:font-size-asian="12pt" style:font-style-asian="normal" style:font-weight-asian="normal" style:font-name-complex="Calibri Light" style:font-size-complex="12pt" style:font-style-complex="normal" style:font-weight-complex="normal">
        <loext:char-complex-color loext:theme-type="dark1" loext:color-type="theme"/>
      </style:text-properties>
    </style:style>
    <style:style style:name="T2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Avenir Next LT Pro Light" fo:font-size="12pt" fo:letter-spacing="normal" fo:language="ru" fo:country="RU" fo:font-style="normal" style:text-underline-style="none" fo:font-weight="normal" fo:background-color="transparent" style:font-size-asian="12pt" style:font-style-asian="normal" style:font-weight-asian="normal" style:font-name-complex="Calibri Light" style:font-size-complex="12pt" style:font-style-complex="normal" style:font-weight-complex="normal">
        <loext:char-complex-color loext:theme-type="dark1" loext:color-type="theme"/>
      </style:text-properties>
    </style:style>
    <style:style style:name="T3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Symbol" fo:font-size="12pt" fo:letter-spacing="normal" fo:language="ru" fo:country="RU" fo:font-style="normal" style:text-underline-style="none" fo:font-weight="normal" fo:background-color="transparent" style:font-size-asian="12pt" style:font-style-asian="normal" style:font-weight-asian="normal" style:font-name-complex="Calibri Light" style:font-size-complex="12pt" style:font-style-complex="normal" style:font-weight-complex="normal">
        <loext:char-complex-color loext:theme-type="dark1" loext:color-type="theme"/>
      </style:text-properties>
    </style:style>
    <style:style style:name="T4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Avenir Next LT Pro Light" fo:font-size="16pt" fo:letter-spacing="normal" fo:language="ru" fo:country="RU" fo:font-style="normal" style:text-underline-style="none" fo:font-weight="normal" fo:background-color="transparent" style:font-size-asian="16pt" style:font-style-asian="normal" style:font-weight-asian="normal" style:font-name-complex="Calibri Light" style:font-size-complex="16pt" style:font-style-complex="normal" style:font-weight-complex="normal">
        <loext:char-complex-color loext:theme-type="dark1" loext:color-type="theme"/>
      </style:text-properties>
    </style:style>
    <style:style style:name="T5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Times New Roman" fo:font-size="14pt" fo:letter-spacing="normal" fo:language="ru" fo:country="RU" fo:font-style="normal" style:text-underline-style="none" fo:font-weight="bold" fo:background-color="transparent" style:font-name-asian="Droid Sans Fallback" style:font-size-asian="14pt" style:font-style-asian="normal" style:font-weight-asian="bold" style:font-name-complex="Times New Roman" style:font-size-complex="14pt" style:font-style-complex="normal" style:font-weight-complex="bold">
        <loext:char-complex-color loext:theme-type="dark1" loext:color-type="theme"/>
      </style:text-properties>
    </style:style>
    <style:style style:name="T6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Times New Roman" fo:font-size="18pt" fo:letter-spacing="normal" fo:language="ru" fo:country="RU" fo:font-style="normal" style:text-underline-style="none" fo:font-weight="bold" fo:background-color="transparent" style:font-name-asian="Droid Sans Fallback" style:font-size-asian="18pt" style:font-style-asian="normal" style:font-weight-asian="bold" style:font-name-complex="Calibri Light" style:font-size-complex="18pt" style:font-style-complex="normal" style:font-weight-complex="bold">
        <loext:char-complex-color loext:theme-type="dark1" loext:color-type="theme"/>
      </style:text-properties>
    </style:style>
    <style:style style:name="T7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Times New Roman" fo:font-size="14pt" fo:letter-spacing="normal" fo:language="ru" fo:country="RU" fo:font-style="normal" style:text-underline-style="none" fo:font-weight="normal" fo:background-color="transparent" style:font-name-asian="Droid Sans Fallback" style:font-size-asian="14pt" style:font-style-asian="normal" style:font-weight-asian="normal" style:font-name-complex="Times New Roman" style:font-size-complex="14pt" style:font-style-complex="normal" style:font-weight-complex="normal">
        <loext:char-complex-color loext:theme-type="dark1" loext:color-type="theme"/>
      </style:text-properties>
    </style:style>
    <style:style style:name="T8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Liberation Serif" fo:font-size="18pt" fo:letter-spacing="normal" fo:language="ru" fo:country="RU" fo:font-style="normal" style:text-underline-style="none" fo:font-weight="normal" fo:background-color="transparent" style:font-name-asian="Droid Sans Fallback" style:font-size-asian="18pt" style:font-style-asian="normal" style:font-weight-asian="normal" style:font-name-complex="Times New Roman" style:font-size-complex="18pt" style:font-style-complex="normal" style:font-weight-complex="normal">
        <loext:char-complex-color loext:theme-type="dark1" loext:color-type="theme"/>
      </style:text-properties>
    </style:style>
    <text:list-style style:name="L1">
      <text:list-level-style-bullet text:level="1" text:bullet-char="">
        <style:list-level-properties text:min-label-width="0.6cm"/>
        <style:text-properties fo:font-family="Symbol" style:use-window-font-color="true" fo:font-size="45%"/>
      </text:list-level-style-bullet>
      <text:list-level-style-bullet text:level="2" text:bullet-char="">
        <style:list-level-properties text:space-before="0.6cm" text:min-label-width="0.6cm"/>
        <style:text-properties fo:font-family="Symbol" style:use-window-font-color="true" fo:font-size="45%"/>
      </text:list-level-style-bullet>
      <text:list-level-style-bullet text:level="3" text:bullet-char="">
        <style:list-level-properties text:space-before="1.2cm" text:min-label-width="0.6cm"/>
        <style:text-properties fo:font-family="Symbol" style:use-window-font-color="true" fo:font-size="45%"/>
      </text:list-level-style-bullet>
      <text:list-level-style-bullet text:level="4" text:bullet-char="">
        <style:list-level-properties text:space-before="1.8cm" text:min-label-width="0.6cm"/>
        <style:text-properties fo:font-family="Symbol" style:use-window-font-color="true" fo:font-size="45%"/>
      </text:list-level-style-bullet>
      <text:list-level-style-bullet text:level="5" text:bullet-char="">
        <style:list-level-properties text:space-before="2.4cm" text:min-label-width="0.6cm"/>
        <style:text-properties fo:font-family="Symbol" style:use-window-font-color="true" fo:font-size="45%"/>
      </text:list-level-style-bullet>
      <text:list-level-style-bullet text:level="6" text:bullet-char="">
        <style:list-level-properties text:space-before="3cm" text:min-label-width="0.6cm"/>
        <style:text-properties fo:font-family="Symbol" style:use-window-font-color="true" fo:font-size="45%"/>
      </text:list-level-style-bullet>
      <text:list-level-style-bullet text:level="7" text:bullet-char="">
        <style:list-level-properties text:space-before="3.6cm" text:min-label-width="0.6cm"/>
        <style:text-properties fo:font-family="Symbol" style:use-window-font-color="true" fo:font-size="45%"/>
      </text:list-level-style-bullet>
      <text:list-level-style-bullet text:level="8" text:bullet-char="">
        <style:list-level-properties text:space-before="4.2cm" text:min-label-width="0.6cm"/>
        <style:text-properties fo:font-family="Symbol" style:use-window-font-color="true" fo:font-size="45%"/>
      </text:list-level-style-bullet>
      <text:list-level-style-bullet text:level="9" text:bullet-char="">
        <style:list-level-properties text:space-before="4.8cm" text:min-label-width="0.6cm"/>
        <style:text-properties fo:font-family="Symbol" style:use-window-font-color="true" fo:font-size="45%"/>
      </text:list-level-style-bullet>
      <text:list-level-style-bullet text:level="10" text:bullet-char="">
        <style:list-level-properties text:space-before="5.4cm" text:min-label-width="0.6cm"/>
        <style:text-properties fo:font-family="Symbol" style:use-window-font-color="true" fo:font-size="45%"/>
      </text:list-level-style-bullet>
    </text:list-style>
    <text:list-style style:name="L2">
      <text:list-level-style-number text:level="1" style:num-format="">
        <style:list-level-properties text:min-label-width="0.6cm"/>
        <style:text-properties fo:color="#000000" fo:font-size="100%"/>
      </text:list-level-style-number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</office:automatic-styles>
  <office:body>
    <office:presentation>
      <draw:page draw:name="page1" draw:style-name="dp1" draw:master-page-name="TitleMaster" presentation:presentation-page-layout-name="AL1T0">
        <office:forms form:automatic-focus="false" form:apply-design-mode="false"/>
        <draw:frame draw:name="Таблица 8" draw:style-name="gr1" draw:layer="layout" svg:width="25.407cm" svg:height="4.01cm" svg:x="-0.008cm" svg:y="1.681cm">
          <table:table>
            <table:table-column table:style-name="co1"/>
            <table:table-row table:style-name="ro1">
              <table:table-cell table:style-name="ce1">
                <text:p text:style-name="P1">
                  <text:span text:style-name="T1"/>
                </text:p>
                <text:p text:style-name="P1">
                  <text:span text:style-name="T1">МИНОБРНАУКИ РОССИИ</text:span>
                </text:p>
              </table:table-cell>
            </table:table-row>
            <table:table-row table:style-name="ro2">
              <table:table-cell table:style-name="ce1">
                <text:p text:style-name="P2">
                  <text:span text:style-name="T2">Федеральное государственное бюджетное образовательное учреждение</text:span>
                  <text:span text:style-name="T2">
                    <text:line-break/>
                  </text:span>
                  <text:span text:style-name="T2">высшего образования</text:span>
                  <text:span text:style-name="T2">
                    <text:line-break/>
                  </text:span>
                  <text:span text:style-name="T2">«МИРЭА </text:span>
                  <text:span text:style-name="T3"></text:span>
                  <text:span text:style-name="T2"> Российский технологический университет»</text:span>
                </text:p>
                <text:p text:style-name="P3">
                  <text:span text:style-name="T4">РТУ МИРЭА </text:span>
                </text:p>
              </table:table-cell>
            </table:table-row>
          </table:table>
          <draw:image xlink:href="Pictures/TablePreview1.svm" xlink:type="simple" xlink:show="embed" xlink:actuate="onLoad"/>
        </draw:frame>
        <draw:frame draw:name="Таблица 9" draw:style-name="gr1" draw:layer="layout" svg:width="18.182cm" svg:height="3.43cm" svg:x="-0.008cm" svg:y="9.912cm">
          <table:table>
            <table:table-column table:style-name="co2"/>
            <table:table-column table:style-name="co3"/>
            <table:table-row table:style-name="ro3" table:default-cell-style-name="ce2">
              <table:table-cell>
                <text:p text:style-name="P4">
                  <text:span text:style-name="T2">Студент группы ИКБО-50-23</text:span>
                </text:p>
                <text:p text:style-name="P5">
                  <text:span text:style-name="T2"> </text:span>
                </text:p>
              </table:table-cell>
              <table:table-cell>
                <text:p text:style-name="P6">
                  <text:span text:style-name="T2">Враженко Д.О.</text:span>
                </text:p>
              </table:table-cell>
            </table:table-row>
            <table:table-row table:style-name="ro4" table:default-cell-style-name="ce2">
              <table:table-cell>
                <text:p text:style-name="P4">
                  <text:span text:style-name="T2">Старший преподаватель</text:span>
                </text:p>
                <text:p text:style-name="P5">
                  <text:span text:style-name="T2"> </text:span>
                </text:p>
              </table:table-cell>
              <table:table-cell>
                <text:p text:style-name="P6">
                  <text:span text:style-name="T2">Свищёв А.В.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Рисунок 3" draw:style-name="gr2" draw:text-style-name="P7" draw:layer="layout" svg:width="2.221cm" svg:height="2.334cm" svg:x="11.585cm" svg:y="0cm">
          <draw:image xlink:href="Pictures/100000010000011800000118EC9B6E98.png" xlink:type="simple" xlink:show="embed" xlink:actuate="onLoad" draw:mime-type="image/png">
            <text:p/>
          </draw:image>
        </draw:frame>
        <draw:custom-shape draw:name="Rectangle 6" draw:style-name="gr3" draw:text-style-name="P10" draw:layer="layout" svg:width="25.408cm" svg:height="3.178cm" svg:x="-0.008cm" svg:y="6.109cm">
          <text:p text:style-name="P8">
            <text:span text:style-name="T5">Институт информационных технологий (ИИТ)</text:span>
          </text:p>
          <text:p text:style-name="P8">
            <text:span text:style-name="T5">Кафедра практической и прикладной информатики (ППИ)</text:span>
          </text:p>
          <text:p text:style-name="P9">
            <text:span text:style-name="T6">ИТОГОВЫЙ ОТЧЁТ ПО ПРАКТИЧЕСКИМ РАБОТАМ</text:span>
          </text:p>
          <text:p text:style-name="P8">
            <text:span text:style-name="T7">по дисциплине «Анализ и концептуальное моделирование систем»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TextBox 13" draw:style-name="gr4" draw:text-style-name="P10" draw:layer="layout" svg:width="25.408cm" svg:height="1.013cm" svg:x="-0.008cm" svg:y="13.159cm">
          <text:p text:style-name="P8">
            <text:span text:style-name="T8">Москва 2025 г.</text:span>
          </text:p>
          <draw:enhanced-geometry draw:mirror-horizontal="false" draw:mirror-vertical="false" svg:viewBox="0 0 0 0" draw:text-areas="0 0 ?f3 ?f2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0.001cm" svg:height="0.002cm" svg:x="0.004cm" svg:y="0cm" draw:page-number="1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Функции и недостатки систем</text:p>
          </draw:text-box>
        </draw:frame>
        <draw:frame draw:style-name="gr6" draw:text-style-name="P12" draw:layer="layout" svg:width="12.623cm" svg:height="10.455cm" svg:x="6.389cm" svg:y="3.497cm">
          <draw:image xlink:href="Pictures/100000000000026F00000204D8773099.png" xlink:type="simple" xlink:show="embed" xlink:actuate="onLoad" draw:mime-type="image/png">
            <text:p/>
          </draw:image>
        </draw:frame>
        <presentation:notes draw:style-name="dp1">
          <office:forms form:automatic-focus="false" form:apply-design-mode="false"/>
          <draw:page-thumbnail draw:style-name="gr5" draw:layer="layout" svg:width="0.001cm" svg:height="0.002cm" svg:x="0.004cm" svg:y="0cm" draw:page-number="2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Основные функции системы</text:p>
          </draw:text-box>
        </draw:frame>
        <draw:frame draw:style-name="gr6" draw:text-style-name="P12" draw:layer="layout" svg:width="8.303cm" svg:height="10.742cm" svg:x="8.549cm" svg:y="3.527cm">
          <draw:image xlink:href="Pictures/100000000000026F00000326E9DC19E3.png" xlink:type="simple" xlink:show="embed" xlink:actuate="onLoad" draw:mime-type="image/png">
            <text:p/>
          </draw:image>
        </draw:frame>
        <presentation:notes draw:style-name="dp1">
          <office:forms form:automatic-focus="false" form:apply-design-mode="false"/>
          <draw:page-thumbnail draw:style-name="gr5" draw:layer="layout" svg:width="0.001cm" svg:height="0.002cm" svg:x="0.004cm" svg:y="0cm" draw:page-number="3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Пример диаграммы вариантов использования</text:p>
          </draw:text-box>
        </draw:frame>
        <draw:frame draw:style-name="gr7" draw:text-style-name="P13" draw:layer="layout" svg:width="10.08cm" svg:height="7.963cm" svg:x="7.694cm" svg:y="4.17cm">
          <draw:image xlink:href="Pictures/100000010000017D0000012DFF01B33D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4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5.209cm" svg:x="3.175cm" svg:y="-0.204cm" presentation:class="title" presentation:user-transformed="true">
          <draw:text-box>
            <text:p>Таблицы для примера диаграммы вариантов использования</text:p>
          </draw:text-box>
        </draw:frame>
        <draw:frame draw:style-name="gr6" draw:text-style-name="P12" draw:layer="layout" svg:width="14.919cm" svg:height="9.468cm" svg:x="5.241cm" svg:y="4.72cm">
          <draw:image xlink:href="Pictures/10000000000002700000018C72C88F95.png" xlink:type="simple" xlink:show="embed" xlink:actuate="onLoad" draw:mime-type="image/png">
            <text:p/>
          </draw:image>
        </draw:frame>
        <presentation:notes draw:style-name="dp1">
          <office:forms form:automatic-focus="false" form:apply-design-mode="false"/>
          <draw:page-thumbnail draw:style-name="gr5" draw:layer="layout" svg:width="0.001cm" svg:height="0.002cm" svg:x="0.004cm" svg:y="0cm" draw:page-number="5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Диаграмма вариантов использования</text:p>
          </draw:text-box>
        </draw:frame>
        <draw:frame draw:style-name="gr7" draw:text-style-name="P13" draw:layer="layout" svg:width="8.975cm" svg:height="10.612cm" svg:x="8.213cm" svg:y="3.683cm">
          <draw:image xlink:href="Pictures/1000000100000209000002685135F231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6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
              Таблица 
              <text:s/>
              ля диаграммы вариантов использования
            </text:p>
          </draw:text-box>
        </draw:frame>
        <draw:frame draw:style-name="gr6" draw:text-style-name="P12" draw:layer="layout" svg:width="7.8cm" svg:height="10.562cm" svg:x="3.4cm" svg:y="3.726cm">
          <draw:image xlink:href="Pictures/10000000000002700000034DD53CEA5B.png" xlink:type="simple" xlink:show="embed" xlink:actuate="onLoad" draw:mime-type="image/png">
            <text:p/>
          </draw:image>
        </draw:frame>
        <draw:frame draw:style-name="gr6" draw:text-style-name="P12" draw:layer="layout" svg:width="10.175cm" svg:height="10.518cm" svg:x="11.825cm" svg:y="3.77cm">
          <draw:image xlink:href="Pictures/100000000000027000000285454C14CF.png" xlink:type="simple" xlink:show="embed" xlink:actuate="onLoad" draw:mime-type="image/png">
            <text:p/>
          </draw:image>
        </draw:frame>
        <presentation:notes draw:style-name="dp1">
          <office:forms form:automatic-focus="false" form:apply-design-mode="false"/>
          <draw:page-thumbnail draw:style-name="gr5" draw:layer="layout" svg:width="0.001cm" svg:height="0.002cm" svg:x="0.004cm" svg:y="0cm" draw:page-number="7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Диаграмма классов анализа</text:p>
          </draw:text-box>
        </draw:frame>
        <draw:frame draw:style-name="gr7" draw:text-style-name="P13" draw:layer="layout" svg:width="20.425cm" svg:height="10.9cm" svg:x="2.521cm" svg:y="3.402cm">
          <draw:image xlink:href="Pictures/10000001000003040000019CFE53AD87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8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Пример диаграммы последовательности</text:p>
          </draw:text-box>
        </draw:frame>
        <draw:frame draw:style-name="gr7" draw:text-style-name="P13" draw:layer="layout" svg:width="22.991cm" svg:height="9.603cm" svg:x="1.238cm" svg:y="4.433cm">
          <draw:image xlink:href="Pictures/10000001000003650000016BBA8C0DD4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9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TitleMaster" presentation:presentation-page-layout-name="AL2T1">
        <office:forms form:automatic-focus="false" form:apply-design-mode="false"/>
        <draw:frame presentation:style-name="pr3" draw:layer="layout" svg:width="24.6cm" svg:height="6.945cm" svg:x="0.4cm" svg:y="-0.972cm" presentation:class="title" presentation:user-transformed="true">
          <draw:text-box>
            <text:p>Взаимодействие элементов для примера диаграммы последовательности</text:p>
          </draw:text-box>
        </draw:frame>
        <draw:frame draw:style-name="gr6" draw:text-style-name="P12" draw:layer="layout" svg:width="11.066cm" svg:height="9.084cm" svg:x="7.167cm" svg:y="5.156cm">
          <draw:image xlink:href="Pictures/10000000000002710000020128A9398E.png" xlink:type="simple" xlink:show="embed" xlink:actuate="onLoad" draw:mime-type="image/png">
            <text:p/>
          </draw:image>
        </draw:frame>
        <presentation:notes draw:style-name="dp1">
          <office:forms form:automatic-focus="false" form:apply-design-mode="false"/>
          <draw:page-thumbnail draw:style-name="gr5" draw:layer="layout" svg:width="0.001cm" svg:height="0.002cm" svg:x="0.004cm" svg:y="0cm" draw:page-number="10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Пример диаграммы кооперации</text:p>
          </draw:text-box>
        </draw:frame>
        <draw:frame draw:style-name="gr7" draw:text-style-name="P13" draw:layer="layout" svg:width="15.265cm" svg:height="8.995cm" svg:x="5.101cm" svg:y="3.937cm">
          <draw:image xlink:href="Pictures/10000001000002410000015445E18A0A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1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Диаграмма последовательности</text:p>
          </draw:text-box>
        </draw:frame>
        <draw:frame draw:style-name="gr7" draw:text-style-name="P13" draw:layer="layout" svg:width="18.044cm" svg:height="9.048cm" svg:x="3.712cm" svg:y="4.911cm">
          <draw:image xlink:href="Pictures/10000001000002AA00000156DDFD0186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2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5.209cm" svg:x="3.175cm" svg:y="-0.204cm" presentation:class="title" presentation:user-transformed="true">
          <draw:text-box>
            <text:p>Взаимодействие элементов диаграммы последовательности</text:p>
          </draw:text-box>
        </draw:frame>
        <draw:frame draw:style-name="gr6" draw:text-style-name="P12" draw:layer="layout" svg:width="11.903cm" svg:height="9.227cm" svg:x="6.749cm" svg:y="5.005cm">
          <draw:image xlink:href="Pictures/100000000000028E000001FB046ECC4D.png" xlink:type="simple" xlink:show="embed" xlink:actuate="onLoad" draw:mime-type="image/png">
            <text:p/>
          </draw:image>
        </draw:frame>
        <presentation:notes draw:style-name="dp1">
          <office:forms form:automatic-focus="false" form:apply-design-mode="false"/>
          <draw:page-thumbnail draw:style-name="gr5" draw:layer="layout" svg:width="0.001cm" svg:height="0.002cm" svg:x="0.004cm" svg:y="0cm" draw:page-number="13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TitleMaster" presentation:presentation-page-layout-name="AL2T1">
        <office:forms form:automatic-focus="false" form:apply-design-mode="false"/>
        <draw:frame presentation:style-name="pr4" draw:layer="layout" svg:width="19.05cm" svg:height="2.2cm" svg:x="3.175cm" svg:y="0.8cm" presentation:class="title" presentation:user-transformed="true">
          <draw:text-box>
            <text:p>Диаграмма кооперации</text:p>
          </draw:text-box>
        </draw:frame>
        <draw:frame draw:style-name="gr7" draw:text-style-name="P13" draw:layer="layout" svg:width="13.281cm" svg:height="8.519cm" svg:x="6.093cm" svg:y="4.875cm">
          <draw:image xlink:href="Pictures/10000001000001F6000001422F990367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4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5" draw:style-name="dp1" draw:master-page-name="TitleMaster" presentation:presentation-page-layout-name="AL2T1">
        <office:forms form:automatic-focus="false" form:apply-design-mode="false"/>
        <draw:frame presentation:style-name="pr4" draw:layer="layout" svg:width="19.05cm" svg:height="2.2cm" svg:x="3.175cm" svg:y="0.8cm" presentation:class="title" presentation:user-transformed="true">
          <draw:text-box>
            <text:p>Диаграмма классов</text:p>
          </draw:text-box>
        </draw:frame>
        <draw:frame draw:style-name="gr7" draw:text-style-name="P13" draw:layer="layout" svg:width="12.007cm" svg:height="11.477cm" svg:x="6.697cm" svg:y="2.801cm">
          <draw:image xlink:href="Pictures/1000000100000263000002483D3DB0EF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5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6" draw:style-name="dp1" draw:master-page-name="TitleMaster" presentation:presentation-page-layout-name="AL2T1">
        <office:forms form:automatic-focus="false" form:apply-design-mode="false"/>
        <draw:frame presentation:style-name="pr4" draw:layer="layout" svg:width="19.05cm" svg:height="3.473cm" svg:x="3.175cm" svg:y="0.164cm" presentation:class="title" presentation:user-transformed="true">
          <draw:text-box>
            <text:p>Описание классов диаграммы классов</text:p>
          </draw:text-box>
        </draw:frame>
        <draw:frame draw:style-name="gr6" draw:text-style-name="P12" draw:layer="layout" svg:width="9.797cm" svg:height="10.395cm" svg:x="7.802cm" svg:y="3.874cm">
          <draw:image xlink:href="Pictures/100000000000026F000002953CACBCC5.png" xlink:type="simple" xlink:show="embed" xlink:actuate="onLoad" draw:mime-type="image/png">
            <text:p/>
          </draw:image>
        </draw:frame>
        <presentation:notes draw:style-name="dp1">
          <office:forms form:automatic-focus="false" form:apply-design-mode="false"/>
          <draw:page-thumbnail draw:style-name="gr5" draw:layer="layout" svg:width="0.001cm" svg:height="0.002cm" svg:x="0.004cm" svg:y="0cm" draw:page-number="16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7" draw:style-name="dp1" draw:master-page-name="TitleMaster" presentation:presentation-page-layout-name="AL2T1">
        <office:forms form:automatic-focus="false" form:apply-design-mode="false"/>
        <draw:frame presentation:style-name="pr4" draw:layer="layout" svg:width="19.05cm" svg:height="5.209cm" svg:x="3.175cm" svg:y="-0.204cm" presentation:class="title" presentation:user-transformed="true">
          <draw:text-box>
            <text:p>Взаимодействие между классами диаграммы классов</text:p>
          </draw:text-box>
        </draw:frame>
        <draw:frame draw:style-name="gr6" draw:text-style-name="P12" draw:layer="layout" svg:width="16.737cm" svg:height="9.32cm" svg:x="4.332cm" svg:y="4.878cm">
          <draw:image xlink:href="Pictures/100000000000024400000143C14432A6.png" xlink:type="simple" xlink:show="embed" xlink:actuate="onLoad" draw:mime-type="image/png">
            <text:p/>
          </draw:image>
        </draw:frame>
        <presentation:notes draw:style-name="dp1">
          <office:forms form:automatic-focus="false" form:apply-design-mode="false"/>
          <draw:page-thumbnail draw:style-name="gr5" draw:layer="layout" svg:width="0.001cm" svg:height="0.002cm" svg:x="0.004cm" svg:y="0cm" draw:page-number="17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8" draw:style-name="dp1" draw:master-page-name="TitleMaster" presentation:presentation-page-layout-name="AL2T1">
        <office:forms form:automatic-focus="false" form:apply-design-mode="false"/>
        <draw:frame presentation:style-name="pr4" draw:layer="layout" svg:width="19.05cm" svg:height="2.2cm" svg:x="3.175cm" svg:y="0.8cm" presentation:class="title" presentation:user-transformed="true">
          <draw:text-box>
            <text:p>Диаграмма состояний</text:p>
          </draw:text-box>
        </draw:frame>
        <draw:frame draw:style-name="gr7" draw:text-style-name="P13" draw:layer="layout" svg:width="8.807cm" svg:height="11.09cm" svg:x="8.297cm" svg:y="3.188cm">
          <draw:image xlink:href="Pictures/1000000100000243000002D9F1BEA288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8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9" draw:style-name="dp1" draw:master-page-name="TitleMaster" presentation:presentation-page-layout-name="AL2T1">
        <office:forms form:automatic-focus="false" form:apply-design-mode="false"/>
        <draw:frame presentation:style-name="pr4" draw:layer="layout" svg:width="19.05cm" svg:height="2.2cm" svg:x="3.175cm" svg:y="0.8cm" presentation:class="title" presentation:user-transformed="true">
          <draw:text-box>
            <text:p>Диаграмма деятельности</text:p>
          </draw:text-box>
        </draw:frame>
        <draw:frame draw:style-name="gr7" draw:text-style-name="P13" draw:layer="layout" svg:width="16.305cm" svg:height="11.451cm" svg:x="4.548cm" svg:y="2.827cm">
          <draw:image xlink:href="Pictures/10000000000004760000032224A4DB49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9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0" draw:style-name="dp1" draw:master-page-name="TitleMaster" presentation:presentation-page-layout-name="AL2T1">
        <office:forms form:automatic-focus="false" form:apply-design-mode="false"/>
        <draw:frame presentation:style-name="pr4" draw:layer="layout" svg:width="19.05cm" svg:height="2.2cm" svg:x="3.175cm" svg:y="0.8cm" presentation:class="title" presentation:user-transformed="true">
          <draw:text-box>
            <text:p>Диаграмма компонентов</text:p>
          </draw:text-box>
        </draw:frame>
        <draw:frame draw:style-name="gr7" draw:text-style-name="P13" draw:layer="layout" svg:width="8.706cm" svg:height="10.377cm" svg:x="8.347cm" svg:y="3.222cm">
          <draw:image xlink:href="Pictures/1000000100000187000001D2EED7EE95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20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1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Диаграмма развертывания</text:p>
          </draw:text-box>
        </draw:frame>
        <draw:frame draw:style-name="gr7" draw:text-style-name="P13" draw:layer="layout" svg:width="12.113cm" svg:height="10.485cm" svg:x="6.644cm" svg:y="3.716cm">
          <draw:image xlink:href="Pictures/1000000100000209000001C3A3DC4C21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21" presentation:class="page"/>
          <draw:frame presentation:style-name="pr1" draw:text-style-name="P11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ooo="http://openoffice.org/2004/office" xmlns:xlink="http://www.w3.org/1999/xlink" xmlns:dc="http://purl.org/dc/elements/1.1/" xmlns:meta="urn:oasis:names:tc:opendocument:xmlns:meta:1.0" xmlns:grddl="http://www.w3.org/2003/g/data-view#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4">
  <office:meta>
    <meta:creation-date>2016-09-26T13:24:41.636000000</meta:creation-date>
    <meta:generator>LibreOffice/25.2.2.2$Windows_X86_64 LibreOffice_project/7370d4be9e3cf6031a51beef54ff3bda878e3fac</meta:generator>
    <dc:date>2025-05-14T23:30:22.868674600</dc:date>
    <meta:editing-duration>PT30M36S</meta:editing-duration>
    <meta:editing-cycles>3</meta:editing-cycles>
    <meta:print-date>2025-05-14T23:31:23.291003500</meta:print-date>
    <meta:printed-by>Файлы PDF</meta:printed-by>
    <meta:document-statistic meta:object-count="152"/>
  </office:meta>
</office:document-meta>
</file>

<file path=settings.xml><?xml version="1.0" encoding="utf-8"?>
<office:document-settings xmlns:office="urn:oasis:names:tc:opendocument:xmlns:office:1.0" xmlns:ooo="http://openoffice.org/2004/office" xmlns:xlink="http://www.w3.org/1999/xlink" xmlns:config="urn:oasis:names:tc:opendocument:xmlns:config:1.0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4">
  <office:settings>
    <config:config-item-set config:name="ooo:view-settings">
      <config:config-item config:name="VisibleAreaTop" config:type="int">-1531</config:config-item>
      <config:config-item config:name="VisibleAreaLeft" config:type="int">-2627</config:config-item>
      <config:config-item config:name="VisibleAreaWidth" config:type="int">30635</config:config-item>
      <config:config-item config:name="VisibleAreaHeight" config:type="int">17311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-1531</config:config-item>
          <config:config-item config:name="VisibleAreaLeft" config:type="int">-2627</config:config-item>
          <config:config-item config:name="VisibleAreaWidth" config:type="int">30636</config:config-item>
          <config:config-item config:name="VisibleAreaHeight" config:type="int">17312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  <config:config-item config:name="AnchoredTextOverflowLegacy" config:type="boolean">true</config:config-item>
          <config:config-item config:name="LegacySingleLineFontwork" config:type="boolean">true</config:config-item>
          <config:config-item config:name="ConnectorUseSnapRect" config:type="boolean">false</config:config-item>
          <config:config-item config:name="IgnoreBreakAfterMultilineField" config:type="boolean">false</config:config-item>
        </config:config-item-map-entry>
      </config:config-item-map-indexed>
    </config:config-item-set>
    <config:config-item-set config:name="ooo:configuration-settings">
      <config:config-item-map-indexed config:name="ForbiddenCharacters">
        <config:config-item-map-entry>
          <config:config-item config:name="Language" config:type="string">ru</config:config-item>
          <config:config-item config:name="Country" config:type="string">RU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DefaultTabStop" config:type="int">1250</config:config-item>
      <config:config-item config:name="ImagePreferredDPI" config:type="int">0</config:config-item>
      <config:config-item config:name="PrinterName" config:type="string">Microsoft Print to PDF</config:config-item>
      <config:config-item config:name="PrinterSetup" config:type="base64Binary">ZBb+/01pY3Jvc29mdCBQcmludCB0byBQREYAAAAAAAAAAAAAAAAAAAAAAAAAAAAAAAAAAAAAAAAAAAAAAAAAAAAAAAAAAAAAAAAAAAAAAAAAAAAAAAAAAAAAAAAAAAAAAAAAAAAAAAAAAAAAAAAAAAAAAAAAAAAAAAAAAAAAAAAAAAAATWljcm9zb2Z0IFByaW50IFRvIFBERgAAAAAAAAAAAAAWAAEANhUAAAAAAAAEAAhSAAAEdAAAM1ROVwAAAAAKAE0AaQBjAHIAbwBzAG8AZgB0ACAAUAByAGkAbgB0ACAAdABvACAAUABEAEYAAAAAAAAAAAAAAAAAAAAAAAAAAAABBAMG3ABQFAMvAQABAAkAmgs0CGQAAQAPAFgCAgABAFgCAwABAEEANAAAAAAAAAAAAAAAAAAAAAAAAAAAAAAAAAAAAAAAAAAAAAAAAAAAAAAAAAAAAAAAAAAAAAAAAAAAAAAAAAAAAAAAAAAAAAAAAAAAAAEAAAAAAAAAAQAAAAIAAAABAAAA/////0dJUzQAAAAAAAAAAAAAAABESU5VIgDIACQDLBE/XXt+AAAAAAAAAAAAAAAAAAAAAAAAAAAAAAAAAAAAAAUAAAAAAAU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AAAAAAAAAAAAAAAAAAAAAAAAAAAAAAAAAAAAAAAAAAAAAAAAAAAAAAAAAyAAAAFNNVEoAAAAAEAC4AHsAMAA4ADQARgAwADEARgBBAC0ARQA2ADMANAAtADQARAA3ADcALQA4ADMARQBFAC0AMAA3ADQAOAAxADcAQwAwADMANQA4ADEAfQAAAFJFU0RMTABVbmlyZXNETEwAUGFwZXJTaXplAEE0AE9yaWVudGF0aW9uAFBPUlRSQUlUAFJlc29sdXRpb24AUmVzT3B0aW9uMQBDb2xvck1vZGUAQ29sb3IAAAAAAAAAAAAAAAAAAAAAAAAsEQAAVjRETQEAAAAAAAAAnApwIhwAAADsAAAAAwAAAPoBTwg05ndNg+4HSBfANYHQAAAATAAAAAMAAAAACAAAAAAAAAAAAAADAAAAAAgAACoAAAAACAAAAwAAAEAAAABWAAAAABAAAEQAbwBjAHUAbQBlAG4AdABVAHMAZQByAFAAYQBzAHMAdwBvAHIAZAAAAEQAbwBjAHUAbQBlAG4AdABPAHcAbgBlAHIAUABhAHMAcwB3AG8AcgBkAAAARABvAGMAdQBtAGUAbgB0AEMAcgB5AHAAdABTAGUAYwB1AHIAaQB0AH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BDT01QQVRfRFVQTEVYX01PREUTAER1cGxleE1vZGU6OlVua25vd24MAFBSSU5URVJfTkFNRRYATWljcm9zb2Z0IFByaW50IHRvIFBERgsARFJJVkVSX05BTUUWAE1pY3Jvc29mdCBQcmludCBUbyBQREY=</config:config-item>
      <config:config-item config:name="IsPrintHandout" config:type="boolean">false</config:config-item>
      <config:config-item config:name="PrinterPaperFromSetup" config:type="boolean">false</config:config-item>
      <config:config-item config:name="IsPrintPageName" config:type="boolean">false</config:config-item>
      <config:config-item config:name="IsPrintDat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IsPrintHiddenPages" config:type="boolean">true</config:config-item>
      <config:config-item config:name="IsPrintDrawing" config:type="boolean">true</config:config-item>
      <config:config-item config:name="IsPrintFitPage" config:type="boolean">false</config:config-item>
      <config:config-item config:name="EmbedComplexScriptFonts" config:type="boolean">true</config:config-item>
      <config:config-item config:name="IsPrintBooklet" config:type="boolean">false</config:config-item>
      <config:config-item config:name="EmbedLatinScriptFonts" config:type="boolean">true</config:config-item>
      <config:config-item config:name="IsPrintBookletFront" config:type="boolean">true</config:config-item>
      <config:config-item config:name="IsPrintBookletBack" config:type="boolean">true</config:config-item>
      <config:config-item config:name="PrintQuality" config:type="int">0</config:config-item>
      <config:config-item config:name="DashTableURL" config:type="string">$(inst)/share/palette%3B$(user)/config/standard.sod</config:config-item>
      <config:config-item config:name="ColorTableURL" config:type="string">$(inst)/share/palette%3B$(user)/config/%D0%A1%D1%82%D0%B0%D0%BD%D0%B4%D0%B0%D1%80%D1%82%D0%BD%D0%B0%D1%8F.soc</config:config-item>
      <config:config-item config:name="ParagraphSummation" config:type="boolean">false</config:config-item>
      <config:config-item config:name="LineEndTableURL" config:type="string">$(inst)/share/palette%3B$(user)/config/standard.soe</config:config-item>
      <config:config-item config:name="HatchTableURL" config:type="string">$(inst)/share/palette%3B$(user)/config/standard.soh</config:config-item>
      <config:config-item config:name="UpdateFromTemplate" config:type="boolean">true</config:config-item>
      <config:config-item config:name="GradientTableURL" config:type="string">$(inst)/share/palette%3B$(user)/config/standard.sog</config:config-item>
      <config:config-item config:name="IsPrintNotes" config:type="boolean">false</config:config-item>
      <config:config-item config:name="BitmapTableURL" config:type="string">$(inst)/share/palette%3B$(user)/config/standard.sob</config:config-item>
      <config:config-item config:name="ApplyUserData" config:type="boolean">true</config:config-item>
      <config:config-item config:name="SaveThumbnail" config:type="boolean">true</config:config-item>
      <config:config-item config:name="PageNumberFormat" config:type="int">4</config:config-item>
      <config:config-item config:name="CharacterCompressionType" config:type="short">0</config:config-item>
      <config:config-item config:name="IsKernAsianPunctuation" config:type="boolean">false</config:config-item>
      <config:config-item config:name="PrinterIndependentLayout" config:type="string">low-resolution</config:config-item>
      <config:config-item config:name="LoadReadonly" config:type="boolean">false</config:config-item>
      <config:config-item config:name="SaveVersionOnClose" config:type="boolean">false</config:config-item>
      <config:config-item config:name="EmbedFonts" config:type="boolean">false</config:config-item>
      <config:config-item config:name="EmbedOnlyUsedFonts" config:type="boolean">false</config:config-item>
      <config:config-item config:name="EmbedAsianScriptFonts" config:type="boolean">true</config:config-item>
      <config:config-item config:name="IsPrintOutline" config:type="boolean">false</config:config-item>
      <config:config-item config:name="SlidesPerHandout" config:type="short">6</config:config-item>
      <config:config-item config:name="HandoutsHorizontal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ooo="http://openoffice.org/2004/office" xmlns:fo="urn:oasis:names:tc:opendocument:xmlns:xsl-fo-compatible:1.0" xmlns:xlink="http://www.w3.org/1999/xlink" xmlns:dc="http://purl.org/dc/elements/1.1/" xmlns:meta="urn:oasis:names:tc:opendocument:xmlns:meta:1.0" xmlns:style="urn:oasis:names:tc:opendocument:xmlns:style:1.0" xmlns:text="urn:oasis:names:tc:opendocument:xmlns:text:1.0" xmlns:rpt="http://openoffice.org/2005/report" xmlns:draw="urn:oasis:names:tc:opendocument:xmlns:drawing:1.0" xmlns:dr3d="urn:oasis:names:tc:opendocument:xmlns:dr3d:1.0" xmlns:svg="urn:oasis:names:tc:opendocument:xmlns:svg-compatible:1.0" xmlns:chart="urn:oasis:names:tc:opendocument:xmlns:chart:1.0" xmlns:table="urn:oasis:names:tc:opendocument:xmlns:table:1.0" xmlns:number="urn:oasis:names:tc:opendocument:xmlns:datastyle:1.0" xmlns:ooow="http://openoffice.org/2004/writer" xmlns:oooc="http://openoffice.org/2004/calc" xmlns:css3t="http://www.w3.org/TR/css3-text/" xmlns:of="urn:oasis:names:tc:opendocument:xmlns:of:1.2" xmlns:tableooo="http://openoffice.org/2009/table" xmlns:calcext="urn:org:documentfoundation:names:experimental:calc:xmlns:calcext:1.0" xmlns:drawooo="http://openoffice.org/2010/draw" xmlns:xhtml="http://www.w3.org/1999/xhtml" xmlns:loext="urn:org:documentfoundation:names:experimental:office:xmlns:loext:1.0" xmlns:grddl="http://www.w3.org/2003/g/data-view#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4">
  <office:font-face-decls>
    <style:font-face style:name="Arial" svg:font-family="Arial" style:font-family-generic="system" style:font-pitch="variable"/>
    <style:font-face style:name="Avenir Next LT Pro Light" svg:font-family="'Avenir Next LT Pro Light'"/>
    <style:font-face style:name="Calibri Light" svg:font-family="'Calibri Light'"/>
    <style:font-face style:name="Droid Sans Fallback" svg:font-family="'Droid Sans Fallback'"/>
    <style:font-face style:name="Liberation Sans" svg:font-family="'Liberation Sans'" style:font-family-generic="roman" style:font-pitch="variable"/>
    <style:font-face style:name="Liberation Serif" svg:font-family="'Liberation Serif'"/>
    <style:font-face style:name="Lucida Sans" svg:font-family="'Lucida Sans'" style:font-family-generic="system" style:font-pitch="variable"/>
    <style:font-face style:name="Microsoft YaHei" svg:font-family="'Microsoft YaHei'" style:font-family-generic="system" style:font-pitch="variable"/>
    <style:font-face style:name="Noto Sans" svg:font-family="'Noto Sans'" style:font-family-generic="roman" style:font-pitch="variable"/>
    <style:font-face style:name="Symbol" svg:font-family="Symbol" style:font-family-generic="roman" style:font-pitch="variable"/>
    <style:font-face style:name="Times New Roman" svg:font-family="'Times New Roman'" style:font-family-generic="roman" style:font-pitch="variable"/>
    <style:font-face style:name="XO Oriel" svg:font-family="'XO Oriel'" style:font-family-generic="roman" style:font-pitch="variable"/>
    <style:font-face style:name="XO Oriel1" svg:font-family="'XO Oriel'"/>
    <style:font-face style:name="XO Oriel2" svg:font-family="'XO Oriel'" style:font-pitch="variable"/>
  </office:font-face-decls>
  <office:styles>
    <draw:gradient draw:name="Заливка" draw:style="linear" draw:start-color="#ffffff" draw:end-color="#cccccc" draw:start-intensity="100%" draw:end-intensity="100%" draw:angle="30deg" draw:border="0%">
      <loext:gradient-stop svg:offset="0" loext:color-type="rgb" loext:color-value="#ffffff"/>
      <loext:gradient-stop svg:offset="1" loext:color-type="rgb" loext:color-value="#cccccc"/>
    </draw:gradient>
    <draw:gradient draw:name="Заливка_20_жёлтым" draw:display-name="Заливка жёлтым" draw:style="linear" draw:start-color="#ffde59" draw:end-color="#b47804" draw:start-intensity="100%" draw:end-intensity="100%" draw:angle="30deg" draw:border="0%">
      <loext:gradient-stop svg:offset="0" loext:color-type="rgb" loext:color-value="#ffde59"/>
      <loext:gradient-stop svg:offset="1" loext:color-type="rgb" loext:color-value="#b47804"/>
    </draw:gradient>
    <draw:gradient draw:name="Заливка_20_зелёным" draw:display-name="Заливка зелёным" draw:style="linear" draw:start-color="#77bc65" draw:end-color="#127622" draw:start-intensity="100%" draw:end-intensity="100%" draw:angle="30deg" draw:border="0%">
      <loext:gradient-stop svg:offset="0" loext:color-type="rgb" loext:color-value="#77bc65"/>
      <loext:gradient-stop svg:offset="1" loext:color-type="rgb" loext:color-value="#127622"/>
    </draw:gradient>
    <draw:gradient draw:name="Заливка_20_красным" draw:display-name="Заливка красным" draw:style="linear" draw:start-color="#ff6d6d" draw:end-color="#c9211e" draw:start-intensity="100%" draw:end-intensity="100%" draw:angle="30deg" draw:border="0%">
      <loext:gradient-stop svg:offset="0" loext:color-type="rgb" loext:color-value="#ff6d6d"/>
      <loext:gradient-stop svg:offset="1" loext:color-type="rgb" loext:color-value="#c9211e"/>
    </draw:gradient>
    <draw:gradient draw:name="Заливка_20_синим" draw:display-name="Заливка синим" draw:style="linear" draw:start-color="#729fcf" draw:end-color="#355269" draw:start-intensity="100%" draw:end-intensity="100%" draw:angle="30deg" draw:border="0%">
      <loext:gradient-stop svg:offset="0" loext:color-type="rgb" loext:color-value="#729fcf"/>
      <loext:gradient-stop svg:offset="1" loext:color-type="rgb" loext:color-value="#355269"/>
    </draw:gradient>
    <draw:gradient draw:name="Фигуры" draw:style="rectangular" draw:cx="50%" draw:cy="50%" draw:start-color="#cccccc" draw:end-color="#ffffff" draw:start-intensity="100%" draw:end-intensity="100%" draw:angle="0deg" draw:border="0%">
      <loext:gradient-stop svg:offset="0" loext:color-type="rgb" loext:color-value="#cccccc"/>
      <loext:gradient-stop svg:offset="1" loext:color-type="rgb" loext:color-value="#ffffff"/>
    </draw:gradient>
    <draw:marker draw:name="Arrow" svg:viewBox="0 0 20 30" svg:d="M10 0l-10 30h20z"/>
    <style:default-style style:family="graphic">
      <style:graphic-properties svg:stroke-color="#3465a4" draw:fill-color="#729fcf" fo:wrap-option="no-wrap" style:writing-mode="lr-tb"/>
      <style:paragraph-properties style:text-autospace="ideograph-alpha" style:punctuation-wrap="simple" style:line-break="strict" loext:tab-stop-distance="0cm" style:font-independent-line-spacing="false">
        <style:tab-stops/>
      </style:paragraph-properties>
      <style:text-properties style:use-window-font-color="true" loext:opacity="0%" style:font-name="XO Oriel1" fo:font-size="16pt" fo:language="ru" fo:country="RU" style:font-name-asian="XO Oriel1" style:font-size-asian="16pt" style:language-asian="zh" style:country-asian="CN" style:font-name-complex="XO Oriel1" style:font-size-complex="16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">
            <style:list-level-properties text:min-label-width="0.6cm"/>
            <style:text-properties fo:font-family="Symbol" style:use-window-font-color="true" fo:font-size="45%"/>
          </text:list-level-style-bullet>
          <text:list-level-style-bullet text:level="2" text:bullet-char="">
            <style:list-level-properties text:space-before="0.6cm" text:min-label-width="0.6cm"/>
            <style:text-properties fo:font-family="Symbol" style:use-window-font-color="true" fo:font-size="45%"/>
          </text:list-level-style-bullet>
          <text:list-level-style-bullet text:level="3" text:bullet-char="">
            <style:list-level-properties text:space-before="1.2cm" text:min-label-width="0.6cm"/>
            <style:text-properties fo:font-family="Symbol" style:use-window-font-color="true" fo:font-size="45%"/>
          </text:list-level-style-bullet>
          <text:list-level-style-bullet text:level="4" text:bullet-char="">
            <style:list-level-properties text:space-before="1.8cm" text:min-label-width="0.6cm"/>
            <style:text-properties fo:font-family="Symbol" style:use-window-font-color="true" fo:font-size="45%"/>
          </text:list-level-style-bullet>
          <text:list-level-style-bullet text:level="5" text:bullet-char="">
            <style:list-level-properties text:space-before="2.4cm" text:min-label-width="0.6cm"/>
            <style:text-properties fo:font-family="Symbol" style:use-window-font-color="true" fo:font-size="45%"/>
          </text:list-level-style-bullet>
          <text:list-level-style-bullet text:level="6" text:bullet-char="">
            <style:list-level-properties text:space-before="3cm" text:min-label-width="0.6cm"/>
            <style:text-properties fo:font-family="Symbol" style:use-window-font-color="true" fo:font-size="45%"/>
          </text:list-level-style-bullet>
          <text:list-level-style-bullet text:level="7" text:bullet-char="">
            <style:list-level-properties text:space-before="3.6cm" text:min-label-width="0.6cm"/>
            <style:text-properties fo:font-family="Symbol" style:use-window-font-color="true" fo:font-size="45%"/>
          </text:list-level-style-bullet>
          <text:list-level-style-bullet text:level="8" text:bullet-char="">
            <style:list-level-properties text:space-before="4.2cm" text:min-label-width="0.6cm"/>
            <style:text-properties fo:font-family="Symbol" style:use-window-font-color="true" fo:font-size="45%"/>
          </text:list-level-style-bullet>
          <text:list-level-style-bullet text:level="9" text:bullet-char="">
            <style:list-level-properties text:space-before="4.8cm" text:min-label-width="0.6cm"/>
            <style:text-properties fo:font-family="Symbol" style:use-window-font-color="true" fo:font-size="45%"/>
          </text:list-level-style-bullet>
          <text:list-level-style-bullet text:level="10" text:bullet-char="">
            <style:list-level-properties text:space-before="5.4cm" text:min-label-width="0.6cm"/>
            <style:text-properties fo:font-family="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XO Oriel" fo:font-family="'XO Oriel'" style:font-family-generic="roman" style:font-pitch="variable" fo:font-size="28pt" fo:font-style="normal" fo:text-shadow="none" style:text-underline-style="none" fo:font-weight="normal" style:letter-kerning="true" style:font-name-asian="XO Oriel2" style:font-family-asian="'XO Oriel'" style:font-pitch-asian="variable" style:font-size-asian="28pt" style:font-style-asian="normal" style:font-weight-asian="normal" style:font-name-complex="XO Oriel2" style:font-family-complex="'XO Oriel'" style:font-pitch-complex="variable" style:font-size-complex="2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0" style:family="graphic" style:parent-style-name="Text">
      <style:graphic-properties draw:fill="none"/>
      <style:text-properties fo:font-size="48pt"/>
    </style:style>
    <style:style style:name="Title_20_A0" style:display-name="Title A0" style:family="graphic" style:parent-style-name="A0">
      <style:graphic-properties draw:stroke="none"/>
      <style:text-properties fo:font-size="96pt"/>
    </style:style>
    <style:style style:name="Heading_20_A0" style:display-name="Heading A0" style:family="graphic" style:parent-style-name="A0">
      <style:graphic-properties draw:stroke="none"/>
      <style:text-properties fo:font-size="71.9000015258789pt"/>
    </style:style>
    <style:style style:name="Text_20_A0" style:display-name="Text A0" style:family="graphic" style:parent-style-name="A0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Фигуры"/>
      <style:text-properties fo:font-size="14pt" fo:font-weight="bold"/>
    </style:style>
    <style:style style:name="Filled" style:family="graphic" style:parent-style-name="Shapes">
      <style:graphic-properties draw:fill="gradient" draw:fill-gradient-name="Заливка"/>
    </style:style>
    <style:style style:name="Filled_20_Blue" style:display-name="Filled Blue" style:family="graphic" style:parent-style-name="Filled">
      <style:graphic-properties draw:fill-gradient-name="Заливка_20_синим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Заливка_20_зелёным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Заливка_20_красным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Заливка_20_жёлтым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8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2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28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28pt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28pt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itle" style:family="graphic" style:parent-style-name="standard">
      <style:graphic-properties draw:stroke="none" draw:fill="none"/>
      <style:text-properties fo:font-size="28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8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28pt"/>
    </style:style>
    <style:style style:name="Title-background" style:family="presentation">
      <style:graphic-properties draw:stroke="none" draw:fill="solid" draw:fill-color="#ffffff" draw:opacity="100%"/>
      <style:text-properties style:letter-kerning="true"/>
    </style:style>
    <style:style style:name="Title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-outline1" style:family="presentation">
      <style:graphic-properties draw:stroke="none" draw:fill="none" draw:auto-grow-height="false" draw:fit-to-size="false" style:shrink-to-fit="true">
        <text:list-style style:name="Title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-outline2" style:family="presentation" style:parent-style-name="Title-outline1">
      <style:paragraph-properties fo:margin-top="0.4cm" fo:margin-bottom="0cm"/>
      <style:text-properties fo:font-size="28pt" style:font-size-asian="28pt" style:font-size-complex="28pt"/>
    </style:style>
    <style:style style:name="Title-outline3" style:family="presentation" style:parent-style-name="Title-outline2">
      <style:paragraph-properties fo:margin-top="0.3cm" fo:margin-bottom="0cm"/>
      <style:text-properties fo:font-size="24pt" style:font-size-asian="24pt" style:font-size-complex="24pt"/>
    </style:style>
    <style:style style:name="Title-outline4" style:family="presentation" style:parent-style-name="Title-outline3">
      <style:paragraph-properties fo:margin-top="0.2cm" fo:margin-bottom="0cm"/>
      <style:text-properties fo:font-size="20pt" style:font-size-asian="20pt" style:font-size-complex="20pt"/>
    </style:style>
    <style:style style:name="Title-outline5" style:family="presentation" style:parent-style-name="Title-outline4">
      <style:paragraph-properties fo:margin-top="0.1cm" fo:margin-bottom="0cm"/>
      <style:text-properties fo:font-size="20pt" style:font-size-asian="20pt" style:font-size-complex="20pt"/>
    </style:style>
    <style:style style:name="Title-outline6" style:family="presentation" style:parent-style-name="Title-outline5">
      <style:paragraph-properties fo:margin-top="0.1cm" fo:margin-bottom="0cm"/>
      <style:text-properties fo:font-size="20pt" style:font-size-asian="20pt" style:font-size-complex="20pt"/>
    </style:style>
    <style:style style:name="Title-outline7" style:family="presentation" style:parent-style-name="Title-outline6">
      <style:paragraph-properties fo:margin-top="0.1cm" fo:margin-bottom="0cm"/>
      <style:text-properties fo:font-size="20pt" style:font-size-asian="20pt" style:font-size-complex="20pt"/>
    </style:style>
    <style:style style:name="Title-outline8" style:family="presentation" style:parent-style-name="Title-outline7">
      <style:paragraph-properties fo:margin-top="0.1cm" fo:margin-bottom="0cm"/>
      <style:text-properties fo:font-size="20pt" style:font-size-asian="20pt" style:font-size-complex="20pt"/>
    </style:style>
    <style:style style:name="Title-outline9" style:family="presentation" style:parent-style-name="Title-outline8">
      <style:paragraph-properties fo:margin-top="0.1cm" fo:margin-bottom="0cm"/>
      <style:text-properties fo:font-size="20pt" style:font-size-asian="20pt" style:font-size-complex="20pt"/>
    </style:style>
    <style:style style:name="Title-subtitle" style:family="presentation">
      <style:graphic-properties draw:stroke="none" draw:fill="none" draw:textarea-vertical-align="middle">
        <text:list-style style:name="Title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-title" style:family="presentation">
      <style:graphic-properties draw:stroke="none" draw:fill="none" draw:textarea-vertical-align="middle">
        <text:list-style style:name="Title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TitleMaster-background" style:family="presentation">
      <style:graphic-properties draw:stroke="none" draw:fill="solid" draw:fill-color="#ffffff" draw:opacity="100%"/>
      <style:text-properties style:letter-kerning="true"/>
    </style:style>
    <style:style style:name="Title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Master-outline1" style:family="presentation">
      <style:graphic-properties draw:stroke="none" draw:fill="none" draw:auto-grow-height="false" draw:fit-to-size="false" style:shrink-to-fit="true">
        <text:list-style style:name="Title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Master-outline2" style:family="presentation" style:parent-style-name="TitleMaster-outline1">
      <style:paragraph-properties fo:margin-top="0.4cm" fo:margin-bottom="0cm"/>
      <style:text-properties fo:font-size="28pt" style:font-size-asian="28pt" style:font-size-complex="28pt"/>
    </style:style>
    <style:style style:name="TitleMaster-outline3" style:family="presentation" style:parent-style-name="TitleMaster-outline2">
      <style:paragraph-properties fo:margin-top="0.3cm" fo:margin-bottom="0cm"/>
      <style:text-properties fo:font-size="24pt" style:font-size-asian="24pt" style:font-size-complex="24pt"/>
    </style:style>
    <style:style style:name="TitleMaster-outline4" style:family="presentation" style:parent-style-name="TitleMaster-outline3">
      <style:paragraph-properties fo:margin-top="0.2cm" fo:margin-bottom="0cm"/>
      <style:text-properties fo:font-size="20pt" style:font-size-asian="20pt" style:font-size-complex="20pt"/>
    </style:style>
    <style:style style:name="TitleMaster-outline5" style:family="presentation" style:parent-style-name="TitleMaster-outline4">
      <style:paragraph-properties fo:margin-top="0.1cm" fo:margin-bottom="0cm"/>
      <style:text-properties fo:font-size="20pt" style:font-size-asian="20pt" style:font-size-complex="20pt"/>
    </style:style>
    <style:style style:name="TitleMaster-outline6" style:family="presentation" style:parent-style-name="TitleMaster-outline5">
      <style:paragraph-properties fo:margin-top="0.1cm" fo:margin-bottom="0cm"/>
      <style:text-properties fo:font-size="20pt" style:font-size-asian="20pt" style:font-size-complex="20pt"/>
    </style:style>
    <style:style style:name="TitleMaster-outline7" style:family="presentation" style:parent-style-name="TitleMaster-outline6">
      <style:paragraph-properties fo:margin-top="0.1cm" fo:margin-bottom="0cm"/>
      <style:text-properties fo:font-size="20pt" style:font-size-asian="20pt" style:font-size-complex="20pt"/>
    </style:style>
    <style:style style:name="TitleMaster-outline8" style:family="presentation" style:parent-style-name="TitleMaster-outline7">
      <style:paragraph-properties fo:margin-top="0.1cm" fo:margin-bottom="0cm"/>
      <style:text-properties fo:font-size="20pt" style:font-size-asian="20pt" style:font-size-complex="20pt"/>
    </style:style>
    <style:style style:name="TitleMaster-outline9" style:family="presentation" style:parent-style-name="TitleMaster-outline8">
      <style:paragraph-properties fo:margin-top="0.1cm" fo:margin-bottom="0cm"/>
      <style:text-properties fo:font-size="20pt" style:font-size-asian="20pt" style:font-size-complex="20pt"/>
    </style:style>
    <style:style style:name="TitleMaster-subtitle" style:family="presentation">
      <style:graphic-properties draw:stroke="none" draw:fill="none" draw:textarea-vertical-align="middle">
        <text:list-style style:name="Title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Master-title" style:family="presentation">
      <style:graphic-properties draw:stroke="none" draw:fill="none" draw:textarea-vertical-align="middle">
        <text:list-style style:name="Title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TitleAndSubtitleMaster-background" style:family="presentation">
      <style:graphic-properties draw:stroke="none" draw:fill="solid" draw:fill-color="#ffffff" draw:opacity="100%"/>
      <style:text-properties style:letter-kerning="true"/>
    </style:style>
    <style:style style:name="TitleAndSubtitle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AndSubtitle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AndSubtitleMaster-outline1" style:family="presentation">
      <style:graphic-properties draw:stroke="none" draw:fill="none" draw:auto-grow-height="false" draw:fit-to-size="false" style:shrink-to-fit="true">
        <text:list-style style:name="TitleAndSubtitle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SubtitleMaster-outline2" style:family="presentation" style:parent-style-name="TitleAndSubtitleMaster-outline1">
      <style:paragraph-properties fo:margin-top="0.4cm" fo:margin-bottom="0cm"/>
      <style:text-properties fo:font-size="28pt" style:font-size-asian="28pt" style:font-size-complex="28pt"/>
    </style:style>
    <style:style style:name="TitleAndSubtitleMaster-outline3" style:family="presentation" style:parent-style-name="TitleAndSubtitleMaster-outline2">
      <style:paragraph-properties fo:margin-top="0.3cm" fo:margin-bottom="0cm"/>
      <style:text-properties fo:font-size="24pt" style:font-size-asian="24pt" style:font-size-complex="24pt"/>
    </style:style>
    <style:style style:name="TitleAndSubtitleMaster-outline4" style:family="presentation" style:parent-style-name="TitleAndSubtitleMaster-outline3">
      <style:paragraph-properties fo:margin-top="0.2cm" fo:margin-bottom="0cm"/>
      <style:text-properties fo:font-size="20pt" style:font-size-asian="20pt" style:font-size-complex="20pt"/>
    </style:style>
    <style:style style:name="TitleAndSubtitleMaster-outline5" style:family="presentation" style:parent-style-name="TitleAndSubtitleMaster-outline4">
      <style:paragraph-properties fo:margin-top="0.1cm" fo:margin-bottom="0cm"/>
      <style:text-properties fo:font-size="20pt" style:font-size-asian="20pt" style:font-size-complex="20pt"/>
    </style:style>
    <style:style style:name="TitleAndSubtitleMaster-outline6" style:family="presentation" style:parent-style-name="TitleAndSubtitleMaster-outline5">
      <style:paragraph-properties fo:margin-top="0.1cm" fo:margin-bottom="0cm"/>
      <style:text-properties fo:font-size="20pt" style:font-size-asian="20pt" style:font-size-complex="20pt"/>
    </style:style>
    <style:style style:name="TitleAndSubtitleMaster-outline7" style:family="presentation" style:parent-style-name="TitleAndSubtitleMaster-outline6">
      <style:paragraph-properties fo:margin-top="0.1cm" fo:margin-bottom="0cm"/>
      <style:text-properties fo:font-size="20pt" style:font-size-asian="20pt" style:font-size-complex="20pt"/>
    </style:style>
    <style:style style:name="TitleAndSubtitleMaster-outline8" style:family="presentation" style:parent-style-name="TitleAndSubtitleMaster-outline7">
      <style:paragraph-properties fo:margin-top="0.1cm" fo:margin-bottom="0cm"/>
      <style:text-properties fo:font-size="20pt" style:font-size-asian="20pt" style:font-size-complex="20pt"/>
    </style:style>
    <style:style style:name="TitleAndSubtitleMaster-outline9" style:family="presentation" style:parent-style-name="TitleAndSubtitleMaster-outline8">
      <style:paragraph-properties fo:margin-top="0.1cm" fo:margin-bottom="0cm"/>
      <style:text-properties fo:font-size="20pt" style:font-size-asian="20pt" style:font-size-complex="20pt"/>
    </style:style>
    <style:style style:name="TitleAndSubtitleMaster-subtitle" style:family="presentation">
      <style:graphic-properties draw:stroke="none" draw:fill="none" draw:textarea-vertical-align="middle">
        <text:list-style style:name="TitleAndSubtitle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SubtitleMaster-title" style:family="presentation">
      <style:graphic-properties draw:stroke="none" draw:fill="none" draw:textarea-vertical-align="middle">
        <text:list-style style:name="TitleAndSubtitle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SlideTitleMaster-background" style:family="presentation">
      <style:graphic-properties draw:stroke="none" draw:fill="solid" draw:fill-color="#ffffff" draw:opacity="100%"/>
      <style:text-properties style:letter-kerning="true"/>
    </style:style>
    <style:style style:name="SlideTitle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lideTitle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ideTitleMaster-outline1" style:family="presentation">
      <style:graphic-properties draw:stroke="none" draw:fill="none" draw:auto-grow-height="false" draw:fit-to-size="false" style:shrink-to-fit="true">
        <text:list-style style:name="SlideTitle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ideTitleMaster-outline2" style:family="presentation" style:parent-style-name="SlideTitleMaster-outline1">
      <style:paragraph-properties fo:margin-top="0.4cm" fo:margin-bottom="0cm"/>
      <style:text-properties fo:font-size="28pt" style:font-size-asian="28pt" style:font-size-complex="28pt"/>
    </style:style>
    <style:style style:name="SlideTitleMaster-outline3" style:family="presentation" style:parent-style-name="SlideTitleMaster-outline2">
      <style:paragraph-properties fo:margin-top="0.3cm" fo:margin-bottom="0cm"/>
      <style:text-properties fo:font-size="24pt" style:font-size-asian="24pt" style:font-size-complex="24pt"/>
    </style:style>
    <style:style style:name="SlideTitleMaster-outline4" style:family="presentation" style:parent-style-name="SlideTitleMaster-outline3">
      <style:paragraph-properties fo:margin-top="0.2cm" fo:margin-bottom="0cm"/>
      <style:text-properties fo:font-size="20pt" style:font-size-asian="20pt" style:font-size-complex="20pt"/>
    </style:style>
    <style:style style:name="SlideTitleMaster-outline5" style:family="presentation" style:parent-style-name="SlideTitleMaster-outline4">
      <style:paragraph-properties fo:margin-top="0.1cm" fo:margin-bottom="0cm"/>
      <style:text-properties fo:font-size="20pt" style:font-size-asian="20pt" style:font-size-complex="20pt"/>
    </style:style>
    <style:style style:name="SlideTitleMaster-outline6" style:family="presentation" style:parent-style-name="SlideTitleMaster-outline5">
      <style:paragraph-properties fo:margin-top="0.1cm" fo:margin-bottom="0cm"/>
      <style:text-properties fo:font-size="20pt" style:font-size-asian="20pt" style:font-size-complex="20pt"/>
    </style:style>
    <style:style style:name="SlideTitleMaster-outline7" style:family="presentation" style:parent-style-name="SlideTitleMaster-outline6">
      <style:paragraph-properties fo:margin-top="0.1cm" fo:margin-bottom="0cm"/>
      <style:text-properties fo:font-size="20pt" style:font-size-asian="20pt" style:font-size-complex="20pt"/>
    </style:style>
    <style:style style:name="SlideTitleMaster-outline8" style:family="presentation" style:parent-style-name="SlideTitleMaster-outline7">
      <style:paragraph-properties fo:margin-top="0.1cm" fo:margin-bottom="0cm"/>
      <style:text-properties fo:font-size="20pt" style:font-size-asian="20pt" style:font-size-complex="20pt"/>
    </style:style>
    <style:style style:name="SlideTitleMaster-outline9" style:family="presentation" style:parent-style-name="SlideTitleMaster-outline8">
      <style:paragraph-properties fo:margin-top="0.1cm" fo:margin-bottom="0cm"/>
      <style:text-properties fo:font-size="20pt" style:font-size-asian="20pt" style:font-size-complex="20pt"/>
    </style:style>
    <style:style style:name="SlideTitleMaster-subtitle" style:family="presentation">
      <style:graphic-properties draw:stroke="none" draw:fill="none" draw:textarea-vertical-align="middle">
        <text:list-style style:name="SlideTitle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ideTitleMaster-title" style:family="presentation">
      <style:graphic-properties draw:stroke="none" draw:fill="none" draw:textarea-vertical-align="middle">
        <text:list-style style:name="SlideTitle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TitleAndContentMaster-background" style:family="presentation">
      <style:graphic-properties draw:stroke="none" draw:fill="solid" draw:fill-color="#ffffff" draw:opacity="100%"/>
      <style:text-properties style:letter-kerning="true"/>
    </style:style>
    <style:style style:name="TitleAndContent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AndContent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AndContentMaster-outline1" style:family="presentation">
      <style:graphic-properties draw:stroke="none" draw:fill="none" draw:auto-grow-height="false" draw:fit-to-size="false" style:shrink-to-fit="true">
        <text:list-style style:name="TitleAndContent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ContentMaster-outline2" style:family="presentation" style:parent-style-name="TitleAndContentMaster-outline1">
      <style:paragraph-properties fo:margin-top="0.4cm" fo:margin-bottom="0cm"/>
      <style:text-properties fo:font-size="28pt" style:font-size-asian="28pt" style:font-size-complex="28pt"/>
    </style:style>
    <style:style style:name="TitleAndContentMaster-outline3" style:family="presentation" style:parent-style-name="TitleAndContentMaster-outline2">
      <style:paragraph-properties fo:margin-top="0.3cm" fo:margin-bottom="0cm"/>
      <style:text-properties fo:font-size="24pt" style:font-size-asian="24pt" style:font-size-complex="24pt"/>
    </style:style>
    <style:style style:name="TitleAndContentMaster-outline4" style:family="presentation" style:parent-style-name="TitleAndContentMaster-outline3">
      <style:paragraph-properties fo:margin-top="0.2cm" fo:margin-bottom="0cm"/>
      <style:text-properties fo:font-size="20pt" style:font-size-asian="20pt" style:font-size-complex="20pt"/>
    </style:style>
    <style:style style:name="TitleAndContentMaster-outline5" style:family="presentation" style:parent-style-name="TitleAndContentMaster-outline4">
      <style:paragraph-properties fo:margin-top="0.1cm" fo:margin-bottom="0cm"/>
      <style:text-properties fo:font-size="20pt" style:font-size-asian="20pt" style:font-size-complex="20pt"/>
    </style:style>
    <style:style style:name="TitleAndContentMaster-outline6" style:family="presentation" style:parent-style-name="TitleAndContentMaster-outline5">
      <style:paragraph-properties fo:margin-top="0.1cm" fo:margin-bottom="0cm"/>
      <style:text-properties fo:font-size="20pt" style:font-size-asian="20pt" style:font-size-complex="20pt"/>
    </style:style>
    <style:style style:name="TitleAndContentMaster-outline7" style:family="presentation" style:parent-style-name="TitleAndContentMaster-outline6">
      <style:paragraph-properties fo:margin-top="0.1cm" fo:margin-bottom="0cm"/>
      <style:text-properties fo:font-size="20pt" style:font-size-asian="20pt" style:font-size-complex="20pt"/>
    </style:style>
    <style:style style:name="TitleAndContentMaster-outline8" style:family="presentation" style:parent-style-name="TitleAndContentMaster-outline7">
      <style:paragraph-properties fo:margin-top="0.1cm" fo:margin-bottom="0cm"/>
      <style:text-properties fo:font-size="20pt" style:font-size-asian="20pt" style:font-size-complex="20pt"/>
    </style:style>
    <style:style style:name="TitleAndContentMaster-outline9" style:family="presentation" style:parent-style-name="TitleAndContentMaster-outline8">
      <style:paragraph-properties fo:margin-top="0.1cm" fo:margin-bottom="0cm"/>
      <style:text-properties fo:font-size="20pt" style:font-size-asian="20pt" style:font-size-complex="20pt"/>
    </style:style>
    <style:style style:name="TitleAndContentMaster-subtitle" style:family="presentation">
      <style:graphic-properties draw:stroke="none" draw:fill="none" draw:textarea-vertical-align="middle">
        <text:list-style style:name="TitleAndContent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ContentMaster-title" style:family="presentation">
      <style:graphic-properties draw:stroke="none" draw:fill="none" draw:textarea-vertical-align="middle">
        <text:list-style style:name="TitleAndContent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TitleAndTwoColumnsMaster-background" style:family="presentation">
      <style:graphic-properties draw:stroke="none" draw:fill="solid" draw:fill-color="#ffffff" draw:opacity="100%"/>
      <style:text-properties style:letter-kerning="true"/>
    </style:style>
    <style:style style:name="TitleAndTwoColumns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AndTwoColumns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AndTwoColumnsMaster-outline1" style:family="presentation">
      <style:graphic-properties draw:stroke="none" draw:fill="none" draw:auto-grow-height="false" draw:fit-to-size="false" style:shrink-to-fit="true">
        <text:list-style style:name="TitleAndTwoColumns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TwoColumnsMaster-outline2" style:family="presentation" style:parent-style-name="TitleAndTwoColumnsMaster-outline1">
      <style:paragraph-properties fo:margin-top="0.4cm" fo:margin-bottom="0cm"/>
      <style:text-properties fo:font-size="28pt" style:font-size-asian="28pt" style:font-size-complex="28pt"/>
    </style:style>
    <style:style style:name="TitleAndTwoColumnsMaster-outline3" style:family="presentation" style:parent-style-name="TitleAndTwoColumnsMaster-outline2">
      <style:paragraph-properties fo:margin-top="0.3cm" fo:margin-bottom="0cm"/>
      <style:text-properties fo:font-size="24pt" style:font-size-asian="24pt" style:font-size-complex="24pt"/>
    </style:style>
    <style:style style:name="TitleAndTwoColumnsMaster-outline4" style:family="presentation" style:parent-style-name="TitleAndTwoColumnsMaster-outline3">
      <style:paragraph-properties fo:margin-top="0.2cm" fo:margin-bottom="0cm"/>
      <style:text-properties fo:font-size="20pt" style:font-size-asian="20pt" style:font-size-complex="20pt"/>
    </style:style>
    <style:style style:name="TitleAndTwoColumnsMaster-outline5" style:family="presentation" style:parent-style-name="TitleAndTwoColumnsMaster-outline4">
      <style:paragraph-properties fo:margin-top="0.1cm" fo:margin-bottom="0cm"/>
      <style:text-properties fo:font-size="20pt" style:font-size-asian="20pt" style:font-size-complex="20pt"/>
    </style:style>
    <style:style style:name="TitleAndTwoColumnsMaster-outline6" style:family="presentation" style:parent-style-name="TitleAndTwoColumnsMaster-outline5">
      <style:paragraph-properties fo:margin-top="0.1cm" fo:margin-bottom="0cm"/>
      <style:text-properties fo:font-size="20pt" style:font-size-asian="20pt" style:font-size-complex="20pt"/>
    </style:style>
    <style:style style:name="TitleAndTwoColumnsMaster-outline7" style:family="presentation" style:parent-style-name="TitleAndTwoColumnsMaster-outline6">
      <style:paragraph-properties fo:margin-top="0.1cm" fo:margin-bottom="0cm"/>
      <style:text-properties fo:font-size="20pt" style:font-size-asian="20pt" style:font-size-complex="20pt"/>
    </style:style>
    <style:style style:name="TitleAndTwoColumnsMaster-outline8" style:family="presentation" style:parent-style-name="TitleAndTwoColumnsMaster-outline7">
      <style:paragraph-properties fo:margin-top="0.1cm" fo:margin-bottom="0cm"/>
      <style:text-properties fo:font-size="20pt" style:font-size-asian="20pt" style:font-size-complex="20pt"/>
    </style:style>
    <style:style style:name="TitleAndTwoColumnsMaster-outline9" style:family="presentation" style:parent-style-name="TitleAndTwoColumnsMaster-outline8">
      <style:paragraph-properties fo:margin-top="0.1cm" fo:margin-bottom="0cm"/>
      <style:text-properties fo:font-size="20pt" style:font-size-asian="20pt" style:font-size-complex="20pt"/>
    </style:style>
    <style:style style:name="TitleAndTwoColumnsMaster-subtitle" style:family="presentation">
      <style:graphic-properties draw:stroke="none" draw:fill="none" draw:textarea-vertical-align="middle">
        <text:list-style style:name="TitleAndTwoColumns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TwoColumnsMaster-title" style:family="presentation">
      <style:graphic-properties draw:stroke="none" draw:fill="none" draw:textarea-vertical-align="middle">
        <text:list-style style:name="TitleAndTwoColumns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BlankMaster-background" style:family="presentation">
      <style:graphic-properties draw:stroke="none" draw:fill="solid" draw:fill-color="#ffffff" draw:opacity="100%"/>
      <style:text-properties style:letter-kerning="true"/>
    </style:style>
    <style:style style:name="Blank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Blank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BlankMaster-outline1" style:family="presentation">
      <style:graphic-properties draw:stroke="none" draw:fill="none" draw:auto-grow-height="false" draw:fit-to-size="false" style:shrink-to-fit="true">
        <text:list-style style:name="Blank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BlankMaster-outline2" style:family="presentation" style:parent-style-name="BlankMaster-outline1">
      <style:paragraph-properties fo:margin-top="0.4cm" fo:margin-bottom="0cm"/>
      <style:text-properties fo:font-size="28pt" style:font-size-asian="28pt" style:font-size-complex="28pt"/>
    </style:style>
    <style:style style:name="BlankMaster-outline3" style:family="presentation" style:parent-style-name="BlankMaster-outline2">
      <style:paragraph-properties fo:margin-top="0.3cm" fo:margin-bottom="0cm"/>
      <style:text-properties fo:font-size="24pt" style:font-size-asian="24pt" style:font-size-complex="24pt"/>
    </style:style>
    <style:style style:name="BlankMaster-outline4" style:family="presentation" style:parent-style-name="BlankMaster-outline3">
      <style:paragraph-properties fo:margin-top="0.2cm" fo:margin-bottom="0cm"/>
      <style:text-properties fo:font-size="20pt" style:font-size-asian="20pt" style:font-size-complex="20pt"/>
    </style:style>
    <style:style style:name="BlankMaster-outline5" style:family="presentation" style:parent-style-name="BlankMaster-outline4">
      <style:paragraph-properties fo:margin-top="0.1cm" fo:margin-bottom="0cm"/>
      <style:text-properties fo:font-size="20pt" style:font-size-asian="20pt" style:font-size-complex="20pt"/>
    </style:style>
    <style:style style:name="BlankMaster-outline6" style:family="presentation" style:parent-style-name="BlankMaster-outline5">
      <style:paragraph-properties fo:margin-top="0.1cm" fo:margin-bottom="0cm"/>
      <style:text-properties fo:font-size="20pt" style:font-size-asian="20pt" style:font-size-complex="20pt"/>
    </style:style>
    <style:style style:name="BlankMaster-outline7" style:family="presentation" style:parent-style-name="BlankMaster-outline6">
      <style:paragraph-properties fo:margin-top="0.1cm" fo:margin-bottom="0cm"/>
      <style:text-properties fo:font-size="20pt" style:font-size-asian="20pt" style:font-size-complex="20pt"/>
    </style:style>
    <style:style style:name="BlankMaster-outline8" style:family="presentation" style:parent-style-name="BlankMaster-outline7">
      <style:paragraph-properties fo:margin-top="0.1cm" fo:margin-bottom="0cm"/>
      <style:text-properties fo:font-size="20pt" style:font-size-asian="20pt" style:font-size-complex="20pt"/>
    </style:style>
    <style:style style:name="BlankMaster-outline9" style:family="presentation" style:parent-style-name="BlankMaster-outline8">
      <style:paragraph-properties fo:margin-top="0.1cm" fo:margin-bottom="0cm"/>
      <style:text-properties fo:font-size="20pt" style:font-size-asian="20pt" style:font-size-complex="20pt"/>
    </style:style>
    <style:style style:name="BlankMaster-subtitle" style:family="presentation">
      <style:graphic-properties draw:stroke="none" draw:fill="none" draw:textarea-vertical-align="middle">
        <text:list-style style:name="Blank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BlankMaster-title" style:family="presentation">
      <style:graphic-properties draw:stroke="none" draw:fill="none" draw:textarea-vertical-align="middle">
        <text:list-style style:name="Blank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4.288cm" style:print-orientation="landscape"/>
    </style:page-layout>
    <style:style style:name="Mdp1" style:family="drawing-page">
      <style:drawing-page-properties draw:background-size="border" draw:fill="solid" draw:fill-color="#ffffff" draw:opacity="100%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1" style:family="presentation" style:parent-style-name="Title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2" style:family="presentation" style:parent-style-name="Title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3" style:family="presentation" style:parent-style-name="Title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4" style:family="presentation" style:parent-style-name="Title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5" style:family="presentation" style:parent-style-name="TitleAndSubtitle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6" style:family="presentation" style:parent-style-name="TitleAndSubtitle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7" style:family="presentation" style:parent-style-name="SlideTitle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8" style:family="presentation" style:parent-style-name="SlideTitle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9" style:family="presentation" style:parent-style-name="TitleAndContent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10" style:family="presentation" style:parent-style-name="TitleAndContent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11" style:family="presentation" style:parent-style-name="TitleAndTwoColumns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12" style:family="presentation" style:parent-style-name="TitleAndTwoColumns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13" style:family="presentation" style:parent-style-name="Blank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14" style:family="presentation" style:parent-style-name="Blank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text-properties fo:font-size="28pt" style:font-size-asian="28pt" style:font-size-complex="28pt"/>
    </style:style>
    <style:style style:name="MP6" style:family="paragraph">
      <loext:graphic-properties draw:fill="none" draw:fill-color="#ffffff"/>
      <style:text-properties fo:font-size="28pt" style:font-size-asian="28pt" style:font-size-complex="28pt"/>
    </style:style>
    <style:style style:name="MP7" style:family="paragraph">
      <style:paragraph-properties fo:text-align="end"/>
      <style:text-properties fo:font-size="28pt" style:font-size-asian="28pt" style:font-size-complex="28pt"/>
    </style:style>
    <style:style style:name="MP8" style:family="paragraph">
      <loext:graphic-properties draw:fill="none" draw:fill-color="#ffffff"/>
      <style:paragraph-properties fo:text-align="end"/>
      <style:text-properties fo:font-size="28pt" style:font-size-asian="28pt" style:font-size-complex="2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size="28pt" style:font-size-asian="28pt" style:font-size-complex="28pt"/>
    </style:style>
    <text:list-style style:name="ML1">
      <text:list-level-style-bullet text:level="1" text:bullet-char="">
        <style:list-level-properties text:min-label-width="0.6cm"/>
        <style:text-properties fo:font-family="Symbol" style:use-window-font-color="true" fo:font-size="45%"/>
      </text:list-level-style-bullet>
      <text:list-level-style-bullet text:level="2" text:bullet-char="">
        <style:list-level-properties text:space-before="0.6cm" text:min-label-width="0.6cm"/>
        <style:text-properties fo:font-family="Symbol" style:use-window-font-color="true" fo:font-size="45%"/>
      </text:list-level-style-bullet>
      <text:list-level-style-bullet text:level="3" text:bullet-char="">
        <style:list-level-properties text:space-before="1.2cm" text:min-label-width="0.6cm"/>
        <style:text-properties fo:font-family="Symbol" style:use-window-font-color="true" fo:font-size="45%"/>
      </text:list-level-style-bullet>
      <text:list-level-style-bullet text:level="4" text:bullet-char="">
        <style:list-level-properties text:space-before="1.8cm" text:min-label-width="0.6cm"/>
        <style:text-properties fo:font-family="Symbol" style:use-window-font-color="true" fo:font-size="45%"/>
      </text:list-level-style-bullet>
      <text:list-level-style-bullet text:level="5" text:bullet-char="">
        <style:list-level-properties text:space-before="2.4cm" text:min-label-width="0.6cm"/>
        <style:text-properties fo:font-family="Symbol" style:use-window-font-color="true" fo:font-size="45%"/>
      </text:list-level-style-bullet>
      <text:list-level-style-bullet text:level="6" text:bullet-char="">
        <style:list-level-properties text:space-before="3cm" text:min-label-width="0.6cm"/>
        <style:text-properties fo:font-family="Symbol" style:use-window-font-color="true" fo:font-size="45%"/>
      </text:list-level-style-bullet>
      <text:list-level-style-bullet text:level="7" text:bullet-char="">
        <style:list-level-properties text:space-before="3.6cm" text:min-label-width="0.6cm"/>
        <style:text-properties fo:font-family="Symbol" style:use-window-font-color="true" fo:font-size="45%"/>
      </text:list-level-style-bullet>
      <text:list-level-style-bullet text:level="8" text:bullet-char="">
        <style:list-level-properties text:space-before="4.2cm" text:min-label-width="0.6cm"/>
        <style:text-properties fo:font-family="Symbol" style:use-window-font-color="true" fo:font-size="45%"/>
      </text:list-level-style-bullet>
      <text:list-level-style-bullet text:level="9" text:bullet-char="">
        <style:list-level-properties text:space-before="4.8cm" text:min-label-width="0.6cm"/>
        <style:text-properties fo:font-family="Symbol" style:use-window-font-color="true" fo:font-size="45%"/>
      </text:list-level-style-bullet>
      <text:list-level-style-bullet text:level="10" text:bullet-char="">
        <style:list-level-properties text:space-before="5.4cm" text:min-label-width="0.6cm"/>
        <style:text-properties fo:font-family="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</style:handout-master>
    <style:master-page style:name="Title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-title" draw:layer="backgroundobjects" svg:width="21.908cm" svg:height="2.762cm" svg:x="1.746cm" svg:y="0.761cm" presentation:class="title" presentation:placeholder="true">
        <draw:text-box/>
      </draw:frame>
      <draw:frame presentation:style-name="Title-title" draw:layer="backgroundobjects" svg:width="21.908cm" svg:height="9.066cm" svg:x="1.746cm" svg:y="3.804cm" presentation:class="title" presentation:placeholder="true">
        <draw:text-box/>
      </draw:frame>
      <presentation:notes style:page-layout-name="PM0">
        <draw:page-thumbnail presentation:style-name="Title-title" draw:layer="backgroundobjects" svg:width="14.848cm" svg:height="11.136cm" svg:x="3.075cm" svg:y="2.257cm" presentation:class="page"/>
        <draw:frame presentation:style-name="Title-notes" draw:layer="backgroundobjects" svg:width="16.799cm" svg:height="13.364cm" svg:x="2.1cm" svg:y="14.107cm" presentation:class="notes" presentation:placeholder="true">
          <draw:text-box/>
        </draw:frame>
        <draw:frame presentation:style-name="Mpr1" draw:text-style-name="MP6" draw:layer="backgroundobjects" svg:width="9.113cm" svg:height="1.484cm" svg:x="0cm" svg:y="0cm" presentation:class="header">
          <draw:text-box>
            <text:p text:style-name="MP5">
              <text:span text:style-name="MT2">
                <presentation:header/>
              </text:span>
              <text:span text:style-name="MT2">
                <text:s/>
              </text:span>
            </text:p>
          </draw:text-box>
        </draw:frame>
        <draw:frame presentation:style-name="Mpr1" draw:text-style-name="MP8" draw:layer="backgroundobjects" svg:width="9.113cm" svg:height="1.484cm" svg:x="11.886cm" svg:y="0cm" presentation:class="date-time">
          <draw:text-box>
            <text:p text:style-name="MP7">
              <text:span text:style-name="MT2">
                <presentation:date-time/>
              </text:span>
              <text:span text:style-name="MT2">
                <text:s/>
              </text:span>
            </text:p>
          </draw:text-box>
        </draw:frame>
        <draw:frame presentation:style-name="Mpr2" draw:text-style-name="MP6" draw:layer="backgroundobjects" svg:width="9.113cm" svg:height="1.484cm" svg:x="0cm" svg:y="28.215cm" presentation:class="footer">
          <draw:text-box>
            <text:p text:style-name="MP5">
              <text:span text:style-name="MT2">
                <presentation:footer/>
              </text:span>
              <text:span text:style-name="MT2">
                <text:s/>
              </text:span>
            </text:p>
          </draw:text-box>
        </draw:frame>
        <draw:frame presentation:style-name="Mpr2" draw:text-style-name="MP8" draw:layer="backgroundobjects" svg:width="9.113cm" svg:height="1.484cm" svg:x="11.886cm" svg:y="28.215cm" presentation:class="page-number">
          <draw:text-box>
            <text:p text:style-name="MP7">
              <text:span text:style-name="MT2">
                <text:page-number>&lt;номер&gt;</text:page-number>
              </text:span>
              <text:span text:style-name="MT2">
                <text:s/>
              </text:span>
            </text:p>
          </draw:text-box>
        </draw:frame>
      </presentation:notes>
    </style:master-page>
    <style:master-page style:name="Title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Master-title" draw:layer="backgroundobjects" svg:width="19.05cm" svg:height="9.608cm" svg:x="3.175cm" svg:y="2.338cm" presentation:class="title" presentation:placeholder="true">
        <draw:text-box/>
      </draw:frame>
      <draw:frame presentation:style-name="TitleMaster-outline1" draw:layer="backgroundobjects" svg:width="22.859cm" svg:height="8.286cm" svg:x="1.27cm" svg:y="3.343cm" presentation:class="outline" presentation:placeholder="true">
        <draw:text-box/>
      </draw:frame>
      <presentation:notes style:page-layout-name="PM0">
        <office:forms form:automatic-focus="false" form:apply-design-mode="false"/>
        <draw:page-thumbnail presentation:style-name="TitleMaster-title" draw:layer="backgroundobjects" svg:width="0.001cm" svg:height="0.001cm" svg:x="0cm" svg:y="2.257cm" presentation:class="page"/>
        <draw:frame presentation:style-name="TitleMaster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TitleAndSubtitle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AndSubtitleMaster-title" draw:layer="backgroundobjects" svg:width="19.05cm" svg:height="4.974cm" svg:x="3.175cm" svg:y="2.338cm" presentation:class="title" presentation:placeholder="true">
        <draw:text-box/>
      </draw:frame>
      <draw:frame presentation:style-name="TitleAndSubtitleMaster-subtitle" draw:layer="backgroundobjects" svg:width="19.05cm" svg:height="3.45cm" svg:x="3.175cm" svg:y="7.505cm" presentation:class="subtitle" presentation:placeholder="true">
        <draw:text-box/>
      </draw:frame>
      <presentation:notes style:page-layout-name="PM0">
        <draw:page-thumbnail presentation:style-name="TitleAndSubtitleMaster-title" draw:layer="backgroundobjects" svg:width="0.001cm" svg:height="0.001cm" svg:x="0cm" svg:y="2.257cm" presentation:class="page"/>
        <draw:frame presentation:style-name="TitleAndSubtitleMaster-notes" draw:layer="backgroundobjects" svg:width="16.799cm" svg:height="13.364cm" svg:x="2.1cm" svg:y="14.107cm" presentation:class="notes" presentation:placeholder="true">
          <draw:text-box/>
        </draw:frame>
        <draw:frame presentation:style-name="Mpr5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5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6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6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SlideTitle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SlideTitleMaster-title" draw:layer="backgroundobjects" svg:width="0.001cm" svg:height="0.001cm" svg:x="0cm" svg:y="0cm" presentation:class="title" presentation:placeholder="true">
        <draw:text-box/>
      </draw:frame>
      <presentation:notes style:page-layout-name="PM0">
        <draw:page-thumbnail presentation:style-name="SlideTitleMaster-title" draw:layer="backgroundobjects" svg:width="0.001cm" svg:height="0.001cm" svg:x="0cm" svg:y="2.257cm" presentation:class="page"/>
        <draw:frame presentation:style-name="SlideTitleMaster-notes" draw:layer="backgroundobjects" svg:width="16.799cm" svg:height="13.364cm" svg:x="2.1cm" svg:y="14.107cm" presentation:class="notes" presentation:placeholder="true">
          <draw:text-box/>
        </draw:frame>
        <draw:frame presentation:style-name="Mpr7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7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8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8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TitleAndContent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AndContentMaster-title" draw:layer="backgroundobjects" svg:width="0.001cm" svg:height="0.001cm" svg:x="0cm" svg:y="0cm" presentation:class="title" presentation:placeholder="true">
        <draw:text-box/>
      </draw:frame>
      <draw:frame presentation:style-name="TitleAndContentMaster-title" draw:layer="backgroundobjects" svg:width="0.001cm" svg:height="0.001cm" svg:x="0cm" svg:y="0cm" presentation:class="title" presentation:placeholder="true">
        <draw:text-box/>
      </draw:frame>
      <presentation:notes style:page-layout-name="PM0">
        <draw:page-thumbnail presentation:style-name="TitleAndContentMaster-title" draw:layer="backgroundobjects" svg:width="0.001cm" svg:height="0.001cm" svg:x="0cm" svg:y="2.257cm" presentation:class="page"/>
        <draw:frame presentation:style-name="TitleAndContentMaster-notes" draw:layer="backgroundobjects" svg:width="16.799cm" svg:height="13.364cm" svg:x="2.1cm" svg:y="14.107cm" presentation:class="notes" presentation:placeholder="true">
          <draw:text-box/>
        </draw:frame>
        <draw:frame presentation:style-name="Mpr9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9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0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0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TitleAndTwoColumns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AndTwoColumnsMaster-title" draw:layer="backgroundobjects" svg:width="0.001cm" svg:height="0.001cm" svg:x="0cm" svg:y="0cm" presentation:class="title" presentation:placeholder="true">
        <draw:text-box/>
      </draw:frame>
      <draw:frame presentation:style-name="TitleAndTwoColumnsMaster-title" draw:layer="backgroundobjects" svg:width="10.795cm" svg:height="9.066cm" svg:x="1.746cm" svg:y="3.804cm" presentation:class="title" presentation:placeholder="true">
        <draw:text-box/>
      </draw:frame>
      <draw:frame presentation:style-name="TitleAndTwoColumnsMaster-title" draw:layer="backgroundobjects" svg:width="10.795cm" svg:height="9.066cm" svg:x="12.859cm" svg:y="3.804cm" presentation:class="title" presentation:placeholder="true">
        <draw:text-box/>
      </draw:frame>
      <presentation:notes style:page-layout-name="PM0">
        <draw:page-thumbnail presentation:style-name="TitleAndTwoColumnsMaster-title" draw:layer="backgroundobjects" svg:width="0.001cm" svg:height="0.001cm" svg:x="0cm" svg:y="2.257cm" presentation:class="page"/>
        <draw:frame presentation:style-name="TitleAndTwoColumnsMaster-notes" draw:layer="backgroundobjects" svg:width="16.799cm" svg:height="13.364cm" svg:x="2.1cm" svg:y="14.107cm" presentation:class="notes" presentation:placeholder="true">
          <draw:text-box/>
        </draw:frame>
        <draw:frame presentation:style-name="Mpr11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1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2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2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Blank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presentation:notes style:page-layout-name="PM0">
        <draw:page-thumbnail presentation:style-name="BlankMaster-title" draw:layer="backgroundobjects" svg:width="0.001cm" svg:height="0.001cm" svg:x="0cm" svg:y="2.257cm" presentation:class="page"/>
        <draw:frame presentation:style-name="BlankMaster-notes" draw:layer="backgroundobjects" svg:width="16.799cm" svg:height="13.364cm" svg:x="2.1cm" svg:y="14.107cm" presentation:class="notes" presentation:placeholder="true">
          <draw:text-box/>
        </draw:frame>
        <draw:frame presentation:style-name="Mpr1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</office:master-styles>
</office:document-styles>
</file>