
<file path=Configurations2/accelerator/current.xml>
</file>

<file path=META-INF/manifest.xml><?xml version="1.0" encoding="utf-8"?>
<manifest:manifest xmlns:manifest="urn:oasis:names:tc:opendocument:xmlns:manifest:1.0" xmlns:loext="urn:org:documentfoundation:names:experimental:office:xmlns:loext:1.0" manifest:version="1.3">
  <manifest:file-entry manifest:full-path="/" manifest:version="1.3" manifest:media-type="application/vnd.oasis.opendocument.presentation"/>
  <manifest:file-entry manifest:full-path="Configurations2/accelerator/current.xml" manifest:media-type=""/>
  <manifest:file-entry manifest:full-path="Configurations2/" manifest:media-type="application/vnd.sun.xml.ui.configuration"/>
  <manifest:file-entry manifest:full-path="Pictures/10000001000002090000026877027139A28890F5.png" manifest:media-type="image/png"/>
  <manifest:file-entry manifest:full-path="Pictures/1000000100000187000001D2080E62D2A4AFD0FD.png" manifest:media-type="image/png"/>
  <manifest:file-entry manifest:full-path="Pictures/TablePreview1.svm" manifest:media-type=""/>
  <manifest:file-entry manifest:full-path="Pictures/100000010000017D0000012D8713A90DFD0B58EE.png" manifest:media-type="image/png"/>
  <manifest:file-entry manifest:full-path="Pictures/TablePreview2.svm" manifest:media-type=""/>
  <manifest:file-entry manifest:full-path="Pictures/1000000100000118000001188C7FD621E4485AD1.png" manifest:media-type="image/png"/>
  <manifest:file-entry manifest:full-path="Pictures/10000001000003040000019C5766077AA0235487.png" manifest:media-type="image/png"/>
  <manifest:file-entry manifest:full-path="Pictures/100000010000024100000154C05F3E477FFCA117.png" manifest:media-type="image/png"/>
  <manifest:file-entry manifest:full-path="Pictures/10000001000003650000016BBCE65D8A68A5E684.png" manifest:media-type="image/png"/>
  <manifest:file-entry manifest:full-path="Pictures/10000001000002AA0000015638AB4DCDA8CF577B.png" manifest:media-type="image/png"/>
  <manifest:file-entry manifest:full-path="Pictures/10000001000001F600000142BCC8DD0D344462A0.png" manifest:media-type="image/png"/>
  <manifest:file-entry manifest:full-path="Pictures/100000010000026300000248531287332D2D3040.png" manifest:media-type="image/png"/>
  <manifest:file-entry manifest:full-path="Pictures/1000000100000243000002D904D1F4EC70BA02A1.png" manifest:media-type="image/png"/>
  <manifest:file-entry manifest:full-path="Pictures/100000000000047600000322202560AC5A10339A.png" manifest:media-type="image/png"/>
  <manifest:file-entry manifest:full-path="Pictures/1000000100000209000001C3D611D6D45A14146F.png" manifest:media-type="image/png"/>
  <manifest:file-entry manifest:full-path="styles.xml" manifest:media-type="text/xml"/>
  <manifest:file-entry manifest:full-path="content.xml" manifest:media-type="text/xml"/>
  <manifest:file-entry manifest:full-path="settings.xml" manifest:media-type="text/xml"/>
  <manifest:file-entry manifest:full-path="meta.xml" manifest:media-type="text/xml"/>
  <manifest:file-entry manifest:full-path="Thumbnails/thumbnail.png" manifest:media-type="image/png"/>
</manifest:manifest>
</file>

<file path=content.xml><?xml version="1.0" encoding="utf-8"?>
<office:document-content xmlns:office="urn:oasis:names:tc:opendocument:xmlns:office:1.0" xmlns:ooo="http://openoffice.org/2004/office" xmlns:fo="urn:oasis:names:tc:opendocument:xmlns:xsl-fo-compatible:1.0" xmlns:xlink="http://www.w3.org/1999/xlink" xmlns:dc="http://purl.org/dc/elements/1.1/" xmlns:meta="urn:oasis:names:tc:opendocument:xmlns:meta:1.0" xmlns:style="urn:oasis:names:tc:opendocument:xmlns:style:1.0" xmlns:text="urn:oasis:names:tc:opendocument:xmlns:text:1.0" xmlns:rpt="http://openoffice.org/2005/report" xmlns:draw="urn:oasis:names:tc:opendocument:xmlns:drawing:1.0" xmlns:dr3d="urn:oasis:names:tc:opendocument:xmlns:dr3d:1.0" xmlns:svg="urn:oasis:names:tc:opendocument:xmlns:svg-compatible:1.0" xmlns:chart="urn:oasis:names:tc:opendocument:xmlns:chart:1.0" xmlns:table="urn:oasis:names:tc:opendocument:xmlns:table:1.0" xmlns:number="urn:oasis:names:tc:opendocument:xmlns:datastyle:1.0" xmlns:ooow="http://openoffice.org/2004/writer" xmlns:oooc="http://openoffice.org/2004/calc" xmlns:of="urn:oasis:names:tc:opendocument:xmlns:of:1.2" xmlns:xforms="http://www.w3.org/2002/xforms" xmlns:tableooo="http://openoffice.org/2009/table" xmlns:calcext="urn:org:documentfoundation:names:experimental:calc:xmlns:calcext:1.0" xmlns:drawooo="http://openoffice.org/2010/draw" xmlns:xhtml="http://www.w3.org/1999/xhtml" xmlns:loext="urn:org:documentfoundation:names:experimental:office:xmlns:loext:1.0" xmlns:field="urn:openoffice:names:experimental:ooo-ms-interop:xmlns:field:1.0" xmlns:math="http://www.w3.org/1998/Math/MathML" xmlns:form="urn:oasis:names:tc:opendocument:xmlns:form:1.0" xmlns:script="urn:oasis:names:tc:opendocument:xmlns:script:1.0" xmlns:formx="urn:openoffice:names:experimental:ooxml-odf-interop:xmlns:form:1.0" xmlns:dom="http://www.w3.org/2001/xml-events" xmlns:xsd="http://www.w3.org/2001/XMLSchema" xmlns:xsi="http://www.w3.org/2001/XMLSchema-instance" xmlns:grddl="http://www.w3.org/2003/g/data-view#" xmlns:css3t="http://www.w3.org/TR/css3-text/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3">
  <office:scripts/>
  <office:font-face-decls>
    <style:font-face style:name="Avenir Next LT Pro Light" svg:font-family="'Avenir Next LT Pro Light'"/>
    <style:font-face style:name="Calibri Light" svg:font-family="'Calibri Light'"/>
    <style:font-face style:name="Droid Sans Fallback" svg:font-family="'Droid Sans Fallback'"/>
    <style:font-face style:name="Liberation Sans" svg:font-family="'Liberation Sans'" style:font-family-generic="roman" style:font-pitch="variable"/>
    <style:font-face style:name="Liberation Sans1" svg:font-family="'Liberation Sans'" style:font-family-generic="roman"/>
    <style:font-face style:name="Liberation Serif" svg:font-family="'Liberation Serif'"/>
    <style:font-face style:name="Lucida Sans" svg:font-family="'Lucida Sans'" style:font-family-generic="system" style:font-pitch="variable"/>
    <style:font-face style:name="Lucida Sans1" svg:font-family="'Lucida Sans'" style:font-family-generic="system"/>
    <style:font-face style:name="Microsoft YaHei" svg:font-family="'Microsoft YaHei'" style:font-family-generic="system" style:font-pitch="variable"/>
    <style:font-face style:name="Microsoft YaHei1" svg:font-family="'Microsoft YaHei'" style:font-family-generic="system"/>
    <style:font-face style:name="Noto Sans" svg:font-family="'Noto Sans'" style:font-family-generic="roman" style:font-pitch="variable"/>
    <style:font-face style:name="Noto Sans1" svg:font-family="'Noto Sans'" style:font-family-generic="roman"/>
    <style:font-face style:name="Symbol" svg:font-family="Symbol" style:font-family-generic="roman" style:font-pitch="variable"/>
    <style:font-face style:name="Times New Roman" svg:font-family="'Times New Roman'" style:font-family-generic="roman" style:font-pitch="variable"/>
    <style:font-face style:name="Times New Roman1" svg:font-family="'Times New Roman'" style:font-pitch="variable"/>
    <style:font-face style:name="XO Oriel" svg:font-family="'XO Oriel'" style:font-family-generic="roman" style:font-pitch="variable"/>
    <style:font-face style:name="XO Oriel1" svg:font-family="'XO Oriel'"/>
    <style:font-face style:name="XO Oriel2" svg:font-family="'XO Oriel'" style:font-family-generic="roman"/>
    <style:font-face style:name="XO Oriel3" svg:font-family="'XO Oriel'" style:font-pitch="variable"/>
    <style:font-face style:name="XO Oriel4" svg:font-family="'XO Oriel'" style:font-family-generic="system"/>
  </office:font-face-decls>
  <office:automatic-styles>
    <style:style style:name="dp1" style:family="drawing-page">
      <style:drawing-page-properties presentation:background-visible="true" presentation:background-objects-visible="true" presentation:display-footer="true" presentation:display-page-number="false" presentation:display-date-time="true"/>
    </style:style>
    <style:style style:name="dp2" style:family="drawing-page">
      <style:drawing-page-properties presentation:display-header="true" presentation:display-footer="true" presentation:display-page-number="false" presentation:display-date-time="true"/>
    </style:style>
    <style:style style:name="gr1" style:family="graphic" style:parent-style-name="standard">
      <style:graphic-properties loext:decorative="false"/>
    </style:style>
    <style:style style:name="gr2" style:family="graphic" style:parent-style-name="Объект_20_без_20_заливки_20_и_20_линий">
      <style:graphic-properties draw:stroke="none" svg:stroke-width="0cm" draw:fill="none" loext:fill-use-slide-background="false" draw:textarea-horizontal-align="center" draw:textarea-vertical-align="top" draw:auto-grow-height="false" fo:padding-top="0.125cm" fo:padding-bottom="0.125cm" fo:padding-left="0.25cm" fo:padding-right="0.25cm" fo:wrap-option="wrap" draw:color-mode="standard" draw:luminance="0%" draw:contrast="0%" draw:gamma="100%" draw:red="0%" draw:green="0%" draw:blue="0%" fo:clip="rect(0cm, 0cm, 0cm, 0cm)" draw:image-opacity="100%" style:mirror="none" loext:decorative="false"/>
    </style:style>
    <style:style style:name="gr3" style:family="graphic" style:parent-style-name="standard" style:list-style-name="L1">
      <style:graphic-properties draw:stroke="none" svg:stroke-width="0cm" draw:fill="none" loext:fill-use-slide-background="false" draw:textarea-horizontal-align="justify" draw:textarea-vertical-align="middle" draw:auto-grow-height="true" draw:fit-to-size="false" style:shrink-to-fit="false" fo:min-height="0cm" fo:min-width="0cm" fo:padding-top="0.127cm" fo:padding-bottom="0.127cm" fo:padding-left="0.254cm" fo:padding-right="0.254cm" fo:wrap-option="wrap" style:writing-mode="lr-tb" loext:decorative="false">
        <style:columns fo:column-count="1" fo:column-gap="0cm">
          <style:column style:rel-width="65535*" fo:start-indent="0cm" fo:end-indent="0cm"/>
        </style:columns>
      </style:graphic-properties>
      <style:paragraph-properties style:writing-mode="lr-tb"/>
    </style:style>
    <style:style style:name="gr4" style:family="graphic" style:parent-style-name="standard" style:list-style-name="L1">
      <style:graphic-properties draw:stroke="none" svg:stroke-width="0cm" draw:fill="none" loext:fill-use-slide-background="false" draw:textarea-horizontal-align="justify" draw:textarea-vertical-align="top" draw:auto-grow-height="true" draw:fit-to-size="false" style:shrink-to-fit="false" fo:min-height="0cm" fo:min-width="0cm" fo:padding-top="0.125cm" fo:padding-bottom="0.125cm" fo:padding-left="0.25cm" fo:padding-right="0.25cm" fo:wrap-option="wrap" loext:decorative="false"/>
      <style:paragraph-properties style:writing-mode="lr-tb"/>
    </style:style>
    <style:style style:name="gr5" style:family="graphic">
      <style:graphic-properties style:protect="size" loext:decorative="false"/>
    </style:style>
    <style:style style:name="gr6" style:family="graphic" style:parent-style-name="Объект_20_без_20_заливки_20_и_20_линий">
      <style:graphic-properties draw:stroke="none" draw:fill="none" draw:textarea-horizontal-align="center" draw:textarea-vertical-align="middle" draw:color-mode="standard" draw:luminance="0%" draw:contrast="0%" draw:gamma="100%" draw:red="0%" draw:green="0%" draw:blue="0%" fo:clip="rect(0cm, 0cm, 0cm, 0cm)" draw:image-opacity="100%" style:mirror="none" loext:decorative="false"/>
    </style:style>
    <style:style style:name="pr1" style:family="presentation" style:parent-style-name="TitleMaster-notes">
      <style:graphic-properties draw:fill-color="#ffffff" fo:min-height="13.364cm" loext:decorative="false"/>
      <style:paragraph-properties style:writing-mode="lr-tb"/>
    </style:style>
    <style:style style:name="pr2" style:family="presentation" style:parent-style-name="TitleMaster-title">
      <style:graphic-properties fo:min-height="3.473cm" loext:decorative="false"/>
      <style:paragraph-properties style:writing-mode="lr-tb"/>
    </style:style>
    <style:style style:name="pr3" style:family="presentation" style:parent-style-name="TitleMaster-title">
      <style:graphic-properties fo:min-height="2.2cm" loext:decorative="false"/>
      <style:paragraph-properties style:writing-mode="lr-tb"/>
    </style:style>
    <style:style style:name="co1" style:family="table-column">
      <style:table-column-properties style:column-width="25.408cm" style:use-optimal-column-width="false"/>
    </style:style>
    <style:style style:name="co2" style:family="table-column">
      <style:table-column-properties style:column-width="8.144cm" style:use-optimal-column-width="false"/>
    </style:style>
    <style:style style:name="co3" style:family="table-column">
      <style:table-column-properties style:column-width="10.039cm" style:use-optimal-column-width="false"/>
    </style:style>
    <style:style style:name="ro1" style:family="table-row">
      <style:table-row-properties style:row-height="1.377cm" style:use-optimal-row-height="false"/>
    </style:style>
    <style:style style:name="ro2" style:family="table-row">
      <style:table-row-properties style:row-height="2.634cm" style:use-optimal-row-height="false"/>
    </style:style>
    <style:style style:name="ro3" style:family="table-row">
      <style:table-row-properties style:row-height="1.525cm" style:use-optimal-row-height="false"/>
    </style:style>
    <style:style style:name="ro4" style:family="table-row">
      <style:table-row-properties style:row-height="1.906cm" style:use-optimal-row-height="false"/>
    </style:style>
    <style:style style:name="ce1" style:family="table-cell">
      <loext:graphic-properties draw:fill="none" loext:fill-use-slide-background="false" draw:textarea-vertical-align="top" fo:padding-top="0cm" fo:padding-bottom="0cm" fo:padding-left="0cm" fo:padding-right="0cm"/>
      <style:paragraph-properties fo:border="none"/>
    </style:style>
    <style:style style:name="ce2" style:family="table-cell">
      <loext:graphic-properties draw:fill="none" loext:fill-use-slide-background="false" draw:textarea-vertical-align="top" fo:padding-top="0cm" fo:padding-bottom="0cm" fo:padding-left="0.19cm" fo:padding-right="0.19cm"/>
      <style:paragraph-properties fo:border="none"/>
    </style:style>
    <style:style style:name="P1" style:family="paragraph">
      <style:paragraph-properties fo:margin-left="0cm" fo:margin-right="0cm" fo:margin-top="0.106cm" fo:margin-bottom="0cm" fo:line-height="150%" fo:text-align="center" fo:text-indent="0cm" style:punctuation-wrap="hanging" loext:tab-stop-distance="2.54cm" style:writing-mode="lr-tb">
        <style:tab-stops/>
      </style:paragraph-properties>
      <style:text-properties fo:hyphenate="false"/>
    </style:style>
    <style:style style:name="P2" style:family="paragraph">
      <style:paragraph-properties fo:margin-left="0cm" fo:margin-right="0cm" fo:margin-top="0cm" fo:margin-bottom="0.247cm" fo:line-height="90%" fo:text-align="center" fo:text-indent="0cm" style:punctuation-wrap="hanging" loext:tab-stop-distance="2.54cm" style:writing-mode="lr-tb">
        <style:tab-stops/>
      </style:paragraph-properties>
      <style:text-properties fo:hyphenate="false"/>
    </style:style>
    <style:style style:name="P3" style:family="paragraph">
      <style:paragraph-properties fo:margin-left="0cm" fo:margin-right="0cm" fo:margin-top="0cm" fo:margin-bottom="0cm" fo:line-height="150%" fo:text-align="center" fo:text-indent="0cm" style:punctuation-wrap="hanging" loext:tab-stop-distance="2.54cm" style:writing-mode="lr-tb">
        <style:tab-stops/>
      </style:paragraph-properties>
      <style:text-properties fo:hyphenate="false"/>
    </style:style>
    <style:style style:name="P4" style:family="paragraph">
      <style:paragraph-properties fo:margin-left="2.478cm" fo:margin-right="0cm" fo:margin-top="0cm" fo:margin-bottom="0cm" fo:line-height="100%" fo:text-align="start" fo:text-indent="0cm" style:punctuation-wrap="hanging" loext:tab-stop-distance="2.54cm" style:writing-mode="lr-tb">
        <style:tab-stops>
          <style:tab-stop style:position="0cm"/>
        </style:tab-stops>
      </style:paragraph-properties>
      <style:text-properties fo:hyphenate="false"/>
    </style:style>
    <style:style style:name="P5" style:family="paragraph">
      <style:paragraph-properties fo:margin-left="0cm" fo:margin-right="0cm" fo:margin-top="0cm" fo:margin-bottom="0cm" fo:line-height="100%" fo:text-align="start" fo:text-indent="0cm" style:punctuation-wrap="hanging" loext:tab-stop-distance="2.54cm" style:writing-mode="lr-tb">
        <style:tab-stops>
          <style:tab-stop style:position="0cm"/>
        </style:tab-stops>
      </style:paragraph-properties>
      <style:text-properties fo:hyphenate="false"/>
    </style:style>
    <style:style style:name="P6" style:family="paragraph">
      <style:paragraph-properties fo:margin-left="0cm" fo:margin-right="0cm" fo:margin-top="0cm" fo:margin-bottom="0cm" fo:line-height="100%" fo:text-align="start" fo:text-indent="0cm" style:punctuation-wrap="hanging" loext:tab-stop-distance="2.54cm" style:writing-mode="lr-tb">
        <style:tab-stops/>
      </style:paragraph-properties>
      <style:text-properties fo:hyphenate="false"/>
    </style:style>
    <style:style style:name="P7" style:family="paragraph">
      <loext:graphic-properties draw:fill="none"/>
      <style:paragraph-properties fo:text-align="start"/>
      <style:text-properties fo:font-size="18pt"/>
    </style:style>
    <style:style style:name="P8" style:family="paragraph">
      <style:paragraph-properties fo:margin-left="0cm" fo:margin-right="0cm" fo:margin-top="0cm" fo:margin-bottom="0cm" fo:line-height="100%" fo:text-align="center" fo:text-indent="0cm" style:punctuation-wrap="simple" loext:tab-stop-distance="2.54cm" style:writing-mode="lr-tb">
        <style:tab-stops>
          <style:tab-stop style:position="0cm"/>
        </style:tab-stops>
      </style:paragraph-properties>
      <style:text-properties fo:font-size="18pt" fo:hyphenate="false"/>
    </style:style>
    <style:style style:name="P9" style:family="paragraph">
      <style:paragraph-properties fo:margin-left="0cm" fo:margin-right="0cm" fo:margin-top="0cm" fo:margin-bottom="0cm" fo:line-height="150%" fo:text-align="center" fo:text-indent="1.251cm" style:punctuation-wrap="hanging" loext:tab-stop-distance="2.54cm" style:writing-mode="lr-tb">
        <style:tab-stops>
          <style:tab-stop style:position="0cm"/>
        </style:tab-stops>
      </style:paragraph-properties>
      <style:text-properties fo:font-size="18pt" fo:hyphenate="false"/>
    </style:style>
    <style:style style:name="P10" style:family="paragraph">
      <loext:graphic-properties draw:fill="none"/>
      <style:paragraph-properties fo:margin-left="0cm" fo:margin-right="0cm" fo:margin-top="0cm" fo:margin-bottom="0cm" fo:line-height="100%" fo:text-align="center" fo:text-indent="0cm" style:punctuation-wrap="simple" loext:tab-stop-distance="2.54cm" style:writing-mode="lr-tb" style:font-independent-line-spacing="true">
        <style:tab-stops>
          <style:tab-stop style:position="0cm"/>
        </style:tab-stops>
      </style:paragraph-properties>
      <style:text-properties fo:font-size="18pt" fo:hyphenate="false"/>
    </style:style>
    <style:style style:name="P11" style:family="paragraph">
      <style:paragraph-properties fo:margin-left="0cm" fo:margin-right="0cm" fo:margin-top="0cm" fo:margin-bottom="0cm" fo:line-height="100%" fo:text-align="center" fo:text-indent="0cm" style:punctuation-wrap="simple" loext:tab-stop-distance="2.54cm" style:writing-mode="lr-tb">
        <style:tab-stops>
          <style:tab-stop style:position="0cm"/>
        </style:tab-stops>
      </style:paragraph-properties>
      <style:text-properties fo:hyphenate="false"/>
    </style:style>
    <style:style style:name="P12" style:family="paragraph">
      <loext:graphic-properties draw:fill="none"/>
      <style:paragraph-properties fo:margin-left="0cm" fo:margin-right="0cm" fo:margin-top="0cm" fo:margin-bottom="0cm" fo:line-height="100%" fo:text-align="center" fo:text-indent="0cm" style:punctuation-wrap="simple" loext:tab-stop-distance="2.54cm" style:font-independent-line-spacing="true">
        <style:tab-stops>
          <style:tab-stop style:position="0cm"/>
        </style:tab-stops>
      </style:paragraph-properties>
      <style:text-properties fo:font-size="18pt" fo:hyphenate="false"/>
    </style:style>
    <style:style style:name="P13" style:family="paragraph">
      <loext:graphic-properties draw:fill-color="#ffffff"/>
    </style:style>
    <style:style style:name="P14" style:family="paragraph">
      <loext:graphic-properties draw:fill="none"/>
      <style:paragraph-properties fo:text-align="center"/>
    </style:style>
    <style:style style:name="T1" style:family="text">
      <style:text-properties fo:text-transform="uppercase" fo:color="#000000" loext:opacity="100%" style:text-outline="false" style:text-line-through-style="none" style:text-line-through-type="none" style:text-position="0% 100%" style:font-name="Avenir Next LT Pro Light" fo:font-size="12pt" fo:letter-spacing="normal" fo:language="ru" fo:country="RU" fo:font-style="normal" style:text-underline-style="none" fo:font-weight="normal" fo:background-color="transparent" style:font-size-asian="12pt" style:font-style-asian="normal" style:font-weight-asian="normal" style:font-name-complex="Calibri Light" style:font-size-complex="12pt" style:font-style-complex="normal" style:font-weight-complex="normal">
        <loext:char-complex-color loext:theme-type="dark1" loext:color-type="theme"/>
      </style:text-properties>
    </style:style>
    <style:style style:name="T2" style:family="text">
      <style:text-properties fo:font-variant="normal" fo:text-transform="none" fo:color="#000000" loext:opacity="100%" style:text-outline="false" style:text-line-through-style="none" style:text-line-through-type="none" style:text-position="0% 100%" style:font-name="Avenir Next LT Pro Light" fo:font-size="12pt" fo:letter-spacing="normal" fo:language="ru" fo:country="RU" fo:font-style="normal" style:text-underline-style="none" fo:font-weight="normal" fo:background-color="transparent" style:font-size-asian="12pt" style:font-style-asian="normal" style:font-weight-asian="normal" style:font-name-complex="Calibri Light" style:font-size-complex="12pt" style:font-style-complex="normal" style:font-weight-complex="normal">
        <loext:char-complex-color loext:theme-type="dark1" loext:color-type="theme"/>
      </style:text-properties>
    </style:style>
    <style:style style:name="T3" style:family="text">
      <style:text-properties fo:font-variant="normal" fo:text-transform="none" fo:color="#000000" loext:opacity="100%" style:text-outline="false" style:text-line-through-style="none" style:text-line-through-type="none" style:text-position="0% 100%" style:font-name="Symbol" fo:font-size="12pt" fo:letter-spacing="normal" fo:language="ru" fo:country="RU" fo:font-style="normal" style:text-underline-style="none" fo:font-weight="normal" fo:background-color="transparent" style:font-size-asian="12pt" style:font-style-asian="normal" style:font-weight-asian="normal" style:font-name-complex="Calibri Light" style:font-size-complex="12pt" style:font-style-complex="normal" style:font-weight-complex="normal">
        <loext:char-complex-color loext:theme-type="dark1" loext:color-type="theme"/>
      </style:text-properties>
    </style:style>
    <style:style style:name="T4" style:family="text">
      <style:text-properties fo:font-variant="normal" fo:text-transform="none" fo:color="#000000" loext:opacity="100%" style:text-outline="false" style:text-line-through-style="none" style:text-line-through-type="none" style:text-position="0% 100%" style:font-name="Avenir Next LT Pro Light" fo:font-size="16pt" fo:letter-spacing="normal" fo:language="ru" fo:country="RU" fo:font-style="normal" style:text-underline-style="none" fo:font-weight="normal" fo:background-color="transparent" style:font-size-asian="16pt" style:font-style-asian="normal" style:font-weight-asian="normal" style:font-name-complex="Calibri Light" style:font-size-complex="16pt" style:font-style-complex="normal" style:font-weight-complex="normal">
        <loext:char-complex-color loext:theme-type="dark1" loext:color-type="theme"/>
      </style:text-properties>
    </style:style>
    <style:style style:name="T5" style:family="text">
      <style:text-properties fo:font-variant="normal" fo:text-transform="none" fo:color="#000000" loext:opacity="100%" style:text-outline="false" style:text-line-through-style="none" style:text-line-through-type="none" style:text-position="0% 100%" style:font-name="Times New Roman" fo:font-size="14pt" fo:letter-spacing="normal" fo:language="ru" fo:country="RU" fo:font-style="normal" style:text-underline-style="none" fo:font-weight="bold" fo:background-color="transparent" style:font-name-asian="Droid Sans Fallback" style:font-size-asian="14pt" style:font-style-asian="normal" style:font-weight-asian="bold" style:font-name-complex="Times New Roman" style:font-size-complex="14pt" style:font-style-complex="normal" style:font-weight-complex="bold">
        <loext:char-complex-color loext:theme-type="dark1" loext:color-type="theme"/>
      </style:text-properties>
    </style:style>
    <style:style style:name="T6" style:family="text">
      <style:text-properties fo:font-variant="normal" fo:text-transform="none" fo:color="#000000" loext:opacity="100%" style:text-outline="false" style:text-line-through-style="none" style:text-line-through-type="none" style:text-position="0% 100%" style:font-name="Times New Roman" fo:font-size="18pt" fo:letter-spacing="normal" fo:language="ru" fo:country="RU" fo:font-style="normal" style:text-underline-style="none" fo:font-weight="bold" fo:background-color="transparent" style:font-name-asian="Droid Sans Fallback" style:font-size-asian="18pt" style:font-style-asian="normal" style:font-weight-asian="bold" style:font-name-complex="Calibri Light" style:font-size-complex="18pt" style:font-style-complex="normal" style:font-weight-complex="bold">
        <loext:char-complex-color loext:theme-type="dark1" loext:color-type="theme"/>
      </style:text-properties>
    </style:style>
    <style:style style:name="T7" style:family="text">
      <style:text-properties fo:font-variant="normal" fo:text-transform="none" fo:color="#000000" loext:opacity="100%" style:text-outline="false" style:text-line-through-style="none" style:text-line-through-type="none" style:text-position="0% 100%" style:font-name="Times New Roman" fo:font-size="14pt" fo:letter-spacing="normal" fo:language="ru" fo:country="RU" fo:font-style="normal" style:text-underline-style="none" fo:font-weight="normal" fo:background-color="transparent" style:font-name-asian="Droid Sans Fallback" style:font-size-asian="14pt" style:font-style-asian="normal" style:font-weight-asian="normal" style:font-name-complex="Times New Roman" style:font-size-complex="14pt" style:font-style-complex="normal" style:font-weight-complex="normal">
        <loext:char-complex-color loext:theme-type="dark1" loext:color-type="theme"/>
      </style:text-properties>
    </style:style>
    <style:style style:name="T8" style:family="text">
      <style:text-properties fo:font-variant="normal" fo:text-transform="none" fo:color="#000000" loext:opacity="100%" style:text-outline="false" style:text-line-through-style="none" style:text-line-through-type="none" style:text-position="0% 100%" style:font-name="Liberation Serif" fo:font-size="18pt" fo:letter-spacing="normal" fo:language="ru" fo:country="RU" fo:font-style="normal" style:text-underline-style="none" fo:font-weight="normal" fo:background-color="transparent" style:font-name-asian="Droid Sans Fallback" style:font-size-asian="18pt" style:font-style-asian="normal" style:font-weight-asian="normal" style:font-name-complex="Times New Roman" style:font-size-complex="18pt" style:font-style-complex="normal" style:font-weight-complex="normal">
        <loext:char-complex-color loext:theme-type="dark1" loext:color-type="theme"/>
      </style:text-properties>
    </style:style>
    <text:list-style style:name="L1">
      <text:list-level-style-number text:level="1" style:num-format="">
        <style:list-level-properties text:min-label-width="0.6cm"/>
        <style:text-properties fo:color="#000000" fo:font-size="100%"/>
      </text:list-level-style-number>
      <text:list-level-style-bullet text:level="2" text:bullet-char="●">
        <style:list-level-properties text:space-before="0.6cm" text:min-label-width="0.6cm"/>
        <style:text-properties fo:font-family="Open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Open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Open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Open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Open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Open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Open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Open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OpenSymbol" style:use-window-font-color="true" fo:font-size="45%"/>
      </text:list-level-style-bullet>
    </text:list-style>
    <text:list-style style:name="L2">
      <text:list-level-style-bullet text:level="1" text:bullet-char="">
        <style:list-level-properties text:min-label-width="0.6cm"/>
        <style:text-properties fo:font-family="Symbol" style:use-window-font-color="true" fo:font-size="45%"/>
      </text:list-level-style-bullet>
      <text:list-level-style-bullet text:level="2" text:bullet-char="">
        <style:list-level-properties text:space-before="0.6cm" text:min-label-width="0.6cm"/>
        <style:text-properties fo:font-family="Symbol" style:use-window-font-color="true" fo:font-size="45%"/>
      </text:list-level-style-bullet>
      <text:list-level-style-bullet text:level="3" text:bullet-char="">
        <style:list-level-properties text:space-before="1.2cm" text:min-label-width="0.6cm"/>
        <style:text-properties fo:font-family="Symbol" style:use-window-font-color="true" fo:font-size="45%"/>
      </text:list-level-style-bullet>
      <text:list-level-style-bullet text:level="4" text:bullet-char="">
        <style:list-level-properties text:space-before="1.8cm" text:min-label-width="0.6cm"/>
        <style:text-properties fo:font-family="Symbol" style:use-window-font-color="true" fo:font-size="45%"/>
      </text:list-level-style-bullet>
      <text:list-level-style-bullet text:level="5" text:bullet-char="">
        <style:list-level-properties text:space-before="2.4cm" text:min-label-width="0.6cm"/>
        <style:text-properties fo:font-family="Symbol" style:use-window-font-color="true" fo:font-size="45%"/>
      </text:list-level-style-bullet>
      <text:list-level-style-bullet text:level="6" text:bullet-char="">
        <style:list-level-properties text:space-before="3cm" text:min-label-width="0.6cm"/>
        <style:text-properties fo:font-family="Symbol" style:use-window-font-color="true" fo:font-size="45%"/>
      </text:list-level-style-bullet>
      <text:list-level-style-bullet text:level="7" text:bullet-char="">
        <style:list-level-properties text:space-before="3.6cm" text:min-label-width="0.6cm"/>
        <style:text-properties fo:font-family="Symbol" style:use-window-font-color="true" fo:font-size="45%"/>
      </text:list-level-style-bullet>
      <text:list-level-style-bullet text:level="8" text:bullet-char="">
        <style:list-level-properties text:space-before="4.2cm" text:min-label-width="0.6cm"/>
        <style:text-properties fo:font-family="Symbol" style:use-window-font-color="true" fo:font-size="45%"/>
      </text:list-level-style-bullet>
      <text:list-level-style-bullet text:level="9" text:bullet-char="">
        <style:list-level-properties text:space-before="4.8cm" text:min-label-width="0.6cm"/>
        <style:text-properties fo:font-family="Symbol" style:use-window-font-color="true" fo:font-size="45%"/>
      </text:list-level-style-bullet>
      <text:list-level-style-bullet text:level="10" text:bullet-char="">
        <style:list-level-properties text:space-before="5.4cm" text:min-label-width="0.6cm"/>
        <style:text-properties fo:font-family="Symbol" style:use-window-font-color="true" fo:font-size="45%"/>
      </text:list-level-style-bullet>
    </text:list-style>
    <text:list-style style:name="L3">
      <text:list-level-style-bullet text:level="1" text:bullet-char="●">
        <style:list-level-properties text:min-label-width="0.6cm"/>
        <style:text-properties fo:font-family="Open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Open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Open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Open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Open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Open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Open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Open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Open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OpenSymbol" style:use-window-font-color="true" fo:font-size="45%"/>
      </text:list-level-style-bullet>
    </text:list-style>
  </office:automatic-styles>
  <office:body>
    <office:presentation>
      <draw:page draw:name="page1" draw:style-name="dp1" draw:master-page-name="TitleMaster" presentation:presentation-page-layout-name="AL1T0">
        <office:forms form:automatic-focus="false" form:apply-design-mode="false"/>
        <draw:frame draw:name="Таблица 8" draw:style-name="gr1" draw:layer="layout" svg:width="25.407cm" svg:height="4.01cm" svg:x="-0.008cm" svg:y="1.681cm">
          <table:table>
            <table:table-column table:style-name="co1"/>
            <table:table-row table:style-name="ro1">
              <table:table-cell table:style-name="ce1">
                <text:p text:style-name="P1">
                  <text:span text:style-name="T1"/>
                </text:p>
                <text:p text:style-name="P1">
                  <text:span text:style-name="T1">МИНОБРНАУКИ РОССИИ</text:span>
                </text:p>
              </table:table-cell>
            </table:table-row>
            <table:table-row table:style-name="ro2">
              <table:table-cell table:style-name="ce1">
                <text:p text:style-name="P2">
                  <text:span text:style-name="T2">Федеральное государственное бюджетное образовательное учреждение</text:span>
                  <text:span text:style-name="T2">
                    <text:line-break/>
                  </text:span>
                  <text:span text:style-name="T2">высшего образования</text:span>
                  <text:span text:style-name="T2">
                    <text:line-break/>
                  </text:span>
                  <text:span text:style-name="T2">«МИРЭА </text:span>
                  <text:span text:style-name="T3"></text:span>
                  <text:span text:style-name="T2"> Российский технологический университет»</text:span>
                </text:p>
                <text:p text:style-name="P3">
                  <text:span text:style-name="T4">РТУ МИРЭА </text:span>
                </text:p>
              </table:table-cell>
            </table:table-row>
          </table:table>
          <draw:image xlink:href="Pictures/TablePreview1.svm" xlink:type="simple" xlink:show="embed" xlink:actuate="onLoad"/>
        </draw:frame>
        <draw:frame draw:name="Таблица 9" draw:style-name="gr1" draw:layer="layout" svg:width="18.182cm" svg:height="3.43cm" svg:x="-0.008cm" svg:y="9.912cm">
          <table:table>
            <table:table-column table:style-name="co2"/>
            <table:table-column table:style-name="co3"/>
            <table:table-row table:style-name="ro3" table:default-cell-style-name="ce2">
              <table:table-cell>
                <text:p text:style-name="P4">
                  <text:span text:style-name="T2">Студент группы ИКБО-50-23</text:span>
                </text:p>
                <text:p text:style-name="P5">
                  <text:span text:style-name="T2"> </text:span>
                </text:p>
              </table:table-cell>
              <table:table-cell>
                <text:p text:style-name="P6">
                  <text:span text:style-name="T2">Враженко Д.О.</text:span>
                </text:p>
              </table:table-cell>
            </table:table-row>
            <table:table-row table:style-name="ro4" table:default-cell-style-name="ce2">
              <table:table-cell>
                <text:p text:style-name="P4">
                  <text:span text:style-name="T2">Старший преподаватель</text:span>
                </text:p>
                <text:p text:style-name="P5">
                  <text:span text:style-name="T2"> </text:span>
                </text:p>
              </table:table-cell>
              <table:table-cell>
                <text:p text:style-name="P6">
                  <text:span text:style-name="T2">Свищёв А.В.</text:span>
                </text:p>
              </table:table-cell>
            </table:table-row>
          </table:table>
          <draw:image xlink:href="Pictures/TablePreview2.svm" xlink:type="simple" xlink:show="embed" xlink:actuate="onLoad"/>
        </draw:frame>
        <draw:frame draw:name="Рисунок 3" draw:style-name="gr2" draw:text-style-name="P7" draw:layer="layout" svg:width="2.221cm" svg:height="2.334cm" svg:x="11.585cm" svg:y="0cm">
          <draw:image xlink:href="Pictures/1000000100000118000001188C7FD621E4485AD1.png" xlink:type="simple" xlink:show="embed" xlink:actuate="onLoad" draw:mime-type="image/png">
            <text:p/>
          </draw:image>
        </draw:frame>
        <draw:custom-shape draw:name="Rectangle 6" draw:style-name="gr3" draw:text-style-name="P10" draw:layer="layout" svg:width="25.408cm" svg:height="3.178cm" svg:x="-0.008cm" svg:y="6.109cm">
          <text:p text:style-name="P8">
            <text:span text:style-name="T5">Институт информационных технологий (ИИТ)</text:span>
          </text:p>
          <text:p text:style-name="P8">
            <text:span text:style-name="T5">Кафедра практической и прикладной информатики (ППИ)</text:span>
          </text:p>
          <text:p text:style-name="P9">
            <text:span text:style-name="T6">ИТОГОВЫЙ ОТЧЁТ ПО ПРАКТИЧЕСКИМ РАБОТАМ</text:span>
          </text:p>
          <text:p text:style-name="P8">
            <text:span text:style-name="T7">по дисциплине «Анализ и концептуальное моделирование систем»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draw:custom-shape draw:name="TextBox 13" draw:style-name="gr4" draw:text-style-name="P12" draw:layer="layout" svg:width="25.408cm" svg:height="1.013cm" svg:x="-0.008cm" svg:y="13.159cm">
          <text:p text:style-name="P11">
            <text:span text:style-name="T8">Москва 2025 г.</text:span>
          </text:p>
          <draw:enhanced-geometry draw:mirror-horizontal="false" draw:mirror-vertical="false" draw:text-areas="0 0 ?f3 ?f2" svg:viewBox="0 0 0 0" draw:type="ooxml-rect" draw:enhanced-path="M 0 0 L ?f3 0 ?f3 ?f2 0 ?f2 Z N">
            <draw:equation draw:name="f0" draw:formula="logwidth/2"/>
            <draw:equation draw:name="f1" draw:formula="logheight/2"/>
            <draw:equation draw:name="f2" draw:formula="logheight"/>
            <draw:equation draw:name="f3" draw:formula="logwidth"/>
          </draw:enhanced-geometry>
        </draw:custom-shape>
        <presentation:notes draw:style-name="dp2">
          <draw:page-thumbnail draw:style-name="gr5" draw:layer="layout" svg:width="0.001cm" svg:height="0.002cm" svg:x="0.004cm" svg:y="0cm" draw:page-number="1" presentation:class="page"/>
          <draw:frame presentation:style-name="pr1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2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3.473cm" svg:x="3.175cm" svg:y="0.164cm" presentation:class="title" presentation:user-transformed="true">
          <draw:text-box>
            <text:p>Пример диаграммы вариантов использования</text:p>
          </draw:text-box>
        </draw:frame>
        <draw:frame draw:style-name="gr6" draw:text-style-name="P14" draw:layer="layout" svg:width="10.08cm" svg:height="7.963cm" svg:x="7.694cm" svg:y="4.17cm">
          <draw:image xlink:href="Pictures/100000010000017D0000012D8713A90DFD0B58EE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2" presentation:class="page"/>
          <draw:frame presentation:style-name="pr1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3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3.473cm" svg:x="3.175cm" svg:y="0.164cm" presentation:class="title" presentation:user-transformed="true">
          <draw:text-box>
            <text:p>Диаграмма вариантов использования</text:p>
          </draw:text-box>
        </draw:frame>
        <draw:frame draw:style-name="gr6" draw:text-style-name="P14" draw:layer="layout" svg:width="8.975cm" svg:height="10.612cm" svg:x="8.213cm" svg:y="3.683cm">
          <draw:image xlink:href="Pictures/10000001000002090000026877027139A28890F5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3" presentation:class="page"/>
          <draw:frame presentation:style-name="pr1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4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3.473cm" svg:x="3.175cm" svg:y="0.164cm" presentation:class="title" presentation:user-transformed="true">
          <draw:text-box>
            <text:p>Диаграмма классов анализа</text:p>
          </draw:text-box>
        </draw:frame>
        <draw:frame draw:style-name="gr6" draw:text-style-name="P14" draw:layer="layout" svg:width="20.425cm" svg:height="10.9cm" svg:x="2.521cm" svg:y="3.402cm">
          <draw:image xlink:href="Pictures/10000001000003040000019C5766077AA0235487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4" presentation:class="page"/>
          <draw:frame presentation:style-name="pr1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5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3.473cm" svg:x="3.175cm" svg:y="0.164cm" presentation:class="title" presentation:user-transformed="true">
          <draw:text-box>
            <text:p>Пример диаграммы последовательности</text:p>
          </draw:text-box>
        </draw:frame>
        <draw:frame draw:style-name="gr6" draw:text-style-name="P14" draw:layer="layout" svg:width="22.991cm" svg:height="9.603cm" svg:x="1.238cm" svg:y="4.433cm">
          <draw:image xlink:href="Pictures/10000001000003650000016BBCE65D8A68A5E684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5" presentation:class="page"/>
          <draw:frame presentation:style-name="pr1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6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3.473cm" svg:x="3.175cm" svg:y="0.164cm" presentation:class="title" presentation:user-transformed="true">
          <draw:text-box>
            <text:p>Пример диаграммы кооперации</text:p>
          </draw:text-box>
        </draw:frame>
        <draw:frame draw:style-name="gr6" draw:text-style-name="P14" draw:layer="layout" svg:width="15.265cm" svg:height="8.995cm" svg:x="5.101cm" svg:y="3.937cm">
          <draw:image xlink:href="Pictures/100000010000024100000154C05F3E477FFCA117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6" presentation:class="page"/>
          <draw:frame presentation:style-name="pr1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7" draw:style-name="dp1" draw:master-page-name="TitleMaster" presentation:presentation-page-layout-name="AL2T1">
        <office:forms form:automatic-focus="false" form:apply-design-mode="false"/>
        <draw:frame presentation:style-name="pr2" draw:layer="layout" svg:width="19.05cm" svg:height="3.473cm" svg:x="3.175cm" svg:y="0.164cm" presentation:class="title" presentation:user-transformed="true">
          <draw:text-box>
            <text:p>Диаграмма последовательности</text:p>
          </draw:text-box>
        </draw:frame>
        <draw:frame draw:style-name="gr6" draw:text-style-name="P14" draw:layer="layout" svg:width="18.044cm" svg:height="9.048cm" svg:x="3.712cm" svg:y="4.911cm">
          <draw:image xlink:href="Pictures/10000001000002AA0000015638AB4DCDA8CF577B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7" presentation:class="page"/>
          <draw:frame presentation:style-name="pr1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8" draw:style-name="dp1" draw:master-page-name="TitleMaster" presentation:presentation-page-layout-name="AL2T1">
        <office:forms form:automatic-focus="false" form:apply-design-mode="false"/>
        <draw:frame presentation:style-name="pr3" draw:layer="layout" svg:width="19.05cm" svg:height="2.2cm" svg:x="3.175cm" svg:y="0.8cm" presentation:class="title" presentation:user-transformed="true">
          <draw:text-box>
            <text:p>Диаграмма кооперации</text:p>
          </draw:text-box>
        </draw:frame>
        <draw:frame draw:style-name="gr6" draw:text-style-name="P14" draw:layer="layout" svg:width="13.281cm" svg:height="8.519cm" svg:x="6.093cm" svg:y="4.875cm">
          <draw:image xlink:href="Pictures/10000001000001F600000142BCC8DD0D344462A0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8" presentation:class="page"/>
          <draw:frame presentation:style-name="pr1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9" draw:style-name="dp1" draw:master-page-name="TitleMaster" presentation:presentation-page-layout-name="AL2T1">
        <office:forms form:automatic-focus="false" form:apply-design-mode="false"/>
        <draw:frame presentation:style-name="pr3" draw:layer="layout" svg:width="19.05cm" svg:height="2.2cm" svg:x="3.175cm" svg:y="0.8cm" presentation:class="title" presentation:user-transformed="true">
          <draw:text-box>
            <text:p>Диаграмма классов</text:p>
          </draw:text-box>
        </draw:frame>
        <draw:frame draw:style-name="gr6" draw:text-style-name="P14" draw:layer="layout" svg:width="12.007cm" svg:height="11.477cm" svg:x="6.697cm" svg:y="2.801cm">
          <draw:image xlink:href="Pictures/100000010000026300000248531287332D2D3040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9" presentation:class="page"/>
          <draw:frame presentation:style-name="pr1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0" draw:style-name="dp1" draw:master-page-name="TitleMaster" presentation:presentation-page-layout-name="AL2T1">
        <office:forms form:automatic-focus="false" form:apply-design-mode="false"/>
        <draw:frame presentation:style-name="pr3" draw:layer="layout" svg:width="19.05cm" svg:height="2.2cm" svg:x="3.175cm" svg:y="0.8cm" presentation:class="title" presentation:user-transformed="true">
          <draw:text-box>
            <text:p>Диаграмма состояний</text:p>
          </draw:text-box>
        </draw:frame>
        <draw:frame draw:style-name="gr6" draw:text-style-name="P14" draw:layer="layout" svg:width="8.807cm" svg:height="11.09cm" svg:x="8.297cm" svg:y="3.188cm">
          <draw:image xlink:href="Pictures/1000000100000243000002D904D1F4EC70BA02A1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10" presentation:class="page"/>
          <draw:frame presentation:style-name="pr1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1" draw:style-name="dp1" draw:master-page-name="TitleMaster" presentation:presentation-page-layout-name="AL2T1">
        <office:forms form:automatic-focus="false" form:apply-design-mode="false"/>
        <draw:frame presentation:style-name="pr3" draw:layer="layout" svg:width="19.05cm" svg:height="2.2cm" svg:x="3.175cm" svg:y="0.8cm" presentation:class="title" presentation:user-transformed="true">
          <draw:text-box>
            <text:p>Диаграмма деятельности</text:p>
          </draw:text-box>
        </draw:frame>
        <draw:frame draw:style-name="gr6" draw:text-style-name="P14" draw:layer="layout" svg:width="16.305cm" svg:height="11.451cm" svg:x="4.548cm" svg:y="2.827cm">
          <draw:image xlink:href="Pictures/100000000000047600000322202560AC5A10339A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11" presentation:class="page"/>
          <draw:frame presentation:style-name="pr1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2" draw:style-name="dp1" draw:master-page-name="TitleMaster" presentation:presentation-page-layout-name="AL2T1">
        <office:forms form:automatic-focus="false" form:apply-design-mode="false"/>
        <draw:frame presentation:style-name="pr3" draw:layer="layout" svg:width="19.05cm" svg:height="2.2cm" svg:x="3.175cm" svg:y="0.8cm" presentation:class="title" presentation:user-transformed="true">
          <draw:text-box>
            <text:p>Диаграмма компонентов</text:p>
          </draw:text-box>
        </draw:frame>
        <draw:frame draw:style-name="gr6" draw:text-style-name="P14" draw:layer="layout" svg:width="8.706cm" svg:height="10.377cm" svg:x="8.347cm" svg:y="3.222cm">
          <draw:image xlink:href="Pictures/1000000100000187000001D2080E62D2A4AFD0FD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12" presentation:class="page"/>
          <draw:frame presentation:style-name="pr1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draw:page draw:name="page13" draw:style-name="dp1" draw:master-page-name="TitleMaster" presentation:presentation-page-layout-name="AL2T1">
        <draw:frame presentation:style-name="pr2" draw:layer="layout" svg:width="19.05cm" svg:height="3.473cm" svg:x="3.175cm" svg:y="0.164cm" presentation:class="title" presentation:user-transformed="true">
          <draw:text-box>
            <text:p>Диаграмма развертывания</text:p>
          </draw:text-box>
        </draw:frame>
        <draw:frame draw:style-name="gr6" draw:text-style-name="P14" draw:layer="layout" svg:width="12.113cm" svg:height="10.485cm" svg:x="6.644cm" svg:y="3.716cm">
          <draw:image xlink:href="Pictures/1000000100000209000001C3D611D6D45A14146F.png" xlink:type="simple" xlink:show="embed" xlink:actuate="onLoad" draw:mime-type="image/png">
            <text:p/>
          </draw:image>
        </draw:frame>
        <presentation:notes draw:style-name="dp2">
          <draw:page-thumbnail draw:style-name="gr5" draw:layer="layout" svg:width="0.001cm" svg:height="0.002cm" svg:x="0.004cm" svg:y="0cm" draw:page-number="13" presentation:class="page"/>
          <draw:frame presentation:style-name="pr1" draw:text-style-name="P13" draw:layer="layout" svg:width="16.799cm" svg:height="13.364cm" svg:x="2.1cm" svg:y="14.107cm" presentation:class="notes" presentation:placeholder="true">
            <draw:text-box/>
          </draw:frame>
        </presentation:notes>
      </draw:page>
      <presentation:settings presentation:mouse-visible="false"/>
    </office:presentation>
  </office:body>
</office:document-content>
</file>

<file path=meta.xml><?xml version="1.0" encoding="utf-8"?>
<office:document-meta xmlns:office="urn:oasis:names:tc:opendocument:xmlns:office:1.0" xmlns:ooo="http://openoffice.org/2004/office" xmlns:xlink="http://www.w3.org/1999/xlink" xmlns:dc="http://purl.org/dc/elements/1.1/" xmlns:meta="urn:oasis:names:tc:opendocument:xmlns:meta:1.0" xmlns:grddl="http://www.w3.org/2003/g/data-view#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3">
  <office:meta>
    <meta:creation-date>2016-09-26T13:24:41.636000000</meta:creation-date>
    <meta:generator>LibreOffice/7.6.2.1$Windows_X86_64 LibreOffice_project/56f7684011345957bbf33a7ee678afaf4d2ba333</meta:generator>
    <dc:date>2025-05-14T16:58:45.194000000</dc:date>
    <meta:editing-duration>PT22M20S</meta:editing-duration>
    <meta:editing-cycles>2</meta:editing-cycles>
    <meta:document-statistic meta:object-count="119"/>
  </office:meta>
</office:document-meta>
</file>

<file path=settings.xml><?xml version="1.0" encoding="utf-8"?>
<office:document-settings xmlns:office="urn:oasis:names:tc:opendocument:xmlns:office:1.0" xmlns:ooo="http://openoffice.org/2004/office" xmlns:xlink="http://www.w3.org/1999/xlink" xmlns:config="urn:oasis:names:tc:opendocument:xmlns:config:1.0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3">
  <office:settings>
    <config:config-item-set config:name="ooo:view-settings">
      <config:config-item config:name="VisibleAreaTop" config:type="int">-3175</config:config-item>
      <config:config-item config:name="VisibleAreaLeft" config:type="int">-3395</config:config-item>
      <config:config-item config:name="VisibleAreaWidth" config:type="int">37108</config:config-item>
      <config:config-item config:name="VisibleAreaHeight" config:type="int">19050</config:config-item>
      <config:config-item-map-indexed config:name="Views">
        <config:config-item-map-entry>
          <config:config-item config:name="ViewId" config:type="string">view1</config:config-item>
          <config:config-item config:name="GridIsVisible" config:type="boolean">false</config:config-item>
          <config:config-item config:name="GridIsFront" config:type="boolean">false</config:config-item>
          <config:config-item config:name="IsSnapToGrid" config:type="boolean">true</config:config-item>
          <config:config-item config:name="IsSnapToPageMargins" config:type="boolean">true</config:config-item>
          <config:config-item config:name="IsSnapToSnapLines" config:type="boolean">true</config:config-item>
          <config:config-item config:name="IsSnapToObjectFrame" config:type="boolean">true</config:config-item>
          <config:config-item config:name="IsSnapToObjectPoints" config:type="boolean">false</config:config-item>
          <config:config-item config:name="IsPlusHandlesAlwaysVisible" config:type="boolean">false</config:config-item>
          <config:config-item config:name="IsFrameDragSingles" config:type="boolean">true</config:config-item>
          <config:config-item config:name="EliminatePolyPointLimitAngle" config:type="int">1500</config:config-item>
          <config:config-item config:name="IsEliminatePolyPoints" config:type="boolean">false</config:config-item>
          <config:config-item config:name="VisibleLayers" config:type="base64Binary">Hw==</config:config-item>
          <config:config-item config:name="PrintableLayers" config:type="base64Binary">Hw==</config:config-item>
          <config:config-item config:name="LockedLayers" config:type="base64Binary"/>
          <config:config-item config:name="NoAttribs" config:type="boolean">false</config:config-item>
          <config:config-item config:name="NoColors" config:type="boolean">true</config:config-item>
          <config:config-item config:name="RulerIsVisible" config:type="boolean">false</config:config-item>
          <config:config-item config:name="PageKind" config:type="short">0</config:config-item>
          <config:config-item config:name="SelectedPage" config:type="short">0</config:config-item>
          <config:config-item config:name="IsLayerMode" config:type="boolean">false</config:config-item>
          <config:config-item config:name="IsDoubleClickTextEdit" config:type="boolean">true</config:config-item>
          <config:config-item config:name="IsClickChangeRotation" config:type="boolean">true</config:config-item>
          <config:config-item config:name="SlidesPerRow" config:type="short">4</config:config-item>
          <config:config-item config:name="EditMode" config:type="int">0</config:config-item>
          <config:config-item config:name="VisibleAreaTop" config:type="int">-3175</config:config-item>
          <config:config-item config:name="VisibleAreaLeft" config:type="int">-3395</config:config-item>
          <config:config-item config:name="VisibleAreaWidth" config:type="int">37109</config:config-item>
          <config:config-item config:name="VisibleAreaHeight" config:type="int">19051</config:config-item>
          <config:config-item config:name="GridCoarseWidth" config:type="int">2000</config:config-item>
          <config:config-item config:name="GridCoarseHeight" config:type="int">2000</config:config-item>
          <config:config-item config:name="GridFineWidth" config:type="int">200</config:config-item>
          <config:config-item config:name="GridFineHeight" config:type="int">200</config:config-item>
          <config:config-item config:name="GridSnapWidthXNumerator" config:type="int">200</config:config-item>
          <config:config-item config:name="GridSnapWidthXDenominator" config:type="int">1</config:config-item>
          <config:config-item config:name="GridSnapWidthYNumerator" config:type="int">200</config:config-item>
          <config:config-item config:name="GridSnapWidthYDenominator" config:type="int">1</config:config-item>
          <config:config-item config:name="IsAngleSnapEnabled" config:type="boolean">false</config:config-item>
          <config:config-item config:name="SnapAngle" config:type="int">1500</config:config-item>
          <config:config-item config:name="ZoomOnPage" config:type="boolean">false</config:config-item>
          <config:config-item config:name="AnchoredTextOverflowLegacy" config:type="boolean">true</config:config-item>
          <config:config-item config:name="LegacySingleLineFontwork" config:type="boolean">true</config:config-item>
          <config:config-item config:name="ConnectorUseSnapRect" config:type="boolean">false</config:config-item>
          <config:config-item config:name="IgnoreBreakAfterMultilineField" config:type="boolean">false</config:config-item>
        </config:config-item-map-entry>
      </config:config-item-map-indexed>
    </config:config-item-set>
    <config:config-item-set config:name="ooo:configuration-settings">
      <config:config-item config:name="IsPrintBookletBack" config:type="boolean">true</config:config-item>
      <config:config-item config:name="DefaultTabStop" config:type="int">1250</config:config-item>
      <config:config-item config:name="PrinterName" config:type="string">Microsoft Print to PDF</config:config-item>
      <config:config-item-map-indexed config:name="ForbiddenCharacters">
        <config:config-item-map-entry>
          <config:config-item config:name="Language" config:type="string">ru</config:config-item>
          <config:config-item config:name="Country" config:type="string">RU</config:config-item>
          <config:config-item config:name="Variant" config:type="string"/>
          <config:config-item config:name="BeginLine" config:type="string"/>
          <config:config-item config:name="EndLine" config:type="string"/>
        </config:config-item-map-entry>
      </config:config-item-map-indexed>
      <config:config-item config:name="PrinterSetup" config:type="base64Binary">bBb+/01pY3Jvc29mdCBQcmludCB0byBQREYAAAAAAAAAAAAAAAAAAAAAAAAAAAAAAAAAAAAAAAAAAAAAAAAAAAAAAAAAAAAAAAAAAAAAAAAAAAAAAAAAAAAAAAAAAAAAAAAAAAAAAAAAAAAAAAAAAAAAAAAAAAAAAAAAAAAAAAAAAAAATWljcm9zb2Z0IFByaW50IFRvIFBERgAAAAAAAAAAAAAWAAEAPhUAAAAAAAAEAAhSAAAEdAAAM1ROVwAAAAAKAE0AaQBjAHIAbwBzAG8AZgB0ACAAUAByAGkAbgB0ACAAdABvACAAUABEAEYAAAAAAAAAAAAAAAAAAAAAAAAAAAABBAMG3ABYFAMtAQABAAkAmgs0CGQAAQAPAFgCAgABAFgCAwABAEEANAAAAAAAAAAAAAAAAAAAAAAAAAAAAAAAAAAAAAAAAAAAAAAAAAAAAAAAAAAAAAAAAAAAAAAAAAAAAAAAAAAAAAAAAAAAAAAAAAAAAAEAAAAAAAAAAQAAAAIAAAABAAAA/////0dJUzQAAAAAAAAAAAAAAABESU5VIgDQACwDLBHiXo1TAAAAAAAAAAAAAAAAAAAAAAAAAAAAAAAAAAAAAAUAAAAAABk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AAAAAAAAAAAAAAAAAAAAAAAAAAAAAAAAAAAAAAAAAAAAAAAAAAAAAAAAA0AAAAFNNVEoAAAAAEADAAHsAMAA4ADQARgAwADEARgBBAC0ARQA2ADMANAAtADQARAA3ADcALQA4ADMARQBFAC0AMAA3ADQAOAAxADcAQwAwADMANQA4ADEAfQAAAFJFU0RMTABVbmlyZXNETEwAUGFwZXJTaXplAEE0AE9yaWVudGF0aW9uAFBPUlRSQUlUAFJlc29sdXRpb24AUmVzT3B0aW9uMQBDb2xvck1vZGUAQ29sb3IAAAAAAAAAAAAAAAAAAAAAAAAAAAAAAAAAACwRAABWNERNAQAAAAAAAACcCnAiHAAAAOwAAAADAAAA+gFPCDTmd02D7gdIF8A1gdAAAABMAAAAAwAAAAAIAAAAAAAAAAAAAAMAAAAACAAAKgAAAAAIAAADAAAAQAAAAFYAAAAAEAAARABvAGMAdQBtAGUAbgB0AFUAcwBlAHIAUABhAHMAcwB3AG8AcgBkAAAARABvAGMAdQBtAGUAbgB0AE8AdwBuAGUAcgBQAGEAcwBzAHcAbwByAGQAAABEAG8AYwB1AG0AZQBuAHQAQwByAHkAcAB0AFMAZQBjAHUAcgBpAHQA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SAENPTVBBVF9EVVBMRVhfTU9ERRMARHVwbGV4TW9kZTo6VW5rbm93bgwAUFJJTlRFUl9OQU1FFgBNaWNyb3NvZnQgUHJpbnQgdG8gUERGCwBEUklWRVJfTkFNRRYATWljcm9zb2Z0IFByaW50IFRvIFBERg==</config:config-item>
      <config:config-item config:name="PrinterPaperFromSetup" config:type="boolean">false</config:config-item>
      <config:config-item config:name="IsPrintPageName" config:type="boolean">false</config:config-item>
      <config:config-item config:name="IsPrintDate" config:type="boolean">false</config:config-item>
      <config:config-item config:name="BitmapTableURL" config:type="string">$(inst)/share/palette%3B$(user)/config/standard.sob</config:config-item>
      <config:config-item config:name="IsPrintTime" config:type="boolean">false</config:config-item>
      <config:config-item config:name="ImagePreferredDPI" config:type="int">0</config:config-item>
      <config:config-item config:name="CharacterCompressionType" config:type="short">0</config:config-item>
      <config:config-item config:name="IsPrintHiddenPages" config:type="boolean">true</config:config-item>
      <config:config-item config:name="IsPrintFitPage" config:type="boolean">false</config:config-item>
      <config:config-item config:name="IsPrintTilePage" config:type="boolean">false</config:config-item>
      <config:config-item config:name="SaveThumbnail" config:type="boolean">true</config:config-item>
      <config:config-item config:name="IsPrintBooklet" config:type="boolean">false</config:config-item>
      <config:config-item config:name="IsPrintBookletFront" config:type="boolean">true</config:config-item>
      <config:config-item config:name="PrintQuality" config:type="int">0</config:config-item>
      <config:config-item config:name="ColorTableURL" config:type="string">$(inst)/share/palette%3B$(user)/config/standard.soc</config:config-item>
      <config:config-item config:name="DashTableURL" config:type="string">$(inst)/share/palette%3B$(user)/config/standard.sod</config:config-item>
      <config:config-item config:name="LineEndTableURL" config:type="string">$(inst)/share/palette%3B$(user)/config/standard.soe</config:config-item>
      <config:config-item config:name="HatchTableURL" config:type="string">$(inst)/share/palette%3B$(user)/config/standard.soh</config:config-item>
      <config:config-item config:name="GradientTableURL" config:type="string">$(inst)/share/palette%3B$(user)/config/standard.sog</config:config-item>
      <config:config-item config:name="ApplyUserData" config:type="boolean">true</config:config-item>
      <config:config-item config:name="PageNumberFormat" config:type="int">4</config:config-item>
      <config:config-item config:name="ParagraphSummation" config:type="boolean">false</config:config-item>
      <config:config-item config:name="IsKernAsianPunctuation" config:type="boolean">false</config:config-item>
      <config:config-item config:name="UpdateFromTemplate" config:type="boolean">true</config:config-item>
      <config:config-item config:name="PrinterIndependentLayout" config:type="string">low-resolution</config:config-item>
      <config:config-item config:name="LoadReadonly" config:type="boolean">false</config:config-item>
      <config:config-item config:name="SaveVersionOnClose" config:type="boolean">false</config:config-item>
      <config:config-item config:name="EmbedFonts" config:type="boolean">false</config:config-item>
      <config:config-item config:name="EmbedComplexScriptFonts" config:type="boolean">true</config:config-item>
      <config:config-item config:name="EmbedOnlyUsedFonts" config:type="boolean">false</config:config-item>
      <config:config-item config:name="EmbedLatinScriptFonts" config:type="boolean">true</config:config-item>
      <config:config-item config:name="EmbedAsianScriptFonts" config:type="boolean">true</config:config-item>
      <config:config-item config:name="IsPrintDrawing" config:type="boolean">true</config:config-item>
      <config:config-item config:name="IsPrintNotes" config:type="boolean">false</config:config-item>
      <config:config-item config:name="IsPrintHandout" config:type="boolean">false</config:config-item>
      <config:config-item config:name="IsPrintOutline" config:type="boolean">false</config:config-item>
      <config:config-item config:name="SlidesPerHandout" config:type="short">6</config:config-item>
      <config:config-item config:name="HandoutsHorizontal" config:type="boolean">true</config:config-item>
    </config:config-item-set>
  </office:settings>
</office:document-settings>
</file>

<file path=styles.xml><?xml version="1.0" encoding="utf-8"?>
<office:document-styles xmlns:office="urn:oasis:names:tc:opendocument:xmlns:office:1.0" xmlns:ooo="http://openoffice.org/2004/office" xmlns:fo="urn:oasis:names:tc:opendocument:xmlns:xsl-fo-compatible:1.0" xmlns:xlink="http://www.w3.org/1999/xlink" xmlns:dc="http://purl.org/dc/elements/1.1/" xmlns:meta="urn:oasis:names:tc:opendocument:xmlns:meta:1.0" xmlns:style="urn:oasis:names:tc:opendocument:xmlns:style:1.0" xmlns:text="urn:oasis:names:tc:opendocument:xmlns:text:1.0" xmlns:rpt="http://openoffice.org/2005/report" xmlns:draw="urn:oasis:names:tc:opendocument:xmlns:drawing:1.0" xmlns:dr3d="urn:oasis:names:tc:opendocument:xmlns:dr3d:1.0" xmlns:svg="urn:oasis:names:tc:opendocument:xmlns:svg-compatible:1.0" xmlns:chart="urn:oasis:names:tc:opendocument:xmlns:chart:1.0" xmlns:table="urn:oasis:names:tc:opendocument:xmlns:table:1.0" xmlns:number="urn:oasis:names:tc:opendocument:xmlns:datastyle:1.0" xmlns:ooow="http://openoffice.org/2004/writer" xmlns:oooc="http://openoffice.org/2004/calc" xmlns:css3t="http://www.w3.org/TR/css3-text/" xmlns:of="urn:oasis:names:tc:opendocument:xmlns:of:1.2" xmlns:tableooo="http://openoffice.org/2009/table" xmlns:calcext="urn:org:documentfoundation:names:experimental:calc:xmlns:calcext:1.0" xmlns:drawooo="http://openoffice.org/2010/draw" xmlns:xhtml="http://www.w3.org/1999/xhtml" xmlns:loext="urn:org:documentfoundation:names:experimental:office:xmlns:loext:1.0" xmlns:grddl="http://www.w3.org/2003/g/data-view#" xmlns:field="urn:openoffice:names:experimental:ooo-ms-interop:xmlns:field:1.0" xmlns:math="http://www.w3.org/1998/Math/MathML" xmlns:form="urn:oasis:names:tc:opendocument:xmlns:form:1.0" xmlns:script="urn:oasis:names:tc:opendocument:xmlns:script:1.0" xmlns:dom="http://www.w3.org/2001/xml-events" xmlns:presentation="urn:oasis:names:tc:opendocument:xmlns:presentation:1.0" xmlns:smil="urn:oasis:names:tc:opendocument:xmlns:smil-compatible:1.0" xmlns:anim="urn:oasis:names:tc:opendocument:xmlns:animation:1.0" xmlns:officeooo="http://openoffice.org/2009/office" office:version="1.3">
  <office:font-face-decls>
    <style:font-face style:name="Avenir Next LT Pro Light" svg:font-family="'Avenir Next LT Pro Light'"/>
    <style:font-face style:name="Calibri Light" svg:font-family="'Calibri Light'"/>
    <style:font-face style:name="Droid Sans Fallback" svg:font-family="'Droid Sans Fallback'"/>
    <style:font-face style:name="Liberation Sans" svg:font-family="'Liberation Sans'" style:font-family-generic="roman" style:font-pitch="variable"/>
    <style:font-face style:name="Liberation Sans1" svg:font-family="'Liberation Sans'" style:font-family-generic="roman"/>
    <style:font-face style:name="Liberation Serif" svg:font-family="'Liberation Serif'"/>
    <style:font-face style:name="Lucida Sans" svg:font-family="'Lucida Sans'" style:font-family-generic="system" style:font-pitch="variable"/>
    <style:font-face style:name="Lucida Sans1" svg:font-family="'Lucida Sans'" style:font-family-generic="system"/>
    <style:font-face style:name="Microsoft YaHei" svg:font-family="'Microsoft YaHei'" style:font-family-generic="system" style:font-pitch="variable"/>
    <style:font-face style:name="Microsoft YaHei1" svg:font-family="'Microsoft YaHei'" style:font-family-generic="system"/>
    <style:font-face style:name="Noto Sans" svg:font-family="'Noto Sans'" style:font-family-generic="roman" style:font-pitch="variable"/>
    <style:font-face style:name="Noto Sans1" svg:font-family="'Noto Sans'" style:font-family-generic="roman"/>
    <style:font-face style:name="Symbol" svg:font-family="Symbol" style:font-family-generic="roman" style:font-pitch="variable"/>
    <style:font-face style:name="Times New Roman" svg:font-family="'Times New Roman'" style:font-family-generic="roman" style:font-pitch="variable"/>
    <style:font-face style:name="Times New Roman1" svg:font-family="'Times New Roman'" style:font-pitch="variable"/>
    <style:font-face style:name="XO Oriel" svg:font-family="'XO Oriel'" style:font-family-generic="roman" style:font-pitch="variable"/>
    <style:font-face style:name="XO Oriel1" svg:font-family="'XO Oriel'"/>
    <style:font-face style:name="XO Oriel2" svg:font-family="'XO Oriel'" style:font-family-generic="roman"/>
    <style:font-face style:name="XO Oriel3" svg:font-family="'XO Oriel'" style:font-pitch="variable"/>
    <style:font-face style:name="XO Oriel4" svg:font-family="'XO Oriel'" style:font-family-generic="system"/>
  </office:font-face-decls>
  <office:styles>
    <draw:gradient draw:name="Заливка" draw:style="linear" draw:start-color="#ffffff" draw:end-color="#cccccc" draw:start-intensity="100%" draw:end-intensity="100%" draw:angle="30deg" draw:border="0%">
      <loext:gradient-stop svg:offset="0" loext:color-type="rgb" loext:color-value="#ffffff"/>
      <loext:gradient-stop svg:offset="1" loext:color-type="rgb" loext:color-value="#cccccc"/>
    </draw:gradient>
    <draw:gradient draw:name="Заливка_20_жёлтым" draw:display-name="Заливка жёлтым" draw:style="linear" draw:start-color="#ffde59" draw:end-color="#b47804" draw:start-intensity="100%" draw:end-intensity="100%" draw:angle="30deg" draw:border="0%">
      <loext:gradient-stop svg:offset="0" loext:color-type="rgb" loext:color-value="#ffde59"/>
      <loext:gradient-stop svg:offset="1" loext:color-type="rgb" loext:color-value="#b47804"/>
    </draw:gradient>
    <draw:gradient draw:name="Заливка_20_зелёным" draw:display-name="Заливка зелёным" draw:style="linear" draw:start-color="#77bc65" draw:end-color="#127622" draw:start-intensity="100%" draw:end-intensity="100%" draw:angle="30deg" draw:border="0%">
      <loext:gradient-stop svg:offset="0" loext:color-type="rgb" loext:color-value="#77bc65"/>
      <loext:gradient-stop svg:offset="1" loext:color-type="rgb" loext:color-value="#127622"/>
    </draw:gradient>
    <draw:gradient draw:name="Заливка_20_красным" draw:display-name="Заливка красным" draw:style="linear" draw:start-color="#ff6d6d" draw:end-color="#c9211e" draw:start-intensity="100%" draw:end-intensity="100%" draw:angle="30deg" draw:border="0%">
      <loext:gradient-stop svg:offset="0" loext:color-type="rgb" loext:color-value="#ff6d6d"/>
      <loext:gradient-stop svg:offset="1" loext:color-type="rgb" loext:color-value="#c9211e"/>
    </draw:gradient>
    <draw:gradient draw:name="Заливка_20_синим" draw:display-name="Заливка синим" draw:style="linear" draw:start-color="#729fcf" draw:end-color="#355269" draw:start-intensity="100%" draw:end-intensity="100%" draw:angle="30deg" draw:border="0%">
      <loext:gradient-stop svg:offset="0" loext:color-type="rgb" loext:color-value="#729fcf"/>
      <loext:gradient-stop svg:offset="1" loext:color-type="rgb" loext:color-value="#355269"/>
    </draw:gradient>
    <draw:gradient draw:name="Фигуры" draw:style="rectangular" draw:cx="50%" draw:cy="50%" draw:start-color="#cccccc" draw:end-color="#ffffff" draw:start-intensity="100%" draw:end-intensity="100%" draw:angle="0deg" draw:border="0%">
      <loext:gradient-stop svg:offset="0" loext:color-type="rgb" loext:color-value="#cccccc"/>
      <loext:gradient-stop svg:offset="1" loext:color-type="rgb" loext:color-value="#ffffff"/>
    </draw:gradient>
    <draw:marker draw:name="Arrow" svg:viewBox="0 0 20 30" svg:d="M10 0l-10 30h20z"/>
    <style:default-style style:family="graphic">
      <style:graphic-properties svg:stroke-color="#3465a4" draw:fill-color="#729fcf" fo:wrap-option="no-wrap" style:writing-mode="lr-tb"/>
      <style:paragraph-properties style:text-autospace="ideograph-alpha" style:punctuation-wrap="simple" style:line-break="strict" loext:tab-stop-distance="0cm" style:writing-mode="lr-tb" style:font-independent-line-spacing="false">
        <style:tab-stops/>
      </style:paragraph-properties>
      <style:text-properties style:use-window-font-color="true" loext:opacity="0%" style:font-name="XO Oriel1" fo:font-size="16pt" fo:language="ru" fo:country="RU" style:font-name-asian="XO Oriel1" style:font-size-asian="16pt" style:language-asian="zh" style:country-asian="CN" style:font-name-complex="XO Oriel1" style:font-size-complex="16pt" style:language-complex="hi" style:country-complex="IN"/>
    </style:default-style>
    <style:style style:name="standard" style:family="graphic">
      <style:graphic-properties draw:stroke="solid" svg:stroke-width="0cm" svg:stroke-color="#3465a4" draw:marker-start-width="0.2cm" draw:marker-start-center="false" draw:marker-end-width="0.2cm" draw:marker-end-center="false" draw:fill="solid" draw:fill-color="#729fcf" draw:textarea-horizontal-align="justify" fo:padding-top="0.125cm" fo:padding-bottom="0.125cm" fo:padding-left="0.25cm" fo:padding-right="0.25cm" draw:shadow="hidden" draw:shadow-offset-x="0.2cm" draw:shadow-offset-y="0.2cm" draw:shadow-color="#808080">
        <text:list-style style:name="standard">
          <text:list-level-style-bullet text:level="1" text:bullet-char="">
            <style:list-level-properties text:min-label-width="0.6cm"/>
            <style:text-properties fo:font-family="Symbol" style:use-window-font-color="true" fo:font-size="45%"/>
          </text:list-level-style-bullet>
          <text:list-level-style-bullet text:level="2" text:bullet-char="">
            <style:list-level-properties text:space-before="0.6cm" text:min-label-width="0.6cm"/>
            <style:text-properties fo:font-family="Symbol" style:use-window-font-color="true" fo:font-size="45%"/>
          </text:list-level-style-bullet>
          <text:list-level-style-bullet text:level="3" text:bullet-char="">
            <style:list-level-properties text:space-before="1.2cm" text:min-label-width="0.6cm"/>
            <style:text-properties fo:font-family="Symbol" style:use-window-font-color="true" fo:font-size="45%"/>
          </text:list-level-style-bullet>
          <text:list-level-style-bullet text:level="4" text:bullet-char="">
            <style:list-level-properties text:space-before="1.8cm" text:min-label-width="0.6cm"/>
            <style:text-properties fo:font-family="Symbol" style:use-window-font-color="true" fo:font-size="45%"/>
          </text:list-level-style-bullet>
          <text:list-level-style-bullet text:level="5" text:bullet-char="">
            <style:list-level-properties text:space-before="2.4cm" text:min-label-width="0.6cm"/>
            <style:text-properties fo:font-family="Symbol" style:use-window-font-color="true" fo:font-size="45%"/>
          </text:list-level-style-bullet>
          <text:list-level-style-bullet text:level="6" text:bullet-char="">
            <style:list-level-properties text:space-before="3cm" text:min-label-width="0.6cm"/>
            <style:text-properties fo:font-family="Symbol" style:use-window-font-color="true" fo:font-size="45%"/>
          </text:list-level-style-bullet>
          <text:list-level-style-bullet text:level="7" text:bullet-char="">
            <style:list-level-properties text:space-before="3.6cm" text:min-label-width="0.6cm"/>
            <style:text-properties fo:font-family="Symbol" style:use-window-font-color="true" fo:font-size="45%"/>
          </text:list-level-style-bullet>
          <text:list-level-style-bullet text:level="8" text:bullet-char="">
            <style:list-level-properties text:space-before="4.2cm" text:min-label-width="0.6cm"/>
            <style:text-properties fo:font-family="Symbol" style:use-window-font-color="true" fo:font-size="45%"/>
          </text:list-level-style-bullet>
          <text:list-level-style-bullet text:level="9" text:bullet-char="">
            <style:list-level-properties text:space-before="4.8cm" text:min-label-width="0.6cm"/>
            <style:text-properties fo:font-family="Symbol" style:use-window-font-color="true" fo:font-size="45%"/>
          </text:list-level-style-bullet>
          <text:list-level-style-bullet text:level="10" text:bullet-char="">
            <style:list-level-properties text:space-before="5.4cm" text:min-label-width="0.6cm"/>
            <style:text-properties fo:font-family="Symbol" style:use-window-font-color="true" fo:font-size="45%"/>
          </text:list-level-style-bullet>
        </text:list-style>
      </style:graphic-properties>
      <style:paragraph-properties fo:margin-left="0cm" fo:margin-right="0cm" fo:margin-top="0cm" fo:margin-bottom="0cm" fo:line-height="100%" fo:text-indent="0cm"/>
      <style:text-properties fo:font-variant="normal" fo:text-transform="none" style:use-window-font-color="true" loext:opacity="0%" style:text-outline="false" style:text-line-through-style="none" style:text-line-through-type="none" style:font-name="XO Oriel" fo:font-family="'XO Oriel'" style:font-family-generic="roman" style:font-pitch="variable" fo:font-size="28pt" fo:font-style="normal" fo:text-shadow="none" style:text-underline-style="none" fo:font-weight="normal" style:letter-kerning="true" style:font-name-asian="XO Oriel3" style:font-family-asian="'XO Oriel'" style:font-pitch-asian="variable" style:font-size-asian="28pt" style:font-style-asian="normal" style:font-weight-asian="normal" style:font-name-complex="XO Oriel3" style:font-family-complex="'XO Oriel'" style:font-pitch-complex="variable" style:font-size-complex="28pt" style:font-style-complex="normal" style:font-weight-complex="normal" style:text-emphasize="none" style:font-relief="none" style:text-overline-style="none" style:text-overline-color="font-color"/>
    </style:style>
    <style:style style:name="objectwithoutfill" style:family="graphic" style:parent-style-name="standard">
      <style:graphic-properties svg:stroke-color="#000000" draw:fill="none"/>
    </style:style>
    <style:style style:name="Объект_20_без_20_заливки_20_и_20_линий" style:display-name="Объект без заливки и линий" style:family="graphic" style:parent-style-name="standard">
      <style:graphic-properties draw:stroke="none" draw:fill="none"/>
    </style:style>
    <style:style style:name="Text" style:family="graphic">
      <style:graphic-properties draw:stroke="solid" svg:stroke-color="#cccccc" draw:fill="solid" draw:fill-color="#eeeeee"/>
      <style:text-properties style:font-name="Noto Sans" fo:font-family="'Noto Sans'" style:font-family-generic="roman" style:font-pitch="variable"/>
    </style:style>
    <style:style style:name="A4" style:family="graphic" style:parent-style-name="Text">
      <style:graphic-properties draw:fill="none"/>
      <style:text-properties fo:font-size="18pt"/>
    </style:style>
    <style:style style:name="Title_20_A4" style:display-name="Title A4" style:family="graphic" style:parent-style-name="A4">
      <style:graphic-properties draw:stroke="none"/>
      <style:text-properties fo:font-size="44pt"/>
    </style:style>
    <style:style style:name="Heading_20_A4" style:display-name="Heading A4" style:family="graphic" style:parent-style-name="A4">
      <style:graphic-properties draw:stroke="none"/>
      <style:text-properties fo:font-size="24pt"/>
    </style:style>
    <style:style style:name="Text_20_A4" style:display-name="Text A4" style:family="graphic" style:parent-style-name="A4">
      <style:graphic-properties draw:stroke="none"/>
    </style:style>
    <style:style style:name="A0" style:family="graphic" style:parent-style-name="Text">
      <style:graphic-properties draw:fill="none"/>
      <style:text-properties fo:font-size="48pt"/>
    </style:style>
    <style:style style:name="Title_20_A0" style:display-name="Title A0" style:family="graphic" style:parent-style-name="A0">
      <style:graphic-properties draw:stroke="none"/>
      <style:text-properties fo:font-size="96pt"/>
    </style:style>
    <style:style style:name="Heading_20_A0" style:display-name="Heading A0" style:family="graphic" style:parent-style-name="A0">
      <style:graphic-properties draw:stroke="none"/>
      <style:text-properties fo:font-size="71.9000015258789pt"/>
    </style:style>
    <style:style style:name="Text_20_A0" style:display-name="Text A0" style:family="graphic" style:parent-style-name="A0">
      <style:graphic-properties draw:stroke="none"/>
    </style:style>
    <style:style style:name="Graphic" style:family="graphic">
      <style:graphic-properties draw:fill="solid" draw:fill-color="#ffffff"/>
      <style:text-properties style:font-name="Liberation Sans" fo:font-family="'Liberation Sans'" style:font-family-generic="roman" style:font-pitch="variable" fo:font-size="18pt"/>
    </style:style>
    <style:style style:name="Shapes" style:family="graphic" style:parent-style-name="Graphic">
      <style:graphic-properties draw:stroke="none" draw:fill="gradient" draw:fill-gradient-name="Фигуры"/>
      <style:text-properties fo:font-size="14pt" fo:font-weight="bold"/>
    </style:style>
    <style:style style:name="Filled" style:family="graphic" style:parent-style-name="Shapes">
      <style:graphic-properties draw:fill="gradient" draw:fill-gradient-name="Заливка"/>
    </style:style>
    <style:style style:name="Filled_20_Blue" style:display-name="Filled Blue" style:family="graphic" style:parent-style-name="Filled">
      <style:graphic-properties draw:fill-gradient-name="Заливка_20_синим"/>
      <style:text-properties fo:color="#ffffff" loext:opacity="100%"/>
    </style:style>
    <style:style style:name="Filled_20_Green" style:display-name="Filled Green" style:family="graphic" style:parent-style-name="Filled">
      <style:graphic-properties draw:fill-gradient-name="Заливка_20_зелёным"/>
      <style:text-properties fo:color="#ffffff" loext:opacity="100%" style:font-name="Liberation Sans" fo:font-family="'Liberation Sans'" style:font-family-generic="roman" style:font-pitch="variable"/>
    </style:style>
    <style:style style:name="Filled_20_Red" style:display-name="Filled Red" style:family="graphic" style:parent-style-name="Filled">
      <style:graphic-properties draw:fill-gradient-name="Заливка_20_красным"/>
      <style:text-properties fo:color="#ffffff" loext:opacity="100%"/>
    </style:style>
    <style:style style:name="Filled_20_Yellow" style:display-name="Filled Yellow" style:family="graphic" style:parent-style-name="Filled">
      <style:graphic-properties draw:fill-gradient-name="Заливка_20_жёлтым"/>
      <style:text-properties fo:color="#ffffff" loext:opacity="100%"/>
    </style:style>
    <style:style style:name="Outlined" style:family="graphic" style:parent-style-name="Shapes">
      <style:graphic-properties draw:stroke="solid" svg:stroke-width="0.081cm" svg:stroke-color="#000000" draw:fill="none"/>
    </style:style>
    <style:style style:name="Outlined_20_Blue" style:display-name="Outlined Blue" style:family="graphic" style:parent-style-name="Outlined">
      <style:graphic-properties svg:stroke-color="#355269"/>
      <style:text-properties fo:color="#355269" loext:opacity="100%"/>
    </style:style>
    <style:style style:name="Outlined_20_Green" style:display-name="Outlined Green" style:family="graphic" style:parent-style-name="Outlined">
      <style:graphic-properties svg:stroke-color="#127622"/>
      <style:text-properties fo:color="#127622" loext:opacity="100%"/>
    </style:style>
    <style:style style:name="Outlined_20_Red" style:display-name="Outlined Red" style:family="graphic" style:parent-style-name="Outlined">
      <style:graphic-properties svg:stroke-color="#c9211e"/>
      <style:text-properties fo:color="#c9211e" loext:opacity="100%"/>
    </style:style>
    <style:style style:name="Outlined_20_Yellow" style:display-name="Outlined Yellow" style:family="graphic" style:parent-style-name="Outlined">
      <style:graphic-properties draw:stroke="solid" svg:stroke-color="#b47804"/>
      <style:text-properties fo:color="#b47804" loext:opacity="100%"/>
    </style:style>
    <style:style style:name="Lines" style:family="graphic" style:parent-style-name="Graphic">
      <style:graphic-properties draw:stroke="solid" svg:stroke-color="#000000" draw:fill="none"/>
    </style:style>
    <style:style style:name="Arrow_20_Line" style:display-name="Arrow Line" style:family="graphic" style:parent-style-name="Lines">
      <style:graphic-properties draw:marker-start="Arrow" draw:marker-start-width="0.2cm" draw:marker-end="Arrow" draw:marker-end-width="0.2cm" draw:show-unit="true"/>
    </style:style>
    <style:style style:name="Arrow_20_Dashed" style:display-name="Arrow Dashed" style:family="graphic" style:parent-style-name="Lines">
      <style:graphic-properties draw:stroke="dash"/>
    </style:style>
    <style:style style:name="objectwitharrow" style:family="graphic" style:parent-style-name="standard">
      <style:graphic-properties draw:stroke="solid" svg:stroke-width="0.15cm" svg:stroke-color="#000000" draw:marker-start="Arrow" draw:marker-start-width="0.7cm" draw:marker-start-center="true" draw:marker-end-width="0.3cm"/>
    </style:style>
    <style:style style:name="objectwithshadow" style:family="graphic" style:parent-style-name="standard">
      <style:graphic-properties draw:shadow="visible" draw:shadow-offset-x="0.2cm" draw:shadow-offset-y="0.2cm" draw:shadow-color="#808080"/>
    </style:style>
    <style:style style:name="text" style:family="graphic" style:parent-style-name="standard">
      <style:graphic-properties draw:stroke="none" draw:fill="none"/>
    </style:style>
    <style:style style:name="textbody" style:family="graphic" style:parent-style-name="standard">
      <style:graphic-properties draw:stroke="none" draw:fill="none"/>
      <style:text-properties fo:font-size="28pt"/>
    </style:style>
    <style:style style:name="textbodyjustfied" style:family="graphic" style:parent-style-name="standard">
      <style:graphic-properties draw:stroke="none" draw:fill="none"/>
      <style:paragraph-properties fo:text-align="justify"/>
    </style:style>
    <style:style style:name="textbodyindent" style:family="graphic" style:parent-style-name="standard">
      <style:graphic-properties draw:stroke="none" draw:fill="none"/>
      <style:paragraph-properties fo:margin-left="0cm" fo:margin-right="0cm" fo:text-indent="0.6cm"/>
    </style:style>
    <style:style style:name="title" style:family="graphic" style:parent-style-name="standard">
      <style:graphic-properties draw:stroke="none" draw:fill="none"/>
      <style:text-properties fo:font-size="28pt"/>
    </style:style>
    <style:style style:name="title1" style:family="graphic" style:parent-style-name="standard">
      <style:graphic-properties draw:stroke="none" draw:fill="solid" draw:fill-color="#008080" draw:shadow="visible" draw:shadow-offset-x="0.2cm" draw:shadow-offset-y="0.2cm" draw:shadow-color="#808080"/>
      <style:paragraph-properties fo:text-align="center"/>
      <style:text-properties fo:font-size="28pt"/>
    </style:style>
    <style:style style:name="title2" style:family="graphic" style:parent-style-name="standard">
      <style:graphic-properties svg:stroke-width="0.05cm" draw:fill-color="#ffcc99" draw:shadow="visible" draw:shadow-offset-x="0.2cm" draw:shadow-offset-y="0.2cm" draw:shadow-color="#808080"/>
      <style:paragraph-properties fo:margin-left="0cm" fo:margin-right="0.2cm" fo:margin-top="0.1cm" fo:margin-bottom="0.1cm" fo:text-align="center" fo:text-indent="0cm"/>
      <style:text-properties fo:font-size="28pt"/>
    </style:style>
    <style:style style:name="headline" style:family="graphic" style:parent-style-name="standard">
      <style:graphic-properties draw:stroke="none" draw:fill="none"/>
      <style:paragraph-properties fo:margin-top="0.42cm" fo:margin-bottom="0.21cm"/>
      <style:text-properties fo:font-size="28pt"/>
    </style:style>
    <style:style style:name="headline1" style:family="graphic" style:parent-style-name="standard">
      <style:graphic-properties draw:stroke="none" draw:fill="none"/>
      <style:paragraph-properties fo:margin-top="0.42cm" fo:margin-bottom="0.21cm"/>
      <style:text-properties fo:font-size="28pt" fo:font-weight="bold"/>
    </style:style>
    <style:style style:name="headline2" style:family="graphic" style:parent-style-name="standard">
      <style:graphic-properties draw:stroke="none" draw:fill="none"/>
      <style:paragraph-properties fo:margin-top="0.42cm" fo:margin-bottom="0.21cm"/>
      <style:text-properties fo:font-size="28pt" fo:font-style="italic" fo:font-weight="bold"/>
    </style:style>
    <style:style style:name="measure" style:family="graphic" style:parent-style-name="standard">
      <style:graphic-properties draw:stroke="solid" svg:stroke-color="#000000" draw:marker-start="Arrow" draw:marker-start-width="0.2cm" draw:marker-end="Arrow" draw:marker-end-width="0.2cm" draw:fill="none" draw:show-unit="true"/>
      <style:text-properties fo:font-size="28pt"/>
    </style:style>
    <style:style style:name="Title-background" style:family="presentation">
      <style:graphic-properties draw:stroke="none" draw:fill="solid" draw:fill-color="#ffffff" draw:opacity="100%"/>
      <style:text-properties style:letter-kerning="true"/>
    </style:style>
    <style:style style:name="Title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-outline1" style:family="presentation">
      <style:graphic-properties draw:stroke="none" draw:fill="none" draw:auto-grow-height="false" draw:fit-to-size="false" style:shrink-to-fit="true">
        <text:list-style style:name="Title-outline1">
          <text:list-level-style-bullet text:level="1" text:bullet-char="●">
            <style:list-level-properties text:space-before="0.3cm" text:min-label-width="0.9cm"/>
            <style:text-properties fo:font-family="Open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Open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Open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-outline2" style:family="presentation" style:parent-style-name="Title-outline1">
      <style:paragraph-properties fo:margin-top="0.4cm" fo:margin-bottom="0cm"/>
      <style:text-properties fo:font-size="28pt" style:font-size-asian="28pt" style:font-size-complex="28pt"/>
    </style:style>
    <style:style style:name="Title-outline3" style:family="presentation" style:parent-style-name="Title-outline2">
      <style:paragraph-properties fo:margin-top="0.3cm" fo:margin-bottom="0cm"/>
      <style:text-properties fo:font-size="24pt" style:font-size-asian="24pt" style:font-size-complex="24pt"/>
    </style:style>
    <style:style style:name="Title-outline4" style:family="presentation" style:parent-style-name="Title-outline3">
      <style:paragraph-properties fo:margin-top="0.2cm" fo:margin-bottom="0cm"/>
      <style:text-properties fo:font-size="20pt" style:font-size-asian="20pt" style:font-size-complex="20pt"/>
    </style:style>
    <style:style style:name="Title-outline5" style:family="presentation" style:parent-style-name="Title-outline4">
      <style:paragraph-properties fo:margin-top="0.1cm" fo:margin-bottom="0cm"/>
      <style:text-properties fo:font-size="20pt" style:font-size-asian="20pt" style:font-size-complex="20pt"/>
    </style:style>
    <style:style style:name="Title-outline6" style:family="presentation" style:parent-style-name="Title-outline5">
      <style:paragraph-properties fo:margin-top="0.1cm" fo:margin-bottom="0cm"/>
      <style:text-properties fo:font-size="20pt" style:font-size-asian="20pt" style:font-size-complex="20pt"/>
    </style:style>
    <style:style style:name="Title-outline7" style:family="presentation" style:parent-style-name="Title-outline6">
      <style:paragraph-properties fo:margin-top="0.1cm" fo:margin-bottom="0cm"/>
      <style:text-properties fo:font-size="20pt" style:font-size-asian="20pt" style:font-size-complex="20pt"/>
    </style:style>
    <style:style style:name="Title-outline8" style:family="presentation" style:parent-style-name="Title-outline7">
      <style:paragraph-properties fo:margin-top="0.1cm" fo:margin-bottom="0cm"/>
      <style:text-properties fo:font-size="20pt" style:font-size-asian="20pt" style:font-size-complex="20pt"/>
    </style:style>
    <style:style style:name="Title-outline9" style:family="presentation" style:parent-style-name="Title-outline8">
      <style:paragraph-properties fo:margin-top="0.1cm" fo:margin-bottom="0cm"/>
      <style:text-properties fo:font-size="20pt" style:font-size-asian="20pt" style:font-size-complex="20pt"/>
    </style:style>
    <style:style style:name="Title-subtitle" style:family="presentation">
      <style:graphic-properties draw:stroke="none" draw:fill="none" draw:textarea-vertical-align="middle">
        <text:list-style style:name="Title-sub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-title" style:family="presentation">
      <style:graphic-properties draw:stroke="none" draw:fill="none" draw:textarea-vertical-align="middle">
        <text:list-style style:name="Title-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Lucida Sans" style:font-family-complex="'Lucida Sans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TitleMaster-background" style:family="presentation">
      <style:graphic-properties draw:stroke="none" draw:fill="solid" draw:fill-color="#ffffff" draw:opacity="100%"/>
      <style:text-properties style:letter-kerning="true"/>
    </style:style>
    <style:style style:name="TitleMaster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Master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Master-outline1" style:family="presentation">
      <style:graphic-properties draw:stroke="none" draw:fill="none" draw:auto-grow-height="false" draw:fit-to-size="false" style:shrink-to-fit="true">
        <text:list-style style:name="TitleMaster-outline1">
          <text:list-level-style-bullet text:level="1" text:bullet-char="●">
            <style:list-level-properties text:space-before="0.3cm" text:min-label-width="0.9cm"/>
            <style:text-properties fo:font-family="Open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Open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Open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Master-outline2" style:family="presentation" style:parent-style-name="TitleMaster-outline1">
      <style:paragraph-properties fo:margin-top="0.4cm" fo:margin-bottom="0cm"/>
      <style:text-properties fo:font-size="28pt" style:font-size-asian="28pt" style:font-size-complex="28pt"/>
    </style:style>
    <style:style style:name="TitleMaster-outline3" style:family="presentation" style:parent-style-name="TitleMaster-outline2">
      <style:paragraph-properties fo:margin-top="0.3cm" fo:margin-bottom="0cm"/>
      <style:text-properties fo:font-size="24pt" style:font-size-asian="24pt" style:font-size-complex="24pt"/>
    </style:style>
    <style:style style:name="TitleMaster-outline4" style:family="presentation" style:parent-style-name="TitleMaster-outline3">
      <style:paragraph-properties fo:margin-top="0.2cm" fo:margin-bottom="0cm"/>
      <style:text-properties fo:font-size="20pt" style:font-size-asian="20pt" style:font-size-complex="20pt"/>
    </style:style>
    <style:style style:name="TitleMaster-outline5" style:family="presentation" style:parent-style-name="TitleMaster-outline4">
      <style:paragraph-properties fo:margin-top="0.1cm" fo:margin-bottom="0cm"/>
      <style:text-properties fo:font-size="20pt" style:font-size-asian="20pt" style:font-size-complex="20pt"/>
    </style:style>
    <style:style style:name="TitleMaster-outline6" style:family="presentation" style:parent-style-name="TitleMaster-outline5">
      <style:paragraph-properties fo:margin-top="0.1cm" fo:margin-bottom="0cm"/>
      <style:text-properties fo:font-size="20pt" style:font-size-asian="20pt" style:font-size-complex="20pt"/>
    </style:style>
    <style:style style:name="TitleMaster-outline7" style:family="presentation" style:parent-style-name="TitleMaster-outline6">
      <style:paragraph-properties fo:margin-top="0.1cm" fo:margin-bottom="0cm"/>
      <style:text-properties fo:font-size="20pt" style:font-size-asian="20pt" style:font-size-complex="20pt"/>
    </style:style>
    <style:style style:name="TitleMaster-outline8" style:family="presentation" style:parent-style-name="TitleMaster-outline7">
      <style:paragraph-properties fo:margin-top="0.1cm" fo:margin-bottom="0cm"/>
      <style:text-properties fo:font-size="20pt" style:font-size-asian="20pt" style:font-size-complex="20pt"/>
    </style:style>
    <style:style style:name="TitleMaster-outline9" style:family="presentation" style:parent-style-name="TitleMaster-outline8">
      <style:paragraph-properties fo:margin-top="0.1cm" fo:margin-bottom="0cm"/>
      <style:text-properties fo:font-size="20pt" style:font-size-asian="20pt" style:font-size-complex="20pt"/>
    </style:style>
    <style:style style:name="TitleMaster-subtitle" style:family="presentation">
      <style:graphic-properties draw:stroke="none" draw:fill="none" draw:textarea-vertical-align="middle">
        <text:list-style style:name="TitleMaster-sub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Master-title" style:family="presentation">
      <style:graphic-properties draw:stroke="none" draw:fill="none" draw:textarea-vertical-align="middle">
        <text:list-style style:name="TitleMaster-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Lucida Sans" style:font-family-complex="'Lucida Sans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TitleAndSubtitleMaster-background" style:family="presentation">
      <style:graphic-properties draw:stroke="none" draw:fill="solid" draw:fill-color="#ffffff" draw:opacity="100%"/>
      <style:text-properties style:letter-kerning="true"/>
    </style:style>
    <style:style style:name="TitleAndSubtitleMaster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AndSubtitleMaster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AndSubtitleMaster-outline1" style:family="presentation">
      <style:graphic-properties draw:stroke="none" draw:fill="none" draw:auto-grow-height="false" draw:fit-to-size="false" style:shrink-to-fit="true">
        <text:list-style style:name="TitleAndSubtitleMaster-outline1">
          <text:list-level-style-bullet text:level="1" text:bullet-char="●">
            <style:list-level-properties text:space-before="0.3cm" text:min-label-width="0.9cm"/>
            <style:text-properties fo:font-family="Open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Open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Open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AndSubtitleMaster-outline2" style:family="presentation" style:parent-style-name="TitleAndSubtitleMaster-outline1">
      <style:paragraph-properties fo:margin-top="0.4cm" fo:margin-bottom="0cm"/>
      <style:text-properties fo:font-size="28pt" style:font-size-asian="28pt" style:font-size-complex="28pt"/>
    </style:style>
    <style:style style:name="TitleAndSubtitleMaster-outline3" style:family="presentation" style:parent-style-name="TitleAndSubtitleMaster-outline2">
      <style:paragraph-properties fo:margin-top="0.3cm" fo:margin-bottom="0cm"/>
      <style:text-properties fo:font-size="24pt" style:font-size-asian="24pt" style:font-size-complex="24pt"/>
    </style:style>
    <style:style style:name="TitleAndSubtitleMaster-outline4" style:family="presentation" style:parent-style-name="TitleAndSubtitleMaster-outline3">
      <style:paragraph-properties fo:margin-top="0.2cm" fo:margin-bottom="0cm"/>
      <style:text-properties fo:font-size="20pt" style:font-size-asian="20pt" style:font-size-complex="20pt"/>
    </style:style>
    <style:style style:name="TitleAndSubtitleMaster-outline5" style:family="presentation" style:parent-style-name="TitleAndSubtitleMaster-outline4">
      <style:paragraph-properties fo:margin-top="0.1cm" fo:margin-bottom="0cm"/>
      <style:text-properties fo:font-size="20pt" style:font-size-asian="20pt" style:font-size-complex="20pt"/>
    </style:style>
    <style:style style:name="TitleAndSubtitleMaster-outline6" style:family="presentation" style:parent-style-name="TitleAndSubtitleMaster-outline5">
      <style:paragraph-properties fo:margin-top="0.1cm" fo:margin-bottom="0cm"/>
      <style:text-properties fo:font-size="20pt" style:font-size-asian="20pt" style:font-size-complex="20pt"/>
    </style:style>
    <style:style style:name="TitleAndSubtitleMaster-outline7" style:family="presentation" style:parent-style-name="TitleAndSubtitleMaster-outline6">
      <style:paragraph-properties fo:margin-top="0.1cm" fo:margin-bottom="0cm"/>
      <style:text-properties fo:font-size="20pt" style:font-size-asian="20pt" style:font-size-complex="20pt"/>
    </style:style>
    <style:style style:name="TitleAndSubtitleMaster-outline8" style:family="presentation" style:parent-style-name="TitleAndSubtitleMaster-outline7">
      <style:paragraph-properties fo:margin-top="0.1cm" fo:margin-bottom="0cm"/>
      <style:text-properties fo:font-size="20pt" style:font-size-asian="20pt" style:font-size-complex="20pt"/>
    </style:style>
    <style:style style:name="TitleAndSubtitleMaster-outline9" style:family="presentation" style:parent-style-name="TitleAndSubtitleMaster-outline8">
      <style:paragraph-properties fo:margin-top="0.1cm" fo:margin-bottom="0cm"/>
      <style:text-properties fo:font-size="20pt" style:font-size-asian="20pt" style:font-size-complex="20pt"/>
    </style:style>
    <style:style style:name="TitleAndSubtitleMaster-subtitle" style:family="presentation">
      <style:graphic-properties draw:stroke="none" draw:fill="none" draw:textarea-vertical-align="middle">
        <text:list-style style:name="TitleAndSubtitleMaster-sub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AndSubtitleMaster-title" style:family="presentation">
      <style:graphic-properties draw:stroke="none" draw:fill="none" draw:textarea-vertical-align="middle">
        <text:list-style style:name="TitleAndSubtitleMaster-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Lucida Sans" style:font-family-complex="'Lucida Sans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SlideTitleMaster-background" style:family="presentation">
      <style:graphic-properties draw:stroke="none" draw:fill="solid" draw:fill-color="#ffffff" draw:opacity="100%"/>
      <style:text-properties style:letter-kerning="true"/>
    </style:style>
    <style:style style:name="SlideTitleMaster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SlideTitleMaster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SlideTitleMaster-outline1" style:family="presentation">
      <style:graphic-properties draw:stroke="none" draw:fill="none" draw:auto-grow-height="false" draw:fit-to-size="false" style:shrink-to-fit="true">
        <text:list-style style:name="SlideTitleMaster-outline1">
          <text:list-level-style-bullet text:level="1" text:bullet-char="●">
            <style:list-level-properties text:space-before="0.3cm" text:min-label-width="0.9cm"/>
            <style:text-properties fo:font-family="Open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Open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Open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SlideTitleMaster-outline2" style:family="presentation" style:parent-style-name="SlideTitleMaster-outline1">
      <style:paragraph-properties fo:margin-top="0.4cm" fo:margin-bottom="0cm"/>
      <style:text-properties fo:font-size="28pt" style:font-size-asian="28pt" style:font-size-complex="28pt"/>
    </style:style>
    <style:style style:name="SlideTitleMaster-outline3" style:family="presentation" style:parent-style-name="SlideTitleMaster-outline2">
      <style:paragraph-properties fo:margin-top="0.3cm" fo:margin-bottom="0cm"/>
      <style:text-properties fo:font-size="24pt" style:font-size-asian="24pt" style:font-size-complex="24pt"/>
    </style:style>
    <style:style style:name="SlideTitleMaster-outline4" style:family="presentation" style:parent-style-name="SlideTitleMaster-outline3">
      <style:paragraph-properties fo:margin-top="0.2cm" fo:margin-bottom="0cm"/>
      <style:text-properties fo:font-size="20pt" style:font-size-asian="20pt" style:font-size-complex="20pt"/>
    </style:style>
    <style:style style:name="SlideTitleMaster-outline5" style:family="presentation" style:parent-style-name="SlideTitleMaster-outline4">
      <style:paragraph-properties fo:margin-top="0.1cm" fo:margin-bottom="0cm"/>
      <style:text-properties fo:font-size="20pt" style:font-size-asian="20pt" style:font-size-complex="20pt"/>
    </style:style>
    <style:style style:name="SlideTitleMaster-outline6" style:family="presentation" style:parent-style-name="SlideTitleMaster-outline5">
      <style:paragraph-properties fo:margin-top="0.1cm" fo:margin-bottom="0cm"/>
      <style:text-properties fo:font-size="20pt" style:font-size-asian="20pt" style:font-size-complex="20pt"/>
    </style:style>
    <style:style style:name="SlideTitleMaster-outline7" style:family="presentation" style:parent-style-name="SlideTitleMaster-outline6">
      <style:paragraph-properties fo:margin-top="0.1cm" fo:margin-bottom="0cm"/>
      <style:text-properties fo:font-size="20pt" style:font-size-asian="20pt" style:font-size-complex="20pt"/>
    </style:style>
    <style:style style:name="SlideTitleMaster-outline8" style:family="presentation" style:parent-style-name="SlideTitleMaster-outline7">
      <style:paragraph-properties fo:margin-top="0.1cm" fo:margin-bottom="0cm"/>
      <style:text-properties fo:font-size="20pt" style:font-size-asian="20pt" style:font-size-complex="20pt"/>
    </style:style>
    <style:style style:name="SlideTitleMaster-outline9" style:family="presentation" style:parent-style-name="SlideTitleMaster-outline8">
      <style:paragraph-properties fo:margin-top="0.1cm" fo:margin-bottom="0cm"/>
      <style:text-properties fo:font-size="20pt" style:font-size-asian="20pt" style:font-size-complex="20pt"/>
    </style:style>
    <style:style style:name="SlideTitleMaster-subtitle" style:family="presentation">
      <style:graphic-properties draw:stroke="none" draw:fill="none" draw:textarea-vertical-align="middle">
        <text:list-style style:name="SlideTitleMaster-sub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SlideTitleMaster-title" style:family="presentation">
      <style:graphic-properties draw:stroke="none" draw:fill="none" draw:textarea-vertical-align="middle">
        <text:list-style style:name="SlideTitleMaster-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Lucida Sans" style:font-family-complex="'Lucida Sans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TitleAndContentMaster-background" style:family="presentation">
      <style:graphic-properties draw:stroke="none" draw:fill="solid" draw:fill-color="#ffffff" draw:opacity="100%"/>
      <style:text-properties style:letter-kerning="true"/>
    </style:style>
    <style:style style:name="TitleAndContentMaster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AndContentMaster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AndContentMaster-outline1" style:family="presentation">
      <style:graphic-properties draw:stroke="none" draw:fill="none" draw:auto-grow-height="false" draw:fit-to-size="false" style:shrink-to-fit="true">
        <text:list-style style:name="TitleAndContentMaster-outline1">
          <text:list-level-style-bullet text:level="1" text:bullet-char="●">
            <style:list-level-properties text:space-before="0.3cm" text:min-label-width="0.9cm"/>
            <style:text-properties fo:font-family="Open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Open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Open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AndContentMaster-outline2" style:family="presentation" style:parent-style-name="TitleAndContentMaster-outline1">
      <style:paragraph-properties fo:margin-top="0.4cm" fo:margin-bottom="0cm"/>
      <style:text-properties fo:font-size="28pt" style:font-size-asian="28pt" style:font-size-complex="28pt"/>
    </style:style>
    <style:style style:name="TitleAndContentMaster-outline3" style:family="presentation" style:parent-style-name="TitleAndContentMaster-outline2">
      <style:paragraph-properties fo:margin-top="0.3cm" fo:margin-bottom="0cm"/>
      <style:text-properties fo:font-size="24pt" style:font-size-asian="24pt" style:font-size-complex="24pt"/>
    </style:style>
    <style:style style:name="TitleAndContentMaster-outline4" style:family="presentation" style:parent-style-name="TitleAndContentMaster-outline3">
      <style:paragraph-properties fo:margin-top="0.2cm" fo:margin-bottom="0cm"/>
      <style:text-properties fo:font-size="20pt" style:font-size-asian="20pt" style:font-size-complex="20pt"/>
    </style:style>
    <style:style style:name="TitleAndContentMaster-outline5" style:family="presentation" style:parent-style-name="TitleAndContentMaster-outline4">
      <style:paragraph-properties fo:margin-top="0.1cm" fo:margin-bottom="0cm"/>
      <style:text-properties fo:font-size="20pt" style:font-size-asian="20pt" style:font-size-complex="20pt"/>
    </style:style>
    <style:style style:name="TitleAndContentMaster-outline6" style:family="presentation" style:parent-style-name="TitleAndContentMaster-outline5">
      <style:paragraph-properties fo:margin-top="0.1cm" fo:margin-bottom="0cm"/>
      <style:text-properties fo:font-size="20pt" style:font-size-asian="20pt" style:font-size-complex="20pt"/>
    </style:style>
    <style:style style:name="TitleAndContentMaster-outline7" style:family="presentation" style:parent-style-name="TitleAndContentMaster-outline6">
      <style:paragraph-properties fo:margin-top="0.1cm" fo:margin-bottom="0cm"/>
      <style:text-properties fo:font-size="20pt" style:font-size-asian="20pt" style:font-size-complex="20pt"/>
    </style:style>
    <style:style style:name="TitleAndContentMaster-outline8" style:family="presentation" style:parent-style-name="TitleAndContentMaster-outline7">
      <style:paragraph-properties fo:margin-top="0.1cm" fo:margin-bottom="0cm"/>
      <style:text-properties fo:font-size="20pt" style:font-size-asian="20pt" style:font-size-complex="20pt"/>
    </style:style>
    <style:style style:name="TitleAndContentMaster-outline9" style:family="presentation" style:parent-style-name="TitleAndContentMaster-outline8">
      <style:paragraph-properties fo:margin-top="0.1cm" fo:margin-bottom="0cm"/>
      <style:text-properties fo:font-size="20pt" style:font-size-asian="20pt" style:font-size-complex="20pt"/>
    </style:style>
    <style:style style:name="TitleAndContentMaster-subtitle" style:family="presentation">
      <style:graphic-properties draw:stroke="none" draw:fill="none" draw:textarea-vertical-align="middle">
        <text:list-style style:name="TitleAndContentMaster-sub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AndContentMaster-title" style:family="presentation">
      <style:graphic-properties draw:stroke="none" draw:fill="none" draw:textarea-vertical-align="middle">
        <text:list-style style:name="TitleAndContentMaster-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Lucida Sans" style:font-family-complex="'Lucida Sans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TitleAndTwoColumnsMaster-background" style:family="presentation">
      <style:graphic-properties draw:stroke="none" draw:fill="solid" draw:fill-color="#ffffff" draw:opacity="100%"/>
      <style:text-properties style:letter-kerning="true"/>
    </style:style>
    <style:style style:name="TitleAndTwoColumnsMaster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TitleAndTwoColumnsMaster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TitleAndTwoColumnsMaster-outline1" style:family="presentation">
      <style:graphic-properties draw:stroke="none" draw:fill="none" draw:auto-grow-height="false" draw:fit-to-size="false" style:shrink-to-fit="true">
        <text:list-style style:name="TitleAndTwoColumnsMaster-outline1">
          <text:list-level-style-bullet text:level="1" text:bullet-char="●">
            <style:list-level-properties text:space-before="0.3cm" text:min-label-width="0.9cm"/>
            <style:text-properties fo:font-family="Open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Open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Open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AndTwoColumnsMaster-outline2" style:family="presentation" style:parent-style-name="TitleAndTwoColumnsMaster-outline1">
      <style:paragraph-properties fo:margin-top="0.4cm" fo:margin-bottom="0cm"/>
      <style:text-properties fo:font-size="28pt" style:font-size-asian="28pt" style:font-size-complex="28pt"/>
    </style:style>
    <style:style style:name="TitleAndTwoColumnsMaster-outline3" style:family="presentation" style:parent-style-name="TitleAndTwoColumnsMaster-outline2">
      <style:paragraph-properties fo:margin-top="0.3cm" fo:margin-bottom="0cm"/>
      <style:text-properties fo:font-size="24pt" style:font-size-asian="24pt" style:font-size-complex="24pt"/>
    </style:style>
    <style:style style:name="TitleAndTwoColumnsMaster-outline4" style:family="presentation" style:parent-style-name="TitleAndTwoColumnsMaster-outline3">
      <style:paragraph-properties fo:margin-top="0.2cm" fo:margin-bottom="0cm"/>
      <style:text-properties fo:font-size="20pt" style:font-size-asian="20pt" style:font-size-complex="20pt"/>
    </style:style>
    <style:style style:name="TitleAndTwoColumnsMaster-outline5" style:family="presentation" style:parent-style-name="TitleAndTwoColumnsMaster-outline4">
      <style:paragraph-properties fo:margin-top="0.1cm" fo:margin-bottom="0cm"/>
      <style:text-properties fo:font-size="20pt" style:font-size-asian="20pt" style:font-size-complex="20pt"/>
    </style:style>
    <style:style style:name="TitleAndTwoColumnsMaster-outline6" style:family="presentation" style:parent-style-name="TitleAndTwoColumnsMaster-outline5">
      <style:paragraph-properties fo:margin-top="0.1cm" fo:margin-bottom="0cm"/>
      <style:text-properties fo:font-size="20pt" style:font-size-asian="20pt" style:font-size-complex="20pt"/>
    </style:style>
    <style:style style:name="TitleAndTwoColumnsMaster-outline7" style:family="presentation" style:parent-style-name="TitleAndTwoColumnsMaster-outline6">
      <style:paragraph-properties fo:margin-top="0.1cm" fo:margin-bottom="0cm"/>
      <style:text-properties fo:font-size="20pt" style:font-size-asian="20pt" style:font-size-complex="20pt"/>
    </style:style>
    <style:style style:name="TitleAndTwoColumnsMaster-outline8" style:family="presentation" style:parent-style-name="TitleAndTwoColumnsMaster-outline7">
      <style:paragraph-properties fo:margin-top="0.1cm" fo:margin-bottom="0cm"/>
      <style:text-properties fo:font-size="20pt" style:font-size-asian="20pt" style:font-size-complex="20pt"/>
    </style:style>
    <style:style style:name="TitleAndTwoColumnsMaster-outline9" style:family="presentation" style:parent-style-name="TitleAndTwoColumnsMaster-outline8">
      <style:paragraph-properties fo:margin-top="0.1cm" fo:margin-bottom="0cm"/>
      <style:text-properties fo:font-size="20pt" style:font-size-asian="20pt" style:font-size-complex="20pt"/>
    </style:style>
    <style:style style:name="TitleAndTwoColumnsMaster-subtitle" style:family="presentation">
      <style:graphic-properties draw:stroke="none" draw:fill="none" draw:textarea-vertical-align="middle">
        <text:list-style style:name="TitleAndTwoColumnsMaster-sub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TitleAndTwoColumnsMaster-title" style:family="presentation">
      <style:graphic-properties draw:stroke="none" draw:fill="none" draw:textarea-vertical-align="middle">
        <text:list-style style:name="TitleAndTwoColumnsMaster-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Lucida Sans" style:font-family-complex="'Lucida Sans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style style:name="BlankMaster-background" style:family="presentation">
      <style:graphic-properties draw:stroke="none" draw:fill="solid" draw:fill-color="#ffffff" draw:opacity="100%"/>
      <style:text-properties style:letter-kerning="true"/>
    </style:style>
    <style:style style:name="BlankMaster-backgroundobjects" style:family="presentation">
      <style:graphic-properties draw:textarea-horizontal-align="justify" draw:shadow="hidden" draw:shadow-offset-x="0.2cm" draw:shadow-offset-y="0.2cm" draw:shadow-color="#808080"/>
      <style:text-properties style:letter-kerning="true"/>
    </style:style>
    <style:style style:name="BlankMaster-notes" style:family="presentation">
      <style:graphic-properties draw:stroke="none" draw:fill="none"/>
      <style:paragraph-properties fo:margin-left="0.6cm" fo:margin-right="0cm" fo:text-indent="-0.6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20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20pt" style:font-style-asian="normal" style:font-weight-asian="normal" style:font-name-complex="Lucida Sans" style:font-family-complex="'Lucida Sans'" style:font-family-generic-complex="system" style:font-pitch-complex="variable" style:font-size-complex="20pt" style:font-style-complex="normal" style:font-weight-complex="normal" style:text-emphasize="none" style:font-relief="none" style:text-overline-style="none" style:text-overline-color="font-color"/>
    </style:style>
    <style:style style:name="BlankMaster-outline1" style:family="presentation">
      <style:graphic-properties draw:stroke="none" draw:fill="none" draw:auto-grow-height="false" draw:fit-to-size="false" style:shrink-to-fit="true">
        <text:list-style style:name="BlankMaster-outline1">
          <text:list-level-style-bullet text:level="1" text:bullet-char="●">
            <style:list-level-properties text:space-before="0.3cm" text:min-label-width="0.9cm"/>
            <style:text-properties fo:font-family="OpenSymbol" style:use-window-font-color="true" fo:font-size="45%"/>
          </text:list-level-style-bullet>
          <text:list-level-style-bullet text:level="2" text:bullet-char="–">
            <style:list-level-properties text:space-before="1.5cm" text:min-label-width="0.9cm"/>
            <style:text-properties fo:font-family="OpenSymbol" style:use-window-font-color="true" fo:font-size="75%"/>
          </text:list-level-style-bullet>
          <text:list-level-style-bullet text:level="3" text:bullet-char="●">
            <style:list-level-properties text:space-before="2.8cm" text:min-label-width="0.8cm"/>
            <style:text-properties fo:font-family="OpenSymbol" style:use-window-font-color="true" fo:font-size="45%"/>
          </text:list-level-style-bullet>
          <text:list-level-style-bullet text:level="4" text:bullet-char="–">
            <style:list-level-properties text:space-before="4.2cm" text:min-label-width="0.6cm"/>
            <style:text-properties fo:font-family="OpenSymbol" style:use-window-font-color="true" fo:font-size="75%"/>
          </text:list-level-style-bullet>
          <text:list-level-style-bullet text:level="5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6.6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7.8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9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10.2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11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top="0.5cm" fo:margin-bottom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BlankMaster-outline2" style:family="presentation" style:parent-style-name="BlankMaster-outline1">
      <style:paragraph-properties fo:margin-top="0.4cm" fo:margin-bottom="0cm"/>
      <style:text-properties fo:font-size="28pt" style:font-size-asian="28pt" style:font-size-complex="28pt"/>
    </style:style>
    <style:style style:name="BlankMaster-outline3" style:family="presentation" style:parent-style-name="BlankMaster-outline2">
      <style:paragraph-properties fo:margin-top="0.3cm" fo:margin-bottom="0cm"/>
      <style:text-properties fo:font-size="24pt" style:font-size-asian="24pt" style:font-size-complex="24pt"/>
    </style:style>
    <style:style style:name="BlankMaster-outline4" style:family="presentation" style:parent-style-name="BlankMaster-outline3">
      <style:paragraph-properties fo:margin-top="0.2cm" fo:margin-bottom="0cm"/>
      <style:text-properties fo:font-size="20pt" style:font-size-asian="20pt" style:font-size-complex="20pt"/>
    </style:style>
    <style:style style:name="BlankMaster-outline5" style:family="presentation" style:parent-style-name="BlankMaster-outline4">
      <style:paragraph-properties fo:margin-top="0.1cm" fo:margin-bottom="0cm"/>
      <style:text-properties fo:font-size="20pt" style:font-size-asian="20pt" style:font-size-complex="20pt"/>
    </style:style>
    <style:style style:name="BlankMaster-outline6" style:family="presentation" style:parent-style-name="BlankMaster-outline5">
      <style:paragraph-properties fo:margin-top="0.1cm" fo:margin-bottom="0cm"/>
      <style:text-properties fo:font-size="20pt" style:font-size-asian="20pt" style:font-size-complex="20pt"/>
    </style:style>
    <style:style style:name="BlankMaster-outline7" style:family="presentation" style:parent-style-name="BlankMaster-outline6">
      <style:paragraph-properties fo:margin-top="0.1cm" fo:margin-bottom="0cm"/>
      <style:text-properties fo:font-size="20pt" style:font-size-asian="20pt" style:font-size-complex="20pt"/>
    </style:style>
    <style:style style:name="BlankMaster-outline8" style:family="presentation" style:parent-style-name="BlankMaster-outline7">
      <style:paragraph-properties fo:margin-top="0.1cm" fo:margin-bottom="0cm"/>
      <style:text-properties fo:font-size="20pt" style:font-size-asian="20pt" style:font-size-complex="20pt"/>
    </style:style>
    <style:style style:name="BlankMaster-outline9" style:family="presentation" style:parent-style-name="BlankMaster-outline8">
      <style:paragraph-properties fo:margin-top="0.1cm" fo:margin-bottom="0cm"/>
      <style:text-properties fo:font-size="20pt" style:font-size-asian="20pt" style:font-size-complex="20pt"/>
    </style:style>
    <style:style style:name="BlankMaster-subtitle" style:family="presentation">
      <style:graphic-properties draw:stroke="none" draw:fill="none" draw:textarea-vertical-align="middle">
        <text:list-style style:name="BlankMaster-sub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margin-left="0cm" fo:margin-right="0cm" fo:text-align="center" fo:text-indent="0cm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32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32pt" style:font-style-asian="normal" style:font-weight-asian="normal" style:font-name-complex="Lucida Sans" style:font-family-complex="'Lucida Sans'" style:font-family-generic-complex="system" style:font-pitch-complex="variable" style:font-size-complex="32pt" style:font-style-complex="normal" style:font-weight-complex="normal" style:text-emphasize="none" style:font-relief="none" style:text-overline-style="none" style:text-overline-color="font-color"/>
    </style:style>
    <style:style style:name="BlankMaster-title" style:family="presentation">
      <style:graphic-properties draw:stroke="none" draw:fill="none" draw:textarea-vertical-align="middle">
        <text:list-style style:name="BlankMaster-title">
          <text:list-level-style-bullet text:level="1" text:bullet-char="●">
            <style:list-level-properties text:min-label-width="0.6cm"/>
            <style:text-properties fo:font-family="OpenSymbol" style:use-window-font-color="true" fo:font-size="45%"/>
          </text:list-level-style-bullet>
          <text:list-level-style-bullet text:level="2" text:bullet-char="●">
            <style:list-level-properties text:space-before="0.6cm" text:min-label-width="0.6cm"/>
            <style:text-properties fo:font-family="OpenSymbol" style:use-window-font-color="true" fo:font-size="45%"/>
          </text:list-level-style-bullet>
          <text:list-level-style-bullet text:level="3" text:bullet-char="●">
            <style:list-level-properties text:space-before="1.2cm" text:min-label-width="0.6cm"/>
            <style:text-properties fo:font-family="OpenSymbol" style:use-window-font-color="true" fo:font-size="45%"/>
          </text:list-level-style-bullet>
          <text:list-level-style-bullet text:level="4" text:bullet-char="●">
            <style:list-level-properties text:space-before="1.8cm" text:min-label-width="0.6cm"/>
            <style:text-properties fo:font-family="OpenSymbol" style:use-window-font-color="true" fo:font-size="45%"/>
          </text:list-level-style-bullet>
          <text:list-level-style-bullet text:level="5" text:bullet-char="●">
            <style:list-level-properties text:space-before="2.4cm" text:min-label-width="0.6cm"/>
            <style:text-properties fo:font-family="OpenSymbol" style:use-window-font-color="true" fo:font-size="45%"/>
          </text:list-level-style-bullet>
          <text:list-level-style-bullet text:level="6" text:bullet-char="●">
            <style:list-level-properties text:space-before="3cm" text:min-label-width="0.6cm"/>
            <style:text-properties fo:font-family="OpenSymbol" style:use-window-font-color="true" fo:font-size="45%"/>
          </text:list-level-style-bullet>
          <text:list-level-style-bullet text:level="7" text:bullet-char="●">
            <style:list-level-properties text:space-before="3.6cm" text:min-label-width="0.6cm"/>
            <style:text-properties fo:font-family="OpenSymbol" style:use-window-font-color="true" fo:font-size="45%"/>
          </text:list-level-style-bullet>
          <text:list-level-style-bullet text:level="8" text:bullet-char="●">
            <style:list-level-properties text:space-before="4.2cm" text:min-label-width="0.6cm"/>
            <style:text-properties fo:font-family="OpenSymbol" style:use-window-font-color="true" fo:font-size="45%"/>
          </text:list-level-style-bullet>
          <text:list-level-style-bullet text:level="9" text:bullet-char="●">
            <style:list-level-properties text:space-before="4.8cm" text:min-label-width="0.6cm"/>
            <style:text-properties fo:font-family="OpenSymbol" style:use-window-font-color="true" fo:font-size="45%"/>
          </text:list-level-style-bullet>
          <text:list-level-style-bullet text:level="10" text:bullet-char="●">
            <style:list-level-properties text:space-before="5.4cm" text:min-label-width="0.6cm"/>
            <style:text-properties fo:font-family="OpenSymbol" style:use-window-font-color="true" fo:font-size="45%"/>
          </text:list-level-style-bullet>
        </text:list-style>
      </style:graphic-properties>
      <style:paragraph-properties fo:text-align="center"/>
      <style:text-properties fo:font-variant="normal" fo:text-transform="none" style:use-window-font-color="true" loext:opacity="0%" style:text-outline="false" style:text-line-through-style="none" style:text-line-through-type="none" style:font-name="Liberation Sans" fo:font-family="'Liberation Sans'" style:font-family-generic="roman" style:font-pitch="variable" fo:font-size="44pt" fo:font-style="normal" fo:text-shadow="none" style:text-underline-style="none" fo:font-weight="normal" style:letter-kerning="true" fo:background-color="transparent" style:font-name-asian="Microsoft YaHei" style:font-family-asian="'Microsoft YaHei'" style:font-family-generic-asian="system" style:font-pitch-asian="variable" style:font-size-asian="44pt" style:font-style-asian="normal" style:font-weight-asian="normal" style:font-name-complex="Lucida Sans" style:font-family-complex="'Lucida Sans'" style:font-family-generic-complex="system" style:font-pitch-complex="variable" style:font-size-complex="44pt" style:font-style-complex="normal" style:font-weight-complex="normal" style:text-emphasize="none" style:font-relief="none" style:text-overline-style="none" style:text-overline-color="font-color"/>
    </style:style>
    <style:presentation-page-layout style:name="AL0T26">
      <presentation:placeholder presentation:object="handout" svg:x="2.058cm" svg:y="1.743cm" svg:width="10.556cm" svg:height="-0.231cm"/>
      <presentation:placeholder presentation:object="handout" svg:x="15.414cm" svg:y="1.743cm" svg:width="10.556cm" svg:height="-0.231cm"/>
      <presentation:placeholder presentation:object="handout" svg:x="2.058cm" svg:y="3.612cm" svg:width="10.556cm" svg:height="-0.231cm"/>
      <presentation:placeholder presentation:object="handout" svg:x="15.414cm" svg:y="3.612cm" svg:width="10.556cm" svg:height="-0.231cm"/>
      <presentation:placeholder presentation:object="handout" svg:x="2.058cm" svg:y="5.481cm" svg:width="10.556cm" svg:height="-0.231cm"/>
      <presentation:placeholder presentation:object="handout" svg:x="15.414cm" svg:y="5.481cm" svg:width="10.556cm" svg:height="-0.231cm"/>
    </style:presentation-page-layout>
    <style:presentation-page-layout style:name="AL1T0">
      <presentation:placeholder presentation:object="title" svg:x="2.058cm" svg:y="1.743cm" svg:width="23.912cm" svg:height="3.507cm"/>
      <presentation:placeholder presentation:object="subtitle" svg:x="2.058cm" svg:y="5.838cm" svg:width="23.912cm" svg:height="13.23cm"/>
    </style:presentation-page-layout>
    <style:presentation-page-layout style:name="AL2T1">
      <presentation:placeholder presentation:object="title" svg:x="2.058cm" svg:y="1.743cm" svg:width="23.912cm" svg:height="3.507cm"/>
      <presentation:placeholder presentation:object="outline" svg:x="2.058cm" svg:y="5.838cm" svg:width="23.912cm" svg:height="13.23cm"/>
    </style:presentation-page-layout>
  </office:styles>
  <office:automatic-styles>
    <style:page-layout style:name="PM0">
      <style:page-layout-properties fo:margin-top="0cm" fo:margin-bottom="0cm" fo:margin-left="0cm" fo:margin-right="0cm" fo:page-width="21cm" fo:page-height="29.7cm" style:print-orientation="portrait"/>
    </style:page-layout>
    <style:page-layout style:name="PM1">
      <style:page-layout-properties fo:margin-top="0cm" fo:margin-bottom="0cm" fo:margin-left="0cm" fo:margin-right="0cm" fo:page-width="25.4cm" fo:page-height="14.288cm" style:print-orientation="landscape"/>
    </style:page-layout>
    <style:style style:name="Mdp1" style:family="drawing-page">
      <style:drawing-page-properties draw:background-size="border" draw:fill="solid" draw:fill-color="#ffffff" draw:opacity="100%"/>
    </style:style>
    <style:style style:name="Mdp2" style:family="drawing-page">
      <style:drawing-page-properties presentation:display-header="true" presentation:display-footer="true" presentation:display-page-number="false" presentation:display-date-time="true"/>
    </style:style>
    <style:style style:name="Mgr1" style:family="graphic" style:parent-style-name="standard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gr2" style:family="graphic" style:parent-style-name="standard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r1" style:family="presentation" style:parent-style-name="Title-backgroundobjects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pr2" style:family="presentation" style:parent-style-name="Title-backgroundobjects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r3" style:family="presentation" style:parent-style-name="TitleMaster-backgroundobjects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pr4" style:family="presentation" style:parent-style-name="TitleMaster-backgroundobjects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r5" style:family="presentation" style:parent-style-name="TitleAndSubtitleMaster-backgroundobjects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pr6" style:family="presentation" style:parent-style-name="TitleAndSubtitleMaster-backgroundobjects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r7" style:family="presentation" style:parent-style-name="SlideTitleMaster-backgroundobjects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pr8" style:family="presentation" style:parent-style-name="SlideTitleMaster-backgroundobjects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r9" style:family="presentation" style:parent-style-name="TitleAndContentMaster-backgroundobjects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pr10" style:family="presentation" style:parent-style-name="TitleAndContentMaster-backgroundobjects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r11" style:family="presentation" style:parent-style-name="TitleAndTwoColumnsMaster-backgroundobjects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pr12" style:family="presentation" style:parent-style-name="TitleAndTwoColumnsMaster-backgroundobjects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r13" style:family="presentation" style:parent-style-name="BlankMaster-backgroundobjects">
      <style:graphic-properties draw:stroke="none" draw:fill="none" draw:fill-color="#ffffff" draw:auto-grow-height="false" fo:min-height="1.485cm" loext:decorative="false"/>
      <style:paragraph-properties style:writing-mode="lr-tb"/>
    </style:style>
    <style:style style:name="Mpr14" style:family="presentation" style:parent-style-name="BlankMaster-backgroundobjects">
      <style:graphic-properties draw:stroke="none" draw:fill="none" draw:fill-color="#ffffff" draw:textarea-vertical-align="bottom" draw:auto-grow-height="false" fo:min-height="1.485cm" loext:decorative="false"/>
      <style:paragraph-properties style:writing-mode="lr-tb"/>
    </style:style>
    <style:style style:name="MP1" style:family="paragraph">
      <style:text-properties fo:font-size="14pt" style:font-size-asian="14pt" style:font-size-complex="14pt"/>
    </style:style>
    <style:style style:name="MP2" style:family="paragraph">
      <loext:graphic-properties draw:fill="none" draw:fill-color="#ffffff"/>
      <style:text-properties fo:font-size="14pt" style:font-size-asian="14pt" style:font-size-complex="14pt"/>
    </style:style>
    <style:style style:name="MP3" style:family="paragraph">
      <style:paragraph-properties fo:text-align="end"/>
      <style:text-properties fo:font-size="14pt" style:font-size-asian="14pt" style:font-size-complex="14pt"/>
    </style:style>
    <style:style style:name="MP4" style:family="paragraph">
      <loext:graphic-properties draw:fill="none" draw:fill-color="#ffffff"/>
      <style:paragraph-properties fo:text-align="end"/>
      <style:text-properties fo:font-size="14pt" style:font-size-asian="14pt" style:font-size-complex="14pt"/>
    </style:style>
    <style:style style:name="MP5" style:family="paragraph">
      <style:text-properties fo:font-size="28pt" style:font-size-asian="28pt" style:font-size-complex="28pt"/>
    </style:style>
    <style:style style:name="MP6" style:family="paragraph">
      <loext:graphic-properties draw:fill="none" draw:fill-color="#ffffff"/>
      <style:text-properties fo:font-size="28pt" style:font-size-asian="28pt" style:font-size-complex="28pt"/>
    </style:style>
    <style:style style:name="MP7" style:family="paragraph">
      <style:paragraph-properties fo:text-align="end"/>
      <style:text-properties fo:font-size="28pt" style:font-size-asian="28pt" style:font-size-complex="28pt"/>
    </style:style>
    <style:style style:name="MP8" style:family="paragraph">
      <loext:graphic-properties draw:fill="none" draw:fill-color="#ffffff"/>
      <style:paragraph-properties fo:text-align="end"/>
      <style:text-properties fo:font-size="28pt" style:font-size-asian="28pt" style:font-size-complex="28pt"/>
    </style:style>
    <style:style style:name="MT1" style:family="text">
      <style:text-properties fo:font-size="14pt" style:font-size-asian="14pt" style:font-size-complex="14pt"/>
    </style:style>
    <style:style style:name="MT2" style:family="text">
      <style:text-properties fo:font-size="28pt" style:font-size-asian="28pt" style:font-size-complex="28pt"/>
    </style:style>
    <text:list-style style:name="ML1">
      <text:list-level-style-bullet text:level="1" text:bullet-char="">
        <style:list-level-properties text:min-label-width="0.6cm"/>
        <style:text-properties fo:font-family="Symbol" style:use-window-font-color="true" fo:font-size="45%"/>
      </text:list-level-style-bullet>
      <text:list-level-style-bullet text:level="2" text:bullet-char="">
        <style:list-level-properties text:space-before="0.6cm" text:min-label-width="0.6cm"/>
        <style:text-properties fo:font-family="Symbol" style:use-window-font-color="true" fo:font-size="45%"/>
      </text:list-level-style-bullet>
      <text:list-level-style-bullet text:level="3" text:bullet-char="">
        <style:list-level-properties text:space-before="1.2cm" text:min-label-width="0.6cm"/>
        <style:text-properties fo:font-family="Symbol" style:use-window-font-color="true" fo:font-size="45%"/>
      </text:list-level-style-bullet>
      <text:list-level-style-bullet text:level="4" text:bullet-char="">
        <style:list-level-properties text:space-before="1.8cm" text:min-label-width="0.6cm"/>
        <style:text-properties fo:font-family="Symbol" style:use-window-font-color="true" fo:font-size="45%"/>
      </text:list-level-style-bullet>
      <text:list-level-style-bullet text:level="5" text:bullet-char="">
        <style:list-level-properties text:space-before="2.4cm" text:min-label-width="0.6cm"/>
        <style:text-properties fo:font-family="Symbol" style:use-window-font-color="true" fo:font-size="45%"/>
      </text:list-level-style-bullet>
      <text:list-level-style-bullet text:level="6" text:bullet-char="">
        <style:list-level-properties text:space-before="3cm" text:min-label-width="0.6cm"/>
        <style:text-properties fo:font-family="Symbol" style:use-window-font-color="true" fo:font-size="45%"/>
      </text:list-level-style-bullet>
      <text:list-level-style-bullet text:level="7" text:bullet-char="">
        <style:list-level-properties text:space-before="3.6cm" text:min-label-width="0.6cm"/>
        <style:text-properties fo:font-family="Symbol" style:use-window-font-color="true" fo:font-size="45%"/>
      </text:list-level-style-bullet>
      <text:list-level-style-bullet text:level="8" text:bullet-char="">
        <style:list-level-properties text:space-before="4.2cm" text:min-label-width="0.6cm"/>
        <style:text-properties fo:font-family="Symbol" style:use-window-font-color="true" fo:font-size="45%"/>
      </text:list-level-style-bullet>
      <text:list-level-style-bullet text:level="9" text:bullet-char="">
        <style:list-level-properties text:space-before="4.8cm" text:min-label-width="0.6cm"/>
        <style:text-properties fo:font-family="Symbol" style:use-window-font-color="true" fo:font-size="45%"/>
      </text:list-level-style-bullet>
      <text:list-level-style-bullet text:level="10" text:bullet-char="">
        <style:list-level-properties text:space-before="5.4cm" text:min-label-width="0.6cm"/>
        <style:text-properties fo:font-family="Symbol" style:use-window-font-color="true" fo:font-size="45%"/>
      </text:list-level-style-bullet>
    </text:list-style>
    <text:list-style style:name="ML2">
      <text:list-level-style-bullet text:level="1" text:bullet-char="●">
        <style:list-level-properties text:min-label-width="0.6cm"/>
        <style:text-properties fo:font-family="OpenSymbol" style:use-window-font-color="true" fo:font-size="45%"/>
      </text:list-level-style-bullet>
      <text:list-level-style-bullet text:level="2" text:bullet-char="●">
        <style:list-level-properties text:space-before="0.6cm" text:min-label-width="0.6cm"/>
        <style:text-properties fo:font-family="OpenSymbol" style:use-window-font-color="true" fo:font-size="45%"/>
      </text:list-level-style-bullet>
      <text:list-level-style-bullet text:level="3" text:bullet-char="●">
        <style:list-level-properties text:space-before="1.2cm" text:min-label-width="0.6cm"/>
        <style:text-properties fo:font-family="OpenSymbol" style:use-window-font-color="true" fo:font-size="45%"/>
      </text:list-level-style-bullet>
      <text:list-level-style-bullet text:level="4" text:bullet-char="●">
        <style:list-level-properties text:space-before="1.8cm" text:min-label-width="0.6cm"/>
        <style:text-properties fo:font-family="OpenSymbol" style:use-window-font-color="true" fo:font-size="45%"/>
      </text:list-level-style-bullet>
      <text:list-level-style-bullet text:level="5" text:bullet-char="●">
        <style:list-level-properties text:space-before="2.4cm" text:min-label-width="0.6cm"/>
        <style:text-properties fo:font-family="OpenSymbol" style:use-window-font-color="true" fo:font-size="45%"/>
      </text:list-level-style-bullet>
      <text:list-level-style-bullet text:level="6" text:bullet-char="●">
        <style:list-level-properties text:space-before="3cm" text:min-label-width="0.6cm"/>
        <style:text-properties fo:font-family="OpenSymbol" style:use-window-font-color="true" fo:font-size="45%"/>
      </text:list-level-style-bullet>
      <text:list-level-style-bullet text:level="7" text:bullet-char="●">
        <style:list-level-properties text:space-before="3.6cm" text:min-label-width="0.6cm"/>
        <style:text-properties fo:font-family="OpenSymbol" style:use-window-font-color="true" fo:font-size="45%"/>
      </text:list-level-style-bullet>
      <text:list-level-style-bullet text:level="8" text:bullet-char="●">
        <style:list-level-properties text:space-before="4.2cm" text:min-label-width="0.6cm"/>
        <style:text-properties fo:font-family="OpenSymbol" style:use-window-font-color="true" fo:font-size="45%"/>
      </text:list-level-style-bullet>
      <text:list-level-style-bullet text:level="9" text:bullet-char="●">
        <style:list-level-properties text:space-before="4.8cm" text:min-label-width="0.6cm"/>
        <style:text-properties fo:font-family="OpenSymbol" style:use-window-font-color="true" fo:font-size="45%"/>
      </text:list-level-style-bullet>
      <text:list-level-style-bullet text:level="10" text:bullet-char="●">
        <style:list-level-properties text:space-before="5.4cm" text:min-label-width="0.6cm"/>
        <style:text-properties fo:font-family="OpenSymbol" style:use-window-font-color="true" fo:font-size="45%"/>
      </text:list-level-style-bullet>
    </text:list-style>
  </office:automatic-styles>
  <office:master-styles>
    <draw:layer-set>
      <draw:layer draw:name="layout"/>
      <draw:layer draw:name="background"/>
      <draw:layer draw:name="backgroundobjects"/>
      <draw:layer draw:name="controls"/>
      <draw:layer draw:name="measurelines"/>
    </draw:layer-set>
    <style:handout-master presentation:presentation-page-layout-name="AL0T26" style:page-layout-name="PM0" draw:style-name="Mdp2">
      <draw:page-thumbnail draw:layer="backgroundobjects" svg:width="8.999cm" svg:height="5.061cm" svg:x="1cm" svg:y="3.742cm"/>
      <draw:page-thumbnail draw:layer="backgroundobjects" svg:width="8.999cm" svg:height="5.061cm" svg:x="1cm" svg:y="12.318cm"/>
      <draw:page-thumbnail draw:layer="backgroundobjects" svg:width="8.999cm" svg:height="5.061cm" svg:x="1cm" svg:y="20.894cm"/>
      <draw:page-thumbnail draw:layer="backgroundobjects" svg:width="8.999cm" svg:height="5.061cm" svg:x="11cm" svg:y="3.742cm"/>
      <draw:page-thumbnail draw:layer="backgroundobjects" svg:width="8.999cm" svg:height="5.061cm" svg:x="11cm" svg:y="12.318cm"/>
      <draw:page-thumbnail draw:layer="backgroundobjects" svg:width="8.999cm" svg:height="5.061cm" svg:x="11cm" svg:y="20.894cm"/>
      <draw:frame draw:style-name="Mgr1" draw:text-style-name="MP2" draw:layer="backgroundobjects" svg:width="9.113cm" svg:height="1.484cm" svg:x="0cm" svg:y="0cm" presentation:class="header">
        <draw:text-box>
          <text:p text:style-name="MP1">
            <text:span text:style-name="MT1">
              <presentation:header/>
            </text:span>
          </text:p>
        </draw:text-box>
      </draw:frame>
      <draw:frame draw:style-name="Mgr1" draw:text-style-name="MP4" draw:layer="backgroundobjects" svg:width="9.113cm" svg:height="1.484cm" svg:x="11.886cm" svg:y="0cm" presentation:class="date-time">
        <draw:text-box>
          <text:p text:style-name="MP3">
            <text:span text:style-name="MT1">
              <presentation:date-time/>
            </text:span>
          </text:p>
        </draw:text-box>
      </draw:frame>
      <draw:frame draw:style-name="Mgr2" draw:text-style-name="MP2" draw:layer="backgroundobjects" svg:width="9.113cm" svg:height="1.484cm" svg:x="0cm" svg:y="28.215cm" presentation:class="footer">
        <draw:text-box>
          <text:p text:style-name="MP1">
            <text:span text:style-name="MT1">
              <presentation:footer/>
            </text:span>
          </text:p>
        </draw:text-box>
      </draw:frame>
      <draw:frame draw:style-name="Mgr2" draw:text-style-name="MP4" draw:layer="backgroundobjects" svg:width="9.113cm" svg:height="1.484cm" svg:x="11.886cm" svg:y="28.215cm" presentation:class="page-number">
        <draw:text-box>
          <text:p text:style-name="MP3">
            <text:span text:style-name="MT1">
              <text:page-number>&lt;номер&gt;</text:page-number>
            </text:span>
          </text:p>
        </draw:text-box>
      </draw:frame>
    </style:handout-master>
    <style:master-page style:name="Title" style:page-layout-name="PM1" draw:style-name="Mdp1">
      <loext:theme loext:name="Office Theme">
        <loext:theme-colors loext:name="LibreOffice">
          <loext:color loext:name="dark1" loext:color="#000000"/>
          <loext:color loext:name="light1" loext:color="#ffffff"/>
          <loext:color loext:name="dark2" loext:color="#000000"/>
          <loext:color loext:name="light2" loext:color="#ffffff"/>
          <loext:color loext:name="accent1" loext:color="#18a303"/>
          <loext:color loext:name="accent2" loext:color="#0369a3"/>
          <loext:color loext:name="accent3" loext:color="#a33e03"/>
          <loext:color loext:name="accent4" loext:color="#8e03a3"/>
          <loext:color loext:name="accent5" loext:color="#c99c00"/>
          <loext:color loext:name="accent6" loext:color="#c9211e"/>
          <loext:color loext:name="hyperlink" loext:color="#0000ee"/>
          <loext:color loext:name="followed-hyperlink" loext:color="#551a8b"/>
        </loext:theme-colors>
      </loext:theme>
      <draw:frame presentation:style-name="Title-title" draw:layer="backgroundobjects" svg:width="21.908cm" svg:height="2.762cm" svg:x="1.746cm" svg:y="0.761cm" presentation:class="title" presentation:placeholder="true">
        <draw:text-box/>
      </draw:frame>
      <draw:frame presentation:style-name="Title-title" draw:layer="backgroundobjects" svg:width="21.908cm" svg:height="9.066cm" svg:x="1.746cm" svg:y="3.804cm" presentation:class="title" presentation:placeholder="true">
        <draw:text-box/>
      </draw:frame>
      <presentation:notes style:page-layout-name="PM0">
        <draw:page-thumbnail presentation:style-name="Title-title" draw:layer="backgroundobjects" svg:width="14.848cm" svg:height="11.136cm" svg:x="3.075cm" svg:y="2.257cm" presentation:class="page"/>
        <draw:frame presentation:style-name="Title-notes" draw:layer="backgroundobjects" svg:width="16.799cm" svg:height="13.364cm" svg:x="2.1cm" svg:y="14.107cm" presentation:class="notes" presentation:placeholder="true">
          <draw:text-box/>
        </draw:frame>
        <draw:frame presentation:style-name="Mpr1" draw:text-style-name="MP6" draw:layer="backgroundobjects" svg:width="9.113cm" svg:height="1.484cm" svg:x="0cm" svg:y="0cm" presentation:class="header">
          <draw:text-box>
            <text:p text:style-name="MP5">
              <text:span text:style-name="MT2">
                <presentation:header/>
              </text:span>
              <text:span text:style-name="MT2">
                <text:s/>
              </text:span>
            </text:p>
          </draw:text-box>
        </draw:frame>
        <draw:frame presentation:style-name="Mpr1" draw:text-style-name="MP8" draw:layer="backgroundobjects" svg:width="9.113cm" svg:height="1.484cm" svg:x="11.886cm" svg:y="0cm" presentation:class="date-time">
          <draw:text-box>
            <text:p text:style-name="MP7">
              <text:span text:style-name="MT2">
                <presentation:date-time/>
              </text:span>
              <text:span text:style-name="MT2">
                <text:s/>
              </text:span>
            </text:p>
          </draw:text-box>
        </draw:frame>
        <draw:frame presentation:style-name="Mpr2" draw:text-style-name="MP6" draw:layer="backgroundobjects" svg:width="9.113cm" svg:height="1.484cm" svg:x="0cm" svg:y="28.215cm" presentation:class="footer">
          <draw:text-box>
            <text:p text:style-name="MP5">
              <text:span text:style-name="MT2">
                <presentation:footer/>
              </text:span>
              <text:span text:style-name="MT2">
                <text:s/>
              </text:span>
            </text:p>
          </draw:text-box>
        </draw:frame>
        <draw:frame presentation:style-name="Mpr2" draw:text-style-name="MP8" draw:layer="backgroundobjects" svg:width="9.113cm" svg:height="1.484cm" svg:x="11.886cm" svg:y="28.215cm" presentation:class="page-number">
          <draw:text-box>
            <text:p text:style-name="MP7">
              <text:span text:style-name="MT2">
                <text:page-number>&lt;номер&gt;</text:page-number>
              </text:span>
              <text:span text:style-name="MT2">
                <text:s/>
              </text:span>
            </text:p>
          </draw:text-box>
        </draw:frame>
      </presentation:notes>
    </style:master-page>
    <style:master-page style:name="TitleMaster" style:page-layout-name="PM1" draw:style-name="Mdp1">
      <loext:theme loext:name="Office Theme">
        <loext:theme-colors loext:name="LibreOffice">
          <loext:color loext:name="dark1" loext:color="#000000"/>
          <loext:color loext:name="light1" loext:color="#ffffff"/>
          <loext:color loext:name="dark2" loext:color="#000000"/>
          <loext:color loext:name="light2" loext:color="#ffffff"/>
          <loext:color loext:name="accent1" loext:color="#18a303"/>
          <loext:color loext:name="accent2" loext:color="#0369a3"/>
          <loext:color loext:name="accent3" loext:color="#a33e03"/>
          <loext:color loext:name="accent4" loext:color="#8e03a3"/>
          <loext:color loext:name="accent5" loext:color="#c99c00"/>
          <loext:color loext:name="accent6" loext:color="#c9211e"/>
          <loext:color loext:name="hyperlink" loext:color="#0000ee"/>
          <loext:color loext:name="followed-hyperlink" loext:color="#551a8b"/>
        </loext:theme-colors>
      </loext:theme>
      <draw:frame presentation:style-name="TitleMaster-title" draw:layer="backgroundobjects" svg:width="19.05cm" svg:height="9.608cm" svg:x="3.175cm" svg:y="2.338cm" presentation:class="title" presentation:placeholder="true">
        <draw:text-box/>
      </draw:frame>
      <draw:frame presentation:style-name="TitleMaster-outline1" draw:layer="backgroundobjects" svg:width="22.859cm" svg:height="8.286cm" svg:x="1.27cm" svg:y="3.343cm" presentation:class="outline" presentation:placeholder="true">
        <draw:text-box/>
      </draw:frame>
      <presentation:notes style:page-layout-name="PM0">
        <draw:page-thumbnail presentation:style-name="TitleMaster-title" draw:layer="backgroundobjects" svg:width="0.001cm" svg:height="0.001cm" svg:x="0cm" svg:y="2.257cm" presentation:class="page"/>
        <draw:frame presentation:style-name="TitleMaster-notes" draw:layer="backgroundobjects" svg:width="16.799cm" svg:height="13.364cm" svg:x="2.1cm" svg:y="14.107cm" presentation:class="notes" presentation:placeholder="true">
          <draw:text-box/>
        </draw:frame>
        <draw:frame presentation:style-name="Mpr3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3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4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4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TitleAndSubtitleMaster" style:page-layout-name="PM1" draw:style-name="Mdp1">
      <loext:theme loext:name="Office Theme">
        <loext:theme-colors loext:name="LibreOffice">
          <loext:color loext:name="dark1" loext:color="#000000"/>
          <loext:color loext:name="light1" loext:color="#ffffff"/>
          <loext:color loext:name="dark2" loext:color="#000000"/>
          <loext:color loext:name="light2" loext:color="#ffffff"/>
          <loext:color loext:name="accent1" loext:color="#18a303"/>
          <loext:color loext:name="accent2" loext:color="#0369a3"/>
          <loext:color loext:name="accent3" loext:color="#a33e03"/>
          <loext:color loext:name="accent4" loext:color="#8e03a3"/>
          <loext:color loext:name="accent5" loext:color="#c99c00"/>
          <loext:color loext:name="accent6" loext:color="#c9211e"/>
          <loext:color loext:name="hyperlink" loext:color="#0000ee"/>
          <loext:color loext:name="followed-hyperlink" loext:color="#551a8b"/>
        </loext:theme-colors>
      </loext:theme>
      <draw:frame presentation:style-name="TitleAndSubtitleMaster-title" draw:layer="backgroundobjects" svg:width="19.05cm" svg:height="4.974cm" svg:x="3.175cm" svg:y="2.338cm" presentation:class="title" presentation:placeholder="true">
        <draw:text-box/>
      </draw:frame>
      <draw:frame presentation:style-name="TitleAndSubtitleMaster-subtitle" draw:layer="backgroundobjects" svg:width="19.05cm" svg:height="3.45cm" svg:x="3.175cm" svg:y="7.505cm" presentation:class="subtitle" presentation:placeholder="true">
        <draw:text-box/>
      </draw:frame>
      <presentation:notes style:page-layout-name="PM0">
        <draw:page-thumbnail presentation:style-name="TitleAndSubtitleMaster-title" draw:layer="backgroundobjects" svg:width="0.001cm" svg:height="0.001cm" svg:x="0cm" svg:y="2.257cm" presentation:class="page"/>
        <draw:frame presentation:style-name="TitleAndSubtitleMaster-notes" draw:layer="backgroundobjects" svg:width="16.799cm" svg:height="13.364cm" svg:x="2.1cm" svg:y="14.107cm" presentation:class="notes" presentation:placeholder="true">
          <draw:text-box/>
        </draw:frame>
        <draw:frame presentation:style-name="Mpr5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5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6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6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SlideTitleMaster" style:page-layout-name="PM1" draw:style-name="Mdp1">
      <loext:theme loext:name="Office Theme">
        <loext:theme-colors loext:name="LibreOffice">
          <loext:color loext:name="dark1" loext:color="#000000"/>
          <loext:color loext:name="light1" loext:color="#ffffff"/>
          <loext:color loext:name="dark2" loext:color="#000000"/>
          <loext:color loext:name="light2" loext:color="#ffffff"/>
          <loext:color loext:name="accent1" loext:color="#18a303"/>
          <loext:color loext:name="accent2" loext:color="#0369a3"/>
          <loext:color loext:name="accent3" loext:color="#a33e03"/>
          <loext:color loext:name="accent4" loext:color="#8e03a3"/>
          <loext:color loext:name="accent5" loext:color="#c99c00"/>
          <loext:color loext:name="accent6" loext:color="#c9211e"/>
          <loext:color loext:name="hyperlink" loext:color="#0000ee"/>
          <loext:color loext:name="followed-hyperlink" loext:color="#551a8b"/>
        </loext:theme-colors>
      </loext:theme>
      <draw:frame presentation:style-name="SlideTitleMaster-title" draw:layer="backgroundobjects" svg:width="0.001cm" svg:height="0.001cm" svg:x="0cm" svg:y="0cm" presentation:class="title" presentation:placeholder="true">
        <draw:text-box/>
      </draw:frame>
      <presentation:notes style:page-layout-name="PM0">
        <draw:page-thumbnail presentation:style-name="SlideTitleMaster-title" draw:layer="backgroundobjects" svg:width="0.001cm" svg:height="0.001cm" svg:x="0cm" svg:y="2.257cm" presentation:class="page"/>
        <draw:frame presentation:style-name="SlideTitleMaster-notes" draw:layer="backgroundobjects" svg:width="16.799cm" svg:height="13.364cm" svg:x="2.1cm" svg:y="14.107cm" presentation:class="notes" presentation:placeholder="true">
          <draw:text-box/>
        </draw:frame>
        <draw:frame presentation:style-name="Mpr7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7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8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8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TitleAndContentMaster" style:page-layout-name="PM1" draw:style-name="Mdp1">
      <loext:theme loext:name="Office Theme">
        <loext:theme-colors loext:name="LibreOffice">
          <loext:color loext:name="dark1" loext:color="#000000"/>
          <loext:color loext:name="light1" loext:color="#ffffff"/>
          <loext:color loext:name="dark2" loext:color="#000000"/>
          <loext:color loext:name="light2" loext:color="#ffffff"/>
          <loext:color loext:name="accent1" loext:color="#18a303"/>
          <loext:color loext:name="accent2" loext:color="#0369a3"/>
          <loext:color loext:name="accent3" loext:color="#a33e03"/>
          <loext:color loext:name="accent4" loext:color="#8e03a3"/>
          <loext:color loext:name="accent5" loext:color="#c99c00"/>
          <loext:color loext:name="accent6" loext:color="#c9211e"/>
          <loext:color loext:name="hyperlink" loext:color="#0000ee"/>
          <loext:color loext:name="followed-hyperlink" loext:color="#551a8b"/>
        </loext:theme-colors>
      </loext:theme>
      <draw:frame presentation:style-name="TitleAndContentMaster-title" draw:layer="backgroundobjects" svg:width="0.001cm" svg:height="0.001cm" svg:x="0cm" svg:y="0cm" presentation:class="title" presentation:placeholder="true">
        <draw:text-box/>
      </draw:frame>
      <draw:frame presentation:style-name="TitleAndContentMaster-title" draw:layer="backgroundobjects" svg:width="0.001cm" svg:height="0.001cm" svg:x="0cm" svg:y="0cm" presentation:class="title" presentation:placeholder="true">
        <draw:text-box/>
      </draw:frame>
      <presentation:notes style:page-layout-name="PM0">
        <draw:page-thumbnail presentation:style-name="TitleAndContentMaster-title" draw:layer="backgroundobjects" svg:width="0.001cm" svg:height="0.001cm" svg:x="0cm" svg:y="2.257cm" presentation:class="page"/>
        <draw:frame presentation:style-name="TitleAndContentMaster-notes" draw:layer="backgroundobjects" svg:width="16.799cm" svg:height="13.364cm" svg:x="2.1cm" svg:y="14.107cm" presentation:class="notes" presentation:placeholder="true">
          <draw:text-box/>
        </draw:frame>
        <draw:frame presentation:style-name="Mpr9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9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10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10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TitleAndTwoColumnsMaster" style:page-layout-name="PM1" draw:style-name="Mdp1">
      <loext:theme loext:name="Office Theme">
        <loext:theme-colors loext:name="LibreOffice">
          <loext:color loext:name="dark1" loext:color="#000000"/>
          <loext:color loext:name="light1" loext:color="#ffffff"/>
          <loext:color loext:name="dark2" loext:color="#000000"/>
          <loext:color loext:name="light2" loext:color="#ffffff"/>
          <loext:color loext:name="accent1" loext:color="#18a303"/>
          <loext:color loext:name="accent2" loext:color="#0369a3"/>
          <loext:color loext:name="accent3" loext:color="#a33e03"/>
          <loext:color loext:name="accent4" loext:color="#8e03a3"/>
          <loext:color loext:name="accent5" loext:color="#c99c00"/>
          <loext:color loext:name="accent6" loext:color="#c9211e"/>
          <loext:color loext:name="hyperlink" loext:color="#0000ee"/>
          <loext:color loext:name="followed-hyperlink" loext:color="#551a8b"/>
        </loext:theme-colors>
      </loext:theme>
      <draw:frame presentation:style-name="TitleAndTwoColumnsMaster-title" draw:layer="backgroundobjects" svg:width="0.001cm" svg:height="0.001cm" svg:x="0cm" svg:y="0cm" presentation:class="title" presentation:placeholder="true">
        <draw:text-box/>
      </draw:frame>
      <draw:frame presentation:style-name="TitleAndTwoColumnsMaster-title" draw:layer="backgroundobjects" svg:width="10.795cm" svg:height="9.066cm" svg:x="1.746cm" svg:y="3.804cm" presentation:class="title" presentation:placeholder="true">
        <draw:text-box/>
      </draw:frame>
      <draw:frame presentation:style-name="TitleAndTwoColumnsMaster-title" draw:layer="backgroundobjects" svg:width="10.795cm" svg:height="9.066cm" svg:x="12.859cm" svg:y="3.804cm" presentation:class="title" presentation:placeholder="true">
        <draw:text-box/>
      </draw:frame>
      <presentation:notes style:page-layout-name="PM0">
        <draw:page-thumbnail presentation:style-name="TitleAndTwoColumnsMaster-title" draw:layer="backgroundobjects" svg:width="0.001cm" svg:height="0.001cm" svg:x="0cm" svg:y="2.257cm" presentation:class="page"/>
        <draw:frame presentation:style-name="TitleAndTwoColumnsMaster-notes" draw:layer="backgroundobjects" svg:width="16.799cm" svg:height="13.364cm" svg:x="2.1cm" svg:y="14.107cm" presentation:class="notes" presentation:placeholder="true">
          <draw:text-box/>
        </draw:frame>
        <draw:frame presentation:style-name="Mpr11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1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12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12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  <style:master-page style:name="BlankMaster" style:page-layout-name="PM1" draw:style-name="Mdp1">
      <loext:theme loext:name="Office Theme">
        <loext:theme-colors loext:name="LibreOffice">
          <loext:color loext:name="dark1" loext:color="#000000"/>
          <loext:color loext:name="light1" loext:color="#ffffff"/>
          <loext:color loext:name="dark2" loext:color="#000000"/>
          <loext:color loext:name="light2" loext:color="#ffffff"/>
          <loext:color loext:name="accent1" loext:color="#18a303"/>
          <loext:color loext:name="accent2" loext:color="#0369a3"/>
          <loext:color loext:name="accent3" loext:color="#a33e03"/>
          <loext:color loext:name="accent4" loext:color="#8e03a3"/>
          <loext:color loext:name="accent5" loext:color="#c99c00"/>
          <loext:color loext:name="accent6" loext:color="#c9211e"/>
          <loext:color loext:name="hyperlink" loext:color="#0000ee"/>
          <loext:color loext:name="followed-hyperlink" loext:color="#551a8b"/>
        </loext:theme-colors>
      </loext:theme>
      <presentation:notes style:page-layout-name="PM0">
        <draw:page-thumbnail presentation:style-name="BlankMaster-title" draw:layer="backgroundobjects" svg:width="0.001cm" svg:height="0.001cm" svg:x="0cm" svg:y="2.257cm" presentation:class="page"/>
        <draw:frame presentation:style-name="BlankMaster-notes" draw:layer="backgroundobjects" svg:width="16.799cm" svg:height="13.364cm" svg:x="2.1cm" svg:y="14.107cm" presentation:class="notes" presentation:placeholder="true">
          <draw:text-box/>
        </draw:frame>
        <draw:frame presentation:style-name="Mpr13" draw:text-style-name="MP2" draw:layer="backgroundobjects" svg:width="9.113cm" svg:height="1.484cm" svg:x="0cm" svg:y="0cm" presentation:class="header">
          <draw:text-box>
            <text:p text:style-name="MP1">
              <text:span text:style-name="MT1">
                <presentation:header/>
              </text:span>
            </text:p>
          </draw:text-box>
        </draw:frame>
        <draw:frame presentation:style-name="Mpr13" draw:text-style-name="MP4" draw:layer="backgroundobjects" svg:width="9.113cm" svg:height="1.484cm" svg:x="11.886cm" svg:y="0cm" presentation:class="date-time">
          <draw:text-box>
            <text:p text:style-name="MP3">
              <text:span text:style-name="MT1">
                <presentation:date-time/>
              </text:span>
            </text:p>
          </draw:text-box>
        </draw:frame>
        <draw:frame presentation:style-name="Mpr14" draw:text-style-name="MP2" draw:layer="backgroundobjects" svg:width="9.113cm" svg:height="1.484cm" svg:x="0cm" svg:y="28.215cm" presentation:class="footer">
          <draw:text-box>
            <text:p text:style-name="MP1">
              <text:span text:style-name="MT1">
                <presentation:footer/>
              </text:span>
            </text:p>
          </draw:text-box>
        </draw:frame>
        <draw:frame presentation:style-name="Mpr14" draw:text-style-name="MP4" draw:layer="backgroundobjects" svg:width="9.113cm" svg:height="1.484cm" svg:x="11.886cm" svg:y="28.215cm" presentation:class="page-number">
          <draw:text-box>
            <text:p text:style-name="MP3">
              <text:span text:style-name="MT1">
                <text:page-number>&lt;номер&gt;</text:page-number>
              </text:span>
            </text:p>
          </draw:text-box>
        </draw:frame>
      </presentation:notes>
    </style:master-page>
  </office:master-styles>
</office:document-styles>
</file>