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</p:sldMasterIdLst>
  <p:notesMasterIdLst>
    <p:notesMasterId r:id="rId13"/>
  </p:notesMasterIdLst>
  <p:handoutMasterIdLst>
    <p:handoutMasterId r:id="rId14"/>
  </p:handoutMasterIdLst>
  <p:sldIdLst>
    <p:sldId id="370" r:id="rId3"/>
    <p:sldId id="371" r:id="rId4"/>
    <p:sldId id="372" r:id="rId5"/>
    <p:sldId id="373" r:id="rId6"/>
    <p:sldId id="374" r:id="rId7"/>
    <p:sldId id="377" r:id="rId8"/>
    <p:sldId id="376" r:id="rId9"/>
    <p:sldId id="378" r:id="rId10"/>
    <p:sldId id="379" r:id="rId11"/>
    <p:sldId id="375" r:id="rId12"/>
  </p:sldIdLst>
  <p:sldSz cx="10058400" cy="7772400"/>
  <p:notesSz cx="7010400" cy="9271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00"/>
    <a:srgbClr val="008000"/>
    <a:srgbClr val="FF8000"/>
    <a:srgbClr val="00FF00"/>
    <a:srgbClr val="0000FF"/>
    <a:srgbClr val="D2DCF2"/>
    <a:srgbClr val="B2B2B2"/>
    <a:srgbClr val="A6A6A6"/>
    <a:srgbClr val="4D4D4D"/>
    <a:srgbClr val="005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570" autoAdjust="0"/>
    <p:restoredTop sz="90767" autoAdjust="0"/>
  </p:normalViewPr>
  <p:slideViewPr>
    <p:cSldViewPr snapToGrid="0">
      <p:cViewPr varScale="1">
        <p:scale>
          <a:sx n="92" d="100"/>
          <a:sy n="92" d="100"/>
        </p:scale>
        <p:origin x="-1480" y="-112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10/23/15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10/23/15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7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dirty="0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</p:sldLayoutIdLst>
  <p:txStyles>
    <p:titleStyle>
      <a:lvl1pPr algn="ctr" eaLnBrk="1" hangingPunct="1">
        <a:lnSpc>
          <a:spcPts val="30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30" y="7216767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1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757363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25" y="442913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75" y="509588"/>
            <a:ext cx="358775" cy="428625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0" y="449263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60438" indent="-381000" algn="l" defTabSz="1019175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3025" indent="-255588" algn="l" defTabSz="1019175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2438" indent="-131763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8350" indent="-209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5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527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99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71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118"/>
          <p:cNvSpPr txBox="1">
            <a:spLocks noChangeArrowheads="1"/>
          </p:cNvSpPr>
          <p:nvPr/>
        </p:nvSpPr>
        <p:spPr bwMode="auto">
          <a:xfrm>
            <a:off x="4529827" y="155814"/>
            <a:ext cx="462054" cy="57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48" tIns="41025" rIns="82048" bIns="41025">
            <a:spAutoFit/>
          </a:bodyPr>
          <a:lstStyle/>
          <a:p>
            <a:pPr algn="r">
              <a:defRPr/>
            </a:pPr>
            <a:r>
              <a:rPr lang="en-US" sz="3200" b="1" dirty="0" smtClean="0">
                <a:latin typeface="Times"/>
                <a:cs typeface="Times"/>
              </a:rPr>
              <a:t>A</a:t>
            </a:r>
            <a:endParaRPr lang="en-US" sz="3600" b="1" baseline="30000" dirty="0">
              <a:latin typeface="Times"/>
              <a:cs typeface="Times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4672903" y="355938"/>
            <a:ext cx="2330698" cy="2466316"/>
            <a:chOff x="5310687" y="1576089"/>
            <a:chExt cx="2330698" cy="2466316"/>
          </a:xfrm>
        </p:grpSpPr>
        <p:grpSp>
          <p:nvGrpSpPr>
            <p:cNvPr id="195" name="Group 194"/>
            <p:cNvGrpSpPr/>
            <p:nvPr/>
          </p:nvGrpSpPr>
          <p:grpSpPr>
            <a:xfrm>
              <a:off x="5601563" y="1958761"/>
              <a:ext cx="2011680" cy="2011680"/>
              <a:chOff x="5601563" y="1958761"/>
              <a:chExt cx="2011680" cy="2011680"/>
            </a:xfrm>
          </p:grpSpPr>
          <p:sp>
            <p:nvSpPr>
              <p:cNvPr id="131" name="Oval 130"/>
              <p:cNvSpPr>
                <a:spLocks noChangeArrowheads="1"/>
              </p:cNvSpPr>
              <p:nvPr/>
            </p:nvSpPr>
            <p:spPr bwMode="auto">
              <a:xfrm rot="5400000" flipV="1">
                <a:off x="7142234" y="2605217"/>
                <a:ext cx="118872" cy="1204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3" name="Oval 132"/>
              <p:cNvSpPr>
                <a:spLocks noChangeArrowheads="1"/>
              </p:cNvSpPr>
              <p:nvPr/>
            </p:nvSpPr>
            <p:spPr bwMode="auto">
              <a:xfrm rot="5400000" flipV="1">
                <a:off x="7142234" y="3208241"/>
                <a:ext cx="118872" cy="1204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28" name="Rectangle 127"/>
              <p:cNvSpPr>
                <a:spLocks noChangeArrowheads="1"/>
              </p:cNvSpPr>
              <p:nvPr/>
            </p:nvSpPr>
            <p:spPr bwMode="auto">
              <a:xfrm rot="5400000" flipV="1">
                <a:off x="5601563" y="1958761"/>
                <a:ext cx="2011680" cy="201168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5658993" y="2907525"/>
                <a:ext cx="713441" cy="118872"/>
                <a:chOff x="3426786" y="2803951"/>
                <a:chExt cx="713441" cy="118872"/>
              </a:xfrm>
              <a:solidFill>
                <a:srgbClr val="000000"/>
              </a:solidFill>
            </p:grpSpPr>
            <p:sp>
              <p:nvSpPr>
                <p:cNvPr id="136" name="Oval 135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3427582" y="2803155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45" name="Oval 144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020560" y="2803155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sp>
            <p:nvSpPr>
              <p:cNvPr id="147" name="Oval 146"/>
              <p:cNvSpPr>
                <a:spLocks noChangeArrowheads="1"/>
              </p:cNvSpPr>
              <p:nvPr/>
            </p:nvSpPr>
            <p:spPr bwMode="auto">
              <a:xfrm rot="5400000" flipV="1">
                <a:off x="6252767" y="3509753"/>
                <a:ext cx="118872" cy="1204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5955482" y="2002989"/>
                <a:ext cx="713441" cy="118872"/>
                <a:chOff x="3723275" y="1910621"/>
                <a:chExt cx="713441" cy="118872"/>
              </a:xfrm>
              <a:solidFill>
                <a:srgbClr val="000000"/>
              </a:solidFill>
            </p:grpSpPr>
            <p:sp>
              <p:nvSpPr>
                <p:cNvPr id="140" name="Oval 139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3724071" y="1909825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49" name="Oval 148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317049" y="1909825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6251971" y="3812062"/>
                <a:ext cx="713441" cy="118872"/>
                <a:chOff x="4019764" y="3697281"/>
                <a:chExt cx="713441" cy="118872"/>
              </a:xfrm>
              <a:solidFill>
                <a:srgbClr val="000000"/>
              </a:solidFill>
            </p:grpSpPr>
            <p:sp>
              <p:nvSpPr>
                <p:cNvPr id="148" name="Oval 147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020560" y="3696485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53" name="Oval 15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317049" y="3696485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58" name="Oval 157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13538" y="3696485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6844949" y="2304501"/>
                <a:ext cx="713443" cy="118872"/>
                <a:chOff x="4612742" y="2207917"/>
                <a:chExt cx="713443" cy="118872"/>
              </a:xfrm>
              <a:solidFill>
                <a:srgbClr val="000000"/>
              </a:solidFill>
            </p:grpSpPr>
            <p:sp>
              <p:nvSpPr>
                <p:cNvPr id="155" name="Oval 154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13538" y="2207121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60" name="Oval 159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5206518" y="2207121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5310687" y="1847664"/>
              <a:ext cx="312999" cy="2194741"/>
              <a:chOff x="3078480" y="1755296"/>
              <a:chExt cx="312999" cy="2194741"/>
            </a:xfrm>
          </p:grpSpPr>
          <p:sp>
            <p:nvSpPr>
              <p:cNvPr id="173" name="Rectangle 105"/>
              <p:cNvSpPr>
                <a:spLocks noChangeArrowheads="1"/>
              </p:cNvSpPr>
              <p:nvPr/>
            </p:nvSpPr>
            <p:spPr bwMode="auto">
              <a:xfrm>
                <a:off x="3078480" y="1755296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4" name="Rectangle 105"/>
              <p:cNvSpPr>
                <a:spLocks noChangeArrowheads="1"/>
              </p:cNvSpPr>
              <p:nvPr/>
            </p:nvSpPr>
            <p:spPr bwMode="auto">
              <a:xfrm>
                <a:off x="3078480" y="2363774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3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175" name="Rectangle 105"/>
              <p:cNvSpPr>
                <a:spLocks noChangeArrowheads="1"/>
              </p:cNvSpPr>
              <p:nvPr/>
            </p:nvSpPr>
            <p:spPr bwMode="auto">
              <a:xfrm>
                <a:off x="3078480" y="2059535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>
                    <a:latin typeface="Helvetica"/>
                    <a:cs typeface="Helvetica"/>
                  </a:rPr>
                  <a:t>2</a:t>
                </a:r>
              </a:p>
            </p:txBody>
          </p:sp>
          <p:sp>
            <p:nvSpPr>
              <p:cNvPr id="176" name="Rectangle 105"/>
              <p:cNvSpPr>
                <a:spLocks noChangeArrowheads="1"/>
              </p:cNvSpPr>
              <p:nvPr/>
            </p:nvSpPr>
            <p:spPr bwMode="auto">
              <a:xfrm>
                <a:off x="3078480" y="2668013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4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177" name="Rectangle 105"/>
              <p:cNvSpPr>
                <a:spLocks noChangeArrowheads="1"/>
              </p:cNvSpPr>
              <p:nvPr/>
            </p:nvSpPr>
            <p:spPr bwMode="auto">
              <a:xfrm>
                <a:off x="3078480" y="2972252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5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178" name="Rectangle 105"/>
              <p:cNvSpPr>
                <a:spLocks noChangeArrowheads="1"/>
              </p:cNvSpPr>
              <p:nvPr/>
            </p:nvSpPr>
            <p:spPr bwMode="auto">
              <a:xfrm>
                <a:off x="3078480" y="327649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6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179" name="Rectangle 105"/>
              <p:cNvSpPr>
                <a:spLocks noChangeArrowheads="1"/>
              </p:cNvSpPr>
              <p:nvPr/>
            </p:nvSpPr>
            <p:spPr bwMode="auto">
              <a:xfrm>
                <a:off x="3078480" y="3580727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7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5550288" y="1576089"/>
              <a:ext cx="2091097" cy="369310"/>
              <a:chOff x="3318081" y="1483721"/>
              <a:chExt cx="2091097" cy="369310"/>
            </a:xfrm>
          </p:grpSpPr>
          <p:sp>
            <p:nvSpPr>
              <p:cNvPr id="180" name="Rectangle 179"/>
              <p:cNvSpPr>
                <a:spLocks noChangeArrowheads="1"/>
              </p:cNvSpPr>
              <p:nvPr/>
            </p:nvSpPr>
            <p:spPr bwMode="auto">
              <a:xfrm>
                <a:off x="420713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</a:t>
                </a:r>
              </a:p>
            </p:txBody>
          </p:sp>
          <p:sp>
            <p:nvSpPr>
              <p:cNvPr id="181" name="Rectangle 180"/>
              <p:cNvSpPr>
                <a:spLocks noChangeArrowheads="1"/>
              </p:cNvSpPr>
              <p:nvPr/>
            </p:nvSpPr>
            <p:spPr bwMode="auto">
              <a:xfrm>
                <a:off x="450348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5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2" name="Rectangle 181"/>
              <p:cNvSpPr>
                <a:spLocks noChangeArrowheads="1"/>
              </p:cNvSpPr>
              <p:nvPr/>
            </p:nvSpPr>
            <p:spPr bwMode="auto">
              <a:xfrm>
                <a:off x="479983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6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3" name="Rectangle 182"/>
              <p:cNvSpPr>
                <a:spLocks noChangeArrowheads="1"/>
              </p:cNvSpPr>
              <p:nvPr/>
            </p:nvSpPr>
            <p:spPr bwMode="auto">
              <a:xfrm>
                <a:off x="5096179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7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4" name="Rectangle 183"/>
              <p:cNvSpPr>
                <a:spLocks noChangeArrowheads="1"/>
              </p:cNvSpPr>
              <p:nvPr/>
            </p:nvSpPr>
            <p:spPr bwMode="auto">
              <a:xfrm>
                <a:off x="391078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5" name="Rectangle 184"/>
              <p:cNvSpPr>
                <a:spLocks noChangeArrowheads="1"/>
              </p:cNvSpPr>
              <p:nvPr/>
            </p:nvSpPr>
            <p:spPr bwMode="auto">
              <a:xfrm>
                <a:off x="361443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2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6" name="Rectangle 185"/>
              <p:cNvSpPr>
                <a:spLocks noChangeArrowheads="1"/>
              </p:cNvSpPr>
              <p:nvPr/>
            </p:nvSpPr>
            <p:spPr bwMode="auto">
              <a:xfrm>
                <a:off x="331808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207" name="Group 206"/>
          <p:cNvGrpSpPr/>
          <p:nvPr/>
        </p:nvGrpSpPr>
        <p:grpSpPr>
          <a:xfrm>
            <a:off x="978730" y="660940"/>
            <a:ext cx="2889176" cy="2202329"/>
            <a:chOff x="1205144" y="3766524"/>
            <a:chExt cx="2889176" cy="2202329"/>
          </a:xfrm>
        </p:grpSpPr>
        <p:grpSp>
          <p:nvGrpSpPr>
            <p:cNvPr id="205" name="Group 204"/>
            <p:cNvGrpSpPr/>
            <p:nvPr/>
          </p:nvGrpSpPr>
          <p:grpSpPr>
            <a:xfrm>
              <a:off x="1335803" y="4157242"/>
              <a:ext cx="219364" cy="718577"/>
              <a:chOff x="1335803" y="4157242"/>
              <a:chExt cx="219364" cy="718577"/>
            </a:xfrm>
          </p:grpSpPr>
          <p:sp>
            <p:nvSpPr>
              <p:cNvPr id="63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1410849" y="4293113"/>
                <a:ext cx="1443" cy="1232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4" name="Freeform 25"/>
              <p:cNvSpPr>
                <a:spLocks/>
              </p:cNvSpPr>
              <p:nvPr/>
            </p:nvSpPr>
            <p:spPr bwMode="auto">
              <a:xfrm>
                <a:off x="1335803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1589803" y="4157242"/>
              <a:ext cx="219364" cy="718577"/>
              <a:chOff x="1589803" y="4157242"/>
              <a:chExt cx="219364" cy="718577"/>
            </a:xfrm>
          </p:grpSpPr>
          <p:sp>
            <p:nvSpPr>
              <p:cNvPr id="61" name="Line 27"/>
              <p:cNvSpPr>
                <a:spLocks noChangeAspect="1" noChangeShapeType="1"/>
              </p:cNvSpPr>
              <p:nvPr/>
            </p:nvSpPr>
            <p:spPr bwMode="auto">
              <a:xfrm rot="1855532">
                <a:off x="1732678" y="4616683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2" name="Freeform 28"/>
              <p:cNvSpPr>
                <a:spLocks/>
              </p:cNvSpPr>
              <p:nvPr/>
            </p:nvSpPr>
            <p:spPr bwMode="auto">
              <a:xfrm flipH="1" flipV="1">
                <a:off x="1589803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1555166" y="3962540"/>
              <a:ext cx="1121352" cy="186298"/>
              <a:chOff x="1555166" y="3962540"/>
              <a:chExt cx="1121352" cy="186298"/>
            </a:xfrm>
          </p:grpSpPr>
          <p:sp>
            <p:nvSpPr>
              <p:cNvPr id="59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2309971" y="3939661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0" name="Freeform 31"/>
              <p:cNvSpPr>
                <a:spLocks/>
              </p:cNvSpPr>
              <p:nvPr/>
            </p:nvSpPr>
            <p:spPr bwMode="auto">
              <a:xfrm>
                <a:off x="1555166" y="3962540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1563825" y="4891227"/>
              <a:ext cx="1121352" cy="732585"/>
              <a:chOff x="1563825" y="4891227"/>
              <a:chExt cx="1121352" cy="732585"/>
            </a:xfrm>
          </p:grpSpPr>
          <p:sp>
            <p:nvSpPr>
              <p:cNvPr id="57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1779303" y="5328258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8" name="Freeform 35"/>
              <p:cNvSpPr>
                <a:spLocks/>
              </p:cNvSpPr>
              <p:nvPr/>
            </p:nvSpPr>
            <p:spPr bwMode="auto">
              <a:xfrm>
                <a:off x="1563825" y="4891227"/>
                <a:ext cx="1121352" cy="732585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55" name="Line 46"/>
            <p:cNvSpPr>
              <a:spLocks noChangeAspect="1" noChangeShapeType="1"/>
            </p:cNvSpPr>
            <p:nvPr/>
          </p:nvSpPr>
          <p:spPr bwMode="auto">
            <a:xfrm rot="17163330" flipH="1">
              <a:off x="3452972" y="4690455"/>
              <a:ext cx="1401" cy="127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Freeform 47"/>
            <p:cNvSpPr>
              <a:spLocks/>
            </p:cNvSpPr>
            <p:nvPr/>
          </p:nvSpPr>
          <p:spPr bwMode="auto">
            <a:xfrm>
              <a:off x="2698167" y="4713334"/>
              <a:ext cx="1121352" cy="186298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1566712" y="5458525"/>
              <a:ext cx="1121352" cy="186298"/>
              <a:chOff x="1566712" y="5458525"/>
              <a:chExt cx="1121352" cy="186298"/>
            </a:xfrm>
          </p:grpSpPr>
          <p:sp>
            <p:nvSpPr>
              <p:cNvPr id="53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2321517" y="5435646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4" name="Freeform 50"/>
              <p:cNvSpPr>
                <a:spLocks/>
              </p:cNvSpPr>
              <p:nvPr/>
            </p:nvSpPr>
            <p:spPr bwMode="auto">
              <a:xfrm>
                <a:off x="1566712" y="5458525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1549394" y="5643422"/>
              <a:ext cx="1121352" cy="186298"/>
              <a:chOff x="1549394" y="5643422"/>
              <a:chExt cx="1121352" cy="186298"/>
            </a:xfrm>
          </p:grpSpPr>
          <p:sp>
            <p:nvSpPr>
              <p:cNvPr id="51" name="Line 52"/>
              <p:cNvSpPr>
                <a:spLocks noChangeAspect="1" noChangeShapeType="1"/>
              </p:cNvSpPr>
              <p:nvPr/>
            </p:nvSpPr>
            <p:spPr bwMode="auto">
              <a:xfrm rot="17163330" flipV="1">
                <a:off x="1913097" y="5725599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2" name="Freeform 53"/>
              <p:cNvSpPr>
                <a:spLocks/>
              </p:cNvSpPr>
              <p:nvPr/>
            </p:nvSpPr>
            <p:spPr bwMode="auto">
              <a:xfrm flipH="1" flipV="1">
                <a:off x="1549394" y="5643422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1572485" y="4892628"/>
              <a:ext cx="1121352" cy="186298"/>
              <a:chOff x="1572485" y="4892628"/>
              <a:chExt cx="1121352" cy="186298"/>
            </a:xfrm>
          </p:grpSpPr>
          <p:sp>
            <p:nvSpPr>
              <p:cNvPr id="49" name="Line 55"/>
              <p:cNvSpPr>
                <a:spLocks noChangeAspect="1" noChangeShapeType="1"/>
              </p:cNvSpPr>
              <p:nvPr/>
            </p:nvSpPr>
            <p:spPr bwMode="auto">
              <a:xfrm rot="17163330" flipV="1">
                <a:off x="1936188" y="4974805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0" name="Freeform 56"/>
              <p:cNvSpPr>
                <a:spLocks/>
              </p:cNvSpPr>
              <p:nvPr/>
            </p:nvSpPr>
            <p:spPr bwMode="auto">
              <a:xfrm flipH="1" flipV="1">
                <a:off x="1572485" y="4892628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1330030" y="4919242"/>
              <a:ext cx="219364" cy="718577"/>
              <a:chOff x="1330030" y="4919242"/>
              <a:chExt cx="219364" cy="718577"/>
            </a:xfrm>
          </p:grpSpPr>
          <p:sp>
            <p:nvSpPr>
              <p:cNvPr id="47" name="Line 58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1405076" y="5378683"/>
                <a:ext cx="1443" cy="1232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48" name="Freeform 59"/>
              <p:cNvSpPr>
                <a:spLocks/>
              </p:cNvSpPr>
              <p:nvPr/>
            </p:nvSpPr>
            <p:spPr bwMode="auto">
              <a:xfrm flipV="1">
                <a:off x="1330030" y="4919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45" name="Line 61"/>
            <p:cNvSpPr>
              <a:spLocks noChangeAspect="1" noChangeShapeType="1"/>
            </p:cNvSpPr>
            <p:nvPr/>
          </p:nvSpPr>
          <p:spPr bwMode="auto">
            <a:xfrm rot="1855532">
              <a:off x="2829496" y="4616683"/>
              <a:ext cx="1443" cy="1232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 flipH="1" flipV="1">
              <a:off x="2686621" y="4157242"/>
              <a:ext cx="219364" cy="718577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2676519" y="4882823"/>
              <a:ext cx="1102591" cy="760599"/>
              <a:chOff x="2676519" y="4882823"/>
              <a:chExt cx="1102591" cy="760599"/>
            </a:xfrm>
          </p:grpSpPr>
          <p:sp>
            <p:nvSpPr>
              <p:cNvPr id="43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099393" y="5477202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44" name="Freeform 65"/>
              <p:cNvSpPr>
                <a:spLocks/>
              </p:cNvSpPr>
              <p:nvPr/>
            </p:nvSpPr>
            <p:spPr bwMode="auto">
              <a:xfrm>
                <a:off x="2676519" y="4882823"/>
                <a:ext cx="1102591" cy="760599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2706826" y="4161444"/>
              <a:ext cx="1102591" cy="760599"/>
              <a:chOff x="2706826" y="4161444"/>
              <a:chExt cx="1102591" cy="760599"/>
            </a:xfrm>
          </p:grpSpPr>
          <p:sp>
            <p:nvSpPr>
              <p:cNvPr id="41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3540985" y="4454198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42" name="Freeform 68"/>
              <p:cNvSpPr>
                <a:spLocks/>
              </p:cNvSpPr>
              <p:nvPr/>
            </p:nvSpPr>
            <p:spPr bwMode="auto">
              <a:xfrm rot="10800000" flipH="1">
                <a:off x="2706826" y="4161444"/>
                <a:ext cx="1102591" cy="760599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2621792" y="5599543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6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1205144" y="4692170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4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1250648" y="5561284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2652806" y="3766524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485894" y="4068996"/>
              <a:ext cx="164592" cy="168088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400">
                <a:latin typeface="Verdana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594257" y="5548172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594257" y="4068996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594257" y="4808584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3672737" y="4801113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71"/>
            <p:cNvSpPr>
              <a:spLocks noChangeArrowheads="1"/>
            </p:cNvSpPr>
            <p:nvPr/>
          </p:nvSpPr>
          <p:spPr bwMode="auto">
            <a:xfrm>
              <a:off x="1485894" y="4808584"/>
              <a:ext cx="164592" cy="1680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72"/>
            <p:cNvSpPr>
              <a:spLocks noChangeArrowheads="1"/>
            </p:cNvSpPr>
            <p:nvPr/>
          </p:nvSpPr>
          <p:spPr bwMode="auto">
            <a:xfrm>
              <a:off x="1485894" y="5548172"/>
              <a:ext cx="164592" cy="168088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1281210" y="377422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3781321" y="4654363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2376598" y="461020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7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475" name="Group 474"/>
          <p:cNvGrpSpPr/>
          <p:nvPr/>
        </p:nvGrpSpPr>
        <p:grpSpPr>
          <a:xfrm>
            <a:off x="978730" y="4352429"/>
            <a:ext cx="2770690" cy="2548163"/>
            <a:chOff x="1075359" y="3261812"/>
            <a:chExt cx="2770690" cy="2548163"/>
          </a:xfrm>
        </p:grpSpPr>
        <p:grpSp>
          <p:nvGrpSpPr>
            <p:cNvPr id="209" name="Group 208"/>
            <p:cNvGrpSpPr/>
            <p:nvPr/>
          </p:nvGrpSpPr>
          <p:grpSpPr>
            <a:xfrm>
              <a:off x="1344523" y="3831113"/>
              <a:ext cx="219364" cy="718577"/>
              <a:chOff x="1335803" y="4157242"/>
              <a:chExt cx="219364" cy="718577"/>
            </a:xfrm>
          </p:grpSpPr>
          <p:sp>
            <p:nvSpPr>
              <p:cNvPr id="255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1410849" y="4293113"/>
                <a:ext cx="1443" cy="1232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56" name="Freeform 25"/>
              <p:cNvSpPr>
                <a:spLocks/>
              </p:cNvSpPr>
              <p:nvPr/>
            </p:nvSpPr>
            <p:spPr bwMode="auto">
              <a:xfrm>
                <a:off x="1335803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1598523" y="3831113"/>
              <a:ext cx="219364" cy="718577"/>
              <a:chOff x="1589803" y="4157242"/>
              <a:chExt cx="219364" cy="718577"/>
            </a:xfrm>
          </p:grpSpPr>
          <p:sp>
            <p:nvSpPr>
              <p:cNvPr id="253" name="Line 27"/>
              <p:cNvSpPr>
                <a:spLocks noChangeAspect="1" noChangeShapeType="1"/>
              </p:cNvSpPr>
              <p:nvPr/>
            </p:nvSpPr>
            <p:spPr bwMode="auto">
              <a:xfrm rot="1855532">
                <a:off x="1732678" y="4616683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54" name="Freeform 28"/>
              <p:cNvSpPr>
                <a:spLocks/>
              </p:cNvSpPr>
              <p:nvPr/>
            </p:nvSpPr>
            <p:spPr bwMode="auto">
              <a:xfrm flipH="1" flipV="1">
                <a:off x="1589803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1563886" y="3636411"/>
              <a:ext cx="1121352" cy="186298"/>
              <a:chOff x="1555166" y="3962540"/>
              <a:chExt cx="1121352" cy="186298"/>
            </a:xfrm>
          </p:grpSpPr>
          <p:sp>
            <p:nvSpPr>
              <p:cNvPr id="251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2309971" y="3939661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52" name="Freeform 31"/>
              <p:cNvSpPr>
                <a:spLocks/>
              </p:cNvSpPr>
              <p:nvPr/>
            </p:nvSpPr>
            <p:spPr bwMode="auto">
              <a:xfrm>
                <a:off x="1555166" y="3962540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1572545" y="4565098"/>
              <a:ext cx="1121352" cy="732585"/>
              <a:chOff x="1563825" y="4891227"/>
              <a:chExt cx="1121352" cy="732585"/>
            </a:xfrm>
          </p:grpSpPr>
          <p:sp>
            <p:nvSpPr>
              <p:cNvPr id="249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1779303" y="5328258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50" name="Freeform 35"/>
              <p:cNvSpPr>
                <a:spLocks/>
              </p:cNvSpPr>
              <p:nvPr/>
            </p:nvSpPr>
            <p:spPr bwMode="auto">
              <a:xfrm>
                <a:off x="1563825" y="4891227"/>
                <a:ext cx="1121352" cy="732585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213" name="Line 46"/>
            <p:cNvSpPr>
              <a:spLocks noChangeAspect="1" noChangeShapeType="1"/>
            </p:cNvSpPr>
            <p:nvPr/>
          </p:nvSpPr>
          <p:spPr bwMode="auto">
            <a:xfrm rot="17163330" flipH="1">
              <a:off x="3461692" y="4364326"/>
              <a:ext cx="1401" cy="127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Freeform 47"/>
            <p:cNvSpPr>
              <a:spLocks/>
            </p:cNvSpPr>
            <p:nvPr/>
          </p:nvSpPr>
          <p:spPr bwMode="auto">
            <a:xfrm>
              <a:off x="2706887" y="4387205"/>
              <a:ext cx="1121352" cy="186298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1575432" y="5132396"/>
              <a:ext cx="1121352" cy="186298"/>
              <a:chOff x="1566712" y="5458525"/>
              <a:chExt cx="1121352" cy="186298"/>
            </a:xfrm>
          </p:grpSpPr>
          <p:sp>
            <p:nvSpPr>
              <p:cNvPr id="247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2321517" y="5435646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48" name="Freeform 50"/>
              <p:cNvSpPr>
                <a:spLocks/>
              </p:cNvSpPr>
              <p:nvPr/>
            </p:nvSpPr>
            <p:spPr bwMode="auto">
              <a:xfrm>
                <a:off x="1566712" y="5458525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1558114" y="5317293"/>
              <a:ext cx="1121352" cy="186298"/>
              <a:chOff x="1549394" y="5643422"/>
              <a:chExt cx="1121352" cy="186298"/>
            </a:xfrm>
          </p:grpSpPr>
          <p:sp>
            <p:nvSpPr>
              <p:cNvPr id="245" name="Line 52"/>
              <p:cNvSpPr>
                <a:spLocks noChangeAspect="1" noChangeShapeType="1"/>
              </p:cNvSpPr>
              <p:nvPr/>
            </p:nvSpPr>
            <p:spPr bwMode="auto">
              <a:xfrm rot="17163330" flipV="1">
                <a:off x="1913097" y="5725599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46" name="Freeform 53"/>
              <p:cNvSpPr>
                <a:spLocks/>
              </p:cNvSpPr>
              <p:nvPr/>
            </p:nvSpPr>
            <p:spPr bwMode="auto">
              <a:xfrm flipH="1" flipV="1">
                <a:off x="1549394" y="5643422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1581205" y="4566499"/>
              <a:ext cx="1121352" cy="186298"/>
              <a:chOff x="1572485" y="4892628"/>
              <a:chExt cx="1121352" cy="186298"/>
            </a:xfrm>
          </p:grpSpPr>
          <p:sp>
            <p:nvSpPr>
              <p:cNvPr id="243" name="Line 55"/>
              <p:cNvSpPr>
                <a:spLocks noChangeAspect="1" noChangeShapeType="1"/>
              </p:cNvSpPr>
              <p:nvPr/>
            </p:nvSpPr>
            <p:spPr bwMode="auto">
              <a:xfrm rot="17163330" flipV="1">
                <a:off x="1936188" y="4974805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44" name="Freeform 56"/>
              <p:cNvSpPr>
                <a:spLocks/>
              </p:cNvSpPr>
              <p:nvPr/>
            </p:nvSpPr>
            <p:spPr bwMode="auto">
              <a:xfrm flipH="1" flipV="1">
                <a:off x="1572485" y="4892628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1338750" y="4593113"/>
              <a:ext cx="219364" cy="718577"/>
              <a:chOff x="1330030" y="4919242"/>
              <a:chExt cx="219364" cy="718577"/>
            </a:xfrm>
          </p:grpSpPr>
          <p:sp>
            <p:nvSpPr>
              <p:cNvPr id="241" name="Line 58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1405076" y="5378683"/>
                <a:ext cx="1443" cy="1232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42" name="Freeform 59"/>
              <p:cNvSpPr>
                <a:spLocks/>
              </p:cNvSpPr>
              <p:nvPr/>
            </p:nvSpPr>
            <p:spPr bwMode="auto">
              <a:xfrm flipV="1">
                <a:off x="1330030" y="4919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219" name="Line 61"/>
            <p:cNvSpPr>
              <a:spLocks noChangeAspect="1" noChangeShapeType="1"/>
            </p:cNvSpPr>
            <p:nvPr/>
          </p:nvSpPr>
          <p:spPr bwMode="auto">
            <a:xfrm rot="1855532">
              <a:off x="2838216" y="4290554"/>
              <a:ext cx="1443" cy="1232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 flipH="1" flipV="1">
              <a:off x="2695341" y="3831113"/>
              <a:ext cx="219364" cy="718577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2685239" y="4556694"/>
              <a:ext cx="1102591" cy="760599"/>
              <a:chOff x="2676519" y="4882823"/>
              <a:chExt cx="1102591" cy="760599"/>
            </a:xfrm>
          </p:grpSpPr>
          <p:sp>
            <p:nvSpPr>
              <p:cNvPr id="239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099393" y="5477202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40" name="Freeform 65"/>
              <p:cNvSpPr>
                <a:spLocks/>
              </p:cNvSpPr>
              <p:nvPr/>
            </p:nvSpPr>
            <p:spPr bwMode="auto">
              <a:xfrm>
                <a:off x="2676519" y="4882823"/>
                <a:ext cx="1102591" cy="760599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2715546" y="3835315"/>
              <a:ext cx="1102591" cy="760599"/>
              <a:chOff x="2706826" y="4161444"/>
              <a:chExt cx="1102591" cy="760599"/>
            </a:xfrm>
          </p:grpSpPr>
          <p:sp>
            <p:nvSpPr>
              <p:cNvPr id="237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3540985" y="4454198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38" name="Freeform 68"/>
              <p:cNvSpPr>
                <a:spLocks/>
              </p:cNvSpPr>
              <p:nvPr/>
            </p:nvSpPr>
            <p:spPr bwMode="auto">
              <a:xfrm rot="10800000" flipH="1">
                <a:off x="2706826" y="4161444"/>
                <a:ext cx="1102591" cy="760599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227" name="Oval 226"/>
            <p:cNvSpPr>
              <a:spLocks noChangeArrowheads="1"/>
            </p:cNvSpPr>
            <p:nvPr/>
          </p:nvSpPr>
          <p:spPr bwMode="auto">
            <a:xfrm>
              <a:off x="1494614" y="3742867"/>
              <a:ext cx="164592" cy="168088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400">
                <a:latin typeface="Verdana" charset="0"/>
              </a:endParaRPr>
            </a:p>
          </p:txBody>
        </p:sp>
        <p:sp>
          <p:nvSpPr>
            <p:cNvPr id="228" name="Oval 227"/>
            <p:cNvSpPr>
              <a:spLocks noChangeArrowheads="1"/>
            </p:cNvSpPr>
            <p:nvPr/>
          </p:nvSpPr>
          <p:spPr bwMode="auto">
            <a:xfrm>
              <a:off x="2602977" y="5222043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29" name="Oval 228"/>
            <p:cNvSpPr>
              <a:spLocks noChangeArrowheads="1"/>
            </p:cNvSpPr>
            <p:nvPr/>
          </p:nvSpPr>
          <p:spPr bwMode="auto">
            <a:xfrm>
              <a:off x="2602977" y="3742867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30" name="Oval 229"/>
            <p:cNvSpPr>
              <a:spLocks noChangeArrowheads="1"/>
            </p:cNvSpPr>
            <p:nvPr/>
          </p:nvSpPr>
          <p:spPr bwMode="auto">
            <a:xfrm>
              <a:off x="2602977" y="4482455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31" name="Oval 230"/>
            <p:cNvSpPr>
              <a:spLocks noChangeArrowheads="1"/>
            </p:cNvSpPr>
            <p:nvPr/>
          </p:nvSpPr>
          <p:spPr bwMode="auto">
            <a:xfrm>
              <a:off x="3681457" y="4474984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32" name="Oval 71"/>
            <p:cNvSpPr>
              <a:spLocks noChangeArrowheads="1"/>
            </p:cNvSpPr>
            <p:nvPr/>
          </p:nvSpPr>
          <p:spPr bwMode="auto">
            <a:xfrm>
              <a:off x="1494614" y="4482455"/>
              <a:ext cx="164592" cy="1680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33" name="Oval 72"/>
            <p:cNvSpPr>
              <a:spLocks noChangeArrowheads="1"/>
            </p:cNvSpPr>
            <p:nvPr/>
          </p:nvSpPr>
          <p:spPr bwMode="auto">
            <a:xfrm>
              <a:off x="1494614" y="5222043"/>
              <a:ext cx="164592" cy="168088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57" name="Rectangle 256"/>
            <p:cNvSpPr>
              <a:spLocks noChangeArrowheads="1"/>
            </p:cNvSpPr>
            <p:nvPr/>
          </p:nvSpPr>
          <p:spPr bwMode="auto">
            <a:xfrm>
              <a:off x="1936253" y="326181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58" name="Rectangle 257"/>
            <p:cNvSpPr>
              <a:spLocks noChangeArrowheads="1"/>
            </p:cNvSpPr>
            <p:nvPr/>
          </p:nvSpPr>
          <p:spPr bwMode="auto">
            <a:xfrm>
              <a:off x="1764076" y="3967365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59" name="Rectangle 258"/>
            <p:cNvSpPr>
              <a:spLocks noChangeArrowheads="1"/>
            </p:cNvSpPr>
            <p:nvPr/>
          </p:nvSpPr>
          <p:spPr bwMode="auto">
            <a:xfrm>
              <a:off x="3285348" y="3693624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60" name="Rectangle 259"/>
            <p:cNvSpPr>
              <a:spLocks noChangeArrowheads="1"/>
            </p:cNvSpPr>
            <p:nvPr/>
          </p:nvSpPr>
          <p:spPr bwMode="auto">
            <a:xfrm>
              <a:off x="2548685" y="3967365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4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61" name="Rectangle 260"/>
            <p:cNvSpPr>
              <a:spLocks noChangeArrowheads="1"/>
            </p:cNvSpPr>
            <p:nvPr/>
          </p:nvSpPr>
          <p:spPr bwMode="auto">
            <a:xfrm>
              <a:off x="2404730" y="4887505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62" name="Rectangle 261"/>
            <p:cNvSpPr>
              <a:spLocks noChangeArrowheads="1"/>
            </p:cNvSpPr>
            <p:nvPr/>
          </p:nvSpPr>
          <p:spPr bwMode="auto">
            <a:xfrm>
              <a:off x="1075359" y="3967365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6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63" name="Rectangle 262"/>
            <p:cNvSpPr>
              <a:spLocks noChangeArrowheads="1"/>
            </p:cNvSpPr>
            <p:nvPr/>
          </p:nvSpPr>
          <p:spPr bwMode="auto">
            <a:xfrm>
              <a:off x="1114862" y="4627817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7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64" name="Rectangle 263"/>
            <p:cNvSpPr>
              <a:spLocks noChangeArrowheads="1"/>
            </p:cNvSpPr>
            <p:nvPr/>
          </p:nvSpPr>
          <p:spPr bwMode="auto">
            <a:xfrm>
              <a:off x="3313518" y="4991899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8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65" name="Rectangle 264"/>
            <p:cNvSpPr>
              <a:spLocks noChangeArrowheads="1"/>
            </p:cNvSpPr>
            <p:nvPr/>
          </p:nvSpPr>
          <p:spPr bwMode="auto">
            <a:xfrm>
              <a:off x="1970035" y="5440665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9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66" name="Rectangle 265"/>
            <p:cNvSpPr>
              <a:spLocks noChangeArrowheads="1"/>
            </p:cNvSpPr>
            <p:nvPr/>
          </p:nvSpPr>
          <p:spPr bwMode="auto">
            <a:xfrm>
              <a:off x="1419049" y="4762648"/>
              <a:ext cx="441377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10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67" name="Rectangle 266"/>
            <p:cNvSpPr>
              <a:spLocks noChangeArrowheads="1"/>
            </p:cNvSpPr>
            <p:nvPr/>
          </p:nvSpPr>
          <p:spPr bwMode="auto">
            <a:xfrm>
              <a:off x="1953089" y="4365278"/>
              <a:ext cx="424358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68" name="Rectangle 267"/>
            <p:cNvSpPr>
              <a:spLocks noChangeArrowheads="1"/>
            </p:cNvSpPr>
            <p:nvPr/>
          </p:nvSpPr>
          <p:spPr bwMode="auto">
            <a:xfrm>
              <a:off x="3008664" y="4376554"/>
              <a:ext cx="441377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4569846" y="3755477"/>
            <a:ext cx="444210" cy="3701930"/>
            <a:chOff x="4428726" y="3489492"/>
            <a:chExt cx="444210" cy="3701930"/>
          </a:xfrm>
        </p:grpSpPr>
        <p:sp>
          <p:nvSpPr>
            <p:cNvPr id="280" name="Rectangle 105"/>
            <p:cNvSpPr>
              <a:spLocks noChangeArrowheads="1"/>
            </p:cNvSpPr>
            <p:nvPr/>
          </p:nvSpPr>
          <p:spPr bwMode="auto">
            <a:xfrm>
              <a:off x="4559937" y="348949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81" name="Rectangle 105"/>
            <p:cNvSpPr>
              <a:spLocks noChangeArrowheads="1"/>
            </p:cNvSpPr>
            <p:nvPr/>
          </p:nvSpPr>
          <p:spPr bwMode="auto">
            <a:xfrm>
              <a:off x="4559937" y="4097970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3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82" name="Rectangle 105"/>
            <p:cNvSpPr>
              <a:spLocks noChangeArrowheads="1"/>
            </p:cNvSpPr>
            <p:nvPr/>
          </p:nvSpPr>
          <p:spPr bwMode="auto">
            <a:xfrm>
              <a:off x="4559937" y="379373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83" name="Rectangle 105"/>
            <p:cNvSpPr>
              <a:spLocks noChangeArrowheads="1"/>
            </p:cNvSpPr>
            <p:nvPr/>
          </p:nvSpPr>
          <p:spPr bwMode="auto">
            <a:xfrm>
              <a:off x="4559937" y="4402209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4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84" name="Rectangle 105"/>
            <p:cNvSpPr>
              <a:spLocks noChangeArrowheads="1"/>
            </p:cNvSpPr>
            <p:nvPr/>
          </p:nvSpPr>
          <p:spPr bwMode="auto">
            <a:xfrm>
              <a:off x="4559937" y="4706448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5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85" name="Rectangle 105"/>
            <p:cNvSpPr>
              <a:spLocks noChangeArrowheads="1"/>
            </p:cNvSpPr>
            <p:nvPr/>
          </p:nvSpPr>
          <p:spPr bwMode="auto">
            <a:xfrm>
              <a:off x="4559937" y="5010687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6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86" name="Rectangle 105"/>
            <p:cNvSpPr>
              <a:spLocks noChangeArrowheads="1"/>
            </p:cNvSpPr>
            <p:nvPr/>
          </p:nvSpPr>
          <p:spPr bwMode="auto">
            <a:xfrm>
              <a:off x="4559937" y="5314923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7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316" name="Rectangle 105"/>
            <p:cNvSpPr>
              <a:spLocks noChangeArrowheads="1"/>
            </p:cNvSpPr>
            <p:nvPr/>
          </p:nvSpPr>
          <p:spPr bwMode="auto">
            <a:xfrm>
              <a:off x="4557104" y="5605159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8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318" name="Rectangle 105"/>
            <p:cNvSpPr>
              <a:spLocks noChangeArrowheads="1"/>
            </p:cNvSpPr>
            <p:nvPr/>
          </p:nvSpPr>
          <p:spPr bwMode="auto">
            <a:xfrm>
              <a:off x="4557104" y="5909398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9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319" name="Rectangle 105"/>
            <p:cNvSpPr>
              <a:spLocks noChangeArrowheads="1"/>
            </p:cNvSpPr>
            <p:nvPr/>
          </p:nvSpPr>
          <p:spPr bwMode="auto">
            <a:xfrm>
              <a:off x="4428726" y="6213637"/>
              <a:ext cx="441377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10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320" name="Rectangle 105"/>
            <p:cNvSpPr>
              <a:spLocks noChangeArrowheads="1"/>
            </p:cNvSpPr>
            <p:nvPr/>
          </p:nvSpPr>
          <p:spPr bwMode="auto">
            <a:xfrm>
              <a:off x="4445745" y="6517876"/>
              <a:ext cx="424358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11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321" name="Rectangle 105"/>
            <p:cNvSpPr>
              <a:spLocks noChangeArrowheads="1"/>
            </p:cNvSpPr>
            <p:nvPr/>
          </p:nvSpPr>
          <p:spPr bwMode="auto">
            <a:xfrm>
              <a:off x="4428726" y="6822112"/>
              <a:ext cx="441377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12</a:t>
              </a:r>
              <a:endParaRPr lang="en-US" sz="1800" dirty="0">
                <a:latin typeface="Helvetica"/>
                <a:cs typeface="Helvetica"/>
              </a:endParaRPr>
            </a:p>
          </p:txBody>
        </p:sp>
      </p:grpSp>
      <p:sp>
        <p:nvSpPr>
          <p:cNvPr id="339" name="Rectangle 338"/>
          <p:cNvSpPr/>
          <p:nvPr/>
        </p:nvSpPr>
        <p:spPr>
          <a:xfrm rot="16200000">
            <a:off x="3827229" y="1528229"/>
            <a:ext cx="1326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start vertex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5311536" y="28224"/>
            <a:ext cx="1262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end vertex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grpSp>
        <p:nvGrpSpPr>
          <p:cNvPr id="464" name="Group 463"/>
          <p:cNvGrpSpPr/>
          <p:nvPr/>
        </p:nvGrpSpPr>
        <p:grpSpPr>
          <a:xfrm>
            <a:off x="4959070" y="3466952"/>
            <a:ext cx="4170483" cy="369310"/>
            <a:chOff x="4959070" y="3370317"/>
            <a:chExt cx="4170483" cy="369310"/>
          </a:xfrm>
        </p:grpSpPr>
        <p:sp>
          <p:nvSpPr>
            <p:cNvPr id="414" name="Rectangle 413"/>
            <p:cNvSpPr>
              <a:spLocks noChangeArrowheads="1"/>
            </p:cNvSpPr>
            <p:nvPr/>
          </p:nvSpPr>
          <p:spPr bwMode="auto">
            <a:xfrm>
              <a:off x="5848120" y="3370317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15" name="Rectangle 414"/>
            <p:cNvSpPr>
              <a:spLocks noChangeArrowheads="1"/>
            </p:cNvSpPr>
            <p:nvPr/>
          </p:nvSpPr>
          <p:spPr bwMode="auto">
            <a:xfrm>
              <a:off x="6144470" y="3370317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16" name="Rectangle 415"/>
            <p:cNvSpPr>
              <a:spLocks noChangeArrowheads="1"/>
            </p:cNvSpPr>
            <p:nvPr/>
          </p:nvSpPr>
          <p:spPr bwMode="auto">
            <a:xfrm>
              <a:off x="6440820" y="3370317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6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17" name="Rectangle 416"/>
            <p:cNvSpPr>
              <a:spLocks noChangeArrowheads="1"/>
            </p:cNvSpPr>
            <p:nvPr/>
          </p:nvSpPr>
          <p:spPr bwMode="auto">
            <a:xfrm>
              <a:off x="6737168" y="3370317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7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18" name="Rectangle 417"/>
            <p:cNvSpPr>
              <a:spLocks noChangeArrowheads="1"/>
            </p:cNvSpPr>
            <p:nvPr/>
          </p:nvSpPr>
          <p:spPr bwMode="auto">
            <a:xfrm>
              <a:off x="5551770" y="3370317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19" name="Rectangle 418"/>
            <p:cNvSpPr>
              <a:spLocks noChangeArrowheads="1"/>
            </p:cNvSpPr>
            <p:nvPr/>
          </p:nvSpPr>
          <p:spPr bwMode="auto">
            <a:xfrm>
              <a:off x="5255420" y="3370317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20" name="Rectangle 419"/>
            <p:cNvSpPr>
              <a:spLocks noChangeArrowheads="1"/>
            </p:cNvSpPr>
            <p:nvPr/>
          </p:nvSpPr>
          <p:spPr bwMode="auto">
            <a:xfrm>
              <a:off x="4959070" y="3370317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57" name="Rectangle 456"/>
            <p:cNvSpPr>
              <a:spLocks noChangeArrowheads="1"/>
            </p:cNvSpPr>
            <p:nvPr/>
          </p:nvSpPr>
          <p:spPr bwMode="auto">
            <a:xfrm>
              <a:off x="7807638" y="3370317"/>
              <a:ext cx="424358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58" name="Rectangle 457"/>
            <p:cNvSpPr>
              <a:spLocks noChangeArrowheads="1"/>
            </p:cNvSpPr>
            <p:nvPr/>
          </p:nvSpPr>
          <p:spPr bwMode="auto">
            <a:xfrm>
              <a:off x="8095478" y="3370317"/>
              <a:ext cx="441377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59" name="Rectangle 458"/>
            <p:cNvSpPr>
              <a:spLocks noChangeArrowheads="1"/>
            </p:cNvSpPr>
            <p:nvPr/>
          </p:nvSpPr>
          <p:spPr bwMode="auto">
            <a:xfrm>
              <a:off x="8391828" y="3370317"/>
              <a:ext cx="441377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13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60" name="Rectangle 459"/>
            <p:cNvSpPr>
              <a:spLocks noChangeArrowheads="1"/>
            </p:cNvSpPr>
            <p:nvPr/>
          </p:nvSpPr>
          <p:spPr bwMode="auto">
            <a:xfrm>
              <a:off x="8688176" y="3370317"/>
              <a:ext cx="441377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14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61" name="Rectangle 460"/>
            <p:cNvSpPr>
              <a:spLocks noChangeArrowheads="1"/>
            </p:cNvSpPr>
            <p:nvPr/>
          </p:nvSpPr>
          <p:spPr bwMode="auto">
            <a:xfrm>
              <a:off x="7502778" y="3370317"/>
              <a:ext cx="441377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10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62" name="Rectangle 461"/>
            <p:cNvSpPr>
              <a:spLocks noChangeArrowheads="1"/>
            </p:cNvSpPr>
            <p:nvPr/>
          </p:nvSpPr>
          <p:spPr bwMode="auto">
            <a:xfrm>
              <a:off x="7270617" y="3370317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9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63" name="Rectangle 462"/>
            <p:cNvSpPr>
              <a:spLocks noChangeArrowheads="1"/>
            </p:cNvSpPr>
            <p:nvPr/>
          </p:nvSpPr>
          <p:spPr bwMode="auto">
            <a:xfrm>
              <a:off x="6974267" y="3370317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8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5003212" y="3849624"/>
            <a:ext cx="4028535" cy="3526169"/>
            <a:chOff x="5003212" y="3752989"/>
            <a:chExt cx="4028535" cy="3526169"/>
          </a:xfrm>
        </p:grpSpPr>
        <p:sp>
          <p:nvSpPr>
            <p:cNvPr id="381" name="Oval 380"/>
            <p:cNvSpPr>
              <a:spLocks noChangeArrowheads="1"/>
            </p:cNvSpPr>
            <p:nvPr/>
          </p:nvSpPr>
          <p:spPr bwMode="auto">
            <a:xfrm rot="5400000" flipV="1">
              <a:off x="5355095" y="4399445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382" name="Oval 381"/>
            <p:cNvSpPr>
              <a:spLocks noChangeArrowheads="1"/>
            </p:cNvSpPr>
            <p:nvPr/>
          </p:nvSpPr>
          <p:spPr bwMode="auto">
            <a:xfrm rot="5400000" flipV="1">
              <a:off x="5654417" y="5002469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12" name="Oval 411"/>
            <p:cNvSpPr>
              <a:spLocks noChangeArrowheads="1"/>
            </p:cNvSpPr>
            <p:nvPr/>
          </p:nvSpPr>
          <p:spPr bwMode="auto">
            <a:xfrm rot="5400000" flipV="1">
              <a:off x="5355095" y="4700957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10" name="Oval 409"/>
            <p:cNvSpPr>
              <a:spLocks noChangeArrowheads="1"/>
            </p:cNvSpPr>
            <p:nvPr/>
          </p:nvSpPr>
          <p:spPr bwMode="auto">
            <a:xfrm rot="5400000" flipV="1">
              <a:off x="5061439" y="3796421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08" name="Oval 407"/>
            <p:cNvSpPr>
              <a:spLocks noChangeArrowheads="1"/>
            </p:cNvSpPr>
            <p:nvPr/>
          </p:nvSpPr>
          <p:spPr bwMode="auto">
            <a:xfrm rot="5400000" flipV="1">
              <a:off x="5950906" y="5605494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05" name="Oval 404"/>
            <p:cNvSpPr>
              <a:spLocks noChangeArrowheads="1"/>
            </p:cNvSpPr>
            <p:nvPr/>
          </p:nvSpPr>
          <p:spPr bwMode="auto">
            <a:xfrm rot="5400000" flipV="1">
              <a:off x="5061439" y="4097933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06" name="Oval 405"/>
            <p:cNvSpPr>
              <a:spLocks noChangeArrowheads="1"/>
            </p:cNvSpPr>
            <p:nvPr/>
          </p:nvSpPr>
          <p:spPr bwMode="auto">
            <a:xfrm rot="5400000" flipV="1">
              <a:off x="7963270" y="4097933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389" name="Oval 388"/>
            <p:cNvSpPr>
              <a:spLocks noChangeArrowheads="1"/>
            </p:cNvSpPr>
            <p:nvPr/>
          </p:nvSpPr>
          <p:spPr bwMode="auto">
            <a:xfrm rot="5400000" flipV="1">
              <a:off x="6244562" y="5906634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390" name="Oval 389"/>
            <p:cNvSpPr>
              <a:spLocks noChangeArrowheads="1"/>
            </p:cNvSpPr>
            <p:nvPr/>
          </p:nvSpPr>
          <p:spPr bwMode="auto">
            <a:xfrm rot="5400000" flipV="1">
              <a:off x="6837542" y="6509658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04" name="Oval 403"/>
            <p:cNvSpPr>
              <a:spLocks noChangeArrowheads="1"/>
            </p:cNvSpPr>
            <p:nvPr/>
          </p:nvSpPr>
          <p:spPr bwMode="auto">
            <a:xfrm rot="5400000" flipV="1">
              <a:off x="6541051" y="6208146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392" name="Oval 391"/>
            <p:cNvSpPr>
              <a:spLocks noChangeArrowheads="1"/>
            </p:cNvSpPr>
            <p:nvPr/>
          </p:nvSpPr>
          <p:spPr bwMode="auto">
            <a:xfrm rot="5400000" flipV="1">
              <a:off x="6837542" y="6811170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02" name="Oval 401"/>
            <p:cNvSpPr>
              <a:spLocks noChangeArrowheads="1"/>
            </p:cNvSpPr>
            <p:nvPr/>
          </p:nvSpPr>
          <p:spPr bwMode="auto">
            <a:xfrm rot="5400000" flipV="1">
              <a:off x="5948073" y="5303610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00" name="Oval 399"/>
            <p:cNvSpPr>
              <a:spLocks noChangeArrowheads="1"/>
            </p:cNvSpPr>
            <p:nvPr/>
          </p:nvSpPr>
          <p:spPr bwMode="auto">
            <a:xfrm rot="5400000" flipV="1">
              <a:off x="6837542" y="7112683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24" name="Oval 423"/>
            <p:cNvSpPr>
              <a:spLocks noChangeArrowheads="1"/>
            </p:cNvSpPr>
            <p:nvPr/>
          </p:nvSpPr>
          <p:spPr bwMode="auto">
            <a:xfrm rot="5400000" flipV="1">
              <a:off x="8262592" y="4399445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25" name="Oval 424"/>
            <p:cNvSpPr>
              <a:spLocks noChangeArrowheads="1"/>
            </p:cNvSpPr>
            <p:nvPr/>
          </p:nvSpPr>
          <p:spPr bwMode="auto">
            <a:xfrm rot="5400000" flipV="1">
              <a:off x="8559081" y="5002469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56" name="Oval 455"/>
            <p:cNvSpPr>
              <a:spLocks noChangeArrowheads="1"/>
            </p:cNvSpPr>
            <p:nvPr/>
          </p:nvSpPr>
          <p:spPr bwMode="auto">
            <a:xfrm rot="5400000" flipV="1">
              <a:off x="8855572" y="4700957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53" name="Oval 452"/>
            <p:cNvSpPr>
              <a:spLocks noChangeArrowheads="1"/>
            </p:cNvSpPr>
            <p:nvPr/>
          </p:nvSpPr>
          <p:spPr bwMode="auto">
            <a:xfrm rot="5400000" flipV="1">
              <a:off x="7373125" y="3796421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50" name="Oval 449"/>
            <p:cNvSpPr>
              <a:spLocks noChangeArrowheads="1"/>
            </p:cNvSpPr>
            <p:nvPr/>
          </p:nvSpPr>
          <p:spPr bwMode="auto">
            <a:xfrm rot="5400000" flipV="1">
              <a:off x="7669614" y="5605494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32" name="Oval 431"/>
            <p:cNvSpPr>
              <a:spLocks noChangeArrowheads="1"/>
            </p:cNvSpPr>
            <p:nvPr/>
          </p:nvSpPr>
          <p:spPr bwMode="auto">
            <a:xfrm rot="5400000" flipV="1">
              <a:off x="8556248" y="5906634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33" name="Oval 432"/>
            <p:cNvSpPr>
              <a:spLocks noChangeArrowheads="1"/>
            </p:cNvSpPr>
            <p:nvPr/>
          </p:nvSpPr>
          <p:spPr bwMode="auto">
            <a:xfrm rot="5400000" flipV="1">
              <a:off x="7666781" y="6509658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47" name="Oval 446"/>
            <p:cNvSpPr>
              <a:spLocks noChangeArrowheads="1"/>
            </p:cNvSpPr>
            <p:nvPr/>
          </p:nvSpPr>
          <p:spPr bwMode="auto">
            <a:xfrm rot="5400000" flipV="1">
              <a:off x="7666781" y="6208146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35" name="Oval 434"/>
            <p:cNvSpPr>
              <a:spLocks noChangeArrowheads="1"/>
            </p:cNvSpPr>
            <p:nvPr/>
          </p:nvSpPr>
          <p:spPr bwMode="auto">
            <a:xfrm rot="5400000" flipV="1">
              <a:off x="7966103" y="6811170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44" name="Oval 443"/>
            <p:cNvSpPr>
              <a:spLocks noChangeArrowheads="1"/>
            </p:cNvSpPr>
            <p:nvPr/>
          </p:nvSpPr>
          <p:spPr bwMode="auto">
            <a:xfrm rot="5400000" flipV="1">
              <a:off x="7076636" y="5303610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43" name="Oval 442"/>
            <p:cNvSpPr>
              <a:spLocks noChangeArrowheads="1"/>
            </p:cNvSpPr>
            <p:nvPr/>
          </p:nvSpPr>
          <p:spPr bwMode="auto">
            <a:xfrm rot="5400000" flipV="1">
              <a:off x="8259759" y="7112683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grpSp>
          <p:nvGrpSpPr>
            <p:cNvPr id="472" name="Group 471"/>
            <p:cNvGrpSpPr/>
            <p:nvPr/>
          </p:nvGrpSpPr>
          <p:grpSpPr>
            <a:xfrm>
              <a:off x="5003212" y="3752989"/>
              <a:ext cx="4028535" cy="3526169"/>
              <a:chOff x="5003212" y="3752989"/>
              <a:chExt cx="4028535" cy="3526169"/>
            </a:xfrm>
          </p:grpSpPr>
          <p:sp>
            <p:nvSpPr>
              <p:cNvPr id="383" name="Rectangle 382"/>
              <p:cNvSpPr>
                <a:spLocks noChangeArrowheads="1"/>
              </p:cNvSpPr>
              <p:nvPr/>
            </p:nvSpPr>
            <p:spPr bwMode="auto">
              <a:xfrm rot="5400000" flipV="1">
                <a:off x="5254395" y="3501806"/>
                <a:ext cx="3526169" cy="4028535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800"/>
              </a:p>
            </p:txBody>
          </p:sp>
          <p:cxnSp>
            <p:nvCxnSpPr>
              <p:cNvPr id="468" name="Straight Connector 467"/>
              <p:cNvCxnSpPr>
                <a:stCxn id="383" idx="1"/>
                <a:endCxn id="383" idx="3"/>
              </p:cNvCxnSpPr>
              <p:nvPr/>
            </p:nvCxnSpPr>
            <p:spPr>
              <a:xfrm>
                <a:off x="7017480" y="3752989"/>
                <a:ext cx="0" cy="3526169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9" name="Rectangle 468"/>
          <p:cNvSpPr/>
          <p:nvPr/>
        </p:nvSpPr>
        <p:spPr>
          <a:xfrm>
            <a:off x="7424187" y="3190181"/>
            <a:ext cx="1262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end vertex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5360094" y="3190181"/>
            <a:ext cx="1326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start vertex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71" name="Rectangle 470"/>
          <p:cNvSpPr/>
          <p:nvPr/>
        </p:nvSpPr>
        <p:spPr>
          <a:xfrm rot="16200000">
            <a:off x="3718453" y="5421863"/>
            <a:ext cx="1544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edge number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74" name="Text Box 118"/>
          <p:cNvSpPr txBox="1">
            <a:spLocks noChangeArrowheads="1"/>
          </p:cNvSpPr>
          <p:nvPr/>
        </p:nvSpPr>
        <p:spPr bwMode="auto">
          <a:xfrm>
            <a:off x="4553018" y="3276354"/>
            <a:ext cx="439411" cy="57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48" tIns="41025" rIns="82048" bIns="41025">
            <a:spAutoFit/>
          </a:bodyPr>
          <a:lstStyle/>
          <a:p>
            <a:pPr algn="r">
              <a:defRPr/>
            </a:pPr>
            <a:r>
              <a:rPr lang="en-US" sz="3200" b="1" dirty="0" smtClean="0">
                <a:latin typeface="Times"/>
                <a:cs typeface="Times"/>
              </a:rPr>
              <a:t>E</a:t>
            </a:r>
            <a:endParaRPr lang="en-US" sz="3600" b="1" baseline="300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3804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 Box 118"/>
          <p:cNvSpPr txBox="1">
            <a:spLocks noChangeArrowheads="1"/>
          </p:cNvSpPr>
          <p:nvPr/>
        </p:nvSpPr>
        <p:spPr bwMode="auto">
          <a:xfrm>
            <a:off x="3903254" y="155814"/>
            <a:ext cx="1088627" cy="57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48" tIns="41025" rIns="82048" bIns="41025">
            <a:spAutoFit/>
          </a:bodyPr>
          <a:lstStyle/>
          <a:p>
            <a:pPr algn="r">
              <a:defRPr/>
            </a:pPr>
            <a:r>
              <a:rPr lang="en-US" sz="3200" b="1" dirty="0" smtClean="0">
                <a:latin typeface="Times"/>
                <a:cs typeface="Times"/>
              </a:rPr>
              <a:t>A</a:t>
            </a:r>
            <a:r>
              <a:rPr lang="en-US" sz="3200" dirty="0" smtClean="0">
                <a:latin typeface="Times"/>
                <a:cs typeface="Times"/>
              </a:rPr>
              <a:t>(</a:t>
            </a:r>
            <a:r>
              <a:rPr lang="en-US" sz="3200" b="1" dirty="0" err="1" smtClean="0">
                <a:solidFill>
                  <a:srgbClr val="FF0000"/>
                </a:solidFill>
                <a:latin typeface="Times"/>
                <a:cs typeface="Times"/>
              </a:rPr>
              <a:t>i</a:t>
            </a:r>
            <a:r>
              <a:rPr lang="en-US" sz="3200" dirty="0" err="1" smtClean="0">
                <a:latin typeface="Times"/>
                <a:cs typeface="Times"/>
              </a:rPr>
              <a:t>,</a:t>
            </a:r>
            <a:r>
              <a:rPr lang="en-US" sz="3200" b="1" dirty="0" err="1" smtClean="0">
                <a:solidFill>
                  <a:srgbClr val="FF0000"/>
                </a:solidFill>
                <a:latin typeface="Times"/>
                <a:cs typeface="Times"/>
              </a:rPr>
              <a:t>j</a:t>
            </a:r>
            <a:r>
              <a:rPr lang="en-US" sz="3200" dirty="0" smtClean="0">
                <a:latin typeface="Times"/>
                <a:cs typeface="Times"/>
              </a:rPr>
              <a:t>)</a:t>
            </a:r>
            <a:endParaRPr lang="en-US" sz="3600" baseline="30000" dirty="0">
              <a:latin typeface="Times"/>
              <a:cs typeface="Times"/>
            </a:endParaRPr>
          </a:p>
        </p:txBody>
      </p:sp>
      <p:grpSp>
        <p:nvGrpSpPr>
          <p:cNvPr id="554" name="Group 553"/>
          <p:cNvGrpSpPr/>
          <p:nvPr/>
        </p:nvGrpSpPr>
        <p:grpSpPr>
          <a:xfrm>
            <a:off x="4672903" y="355938"/>
            <a:ext cx="2330698" cy="2466316"/>
            <a:chOff x="5310687" y="1576089"/>
            <a:chExt cx="2330698" cy="2466316"/>
          </a:xfrm>
        </p:grpSpPr>
        <p:grpSp>
          <p:nvGrpSpPr>
            <p:cNvPr id="606" name="Group 605"/>
            <p:cNvGrpSpPr/>
            <p:nvPr/>
          </p:nvGrpSpPr>
          <p:grpSpPr>
            <a:xfrm>
              <a:off x="5601563" y="1958761"/>
              <a:ext cx="2011680" cy="2011680"/>
              <a:chOff x="5601563" y="1958761"/>
              <a:chExt cx="2011680" cy="2011680"/>
            </a:xfrm>
          </p:grpSpPr>
          <p:sp>
            <p:nvSpPr>
              <p:cNvPr id="623" name="Oval 622"/>
              <p:cNvSpPr>
                <a:spLocks noChangeArrowheads="1"/>
              </p:cNvSpPr>
              <p:nvPr/>
            </p:nvSpPr>
            <p:spPr bwMode="auto">
              <a:xfrm rot="5400000" flipV="1">
                <a:off x="7142234" y="2605217"/>
                <a:ext cx="118872" cy="1204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24" name="Oval 623"/>
              <p:cNvSpPr>
                <a:spLocks noChangeArrowheads="1"/>
              </p:cNvSpPr>
              <p:nvPr/>
            </p:nvSpPr>
            <p:spPr bwMode="auto">
              <a:xfrm rot="5400000" flipV="1">
                <a:off x="7142234" y="3208241"/>
                <a:ext cx="118872" cy="1204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25" name="Rectangle 624"/>
              <p:cNvSpPr>
                <a:spLocks noChangeArrowheads="1"/>
              </p:cNvSpPr>
              <p:nvPr/>
            </p:nvSpPr>
            <p:spPr bwMode="auto">
              <a:xfrm rot="5400000" flipV="1">
                <a:off x="5601563" y="1958761"/>
                <a:ext cx="2011680" cy="201168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626" name="Group 625"/>
              <p:cNvGrpSpPr/>
              <p:nvPr/>
            </p:nvGrpSpPr>
            <p:grpSpPr>
              <a:xfrm>
                <a:off x="5658993" y="2907525"/>
                <a:ext cx="713441" cy="118872"/>
                <a:chOff x="3426786" y="2803951"/>
                <a:chExt cx="713441" cy="118872"/>
              </a:xfrm>
              <a:solidFill>
                <a:srgbClr val="000000"/>
              </a:solidFill>
            </p:grpSpPr>
            <p:sp>
              <p:nvSpPr>
                <p:cNvPr id="638" name="Oval 637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3427582" y="2803155"/>
                  <a:ext cx="118872" cy="12046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639" name="Oval 638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020560" y="2803155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sp>
            <p:nvSpPr>
              <p:cNvPr id="627" name="Oval 626"/>
              <p:cNvSpPr>
                <a:spLocks noChangeArrowheads="1"/>
              </p:cNvSpPr>
              <p:nvPr/>
            </p:nvSpPr>
            <p:spPr bwMode="auto">
              <a:xfrm rot="5400000" flipV="1">
                <a:off x="6252767" y="3509753"/>
                <a:ext cx="118872" cy="1204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628" name="Group 627"/>
              <p:cNvGrpSpPr/>
              <p:nvPr/>
            </p:nvGrpSpPr>
            <p:grpSpPr>
              <a:xfrm>
                <a:off x="5955482" y="2002989"/>
                <a:ext cx="713441" cy="118872"/>
                <a:chOff x="3723275" y="1910621"/>
                <a:chExt cx="713441" cy="118872"/>
              </a:xfrm>
              <a:solidFill>
                <a:srgbClr val="000000"/>
              </a:solidFill>
            </p:grpSpPr>
            <p:sp>
              <p:nvSpPr>
                <p:cNvPr id="636" name="Oval 635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3724071" y="1909825"/>
                  <a:ext cx="118872" cy="12046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637" name="Oval 636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317049" y="1909825"/>
                  <a:ext cx="118872" cy="12046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629" name="Group 628"/>
              <p:cNvGrpSpPr/>
              <p:nvPr/>
            </p:nvGrpSpPr>
            <p:grpSpPr>
              <a:xfrm>
                <a:off x="6251971" y="3812062"/>
                <a:ext cx="713441" cy="118872"/>
                <a:chOff x="4019764" y="3697281"/>
                <a:chExt cx="713441" cy="118872"/>
              </a:xfrm>
              <a:solidFill>
                <a:srgbClr val="000000"/>
              </a:solidFill>
            </p:grpSpPr>
            <p:sp>
              <p:nvSpPr>
                <p:cNvPr id="633" name="Oval 63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020560" y="3696485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634" name="Oval 633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317049" y="3696485"/>
                  <a:ext cx="118872" cy="12046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635" name="Oval 634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13538" y="3696485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630" name="Group 629"/>
              <p:cNvGrpSpPr/>
              <p:nvPr/>
            </p:nvGrpSpPr>
            <p:grpSpPr>
              <a:xfrm>
                <a:off x="6844949" y="2304501"/>
                <a:ext cx="713443" cy="118872"/>
                <a:chOff x="4612742" y="2207917"/>
                <a:chExt cx="713443" cy="118872"/>
              </a:xfrm>
              <a:solidFill>
                <a:srgbClr val="000000"/>
              </a:solidFill>
            </p:grpSpPr>
            <p:sp>
              <p:nvSpPr>
                <p:cNvPr id="631" name="Oval 630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13538" y="2207121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632" name="Oval 631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5206518" y="2207121"/>
                  <a:ext cx="118872" cy="12046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</p:grpSp>
        <p:grpSp>
          <p:nvGrpSpPr>
            <p:cNvPr id="607" name="Group 606"/>
            <p:cNvGrpSpPr/>
            <p:nvPr/>
          </p:nvGrpSpPr>
          <p:grpSpPr>
            <a:xfrm>
              <a:off x="5310687" y="1847664"/>
              <a:ext cx="312999" cy="2194741"/>
              <a:chOff x="3078480" y="1755296"/>
              <a:chExt cx="312999" cy="2194741"/>
            </a:xfrm>
          </p:grpSpPr>
          <p:sp>
            <p:nvSpPr>
              <p:cNvPr id="616" name="Rectangle 105"/>
              <p:cNvSpPr>
                <a:spLocks noChangeArrowheads="1"/>
              </p:cNvSpPr>
              <p:nvPr/>
            </p:nvSpPr>
            <p:spPr bwMode="auto">
              <a:xfrm>
                <a:off x="3078480" y="1755296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solidFill>
                      <a:srgbClr val="FF0000"/>
                    </a:solidFill>
                    <a:latin typeface="Helvetica"/>
                    <a:cs typeface="Helvetica"/>
                  </a:rPr>
                  <a:t>1</a:t>
                </a:r>
                <a:endParaRPr lang="en-US" sz="1800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17" name="Rectangle 105"/>
              <p:cNvSpPr>
                <a:spLocks noChangeArrowheads="1"/>
              </p:cNvSpPr>
              <p:nvPr/>
            </p:nvSpPr>
            <p:spPr bwMode="auto">
              <a:xfrm>
                <a:off x="3078480" y="2363774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3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618" name="Rectangle 105"/>
              <p:cNvSpPr>
                <a:spLocks noChangeArrowheads="1"/>
              </p:cNvSpPr>
              <p:nvPr/>
            </p:nvSpPr>
            <p:spPr bwMode="auto">
              <a:xfrm>
                <a:off x="3078480" y="2059535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2</a:t>
                </a:r>
              </a:p>
            </p:txBody>
          </p:sp>
          <p:sp>
            <p:nvSpPr>
              <p:cNvPr id="619" name="Rectangle 105"/>
              <p:cNvSpPr>
                <a:spLocks noChangeArrowheads="1"/>
              </p:cNvSpPr>
              <p:nvPr/>
            </p:nvSpPr>
            <p:spPr bwMode="auto">
              <a:xfrm>
                <a:off x="3078480" y="2668013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solidFill>
                      <a:srgbClr val="FF0000"/>
                    </a:solidFill>
                    <a:latin typeface="Helvetica"/>
                    <a:cs typeface="Helvetica"/>
                  </a:rPr>
                  <a:t>4</a:t>
                </a:r>
                <a:endParaRPr lang="en-US" sz="1800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20" name="Rectangle 105"/>
              <p:cNvSpPr>
                <a:spLocks noChangeArrowheads="1"/>
              </p:cNvSpPr>
              <p:nvPr/>
            </p:nvSpPr>
            <p:spPr bwMode="auto">
              <a:xfrm>
                <a:off x="3078480" y="2972252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5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621" name="Rectangle 105"/>
              <p:cNvSpPr>
                <a:spLocks noChangeArrowheads="1"/>
              </p:cNvSpPr>
              <p:nvPr/>
            </p:nvSpPr>
            <p:spPr bwMode="auto">
              <a:xfrm>
                <a:off x="3078480" y="327649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6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622" name="Rectangle 105"/>
              <p:cNvSpPr>
                <a:spLocks noChangeArrowheads="1"/>
              </p:cNvSpPr>
              <p:nvPr/>
            </p:nvSpPr>
            <p:spPr bwMode="auto">
              <a:xfrm>
                <a:off x="3078480" y="3580727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solidFill>
                      <a:srgbClr val="FF0000"/>
                    </a:solidFill>
                    <a:latin typeface="Helvetica"/>
                    <a:cs typeface="Helvetica"/>
                  </a:rPr>
                  <a:t>7</a:t>
                </a:r>
                <a:endParaRPr lang="en-US" sz="1800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608" name="Group 607"/>
            <p:cNvGrpSpPr/>
            <p:nvPr/>
          </p:nvGrpSpPr>
          <p:grpSpPr>
            <a:xfrm>
              <a:off x="5550288" y="1576089"/>
              <a:ext cx="2091097" cy="369310"/>
              <a:chOff x="3318081" y="1483721"/>
              <a:chExt cx="2091097" cy="369310"/>
            </a:xfrm>
          </p:grpSpPr>
          <p:sp>
            <p:nvSpPr>
              <p:cNvPr id="609" name="Rectangle 608"/>
              <p:cNvSpPr>
                <a:spLocks noChangeArrowheads="1"/>
              </p:cNvSpPr>
              <p:nvPr/>
            </p:nvSpPr>
            <p:spPr bwMode="auto">
              <a:xfrm>
                <a:off x="420713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  <a:latin typeface="Helvetica"/>
                    <a:cs typeface="Helvetica"/>
                  </a:rPr>
                  <a:t>4</a:t>
                </a:r>
              </a:p>
            </p:txBody>
          </p:sp>
          <p:sp>
            <p:nvSpPr>
              <p:cNvPr id="610" name="Rectangle 609"/>
              <p:cNvSpPr>
                <a:spLocks noChangeArrowheads="1"/>
              </p:cNvSpPr>
              <p:nvPr/>
            </p:nvSpPr>
            <p:spPr bwMode="auto">
              <a:xfrm>
                <a:off x="450348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5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11" name="Rectangle 610"/>
              <p:cNvSpPr>
                <a:spLocks noChangeArrowheads="1"/>
              </p:cNvSpPr>
              <p:nvPr/>
            </p:nvSpPr>
            <p:spPr bwMode="auto">
              <a:xfrm>
                <a:off x="479983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6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12" name="Rectangle 611"/>
              <p:cNvSpPr>
                <a:spLocks noChangeArrowheads="1"/>
              </p:cNvSpPr>
              <p:nvPr/>
            </p:nvSpPr>
            <p:spPr bwMode="auto">
              <a:xfrm>
                <a:off x="5096179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FF0000"/>
                    </a:solidFill>
                    <a:latin typeface="Helvetica"/>
                    <a:cs typeface="Helvetica"/>
                  </a:rPr>
                  <a:t>7</a:t>
                </a:r>
                <a:endParaRPr lang="en-US" sz="1800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13" name="Rectangle 612"/>
              <p:cNvSpPr>
                <a:spLocks noChangeArrowheads="1"/>
              </p:cNvSpPr>
              <p:nvPr/>
            </p:nvSpPr>
            <p:spPr bwMode="auto">
              <a:xfrm>
                <a:off x="391078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14" name="Rectangle 613"/>
              <p:cNvSpPr>
                <a:spLocks noChangeArrowheads="1"/>
              </p:cNvSpPr>
              <p:nvPr/>
            </p:nvSpPr>
            <p:spPr bwMode="auto">
              <a:xfrm>
                <a:off x="361443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FF0000"/>
                    </a:solidFill>
                    <a:latin typeface="Helvetica"/>
                    <a:cs typeface="Helvetica"/>
                  </a:rPr>
                  <a:t>2</a:t>
                </a:r>
                <a:endParaRPr lang="en-US" sz="1800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15" name="Rectangle 614"/>
              <p:cNvSpPr>
                <a:spLocks noChangeArrowheads="1"/>
              </p:cNvSpPr>
              <p:nvPr/>
            </p:nvSpPr>
            <p:spPr bwMode="auto">
              <a:xfrm>
                <a:off x="331808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FF0000"/>
                    </a:solidFill>
                    <a:latin typeface="Helvetica"/>
                    <a:cs typeface="Helvetica"/>
                  </a:rPr>
                  <a:t>1</a:t>
                </a:r>
                <a:endParaRPr lang="en-US" sz="1800" dirty="0">
                  <a:solidFill>
                    <a:srgbClr val="FF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558" name="Group 557"/>
          <p:cNvGrpSpPr/>
          <p:nvPr/>
        </p:nvGrpSpPr>
        <p:grpSpPr>
          <a:xfrm>
            <a:off x="1109389" y="1051658"/>
            <a:ext cx="219364" cy="718577"/>
            <a:chOff x="1335803" y="4157242"/>
            <a:chExt cx="219364" cy="718577"/>
          </a:xfrm>
        </p:grpSpPr>
        <p:sp>
          <p:nvSpPr>
            <p:cNvPr id="604" name="Line 24"/>
            <p:cNvSpPr>
              <a:spLocks noChangeAspect="1" noChangeShapeType="1"/>
            </p:cNvSpPr>
            <p:nvPr/>
          </p:nvSpPr>
          <p:spPr bwMode="auto">
            <a:xfrm rot="1855532" flipH="1" flipV="1">
              <a:off x="1410849" y="4293113"/>
              <a:ext cx="1443" cy="12326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5" name="Freeform 25"/>
            <p:cNvSpPr>
              <a:spLocks/>
            </p:cNvSpPr>
            <p:nvPr/>
          </p:nvSpPr>
          <p:spPr bwMode="auto">
            <a:xfrm>
              <a:off x="1335803" y="4157242"/>
              <a:ext cx="219364" cy="718577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1363389" y="1051658"/>
            <a:ext cx="219364" cy="718577"/>
            <a:chOff x="1589803" y="4157242"/>
            <a:chExt cx="219364" cy="718577"/>
          </a:xfrm>
        </p:grpSpPr>
        <p:sp>
          <p:nvSpPr>
            <p:cNvPr id="602" name="Line 27"/>
            <p:cNvSpPr>
              <a:spLocks noChangeAspect="1" noChangeShapeType="1"/>
            </p:cNvSpPr>
            <p:nvPr/>
          </p:nvSpPr>
          <p:spPr bwMode="auto">
            <a:xfrm rot="1855532">
              <a:off x="1732678" y="4616683"/>
              <a:ext cx="1443" cy="12326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3" name="Freeform 28"/>
            <p:cNvSpPr>
              <a:spLocks/>
            </p:cNvSpPr>
            <p:nvPr/>
          </p:nvSpPr>
          <p:spPr bwMode="auto">
            <a:xfrm flipH="1" flipV="1">
              <a:off x="1589803" y="4157242"/>
              <a:ext cx="219364" cy="718577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grpSp>
        <p:nvGrpSpPr>
          <p:cNvPr id="560" name="Group 559"/>
          <p:cNvGrpSpPr/>
          <p:nvPr/>
        </p:nvGrpSpPr>
        <p:grpSpPr>
          <a:xfrm>
            <a:off x="1328752" y="856956"/>
            <a:ext cx="1121352" cy="186298"/>
            <a:chOff x="1555166" y="3962540"/>
            <a:chExt cx="1121352" cy="186298"/>
          </a:xfrm>
        </p:grpSpPr>
        <p:sp>
          <p:nvSpPr>
            <p:cNvPr id="600" name="Line 30"/>
            <p:cNvSpPr>
              <a:spLocks noChangeAspect="1" noChangeShapeType="1"/>
            </p:cNvSpPr>
            <p:nvPr/>
          </p:nvSpPr>
          <p:spPr bwMode="auto">
            <a:xfrm rot="17163330" flipH="1">
              <a:off x="2309971" y="3939661"/>
              <a:ext cx="1401" cy="1270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01" name="Freeform 31"/>
            <p:cNvSpPr>
              <a:spLocks/>
            </p:cNvSpPr>
            <p:nvPr/>
          </p:nvSpPr>
          <p:spPr bwMode="auto">
            <a:xfrm>
              <a:off x="1555166" y="3962540"/>
              <a:ext cx="1121352" cy="186298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grpSp>
        <p:nvGrpSpPr>
          <p:cNvPr id="561" name="Group 560"/>
          <p:cNvGrpSpPr/>
          <p:nvPr/>
        </p:nvGrpSpPr>
        <p:grpSpPr>
          <a:xfrm>
            <a:off x="1337411" y="1785643"/>
            <a:ext cx="1121352" cy="732585"/>
            <a:chOff x="1563825" y="4891227"/>
            <a:chExt cx="1121352" cy="732585"/>
          </a:xfrm>
        </p:grpSpPr>
        <p:sp>
          <p:nvSpPr>
            <p:cNvPr id="598" name="Line 34"/>
            <p:cNvSpPr>
              <a:spLocks noChangeAspect="1" noChangeShapeType="1"/>
            </p:cNvSpPr>
            <p:nvPr/>
          </p:nvSpPr>
          <p:spPr bwMode="auto">
            <a:xfrm rot="3635357">
              <a:off x="1779303" y="5328258"/>
              <a:ext cx="1401" cy="127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9" name="Freeform 35"/>
            <p:cNvSpPr>
              <a:spLocks/>
            </p:cNvSpPr>
            <p:nvPr/>
          </p:nvSpPr>
          <p:spPr bwMode="auto">
            <a:xfrm>
              <a:off x="1563825" y="4891227"/>
              <a:ext cx="1121352" cy="732585"/>
            </a:xfrm>
            <a:custGeom>
              <a:avLst/>
              <a:gdLst>
                <a:gd name="T0" fmla="*/ 0 w 777"/>
                <a:gd name="T1" fmla="*/ 514 h 523"/>
                <a:gd name="T2" fmla="*/ 6 w 777"/>
                <a:gd name="T3" fmla="*/ 523 h 523"/>
                <a:gd name="T4" fmla="*/ 176 w 777"/>
                <a:gd name="T5" fmla="*/ 343 h 523"/>
                <a:gd name="T6" fmla="*/ 615 w 777"/>
                <a:gd name="T7" fmla="*/ 247 h 523"/>
                <a:gd name="T8" fmla="*/ 777 w 777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523">
                  <a:moveTo>
                    <a:pt x="0" y="514"/>
                  </a:moveTo>
                  <a:lnTo>
                    <a:pt x="6" y="523"/>
                  </a:lnTo>
                  <a:cubicBezTo>
                    <a:pt x="35" y="495"/>
                    <a:pt x="74" y="389"/>
                    <a:pt x="176" y="343"/>
                  </a:cubicBezTo>
                  <a:cubicBezTo>
                    <a:pt x="278" y="297"/>
                    <a:pt x="515" y="304"/>
                    <a:pt x="615" y="247"/>
                  </a:cubicBezTo>
                  <a:cubicBezTo>
                    <a:pt x="715" y="190"/>
                    <a:pt x="746" y="95"/>
                    <a:pt x="777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62" name="Line 46"/>
          <p:cNvSpPr>
            <a:spLocks noChangeAspect="1" noChangeShapeType="1"/>
          </p:cNvSpPr>
          <p:nvPr/>
        </p:nvSpPr>
        <p:spPr bwMode="auto">
          <a:xfrm rot="17163330" flipH="1">
            <a:off x="3226558" y="1584871"/>
            <a:ext cx="1401" cy="127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563" name="Freeform 47"/>
          <p:cNvSpPr>
            <a:spLocks/>
          </p:cNvSpPr>
          <p:nvPr/>
        </p:nvSpPr>
        <p:spPr bwMode="auto">
          <a:xfrm>
            <a:off x="2471753" y="1607750"/>
            <a:ext cx="1121352" cy="186298"/>
          </a:xfrm>
          <a:custGeom>
            <a:avLst/>
            <a:gdLst>
              <a:gd name="T0" fmla="*/ 0 w 777"/>
              <a:gd name="T1" fmla="*/ 124 h 133"/>
              <a:gd name="T2" fmla="*/ 375 w 777"/>
              <a:gd name="T3" fmla="*/ 1 h 133"/>
              <a:gd name="T4" fmla="*/ 777 w 777"/>
              <a:gd name="T5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7" h="133">
                <a:moveTo>
                  <a:pt x="0" y="124"/>
                </a:moveTo>
                <a:cubicBezTo>
                  <a:pt x="123" y="62"/>
                  <a:pt x="246" y="0"/>
                  <a:pt x="375" y="1"/>
                </a:cubicBezTo>
                <a:cubicBezTo>
                  <a:pt x="504" y="2"/>
                  <a:pt x="640" y="67"/>
                  <a:pt x="777" y="13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/>
          </a:p>
        </p:txBody>
      </p:sp>
      <p:grpSp>
        <p:nvGrpSpPr>
          <p:cNvPr id="564" name="Group 563"/>
          <p:cNvGrpSpPr/>
          <p:nvPr/>
        </p:nvGrpSpPr>
        <p:grpSpPr>
          <a:xfrm>
            <a:off x="1340298" y="2352941"/>
            <a:ext cx="1121352" cy="186298"/>
            <a:chOff x="1566712" y="5458525"/>
            <a:chExt cx="1121352" cy="186298"/>
          </a:xfrm>
        </p:grpSpPr>
        <p:sp>
          <p:nvSpPr>
            <p:cNvPr id="596" name="Line 49"/>
            <p:cNvSpPr>
              <a:spLocks noChangeAspect="1" noChangeShapeType="1"/>
            </p:cNvSpPr>
            <p:nvPr/>
          </p:nvSpPr>
          <p:spPr bwMode="auto">
            <a:xfrm rot="17163330" flipH="1">
              <a:off x="2321517" y="5435646"/>
              <a:ext cx="1401" cy="127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7" name="Freeform 50"/>
            <p:cNvSpPr>
              <a:spLocks/>
            </p:cNvSpPr>
            <p:nvPr/>
          </p:nvSpPr>
          <p:spPr bwMode="auto">
            <a:xfrm>
              <a:off x="1566712" y="5458525"/>
              <a:ext cx="1121352" cy="186298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grpSp>
        <p:nvGrpSpPr>
          <p:cNvPr id="565" name="Group 564"/>
          <p:cNvGrpSpPr/>
          <p:nvPr/>
        </p:nvGrpSpPr>
        <p:grpSpPr>
          <a:xfrm>
            <a:off x="1322980" y="2537838"/>
            <a:ext cx="1121352" cy="186298"/>
            <a:chOff x="1549394" y="5643422"/>
            <a:chExt cx="1121352" cy="186298"/>
          </a:xfrm>
        </p:grpSpPr>
        <p:sp>
          <p:nvSpPr>
            <p:cNvPr id="594" name="Line 52"/>
            <p:cNvSpPr>
              <a:spLocks noChangeAspect="1" noChangeShapeType="1"/>
            </p:cNvSpPr>
            <p:nvPr/>
          </p:nvSpPr>
          <p:spPr bwMode="auto">
            <a:xfrm rot="17163330" flipV="1">
              <a:off x="1913097" y="5725599"/>
              <a:ext cx="1401" cy="127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5" name="Freeform 53"/>
            <p:cNvSpPr>
              <a:spLocks/>
            </p:cNvSpPr>
            <p:nvPr/>
          </p:nvSpPr>
          <p:spPr bwMode="auto">
            <a:xfrm flipH="1" flipV="1">
              <a:off x="1549394" y="5643422"/>
              <a:ext cx="1121352" cy="186298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grpSp>
        <p:nvGrpSpPr>
          <p:cNvPr id="566" name="Group 565"/>
          <p:cNvGrpSpPr/>
          <p:nvPr/>
        </p:nvGrpSpPr>
        <p:grpSpPr>
          <a:xfrm>
            <a:off x="1346071" y="1787044"/>
            <a:ext cx="1121352" cy="186298"/>
            <a:chOff x="1572485" y="4892628"/>
            <a:chExt cx="1121352" cy="186298"/>
          </a:xfrm>
        </p:grpSpPr>
        <p:sp>
          <p:nvSpPr>
            <p:cNvPr id="592" name="Line 55"/>
            <p:cNvSpPr>
              <a:spLocks noChangeAspect="1" noChangeShapeType="1"/>
            </p:cNvSpPr>
            <p:nvPr/>
          </p:nvSpPr>
          <p:spPr bwMode="auto">
            <a:xfrm rot="17163330" flipV="1">
              <a:off x="1936188" y="4974805"/>
              <a:ext cx="1401" cy="1270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3" name="Freeform 56"/>
            <p:cNvSpPr>
              <a:spLocks/>
            </p:cNvSpPr>
            <p:nvPr/>
          </p:nvSpPr>
          <p:spPr bwMode="auto">
            <a:xfrm flipH="1" flipV="1">
              <a:off x="1572485" y="4892628"/>
              <a:ext cx="1121352" cy="186298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grpSp>
        <p:nvGrpSpPr>
          <p:cNvPr id="567" name="Group 566"/>
          <p:cNvGrpSpPr/>
          <p:nvPr/>
        </p:nvGrpSpPr>
        <p:grpSpPr>
          <a:xfrm>
            <a:off x="1103616" y="1813658"/>
            <a:ext cx="219364" cy="718577"/>
            <a:chOff x="1330030" y="4919242"/>
            <a:chExt cx="219364" cy="718577"/>
          </a:xfrm>
        </p:grpSpPr>
        <p:sp>
          <p:nvSpPr>
            <p:cNvPr id="590" name="Line 58"/>
            <p:cNvSpPr>
              <a:spLocks noChangeAspect="1" noChangeShapeType="1"/>
            </p:cNvSpPr>
            <p:nvPr/>
          </p:nvSpPr>
          <p:spPr bwMode="auto">
            <a:xfrm rot="19744468" flipH="1">
              <a:off x="1405076" y="5378683"/>
              <a:ext cx="1443" cy="1232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91" name="Freeform 59"/>
            <p:cNvSpPr>
              <a:spLocks/>
            </p:cNvSpPr>
            <p:nvPr/>
          </p:nvSpPr>
          <p:spPr bwMode="auto">
            <a:xfrm flipV="1">
              <a:off x="1330030" y="4919242"/>
              <a:ext cx="219364" cy="718577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68" name="Line 61"/>
          <p:cNvSpPr>
            <a:spLocks noChangeAspect="1" noChangeShapeType="1"/>
          </p:cNvSpPr>
          <p:nvPr/>
        </p:nvSpPr>
        <p:spPr bwMode="auto">
          <a:xfrm rot="1855532">
            <a:off x="2603082" y="1511099"/>
            <a:ext cx="1443" cy="12326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569" name="Freeform 568"/>
          <p:cNvSpPr>
            <a:spLocks/>
          </p:cNvSpPr>
          <p:nvPr/>
        </p:nvSpPr>
        <p:spPr bwMode="auto">
          <a:xfrm flipH="1" flipV="1">
            <a:off x="2460207" y="1051658"/>
            <a:ext cx="219364" cy="718577"/>
          </a:xfrm>
          <a:custGeom>
            <a:avLst/>
            <a:gdLst>
              <a:gd name="T0" fmla="*/ 152 w 152"/>
              <a:gd name="T1" fmla="*/ 513 h 513"/>
              <a:gd name="T2" fmla="*/ 38 w 152"/>
              <a:gd name="T3" fmla="*/ 371 h 513"/>
              <a:gd name="T4" fmla="*/ 19 w 152"/>
              <a:gd name="T5" fmla="*/ 212 h 513"/>
              <a:gd name="T6" fmla="*/ 152 w 152"/>
              <a:gd name="T7" fmla="*/ 0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513">
                <a:moveTo>
                  <a:pt x="152" y="513"/>
                </a:moveTo>
                <a:cubicBezTo>
                  <a:pt x="106" y="467"/>
                  <a:pt x="60" y="421"/>
                  <a:pt x="38" y="371"/>
                </a:cubicBezTo>
                <a:cubicBezTo>
                  <a:pt x="16" y="321"/>
                  <a:pt x="0" y="274"/>
                  <a:pt x="19" y="212"/>
                </a:cubicBezTo>
                <a:cubicBezTo>
                  <a:pt x="38" y="150"/>
                  <a:pt x="95" y="75"/>
                  <a:pt x="15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/>
          </a:p>
        </p:txBody>
      </p:sp>
      <p:grpSp>
        <p:nvGrpSpPr>
          <p:cNvPr id="570" name="Group 569"/>
          <p:cNvGrpSpPr/>
          <p:nvPr/>
        </p:nvGrpSpPr>
        <p:grpSpPr>
          <a:xfrm>
            <a:off x="2450105" y="1777239"/>
            <a:ext cx="1102591" cy="760599"/>
            <a:chOff x="2676519" y="4882823"/>
            <a:chExt cx="1102591" cy="760599"/>
          </a:xfrm>
        </p:grpSpPr>
        <p:sp>
          <p:nvSpPr>
            <p:cNvPr id="588" name="Line 64"/>
            <p:cNvSpPr>
              <a:spLocks noChangeAspect="1" noChangeShapeType="1"/>
            </p:cNvSpPr>
            <p:nvPr/>
          </p:nvSpPr>
          <p:spPr bwMode="auto">
            <a:xfrm rot="4334049">
              <a:off x="3099393" y="5477202"/>
              <a:ext cx="1401" cy="127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9" name="Freeform 65"/>
            <p:cNvSpPr>
              <a:spLocks/>
            </p:cNvSpPr>
            <p:nvPr/>
          </p:nvSpPr>
          <p:spPr bwMode="auto">
            <a:xfrm>
              <a:off x="2676519" y="4882823"/>
              <a:ext cx="1102591" cy="760599"/>
            </a:xfrm>
            <a:custGeom>
              <a:avLst/>
              <a:gdLst>
                <a:gd name="T0" fmla="*/ 753 w 764"/>
                <a:gd name="T1" fmla="*/ 0 h 543"/>
                <a:gd name="T2" fmla="*/ 764 w 764"/>
                <a:gd name="T3" fmla="*/ 14 h 543"/>
                <a:gd name="T4" fmla="*/ 485 w 764"/>
                <a:gd name="T5" fmla="*/ 380 h 543"/>
                <a:gd name="T6" fmla="*/ 0 w 764"/>
                <a:gd name="T7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4" h="543">
                  <a:moveTo>
                    <a:pt x="753" y="0"/>
                  </a:moveTo>
                  <a:lnTo>
                    <a:pt x="764" y="14"/>
                  </a:lnTo>
                  <a:cubicBezTo>
                    <a:pt x="719" y="77"/>
                    <a:pt x="612" y="292"/>
                    <a:pt x="485" y="380"/>
                  </a:cubicBezTo>
                  <a:cubicBezTo>
                    <a:pt x="358" y="468"/>
                    <a:pt x="179" y="505"/>
                    <a:pt x="0" y="54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grpSp>
        <p:nvGrpSpPr>
          <p:cNvPr id="571" name="Group 570"/>
          <p:cNvGrpSpPr/>
          <p:nvPr/>
        </p:nvGrpSpPr>
        <p:grpSpPr>
          <a:xfrm>
            <a:off x="2480412" y="1055860"/>
            <a:ext cx="1102591" cy="760599"/>
            <a:chOff x="2706826" y="4161444"/>
            <a:chExt cx="1102591" cy="760599"/>
          </a:xfrm>
        </p:grpSpPr>
        <p:sp>
          <p:nvSpPr>
            <p:cNvPr id="586" name="Line 67"/>
            <p:cNvSpPr>
              <a:spLocks noChangeAspect="1" noChangeShapeType="1"/>
            </p:cNvSpPr>
            <p:nvPr/>
          </p:nvSpPr>
          <p:spPr bwMode="auto">
            <a:xfrm rot="19202490" flipH="1">
              <a:off x="3540985" y="4454198"/>
              <a:ext cx="1443" cy="1232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7" name="Freeform 68"/>
            <p:cNvSpPr>
              <a:spLocks/>
            </p:cNvSpPr>
            <p:nvPr/>
          </p:nvSpPr>
          <p:spPr bwMode="auto">
            <a:xfrm rot="10800000" flipH="1">
              <a:off x="2706826" y="4161444"/>
              <a:ext cx="1102591" cy="760599"/>
            </a:xfrm>
            <a:custGeom>
              <a:avLst/>
              <a:gdLst>
                <a:gd name="T0" fmla="*/ 753 w 764"/>
                <a:gd name="T1" fmla="*/ 0 h 543"/>
                <a:gd name="T2" fmla="*/ 764 w 764"/>
                <a:gd name="T3" fmla="*/ 14 h 543"/>
                <a:gd name="T4" fmla="*/ 485 w 764"/>
                <a:gd name="T5" fmla="*/ 380 h 543"/>
                <a:gd name="T6" fmla="*/ 0 w 764"/>
                <a:gd name="T7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4" h="543">
                  <a:moveTo>
                    <a:pt x="753" y="0"/>
                  </a:moveTo>
                  <a:lnTo>
                    <a:pt x="764" y="14"/>
                  </a:lnTo>
                  <a:cubicBezTo>
                    <a:pt x="719" y="77"/>
                    <a:pt x="612" y="292"/>
                    <a:pt x="485" y="380"/>
                  </a:cubicBezTo>
                  <a:cubicBezTo>
                    <a:pt x="358" y="468"/>
                    <a:pt x="179" y="505"/>
                    <a:pt x="0" y="54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572" name="Rectangle 571"/>
          <p:cNvSpPr>
            <a:spLocks noChangeArrowheads="1"/>
          </p:cNvSpPr>
          <p:nvPr/>
        </p:nvSpPr>
        <p:spPr bwMode="auto">
          <a:xfrm>
            <a:off x="2395378" y="2493959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6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573" name="Rectangle 104"/>
          <p:cNvSpPr>
            <a:spLocks noChangeArrowheads="1"/>
          </p:cNvSpPr>
          <p:nvPr/>
        </p:nvSpPr>
        <p:spPr bwMode="auto">
          <a:xfrm>
            <a:off x="978730" y="1586586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Helvetica"/>
                <a:cs typeface="Helvetica"/>
              </a:rPr>
              <a:t>4</a:t>
            </a:r>
            <a:endParaRPr lang="en-US" sz="18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574" name="Rectangle 105"/>
          <p:cNvSpPr>
            <a:spLocks noChangeArrowheads="1"/>
          </p:cNvSpPr>
          <p:nvPr/>
        </p:nvSpPr>
        <p:spPr bwMode="auto">
          <a:xfrm>
            <a:off x="1024234" y="2455700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3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575" name="Rectangle 574"/>
          <p:cNvSpPr>
            <a:spLocks noChangeArrowheads="1"/>
          </p:cNvSpPr>
          <p:nvPr/>
        </p:nvSpPr>
        <p:spPr bwMode="auto">
          <a:xfrm>
            <a:off x="2426392" y="660940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Helvetica"/>
                <a:cs typeface="Helvetica"/>
              </a:rPr>
              <a:t>2</a:t>
            </a:r>
            <a:endParaRPr lang="en-US" sz="18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576" name="Oval 575"/>
          <p:cNvSpPr>
            <a:spLocks noChangeArrowheads="1"/>
          </p:cNvSpPr>
          <p:nvPr/>
        </p:nvSpPr>
        <p:spPr bwMode="auto">
          <a:xfrm>
            <a:off x="1259480" y="963412"/>
            <a:ext cx="164592" cy="16808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45000"/>
              </a:spcBef>
              <a:defRPr/>
            </a:pPr>
            <a:endParaRPr lang="en-US" sz="2400">
              <a:latin typeface="Verdana" charset="0"/>
            </a:endParaRPr>
          </a:p>
        </p:txBody>
      </p:sp>
      <p:sp>
        <p:nvSpPr>
          <p:cNvPr id="577" name="Oval 576"/>
          <p:cNvSpPr>
            <a:spLocks noChangeArrowheads="1"/>
          </p:cNvSpPr>
          <p:nvPr/>
        </p:nvSpPr>
        <p:spPr bwMode="auto">
          <a:xfrm>
            <a:off x="2367843" y="2442588"/>
            <a:ext cx="164592" cy="1680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578" name="Oval 577"/>
          <p:cNvSpPr>
            <a:spLocks noChangeArrowheads="1"/>
          </p:cNvSpPr>
          <p:nvPr/>
        </p:nvSpPr>
        <p:spPr bwMode="auto">
          <a:xfrm>
            <a:off x="2367843" y="963412"/>
            <a:ext cx="164592" cy="16808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579" name="Oval 578"/>
          <p:cNvSpPr>
            <a:spLocks noChangeArrowheads="1"/>
          </p:cNvSpPr>
          <p:nvPr/>
        </p:nvSpPr>
        <p:spPr bwMode="auto">
          <a:xfrm>
            <a:off x="2367843" y="1703000"/>
            <a:ext cx="164592" cy="16808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580" name="Oval 579"/>
          <p:cNvSpPr>
            <a:spLocks noChangeArrowheads="1"/>
          </p:cNvSpPr>
          <p:nvPr/>
        </p:nvSpPr>
        <p:spPr bwMode="auto">
          <a:xfrm>
            <a:off x="3446323" y="1695529"/>
            <a:ext cx="164592" cy="1680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581" name="Oval 71"/>
          <p:cNvSpPr>
            <a:spLocks noChangeArrowheads="1"/>
          </p:cNvSpPr>
          <p:nvPr/>
        </p:nvSpPr>
        <p:spPr bwMode="auto">
          <a:xfrm>
            <a:off x="1259480" y="1703000"/>
            <a:ext cx="164592" cy="1680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582" name="Oval 72"/>
          <p:cNvSpPr>
            <a:spLocks noChangeArrowheads="1"/>
          </p:cNvSpPr>
          <p:nvPr/>
        </p:nvSpPr>
        <p:spPr bwMode="auto">
          <a:xfrm>
            <a:off x="1259480" y="2442588"/>
            <a:ext cx="164592" cy="168088"/>
          </a:xfrm>
          <a:prstGeom prst="ellipse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583" name="Rectangle 582"/>
          <p:cNvSpPr>
            <a:spLocks noChangeArrowheads="1"/>
          </p:cNvSpPr>
          <p:nvPr/>
        </p:nvSpPr>
        <p:spPr bwMode="auto">
          <a:xfrm>
            <a:off x="1054796" y="668637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Helvetica"/>
                <a:cs typeface="Helvetica"/>
              </a:rPr>
              <a:t>1</a:t>
            </a:r>
            <a:endParaRPr lang="en-US" sz="18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584" name="Rectangle 583"/>
          <p:cNvSpPr>
            <a:spLocks noChangeArrowheads="1"/>
          </p:cNvSpPr>
          <p:nvPr/>
        </p:nvSpPr>
        <p:spPr bwMode="auto">
          <a:xfrm>
            <a:off x="3554907" y="1548779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5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585" name="Rectangle 584"/>
          <p:cNvSpPr>
            <a:spLocks noChangeArrowheads="1"/>
          </p:cNvSpPr>
          <p:nvPr/>
        </p:nvSpPr>
        <p:spPr bwMode="auto">
          <a:xfrm>
            <a:off x="2150184" y="1504617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Helvetica"/>
                <a:cs typeface="Helvetica"/>
              </a:rPr>
              <a:t>7</a:t>
            </a:r>
            <a:endParaRPr lang="en-US" sz="18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556" name="Rectangle 555"/>
          <p:cNvSpPr/>
          <p:nvPr/>
        </p:nvSpPr>
        <p:spPr>
          <a:xfrm rot="16200000">
            <a:off x="3827229" y="1528229"/>
            <a:ext cx="1326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start vertex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557" name="Rectangle 556"/>
          <p:cNvSpPr/>
          <p:nvPr/>
        </p:nvSpPr>
        <p:spPr>
          <a:xfrm>
            <a:off x="5311536" y="28224"/>
            <a:ext cx="1262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end vertex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59730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118"/>
          <p:cNvSpPr txBox="1">
            <a:spLocks noChangeArrowheads="1"/>
          </p:cNvSpPr>
          <p:nvPr/>
        </p:nvSpPr>
        <p:spPr bwMode="auto">
          <a:xfrm>
            <a:off x="4529827" y="155814"/>
            <a:ext cx="462054" cy="57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48" tIns="41025" rIns="82048" bIns="41025">
            <a:spAutoFit/>
          </a:bodyPr>
          <a:lstStyle/>
          <a:p>
            <a:pPr algn="r">
              <a:defRPr/>
            </a:pPr>
            <a:r>
              <a:rPr lang="en-US" sz="3200" b="1" dirty="0" smtClean="0">
                <a:latin typeface="Times"/>
                <a:cs typeface="Times"/>
              </a:rPr>
              <a:t>A</a:t>
            </a:r>
            <a:endParaRPr lang="en-US" sz="3600" b="1" baseline="30000" dirty="0">
              <a:latin typeface="Times"/>
              <a:cs typeface="Times"/>
            </a:endParaRPr>
          </a:p>
        </p:txBody>
      </p:sp>
      <p:grpSp>
        <p:nvGrpSpPr>
          <p:cNvPr id="196" name="Group 195"/>
          <p:cNvGrpSpPr/>
          <p:nvPr/>
        </p:nvGrpSpPr>
        <p:grpSpPr>
          <a:xfrm>
            <a:off x="4672903" y="355938"/>
            <a:ext cx="2330698" cy="2466316"/>
            <a:chOff x="5310687" y="1576089"/>
            <a:chExt cx="2330698" cy="2466316"/>
          </a:xfrm>
        </p:grpSpPr>
        <p:grpSp>
          <p:nvGrpSpPr>
            <p:cNvPr id="195" name="Group 194"/>
            <p:cNvGrpSpPr/>
            <p:nvPr/>
          </p:nvGrpSpPr>
          <p:grpSpPr>
            <a:xfrm>
              <a:off x="5601563" y="1958761"/>
              <a:ext cx="2011680" cy="2011680"/>
              <a:chOff x="5601563" y="1958761"/>
              <a:chExt cx="2011680" cy="2011680"/>
            </a:xfrm>
          </p:grpSpPr>
          <p:sp>
            <p:nvSpPr>
              <p:cNvPr id="131" name="Oval 130"/>
              <p:cNvSpPr>
                <a:spLocks noChangeArrowheads="1"/>
              </p:cNvSpPr>
              <p:nvPr/>
            </p:nvSpPr>
            <p:spPr bwMode="auto">
              <a:xfrm rot="5400000" flipV="1">
                <a:off x="7142234" y="2605217"/>
                <a:ext cx="118872" cy="1204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3" name="Oval 132"/>
              <p:cNvSpPr>
                <a:spLocks noChangeArrowheads="1"/>
              </p:cNvSpPr>
              <p:nvPr/>
            </p:nvSpPr>
            <p:spPr bwMode="auto">
              <a:xfrm rot="5400000" flipV="1">
                <a:off x="7142234" y="3208241"/>
                <a:ext cx="118872" cy="1204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28" name="Rectangle 127"/>
              <p:cNvSpPr>
                <a:spLocks noChangeArrowheads="1"/>
              </p:cNvSpPr>
              <p:nvPr/>
            </p:nvSpPr>
            <p:spPr bwMode="auto">
              <a:xfrm rot="5400000" flipV="1">
                <a:off x="5601563" y="1958761"/>
                <a:ext cx="2011680" cy="201168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5658993" y="2907525"/>
                <a:ext cx="713441" cy="118872"/>
                <a:chOff x="3426786" y="2803951"/>
                <a:chExt cx="713441" cy="118872"/>
              </a:xfrm>
              <a:solidFill>
                <a:srgbClr val="000000"/>
              </a:solidFill>
            </p:grpSpPr>
            <p:sp>
              <p:nvSpPr>
                <p:cNvPr id="136" name="Oval 135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3427582" y="2803155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45" name="Oval 144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020560" y="2803155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sp>
            <p:nvSpPr>
              <p:cNvPr id="147" name="Oval 146"/>
              <p:cNvSpPr>
                <a:spLocks noChangeArrowheads="1"/>
              </p:cNvSpPr>
              <p:nvPr/>
            </p:nvSpPr>
            <p:spPr bwMode="auto">
              <a:xfrm rot="5400000" flipV="1">
                <a:off x="6252767" y="3509753"/>
                <a:ext cx="118872" cy="12046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5955482" y="2002989"/>
                <a:ext cx="713441" cy="118872"/>
                <a:chOff x="3723275" y="1910621"/>
                <a:chExt cx="713441" cy="118872"/>
              </a:xfrm>
              <a:solidFill>
                <a:srgbClr val="000000"/>
              </a:solidFill>
            </p:grpSpPr>
            <p:sp>
              <p:nvSpPr>
                <p:cNvPr id="140" name="Oval 139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3724071" y="1909825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49" name="Oval 148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317049" y="1909825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6251971" y="3812062"/>
                <a:ext cx="713441" cy="118872"/>
                <a:chOff x="4019764" y="3697281"/>
                <a:chExt cx="713441" cy="118872"/>
              </a:xfrm>
              <a:solidFill>
                <a:srgbClr val="000000"/>
              </a:solidFill>
            </p:grpSpPr>
            <p:sp>
              <p:nvSpPr>
                <p:cNvPr id="148" name="Oval 147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020560" y="3696485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53" name="Oval 15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317049" y="3696485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58" name="Oval 157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13538" y="3696485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6844949" y="2304501"/>
                <a:ext cx="713443" cy="118872"/>
                <a:chOff x="4612742" y="2207917"/>
                <a:chExt cx="713443" cy="118872"/>
              </a:xfrm>
              <a:solidFill>
                <a:srgbClr val="000000"/>
              </a:solidFill>
            </p:grpSpPr>
            <p:sp>
              <p:nvSpPr>
                <p:cNvPr id="155" name="Oval 154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13538" y="2207121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60" name="Oval 159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5206518" y="2207121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5310687" y="1847664"/>
              <a:ext cx="312999" cy="2194741"/>
              <a:chOff x="3078480" y="1755296"/>
              <a:chExt cx="312999" cy="2194741"/>
            </a:xfrm>
          </p:grpSpPr>
          <p:sp>
            <p:nvSpPr>
              <p:cNvPr id="173" name="Rectangle 105"/>
              <p:cNvSpPr>
                <a:spLocks noChangeArrowheads="1"/>
              </p:cNvSpPr>
              <p:nvPr/>
            </p:nvSpPr>
            <p:spPr bwMode="auto">
              <a:xfrm>
                <a:off x="3078480" y="1755296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74" name="Rectangle 105"/>
              <p:cNvSpPr>
                <a:spLocks noChangeArrowheads="1"/>
              </p:cNvSpPr>
              <p:nvPr/>
            </p:nvSpPr>
            <p:spPr bwMode="auto">
              <a:xfrm>
                <a:off x="3078480" y="2363774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3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175" name="Rectangle 105"/>
              <p:cNvSpPr>
                <a:spLocks noChangeArrowheads="1"/>
              </p:cNvSpPr>
              <p:nvPr/>
            </p:nvSpPr>
            <p:spPr bwMode="auto">
              <a:xfrm>
                <a:off x="3078480" y="2059535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>
                    <a:latin typeface="Helvetica"/>
                    <a:cs typeface="Helvetica"/>
                  </a:rPr>
                  <a:t>2</a:t>
                </a:r>
              </a:p>
            </p:txBody>
          </p:sp>
          <p:sp>
            <p:nvSpPr>
              <p:cNvPr id="176" name="Rectangle 105"/>
              <p:cNvSpPr>
                <a:spLocks noChangeArrowheads="1"/>
              </p:cNvSpPr>
              <p:nvPr/>
            </p:nvSpPr>
            <p:spPr bwMode="auto">
              <a:xfrm>
                <a:off x="3078480" y="2668013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4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177" name="Rectangle 105"/>
              <p:cNvSpPr>
                <a:spLocks noChangeArrowheads="1"/>
              </p:cNvSpPr>
              <p:nvPr/>
            </p:nvSpPr>
            <p:spPr bwMode="auto">
              <a:xfrm>
                <a:off x="3078480" y="2972252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5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178" name="Rectangle 105"/>
              <p:cNvSpPr>
                <a:spLocks noChangeArrowheads="1"/>
              </p:cNvSpPr>
              <p:nvPr/>
            </p:nvSpPr>
            <p:spPr bwMode="auto">
              <a:xfrm>
                <a:off x="3078480" y="327649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6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179" name="Rectangle 105"/>
              <p:cNvSpPr>
                <a:spLocks noChangeArrowheads="1"/>
              </p:cNvSpPr>
              <p:nvPr/>
            </p:nvSpPr>
            <p:spPr bwMode="auto">
              <a:xfrm>
                <a:off x="3078480" y="3580727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7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5550288" y="1576089"/>
              <a:ext cx="2091097" cy="369310"/>
              <a:chOff x="3318081" y="1483721"/>
              <a:chExt cx="2091097" cy="369310"/>
            </a:xfrm>
          </p:grpSpPr>
          <p:sp>
            <p:nvSpPr>
              <p:cNvPr id="180" name="Rectangle 179"/>
              <p:cNvSpPr>
                <a:spLocks noChangeArrowheads="1"/>
              </p:cNvSpPr>
              <p:nvPr/>
            </p:nvSpPr>
            <p:spPr bwMode="auto">
              <a:xfrm>
                <a:off x="420713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</a:t>
                </a:r>
              </a:p>
            </p:txBody>
          </p:sp>
          <p:sp>
            <p:nvSpPr>
              <p:cNvPr id="181" name="Rectangle 180"/>
              <p:cNvSpPr>
                <a:spLocks noChangeArrowheads="1"/>
              </p:cNvSpPr>
              <p:nvPr/>
            </p:nvSpPr>
            <p:spPr bwMode="auto">
              <a:xfrm>
                <a:off x="450348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5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2" name="Rectangle 181"/>
              <p:cNvSpPr>
                <a:spLocks noChangeArrowheads="1"/>
              </p:cNvSpPr>
              <p:nvPr/>
            </p:nvSpPr>
            <p:spPr bwMode="auto">
              <a:xfrm>
                <a:off x="479983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6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3" name="Rectangle 182"/>
              <p:cNvSpPr>
                <a:spLocks noChangeArrowheads="1"/>
              </p:cNvSpPr>
              <p:nvPr/>
            </p:nvSpPr>
            <p:spPr bwMode="auto">
              <a:xfrm>
                <a:off x="5096179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7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4" name="Rectangle 183"/>
              <p:cNvSpPr>
                <a:spLocks noChangeArrowheads="1"/>
              </p:cNvSpPr>
              <p:nvPr/>
            </p:nvSpPr>
            <p:spPr bwMode="auto">
              <a:xfrm>
                <a:off x="391078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5" name="Rectangle 184"/>
              <p:cNvSpPr>
                <a:spLocks noChangeArrowheads="1"/>
              </p:cNvSpPr>
              <p:nvPr/>
            </p:nvSpPr>
            <p:spPr bwMode="auto">
              <a:xfrm>
                <a:off x="361443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2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6" name="Rectangle 185"/>
              <p:cNvSpPr>
                <a:spLocks noChangeArrowheads="1"/>
              </p:cNvSpPr>
              <p:nvPr/>
            </p:nvSpPr>
            <p:spPr bwMode="auto">
              <a:xfrm>
                <a:off x="331808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  <p:grpSp>
        <p:nvGrpSpPr>
          <p:cNvPr id="207" name="Group 206"/>
          <p:cNvGrpSpPr/>
          <p:nvPr/>
        </p:nvGrpSpPr>
        <p:grpSpPr>
          <a:xfrm>
            <a:off x="978730" y="660940"/>
            <a:ext cx="2889176" cy="2202329"/>
            <a:chOff x="1205144" y="3766524"/>
            <a:chExt cx="2889176" cy="2202329"/>
          </a:xfrm>
        </p:grpSpPr>
        <p:grpSp>
          <p:nvGrpSpPr>
            <p:cNvPr id="205" name="Group 204"/>
            <p:cNvGrpSpPr/>
            <p:nvPr/>
          </p:nvGrpSpPr>
          <p:grpSpPr>
            <a:xfrm>
              <a:off x="1335803" y="4157242"/>
              <a:ext cx="219364" cy="718577"/>
              <a:chOff x="1335803" y="4157242"/>
              <a:chExt cx="219364" cy="718577"/>
            </a:xfrm>
          </p:grpSpPr>
          <p:sp>
            <p:nvSpPr>
              <p:cNvPr id="63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1410849" y="4293113"/>
                <a:ext cx="1443" cy="1232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4" name="Freeform 25"/>
              <p:cNvSpPr>
                <a:spLocks/>
              </p:cNvSpPr>
              <p:nvPr/>
            </p:nvSpPr>
            <p:spPr bwMode="auto">
              <a:xfrm>
                <a:off x="1335803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1589803" y="4157242"/>
              <a:ext cx="219364" cy="718577"/>
              <a:chOff x="1589803" y="4157242"/>
              <a:chExt cx="219364" cy="718577"/>
            </a:xfrm>
          </p:grpSpPr>
          <p:sp>
            <p:nvSpPr>
              <p:cNvPr id="61" name="Line 27"/>
              <p:cNvSpPr>
                <a:spLocks noChangeAspect="1" noChangeShapeType="1"/>
              </p:cNvSpPr>
              <p:nvPr/>
            </p:nvSpPr>
            <p:spPr bwMode="auto">
              <a:xfrm rot="1855532">
                <a:off x="1732678" y="4616683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2" name="Freeform 28"/>
              <p:cNvSpPr>
                <a:spLocks/>
              </p:cNvSpPr>
              <p:nvPr/>
            </p:nvSpPr>
            <p:spPr bwMode="auto">
              <a:xfrm flipH="1" flipV="1">
                <a:off x="1589803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1555166" y="3962540"/>
              <a:ext cx="1121352" cy="186298"/>
              <a:chOff x="1555166" y="3962540"/>
              <a:chExt cx="1121352" cy="186298"/>
            </a:xfrm>
          </p:grpSpPr>
          <p:sp>
            <p:nvSpPr>
              <p:cNvPr id="59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2309971" y="3939661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0" name="Freeform 31"/>
              <p:cNvSpPr>
                <a:spLocks/>
              </p:cNvSpPr>
              <p:nvPr/>
            </p:nvSpPr>
            <p:spPr bwMode="auto">
              <a:xfrm>
                <a:off x="1555166" y="3962540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1563825" y="4891227"/>
              <a:ext cx="1121352" cy="732585"/>
              <a:chOff x="1563825" y="4891227"/>
              <a:chExt cx="1121352" cy="732585"/>
            </a:xfrm>
          </p:grpSpPr>
          <p:sp>
            <p:nvSpPr>
              <p:cNvPr id="57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1779303" y="5328258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8" name="Freeform 35"/>
              <p:cNvSpPr>
                <a:spLocks/>
              </p:cNvSpPr>
              <p:nvPr/>
            </p:nvSpPr>
            <p:spPr bwMode="auto">
              <a:xfrm>
                <a:off x="1563825" y="4891227"/>
                <a:ext cx="1121352" cy="732585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55" name="Line 46"/>
            <p:cNvSpPr>
              <a:spLocks noChangeAspect="1" noChangeShapeType="1"/>
            </p:cNvSpPr>
            <p:nvPr/>
          </p:nvSpPr>
          <p:spPr bwMode="auto">
            <a:xfrm rot="17163330" flipH="1">
              <a:off x="3452972" y="4690455"/>
              <a:ext cx="1401" cy="127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Freeform 47"/>
            <p:cNvSpPr>
              <a:spLocks/>
            </p:cNvSpPr>
            <p:nvPr/>
          </p:nvSpPr>
          <p:spPr bwMode="auto">
            <a:xfrm>
              <a:off x="2698167" y="4713334"/>
              <a:ext cx="1121352" cy="186298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1566712" y="5458525"/>
              <a:ext cx="1121352" cy="186298"/>
              <a:chOff x="1566712" y="5458525"/>
              <a:chExt cx="1121352" cy="186298"/>
            </a:xfrm>
          </p:grpSpPr>
          <p:sp>
            <p:nvSpPr>
              <p:cNvPr id="53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2321517" y="5435646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4" name="Freeform 50"/>
              <p:cNvSpPr>
                <a:spLocks/>
              </p:cNvSpPr>
              <p:nvPr/>
            </p:nvSpPr>
            <p:spPr bwMode="auto">
              <a:xfrm>
                <a:off x="1566712" y="5458525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1549394" y="5643422"/>
              <a:ext cx="1121352" cy="186298"/>
              <a:chOff x="1549394" y="5643422"/>
              <a:chExt cx="1121352" cy="186298"/>
            </a:xfrm>
          </p:grpSpPr>
          <p:sp>
            <p:nvSpPr>
              <p:cNvPr id="51" name="Line 52"/>
              <p:cNvSpPr>
                <a:spLocks noChangeAspect="1" noChangeShapeType="1"/>
              </p:cNvSpPr>
              <p:nvPr/>
            </p:nvSpPr>
            <p:spPr bwMode="auto">
              <a:xfrm rot="17163330" flipV="1">
                <a:off x="1913097" y="5725599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2" name="Freeform 53"/>
              <p:cNvSpPr>
                <a:spLocks/>
              </p:cNvSpPr>
              <p:nvPr/>
            </p:nvSpPr>
            <p:spPr bwMode="auto">
              <a:xfrm flipH="1" flipV="1">
                <a:off x="1549394" y="5643422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1572485" y="4892628"/>
              <a:ext cx="1121352" cy="186298"/>
              <a:chOff x="1572485" y="4892628"/>
              <a:chExt cx="1121352" cy="186298"/>
            </a:xfrm>
          </p:grpSpPr>
          <p:sp>
            <p:nvSpPr>
              <p:cNvPr id="49" name="Line 55"/>
              <p:cNvSpPr>
                <a:spLocks noChangeAspect="1" noChangeShapeType="1"/>
              </p:cNvSpPr>
              <p:nvPr/>
            </p:nvSpPr>
            <p:spPr bwMode="auto">
              <a:xfrm rot="17163330" flipV="1">
                <a:off x="1936188" y="4974805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0" name="Freeform 56"/>
              <p:cNvSpPr>
                <a:spLocks/>
              </p:cNvSpPr>
              <p:nvPr/>
            </p:nvSpPr>
            <p:spPr bwMode="auto">
              <a:xfrm flipH="1" flipV="1">
                <a:off x="1572485" y="4892628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1330030" y="4919242"/>
              <a:ext cx="219364" cy="718577"/>
              <a:chOff x="1330030" y="4919242"/>
              <a:chExt cx="219364" cy="718577"/>
            </a:xfrm>
          </p:grpSpPr>
          <p:sp>
            <p:nvSpPr>
              <p:cNvPr id="47" name="Line 58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1405076" y="5378683"/>
                <a:ext cx="1443" cy="1232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48" name="Freeform 59"/>
              <p:cNvSpPr>
                <a:spLocks/>
              </p:cNvSpPr>
              <p:nvPr/>
            </p:nvSpPr>
            <p:spPr bwMode="auto">
              <a:xfrm flipV="1">
                <a:off x="1330030" y="4919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45" name="Line 61"/>
            <p:cNvSpPr>
              <a:spLocks noChangeAspect="1" noChangeShapeType="1"/>
            </p:cNvSpPr>
            <p:nvPr/>
          </p:nvSpPr>
          <p:spPr bwMode="auto">
            <a:xfrm rot="1855532">
              <a:off x="2829496" y="4616683"/>
              <a:ext cx="1443" cy="1232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 flipH="1" flipV="1">
              <a:off x="2686621" y="4157242"/>
              <a:ext cx="219364" cy="718577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2676519" y="4882823"/>
              <a:ext cx="1102591" cy="760599"/>
              <a:chOff x="2676519" y="4882823"/>
              <a:chExt cx="1102591" cy="760599"/>
            </a:xfrm>
          </p:grpSpPr>
          <p:sp>
            <p:nvSpPr>
              <p:cNvPr id="43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099393" y="5477202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44" name="Freeform 65"/>
              <p:cNvSpPr>
                <a:spLocks/>
              </p:cNvSpPr>
              <p:nvPr/>
            </p:nvSpPr>
            <p:spPr bwMode="auto">
              <a:xfrm>
                <a:off x="2676519" y="4882823"/>
                <a:ext cx="1102591" cy="760599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2706826" y="4161444"/>
              <a:ext cx="1102591" cy="760599"/>
              <a:chOff x="2706826" y="4161444"/>
              <a:chExt cx="1102591" cy="760599"/>
            </a:xfrm>
          </p:grpSpPr>
          <p:sp>
            <p:nvSpPr>
              <p:cNvPr id="41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3540985" y="4454198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42" name="Freeform 68"/>
              <p:cNvSpPr>
                <a:spLocks/>
              </p:cNvSpPr>
              <p:nvPr/>
            </p:nvSpPr>
            <p:spPr bwMode="auto">
              <a:xfrm rot="10800000" flipH="1">
                <a:off x="2706826" y="4161444"/>
                <a:ext cx="1102591" cy="760599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2621792" y="5599543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6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1205144" y="4692170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4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1250648" y="5561284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2652806" y="3766524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485894" y="4068996"/>
              <a:ext cx="164592" cy="168088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400">
                <a:latin typeface="Verdana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594257" y="5548172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594257" y="4068996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594257" y="4808584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3672737" y="4801113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71"/>
            <p:cNvSpPr>
              <a:spLocks noChangeArrowheads="1"/>
            </p:cNvSpPr>
            <p:nvPr/>
          </p:nvSpPr>
          <p:spPr bwMode="auto">
            <a:xfrm>
              <a:off x="1485894" y="4808584"/>
              <a:ext cx="164592" cy="1680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72"/>
            <p:cNvSpPr>
              <a:spLocks noChangeArrowheads="1"/>
            </p:cNvSpPr>
            <p:nvPr/>
          </p:nvSpPr>
          <p:spPr bwMode="auto">
            <a:xfrm>
              <a:off x="1485894" y="5548172"/>
              <a:ext cx="164592" cy="168088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1281210" y="377422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3781321" y="4654363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2376598" y="461020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7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475" name="Group 474"/>
          <p:cNvGrpSpPr/>
          <p:nvPr/>
        </p:nvGrpSpPr>
        <p:grpSpPr>
          <a:xfrm>
            <a:off x="81405" y="4352429"/>
            <a:ext cx="2770690" cy="2548163"/>
            <a:chOff x="1075359" y="3261812"/>
            <a:chExt cx="2770690" cy="2548163"/>
          </a:xfrm>
        </p:grpSpPr>
        <p:grpSp>
          <p:nvGrpSpPr>
            <p:cNvPr id="209" name="Group 208"/>
            <p:cNvGrpSpPr/>
            <p:nvPr/>
          </p:nvGrpSpPr>
          <p:grpSpPr>
            <a:xfrm>
              <a:off x="1344523" y="3831113"/>
              <a:ext cx="219364" cy="718577"/>
              <a:chOff x="1335803" y="4157242"/>
              <a:chExt cx="219364" cy="718577"/>
            </a:xfrm>
          </p:grpSpPr>
          <p:sp>
            <p:nvSpPr>
              <p:cNvPr id="255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1410849" y="4293113"/>
                <a:ext cx="1443" cy="1232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56" name="Freeform 25"/>
              <p:cNvSpPr>
                <a:spLocks/>
              </p:cNvSpPr>
              <p:nvPr/>
            </p:nvSpPr>
            <p:spPr bwMode="auto">
              <a:xfrm>
                <a:off x="1335803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1598523" y="3831113"/>
              <a:ext cx="219364" cy="718577"/>
              <a:chOff x="1589803" y="4157242"/>
              <a:chExt cx="219364" cy="718577"/>
            </a:xfrm>
          </p:grpSpPr>
          <p:sp>
            <p:nvSpPr>
              <p:cNvPr id="253" name="Line 27"/>
              <p:cNvSpPr>
                <a:spLocks noChangeAspect="1" noChangeShapeType="1"/>
              </p:cNvSpPr>
              <p:nvPr/>
            </p:nvSpPr>
            <p:spPr bwMode="auto">
              <a:xfrm rot="1855532">
                <a:off x="1732678" y="4616683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54" name="Freeform 28"/>
              <p:cNvSpPr>
                <a:spLocks/>
              </p:cNvSpPr>
              <p:nvPr/>
            </p:nvSpPr>
            <p:spPr bwMode="auto">
              <a:xfrm flipH="1" flipV="1">
                <a:off x="1589803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1563886" y="3636411"/>
              <a:ext cx="1121352" cy="186298"/>
              <a:chOff x="1555166" y="3962540"/>
              <a:chExt cx="1121352" cy="186298"/>
            </a:xfrm>
          </p:grpSpPr>
          <p:sp>
            <p:nvSpPr>
              <p:cNvPr id="251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2309971" y="3939661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52" name="Freeform 31"/>
              <p:cNvSpPr>
                <a:spLocks/>
              </p:cNvSpPr>
              <p:nvPr/>
            </p:nvSpPr>
            <p:spPr bwMode="auto">
              <a:xfrm>
                <a:off x="1555166" y="3962540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1572545" y="4565098"/>
              <a:ext cx="1121352" cy="732585"/>
              <a:chOff x="1563825" y="4891227"/>
              <a:chExt cx="1121352" cy="732585"/>
            </a:xfrm>
          </p:grpSpPr>
          <p:sp>
            <p:nvSpPr>
              <p:cNvPr id="249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1779303" y="5328258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50" name="Freeform 35"/>
              <p:cNvSpPr>
                <a:spLocks/>
              </p:cNvSpPr>
              <p:nvPr/>
            </p:nvSpPr>
            <p:spPr bwMode="auto">
              <a:xfrm>
                <a:off x="1563825" y="4891227"/>
                <a:ext cx="1121352" cy="732585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213" name="Line 46"/>
            <p:cNvSpPr>
              <a:spLocks noChangeAspect="1" noChangeShapeType="1"/>
            </p:cNvSpPr>
            <p:nvPr/>
          </p:nvSpPr>
          <p:spPr bwMode="auto">
            <a:xfrm rot="17163330" flipH="1">
              <a:off x="3461692" y="4364326"/>
              <a:ext cx="1401" cy="127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Freeform 47"/>
            <p:cNvSpPr>
              <a:spLocks/>
            </p:cNvSpPr>
            <p:nvPr/>
          </p:nvSpPr>
          <p:spPr bwMode="auto">
            <a:xfrm>
              <a:off x="2706887" y="4387205"/>
              <a:ext cx="1121352" cy="186298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1575432" y="5132396"/>
              <a:ext cx="1121352" cy="186298"/>
              <a:chOff x="1566712" y="5458525"/>
              <a:chExt cx="1121352" cy="186298"/>
            </a:xfrm>
          </p:grpSpPr>
          <p:sp>
            <p:nvSpPr>
              <p:cNvPr id="247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2321517" y="5435646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48" name="Freeform 50"/>
              <p:cNvSpPr>
                <a:spLocks/>
              </p:cNvSpPr>
              <p:nvPr/>
            </p:nvSpPr>
            <p:spPr bwMode="auto">
              <a:xfrm>
                <a:off x="1566712" y="5458525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1558114" y="5317293"/>
              <a:ext cx="1121352" cy="186298"/>
              <a:chOff x="1549394" y="5643422"/>
              <a:chExt cx="1121352" cy="186298"/>
            </a:xfrm>
          </p:grpSpPr>
          <p:sp>
            <p:nvSpPr>
              <p:cNvPr id="245" name="Line 52"/>
              <p:cNvSpPr>
                <a:spLocks noChangeAspect="1" noChangeShapeType="1"/>
              </p:cNvSpPr>
              <p:nvPr/>
            </p:nvSpPr>
            <p:spPr bwMode="auto">
              <a:xfrm rot="17163330" flipV="1">
                <a:off x="1913097" y="5725599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46" name="Freeform 53"/>
              <p:cNvSpPr>
                <a:spLocks/>
              </p:cNvSpPr>
              <p:nvPr/>
            </p:nvSpPr>
            <p:spPr bwMode="auto">
              <a:xfrm flipH="1" flipV="1">
                <a:off x="1549394" y="5643422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1581205" y="4566499"/>
              <a:ext cx="1121352" cy="186298"/>
              <a:chOff x="1572485" y="4892628"/>
              <a:chExt cx="1121352" cy="186298"/>
            </a:xfrm>
          </p:grpSpPr>
          <p:sp>
            <p:nvSpPr>
              <p:cNvPr id="243" name="Line 55"/>
              <p:cNvSpPr>
                <a:spLocks noChangeAspect="1" noChangeShapeType="1"/>
              </p:cNvSpPr>
              <p:nvPr/>
            </p:nvSpPr>
            <p:spPr bwMode="auto">
              <a:xfrm rot="17163330" flipV="1">
                <a:off x="1936188" y="4974805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44" name="Freeform 56"/>
              <p:cNvSpPr>
                <a:spLocks/>
              </p:cNvSpPr>
              <p:nvPr/>
            </p:nvSpPr>
            <p:spPr bwMode="auto">
              <a:xfrm flipH="1" flipV="1">
                <a:off x="1572485" y="4892628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1338750" y="4593113"/>
              <a:ext cx="219364" cy="718577"/>
              <a:chOff x="1330030" y="4919242"/>
              <a:chExt cx="219364" cy="718577"/>
            </a:xfrm>
          </p:grpSpPr>
          <p:sp>
            <p:nvSpPr>
              <p:cNvPr id="241" name="Line 58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1405076" y="5378683"/>
                <a:ext cx="1443" cy="1232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42" name="Freeform 59"/>
              <p:cNvSpPr>
                <a:spLocks/>
              </p:cNvSpPr>
              <p:nvPr/>
            </p:nvSpPr>
            <p:spPr bwMode="auto">
              <a:xfrm flipV="1">
                <a:off x="1330030" y="4919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219" name="Line 61"/>
            <p:cNvSpPr>
              <a:spLocks noChangeAspect="1" noChangeShapeType="1"/>
            </p:cNvSpPr>
            <p:nvPr/>
          </p:nvSpPr>
          <p:spPr bwMode="auto">
            <a:xfrm rot="1855532">
              <a:off x="2838216" y="4290554"/>
              <a:ext cx="1443" cy="1232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 flipH="1" flipV="1">
              <a:off x="2695341" y="3831113"/>
              <a:ext cx="219364" cy="718577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221" name="Group 220"/>
            <p:cNvGrpSpPr/>
            <p:nvPr/>
          </p:nvGrpSpPr>
          <p:grpSpPr>
            <a:xfrm>
              <a:off x="2685239" y="4556694"/>
              <a:ext cx="1102591" cy="760599"/>
              <a:chOff x="2676519" y="4882823"/>
              <a:chExt cx="1102591" cy="760599"/>
            </a:xfrm>
          </p:grpSpPr>
          <p:sp>
            <p:nvSpPr>
              <p:cNvPr id="239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099393" y="5477202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40" name="Freeform 65"/>
              <p:cNvSpPr>
                <a:spLocks/>
              </p:cNvSpPr>
              <p:nvPr/>
            </p:nvSpPr>
            <p:spPr bwMode="auto">
              <a:xfrm>
                <a:off x="2676519" y="4882823"/>
                <a:ext cx="1102591" cy="760599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2715546" y="3835315"/>
              <a:ext cx="1102591" cy="760599"/>
              <a:chOff x="2706826" y="4161444"/>
              <a:chExt cx="1102591" cy="760599"/>
            </a:xfrm>
          </p:grpSpPr>
          <p:sp>
            <p:nvSpPr>
              <p:cNvPr id="237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3540985" y="4454198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38" name="Freeform 68"/>
              <p:cNvSpPr>
                <a:spLocks/>
              </p:cNvSpPr>
              <p:nvPr/>
            </p:nvSpPr>
            <p:spPr bwMode="auto">
              <a:xfrm rot="10800000" flipH="1">
                <a:off x="2706826" y="4161444"/>
                <a:ext cx="1102591" cy="760599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227" name="Oval 226"/>
            <p:cNvSpPr>
              <a:spLocks noChangeArrowheads="1"/>
            </p:cNvSpPr>
            <p:nvPr/>
          </p:nvSpPr>
          <p:spPr bwMode="auto">
            <a:xfrm>
              <a:off x="1494614" y="3742867"/>
              <a:ext cx="164592" cy="168088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400">
                <a:latin typeface="Verdana" charset="0"/>
              </a:endParaRPr>
            </a:p>
          </p:txBody>
        </p:sp>
        <p:sp>
          <p:nvSpPr>
            <p:cNvPr id="228" name="Oval 227"/>
            <p:cNvSpPr>
              <a:spLocks noChangeArrowheads="1"/>
            </p:cNvSpPr>
            <p:nvPr/>
          </p:nvSpPr>
          <p:spPr bwMode="auto">
            <a:xfrm>
              <a:off x="2602977" y="5222043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29" name="Oval 228"/>
            <p:cNvSpPr>
              <a:spLocks noChangeArrowheads="1"/>
            </p:cNvSpPr>
            <p:nvPr/>
          </p:nvSpPr>
          <p:spPr bwMode="auto">
            <a:xfrm>
              <a:off x="2602977" y="3742867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30" name="Oval 229"/>
            <p:cNvSpPr>
              <a:spLocks noChangeArrowheads="1"/>
            </p:cNvSpPr>
            <p:nvPr/>
          </p:nvSpPr>
          <p:spPr bwMode="auto">
            <a:xfrm>
              <a:off x="2602977" y="4482455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31" name="Oval 230"/>
            <p:cNvSpPr>
              <a:spLocks noChangeArrowheads="1"/>
            </p:cNvSpPr>
            <p:nvPr/>
          </p:nvSpPr>
          <p:spPr bwMode="auto">
            <a:xfrm>
              <a:off x="3681457" y="4474984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32" name="Oval 71"/>
            <p:cNvSpPr>
              <a:spLocks noChangeArrowheads="1"/>
            </p:cNvSpPr>
            <p:nvPr/>
          </p:nvSpPr>
          <p:spPr bwMode="auto">
            <a:xfrm>
              <a:off x="1494614" y="4482455"/>
              <a:ext cx="164592" cy="1680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33" name="Oval 72"/>
            <p:cNvSpPr>
              <a:spLocks noChangeArrowheads="1"/>
            </p:cNvSpPr>
            <p:nvPr/>
          </p:nvSpPr>
          <p:spPr bwMode="auto">
            <a:xfrm>
              <a:off x="1494614" y="5222043"/>
              <a:ext cx="164592" cy="168088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57" name="Rectangle 256"/>
            <p:cNvSpPr>
              <a:spLocks noChangeArrowheads="1"/>
            </p:cNvSpPr>
            <p:nvPr/>
          </p:nvSpPr>
          <p:spPr bwMode="auto">
            <a:xfrm>
              <a:off x="1936253" y="326181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58" name="Rectangle 257"/>
            <p:cNvSpPr>
              <a:spLocks noChangeArrowheads="1"/>
            </p:cNvSpPr>
            <p:nvPr/>
          </p:nvSpPr>
          <p:spPr bwMode="auto">
            <a:xfrm>
              <a:off x="1764076" y="3967365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59" name="Rectangle 258"/>
            <p:cNvSpPr>
              <a:spLocks noChangeArrowheads="1"/>
            </p:cNvSpPr>
            <p:nvPr/>
          </p:nvSpPr>
          <p:spPr bwMode="auto">
            <a:xfrm>
              <a:off x="3285348" y="3693624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60" name="Rectangle 259"/>
            <p:cNvSpPr>
              <a:spLocks noChangeArrowheads="1"/>
            </p:cNvSpPr>
            <p:nvPr/>
          </p:nvSpPr>
          <p:spPr bwMode="auto">
            <a:xfrm>
              <a:off x="2548685" y="3967365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4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61" name="Rectangle 260"/>
            <p:cNvSpPr>
              <a:spLocks noChangeArrowheads="1"/>
            </p:cNvSpPr>
            <p:nvPr/>
          </p:nvSpPr>
          <p:spPr bwMode="auto">
            <a:xfrm>
              <a:off x="2404730" y="4887505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62" name="Rectangle 261"/>
            <p:cNvSpPr>
              <a:spLocks noChangeArrowheads="1"/>
            </p:cNvSpPr>
            <p:nvPr/>
          </p:nvSpPr>
          <p:spPr bwMode="auto">
            <a:xfrm>
              <a:off x="1075359" y="3967365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6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63" name="Rectangle 262"/>
            <p:cNvSpPr>
              <a:spLocks noChangeArrowheads="1"/>
            </p:cNvSpPr>
            <p:nvPr/>
          </p:nvSpPr>
          <p:spPr bwMode="auto">
            <a:xfrm>
              <a:off x="1114862" y="4627817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7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64" name="Rectangle 263"/>
            <p:cNvSpPr>
              <a:spLocks noChangeArrowheads="1"/>
            </p:cNvSpPr>
            <p:nvPr/>
          </p:nvSpPr>
          <p:spPr bwMode="auto">
            <a:xfrm>
              <a:off x="3313518" y="4991899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8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65" name="Rectangle 264"/>
            <p:cNvSpPr>
              <a:spLocks noChangeArrowheads="1"/>
            </p:cNvSpPr>
            <p:nvPr/>
          </p:nvSpPr>
          <p:spPr bwMode="auto">
            <a:xfrm>
              <a:off x="1970035" y="5440665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9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66" name="Rectangle 265"/>
            <p:cNvSpPr>
              <a:spLocks noChangeArrowheads="1"/>
            </p:cNvSpPr>
            <p:nvPr/>
          </p:nvSpPr>
          <p:spPr bwMode="auto">
            <a:xfrm>
              <a:off x="1419049" y="4762648"/>
              <a:ext cx="441377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10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67" name="Rectangle 266"/>
            <p:cNvSpPr>
              <a:spLocks noChangeArrowheads="1"/>
            </p:cNvSpPr>
            <p:nvPr/>
          </p:nvSpPr>
          <p:spPr bwMode="auto">
            <a:xfrm>
              <a:off x="1953089" y="4365278"/>
              <a:ext cx="424358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68" name="Rectangle 267"/>
            <p:cNvSpPr>
              <a:spLocks noChangeArrowheads="1"/>
            </p:cNvSpPr>
            <p:nvPr/>
          </p:nvSpPr>
          <p:spPr bwMode="auto">
            <a:xfrm>
              <a:off x="3008664" y="4376554"/>
              <a:ext cx="441377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3672521" y="3756019"/>
            <a:ext cx="444210" cy="3701930"/>
            <a:chOff x="4428726" y="3489492"/>
            <a:chExt cx="444210" cy="3701930"/>
          </a:xfrm>
        </p:grpSpPr>
        <p:sp>
          <p:nvSpPr>
            <p:cNvPr id="280" name="Rectangle 105"/>
            <p:cNvSpPr>
              <a:spLocks noChangeArrowheads="1"/>
            </p:cNvSpPr>
            <p:nvPr/>
          </p:nvSpPr>
          <p:spPr bwMode="auto">
            <a:xfrm>
              <a:off x="4559937" y="348949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81" name="Rectangle 105"/>
            <p:cNvSpPr>
              <a:spLocks noChangeArrowheads="1"/>
            </p:cNvSpPr>
            <p:nvPr/>
          </p:nvSpPr>
          <p:spPr bwMode="auto">
            <a:xfrm>
              <a:off x="4559937" y="4097970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3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82" name="Rectangle 105"/>
            <p:cNvSpPr>
              <a:spLocks noChangeArrowheads="1"/>
            </p:cNvSpPr>
            <p:nvPr/>
          </p:nvSpPr>
          <p:spPr bwMode="auto">
            <a:xfrm>
              <a:off x="4559937" y="379373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83" name="Rectangle 105"/>
            <p:cNvSpPr>
              <a:spLocks noChangeArrowheads="1"/>
            </p:cNvSpPr>
            <p:nvPr/>
          </p:nvSpPr>
          <p:spPr bwMode="auto">
            <a:xfrm>
              <a:off x="4559937" y="4402209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4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84" name="Rectangle 105"/>
            <p:cNvSpPr>
              <a:spLocks noChangeArrowheads="1"/>
            </p:cNvSpPr>
            <p:nvPr/>
          </p:nvSpPr>
          <p:spPr bwMode="auto">
            <a:xfrm>
              <a:off x="4559937" y="4706448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5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85" name="Rectangle 105"/>
            <p:cNvSpPr>
              <a:spLocks noChangeArrowheads="1"/>
            </p:cNvSpPr>
            <p:nvPr/>
          </p:nvSpPr>
          <p:spPr bwMode="auto">
            <a:xfrm>
              <a:off x="4559937" y="5010687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6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86" name="Rectangle 105"/>
            <p:cNvSpPr>
              <a:spLocks noChangeArrowheads="1"/>
            </p:cNvSpPr>
            <p:nvPr/>
          </p:nvSpPr>
          <p:spPr bwMode="auto">
            <a:xfrm>
              <a:off x="4559937" y="5314923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7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316" name="Rectangle 105"/>
            <p:cNvSpPr>
              <a:spLocks noChangeArrowheads="1"/>
            </p:cNvSpPr>
            <p:nvPr/>
          </p:nvSpPr>
          <p:spPr bwMode="auto">
            <a:xfrm>
              <a:off x="4557104" y="5605159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8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318" name="Rectangle 105"/>
            <p:cNvSpPr>
              <a:spLocks noChangeArrowheads="1"/>
            </p:cNvSpPr>
            <p:nvPr/>
          </p:nvSpPr>
          <p:spPr bwMode="auto">
            <a:xfrm>
              <a:off x="4557104" y="5909398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9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319" name="Rectangle 105"/>
            <p:cNvSpPr>
              <a:spLocks noChangeArrowheads="1"/>
            </p:cNvSpPr>
            <p:nvPr/>
          </p:nvSpPr>
          <p:spPr bwMode="auto">
            <a:xfrm>
              <a:off x="4428726" y="6213637"/>
              <a:ext cx="441377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10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320" name="Rectangle 105"/>
            <p:cNvSpPr>
              <a:spLocks noChangeArrowheads="1"/>
            </p:cNvSpPr>
            <p:nvPr/>
          </p:nvSpPr>
          <p:spPr bwMode="auto">
            <a:xfrm>
              <a:off x="4445745" y="6517876"/>
              <a:ext cx="424358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11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321" name="Rectangle 105"/>
            <p:cNvSpPr>
              <a:spLocks noChangeArrowheads="1"/>
            </p:cNvSpPr>
            <p:nvPr/>
          </p:nvSpPr>
          <p:spPr bwMode="auto">
            <a:xfrm>
              <a:off x="4428726" y="6822112"/>
              <a:ext cx="441377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12</a:t>
              </a:r>
              <a:endParaRPr lang="en-US" sz="1800" dirty="0">
                <a:latin typeface="Helvetica"/>
                <a:cs typeface="Helvetica"/>
              </a:endParaRPr>
            </a:p>
          </p:txBody>
        </p:sp>
      </p:grpSp>
      <p:sp>
        <p:nvSpPr>
          <p:cNvPr id="339" name="Rectangle 338"/>
          <p:cNvSpPr/>
          <p:nvPr/>
        </p:nvSpPr>
        <p:spPr>
          <a:xfrm rot="16200000">
            <a:off x="3827229" y="1528229"/>
            <a:ext cx="1326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start vertex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5311536" y="28224"/>
            <a:ext cx="1262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end vertex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14" name="Rectangle 413"/>
          <p:cNvSpPr>
            <a:spLocks noChangeArrowheads="1"/>
          </p:cNvSpPr>
          <p:nvPr/>
        </p:nvSpPr>
        <p:spPr bwMode="auto">
          <a:xfrm>
            <a:off x="4950795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Helvetica"/>
                <a:cs typeface="Helvetica"/>
              </a:rPr>
              <a:t>4</a:t>
            </a:r>
          </a:p>
        </p:txBody>
      </p:sp>
      <p:sp>
        <p:nvSpPr>
          <p:cNvPr id="415" name="Rectangle 414"/>
          <p:cNvSpPr>
            <a:spLocks noChangeArrowheads="1"/>
          </p:cNvSpPr>
          <p:nvPr/>
        </p:nvSpPr>
        <p:spPr bwMode="auto">
          <a:xfrm>
            <a:off x="5247145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5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16" name="Rectangle 415"/>
          <p:cNvSpPr>
            <a:spLocks noChangeArrowheads="1"/>
          </p:cNvSpPr>
          <p:nvPr/>
        </p:nvSpPr>
        <p:spPr bwMode="auto">
          <a:xfrm>
            <a:off x="5543495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6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17" name="Rectangle 416"/>
          <p:cNvSpPr>
            <a:spLocks noChangeArrowheads="1"/>
          </p:cNvSpPr>
          <p:nvPr/>
        </p:nvSpPr>
        <p:spPr bwMode="auto">
          <a:xfrm>
            <a:off x="5839843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7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18" name="Rectangle 417"/>
          <p:cNvSpPr>
            <a:spLocks noChangeArrowheads="1"/>
          </p:cNvSpPr>
          <p:nvPr/>
        </p:nvSpPr>
        <p:spPr bwMode="auto">
          <a:xfrm>
            <a:off x="4654445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3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19" name="Rectangle 418"/>
          <p:cNvSpPr>
            <a:spLocks noChangeArrowheads="1"/>
          </p:cNvSpPr>
          <p:nvPr/>
        </p:nvSpPr>
        <p:spPr bwMode="auto">
          <a:xfrm>
            <a:off x="4358095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2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20" name="Rectangle 419"/>
          <p:cNvSpPr>
            <a:spLocks noChangeArrowheads="1"/>
          </p:cNvSpPr>
          <p:nvPr/>
        </p:nvSpPr>
        <p:spPr bwMode="auto">
          <a:xfrm>
            <a:off x="4061745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1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57" name="Rectangle 456"/>
          <p:cNvSpPr>
            <a:spLocks noChangeArrowheads="1"/>
          </p:cNvSpPr>
          <p:nvPr/>
        </p:nvSpPr>
        <p:spPr bwMode="auto">
          <a:xfrm>
            <a:off x="8456932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4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58" name="Rectangle 457"/>
          <p:cNvSpPr>
            <a:spLocks noChangeArrowheads="1"/>
          </p:cNvSpPr>
          <p:nvPr/>
        </p:nvSpPr>
        <p:spPr bwMode="auto">
          <a:xfrm>
            <a:off x="8753282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5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59" name="Rectangle 458"/>
          <p:cNvSpPr>
            <a:spLocks noChangeArrowheads="1"/>
          </p:cNvSpPr>
          <p:nvPr/>
        </p:nvSpPr>
        <p:spPr bwMode="auto">
          <a:xfrm>
            <a:off x="9049632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6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60" name="Rectangle 459"/>
          <p:cNvSpPr>
            <a:spLocks noChangeArrowheads="1"/>
          </p:cNvSpPr>
          <p:nvPr/>
        </p:nvSpPr>
        <p:spPr bwMode="auto">
          <a:xfrm>
            <a:off x="9345980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7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61" name="Rectangle 460"/>
          <p:cNvSpPr>
            <a:spLocks noChangeArrowheads="1"/>
          </p:cNvSpPr>
          <p:nvPr/>
        </p:nvSpPr>
        <p:spPr bwMode="auto">
          <a:xfrm>
            <a:off x="8160582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3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62" name="Rectangle 461"/>
          <p:cNvSpPr>
            <a:spLocks noChangeArrowheads="1"/>
          </p:cNvSpPr>
          <p:nvPr/>
        </p:nvSpPr>
        <p:spPr bwMode="auto">
          <a:xfrm>
            <a:off x="7864232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2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63" name="Rectangle 462"/>
          <p:cNvSpPr>
            <a:spLocks noChangeArrowheads="1"/>
          </p:cNvSpPr>
          <p:nvPr/>
        </p:nvSpPr>
        <p:spPr bwMode="auto">
          <a:xfrm>
            <a:off x="7567882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1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81" name="Oval 380"/>
          <p:cNvSpPr>
            <a:spLocks noChangeArrowheads="1"/>
          </p:cNvSpPr>
          <p:nvPr/>
        </p:nvSpPr>
        <p:spPr bwMode="auto">
          <a:xfrm rot="5400000" flipV="1">
            <a:off x="4457770" y="4496080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82" name="Oval 381"/>
          <p:cNvSpPr>
            <a:spLocks noChangeArrowheads="1"/>
          </p:cNvSpPr>
          <p:nvPr/>
        </p:nvSpPr>
        <p:spPr bwMode="auto">
          <a:xfrm rot="5400000" flipV="1">
            <a:off x="4757092" y="5099104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12" name="Oval 411"/>
          <p:cNvSpPr>
            <a:spLocks noChangeArrowheads="1"/>
          </p:cNvSpPr>
          <p:nvPr/>
        </p:nvSpPr>
        <p:spPr bwMode="auto">
          <a:xfrm rot="5400000" flipV="1">
            <a:off x="4457770" y="4797592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10" name="Oval 409"/>
          <p:cNvSpPr>
            <a:spLocks noChangeArrowheads="1"/>
          </p:cNvSpPr>
          <p:nvPr/>
        </p:nvSpPr>
        <p:spPr bwMode="auto">
          <a:xfrm rot="5400000" flipV="1">
            <a:off x="4164114" y="3893056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08" name="Oval 407"/>
          <p:cNvSpPr>
            <a:spLocks noChangeArrowheads="1"/>
          </p:cNvSpPr>
          <p:nvPr/>
        </p:nvSpPr>
        <p:spPr bwMode="auto">
          <a:xfrm rot="5400000" flipV="1">
            <a:off x="5053581" y="5702129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05" name="Oval 404"/>
          <p:cNvSpPr>
            <a:spLocks noChangeArrowheads="1"/>
          </p:cNvSpPr>
          <p:nvPr/>
        </p:nvSpPr>
        <p:spPr bwMode="auto">
          <a:xfrm rot="5400000" flipV="1">
            <a:off x="4164114" y="4194568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06" name="Oval 405"/>
          <p:cNvSpPr>
            <a:spLocks noChangeArrowheads="1"/>
          </p:cNvSpPr>
          <p:nvPr/>
        </p:nvSpPr>
        <p:spPr bwMode="auto">
          <a:xfrm rot="5400000" flipV="1">
            <a:off x="8556885" y="4194568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89" name="Oval 388"/>
          <p:cNvSpPr>
            <a:spLocks noChangeArrowheads="1"/>
          </p:cNvSpPr>
          <p:nvPr/>
        </p:nvSpPr>
        <p:spPr bwMode="auto">
          <a:xfrm rot="5400000" flipV="1">
            <a:off x="5347237" y="6003269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90" name="Oval 389"/>
          <p:cNvSpPr>
            <a:spLocks noChangeArrowheads="1"/>
          </p:cNvSpPr>
          <p:nvPr/>
        </p:nvSpPr>
        <p:spPr bwMode="auto">
          <a:xfrm rot="5400000" flipV="1">
            <a:off x="5940217" y="6606293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04" name="Oval 403"/>
          <p:cNvSpPr>
            <a:spLocks noChangeArrowheads="1"/>
          </p:cNvSpPr>
          <p:nvPr/>
        </p:nvSpPr>
        <p:spPr bwMode="auto">
          <a:xfrm rot="5400000" flipV="1">
            <a:off x="5643726" y="6304781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92" name="Oval 391"/>
          <p:cNvSpPr>
            <a:spLocks noChangeArrowheads="1"/>
          </p:cNvSpPr>
          <p:nvPr/>
        </p:nvSpPr>
        <p:spPr bwMode="auto">
          <a:xfrm rot="5400000" flipV="1">
            <a:off x="5940217" y="6907805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02" name="Oval 401"/>
          <p:cNvSpPr>
            <a:spLocks noChangeArrowheads="1"/>
          </p:cNvSpPr>
          <p:nvPr/>
        </p:nvSpPr>
        <p:spPr bwMode="auto">
          <a:xfrm rot="5400000" flipV="1">
            <a:off x="5050748" y="5400245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00" name="Oval 399"/>
          <p:cNvSpPr>
            <a:spLocks noChangeArrowheads="1"/>
          </p:cNvSpPr>
          <p:nvPr/>
        </p:nvSpPr>
        <p:spPr bwMode="auto">
          <a:xfrm rot="5400000" flipV="1">
            <a:off x="5940217" y="7209318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24" name="Oval 423"/>
          <p:cNvSpPr>
            <a:spLocks noChangeArrowheads="1"/>
          </p:cNvSpPr>
          <p:nvPr/>
        </p:nvSpPr>
        <p:spPr bwMode="auto">
          <a:xfrm rot="5400000" flipV="1">
            <a:off x="8856207" y="4496080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25" name="Oval 424"/>
          <p:cNvSpPr>
            <a:spLocks noChangeArrowheads="1"/>
          </p:cNvSpPr>
          <p:nvPr/>
        </p:nvSpPr>
        <p:spPr bwMode="auto">
          <a:xfrm rot="5400000" flipV="1">
            <a:off x="9152696" y="5099104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56" name="Oval 455"/>
          <p:cNvSpPr>
            <a:spLocks noChangeArrowheads="1"/>
          </p:cNvSpPr>
          <p:nvPr/>
        </p:nvSpPr>
        <p:spPr bwMode="auto">
          <a:xfrm rot="5400000" flipV="1">
            <a:off x="9449187" y="4797592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53" name="Oval 452"/>
          <p:cNvSpPr>
            <a:spLocks noChangeArrowheads="1"/>
          </p:cNvSpPr>
          <p:nvPr/>
        </p:nvSpPr>
        <p:spPr bwMode="auto">
          <a:xfrm rot="5400000" flipV="1">
            <a:off x="7966740" y="3893056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50" name="Oval 449"/>
          <p:cNvSpPr>
            <a:spLocks noChangeArrowheads="1"/>
          </p:cNvSpPr>
          <p:nvPr/>
        </p:nvSpPr>
        <p:spPr bwMode="auto">
          <a:xfrm rot="5400000" flipV="1">
            <a:off x="8263229" y="5702129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32" name="Oval 431"/>
          <p:cNvSpPr>
            <a:spLocks noChangeArrowheads="1"/>
          </p:cNvSpPr>
          <p:nvPr/>
        </p:nvSpPr>
        <p:spPr bwMode="auto">
          <a:xfrm rot="5400000" flipV="1">
            <a:off x="9149863" y="6003269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33" name="Oval 432"/>
          <p:cNvSpPr>
            <a:spLocks noChangeArrowheads="1"/>
          </p:cNvSpPr>
          <p:nvPr/>
        </p:nvSpPr>
        <p:spPr bwMode="auto">
          <a:xfrm rot="5400000" flipV="1">
            <a:off x="8260396" y="6606293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47" name="Oval 446"/>
          <p:cNvSpPr>
            <a:spLocks noChangeArrowheads="1"/>
          </p:cNvSpPr>
          <p:nvPr/>
        </p:nvSpPr>
        <p:spPr bwMode="auto">
          <a:xfrm rot="5400000" flipV="1">
            <a:off x="8260396" y="6304781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35" name="Oval 434"/>
          <p:cNvSpPr>
            <a:spLocks noChangeArrowheads="1"/>
          </p:cNvSpPr>
          <p:nvPr/>
        </p:nvSpPr>
        <p:spPr bwMode="auto">
          <a:xfrm rot="5400000" flipV="1">
            <a:off x="8559718" y="6907805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44" name="Oval 443"/>
          <p:cNvSpPr>
            <a:spLocks noChangeArrowheads="1"/>
          </p:cNvSpPr>
          <p:nvPr/>
        </p:nvSpPr>
        <p:spPr bwMode="auto">
          <a:xfrm rot="5400000" flipV="1">
            <a:off x="7670251" y="5400245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43" name="Oval 442"/>
          <p:cNvSpPr>
            <a:spLocks noChangeArrowheads="1"/>
          </p:cNvSpPr>
          <p:nvPr/>
        </p:nvSpPr>
        <p:spPr bwMode="auto">
          <a:xfrm rot="5400000" flipV="1">
            <a:off x="8853374" y="7209318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83" name="Rectangle 382"/>
          <p:cNvSpPr>
            <a:spLocks noChangeArrowheads="1"/>
          </p:cNvSpPr>
          <p:nvPr/>
        </p:nvSpPr>
        <p:spPr bwMode="auto">
          <a:xfrm rot="5400000" flipV="1">
            <a:off x="3360309" y="4606869"/>
            <a:ext cx="3526169" cy="201168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69" name="Rectangle 468"/>
          <p:cNvSpPr/>
          <p:nvPr/>
        </p:nvSpPr>
        <p:spPr>
          <a:xfrm>
            <a:off x="8017802" y="3190181"/>
            <a:ext cx="1262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end vertex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4462769" y="3190181"/>
            <a:ext cx="1326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start vertex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71" name="Rectangle 470"/>
          <p:cNvSpPr/>
          <p:nvPr/>
        </p:nvSpPr>
        <p:spPr>
          <a:xfrm rot="16200000">
            <a:off x="2821128" y="5422405"/>
            <a:ext cx="1544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edge number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74" name="Text Box 118"/>
          <p:cNvSpPr txBox="1">
            <a:spLocks noChangeArrowheads="1"/>
          </p:cNvSpPr>
          <p:nvPr/>
        </p:nvSpPr>
        <p:spPr bwMode="auto">
          <a:xfrm>
            <a:off x="3198483" y="3166458"/>
            <a:ext cx="910426" cy="57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48" tIns="41025" rIns="82048" bIns="41025">
            <a:spAutoFit/>
          </a:bodyPr>
          <a:lstStyle/>
          <a:p>
            <a:pPr algn="r">
              <a:defRPr/>
            </a:pPr>
            <a:r>
              <a:rPr lang="en-US" sz="3200" b="1" dirty="0" err="1" smtClean="0">
                <a:latin typeface="Times"/>
                <a:cs typeface="Times"/>
              </a:rPr>
              <a:t>E</a:t>
            </a:r>
            <a:r>
              <a:rPr lang="en-US" sz="3200" baseline="-25000" dirty="0" err="1" smtClean="0">
                <a:latin typeface="Times"/>
                <a:cs typeface="Times"/>
              </a:rPr>
              <a:t>start</a:t>
            </a:r>
            <a:endParaRPr lang="en-US" sz="3600" baseline="-25000" dirty="0">
              <a:latin typeface="Times"/>
              <a:cs typeface="Times"/>
            </a:endParaRPr>
          </a:p>
        </p:txBody>
      </p:sp>
      <p:sp>
        <p:nvSpPr>
          <p:cNvPr id="224" name="Rectangle 223"/>
          <p:cNvSpPr>
            <a:spLocks noChangeArrowheads="1"/>
          </p:cNvSpPr>
          <p:nvPr/>
        </p:nvSpPr>
        <p:spPr bwMode="auto">
          <a:xfrm rot="5400000" flipV="1">
            <a:off x="6867273" y="4606869"/>
            <a:ext cx="3526169" cy="201168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25" name="Text Box 118"/>
          <p:cNvSpPr txBox="1">
            <a:spLocks noChangeArrowheads="1"/>
          </p:cNvSpPr>
          <p:nvPr/>
        </p:nvSpPr>
        <p:spPr bwMode="auto">
          <a:xfrm>
            <a:off x="6781442" y="3166458"/>
            <a:ext cx="834417" cy="57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48" tIns="41025" rIns="82048" bIns="41025">
            <a:spAutoFit/>
          </a:bodyPr>
          <a:lstStyle/>
          <a:p>
            <a:pPr algn="r">
              <a:defRPr/>
            </a:pPr>
            <a:r>
              <a:rPr lang="en-US" sz="3200" b="1" dirty="0" err="1" smtClean="0">
                <a:latin typeface="Times"/>
                <a:cs typeface="Times"/>
              </a:rPr>
              <a:t>E</a:t>
            </a:r>
            <a:r>
              <a:rPr lang="en-US" sz="3200" baseline="-25000" dirty="0" err="1" smtClean="0">
                <a:latin typeface="Times"/>
                <a:cs typeface="Times"/>
              </a:rPr>
              <a:t>end</a:t>
            </a:r>
            <a:endParaRPr lang="en-US" sz="3600" baseline="-25000" dirty="0">
              <a:latin typeface="Times"/>
              <a:cs typeface="Times"/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7193254" y="3756019"/>
            <a:ext cx="444210" cy="3701930"/>
            <a:chOff x="4428726" y="3489492"/>
            <a:chExt cx="444210" cy="3701930"/>
          </a:xfrm>
        </p:grpSpPr>
        <p:sp>
          <p:nvSpPr>
            <p:cNvPr id="234" name="Rectangle 105"/>
            <p:cNvSpPr>
              <a:spLocks noChangeArrowheads="1"/>
            </p:cNvSpPr>
            <p:nvPr/>
          </p:nvSpPr>
          <p:spPr bwMode="auto">
            <a:xfrm>
              <a:off x="4559937" y="348949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35" name="Rectangle 105"/>
            <p:cNvSpPr>
              <a:spLocks noChangeArrowheads="1"/>
            </p:cNvSpPr>
            <p:nvPr/>
          </p:nvSpPr>
          <p:spPr bwMode="auto">
            <a:xfrm>
              <a:off x="4559937" y="4097970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3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36" name="Rectangle 105"/>
            <p:cNvSpPr>
              <a:spLocks noChangeArrowheads="1"/>
            </p:cNvSpPr>
            <p:nvPr/>
          </p:nvSpPr>
          <p:spPr bwMode="auto">
            <a:xfrm>
              <a:off x="4559937" y="379373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69" name="Rectangle 105"/>
            <p:cNvSpPr>
              <a:spLocks noChangeArrowheads="1"/>
            </p:cNvSpPr>
            <p:nvPr/>
          </p:nvSpPr>
          <p:spPr bwMode="auto">
            <a:xfrm>
              <a:off x="4559937" y="4402209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4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70" name="Rectangle 105"/>
            <p:cNvSpPr>
              <a:spLocks noChangeArrowheads="1"/>
            </p:cNvSpPr>
            <p:nvPr/>
          </p:nvSpPr>
          <p:spPr bwMode="auto">
            <a:xfrm>
              <a:off x="4559937" y="4706448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5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71" name="Rectangle 105"/>
            <p:cNvSpPr>
              <a:spLocks noChangeArrowheads="1"/>
            </p:cNvSpPr>
            <p:nvPr/>
          </p:nvSpPr>
          <p:spPr bwMode="auto">
            <a:xfrm>
              <a:off x="4559937" y="5010687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6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72" name="Rectangle 105"/>
            <p:cNvSpPr>
              <a:spLocks noChangeArrowheads="1"/>
            </p:cNvSpPr>
            <p:nvPr/>
          </p:nvSpPr>
          <p:spPr bwMode="auto">
            <a:xfrm>
              <a:off x="4559937" y="5314923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7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73" name="Rectangle 105"/>
            <p:cNvSpPr>
              <a:spLocks noChangeArrowheads="1"/>
            </p:cNvSpPr>
            <p:nvPr/>
          </p:nvSpPr>
          <p:spPr bwMode="auto">
            <a:xfrm>
              <a:off x="4557104" y="5605159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8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74" name="Rectangle 105"/>
            <p:cNvSpPr>
              <a:spLocks noChangeArrowheads="1"/>
            </p:cNvSpPr>
            <p:nvPr/>
          </p:nvSpPr>
          <p:spPr bwMode="auto">
            <a:xfrm>
              <a:off x="4557104" y="5909398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9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75" name="Rectangle 105"/>
            <p:cNvSpPr>
              <a:spLocks noChangeArrowheads="1"/>
            </p:cNvSpPr>
            <p:nvPr/>
          </p:nvSpPr>
          <p:spPr bwMode="auto">
            <a:xfrm>
              <a:off x="4428726" y="6213637"/>
              <a:ext cx="441377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10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76" name="Rectangle 105"/>
            <p:cNvSpPr>
              <a:spLocks noChangeArrowheads="1"/>
            </p:cNvSpPr>
            <p:nvPr/>
          </p:nvSpPr>
          <p:spPr bwMode="auto">
            <a:xfrm>
              <a:off x="4445745" y="6517876"/>
              <a:ext cx="424358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11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77" name="Rectangle 105"/>
            <p:cNvSpPr>
              <a:spLocks noChangeArrowheads="1"/>
            </p:cNvSpPr>
            <p:nvPr/>
          </p:nvSpPr>
          <p:spPr bwMode="auto">
            <a:xfrm>
              <a:off x="4428726" y="6822112"/>
              <a:ext cx="441377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12</a:t>
              </a:r>
              <a:endParaRPr lang="en-US" sz="1800" dirty="0">
                <a:latin typeface="Helvetica"/>
                <a:cs typeface="Helvetica"/>
              </a:endParaRPr>
            </a:p>
          </p:txBody>
        </p:sp>
      </p:grpSp>
      <p:sp>
        <p:nvSpPr>
          <p:cNvPr id="278" name="Rectangle 277"/>
          <p:cNvSpPr/>
          <p:nvPr/>
        </p:nvSpPr>
        <p:spPr>
          <a:xfrm rot="16200000">
            <a:off x="6341861" y="5422405"/>
            <a:ext cx="1544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edge number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2058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350569" y="4921730"/>
            <a:ext cx="219364" cy="718577"/>
            <a:chOff x="1335803" y="4157242"/>
            <a:chExt cx="219364" cy="718577"/>
          </a:xfrm>
        </p:grpSpPr>
        <p:sp>
          <p:nvSpPr>
            <p:cNvPr id="255" name="Line 24"/>
            <p:cNvSpPr>
              <a:spLocks noChangeAspect="1" noChangeShapeType="1"/>
            </p:cNvSpPr>
            <p:nvPr/>
          </p:nvSpPr>
          <p:spPr bwMode="auto">
            <a:xfrm rot="1855532" flipH="1" flipV="1">
              <a:off x="1410849" y="4293113"/>
              <a:ext cx="1443" cy="1232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56" name="Freeform 25"/>
            <p:cNvSpPr>
              <a:spLocks/>
            </p:cNvSpPr>
            <p:nvPr/>
          </p:nvSpPr>
          <p:spPr bwMode="auto">
            <a:xfrm>
              <a:off x="1335803" y="4157242"/>
              <a:ext cx="219364" cy="718577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604569" y="4921730"/>
            <a:ext cx="219364" cy="718577"/>
            <a:chOff x="1589803" y="4157242"/>
            <a:chExt cx="219364" cy="718577"/>
          </a:xfrm>
        </p:grpSpPr>
        <p:sp>
          <p:nvSpPr>
            <p:cNvPr id="253" name="Line 27"/>
            <p:cNvSpPr>
              <a:spLocks noChangeAspect="1" noChangeShapeType="1"/>
            </p:cNvSpPr>
            <p:nvPr/>
          </p:nvSpPr>
          <p:spPr bwMode="auto">
            <a:xfrm rot="1855532">
              <a:off x="1732678" y="4616683"/>
              <a:ext cx="1443" cy="1232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54" name="Freeform 28"/>
            <p:cNvSpPr>
              <a:spLocks/>
            </p:cNvSpPr>
            <p:nvPr/>
          </p:nvSpPr>
          <p:spPr bwMode="auto">
            <a:xfrm flipH="1" flipV="1">
              <a:off x="1589803" y="4157242"/>
              <a:ext cx="219364" cy="718577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69932" y="4727028"/>
            <a:ext cx="1121352" cy="186298"/>
            <a:chOff x="1555166" y="3962540"/>
            <a:chExt cx="1121352" cy="186298"/>
          </a:xfrm>
        </p:grpSpPr>
        <p:sp>
          <p:nvSpPr>
            <p:cNvPr id="251" name="Line 30"/>
            <p:cNvSpPr>
              <a:spLocks noChangeAspect="1" noChangeShapeType="1"/>
            </p:cNvSpPr>
            <p:nvPr/>
          </p:nvSpPr>
          <p:spPr bwMode="auto">
            <a:xfrm rot="17163330" flipH="1">
              <a:off x="2309971" y="3939661"/>
              <a:ext cx="1401" cy="127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52" name="Freeform 31"/>
            <p:cNvSpPr>
              <a:spLocks/>
            </p:cNvSpPr>
            <p:nvPr/>
          </p:nvSpPr>
          <p:spPr bwMode="auto">
            <a:xfrm>
              <a:off x="1555166" y="3962540"/>
              <a:ext cx="1121352" cy="186298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578591" y="5655715"/>
            <a:ext cx="1121352" cy="732585"/>
            <a:chOff x="1563825" y="4891227"/>
            <a:chExt cx="1121352" cy="732585"/>
          </a:xfrm>
        </p:grpSpPr>
        <p:sp>
          <p:nvSpPr>
            <p:cNvPr id="249" name="Line 34"/>
            <p:cNvSpPr>
              <a:spLocks noChangeAspect="1" noChangeShapeType="1"/>
            </p:cNvSpPr>
            <p:nvPr/>
          </p:nvSpPr>
          <p:spPr bwMode="auto">
            <a:xfrm rot="3635357">
              <a:off x="1779303" y="5328258"/>
              <a:ext cx="1401" cy="127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50" name="Freeform 35"/>
            <p:cNvSpPr>
              <a:spLocks/>
            </p:cNvSpPr>
            <p:nvPr/>
          </p:nvSpPr>
          <p:spPr bwMode="auto">
            <a:xfrm>
              <a:off x="1563825" y="4891227"/>
              <a:ext cx="1121352" cy="732585"/>
            </a:xfrm>
            <a:custGeom>
              <a:avLst/>
              <a:gdLst>
                <a:gd name="T0" fmla="*/ 0 w 777"/>
                <a:gd name="T1" fmla="*/ 514 h 523"/>
                <a:gd name="T2" fmla="*/ 6 w 777"/>
                <a:gd name="T3" fmla="*/ 523 h 523"/>
                <a:gd name="T4" fmla="*/ 176 w 777"/>
                <a:gd name="T5" fmla="*/ 343 h 523"/>
                <a:gd name="T6" fmla="*/ 615 w 777"/>
                <a:gd name="T7" fmla="*/ 247 h 523"/>
                <a:gd name="T8" fmla="*/ 777 w 777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7" h="523">
                  <a:moveTo>
                    <a:pt x="0" y="514"/>
                  </a:moveTo>
                  <a:lnTo>
                    <a:pt x="6" y="523"/>
                  </a:lnTo>
                  <a:cubicBezTo>
                    <a:pt x="35" y="495"/>
                    <a:pt x="74" y="389"/>
                    <a:pt x="176" y="343"/>
                  </a:cubicBezTo>
                  <a:cubicBezTo>
                    <a:pt x="278" y="297"/>
                    <a:pt x="515" y="304"/>
                    <a:pt x="615" y="247"/>
                  </a:cubicBezTo>
                  <a:cubicBezTo>
                    <a:pt x="715" y="190"/>
                    <a:pt x="746" y="95"/>
                    <a:pt x="777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12933" y="5477822"/>
            <a:ext cx="1121352" cy="186298"/>
            <a:chOff x="1712933" y="5477822"/>
            <a:chExt cx="1121352" cy="186298"/>
          </a:xfrm>
        </p:grpSpPr>
        <p:sp>
          <p:nvSpPr>
            <p:cNvPr id="213" name="Line 46"/>
            <p:cNvSpPr>
              <a:spLocks noChangeAspect="1" noChangeShapeType="1"/>
            </p:cNvSpPr>
            <p:nvPr/>
          </p:nvSpPr>
          <p:spPr bwMode="auto">
            <a:xfrm rot="17163330" flipH="1">
              <a:off x="2467738" y="5454943"/>
              <a:ext cx="1401" cy="1270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14" name="Freeform 47"/>
            <p:cNvSpPr>
              <a:spLocks/>
            </p:cNvSpPr>
            <p:nvPr/>
          </p:nvSpPr>
          <p:spPr bwMode="auto">
            <a:xfrm>
              <a:off x="1712933" y="5477822"/>
              <a:ext cx="1121352" cy="186298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81478" y="6223013"/>
            <a:ext cx="1121352" cy="186298"/>
            <a:chOff x="1566712" y="5458525"/>
            <a:chExt cx="1121352" cy="186298"/>
          </a:xfrm>
        </p:grpSpPr>
        <p:sp>
          <p:nvSpPr>
            <p:cNvPr id="247" name="Line 49"/>
            <p:cNvSpPr>
              <a:spLocks noChangeAspect="1" noChangeShapeType="1"/>
            </p:cNvSpPr>
            <p:nvPr/>
          </p:nvSpPr>
          <p:spPr bwMode="auto">
            <a:xfrm rot="17163330" flipH="1">
              <a:off x="2321517" y="5435646"/>
              <a:ext cx="1401" cy="127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48" name="Freeform 50"/>
            <p:cNvSpPr>
              <a:spLocks/>
            </p:cNvSpPr>
            <p:nvPr/>
          </p:nvSpPr>
          <p:spPr bwMode="auto">
            <a:xfrm>
              <a:off x="1566712" y="5458525"/>
              <a:ext cx="1121352" cy="186298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564160" y="6407910"/>
            <a:ext cx="1121352" cy="186298"/>
            <a:chOff x="1549394" y="5643422"/>
            <a:chExt cx="1121352" cy="186298"/>
          </a:xfrm>
        </p:grpSpPr>
        <p:sp>
          <p:nvSpPr>
            <p:cNvPr id="245" name="Line 52"/>
            <p:cNvSpPr>
              <a:spLocks noChangeAspect="1" noChangeShapeType="1"/>
            </p:cNvSpPr>
            <p:nvPr/>
          </p:nvSpPr>
          <p:spPr bwMode="auto">
            <a:xfrm rot="17163330" flipV="1">
              <a:off x="1913097" y="5725599"/>
              <a:ext cx="1401" cy="127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46" name="Freeform 53"/>
            <p:cNvSpPr>
              <a:spLocks/>
            </p:cNvSpPr>
            <p:nvPr/>
          </p:nvSpPr>
          <p:spPr bwMode="auto">
            <a:xfrm flipH="1" flipV="1">
              <a:off x="1549394" y="5643422"/>
              <a:ext cx="1121352" cy="186298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587251" y="5657116"/>
            <a:ext cx="1121352" cy="186298"/>
            <a:chOff x="1572485" y="4892628"/>
            <a:chExt cx="1121352" cy="186298"/>
          </a:xfrm>
        </p:grpSpPr>
        <p:sp>
          <p:nvSpPr>
            <p:cNvPr id="243" name="Line 55"/>
            <p:cNvSpPr>
              <a:spLocks noChangeAspect="1" noChangeShapeType="1"/>
            </p:cNvSpPr>
            <p:nvPr/>
          </p:nvSpPr>
          <p:spPr bwMode="auto">
            <a:xfrm rot="17163330" flipV="1">
              <a:off x="1936188" y="4974805"/>
              <a:ext cx="1401" cy="127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44" name="Freeform 56"/>
            <p:cNvSpPr>
              <a:spLocks/>
            </p:cNvSpPr>
            <p:nvPr/>
          </p:nvSpPr>
          <p:spPr bwMode="auto">
            <a:xfrm flipH="1" flipV="1">
              <a:off x="1572485" y="4892628"/>
              <a:ext cx="1121352" cy="186298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344796" y="5683730"/>
            <a:ext cx="219364" cy="718577"/>
            <a:chOff x="1330030" y="4919242"/>
            <a:chExt cx="219364" cy="718577"/>
          </a:xfrm>
        </p:grpSpPr>
        <p:sp>
          <p:nvSpPr>
            <p:cNvPr id="241" name="Line 58"/>
            <p:cNvSpPr>
              <a:spLocks noChangeAspect="1" noChangeShapeType="1"/>
            </p:cNvSpPr>
            <p:nvPr/>
          </p:nvSpPr>
          <p:spPr bwMode="auto">
            <a:xfrm rot="19744468" flipH="1">
              <a:off x="1405076" y="5378683"/>
              <a:ext cx="1443" cy="12326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42" name="Freeform 59"/>
            <p:cNvSpPr>
              <a:spLocks/>
            </p:cNvSpPr>
            <p:nvPr/>
          </p:nvSpPr>
          <p:spPr bwMode="auto">
            <a:xfrm flipV="1">
              <a:off x="1330030" y="4919242"/>
              <a:ext cx="219364" cy="718577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219" name="Line 61"/>
          <p:cNvSpPr>
            <a:spLocks noChangeAspect="1" noChangeShapeType="1"/>
          </p:cNvSpPr>
          <p:nvPr/>
        </p:nvSpPr>
        <p:spPr bwMode="auto">
          <a:xfrm rot="1855532">
            <a:off x="1844262" y="5381171"/>
            <a:ext cx="1443" cy="12326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/>
          </a:p>
        </p:txBody>
      </p:sp>
      <p:sp>
        <p:nvSpPr>
          <p:cNvPr id="220" name="Freeform 219"/>
          <p:cNvSpPr>
            <a:spLocks/>
          </p:cNvSpPr>
          <p:nvPr/>
        </p:nvSpPr>
        <p:spPr bwMode="auto">
          <a:xfrm flipH="1" flipV="1">
            <a:off x="1701387" y="4921730"/>
            <a:ext cx="219364" cy="718577"/>
          </a:xfrm>
          <a:custGeom>
            <a:avLst/>
            <a:gdLst>
              <a:gd name="T0" fmla="*/ 152 w 152"/>
              <a:gd name="T1" fmla="*/ 513 h 513"/>
              <a:gd name="T2" fmla="*/ 38 w 152"/>
              <a:gd name="T3" fmla="*/ 371 h 513"/>
              <a:gd name="T4" fmla="*/ 19 w 152"/>
              <a:gd name="T5" fmla="*/ 212 h 513"/>
              <a:gd name="T6" fmla="*/ 152 w 152"/>
              <a:gd name="T7" fmla="*/ 0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" h="513">
                <a:moveTo>
                  <a:pt x="152" y="513"/>
                </a:moveTo>
                <a:cubicBezTo>
                  <a:pt x="106" y="467"/>
                  <a:pt x="60" y="421"/>
                  <a:pt x="38" y="371"/>
                </a:cubicBezTo>
                <a:cubicBezTo>
                  <a:pt x="16" y="321"/>
                  <a:pt x="0" y="274"/>
                  <a:pt x="19" y="212"/>
                </a:cubicBezTo>
                <a:cubicBezTo>
                  <a:pt x="38" y="150"/>
                  <a:pt x="95" y="75"/>
                  <a:pt x="152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/>
          </a:p>
        </p:txBody>
      </p:sp>
      <p:grpSp>
        <p:nvGrpSpPr>
          <p:cNvPr id="221" name="Group 220"/>
          <p:cNvGrpSpPr/>
          <p:nvPr/>
        </p:nvGrpSpPr>
        <p:grpSpPr>
          <a:xfrm>
            <a:off x="1691285" y="5647311"/>
            <a:ext cx="1102591" cy="760599"/>
            <a:chOff x="2676519" y="4882823"/>
            <a:chExt cx="1102591" cy="760599"/>
          </a:xfrm>
        </p:grpSpPr>
        <p:sp>
          <p:nvSpPr>
            <p:cNvPr id="239" name="Line 64"/>
            <p:cNvSpPr>
              <a:spLocks noChangeAspect="1" noChangeShapeType="1"/>
            </p:cNvSpPr>
            <p:nvPr/>
          </p:nvSpPr>
          <p:spPr bwMode="auto">
            <a:xfrm rot="4334049">
              <a:off x="3099393" y="5477202"/>
              <a:ext cx="1401" cy="127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40" name="Freeform 65"/>
            <p:cNvSpPr>
              <a:spLocks/>
            </p:cNvSpPr>
            <p:nvPr/>
          </p:nvSpPr>
          <p:spPr bwMode="auto">
            <a:xfrm>
              <a:off x="2676519" y="4882823"/>
              <a:ext cx="1102591" cy="760599"/>
            </a:xfrm>
            <a:custGeom>
              <a:avLst/>
              <a:gdLst>
                <a:gd name="T0" fmla="*/ 753 w 764"/>
                <a:gd name="T1" fmla="*/ 0 h 543"/>
                <a:gd name="T2" fmla="*/ 764 w 764"/>
                <a:gd name="T3" fmla="*/ 14 h 543"/>
                <a:gd name="T4" fmla="*/ 485 w 764"/>
                <a:gd name="T5" fmla="*/ 380 h 543"/>
                <a:gd name="T6" fmla="*/ 0 w 764"/>
                <a:gd name="T7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4" h="543">
                  <a:moveTo>
                    <a:pt x="753" y="0"/>
                  </a:moveTo>
                  <a:lnTo>
                    <a:pt x="764" y="14"/>
                  </a:lnTo>
                  <a:cubicBezTo>
                    <a:pt x="719" y="77"/>
                    <a:pt x="612" y="292"/>
                    <a:pt x="485" y="380"/>
                  </a:cubicBezTo>
                  <a:cubicBezTo>
                    <a:pt x="358" y="468"/>
                    <a:pt x="179" y="505"/>
                    <a:pt x="0" y="54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1721592" y="4925932"/>
            <a:ext cx="1102591" cy="760599"/>
            <a:chOff x="2706826" y="4161444"/>
            <a:chExt cx="1102591" cy="760599"/>
          </a:xfrm>
        </p:grpSpPr>
        <p:sp>
          <p:nvSpPr>
            <p:cNvPr id="237" name="Line 67"/>
            <p:cNvSpPr>
              <a:spLocks noChangeAspect="1" noChangeShapeType="1"/>
            </p:cNvSpPr>
            <p:nvPr/>
          </p:nvSpPr>
          <p:spPr bwMode="auto">
            <a:xfrm rot="19202490" flipH="1">
              <a:off x="3540985" y="4454198"/>
              <a:ext cx="1443" cy="1232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38" name="Freeform 68"/>
            <p:cNvSpPr>
              <a:spLocks/>
            </p:cNvSpPr>
            <p:nvPr/>
          </p:nvSpPr>
          <p:spPr bwMode="auto">
            <a:xfrm rot="10800000" flipH="1">
              <a:off x="2706826" y="4161444"/>
              <a:ext cx="1102591" cy="760599"/>
            </a:xfrm>
            <a:custGeom>
              <a:avLst/>
              <a:gdLst>
                <a:gd name="T0" fmla="*/ 753 w 764"/>
                <a:gd name="T1" fmla="*/ 0 h 543"/>
                <a:gd name="T2" fmla="*/ 764 w 764"/>
                <a:gd name="T3" fmla="*/ 14 h 543"/>
                <a:gd name="T4" fmla="*/ 485 w 764"/>
                <a:gd name="T5" fmla="*/ 380 h 543"/>
                <a:gd name="T6" fmla="*/ 0 w 764"/>
                <a:gd name="T7" fmla="*/ 54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4" h="543">
                  <a:moveTo>
                    <a:pt x="753" y="0"/>
                  </a:moveTo>
                  <a:lnTo>
                    <a:pt x="764" y="14"/>
                  </a:lnTo>
                  <a:cubicBezTo>
                    <a:pt x="719" y="77"/>
                    <a:pt x="612" y="292"/>
                    <a:pt x="485" y="380"/>
                  </a:cubicBezTo>
                  <a:cubicBezTo>
                    <a:pt x="358" y="468"/>
                    <a:pt x="179" y="505"/>
                    <a:pt x="0" y="54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227" name="Oval 226"/>
          <p:cNvSpPr>
            <a:spLocks noChangeArrowheads="1"/>
          </p:cNvSpPr>
          <p:nvPr/>
        </p:nvSpPr>
        <p:spPr bwMode="auto">
          <a:xfrm>
            <a:off x="500660" y="4833484"/>
            <a:ext cx="164592" cy="168088"/>
          </a:xfrm>
          <a:prstGeom prst="ellipse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spcBef>
                <a:spcPct val="45000"/>
              </a:spcBef>
              <a:defRPr/>
            </a:pPr>
            <a:endParaRPr lang="en-US" sz="2400">
              <a:latin typeface="Verdana" charset="0"/>
            </a:endParaRPr>
          </a:p>
        </p:txBody>
      </p:sp>
      <p:sp>
        <p:nvSpPr>
          <p:cNvPr id="229" name="Oval 228"/>
          <p:cNvSpPr>
            <a:spLocks noChangeArrowheads="1"/>
          </p:cNvSpPr>
          <p:nvPr/>
        </p:nvSpPr>
        <p:spPr bwMode="auto">
          <a:xfrm>
            <a:off x="1609023" y="4833484"/>
            <a:ext cx="164592" cy="1680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232" name="Oval 71"/>
          <p:cNvSpPr>
            <a:spLocks noChangeArrowheads="1"/>
          </p:cNvSpPr>
          <p:nvPr/>
        </p:nvSpPr>
        <p:spPr bwMode="auto">
          <a:xfrm>
            <a:off x="500660" y="5573072"/>
            <a:ext cx="164592" cy="168088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233" name="Oval 72"/>
          <p:cNvSpPr>
            <a:spLocks noChangeArrowheads="1"/>
          </p:cNvSpPr>
          <p:nvPr/>
        </p:nvSpPr>
        <p:spPr bwMode="auto">
          <a:xfrm>
            <a:off x="500660" y="6312660"/>
            <a:ext cx="164592" cy="168088"/>
          </a:xfrm>
          <a:prstGeom prst="ellipse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257" name="Rectangle 256"/>
          <p:cNvSpPr>
            <a:spLocks noChangeArrowheads="1"/>
          </p:cNvSpPr>
          <p:nvPr/>
        </p:nvSpPr>
        <p:spPr bwMode="auto">
          <a:xfrm>
            <a:off x="942299" y="4352429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1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58" name="Rectangle 257"/>
          <p:cNvSpPr>
            <a:spLocks noChangeArrowheads="1"/>
          </p:cNvSpPr>
          <p:nvPr/>
        </p:nvSpPr>
        <p:spPr bwMode="auto">
          <a:xfrm>
            <a:off x="770122" y="505798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2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59" name="Rectangle 258"/>
          <p:cNvSpPr>
            <a:spLocks noChangeArrowheads="1"/>
          </p:cNvSpPr>
          <p:nvPr/>
        </p:nvSpPr>
        <p:spPr bwMode="auto">
          <a:xfrm>
            <a:off x="2291394" y="4784241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3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60" name="Rectangle 259"/>
          <p:cNvSpPr>
            <a:spLocks noChangeArrowheads="1"/>
          </p:cNvSpPr>
          <p:nvPr/>
        </p:nvSpPr>
        <p:spPr bwMode="auto">
          <a:xfrm>
            <a:off x="1554731" y="505798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4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61" name="Rectangle 260"/>
          <p:cNvSpPr>
            <a:spLocks noChangeArrowheads="1"/>
          </p:cNvSpPr>
          <p:nvPr/>
        </p:nvSpPr>
        <p:spPr bwMode="auto">
          <a:xfrm>
            <a:off x="1410776" y="597812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5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62" name="Rectangle 261"/>
          <p:cNvSpPr>
            <a:spLocks noChangeArrowheads="1"/>
          </p:cNvSpPr>
          <p:nvPr/>
        </p:nvSpPr>
        <p:spPr bwMode="auto">
          <a:xfrm>
            <a:off x="81405" y="505798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6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63" name="Rectangle 262"/>
          <p:cNvSpPr>
            <a:spLocks noChangeArrowheads="1"/>
          </p:cNvSpPr>
          <p:nvPr/>
        </p:nvSpPr>
        <p:spPr bwMode="auto">
          <a:xfrm>
            <a:off x="120908" y="5718434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7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64" name="Rectangle 263"/>
          <p:cNvSpPr>
            <a:spLocks noChangeArrowheads="1"/>
          </p:cNvSpPr>
          <p:nvPr/>
        </p:nvSpPr>
        <p:spPr bwMode="auto">
          <a:xfrm>
            <a:off x="2319564" y="6082516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8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65" name="Rectangle 264"/>
          <p:cNvSpPr>
            <a:spLocks noChangeArrowheads="1"/>
          </p:cNvSpPr>
          <p:nvPr/>
        </p:nvSpPr>
        <p:spPr bwMode="auto">
          <a:xfrm>
            <a:off x="976081" y="653128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9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66" name="Rectangle 265"/>
          <p:cNvSpPr>
            <a:spLocks noChangeArrowheads="1"/>
          </p:cNvSpPr>
          <p:nvPr/>
        </p:nvSpPr>
        <p:spPr bwMode="auto">
          <a:xfrm>
            <a:off x="425095" y="5853265"/>
            <a:ext cx="441377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10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67" name="Rectangle 266"/>
          <p:cNvSpPr>
            <a:spLocks noChangeArrowheads="1"/>
          </p:cNvSpPr>
          <p:nvPr/>
        </p:nvSpPr>
        <p:spPr bwMode="auto">
          <a:xfrm>
            <a:off x="959135" y="5455895"/>
            <a:ext cx="424358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11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68" name="Rectangle 267"/>
          <p:cNvSpPr>
            <a:spLocks noChangeArrowheads="1"/>
          </p:cNvSpPr>
          <p:nvPr/>
        </p:nvSpPr>
        <p:spPr bwMode="auto">
          <a:xfrm>
            <a:off x="1985061" y="5603697"/>
            <a:ext cx="441377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Helvetica"/>
                <a:cs typeface="Helvetica"/>
              </a:rPr>
              <a:t>12</a:t>
            </a:r>
            <a:endParaRPr lang="en-US" sz="18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280" name="Rectangle 105"/>
          <p:cNvSpPr>
            <a:spLocks noChangeArrowheads="1"/>
          </p:cNvSpPr>
          <p:nvPr/>
        </p:nvSpPr>
        <p:spPr bwMode="auto">
          <a:xfrm>
            <a:off x="3803732" y="3756019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1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81" name="Rectangle 105"/>
          <p:cNvSpPr>
            <a:spLocks noChangeArrowheads="1"/>
          </p:cNvSpPr>
          <p:nvPr/>
        </p:nvSpPr>
        <p:spPr bwMode="auto">
          <a:xfrm>
            <a:off x="3803732" y="4364497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latin typeface="Helvetica"/>
                <a:cs typeface="Helvetica"/>
              </a:rPr>
              <a:t>3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282" name="Rectangle 105"/>
          <p:cNvSpPr>
            <a:spLocks noChangeArrowheads="1"/>
          </p:cNvSpPr>
          <p:nvPr/>
        </p:nvSpPr>
        <p:spPr bwMode="auto">
          <a:xfrm>
            <a:off x="3803732" y="4060258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283" name="Rectangle 105"/>
          <p:cNvSpPr>
            <a:spLocks noChangeArrowheads="1"/>
          </p:cNvSpPr>
          <p:nvPr/>
        </p:nvSpPr>
        <p:spPr bwMode="auto">
          <a:xfrm>
            <a:off x="3803732" y="4668736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latin typeface="Helvetica"/>
                <a:cs typeface="Helvetica"/>
              </a:rPr>
              <a:t>4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284" name="Rectangle 105"/>
          <p:cNvSpPr>
            <a:spLocks noChangeArrowheads="1"/>
          </p:cNvSpPr>
          <p:nvPr/>
        </p:nvSpPr>
        <p:spPr bwMode="auto">
          <a:xfrm>
            <a:off x="3803732" y="4972975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latin typeface="Helvetica"/>
                <a:cs typeface="Helvetica"/>
              </a:rPr>
              <a:t>5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285" name="Rectangle 105"/>
          <p:cNvSpPr>
            <a:spLocks noChangeArrowheads="1"/>
          </p:cNvSpPr>
          <p:nvPr/>
        </p:nvSpPr>
        <p:spPr bwMode="auto">
          <a:xfrm>
            <a:off x="3803732" y="5277214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latin typeface="Helvetica"/>
                <a:cs typeface="Helvetica"/>
              </a:rPr>
              <a:t>6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286" name="Rectangle 105"/>
          <p:cNvSpPr>
            <a:spLocks noChangeArrowheads="1"/>
          </p:cNvSpPr>
          <p:nvPr/>
        </p:nvSpPr>
        <p:spPr bwMode="auto">
          <a:xfrm>
            <a:off x="3803732" y="5581450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latin typeface="Helvetica"/>
                <a:cs typeface="Helvetica"/>
              </a:rPr>
              <a:t>7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316" name="Rectangle 105"/>
          <p:cNvSpPr>
            <a:spLocks noChangeArrowheads="1"/>
          </p:cNvSpPr>
          <p:nvPr/>
        </p:nvSpPr>
        <p:spPr bwMode="auto">
          <a:xfrm>
            <a:off x="3800899" y="5871686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latin typeface="Helvetica"/>
                <a:cs typeface="Helvetica"/>
              </a:rPr>
              <a:t>8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318" name="Rectangle 105"/>
          <p:cNvSpPr>
            <a:spLocks noChangeArrowheads="1"/>
          </p:cNvSpPr>
          <p:nvPr/>
        </p:nvSpPr>
        <p:spPr bwMode="auto">
          <a:xfrm>
            <a:off x="3800899" y="6175925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latin typeface="Helvetica"/>
                <a:cs typeface="Helvetica"/>
              </a:rPr>
              <a:t>9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319" name="Rectangle 105"/>
          <p:cNvSpPr>
            <a:spLocks noChangeArrowheads="1"/>
          </p:cNvSpPr>
          <p:nvPr/>
        </p:nvSpPr>
        <p:spPr bwMode="auto">
          <a:xfrm>
            <a:off x="3672521" y="6480164"/>
            <a:ext cx="441377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latin typeface="Helvetica"/>
                <a:cs typeface="Helvetica"/>
              </a:rPr>
              <a:t>10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320" name="Rectangle 105"/>
          <p:cNvSpPr>
            <a:spLocks noChangeArrowheads="1"/>
          </p:cNvSpPr>
          <p:nvPr/>
        </p:nvSpPr>
        <p:spPr bwMode="auto">
          <a:xfrm>
            <a:off x="3689540" y="6784403"/>
            <a:ext cx="424358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latin typeface="Helvetica"/>
                <a:cs typeface="Helvetica"/>
              </a:rPr>
              <a:t>11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321" name="Rectangle 105"/>
          <p:cNvSpPr>
            <a:spLocks noChangeArrowheads="1"/>
          </p:cNvSpPr>
          <p:nvPr/>
        </p:nvSpPr>
        <p:spPr bwMode="auto">
          <a:xfrm>
            <a:off x="3672521" y="7088639"/>
            <a:ext cx="441377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solidFill>
                  <a:srgbClr val="FF0000"/>
                </a:solidFill>
                <a:latin typeface="Helvetica"/>
                <a:cs typeface="Helvetica"/>
              </a:rPr>
              <a:t>12</a:t>
            </a:r>
            <a:endParaRPr lang="en-US" sz="18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310" name="Rectangle 105"/>
          <p:cNvSpPr>
            <a:spLocks noChangeArrowheads="1"/>
          </p:cNvSpPr>
          <p:nvPr/>
        </p:nvSpPr>
        <p:spPr bwMode="auto">
          <a:xfrm>
            <a:off x="3672521" y="7398989"/>
            <a:ext cx="441377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solidFill>
                  <a:srgbClr val="0000FF"/>
                </a:solidFill>
                <a:latin typeface="Helvetica"/>
                <a:cs typeface="Helvetica"/>
              </a:rPr>
              <a:t>13</a:t>
            </a:r>
            <a:endParaRPr lang="en-US" sz="1800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78730" y="28224"/>
            <a:ext cx="6024871" cy="2835045"/>
            <a:chOff x="978730" y="28224"/>
            <a:chExt cx="6024871" cy="2835045"/>
          </a:xfrm>
        </p:grpSpPr>
        <p:sp>
          <p:nvSpPr>
            <p:cNvPr id="103" name="Text Box 118"/>
            <p:cNvSpPr txBox="1">
              <a:spLocks noChangeArrowheads="1"/>
            </p:cNvSpPr>
            <p:nvPr/>
          </p:nvSpPr>
          <p:spPr bwMode="auto">
            <a:xfrm>
              <a:off x="4529827" y="155814"/>
              <a:ext cx="462054" cy="57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48" tIns="41025" rIns="82048" bIns="41025">
              <a:spAutoFit/>
            </a:bodyPr>
            <a:lstStyle/>
            <a:p>
              <a:pPr algn="r">
                <a:defRPr/>
              </a:pPr>
              <a:r>
                <a:rPr lang="en-US" sz="3200" b="1" dirty="0" smtClean="0">
                  <a:latin typeface="Times"/>
                  <a:cs typeface="Times"/>
                </a:rPr>
                <a:t>A</a:t>
              </a:r>
              <a:endParaRPr lang="en-US" sz="3600" b="1" baseline="30000" dirty="0">
                <a:latin typeface="Times"/>
                <a:cs typeface="Times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4672903" y="355938"/>
              <a:ext cx="2330698" cy="2466316"/>
              <a:chOff x="5310687" y="1576089"/>
              <a:chExt cx="2330698" cy="2466316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5601563" y="1958761"/>
                <a:ext cx="2011680" cy="2011680"/>
                <a:chOff x="5601563" y="1958761"/>
                <a:chExt cx="2011680" cy="2011680"/>
              </a:xfrm>
            </p:grpSpPr>
            <p:sp>
              <p:nvSpPr>
                <p:cNvPr id="131" name="Oval 130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7142234" y="2605217"/>
                  <a:ext cx="118872" cy="1204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33" name="Oval 13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7142234" y="3208241"/>
                  <a:ext cx="118872" cy="1204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28" name="Rectangle 127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5601563" y="1958761"/>
                  <a:ext cx="2011680" cy="2011680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5658993" y="2907525"/>
                  <a:ext cx="713441" cy="118872"/>
                  <a:chOff x="3426786" y="2803951"/>
                  <a:chExt cx="713441" cy="118872"/>
                </a:xfrm>
                <a:solidFill>
                  <a:srgbClr val="000000"/>
                </a:solidFill>
              </p:grpSpPr>
              <p:sp>
                <p:nvSpPr>
                  <p:cNvPr id="136" name="Oval 135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3427582" y="280315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145" name="Oval 144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020560" y="280315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  <p:sp>
              <p:nvSpPr>
                <p:cNvPr id="147" name="Oval 146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252767" y="3509753"/>
                  <a:ext cx="118872" cy="1204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grpSp>
              <p:nvGrpSpPr>
                <p:cNvPr id="169" name="Group 168"/>
                <p:cNvGrpSpPr/>
                <p:nvPr/>
              </p:nvGrpSpPr>
              <p:grpSpPr>
                <a:xfrm>
                  <a:off x="5955482" y="2002989"/>
                  <a:ext cx="713441" cy="118872"/>
                  <a:chOff x="3723275" y="1910621"/>
                  <a:chExt cx="713441" cy="118872"/>
                </a:xfrm>
                <a:solidFill>
                  <a:srgbClr val="000000"/>
                </a:solidFill>
              </p:grpSpPr>
              <p:sp>
                <p:nvSpPr>
                  <p:cNvPr id="140" name="Oval 139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3724071" y="190982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149" name="Oval 148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317049" y="190982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6251971" y="3812062"/>
                  <a:ext cx="713441" cy="118872"/>
                  <a:chOff x="4019764" y="3697281"/>
                  <a:chExt cx="713441" cy="118872"/>
                </a:xfrm>
                <a:solidFill>
                  <a:srgbClr val="000000"/>
                </a:solidFill>
              </p:grpSpPr>
              <p:sp>
                <p:nvSpPr>
                  <p:cNvPr id="148" name="Oval 147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020560" y="369648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153" name="Oval 152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317049" y="369648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158" name="Oval 157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613538" y="369648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  <p:grpSp>
              <p:nvGrpSpPr>
                <p:cNvPr id="170" name="Group 169"/>
                <p:cNvGrpSpPr/>
                <p:nvPr/>
              </p:nvGrpSpPr>
              <p:grpSpPr>
                <a:xfrm>
                  <a:off x="6844949" y="2304501"/>
                  <a:ext cx="713443" cy="118872"/>
                  <a:chOff x="4612742" y="2207917"/>
                  <a:chExt cx="713443" cy="118872"/>
                </a:xfrm>
                <a:solidFill>
                  <a:srgbClr val="000000"/>
                </a:solidFill>
              </p:grpSpPr>
              <p:sp>
                <p:nvSpPr>
                  <p:cNvPr id="155" name="Oval 154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613538" y="2207121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160" name="Oval 159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5206518" y="2207121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</p:grpSp>
          <p:grpSp>
            <p:nvGrpSpPr>
              <p:cNvPr id="192" name="Group 191"/>
              <p:cNvGrpSpPr/>
              <p:nvPr/>
            </p:nvGrpSpPr>
            <p:grpSpPr>
              <a:xfrm>
                <a:off x="5310687" y="1847664"/>
                <a:ext cx="312999" cy="2194741"/>
                <a:chOff x="3078480" y="1755296"/>
                <a:chExt cx="312999" cy="2194741"/>
              </a:xfrm>
            </p:grpSpPr>
            <p:sp>
              <p:nvSpPr>
                <p:cNvPr id="173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1755296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4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363774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3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5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059535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>
                      <a:latin typeface="Helvetica"/>
                      <a:cs typeface="Helvetica"/>
                    </a:rPr>
                    <a:t>2</a:t>
                  </a:r>
                </a:p>
              </p:txBody>
            </p:sp>
            <p:sp>
              <p:nvSpPr>
                <p:cNvPr id="176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668013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4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7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972252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5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8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327649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6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3580727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7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5550288" y="1576089"/>
                <a:ext cx="2091097" cy="369310"/>
                <a:chOff x="3318081" y="1483721"/>
                <a:chExt cx="2091097" cy="369310"/>
              </a:xfrm>
            </p:grpSpPr>
            <p:sp>
              <p:nvSpPr>
                <p:cNvPr id="180" name="Rectangle 179"/>
                <p:cNvSpPr>
                  <a:spLocks noChangeArrowheads="1"/>
                </p:cNvSpPr>
                <p:nvPr/>
              </p:nvSpPr>
              <p:spPr bwMode="auto">
                <a:xfrm>
                  <a:off x="42071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</a:t>
                  </a:r>
                </a:p>
              </p:txBody>
            </p:sp>
            <p:sp>
              <p:nvSpPr>
                <p:cNvPr id="181" name="Rectangle 180"/>
                <p:cNvSpPr>
                  <a:spLocks noChangeArrowheads="1"/>
                </p:cNvSpPr>
                <p:nvPr/>
              </p:nvSpPr>
              <p:spPr bwMode="auto">
                <a:xfrm>
                  <a:off x="45034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2" name="Rectangle 181"/>
                <p:cNvSpPr>
                  <a:spLocks noChangeArrowheads="1"/>
                </p:cNvSpPr>
                <p:nvPr/>
              </p:nvSpPr>
              <p:spPr bwMode="auto">
                <a:xfrm>
                  <a:off x="47998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3" name="Rectangle 182"/>
                <p:cNvSpPr>
                  <a:spLocks noChangeArrowheads="1"/>
                </p:cNvSpPr>
                <p:nvPr/>
              </p:nvSpPr>
              <p:spPr bwMode="auto">
                <a:xfrm>
                  <a:off x="5096179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4" name="Rectangle 183"/>
                <p:cNvSpPr>
                  <a:spLocks noChangeArrowheads="1"/>
                </p:cNvSpPr>
                <p:nvPr/>
              </p:nvSpPr>
              <p:spPr bwMode="auto">
                <a:xfrm>
                  <a:off x="39107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5" name="Rectangle 184"/>
                <p:cNvSpPr>
                  <a:spLocks noChangeArrowheads="1"/>
                </p:cNvSpPr>
                <p:nvPr/>
              </p:nvSpPr>
              <p:spPr bwMode="auto">
                <a:xfrm>
                  <a:off x="36144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2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6" name="Rectangle 185"/>
                <p:cNvSpPr>
                  <a:spLocks noChangeArrowheads="1"/>
                </p:cNvSpPr>
                <p:nvPr/>
              </p:nvSpPr>
              <p:spPr bwMode="auto">
                <a:xfrm>
                  <a:off x="33180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grpSp>
          <p:nvGrpSpPr>
            <p:cNvPr id="207" name="Group 206"/>
            <p:cNvGrpSpPr/>
            <p:nvPr/>
          </p:nvGrpSpPr>
          <p:grpSpPr>
            <a:xfrm>
              <a:off x="978730" y="660940"/>
              <a:ext cx="2889176" cy="2202329"/>
              <a:chOff x="1205144" y="3766524"/>
              <a:chExt cx="2889176" cy="2202329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335803" y="4157242"/>
                <a:ext cx="219364" cy="718577"/>
                <a:chOff x="1335803" y="4157242"/>
                <a:chExt cx="219364" cy="718577"/>
              </a:xfrm>
            </p:grpSpPr>
            <p:sp>
              <p:nvSpPr>
                <p:cNvPr id="63" name="Line 24"/>
                <p:cNvSpPr>
                  <a:spLocks noChangeAspect="1" noChangeShapeType="1"/>
                </p:cNvSpPr>
                <p:nvPr/>
              </p:nvSpPr>
              <p:spPr bwMode="auto">
                <a:xfrm rot="1855532" flipH="1" flipV="1">
                  <a:off x="1410849" y="4293113"/>
                  <a:ext cx="1443" cy="12326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64" name="Freeform 25"/>
                <p:cNvSpPr>
                  <a:spLocks/>
                </p:cNvSpPr>
                <p:nvPr/>
              </p:nvSpPr>
              <p:spPr bwMode="auto">
                <a:xfrm>
                  <a:off x="1335803" y="4157242"/>
                  <a:ext cx="219364" cy="718577"/>
                </a:xfrm>
                <a:custGeom>
                  <a:avLst/>
                  <a:gdLst>
                    <a:gd name="T0" fmla="*/ 152 w 152"/>
                    <a:gd name="T1" fmla="*/ 513 h 513"/>
                    <a:gd name="T2" fmla="*/ 38 w 152"/>
                    <a:gd name="T3" fmla="*/ 371 h 513"/>
                    <a:gd name="T4" fmla="*/ 19 w 152"/>
                    <a:gd name="T5" fmla="*/ 212 h 513"/>
                    <a:gd name="T6" fmla="*/ 152 w 152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2" h="513">
                      <a:moveTo>
                        <a:pt x="152" y="513"/>
                      </a:moveTo>
                      <a:cubicBezTo>
                        <a:pt x="106" y="467"/>
                        <a:pt x="60" y="421"/>
                        <a:pt x="38" y="371"/>
                      </a:cubicBezTo>
                      <a:cubicBezTo>
                        <a:pt x="16" y="321"/>
                        <a:pt x="0" y="274"/>
                        <a:pt x="19" y="212"/>
                      </a:cubicBezTo>
                      <a:cubicBezTo>
                        <a:pt x="38" y="150"/>
                        <a:pt x="95" y="75"/>
                        <a:pt x="152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1589803" y="4157242"/>
                <a:ext cx="219364" cy="718577"/>
                <a:chOff x="1589803" y="4157242"/>
                <a:chExt cx="219364" cy="718577"/>
              </a:xfrm>
            </p:grpSpPr>
            <p:sp>
              <p:nvSpPr>
                <p:cNvPr id="61" name="Line 27"/>
                <p:cNvSpPr>
                  <a:spLocks noChangeAspect="1" noChangeShapeType="1"/>
                </p:cNvSpPr>
                <p:nvPr/>
              </p:nvSpPr>
              <p:spPr bwMode="auto">
                <a:xfrm rot="1855532">
                  <a:off x="1732678" y="4616683"/>
                  <a:ext cx="1443" cy="12326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62" name="Freeform 28"/>
                <p:cNvSpPr>
                  <a:spLocks/>
                </p:cNvSpPr>
                <p:nvPr/>
              </p:nvSpPr>
              <p:spPr bwMode="auto">
                <a:xfrm flipH="1" flipV="1">
                  <a:off x="1589803" y="4157242"/>
                  <a:ext cx="219364" cy="718577"/>
                </a:xfrm>
                <a:custGeom>
                  <a:avLst/>
                  <a:gdLst>
                    <a:gd name="T0" fmla="*/ 152 w 152"/>
                    <a:gd name="T1" fmla="*/ 513 h 513"/>
                    <a:gd name="T2" fmla="*/ 38 w 152"/>
                    <a:gd name="T3" fmla="*/ 371 h 513"/>
                    <a:gd name="T4" fmla="*/ 19 w 152"/>
                    <a:gd name="T5" fmla="*/ 212 h 513"/>
                    <a:gd name="T6" fmla="*/ 152 w 152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2" h="513">
                      <a:moveTo>
                        <a:pt x="152" y="513"/>
                      </a:moveTo>
                      <a:cubicBezTo>
                        <a:pt x="106" y="467"/>
                        <a:pt x="60" y="421"/>
                        <a:pt x="38" y="371"/>
                      </a:cubicBezTo>
                      <a:cubicBezTo>
                        <a:pt x="16" y="321"/>
                        <a:pt x="0" y="274"/>
                        <a:pt x="19" y="212"/>
                      </a:cubicBezTo>
                      <a:cubicBezTo>
                        <a:pt x="38" y="150"/>
                        <a:pt x="95" y="75"/>
                        <a:pt x="152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1555166" y="3962540"/>
                <a:ext cx="1121352" cy="186298"/>
                <a:chOff x="1555166" y="3962540"/>
                <a:chExt cx="1121352" cy="186298"/>
              </a:xfrm>
            </p:grpSpPr>
            <p:sp>
              <p:nvSpPr>
                <p:cNvPr id="59" name="Line 30"/>
                <p:cNvSpPr>
                  <a:spLocks noChangeAspect="1" noChangeShapeType="1"/>
                </p:cNvSpPr>
                <p:nvPr/>
              </p:nvSpPr>
              <p:spPr bwMode="auto">
                <a:xfrm rot="17163330" flipH="1">
                  <a:off x="2309971" y="3939661"/>
                  <a:ext cx="1401" cy="1270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60" name="Freeform 31"/>
                <p:cNvSpPr>
                  <a:spLocks/>
                </p:cNvSpPr>
                <p:nvPr/>
              </p:nvSpPr>
              <p:spPr bwMode="auto">
                <a:xfrm>
                  <a:off x="1555166" y="3962540"/>
                  <a:ext cx="1121352" cy="186298"/>
                </a:xfrm>
                <a:custGeom>
                  <a:avLst/>
                  <a:gdLst>
                    <a:gd name="T0" fmla="*/ 0 w 777"/>
                    <a:gd name="T1" fmla="*/ 124 h 133"/>
                    <a:gd name="T2" fmla="*/ 375 w 777"/>
                    <a:gd name="T3" fmla="*/ 1 h 133"/>
                    <a:gd name="T4" fmla="*/ 777 w 777"/>
                    <a:gd name="T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7" h="133">
                      <a:moveTo>
                        <a:pt x="0" y="124"/>
                      </a:moveTo>
                      <a:cubicBezTo>
                        <a:pt x="123" y="62"/>
                        <a:pt x="246" y="0"/>
                        <a:pt x="375" y="1"/>
                      </a:cubicBezTo>
                      <a:cubicBezTo>
                        <a:pt x="504" y="2"/>
                        <a:pt x="640" y="67"/>
                        <a:pt x="777" y="1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1563825" y="4891227"/>
                <a:ext cx="1121352" cy="732585"/>
                <a:chOff x="1563825" y="4891227"/>
                <a:chExt cx="1121352" cy="732585"/>
              </a:xfrm>
            </p:grpSpPr>
            <p:sp>
              <p:nvSpPr>
                <p:cNvPr id="57" name="Line 34"/>
                <p:cNvSpPr>
                  <a:spLocks noChangeAspect="1" noChangeShapeType="1"/>
                </p:cNvSpPr>
                <p:nvPr/>
              </p:nvSpPr>
              <p:spPr bwMode="auto">
                <a:xfrm rot="3635357">
                  <a:off x="1779303" y="5328258"/>
                  <a:ext cx="1401" cy="1270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58" name="Freeform 35"/>
                <p:cNvSpPr>
                  <a:spLocks/>
                </p:cNvSpPr>
                <p:nvPr/>
              </p:nvSpPr>
              <p:spPr bwMode="auto">
                <a:xfrm>
                  <a:off x="1563825" y="4891227"/>
                  <a:ext cx="1121352" cy="732585"/>
                </a:xfrm>
                <a:custGeom>
                  <a:avLst/>
                  <a:gdLst>
                    <a:gd name="T0" fmla="*/ 0 w 777"/>
                    <a:gd name="T1" fmla="*/ 514 h 523"/>
                    <a:gd name="T2" fmla="*/ 6 w 777"/>
                    <a:gd name="T3" fmla="*/ 523 h 523"/>
                    <a:gd name="T4" fmla="*/ 176 w 777"/>
                    <a:gd name="T5" fmla="*/ 343 h 523"/>
                    <a:gd name="T6" fmla="*/ 615 w 777"/>
                    <a:gd name="T7" fmla="*/ 247 h 523"/>
                    <a:gd name="T8" fmla="*/ 777 w 777"/>
                    <a:gd name="T9" fmla="*/ 0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7" h="523">
                      <a:moveTo>
                        <a:pt x="0" y="514"/>
                      </a:moveTo>
                      <a:lnTo>
                        <a:pt x="6" y="523"/>
                      </a:lnTo>
                      <a:cubicBezTo>
                        <a:pt x="35" y="495"/>
                        <a:pt x="74" y="389"/>
                        <a:pt x="176" y="343"/>
                      </a:cubicBezTo>
                      <a:cubicBezTo>
                        <a:pt x="278" y="297"/>
                        <a:pt x="515" y="304"/>
                        <a:pt x="615" y="247"/>
                      </a:cubicBezTo>
                      <a:cubicBezTo>
                        <a:pt x="715" y="190"/>
                        <a:pt x="746" y="95"/>
                        <a:pt x="777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sp>
            <p:nvSpPr>
              <p:cNvPr id="55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972" y="4690455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6" name="Freeform 47"/>
              <p:cNvSpPr>
                <a:spLocks/>
              </p:cNvSpPr>
              <p:nvPr/>
            </p:nvSpPr>
            <p:spPr bwMode="auto">
              <a:xfrm>
                <a:off x="2698167" y="4713334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200" name="Group 199"/>
              <p:cNvGrpSpPr/>
              <p:nvPr/>
            </p:nvGrpSpPr>
            <p:grpSpPr>
              <a:xfrm>
                <a:off x="1566712" y="5458525"/>
                <a:ext cx="1121352" cy="186298"/>
                <a:chOff x="1566712" y="5458525"/>
                <a:chExt cx="1121352" cy="186298"/>
              </a:xfrm>
            </p:grpSpPr>
            <p:sp>
              <p:nvSpPr>
                <p:cNvPr id="53" name="Line 49"/>
                <p:cNvSpPr>
                  <a:spLocks noChangeAspect="1" noChangeShapeType="1"/>
                </p:cNvSpPr>
                <p:nvPr/>
              </p:nvSpPr>
              <p:spPr bwMode="auto">
                <a:xfrm rot="17163330" flipH="1">
                  <a:off x="2321517" y="5435646"/>
                  <a:ext cx="1401" cy="1270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54" name="Freeform 50"/>
                <p:cNvSpPr>
                  <a:spLocks/>
                </p:cNvSpPr>
                <p:nvPr/>
              </p:nvSpPr>
              <p:spPr bwMode="auto">
                <a:xfrm>
                  <a:off x="1566712" y="5458525"/>
                  <a:ext cx="1121352" cy="186298"/>
                </a:xfrm>
                <a:custGeom>
                  <a:avLst/>
                  <a:gdLst>
                    <a:gd name="T0" fmla="*/ 0 w 777"/>
                    <a:gd name="T1" fmla="*/ 124 h 133"/>
                    <a:gd name="T2" fmla="*/ 375 w 777"/>
                    <a:gd name="T3" fmla="*/ 1 h 133"/>
                    <a:gd name="T4" fmla="*/ 777 w 777"/>
                    <a:gd name="T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7" h="133">
                      <a:moveTo>
                        <a:pt x="0" y="124"/>
                      </a:moveTo>
                      <a:cubicBezTo>
                        <a:pt x="123" y="62"/>
                        <a:pt x="246" y="0"/>
                        <a:pt x="375" y="1"/>
                      </a:cubicBezTo>
                      <a:cubicBezTo>
                        <a:pt x="504" y="2"/>
                        <a:pt x="640" y="67"/>
                        <a:pt x="777" y="1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1549394" y="5643422"/>
                <a:ext cx="1121352" cy="186298"/>
                <a:chOff x="1549394" y="5643422"/>
                <a:chExt cx="1121352" cy="186298"/>
              </a:xfrm>
            </p:grpSpPr>
            <p:sp>
              <p:nvSpPr>
                <p:cNvPr id="51" name="Line 52"/>
                <p:cNvSpPr>
                  <a:spLocks noChangeAspect="1" noChangeShapeType="1"/>
                </p:cNvSpPr>
                <p:nvPr/>
              </p:nvSpPr>
              <p:spPr bwMode="auto">
                <a:xfrm rot="17163330" flipV="1">
                  <a:off x="1913097" y="5725599"/>
                  <a:ext cx="1401" cy="1270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52" name="Freeform 53"/>
                <p:cNvSpPr>
                  <a:spLocks/>
                </p:cNvSpPr>
                <p:nvPr/>
              </p:nvSpPr>
              <p:spPr bwMode="auto">
                <a:xfrm flipH="1" flipV="1">
                  <a:off x="1549394" y="5643422"/>
                  <a:ext cx="1121352" cy="186298"/>
                </a:xfrm>
                <a:custGeom>
                  <a:avLst/>
                  <a:gdLst>
                    <a:gd name="T0" fmla="*/ 0 w 777"/>
                    <a:gd name="T1" fmla="*/ 124 h 133"/>
                    <a:gd name="T2" fmla="*/ 375 w 777"/>
                    <a:gd name="T3" fmla="*/ 1 h 133"/>
                    <a:gd name="T4" fmla="*/ 777 w 777"/>
                    <a:gd name="T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7" h="133">
                      <a:moveTo>
                        <a:pt x="0" y="124"/>
                      </a:moveTo>
                      <a:cubicBezTo>
                        <a:pt x="123" y="62"/>
                        <a:pt x="246" y="0"/>
                        <a:pt x="375" y="1"/>
                      </a:cubicBezTo>
                      <a:cubicBezTo>
                        <a:pt x="504" y="2"/>
                        <a:pt x="640" y="67"/>
                        <a:pt x="777" y="1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1572485" y="4892628"/>
                <a:ext cx="1121352" cy="186298"/>
                <a:chOff x="1572485" y="4892628"/>
                <a:chExt cx="1121352" cy="186298"/>
              </a:xfrm>
            </p:grpSpPr>
            <p:sp>
              <p:nvSpPr>
                <p:cNvPr id="49" name="Line 55"/>
                <p:cNvSpPr>
                  <a:spLocks noChangeAspect="1" noChangeShapeType="1"/>
                </p:cNvSpPr>
                <p:nvPr/>
              </p:nvSpPr>
              <p:spPr bwMode="auto">
                <a:xfrm rot="17163330" flipV="1">
                  <a:off x="1936188" y="4974805"/>
                  <a:ext cx="1401" cy="1270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50" name="Freeform 56"/>
                <p:cNvSpPr>
                  <a:spLocks/>
                </p:cNvSpPr>
                <p:nvPr/>
              </p:nvSpPr>
              <p:spPr bwMode="auto">
                <a:xfrm flipH="1" flipV="1">
                  <a:off x="1572485" y="4892628"/>
                  <a:ext cx="1121352" cy="186298"/>
                </a:xfrm>
                <a:custGeom>
                  <a:avLst/>
                  <a:gdLst>
                    <a:gd name="T0" fmla="*/ 0 w 777"/>
                    <a:gd name="T1" fmla="*/ 124 h 133"/>
                    <a:gd name="T2" fmla="*/ 375 w 777"/>
                    <a:gd name="T3" fmla="*/ 1 h 133"/>
                    <a:gd name="T4" fmla="*/ 777 w 777"/>
                    <a:gd name="T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7" h="133">
                      <a:moveTo>
                        <a:pt x="0" y="124"/>
                      </a:moveTo>
                      <a:cubicBezTo>
                        <a:pt x="123" y="62"/>
                        <a:pt x="246" y="0"/>
                        <a:pt x="375" y="1"/>
                      </a:cubicBezTo>
                      <a:cubicBezTo>
                        <a:pt x="504" y="2"/>
                        <a:pt x="640" y="67"/>
                        <a:pt x="777" y="1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1330030" y="4919242"/>
                <a:ext cx="219364" cy="718577"/>
                <a:chOff x="1330030" y="4919242"/>
                <a:chExt cx="219364" cy="718577"/>
              </a:xfrm>
            </p:grpSpPr>
            <p:sp>
              <p:nvSpPr>
                <p:cNvPr id="47" name="Line 58"/>
                <p:cNvSpPr>
                  <a:spLocks noChangeAspect="1" noChangeShapeType="1"/>
                </p:cNvSpPr>
                <p:nvPr/>
              </p:nvSpPr>
              <p:spPr bwMode="auto">
                <a:xfrm rot="19744468" flipH="1">
                  <a:off x="1405076" y="5378683"/>
                  <a:ext cx="1443" cy="12326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48" name="Freeform 59"/>
                <p:cNvSpPr>
                  <a:spLocks/>
                </p:cNvSpPr>
                <p:nvPr/>
              </p:nvSpPr>
              <p:spPr bwMode="auto">
                <a:xfrm flipV="1">
                  <a:off x="1330030" y="4919242"/>
                  <a:ext cx="219364" cy="718577"/>
                </a:xfrm>
                <a:custGeom>
                  <a:avLst/>
                  <a:gdLst>
                    <a:gd name="T0" fmla="*/ 152 w 152"/>
                    <a:gd name="T1" fmla="*/ 513 h 513"/>
                    <a:gd name="T2" fmla="*/ 38 w 152"/>
                    <a:gd name="T3" fmla="*/ 371 h 513"/>
                    <a:gd name="T4" fmla="*/ 19 w 152"/>
                    <a:gd name="T5" fmla="*/ 212 h 513"/>
                    <a:gd name="T6" fmla="*/ 152 w 152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2" h="513">
                      <a:moveTo>
                        <a:pt x="152" y="513"/>
                      </a:moveTo>
                      <a:cubicBezTo>
                        <a:pt x="106" y="467"/>
                        <a:pt x="60" y="421"/>
                        <a:pt x="38" y="371"/>
                      </a:cubicBezTo>
                      <a:cubicBezTo>
                        <a:pt x="16" y="321"/>
                        <a:pt x="0" y="274"/>
                        <a:pt x="19" y="212"/>
                      </a:cubicBezTo>
                      <a:cubicBezTo>
                        <a:pt x="38" y="150"/>
                        <a:pt x="95" y="75"/>
                        <a:pt x="152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sp>
            <p:nvSpPr>
              <p:cNvPr id="45" name="Line 61"/>
              <p:cNvSpPr>
                <a:spLocks noChangeAspect="1" noChangeShapeType="1"/>
              </p:cNvSpPr>
              <p:nvPr/>
            </p:nvSpPr>
            <p:spPr bwMode="auto">
              <a:xfrm rot="1855532">
                <a:off x="2829496" y="4616683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46" name="Freeform 45"/>
              <p:cNvSpPr>
                <a:spLocks/>
              </p:cNvSpPr>
              <p:nvPr/>
            </p:nvSpPr>
            <p:spPr bwMode="auto">
              <a:xfrm flipH="1" flipV="1">
                <a:off x="2686621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676519" y="4882823"/>
                <a:ext cx="1102591" cy="760599"/>
                <a:chOff x="2676519" y="4882823"/>
                <a:chExt cx="1102591" cy="760599"/>
              </a:xfrm>
            </p:grpSpPr>
            <p:sp>
              <p:nvSpPr>
                <p:cNvPr id="43" name="Line 64"/>
                <p:cNvSpPr>
                  <a:spLocks noChangeAspect="1" noChangeShapeType="1"/>
                </p:cNvSpPr>
                <p:nvPr/>
              </p:nvSpPr>
              <p:spPr bwMode="auto">
                <a:xfrm rot="4334049">
                  <a:off x="3099393" y="5477202"/>
                  <a:ext cx="1401" cy="1270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44" name="Freeform 65"/>
                <p:cNvSpPr>
                  <a:spLocks/>
                </p:cNvSpPr>
                <p:nvPr/>
              </p:nvSpPr>
              <p:spPr bwMode="auto">
                <a:xfrm>
                  <a:off x="2676519" y="4882823"/>
                  <a:ext cx="1102591" cy="760599"/>
                </a:xfrm>
                <a:custGeom>
                  <a:avLst/>
                  <a:gdLst>
                    <a:gd name="T0" fmla="*/ 753 w 764"/>
                    <a:gd name="T1" fmla="*/ 0 h 543"/>
                    <a:gd name="T2" fmla="*/ 764 w 764"/>
                    <a:gd name="T3" fmla="*/ 14 h 543"/>
                    <a:gd name="T4" fmla="*/ 485 w 764"/>
                    <a:gd name="T5" fmla="*/ 380 h 543"/>
                    <a:gd name="T6" fmla="*/ 0 w 764"/>
                    <a:gd name="T7" fmla="*/ 543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64" h="543">
                      <a:moveTo>
                        <a:pt x="753" y="0"/>
                      </a:moveTo>
                      <a:lnTo>
                        <a:pt x="764" y="14"/>
                      </a:lnTo>
                      <a:cubicBezTo>
                        <a:pt x="719" y="77"/>
                        <a:pt x="612" y="292"/>
                        <a:pt x="485" y="380"/>
                      </a:cubicBezTo>
                      <a:cubicBezTo>
                        <a:pt x="358" y="468"/>
                        <a:pt x="179" y="505"/>
                        <a:pt x="0" y="54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2706826" y="4161444"/>
                <a:ext cx="1102591" cy="760599"/>
                <a:chOff x="2706826" y="4161444"/>
                <a:chExt cx="1102591" cy="760599"/>
              </a:xfrm>
            </p:grpSpPr>
            <p:sp>
              <p:nvSpPr>
                <p:cNvPr id="41" name="Line 67"/>
                <p:cNvSpPr>
                  <a:spLocks noChangeAspect="1" noChangeShapeType="1"/>
                </p:cNvSpPr>
                <p:nvPr/>
              </p:nvSpPr>
              <p:spPr bwMode="auto">
                <a:xfrm rot="19202490" flipH="1">
                  <a:off x="3540985" y="4454198"/>
                  <a:ext cx="1443" cy="12326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42" name="Freeform 68"/>
                <p:cNvSpPr>
                  <a:spLocks/>
                </p:cNvSpPr>
                <p:nvPr/>
              </p:nvSpPr>
              <p:spPr bwMode="auto">
                <a:xfrm rot="10800000" flipH="1">
                  <a:off x="2706826" y="4161444"/>
                  <a:ext cx="1102591" cy="760599"/>
                </a:xfrm>
                <a:custGeom>
                  <a:avLst/>
                  <a:gdLst>
                    <a:gd name="T0" fmla="*/ 753 w 764"/>
                    <a:gd name="T1" fmla="*/ 0 h 543"/>
                    <a:gd name="T2" fmla="*/ 764 w 764"/>
                    <a:gd name="T3" fmla="*/ 14 h 543"/>
                    <a:gd name="T4" fmla="*/ 485 w 764"/>
                    <a:gd name="T5" fmla="*/ 380 h 543"/>
                    <a:gd name="T6" fmla="*/ 0 w 764"/>
                    <a:gd name="T7" fmla="*/ 543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64" h="543">
                      <a:moveTo>
                        <a:pt x="753" y="0"/>
                      </a:moveTo>
                      <a:lnTo>
                        <a:pt x="764" y="14"/>
                      </a:lnTo>
                      <a:cubicBezTo>
                        <a:pt x="719" y="77"/>
                        <a:pt x="612" y="292"/>
                        <a:pt x="485" y="380"/>
                      </a:cubicBezTo>
                      <a:cubicBezTo>
                        <a:pt x="358" y="468"/>
                        <a:pt x="179" y="505"/>
                        <a:pt x="0" y="54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sp>
            <p:nvSpPr>
              <p:cNvPr id="106" name="Rectangle 105"/>
              <p:cNvSpPr>
                <a:spLocks noChangeArrowheads="1"/>
              </p:cNvSpPr>
              <p:nvPr/>
            </p:nvSpPr>
            <p:spPr bwMode="auto">
              <a:xfrm>
                <a:off x="2621792" y="5599543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6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7" name="Rectangle 104"/>
              <p:cNvSpPr>
                <a:spLocks noChangeArrowheads="1"/>
              </p:cNvSpPr>
              <p:nvPr/>
            </p:nvSpPr>
            <p:spPr bwMode="auto">
              <a:xfrm>
                <a:off x="1205144" y="4692170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4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08" name="Rectangle 105"/>
              <p:cNvSpPr>
                <a:spLocks noChangeArrowheads="1"/>
              </p:cNvSpPr>
              <p:nvPr/>
            </p:nvSpPr>
            <p:spPr bwMode="auto">
              <a:xfrm>
                <a:off x="1250648" y="5561284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16" name="Rectangle 115"/>
              <p:cNvSpPr>
                <a:spLocks noChangeArrowheads="1"/>
              </p:cNvSpPr>
              <p:nvPr/>
            </p:nvSpPr>
            <p:spPr bwMode="auto">
              <a:xfrm>
                <a:off x="2652806" y="3766524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2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auto">
              <a:xfrm>
                <a:off x="1485894" y="4068996"/>
                <a:ext cx="164592" cy="168088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spcBef>
                    <a:spcPct val="45000"/>
                  </a:spcBef>
                  <a:defRPr/>
                </a:pPr>
                <a:endParaRPr lang="en-US" sz="2400">
                  <a:latin typeface="Verdana" charset="0"/>
                </a:endParaRPr>
              </a:p>
            </p:txBody>
          </p:sp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2594257" y="5548172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2594257" y="4068996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29" name="Oval 28"/>
              <p:cNvSpPr>
                <a:spLocks noChangeArrowheads="1"/>
              </p:cNvSpPr>
              <p:nvPr/>
            </p:nvSpPr>
            <p:spPr bwMode="auto">
              <a:xfrm>
                <a:off x="2594257" y="4808584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30" name="Oval 29"/>
              <p:cNvSpPr>
                <a:spLocks noChangeArrowheads="1"/>
              </p:cNvSpPr>
              <p:nvPr/>
            </p:nvSpPr>
            <p:spPr bwMode="auto">
              <a:xfrm>
                <a:off x="3672737" y="4801113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39" name="Oval 71"/>
              <p:cNvSpPr>
                <a:spLocks noChangeArrowheads="1"/>
              </p:cNvSpPr>
              <p:nvPr/>
            </p:nvSpPr>
            <p:spPr bwMode="auto">
              <a:xfrm>
                <a:off x="1485894" y="4808584"/>
                <a:ext cx="164592" cy="16808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40" name="Oval 72"/>
              <p:cNvSpPr>
                <a:spLocks noChangeArrowheads="1"/>
              </p:cNvSpPr>
              <p:nvPr/>
            </p:nvSpPr>
            <p:spPr bwMode="auto">
              <a:xfrm>
                <a:off x="1485894" y="5548172"/>
                <a:ext cx="164592" cy="168088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87" name="Rectangle 186"/>
              <p:cNvSpPr>
                <a:spLocks noChangeArrowheads="1"/>
              </p:cNvSpPr>
              <p:nvPr/>
            </p:nvSpPr>
            <p:spPr bwMode="auto">
              <a:xfrm>
                <a:off x="1281210" y="37742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8" name="Rectangle 187"/>
              <p:cNvSpPr>
                <a:spLocks noChangeArrowheads="1"/>
              </p:cNvSpPr>
              <p:nvPr/>
            </p:nvSpPr>
            <p:spPr bwMode="auto">
              <a:xfrm>
                <a:off x="3781321" y="4654363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5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89" name="Rectangle 188"/>
              <p:cNvSpPr>
                <a:spLocks noChangeArrowheads="1"/>
              </p:cNvSpPr>
              <p:nvPr/>
            </p:nvSpPr>
            <p:spPr bwMode="auto">
              <a:xfrm>
                <a:off x="2376598" y="461020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7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339" name="Rectangle 338"/>
            <p:cNvSpPr/>
            <p:nvPr/>
          </p:nvSpPr>
          <p:spPr>
            <a:xfrm rot="16200000">
              <a:off x="3827229" y="1528229"/>
              <a:ext cx="132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u="sng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start vertex</a:t>
              </a:r>
              <a:endParaRPr lang="en-US" sz="1800" u="sng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5311536" y="28224"/>
              <a:ext cx="12625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u="sng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end vertex</a:t>
              </a:r>
              <a:endParaRPr lang="en-US" sz="1800" u="sng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14" name="Rectangle 413"/>
          <p:cNvSpPr>
            <a:spLocks noChangeArrowheads="1"/>
          </p:cNvSpPr>
          <p:nvPr/>
        </p:nvSpPr>
        <p:spPr bwMode="auto">
          <a:xfrm>
            <a:off x="4950795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Helvetica"/>
                <a:cs typeface="Helvetica"/>
              </a:rPr>
              <a:t>4</a:t>
            </a:r>
          </a:p>
        </p:txBody>
      </p:sp>
      <p:sp>
        <p:nvSpPr>
          <p:cNvPr id="415" name="Rectangle 414"/>
          <p:cNvSpPr>
            <a:spLocks noChangeArrowheads="1"/>
          </p:cNvSpPr>
          <p:nvPr/>
        </p:nvSpPr>
        <p:spPr bwMode="auto">
          <a:xfrm>
            <a:off x="5247145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5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16" name="Rectangle 415"/>
          <p:cNvSpPr>
            <a:spLocks noChangeArrowheads="1"/>
          </p:cNvSpPr>
          <p:nvPr/>
        </p:nvSpPr>
        <p:spPr bwMode="auto">
          <a:xfrm>
            <a:off x="5543495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6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17" name="Rectangle 416"/>
          <p:cNvSpPr>
            <a:spLocks noChangeArrowheads="1"/>
          </p:cNvSpPr>
          <p:nvPr/>
        </p:nvSpPr>
        <p:spPr bwMode="auto">
          <a:xfrm>
            <a:off x="5839843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7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18" name="Rectangle 417"/>
          <p:cNvSpPr>
            <a:spLocks noChangeArrowheads="1"/>
          </p:cNvSpPr>
          <p:nvPr/>
        </p:nvSpPr>
        <p:spPr bwMode="auto">
          <a:xfrm>
            <a:off x="4654445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3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19" name="Rectangle 418"/>
          <p:cNvSpPr>
            <a:spLocks noChangeArrowheads="1"/>
          </p:cNvSpPr>
          <p:nvPr/>
        </p:nvSpPr>
        <p:spPr bwMode="auto">
          <a:xfrm>
            <a:off x="4358095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2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20" name="Rectangle 419"/>
          <p:cNvSpPr>
            <a:spLocks noChangeArrowheads="1"/>
          </p:cNvSpPr>
          <p:nvPr/>
        </p:nvSpPr>
        <p:spPr bwMode="auto">
          <a:xfrm>
            <a:off x="4061745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1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57" name="Rectangle 456"/>
          <p:cNvSpPr>
            <a:spLocks noChangeArrowheads="1"/>
          </p:cNvSpPr>
          <p:nvPr/>
        </p:nvSpPr>
        <p:spPr bwMode="auto">
          <a:xfrm>
            <a:off x="8456932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4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58" name="Rectangle 457"/>
          <p:cNvSpPr>
            <a:spLocks noChangeArrowheads="1"/>
          </p:cNvSpPr>
          <p:nvPr/>
        </p:nvSpPr>
        <p:spPr bwMode="auto">
          <a:xfrm>
            <a:off x="8753282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5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59" name="Rectangle 458"/>
          <p:cNvSpPr>
            <a:spLocks noChangeArrowheads="1"/>
          </p:cNvSpPr>
          <p:nvPr/>
        </p:nvSpPr>
        <p:spPr bwMode="auto">
          <a:xfrm>
            <a:off x="9049632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6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60" name="Rectangle 459"/>
          <p:cNvSpPr>
            <a:spLocks noChangeArrowheads="1"/>
          </p:cNvSpPr>
          <p:nvPr/>
        </p:nvSpPr>
        <p:spPr bwMode="auto">
          <a:xfrm>
            <a:off x="9345980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7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61" name="Rectangle 460"/>
          <p:cNvSpPr>
            <a:spLocks noChangeArrowheads="1"/>
          </p:cNvSpPr>
          <p:nvPr/>
        </p:nvSpPr>
        <p:spPr bwMode="auto">
          <a:xfrm>
            <a:off x="8160582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3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62" name="Rectangle 461"/>
          <p:cNvSpPr>
            <a:spLocks noChangeArrowheads="1"/>
          </p:cNvSpPr>
          <p:nvPr/>
        </p:nvSpPr>
        <p:spPr bwMode="auto">
          <a:xfrm>
            <a:off x="7864232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2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63" name="Rectangle 462"/>
          <p:cNvSpPr>
            <a:spLocks noChangeArrowheads="1"/>
          </p:cNvSpPr>
          <p:nvPr/>
        </p:nvSpPr>
        <p:spPr bwMode="auto">
          <a:xfrm>
            <a:off x="7567882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1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81" name="Oval 380"/>
          <p:cNvSpPr>
            <a:spLocks noChangeArrowheads="1"/>
          </p:cNvSpPr>
          <p:nvPr/>
        </p:nvSpPr>
        <p:spPr bwMode="auto">
          <a:xfrm rot="5400000" flipV="1">
            <a:off x="4457770" y="4496080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82" name="Oval 381"/>
          <p:cNvSpPr>
            <a:spLocks noChangeArrowheads="1"/>
          </p:cNvSpPr>
          <p:nvPr/>
        </p:nvSpPr>
        <p:spPr bwMode="auto">
          <a:xfrm rot="5400000" flipV="1">
            <a:off x="4757092" y="5099104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12" name="Oval 411"/>
          <p:cNvSpPr>
            <a:spLocks noChangeArrowheads="1"/>
          </p:cNvSpPr>
          <p:nvPr/>
        </p:nvSpPr>
        <p:spPr bwMode="auto">
          <a:xfrm rot="5400000" flipV="1">
            <a:off x="4457770" y="4797592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10" name="Oval 409"/>
          <p:cNvSpPr>
            <a:spLocks noChangeArrowheads="1"/>
          </p:cNvSpPr>
          <p:nvPr/>
        </p:nvSpPr>
        <p:spPr bwMode="auto">
          <a:xfrm rot="5400000" flipV="1">
            <a:off x="4164114" y="3893056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08" name="Oval 407"/>
          <p:cNvSpPr>
            <a:spLocks noChangeArrowheads="1"/>
          </p:cNvSpPr>
          <p:nvPr/>
        </p:nvSpPr>
        <p:spPr bwMode="auto">
          <a:xfrm rot="5400000" flipV="1">
            <a:off x="5053581" y="5702129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05" name="Oval 404"/>
          <p:cNvSpPr>
            <a:spLocks noChangeArrowheads="1"/>
          </p:cNvSpPr>
          <p:nvPr/>
        </p:nvSpPr>
        <p:spPr bwMode="auto">
          <a:xfrm rot="5400000" flipV="1">
            <a:off x="4164114" y="4194568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06" name="Oval 405"/>
          <p:cNvSpPr>
            <a:spLocks noChangeArrowheads="1"/>
          </p:cNvSpPr>
          <p:nvPr/>
        </p:nvSpPr>
        <p:spPr bwMode="auto">
          <a:xfrm rot="5400000" flipV="1">
            <a:off x="8556885" y="4194568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89" name="Oval 388"/>
          <p:cNvSpPr>
            <a:spLocks noChangeArrowheads="1"/>
          </p:cNvSpPr>
          <p:nvPr/>
        </p:nvSpPr>
        <p:spPr bwMode="auto">
          <a:xfrm rot="5400000" flipV="1">
            <a:off x="5347237" y="6003269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90" name="Oval 389"/>
          <p:cNvSpPr>
            <a:spLocks noChangeArrowheads="1"/>
          </p:cNvSpPr>
          <p:nvPr/>
        </p:nvSpPr>
        <p:spPr bwMode="auto">
          <a:xfrm rot="5400000" flipV="1">
            <a:off x="5940217" y="6606293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04" name="Oval 403"/>
          <p:cNvSpPr>
            <a:spLocks noChangeArrowheads="1"/>
          </p:cNvSpPr>
          <p:nvPr/>
        </p:nvSpPr>
        <p:spPr bwMode="auto">
          <a:xfrm rot="5400000" flipV="1">
            <a:off x="5643726" y="6304781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02" name="Oval 401"/>
          <p:cNvSpPr>
            <a:spLocks noChangeArrowheads="1"/>
          </p:cNvSpPr>
          <p:nvPr/>
        </p:nvSpPr>
        <p:spPr bwMode="auto">
          <a:xfrm rot="5400000" flipV="1">
            <a:off x="5050748" y="5400245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92" name="Oval 391"/>
          <p:cNvSpPr>
            <a:spLocks noChangeArrowheads="1"/>
          </p:cNvSpPr>
          <p:nvPr/>
        </p:nvSpPr>
        <p:spPr bwMode="auto">
          <a:xfrm rot="5400000" flipV="1">
            <a:off x="5940217" y="6907805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00" name="Oval 399"/>
          <p:cNvSpPr>
            <a:spLocks noChangeArrowheads="1"/>
          </p:cNvSpPr>
          <p:nvPr/>
        </p:nvSpPr>
        <p:spPr bwMode="auto">
          <a:xfrm rot="5400000" flipV="1">
            <a:off x="5940217" y="7209318"/>
            <a:ext cx="118872" cy="120463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24" name="Oval 423"/>
          <p:cNvSpPr>
            <a:spLocks noChangeArrowheads="1"/>
          </p:cNvSpPr>
          <p:nvPr/>
        </p:nvSpPr>
        <p:spPr bwMode="auto">
          <a:xfrm rot="5400000" flipV="1">
            <a:off x="8856207" y="4496080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25" name="Oval 424"/>
          <p:cNvSpPr>
            <a:spLocks noChangeArrowheads="1"/>
          </p:cNvSpPr>
          <p:nvPr/>
        </p:nvSpPr>
        <p:spPr bwMode="auto">
          <a:xfrm rot="5400000" flipV="1">
            <a:off x="9152696" y="5099104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56" name="Oval 455"/>
          <p:cNvSpPr>
            <a:spLocks noChangeArrowheads="1"/>
          </p:cNvSpPr>
          <p:nvPr/>
        </p:nvSpPr>
        <p:spPr bwMode="auto">
          <a:xfrm rot="5400000" flipV="1">
            <a:off x="9449187" y="4797592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53" name="Oval 452"/>
          <p:cNvSpPr>
            <a:spLocks noChangeArrowheads="1"/>
          </p:cNvSpPr>
          <p:nvPr/>
        </p:nvSpPr>
        <p:spPr bwMode="auto">
          <a:xfrm rot="5400000" flipV="1">
            <a:off x="7966740" y="3893056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50" name="Oval 449"/>
          <p:cNvSpPr>
            <a:spLocks noChangeArrowheads="1"/>
          </p:cNvSpPr>
          <p:nvPr/>
        </p:nvSpPr>
        <p:spPr bwMode="auto">
          <a:xfrm rot="5400000" flipV="1">
            <a:off x="8263229" y="5702129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32" name="Oval 431"/>
          <p:cNvSpPr>
            <a:spLocks noChangeArrowheads="1"/>
          </p:cNvSpPr>
          <p:nvPr/>
        </p:nvSpPr>
        <p:spPr bwMode="auto">
          <a:xfrm rot="5400000" flipV="1">
            <a:off x="9149863" y="6003269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33" name="Oval 432"/>
          <p:cNvSpPr>
            <a:spLocks noChangeArrowheads="1"/>
          </p:cNvSpPr>
          <p:nvPr/>
        </p:nvSpPr>
        <p:spPr bwMode="auto">
          <a:xfrm rot="5400000" flipV="1">
            <a:off x="8260396" y="6606293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47" name="Oval 446"/>
          <p:cNvSpPr>
            <a:spLocks noChangeArrowheads="1"/>
          </p:cNvSpPr>
          <p:nvPr/>
        </p:nvSpPr>
        <p:spPr bwMode="auto">
          <a:xfrm rot="5400000" flipV="1">
            <a:off x="8260396" y="6304781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35" name="Oval 434"/>
          <p:cNvSpPr>
            <a:spLocks noChangeArrowheads="1"/>
          </p:cNvSpPr>
          <p:nvPr/>
        </p:nvSpPr>
        <p:spPr bwMode="auto">
          <a:xfrm rot="5400000" flipV="1">
            <a:off x="8559718" y="6907805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44" name="Oval 443"/>
          <p:cNvSpPr>
            <a:spLocks noChangeArrowheads="1"/>
          </p:cNvSpPr>
          <p:nvPr/>
        </p:nvSpPr>
        <p:spPr bwMode="auto">
          <a:xfrm rot="5400000" flipV="1">
            <a:off x="7670251" y="5400245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43" name="Oval 442"/>
          <p:cNvSpPr>
            <a:spLocks noChangeArrowheads="1"/>
          </p:cNvSpPr>
          <p:nvPr/>
        </p:nvSpPr>
        <p:spPr bwMode="auto">
          <a:xfrm rot="5400000" flipV="1">
            <a:off x="8853374" y="7209318"/>
            <a:ext cx="118872" cy="120463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83" name="Rectangle 382"/>
          <p:cNvSpPr>
            <a:spLocks noChangeArrowheads="1"/>
          </p:cNvSpPr>
          <p:nvPr/>
        </p:nvSpPr>
        <p:spPr bwMode="auto">
          <a:xfrm rot="5400000" flipV="1">
            <a:off x="3198386" y="4768793"/>
            <a:ext cx="3850015" cy="201168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69" name="Rectangle 468"/>
          <p:cNvSpPr/>
          <p:nvPr/>
        </p:nvSpPr>
        <p:spPr>
          <a:xfrm>
            <a:off x="8017802" y="3190181"/>
            <a:ext cx="1262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end vertex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4462769" y="3190181"/>
            <a:ext cx="1326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start vertex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71" name="Rectangle 470"/>
          <p:cNvSpPr/>
          <p:nvPr/>
        </p:nvSpPr>
        <p:spPr>
          <a:xfrm rot="16200000">
            <a:off x="2821128" y="5422405"/>
            <a:ext cx="1544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edge number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74" name="Text Box 118"/>
          <p:cNvSpPr txBox="1">
            <a:spLocks noChangeArrowheads="1"/>
          </p:cNvSpPr>
          <p:nvPr/>
        </p:nvSpPr>
        <p:spPr bwMode="auto">
          <a:xfrm>
            <a:off x="3198483" y="3166458"/>
            <a:ext cx="910426" cy="57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48" tIns="41025" rIns="82048" bIns="41025">
            <a:spAutoFit/>
          </a:bodyPr>
          <a:lstStyle/>
          <a:p>
            <a:pPr algn="r">
              <a:defRPr/>
            </a:pPr>
            <a:r>
              <a:rPr lang="en-US" sz="3200" b="1" dirty="0" err="1" smtClean="0">
                <a:latin typeface="Times"/>
                <a:cs typeface="Times"/>
              </a:rPr>
              <a:t>E</a:t>
            </a:r>
            <a:r>
              <a:rPr lang="en-US" sz="3200" baseline="-25000" dirty="0" err="1" smtClean="0">
                <a:latin typeface="Times"/>
                <a:cs typeface="Times"/>
              </a:rPr>
              <a:t>start</a:t>
            </a:r>
            <a:endParaRPr lang="en-US" sz="3600" baseline="-25000" dirty="0">
              <a:latin typeface="Times"/>
              <a:cs typeface="Times"/>
            </a:endParaRPr>
          </a:p>
        </p:txBody>
      </p:sp>
      <p:sp>
        <p:nvSpPr>
          <p:cNvPr id="224" name="Rectangle 223"/>
          <p:cNvSpPr>
            <a:spLocks noChangeArrowheads="1"/>
          </p:cNvSpPr>
          <p:nvPr/>
        </p:nvSpPr>
        <p:spPr bwMode="auto">
          <a:xfrm rot="5400000" flipV="1">
            <a:off x="6705350" y="4768793"/>
            <a:ext cx="3850015" cy="201168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25" name="Text Box 118"/>
          <p:cNvSpPr txBox="1">
            <a:spLocks noChangeArrowheads="1"/>
          </p:cNvSpPr>
          <p:nvPr/>
        </p:nvSpPr>
        <p:spPr bwMode="auto">
          <a:xfrm>
            <a:off x="6781442" y="3166458"/>
            <a:ext cx="834417" cy="57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48" tIns="41025" rIns="82048" bIns="41025">
            <a:spAutoFit/>
          </a:bodyPr>
          <a:lstStyle/>
          <a:p>
            <a:pPr algn="r">
              <a:defRPr/>
            </a:pPr>
            <a:r>
              <a:rPr lang="en-US" sz="3200" b="1" dirty="0" err="1" smtClean="0">
                <a:latin typeface="Times"/>
                <a:cs typeface="Times"/>
              </a:rPr>
              <a:t>E</a:t>
            </a:r>
            <a:r>
              <a:rPr lang="en-US" sz="3200" baseline="-25000" dirty="0" err="1" smtClean="0">
                <a:latin typeface="Times"/>
                <a:cs typeface="Times"/>
              </a:rPr>
              <a:t>end</a:t>
            </a:r>
            <a:endParaRPr lang="en-US" sz="3600" baseline="-25000" dirty="0">
              <a:latin typeface="Times"/>
              <a:cs typeface="Times"/>
            </a:endParaRPr>
          </a:p>
        </p:txBody>
      </p:sp>
      <p:sp>
        <p:nvSpPr>
          <p:cNvPr id="234" name="Rectangle 105"/>
          <p:cNvSpPr>
            <a:spLocks noChangeArrowheads="1"/>
          </p:cNvSpPr>
          <p:nvPr/>
        </p:nvSpPr>
        <p:spPr bwMode="auto">
          <a:xfrm>
            <a:off x="7324465" y="3756019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1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35" name="Rectangle 105"/>
          <p:cNvSpPr>
            <a:spLocks noChangeArrowheads="1"/>
          </p:cNvSpPr>
          <p:nvPr/>
        </p:nvSpPr>
        <p:spPr bwMode="auto">
          <a:xfrm>
            <a:off x="7324465" y="4364497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latin typeface="Helvetica"/>
                <a:cs typeface="Helvetica"/>
              </a:rPr>
              <a:t>3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236" name="Rectangle 105"/>
          <p:cNvSpPr>
            <a:spLocks noChangeArrowheads="1"/>
          </p:cNvSpPr>
          <p:nvPr/>
        </p:nvSpPr>
        <p:spPr bwMode="auto">
          <a:xfrm>
            <a:off x="7324465" y="4060258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>
                <a:latin typeface="Helvetica"/>
                <a:cs typeface="Helvetica"/>
              </a:rPr>
              <a:t>2</a:t>
            </a:r>
          </a:p>
        </p:txBody>
      </p:sp>
      <p:sp>
        <p:nvSpPr>
          <p:cNvPr id="269" name="Rectangle 105"/>
          <p:cNvSpPr>
            <a:spLocks noChangeArrowheads="1"/>
          </p:cNvSpPr>
          <p:nvPr/>
        </p:nvSpPr>
        <p:spPr bwMode="auto">
          <a:xfrm>
            <a:off x="7324465" y="4668736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latin typeface="Helvetica"/>
                <a:cs typeface="Helvetica"/>
              </a:rPr>
              <a:t>4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270" name="Rectangle 105"/>
          <p:cNvSpPr>
            <a:spLocks noChangeArrowheads="1"/>
          </p:cNvSpPr>
          <p:nvPr/>
        </p:nvSpPr>
        <p:spPr bwMode="auto">
          <a:xfrm>
            <a:off x="7324465" y="4972975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latin typeface="Helvetica"/>
                <a:cs typeface="Helvetica"/>
              </a:rPr>
              <a:t>5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271" name="Rectangle 105"/>
          <p:cNvSpPr>
            <a:spLocks noChangeArrowheads="1"/>
          </p:cNvSpPr>
          <p:nvPr/>
        </p:nvSpPr>
        <p:spPr bwMode="auto">
          <a:xfrm>
            <a:off x="7324465" y="5277214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latin typeface="Helvetica"/>
                <a:cs typeface="Helvetica"/>
              </a:rPr>
              <a:t>6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272" name="Rectangle 105"/>
          <p:cNvSpPr>
            <a:spLocks noChangeArrowheads="1"/>
          </p:cNvSpPr>
          <p:nvPr/>
        </p:nvSpPr>
        <p:spPr bwMode="auto">
          <a:xfrm>
            <a:off x="7324465" y="5581450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latin typeface="Helvetica"/>
                <a:cs typeface="Helvetica"/>
              </a:rPr>
              <a:t>7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273" name="Rectangle 105"/>
          <p:cNvSpPr>
            <a:spLocks noChangeArrowheads="1"/>
          </p:cNvSpPr>
          <p:nvPr/>
        </p:nvSpPr>
        <p:spPr bwMode="auto">
          <a:xfrm>
            <a:off x="7321632" y="5871686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latin typeface="Helvetica"/>
                <a:cs typeface="Helvetica"/>
              </a:rPr>
              <a:t>8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274" name="Rectangle 105"/>
          <p:cNvSpPr>
            <a:spLocks noChangeArrowheads="1"/>
          </p:cNvSpPr>
          <p:nvPr/>
        </p:nvSpPr>
        <p:spPr bwMode="auto">
          <a:xfrm>
            <a:off x="7321632" y="6175925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latin typeface="Helvetica"/>
                <a:cs typeface="Helvetica"/>
              </a:rPr>
              <a:t>9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275" name="Rectangle 105"/>
          <p:cNvSpPr>
            <a:spLocks noChangeArrowheads="1"/>
          </p:cNvSpPr>
          <p:nvPr/>
        </p:nvSpPr>
        <p:spPr bwMode="auto">
          <a:xfrm>
            <a:off x="7193254" y="6480164"/>
            <a:ext cx="441377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latin typeface="Helvetica"/>
                <a:cs typeface="Helvetica"/>
              </a:rPr>
              <a:t>10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276" name="Rectangle 105"/>
          <p:cNvSpPr>
            <a:spLocks noChangeArrowheads="1"/>
          </p:cNvSpPr>
          <p:nvPr/>
        </p:nvSpPr>
        <p:spPr bwMode="auto">
          <a:xfrm>
            <a:off x="7210273" y="6784403"/>
            <a:ext cx="424358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latin typeface="Helvetica"/>
                <a:cs typeface="Helvetica"/>
              </a:rPr>
              <a:t>11</a:t>
            </a:r>
            <a:endParaRPr lang="en-US" sz="1800" dirty="0">
              <a:latin typeface="Helvetica"/>
              <a:cs typeface="Helvetica"/>
            </a:endParaRPr>
          </a:p>
        </p:txBody>
      </p:sp>
      <p:sp>
        <p:nvSpPr>
          <p:cNvPr id="277" name="Rectangle 105"/>
          <p:cNvSpPr>
            <a:spLocks noChangeArrowheads="1"/>
          </p:cNvSpPr>
          <p:nvPr/>
        </p:nvSpPr>
        <p:spPr bwMode="auto">
          <a:xfrm>
            <a:off x="7193254" y="7088639"/>
            <a:ext cx="441377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solidFill>
                  <a:srgbClr val="FF0000"/>
                </a:solidFill>
                <a:latin typeface="Helvetica"/>
                <a:cs typeface="Helvetica"/>
              </a:rPr>
              <a:t>12</a:t>
            </a:r>
            <a:endParaRPr lang="en-US" sz="1800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sp>
        <p:nvSpPr>
          <p:cNvPr id="311" name="Rectangle 105"/>
          <p:cNvSpPr>
            <a:spLocks noChangeArrowheads="1"/>
          </p:cNvSpPr>
          <p:nvPr/>
        </p:nvSpPr>
        <p:spPr bwMode="auto">
          <a:xfrm>
            <a:off x="7193254" y="7398989"/>
            <a:ext cx="441377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r"/>
            <a:r>
              <a:rPr lang="en-US" sz="1800" dirty="0" smtClean="0">
                <a:solidFill>
                  <a:srgbClr val="0000FF"/>
                </a:solidFill>
                <a:latin typeface="Helvetica"/>
                <a:cs typeface="Helvetica"/>
              </a:rPr>
              <a:t>13</a:t>
            </a:r>
            <a:endParaRPr lang="en-US" sz="1800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278" name="Rectangle 277"/>
          <p:cNvSpPr/>
          <p:nvPr/>
        </p:nvSpPr>
        <p:spPr>
          <a:xfrm rot="16200000">
            <a:off x="6341861" y="5422405"/>
            <a:ext cx="1544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edge number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91" name="Oval 290"/>
          <p:cNvSpPr>
            <a:spLocks noChangeArrowheads="1"/>
          </p:cNvSpPr>
          <p:nvPr/>
        </p:nvSpPr>
        <p:spPr bwMode="auto">
          <a:xfrm rot="5400000" flipV="1">
            <a:off x="5347237" y="7510352"/>
            <a:ext cx="118872" cy="120463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96" name="Oval 295"/>
          <p:cNvSpPr>
            <a:spLocks noChangeArrowheads="1"/>
          </p:cNvSpPr>
          <p:nvPr/>
        </p:nvSpPr>
        <p:spPr bwMode="auto">
          <a:xfrm rot="5400000" flipV="1">
            <a:off x="9149863" y="7207775"/>
            <a:ext cx="118872" cy="1204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97" name="Oval 296"/>
          <p:cNvSpPr>
            <a:spLocks noChangeArrowheads="1"/>
          </p:cNvSpPr>
          <p:nvPr/>
        </p:nvSpPr>
        <p:spPr bwMode="auto">
          <a:xfrm rot="5400000" flipV="1">
            <a:off x="9149863" y="7509288"/>
            <a:ext cx="118872" cy="120463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grpSp>
        <p:nvGrpSpPr>
          <p:cNvPr id="4" name="Group 3"/>
          <p:cNvGrpSpPr/>
          <p:nvPr/>
        </p:nvGrpSpPr>
        <p:grpSpPr>
          <a:xfrm>
            <a:off x="1708427" y="5649545"/>
            <a:ext cx="186298" cy="705963"/>
            <a:chOff x="1708427" y="5649545"/>
            <a:chExt cx="186298" cy="705963"/>
          </a:xfrm>
        </p:grpSpPr>
        <p:sp>
          <p:nvSpPr>
            <p:cNvPr id="300" name="Line 46"/>
            <p:cNvSpPr>
              <a:spLocks noChangeAspect="1" noChangeShapeType="1"/>
            </p:cNvSpPr>
            <p:nvPr/>
          </p:nvSpPr>
          <p:spPr bwMode="auto">
            <a:xfrm rot="963330" flipH="1">
              <a:off x="1874572" y="6013455"/>
              <a:ext cx="1401" cy="1270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01" name="Freeform 47"/>
            <p:cNvSpPr>
              <a:spLocks/>
            </p:cNvSpPr>
            <p:nvPr/>
          </p:nvSpPr>
          <p:spPr bwMode="auto">
            <a:xfrm rot="5400000">
              <a:off x="1448594" y="5909378"/>
              <a:ext cx="705963" cy="186298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 dirty="0"/>
            </a:p>
          </p:txBody>
        </p:sp>
      </p:grpSp>
      <p:sp>
        <p:nvSpPr>
          <p:cNvPr id="302" name="Freeform 47"/>
          <p:cNvSpPr>
            <a:spLocks/>
          </p:cNvSpPr>
          <p:nvPr/>
        </p:nvSpPr>
        <p:spPr bwMode="auto">
          <a:xfrm>
            <a:off x="1866899" y="5502575"/>
            <a:ext cx="561999" cy="609299"/>
          </a:xfrm>
          <a:custGeom>
            <a:avLst/>
            <a:gdLst>
              <a:gd name="T0" fmla="*/ 0 w 777"/>
              <a:gd name="T1" fmla="*/ 124 h 133"/>
              <a:gd name="T2" fmla="*/ 375 w 777"/>
              <a:gd name="T3" fmla="*/ 1 h 133"/>
              <a:gd name="T4" fmla="*/ 777 w 777"/>
              <a:gd name="T5" fmla="*/ 133 h 133"/>
              <a:gd name="connsiteX0" fmla="*/ 0 w 7976"/>
              <a:gd name="connsiteY0" fmla="*/ 27862 h 27862"/>
              <a:gd name="connsiteX1" fmla="*/ 4826 w 7976"/>
              <a:gd name="connsiteY1" fmla="*/ 18614 h 27862"/>
              <a:gd name="connsiteX2" fmla="*/ 7976 w 7976"/>
              <a:gd name="connsiteY2" fmla="*/ 702 h 27862"/>
              <a:gd name="connsiteX0" fmla="*/ 0 w 10000"/>
              <a:gd name="connsiteY0" fmla="*/ 9792 h 9792"/>
              <a:gd name="connsiteX1" fmla="*/ 6051 w 10000"/>
              <a:gd name="connsiteY1" fmla="*/ 6473 h 9792"/>
              <a:gd name="connsiteX2" fmla="*/ 10000 w 10000"/>
              <a:gd name="connsiteY2" fmla="*/ 44 h 9792"/>
              <a:gd name="connsiteX0" fmla="*/ 0 w 10000"/>
              <a:gd name="connsiteY0" fmla="*/ 10000 h 10000"/>
              <a:gd name="connsiteX1" fmla="*/ 6051 w 10000"/>
              <a:gd name="connsiteY1" fmla="*/ 6610 h 10000"/>
              <a:gd name="connsiteX2" fmla="*/ 10000 w 10000"/>
              <a:gd name="connsiteY2" fmla="*/ 45 h 10000"/>
              <a:gd name="connsiteX0" fmla="*/ 0 w 10000"/>
              <a:gd name="connsiteY0" fmla="*/ 10013 h 10013"/>
              <a:gd name="connsiteX1" fmla="*/ 4735 w 10000"/>
              <a:gd name="connsiteY1" fmla="*/ 4749 h 10013"/>
              <a:gd name="connsiteX2" fmla="*/ 10000 w 10000"/>
              <a:gd name="connsiteY2" fmla="*/ 58 h 10013"/>
              <a:gd name="connsiteX0" fmla="*/ 0 w 10000"/>
              <a:gd name="connsiteY0" fmla="*/ 10057 h 10057"/>
              <a:gd name="connsiteX1" fmla="*/ 4735 w 10000"/>
              <a:gd name="connsiteY1" fmla="*/ 4793 h 10057"/>
              <a:gd name="connsiteX2" fmla="*/ 10000 w 10000"/>
              <a:gd name="connsiteY2" fmla="*/ 102 h 10057"/>
              <a:gd name="connsiteX0" fmla="*/ 0 w 10000"/>
              <a:gd name="connsiteY0" fmla="*/ 10057 h 10057"/>
              <a:gd name="connsiteX1" fmla="*/ 4735 w 10000"/>
              <a:gd name="connsiteY1" fmla="*/ 4793 h 10057"/>
              <a:gd name="connsiteX2" fmla="*/ 10000 w 10000"/>
              <a:gd name="connsiteY2" fmla="*/ 102 h 10057"/>
              <a:gd name="connsiteX0" fmla="*/ 0 w 10000"/>
              <a:gd name="connsiteY0" fmla="*/ 10019 h 10019"/>
              <a:gd name="connsiteX1" fmla="*/ 4735 w 10000"/>
              <a:gd name="connsiteY1" fmla="*/ 4755 h 10019"/>
              <a:gd name="connsiteX2" fmla="*/ 10000 w 10000"/>
              <a:gd name="connsiteY2" fmla="*/ 64 h 10019"/>
              <a:gd name="connsiteX0" fmla="*/ 0 w 10000"/>
              <a:gd name="connsiteY0" fmla="*/ 10028 h 10028"/>
              <a:gd name="connsiteX1" fmla="*/ 3701 w 10000"/>
              <a:gd name="connsiteY1" fmla="*/ 4035 h 10028"/>
              <a:gd name="connsiteX2" fmla="*/ 10000 w 10000"/>
              <a:gd name="connsiteY2" fmla="*/ 73 h 10028"/>
              <a:gd name="connsiteX0" fmla="*/ 0 w 10000"/>
              <a:gd name="connsiteY0" fmla="*/ 10028 h 10028"/>
              <a:gd name="connsiteX1" fmla="*/ 3701 w 10000"/>
              <a:gd name="connsiteY1" fmla="*/ 4035 h 10028"/>
              <a:gd name="connsiteX2" fmla="*/ 10000 w 10000"/>
              <a:gd name="connsiteY2" fmla="*/ 73 h 10028"/>
              <a:gd name="connsiteX0" fmla="*/ 0 w 10000"/>
              <a:gd name="connsiteY0" fmla="*/ 9956 h 9956"/>
              <a:gd name="connsiteX1" fmla="*/ 3701 w 10000"/>
              <a:gd name="connsiteY1" fmla="*/ 3963 h 9956"/>
              <a:gd name="connsiteX2" fmla="*/ 10000 w 10000"/>
              <a:gd name="connsiteY2" fmla="*/ 1 h 9956"/>
              <a:gd name="connsiteX0" fmla="*/ 0 w 10000"/>
              <a:gd name="connsiteY0" fmla="*/ 10000 h 10000"/>
              <a:gd name="connsiteX1" fmla="*/ 3701 w 10000"/>
              <a:gd name="connsiteY1" fmla="*/ 3981 h 10000"/>
              <a:gd name="connsiteX2" fmla="*/ 10000 w 10000"/>
              <a:gd name="connsiteY2" fmla="*/ 1 h 10000"/>
              <a:gd name="connsiteX0" fmla="*/ 0 w 10000"/>
              <a:gd name="connsiteY0" fmla="*/ 10000 h 10000"/>
              <a:gd name="connsiteX1" fmla="*/ 5562 w 10000"/>
              <a:gd name="connsiteY1" fmla="*/ 4483 h 10000"/>
              <a:gd name="connsiteX2" fmla="*/ 10000 w 10000"/>
              <a:gd name="connsiteY2" fmla="*/ 1 h 10000"/>
              <a:gd name="connsiteX0" fmla="*/ 0 w 10000"/>
              <a:gd name="connsiteY0" fmla="*/ 10000 h 10000"/>
              <a:gd name="connsiteX1" fmla="*/ 5562 w 10000"/>
              <a:gd name="connsiteY1" fmla="*/ 4483 h 10000"/>
              <a:gd name="connsiteX2" fmla="*/ 10000 w 10000"/>
              <a:gd name="connsiteY2" fmla="*/ 1 h 10000"/>
              <a:gd name="connsiteX0" fmla="*/ 0 w 10000"/>
              <a:gd name="connsiteY0" fmla="*/ 10000 h 10000"/>
              <a:gd name="connsiteX1" fmla="*/ 5562 w 10000"/>
              <a:gd name="connsiteY1" fmla="*/ 4483 h 10000"/>
              <a:gd name="connsiteX2" fmla="*/ 10000 w 10000"/>
              <a:gd name="connsiteY2" fmla="*/ 1 h 10000"/>
              <a:gd name="connsiteX0" fmla="*/ 0 w 10000"/>
              <a:gd name="connsiteY0" fmla="*/ 9999 h 9999"/>
              <a:gd name="connsiteX1" fmla="*/ 10000 w 10000"/>
              <a:gd name="connsiteY1" fmla="*/ 0 h 9999"/>
              <a:gd name="connsiteX0" fmla="*/ 0 w 10000"/>
              <a:gd name="connsiteY0" fmla="*/ 10030 h 10030"/>
              <a:gd name="connsiteX1" fmla="*/ 10000 w 10000"/>
              <a:gd name="connsiteY1" fmla="*/ 30 h 10030"/>
              <a:gd name="connsiteX0" fmla="*/ 0 w 10000"/>
              <a:gd name="connsiteY0" fmla="*/ 10055 h 10055"/>
              <a:gd name="connsiteX1" fmla="*/ 10000 w 10000"/>
              <a:gd name="connsiteY1" fmla="*/ 55 h 10055"/>
              <a:gd name="connsiteX0" fmla="*/ 0 w 9031"/>
              <a:gd name="connsiteY0" fmla="*/ 10487 h 10487"/>
              <a:gd name="connsiteX1" fmla="*/ 9031 w 9031"/>
              <a:gd name="connsiteY1" fmla="*/ 50 h 1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31" h="10487">
                <a:moveTo>
                  <a:pt x="0" y="10487"/>
                </a:moveTo>
                <a:cubicBezTo>
                  <a:pt x="1980" y="3577"/>
                  <a:pt x="5867" y="-507"/>
                  <a:pt x="9031" y="5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800" dirty="0"/>
          </a:p>
        </p:txBody>
      </p:sp>
      <p:sp>
        <p:nvSpPr>
          <p:cNvPr id="230" name="Oval 229"/>
          <p:cNvSpPr>
            <a:spLocks noChangeArrowheads="1"/>
          </p:cNvSpPr>
          <p:nvPr/>
        </p:nvSpPr>
        <p:spPr bwMode="auto">
          <a:xfrm>
            <a:off x="1609023" y="5573072"/>
            <a:ext cx="164592" cy="1680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grpSp>
        <p:nvGrpSpPr>
          <p:cNvPr id="5" name="Group 4"/>
          <p:cNvGrpSpPr/>
          <p:nvPr/>
        </p:nvGrpSpPr>
        <p:grpSpPr>
          <a:xfrm>
            <a:off x="1704646" y="5673338"/>
            <a:ext cx="1159433" cy="829804"/>
            <a:chOff x="1704646" y="5673338"/>
            <a:chExt cx="1159433" cy="829804"/>
          </a:xfrm>
        </p:grpSpPr>
        <p:sp>
          <p:nvSpPr>
            <p:cNvPr id="304" name="Line 64"/>
            <p:cNvSpPr>
              <a:spLocks noChangeAspect="1" noChangeShapeType="1"/>
            </p:cNvSpPr>
            <p:nvPr/>
          </p:nvSpPr>
          <p:spPr bwMode="auto">
            <a:xfrm rot="4334049">
              <a:off x="2513000" y="6419362"/>
              <a:ext cx="1401" cy="12700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05" name="Freeform 65"/>
            <p:cNvSpPr>
              <a:spLocks/>
            </p:cNvSpPr>
            <p:nvPr/>
          </p:nvSpPr>
          <p:spPr bwMode="auto">
            <a:xfrm>
              <a:off x="1704646" y="5673338"/>
              <a:ext cx="1159433" cy="829804"/>
            </a:xfrm>
            <a:custGeom>
              <a:avLst/>
              <a:gdLst>
                <a:gd name="T0" fmla="*/ 753 w 764"/>
                <a:gd name="T1" fmla="*/ 0 h 543"/>
                <a:gd name="T2" fmla="*/ 764 w 764"/>
                <a:gd name="T3" fmla="*/ 14 h 543"/>
                <a:gd name="T4" fmla="*/ 485 w 764"/>
                <a:gd name="T5" fmla="*/ 380 h 543"/>
                <a:gd name="T6" fmla="*/ 0 w 764"/>
                <a:gd name="T7" fmla="*/ 543 h 543"/>
                <a:gd name="connsiteX0" fmla="*/ 11117 w 11261"/>
                <a:gd name="connsiteY0" fmla="*/ 0 h 8089"/>
                <a:gd name="connsiteX1" fmla="*/ 11261 w 11261"/>
                <a:gd name="connsiteY1" fmla="*/ 258 h 8089"/>
                <a:gd name="connsiteX2" fmla="*/ 7609 w 11261"/>
                <a:gd name="connsiteY2" fmla="*/ 6998 h 8089"/>
                <a:gd name="connsiteX3" fmla="*/ 0 w 11261"/>
                <a:gd name="connsiteY3" fmla="*/ 8089 h 8089"/>
                <a:gd name="connsiteX0" fmla="*/ 9872 w 10000"/>
                <a:gd name="connsiteY0" fmla="*/ 0 h 11127"/>
                <a:gd name="connsiteX1" fmla="*/ 10000 w 10000"/>
                <a:gd name="connsiteY1" fmla="*/ 319 h 11127"/>
                <a:gd name="connsiteX2" fmla="*/ 6757 w 10000"/>
                <a:gd name="connsiteY2" fmla="*/ 8651 h 11127"/>
                <a:gd name="connsiteX3" fmla="*/ 0 w 10000"/>
                <a:gd name="connsiteY3" fmla="*/ 10000 h 11127"/>
                <a:gd name="connsiteX0" fmla="*/ 9872 w 9872"/>
                <a:gd name="connsiteY0" fmla="*/ 0 h 11127"/>
                <a:gd name="connsiteX1" fmla="*/ 8575 w 9872"/>
                <a:gd name="connsiteY1" fmla="*/ 1962 h 11127"/>
                <a:gd name="connsiteX2" fmla="*/ 6757 w 9872"/>
                <a:gd name="connsiteY2" fmla="*/ 8651 h 11127"/>
                <a:gd name="connsiteX3" fmla="*/ 0 w 9872"/>
                <a:gd name="connsiteY3" fmla="*/ 10000 h 11127"/>
                <a:gd name="connsiteX0" fmla="*/ 10000 w 10000"/>
                <a:gd name="connsiteY0" fmla="*/ 0 h 10000"/>
                <a:gd name="connsiteX1" fmla="*/ 6845 w 10000"/>
                <a:gd name="connsiteY1" fmla="*/ 7775 h 10000"/>
                <a:gd name="connsiteX2" fmla="*/ 0 w 10000"/>
                <a:gd name="connsiteY2" fmla="*/ 8987 h 10000"/>
                <a:gd name="connsiteX0" fmla="*/ 9021 w 9021"/>
                <a:gd name="connsiteY0" fmla="*/ 0 h 10923"/>
                <a:gd name="connsiteX1" fmla="*/ 6845 w 9021"/>
                <a:gd name="connsiteY1" fmla="*/ 8698 h 10923"/>
                <a:gd name="connsiteX2" fmla="*/ 0 w 9021"/>
                <a:gd name="connsiteY2" fmla="*/ 9910 h 10923"/>
                <a:gd name="connsiteX0" fmla="*/ 10000 w 10153"/>
                <a:gd name="connsiteY0" fmla="*/ 0 h 10000"/>
                <a:gd name="connsiteX1" fmla="*/ 7588 w 10153"/>
                <a:gd name="connsiteY1" fmla="*/ 7963 h 10000"/>
                <a:gd name="connsiteX2" fmla="*/ 0 w 10153"/>
                <a:gd name="connsiteY2" fmla="*/ 9073 h 10000"/>
                <a:gd name="connsiteX0" fmla="*/ 9829 w 9998"/>
                <a:gd name="connsiteY0" fmla="*/ 0 h 10845"/>
                <a:gd name="connsiteX1" fmla="*/ 7588 w 9998"/>
                <a:gd name="connsiteY1" fmla="*/ 8808 h 10845"/>
                <a:gd name="connsiteX2" fmla="*/ 0 w 9998"/>
                <a:gd name="connsiteY2" fmla="*/ 9918 h 10845"/>
                <a:gd name="connsiteX0" fmla="*/ 9831 w 10069"/>
                <a:gd name="connsiteY0" fmla="*/ 0 h 10335"/>
                <a:gd name="connsiteX1" fmla="*/ 8104 w 10069"/>
                <a:gd name="connsiteY1" fmla="*/ 9057 h 10335"/>
                <a:gd name="connsiteX2" fmla="*/ 0 w 10069"/>
                <a:gd name="connsiteY2" fmla="*/ 9145 h 10335"/>
                <a:gd name="connsiteX0" fmla="*/ 9831 w 9831"/>
                <a:gd name="connsiteY0" fmla="*/ 0 h 9145"/>
                <a:gd name="connsiteX1" fmla="*/ 0 w 9831"/>
                <a:gd name="connsiteY1" fmla="*/ 9145 h 9145"/>
                <a:gd name="connsiteX0" fmla="*/ 10000 w 10285"/>
                <a:gd name="connsiteY0" fmla="*/ 0 h 10000"/>
                <a:gd name="connsiteX1" fmla="*/ 0 w 10285"/>
                <a:gd name="connsiteY1" fmla="*/ 10000 h 10000"/>
                <a:gd name="connsiteX0" fmla="*/ 10000 w 10668"/>
                <a:gd name="connsiteY0" fmla="*/ 0 h 11189"/>
                <a:gd name="connsiteX1" fmla="*/ 0 w 10668"/>
                <a:gd name="connsiteY1" fmla="*/ 10000 h 1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8" h="11189">
                  <a:moveTo>
                    <a:pt x="10000" y="0"/>
                  </a:moveTo>
                  <a:cubicBezTo>
                    <a:pt x="11958" y="8189"/>
                    <a:pt x="9903" y="13738"/>
                    <a:pt x="0" y="10000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309" name="Rectangle 308"/>
          <p:cNvSpPr>
            <a:spLocks noChangeArrowheads="1"/>
          </p:cNvSpPr>
          <p:nvPr/>
        </p:nvSpPr>
        <p:spPr bwMode="auto">
          <a:xfrm>
            <a:off x="2648878" y="6291781"/>
            <a:ext cx="441377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  <a:latin typeface="Helvetica"/>
                <a:cs typeface="Helvetica"/>
              </a:rPr>
              <a:t>13</a:t>
            </a:r>
            <a:endParaRPr lang="en-US" sz="1800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231" name="Oval 230"/>
          <p:cNvSpPr>
            <a:spLocks noChangeArrowheads="1"/>
          </p:cNvSpPr>
          <p:nvPr/>
        </p:nvSpPr>
        <p:spPr bwMode="auto">
          <a:xfrm>
            <a:off x="2687503" y="5565601"/>
            <a:ext cx="164592" cy="1680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228" name="Oval 227"/>
          <p:cNvSpPr>
            <a:spLocks noChangeArrowheads="1"/>
          </p:cNvSpPr>
          <p:nvPr/>
        </p:nvSpPr>
        <p:spPr bwMode="auto">
          <a:xfrm>
            <a:off x="1609023" y="6312660"/>
            <a:ext cx="164592" cy="16808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1730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12479" y="1714629"/>
            <a:ext cx="2473774" cy="2666440"/>
            <a:chOff x="4529827" y="155814"/>
            <a:chExt cx="2473774" cy="2666440"/>
          </a:xfrm>
        </p:grpSpPr>
        <p:sp>
          <p:nvSpPr>
            <p:cNvPr id="103" name="Text Box 118"/>
            <p:cNvSpPr txBox="1">
              <a:spLocks noChangeArrowheads="1"/>
            </p:cNvSpPr>
            <p:nvPr/>
          </p:nvSpPr>
          <p:spPr bwMode="auto">
            <a:xfrm>
              <a:off x="4529827" y="155814"/>
              <a:ext cx="462054" cy="57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48" tIns="41025" rIns="82048" bIns="41025">
              <a:spAutoFit/>
            </a:bodyPr>
            <a:lstStyle/>
            <a:p>
              <a:pPr algn="r">
                <a:defRPr/>
              </a:pPr>
              <a:r>
                <a:rPr lang="en-US" sz="3200" b="1" dirty="0" smtClean="0">
                  <a:latin typeface="Times"/>
                  <a:cs typeface="Times"/>
                </a:rPr>
                <a:t>C</a:t>
              </a:r>
              <a:endParaRPr lang="en-US" sz="3600" b="1" baseline="30000" dirty="0">
                <a:latin typeface="Times"/>
                <a:cs typeface="Times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4672903" y="355938"/>
              <a:ext cx="2330698" cy="2466316"/>
              <a:chOff x="5310687" y="1576089"/>
              <a:chExt cx="2330698" cy="2466316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5601563" y="1958761"/>
                <a:ext cx="2011680" cy="2011680"/>
                <a:chOff x="5601563" y="1958761"/>
                <a:chExt cx="2011680" cy="2011680"/>
              </a:xfrm>
            </p:grpSpPr>
            <p:sp>
              <p:nvSpPr>
                <p:cNvPr id="128" name="Rectangle 127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5601563" y="1958761"/>
                  <a:ext cx="2011680" cy="2011680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36" name="Oval 135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5659789" y="2906729"/>
                  <a:ext cx="118872" cy="120463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grpSp>
              <p:nvGrpSpPr>
                <p:cNvPr id="169" name="Group 168"/>
                <p:cNvGrpSpPr/>
                <p:nvPr/>
              </p:nvGrpSpPr>
              <p:grpSpPr>
                <a:xfrm>
                  <a:off x="5955482" y="2002989"/>
                  <a:ext cx="713441" cy="118872"/>
                  <a:chOff x="3723275" y="1910621"/>
                  <a:chExt cx="713441" cy="118872"/>
                </a:xfrm>
                <a:solidFill>
                  <a:srgbClr val="000000"/>
                </a:solidFill>
              </p:grpSpPr>
              <p:sp>
                <p:nvSpPr>
                  <p:cNvPr id="140" name="Oval 139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3724071" y="190982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149" name="Oval 148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317049" y="190982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6548460" y="3812062"/>
                  <a:ext cx="416952" cy="118872"/>
                  <a:chOff x="4316253" y="3697281"/>
                  <a:chExt cx="416952" cy="118872"/>
                </a:xfrm>
                <a:solidFill>
                  <a:srgbClr val="000000"/>
                </a:solidFill>
              </p:grpSpPr>
              <p:sp>
                <p:nvSpPr>
                  <p:cNvPr id="153" name="Oval 152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317049" y="369648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158" name="Oval 157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613538" y="369648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  <p:grpSp>
              <p:nvGrpSpPr>
                <p:cNvPr id="170" name="Group 169"/>
                <p:cNvGrpSpPr/>
                <p:nvPr/>
              </p:nvGrpSpPr>
              <p:grpSpPr>
                <a:xfrm>
                  <a:off x="6844949" y="2304501"/>
                  <a:ext cx="713443" cy="118872"/>
                  <a:chOff x="4612742" y="2207917"/>
                  <a:chExt cx="713443" cy="118872"/>
                </a:xfrm>
                <a:solidFill>
                  <a:srgbClr val="000000"/>
                </a:solidFill>
              </p:grpSpPr>
              <p:sp>
                <p:nvSpPr>
                  <p:cNvPr id="155" name="Oval 154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613538" y="2207121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160" name="Oval 159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5206518" y="2207121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</p:grpSp>
          <p:grpSp>
            <p:nvGrpSpPr>
              <p:cNvPr id="192" name="Group 191"/>
              <p:cNvGrpSpPr/>
              <p:nvPr/>
            </p:nvGrpSpPr>
            <p:grpSpPr>
              <a:xfrm>
                <a:off x="5310687" y="1847664"/>
                <a:ext cx="312999" cy="2194741"/>
                <a:chOff x="3078480" y="1755296"/>
                <a:chExt cx="312999" cy="2194741"/>
              </a:xfrm>
            </p:grpSpPr>
            <p:sp>
              <p:nvSpPr>
                <p:cNvPr id="173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1755296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4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363774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3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5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059535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>
                      <a:latin typeface="Helvetica"/>
                      <a:cs typeface="Helvetica"/>
                    </a:rPr>
                    <a:t>2</a:t>
                  </a:r>
                </a:p>
              </p:txBody>
            </p:sp>
            <p:sp>
              <p:nvSpPr>
                <p:cNvPr id="176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668013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4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7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972252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5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8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327649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6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3580727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7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5550288" y="1576089"/>
                <a:ext cx="2091097" cy="369310"/>
                <a:chOff x="3318081" y="1483721"/>
                <a:chExt cx="2091097" cy="369310"/>
              </a:xfrm>
            </p:grpSpPr>
            <p:sp>
              <p:nvSpPr>
                <p:cNvPr id="180" name="Rectangle 179"/>
                <p:cNvSpPr>
                  <a:spLocks noChangeArrowheads="1"/>
                </p:cNvSpPr>
                <p:nvPr/>
              </p:nvSpPr>
              <p:spPr bwMode="auto">
                <a:xfrm>
                  <a:off x="42071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</a:t>
                  </a:r>
                </a:p>
              </p:txBody>
            </p:sp>
            <p:sp>
              <p:nvSpPr>
                <p:cNvPr id="181" name="Rectangle 180"/>
                <p:cNvSpPr>
                  <a:spLocks noChangeArrowheads="1"/>
                </p:cNvSpPr>
                <p:nvPr/>
              </p:nvSpPr>
              <p:spPr bwMode="auto">
                <a:xfrm>
                  <a:off x="45034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2" name="Rectangle 181"/>
                <p:cNvSpPr>
                  <a:spLocks noChangeArrowheads="1"/>
                </p:cNvSpPr>
                <p:nvPr/>
              </p:nvSpPr>
              <p:spPr bwMode="auto">
                <a:xfrm>
                  <a:off x="47998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3" name="Rectangle 182"/>
                <p:cNvSpPr>
                  <a:spLocks noChangeArrowheads="1"/>
                </p:cNvSpPr>
                <p:nvPr/>
              </p:nvSpPr>
              <p:spPr bwMode="auto">
                <a:xfrm>
                  <a:off x="5096179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4" name="Rectangle 183"/>
                <p:cNvSpPr>
                  <a:spLocks noChangeArrowheads="1"/>
                </p:cNvSpPr>
                <p:nvPr/>
              </p:nvSpPr>
              <p:spPr bwMode="auto">
                <a:xfrm>
                  <a:off x="39107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5" name="Rectangle 184"/>
                <p:cNvSpPr>
                  <a:spLocks noChangeArrowheads="1"/>
                </p:cNvSpPr>
                <p:nvPr/>
              </p:nvSpPr>
              <p:spPr bwMode="auto">
                <a:xfrm>
                  <a:off x="36144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2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6" name="Rectangle 185"/>
                <p:cNvSpPr>
                  <a:spLocks noChangeArrowheads="1"/>
                </p:cNvSpPr>
                <p:nvPr/>
              </p:nvSpPr>
              <p:spPr bwMode="auto">
                <a:xfrm>
                  <a:off x="33180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520" name="Group 519"/>
          <p:cNvGrpSpPr/>
          <p:nvPr/>
        </p:nvGrpSpPr>
        <p:grpSpPr>
          <a:xfrm>
            <a:off x="372450" y="1714629"/>
            <a:ext cx="2473774" cy="2666440"/>
            <a:chOff x="4529827" y="155814"/>
            <a:chExt cx="2473774" cy="2666440"/>
          </a:xfrm>
        </p:grpSpPr>
        <p:sp>
          <p:nvSpPr>
            <p:cNvPr id="521" name="Text Box 118"/>
            <p:cNvSpPr txBox="1">
              <a:spLocks noChangeArrowheads="1"/>
            </p:cNvSpPr>
            <p:nvPr/>
          </p:nvSpPr>
          <p:spPr bwMode="auto">
            <a:xfrm>
              <a:off x="4529827" y="155814"/>
              <a:ext cx="462054" cy="57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48" tIns="41025" rIns="82048" bIns="41025">
              <a:spAutoFit/>
            </a:bodyPr>
            <a:lstStyle/>
            <a:p>
              <a:pPr algn="r">
                <a:defRPr/>
              </a:pPr>
              <a:r>
                <a:rPr lang="en-US" sz="3200" b="1" dirty="0" smtClean="0">
                  <a:latin typeface="Times"/>
                  <a:cs typeface="Times"/>
                </a:rPr>
                <a:t>A</a:t>
              </a:r>
              <a:endParaRPr lang="en-US" sz="3600" b="1" baseline="30000" dirty="0">
                <a:latin typeface="Times"/>
                <a:cs typeface="Times"/>
              </a:endParaRPr>
            </a:p>
          </p:txBody>
        </p:sp>
        <p:grpSp>
          <p:nvGrpSpPr>
            <p:cNvPr id="522" name="Group 521"/>
            <p:cNvGrpSpPr/>
            <p:nvPr/>
          </p:nvGrpSpPr>
          <p:grpSpPr>
            <a:xfrm>
              <a:off x="4672903" y="355938"/>
              <a:ext cx="2330698" cy="2466316"/>
              <a:chOff x="5310687" y="1576089"/>
              <a:chExt cx="2330698" cy="2466316"/>
            </a:xfrm>
          </p:grpSpPr>
          <p:grpSp>
            <p:nvGrpSpPr>
              <p:cNvPr id="525" name="Group 524"/>
              <p:cNvGrpSpPr/>
              <p:nvPr/>
            </p:nvGrpSpPr>
            <p:grpSpPr>
              <a:xfrm>
                <a:off x="5601563" y="1958761"/>
                <a:ext cx="2011680" cy="2011680"/>
                <a:chOff x="5601563" y="1958761"/>
                <a:chExt cx="2011680" cy="2011680"/>
              </a:xfrm>
            </p:grpSpPr>
            <p:sp>
              <p:nvSpPr>
                <p:cNvPr id="544" name="Rectangle 543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5601563" y="1958761"/>
                  <a:ext cx="2011680" cy="2011680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557" name="Oval 556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5659789" y="2906729"/>
                  <a:ext cx="118872" cy="120463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grpSp>
              <p:nvGrpSpPr>
                <p:cNvPr id="547" name="Group 546"/>
                <p:cNvGrpSpPr/>
                <p:nvPr/>
              </p:nvGrpSpPr>
              <p:grpSpPr>
                <a:xfrm>
                  <a:off x="5955482" y="2002989"/>
                  <a:ext cx="713441" cy="118872"/>
                  <a:chOff x="3723275" y="1910621"/>
                  <a:chExt cx="713441" cy="118872"/>
                </a:xfrm>
                <a:solidFill>
                  <a:srgbClr val="000000"/>
                </a:solidFill>
              </p:grpSpPr>
              <p:sp>
                <p:nvSpPr>
                  <p:cNvPr id="555" name="Oval 554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3724071" y="190982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556" name="Oval 555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317049" y="190982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  <p:sp>
              <p:nvSpPr>
                <p:cNvPr id="553" name="Oval 55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549256" y="3811266"/>
                  <a:ext cx="118872" cy="120463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551" name="Oval 550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7438725" y="2303705"/>
                  <a:ext cx="118872" cy="120463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526" name="Group 525"/>
              <p:cNvGrpSpPr/>
              <p:nvPr/>
            </p:nvGrpSpPr>
            <p:grpSpPr>
              <a:xfrm>
                <a:off x="5310687" y="1847664"/>
                <a:ext cx="312999" cy="2194741"/>
                <a:chOff x="3078480" y="1755296"/>
                <a:chExt cx="312999" cy="2194741"/>
              </a:xfrm>
            </p:grpSpPr>
            <p:sp>
              <p:nvSpPr>
                <p:cNvPr id="535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1755296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6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363774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3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7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059535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>
                      <a:latin typeface="Helvetica"/>
                      <a:cs typeface="Helvetica"/>
                    </a:rPr>
                    <a:t>2</a:t>
                  </a:r>
                </a:p>
              </p:txBody>
            </p:sp>
            <p:sp>
              <p:nvSpPr>
                <p:cNvPr id="538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668013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4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972252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5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40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327649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6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41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3580727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7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527" name="Group 526"/>
              <p:cNvGrpSpPr/>
              <p:nvPr/>
            </p:nvGrpSpPr>
            <p:grpSpPr>
              <a:xfrm>
                <a:off x="5550288" y="1576089"/>
                <a:ext cx="2091097" cy="369310"/>
                <a:chOff x="3318081" y="1483721"/>
                <a:chExt cx="2091097" cy="369310"/>
              </a:xfrm>
            </p:grpSpPr>
            <p:sp>
              <p:nvSpPr>
                <p:cNvPr id="528" name="Rectangle 527"/>
                <p:cNvSpPr>
                  <a:spLocks noChangeArrowheads="1"/>
                </p:cNvSpPr>
                <p:nvPr/>
              </p:nvSpPr>
              <p:spPr bwMode="auto">
                <a:xfrm>
                  <a:off x="42071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</a:t>
                  </a:r>
                </a:p>
              </p:txBody>
            </p:sp>
            <p:sp>
              <p:nvSpPr>
                <p:cNvPr id="529" name="Rectangle 528"/>
                <p:cNvSpPr>
                  <a:spLocks noChangeArrowheads="1"/>
                </p:cNvSpPr>
                <p:nvPr/>
              </p:nvSpPr>
              <p:spPr bwMode="auto">
                <a:xfrm>
                  <a:off x="45034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0" name="Rectangle 529"/>
                <p:cNvSpPr>
                  <a:spLocks noChangeArrowheads="1"/>
                </p:cNvSpPr>
                <p:nvPr/>
              </p:nvSpPr>
              <p:spPr bwMode="auto">
                <a:xfrm>
                  <a:off x="47998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1" name="Rectangle 530"/>
                <p:cNvSpPr>
                  <a:spLocks noChangeArrowheads="1"/>
                </p:cNvSpPr>
                <p:nvPr/>
              </p:nvSpPr>
              <p:spPr bwMode="auto">
                <a:xfrm>
                  <a:off x="5096179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2" name="Rectangle 531"/>
                <p:cNvSpPr>
                  <a:spLocks noChangeArrowheads="1"/>
                </p:cNvSpPr>
                <p:nvPr/>
              </p:nvSpPr>
              <p:spPr bwMode="auto">
                <a:xfrm>
                  <a:off x="39107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3" name="Rectangle 532"/>
                <p:cNvSpPr>
                  <a:spLocks noChangeArrowheads="1"/>
                </p:cNvSpPr>
                <p:nvPr/>
              </p:nvSpPr>
              <p:spPr bwMode="auto">
                <a:xfrm>
                  <a:off x="36144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2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4" name="Rectangle 533"/>
                <p:cNvSpPr>
                  <a:spLocks noChangeArrowheads="1"/>
                </p:cNvSpPr>
                <p:nvPr/>
              </p:nvSpPr>
              <p:spPr bwMode="auto">
                <a:xfrm>
                  <a:off x="33180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559" name="Group 558"/>
          <p:cNvGrpSpPr/>
          <p:nvPr/>
        </p:nvGrpSpPr>
        <p:grpSpPr>
          <a:xfrm>
            <a:off x="729007" y="242895"/>
            <a:ext cx="1760661" cy="1312402"/>
            <a:chOff x="1205144" y="3766524"/>
            <a:chExt cx="1760661" cy="1312402"/>
          </a:xfrm>
        </p:grpSpPr>
        <p:grpSp>
          <p:nvGrpSpPr>
            <p:cNvPr id="560" name="Group 559"/>
            <p:cNvGrpSpPr/>
            <p:nvPr/>
          </p:nvGrpSpPr>
          <p:grpSpPr>
            <a:xfrm>
              <a:off x="1335803" y="4157242"/>
              <a:ext cx="219364" cy="718577"/>
              <a:chOff x="1335803" y="4157242"/>
              <a:chExt cx="219364" cy="718577"/>
            </a:xfrm>
          </p:grpSpPr>
          <p:sp>
            <p:nvSpPr>
              <p:cNvPr id="606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1410849" y="4293113"/>
                <a:ext cx="1443" cy="1232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07" name="Freeform 25"/>
              <p:cNvSpPr>
                <a:spLocks/>
              </p:cNvSpPr>
              <p:nvPr/>
            </p:nvSpPr>
            <p:spPr bwMode="auto">
              <a:xfrm>
                <a:off x="1335803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561" name="Group 560"/>
            <p:cNvGrpSpPr/>
            <p:nvPr/>
          </p:nvGrpSpPr>
          <p:grpSpPr>
            <a:xfrm>
              <a:off x="1589803" y="4157242"/>
              <a:ext cx="219364" cy="718577"/>
              <a:chOff x="1589803" y="4157242"/>
              <a:chExt cx="219364" cy="718577"/>
            </a:xfrm>
          </p:grpSpPr>
          <p:sp>
            <p:nvSpPr>
              <p:cNvPr id="604" name="Line 27"/>
              <p:cNvSpPr>
                <a:spLocks noChangeAspect="1" noChangeShapeType="1"/>
              </p:cNvSpPr>
              <p:nvPr/>
            </p:nvSpPr>
            <p:spPr bwMode="auto">
              <a:xfrm rot="1855532">
                <a:off x="1732678" y="4616683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05" name="Freeform 28"/>
              <p:cNvSpPr>
                <a:spLocks/>
              </p:cNvSpPr>
              <p:nvPr/>
            </p:nvSpPr>
            <p:spPr bwMode="auto">
              <a:xfrm flipH="1" flipV="1">
                <a:off x="1589803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562" name="Group 561"/>
            <p:cNvGrpSpPr/>
            <p:nvPr/>
          </p:nvGrpSpPr>
          <p:grpSpPr>
            <a:xfrm>
              <a:off x="1555166" y="3962540"/>
              <a:ext cx="1121352" cy="186298"/>
              <a:chOff x="1555166" y="3962540"/>
              <a:chExt cx="1121352" cy="186298"/>
            </a:xfrm>
          </p:grpSpPr>
          <p:sp>
            <p:nvSpPr>
              <p:cNvPr id="602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2309971" y="3939661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03" name="Freeform 31"/>
              <p:cNvSpPr>
                <a:spLocks/>
              </p:cNvSpPr>
              <p:nvPr/>
            </p:nvSpPr>
            <p:spPr bwMode="auto">
              <a:xfrm>
                <a:off x="1555166" y="3962540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>
              <a:off x="1572485" y="4892628"/>
              <a:ext cx="1121352" cy="186298"/>
              <a:chOff x="1572485" y="4892628"/>
              <a:chExt cx="1121352" cy="186298"/>
            </a:xfrm>
          </p:grpSpPr>
          <p:sp>
            <p:nvSpPr>
              <p:cNvPr id="594" name="Line 55"/>
              <p:cNvSpPr>
                <a:spLocks noChangeAspect="1" noChangeShapeType="1"/>
              </p:cNvSpPr>
              <p:nvPr/>
            </p:nvSpPr>
            <p:spPr bwMode="auto">
              <a:xfrm rot="17163330" flipV="1">
                <a:off x="1936188" y="4974805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95" name="Freeform 56"/>
              <p:cNvSpPr>
                <a:spLocks/>
              </p:cNvSpPr>
              <p:nvPr/>
            </p:nvSpPr>
            <p:spPr bwMode="auto">
              <a:xfrm flipH="1" flipV="1">
                <a:off x="1572485" y="4892628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570" name="Line 61"/>
            <p:cNvSpPr>
              <a:spLocks noChangeAspect="1" noChangeShapeType="1"/>
            </p:cNvSpPr>
            <p:nvPr/>
          </p:nvSpPr>
          <p:spPr bwMode="auto">
            <a:xfrm rot="1855532">
              <a:off x="2829496" y="4616683"/>
              <a:ext cx="1443" cy="1232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1" name="Freeform 570"/>
            <p:cNvSpPr>
              <a:spLocks/>
            </p:cNvSpPr>
            <p:nvPr/>
          </p:nvSpPr>
          <p:spPr bwMode="auto">
            <a:xfrm flipH="1" flipV="1">
              <a:off x="2686621" y="4157242"/>
              <a:ext cx="219364" cy="718577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5" name="Rectangle 104"/>
            <p:cNvSpPr>
              <a:spLocks noChangeArrowheads="1"/>
            </p:cNvSpPr>
            <p:nvPr/>
          </p:nvSpPr>
          <p:spPr bwMode="auto">
            <a:xfrm>
              <a:off x="1205144" y="4692170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4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577" name="Rectangle 576"/>
            <p:cNvSpPr>
              <a:spLocks noChangeArrowheads="1"/>
            </p:cNvSpPr>
            <p:nvPr/>
          </p:nvSpPr>
          <p:spPr bwMode="auto">
            <a:xfrm>
              <a:off x="2652806" y="3766524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578" name="Oval 577"/>
            <p:cNvSpPr>
              <a:spLocks noChangeArrowheads="1"/>
            </p:cNvSpPr>
            <p:nvPr/>
          </p:nvSpPr>
          <p:spPr bwMode="auto">
            <a:xfrm>
              <a:off x="1485894" y="4068996"/>
              <a:ext cx="164592" cy="168088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400">
                <a:latin typeface="Verdana" charset="0"/>
              </a:endParaRPr>
            </a:p>
          </p:txBody>
        </p:sp>
        <p:sp>
          <p:nvSpPr>
            <p:cNvPr id="580" name="Oval 579"/>
            <p:cNvSpPr>
              <a:spLocks noChangeArrowheads="1"/>
            </p:cNvSpPr>
            <p:nvPr/>
          </p:nvSpPr>
          <p:spPr bwMode="auto">
            <a:xfrm>
              <a:off x="2594257" y="4068996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1" name="Oval 580"/>
            <p:cNvSpPr>
              <a:spLocks noChangeArrowheads="1"/>
            </p:cNvSpPr>
            <p:nvPr/>
          </p:nvSpPr>
          <p:spPr bwMode="auto">
            <a:xfrm>
              <a:off x="2594257" y="4808584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3" name="Oval 71"/>
            <p:cNvSpPr>
              <a:spLocks noChangeArrowheads="1"/>
            </p:cNvSpPr>
            <p:nvPr/>
          </p:nvSpPr>
          <p:spPr bwMode="auto">
            <a:xfrm>
              <a:off x="1485894" y="4808584"/>
              <a:ext cx="164592" cy="1680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5" name="Rectangle 584"/>
            <p:cNvSpPr>
              <a:spLocks noChangeArrowheads="1"/>
            </p:cNvSpPr>
            <p:nvPr/>
          </p:nvSpPr>
          <p:spPr bwMode="auto">
            <a:xfrm>
              <a:off x="1281210" y="377422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587" name="Rectangle 586"/>
            <p:cNvSpPr>
              <a:spLocks noChangeArrowheads="1"/>
            </p:cNvSpPr>
            <p:nvPr/>
          </p:nvSpPr>
          <p:spPr bwMode="auto">
            <a:xfrm>
              <a:off x="2376598" y="461020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7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608" name="Group 607"/>
          <p:cNvGrpSpPr/>
          <p:nvPr/>
        </p:nvGrpSpPr>
        <p:grpSpPr>
          <a:xfrm>
            <a:off x="3448403" y="1714629"/>
            <a:ext cx="2451131" cy="2666440"/>
            <a:chOff x="4552470" y="155814"/>
            <a:chExt cx="2451131" cy="2666440"/>
          </a:xfrm>
        </p:grpSpPr>
        <p:sp>
          <p:nvSpPr>
            <p:cNvPr id="609" name="Text Box 118"/>
            <p:cNvSpPr txBox="1">
              <a:spLocks noChangeArrowheads="1"/>
            </p:cNvSpPr>
            <p:nvPr/>
          </p:nvSpPr>
          <p:spPr bwMode="auto">
            <a:xfrm>
              <a:off x="4552470" y="155814"/>
              <a:ext cx="439411" cy="57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48" tIns="41025" rIns="82048" bIns="41025">
              <a:spAutoFit/>
            </a:bodyPr>
            <a:lstStyle/>
            <a:p>
              <a:pPr algn="r">
                <a:defRPr/>
              </a:pPr>
              <a:r>
                <a:rPr lang="en-US" sz="3200" b="1" dirty="0" smtClean="0">
                  <a:latin typeface="Times"/>
                  <a:cs typeface="Times"/>
                </a:rPr>
                <a:t>B</a:t>
              </a:r>
              <a:endParaRPr lang="en-US" sz="3600" b="1" baseline="30000" dirty="0">
                <a:latin typeface="Times"/>
                <a:cs typeface="Times"/>
              </a:endParaRPr>
            </a:p>
          </p:txBody>
        </p:sp>
        <p:grpSp>
          <p:nvGrpSpPr>
            <p:cNvPr id="610" name="Group 609"/>
            <p:cNvGrpSpPr/>
            <p:nvPr/>
          </p:nvGrpSpPr>
          <p:grpSpPr>
            <a:xfrm>
              <a:off x="4672903" y="355938"/>
              <a:ext cx="2330698" cy="2466316"/>
              <a:chOff x="5310687" y="1576089"/>
              <a:chExt cx="2330698" cy="2466316"/>
            </a:xfrm>
          </p:grpSpPr>
          <p:grpSp>
            <p:nvGrpSpPr>
              <p:cNvPr id="613" name="Group 612"/>
              <p:cNvGrpSpPr/>
              <p:nvPr/>
            </p:nvGrpSpPr>
            <p:grpSpPr>
              <a:xfrm>
                <a:off x="5601563" y="1958761"/>
                <a:ext cx="2011680" cy="2011680"/>
                <a:chOff x="5601563" y="1958761"/>
                <a:chExt cx="2011680" cy="2011680"/>
              </a:xfrm>
            </p:grpSpPr>
            <p:sp>
              <p:nvSpPr>
                <p:cNvPr id="632" name="Rectangle 631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5601563" y="1958761"/>
                  <a:ext cx="2011680" cy="2011680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642" name="Oval 641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845745" y="3811266"/>
                  <a:ext cx="118872" cy="120463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grpSp>
              <p:nvGrpSpPr>
                <p:cNvPr id="637" name="Group 636"/>
                <p:cNvGrpSpPr/>
                <p:nvPr/>
              </p:nvGrpSpPr>
              <p:grpSpPr>
                <a:xfrm>
                  <a:off x="6844949" y="2304501"/>
                  <a:ext cx="713443" cy="118872"/>
                  <a:chOff x="4612742" y="2207917"/>
                  <a:chExt cx="713443" cy="118872"/>
                </a:xfrm>
                <a:solidFill>
                  <a:srgbClr val="000000"/>
                </a:solidFill>
              </p:grpSpPr>
              <p:sp>
                <p:nvSpPr>
                  <p:cNvPr id="638" name="Oval 637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613538" y="2207121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639" name="Oval 638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5206518" y="2207121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</p:grpSp>
          <p:grpSp>
            <p:nvGrpSpPr>
              <p:cNvPr id="614" name="Group 613"/>
              <p:cNvGrpSpPr/>
              <p:nvPr/>
            </p:nvGrpSpPr>
            <p:grpSpPr>
              <a:xfrm>
                <a:off x="5310687" y="1847664"/>
                <a:ext cx="312999" cy="2194741"/>
                <a:chOff x="3078480" y="1755296"/>
                <a:chExt cx="312999" cy="2194741"/>
              </a:xfrm>
            </p:grpSpPr>
            <p:sp>
              <p:nvSpPr>
                <p:cNvPr id="623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1755296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4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363774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3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5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059535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>
                      <a:latin typeface="Helvetica"/>
                      <a:cs typeface="Helvetica"/>
                    </a:rPr>
                    <a:t>2</a:t>
                  </a:r>
                </a:p>
              </p:txBody>
            </p:sp>
            <p:sp>
              <p:nvSpPr>
                <p:cNvPr id="626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668013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4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7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972252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5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8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327649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6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3580727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7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615" name="Group 614"/>
              <p:cNvGrpSpPr/>
              <p:nvPr/>
            </p:nvGrpSpPr>
            <p:grpSpPr>
              <a:xfrm>
                <a:off x="5550288" y="1576089"/>
                <a:ext cx="2091097" cy="369310"/>
                <a:chOff x="3318081" y="1483721"/>
                <a:chExt cx="2091097" cy="369310"/>
              </a:xfrm>
            </p:grpSpPr>
            <p:sp>
              <p:nvSpPr>
                <p:cNvPr id="616" name="Rectangle 615"/>
                <p:cNvSpPr>
                  <a:spLocks noChangeArrowheads="1"/>
                </p:cNvSpPr>
                <p:nvPr/>
              </p:nvSpPr>
              <p:spPr bwMode="auto">
                <a:xfrm>
                  <a:off x="42071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</a:t>
                  </a:r>
                </a:p>
              </p:txBody>
            </p:sp>
            <p:sp>
              <p:nvSpPr>
                <p:cNvPr id="617" name="Rectangle 616"/>
                <p:cNvSpPr>
                  <a:spLocks noChangeArrowheads="1"/>
                </p:cNvSpPr>
                <p:nvPr/>
              </p:nvSpPr>
              <p:spPr bwMode="auto">
                <a:xfrm>
                  <a:off x="45034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18" name="Rectangle 617"/>
                <p:cNvSpPr>
                  <a:spLocks noChangeArrowheads="1"/>
                </p:cNvSpPr>
                <p:nvPr/>
              </p:nvSpPr>
              <p:spPr bwMode="auto">
                <a:xfrm>
                  <a:off x="47998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19" name="Rectangle 618"/>
                <p:cNvSpPr>
                  <a:spLocks noChangeArrowheads="1"/>
                </p:cNvSpPr>
                <p:nvPr/>
              </p:nvSpPr>
              <p:spPr bwMode="auto">
                <a:xfrm>
                  <a:off x="5096179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0" name="Rectangle 619"/>
                <p:cNvSpPr>
                  <a:spLocks noChangeArrowheads="1"/>
                </p:cNvSpPr>
                <p:nvPr/>
              </p:nvSpPr>
              <p:spPr bwMode="auto">
                <a:xfrm>
                  <a:off x="39107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1" name="Rectangle 620"/>
                <p:cNvSpPr>
                  <a:spLocks noChangeArrowheads="1"/>
                </p:cNvSpPr>
                <p:nvPr/>
              </p:nvSpPr>
              <p:spPr bwMode="auto">
                <a:xfrm>
                  <a:off x="36144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2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2" name="Rectangle 621"/>
                <p:cNvSpPr>
                  <a:spLocks noChangeArrowheads="1"/>
                </p:cNvSpPr>
                <p:nvPr/>
              </p:nvSpPr>
              <p:spPr bwMode="auto">
                <a:xfrm>
                  <a:off x="33180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815107" y="270522"/>
            <a:ext cx="1717722" cy="1257149"/>
            <a:chOff x="7629419" y="5086700"/>
            <a:chExt cx="1717722" cy="1257149"/>
          </a:xfrm>
        </p:grpSpPr>
        <p:sp>
          <p:nvSpPr>
            <p:cNvPr id="701" name="Line 46"/>
            <p:cNvSpPr>
              <a:spLocks noChangeAspect="1" noChangeShapeType="1"/>
            </p:cNvSpPr>
            <p:nvPr/>
          </p:nvSpPr>
          <p:spPr bwMode="auto">
            <a:xfrm rot="17163330" flipH="1">
              <a:off x="8705793" y="6010631"/>
              <a:ext cx="1401" cy="127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2" name="Freeform 47"/>
            <p:cNvSpPr>
              <a:spLocks/>
            </p:cNvSpPr>
            <p:nvPr/>
          </p:nvSpPr>
          <p:spPr bwMode="auto">
            <a:xfrm>
              <a:off x="7950988" y="6033510"/>
              <a:ext cx="1121352" cy="186298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7" name="Line 61"/>
            <p:cNvSpPr>
              <a:spLocks noChangeAspect="1" noChangeShapeType="1"/>
            </p:cNvSpPr>
            <p:nvPr/>
          </p:nvSpPr>
          <p:spPr bwMode="auto">
            <a:xfrm rot="1855532">
              <a:off x="8082317" y="5936859"/>
              <a:ext cx="1443" cy="1232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8" name="Freeform 707"/>
            <p:cNvSpPr>
              <a:spLocks/>
            </p:cNvSpPr>
            <p:nvPr/>
          </p:nvSpPr>
          <p:spPr bwMode="auto">
            <a:xfrm flipH="1" flipV="1">
              <a:off x="7939442" y="5477418"/>
              <a:ext cx="219364" cy="718577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710" name="Group 709"/>
            <p:cNvGrpSpPr/>
            <p:nvPr/>
          </p:nvGrpSpPr>
          <p:grpSpPr>
            <a:xfrm>
              <a:off x="7959647" y="5481620"/>
              <a:ext cx="1102591" cy="760599"/>
              <a:chOff x="2706826" y="4161444"/>
              <a:chExt cx="1102591" cy="760599"/>
            </a:xfrm>
          </p:grpSpPr>
          <p:sp>
            <p:nvSpPr>
              <p:cNvPr id="725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3540985" y="4454198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726" name="Freeform 68"/>
              <p:cNvSpPr>
                <a:spLocks/>
              </p:cNvSpPr>
              <p:nvPr/>
            </p:nvSpPr>
            <p:spPr bwMode="auto">
              <a:xfrm rot="10800000" flipH="1">
                <a:off x="2706826" y="4161444"/>
                <a:ext cx="1102591" cy="760599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714" name="Rectangle 713"/>
            <p:cNvSpPr>
              <a:spLocks noChangeArrowheads="1"/>
            </p:cNvSpPr>
            <p:nvPr/>
          </p:nvSpPr>
          <p:spPr bwMode="auto">
            <a:xfrm>
              <a:off x="7905627" y="5086700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717" name="Oval 716"/>
            <p:cNvSpPr>
              <a:spLocks noChangeArrowheads="1"/>
            </p:cNvSpPr>
            <p:nvPr/>
          </p:nvSpPr>
          <p:spPr bwMode="auto">
            <a:xfrm>
              <a:off x="7847078" y="5389172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8" name="Oval 717"/>
            <p:cNvSpPr>
              <a:spLocks noChangeArrowheads="1"/>
            </p:cNvSpPr>
            <p:nvPr/>
          </p:nvSpPr>
          <p:spPr bwMode="auto">
            <a:xfrm>
              <a:off x="7847078" y="6128760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9" name="Oval 718"/>
            <p:cNvSpPr>
              <a:spLocks noChangeArrowheads="1"/>
            </p:cNvSpPr>
            <p:nvPr/>
          </p:nvSpPr>
          <p:spPr bwMode="auto">
            <a:xfrm>
              <a:off x="8925558" y="6121289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23" name="Rectangle 722"/>
            <p:cNvSpPr>
              <a:spLocks noChangeArrowheads="1"/>
            </p:cNvSpPr>
            <p:nvPr/>
          </p:nvSpPr>
          <p:spPr bwMode="auto">
            <a:xfrm>
              <a:off x="9034142" y="5974539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724" name="Rectangle 723"/>
            <p:cNvSpPr>
              <a:spLocks noChangeArrowheads="1"/>
            </p:cNvSpPr>
            <p:nvPr/>
          </p:nvSpPr>
          <p:spPr bwMode="auto">
            <a:xfrm>
              <a:off x="7629419" y="5930377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7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991253" y="575931"/>
            <a:ext cx="539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  <a:sym typeface="Symbol"/>
              </a:rPr>
              <a:t></a:t>
            </a:r>
            <a:r>
              <a:rPr lang="en-US" sz="3600" dirty="0">
                <a:latin typeface="Symbol" charset="2"/>
                <a:cs typeface="Symbol" charset="2"/>
              </a:rPr>
              <a:t> </a:t>
            </a:r>
          </a:p>
        </p:txBody>
      </p:sp>
      <p:sp>
        <p:nvSpPr>
          <p:cNvPr id="746" name="Rectangle 745"/>
          <p:cNvSpPr/>
          <p:nvPr/>
        </p:nvSpPr>
        <p:spPr>
          <a:xfrm>
            <a:off x="2991253" y="2927356"/>
            <a:ext cx="539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  <a:sym typeface="Symbol"/>
              </a:rPr>
              <a:t></a:t>
            </a:r>
            <a:r>
              <a:rPr lang="en-US" sz="3600" dirty="0">
                <a:latin typeface="Symbol" charset="2"/>
                <a:cs typeface="Symbol" charset="2"/>
              </a:rPr>
              <a:t>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12479" y="242895"/>
            <a:ext cx="2889176" cy="1312402"/>
            <a:chOff x="4458444" y="3316714"/>
            <a:chExt cx="2889176" cy="1312402"/>
          </a:xfrm>
        </p:grpSpPr>
        <p:grpSp>
          <p:nvGrpSpPr>
            <p:cNvPr id="748" name="Group 747"/>
            <p:cNvGrpSpPr/>
            <p:nvPr/>
          </p:nvGrpSpPr>
          <p:grpSpPr>
            <a:xfrm>
              <a:off x="4589103" y="3707432"/>
              <a:ext cx="219364" cy="718577"/>
              <a:chOff x="1335803" y="4157242"/>
              <a:chExt cx="219364" cy="718577"/>
            </a:xfrm>
          </p:grpSpPr>
          <p:sp>
            <p:nvSpPr>
              <p:cNvPr id="794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1410849" y="4293113"/>
                <a:ext cx="1443" cy="1232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795" name="Freeform 25"/>
              <p:cNvSpPr>
                <a:spLocks/>
              </p:cNvSpPr>
              <p:nvPr/>
            </p:nvSpPr>
            <p:spPr bwMode="auto">
              <a:xfrm>
                <a:off x="1335803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749" name="Group 748"/>
            <p:cNvGrpSpPr/>
            <p:nvPr/>
          </p:nvGrpSpPr>
          <p:grpSpPr>
            <a:xfrm>
              <a:off x="4843103" y="3707432"/>
              <a:ext cx="219364" cy="718577"/>
              <a:chOff x="1589803" y="4157242"/>
              <a:chExt cx="219364" cy="718577"/>
            </a:xfrm>
          </p:grpSpPr>
          <p:sp>
            <p:nvSpPr>
              <p:cNvPr id="792" name="Line 27"/>
              <p:cNvSpPr>
                <a:spLocks noChangeAspect="1" noChangeShapeType="1"/>
              </p:cNvSpPr>
              <p:nvPr/>
            </p:nvSpPr>
            <p:spPr bwMode="auto">
              <a:xfrm rot="1855532">
                <a:off x="1732678" y="4616683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793" name="Freeform 28"/>
              <p:cNvSpPr>
                <a:spLocks/>
              </p:cNvSpPr>
              <p:nvPr/>
            </p:nvSpPr>
            <p:spPr bwMode="auto">
              <a:xfrm flipH="1" flipV="1">
                <a:off x="1589803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750" name="Group 749"/>
            <p:cNvGrpSpPr/>
            <p:nvPr/>
          </p:nvGrpSpPr>
          <p:grpSpPr>
            <a:xfrm>
              <a:off x="4808466" y="3512730"/>
              <a:ext cx="1121352" cy="186298"/>
              <a:chOff x="1555166" y="3962540"/>
              <a:chExt cx="1121352" cy="186298"/>
            </a:xfrm>
          </p:grpSpPr>
          <p:sp>
            <p:nvSpPr>
              <p:cNvPr id="790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2309971" y="3939661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791" name="Freeform 31"/>
              <p:cNvSpPr>
                <a:spLocks/>
              </p:cNvSpPr>
              <p:nvPr/>
            </p:nvSpPr>
            <p:spPr bwMode="auto">
              <a:xfrm>
                <a:off x="1555166" y="3962540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752" name="Line 46"/>
            <p:cNvSpPr>
              <a:spLocks noChangeAspect="1" noChangeShapeType="1"/>
            </p:cNvSpPr>
            <p:nvPr/>
          </p:nvSpPr>
          <p:spPr bwMode="auto">
            <a:xfrm rot="17163330" flipH="1">
              <a:off x="6706272" y="4240645"/>
              <a:ext cx="1401" cy="127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3" name="Freeform 47"/>
            <p:cNvSpPr>
              <a:spLocks/>
            </p:cNvSpPr>
            <p:nvPr/>
          </p:nvSpPr>
          <p:spPr bwMode="auto">
            <a:xfrm>
              <a:off x="5951467" y="4263524"/>
              <a:ext cx="1121352" cy="186298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756" name="Group 755"/>
            <p:cNvGrpSpPr/>
            <p:nvPr/>
          </p:nvGrpSpPr>
          <p:grpSpPr>
            <a:xfrm>
              <a:off x="4825785" y="4442818"/>
              <a:ext cx="1121352" cy="186298"/>
              <a:chOff x="1572485" y="4892628"/>
              <a:chExt cx="1121352" cy="186298"/>
            </a:xfrm>
          </p:grpSpPr>
          <p:sp>
            <p:nvSpPr>
              <p:cNvPr id="782" name="Line 55"/>
              <p:cNvSpPr>
                <a:spLocks noChangeAspect="1" noChangeShapeType="1"/>
              </p:cNvSpPr>
              <p:nvPr/>
            </p:nvSpPr>
            <p:spPr bwMode="auto">
              <a:xfrm rot="17163330" flipV="1">
                <a:off x="1936188" y="4974805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783" name="Freeform 56"/>
              <p:cNvSpPr>
                <a:spLocks/>
              </p:cNvSpPr>
              <p:nvPr/>
            </p:nvSpPr>
            <p:spPr bwMode="auto">
              <a:xfrm flipH="1" flipV="1">
                <a:off x="1572485" y="4892628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758" name="Line 61"/>
            <p:cNvSpPr>
              <a:spLocks noChangeAspect="1" noChangeShapeType="1"/>
            </p:cNvSpPr>
            <p:nvPr/>
          </p:nvSpPr>
          <p:spPr bwMode="auto">
            <a:xfrm rot="1855532">
              <a:off x="6082796" y="4166873"/>
              <a:ext cx="1443" cy="1232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9" name="Freeform 758"/>
            <p:cNvSpPr>
              <a:spLocks/>
            </p:cNvSpPr>
            <p:nvPr/>
          </p:nvSpPr>
          <p:spPr bwMode="auto">
            <a:xfrm flipH="1" flipV="1">
              <a:off x="5939921" y="3707432"/>
              <a:ext cx="219364" cy="718577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761" name="Group 760"/>
            <p:cNvGrpSpPr/>
            <p:nvPr/>
          </p:nvGrpSpPr>
          <p:grpSpPr>
            <a:xfrm>
              <a:off x="5960126" y="3711634"/>
              <a:ext cx="1102591" cy="760599"/>
              <a:chOff x="2706826" y="4161444"/>
              <a:chExt cx="1102591" cy="760599"/>
            </a:xfrm>
          </p:grpSpPr>
          <p:sp>
            <p:nvSpPr>
              <p:cNvPr id="776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3540985" y="4454198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777" name="Freeform 68"/>
              <p:cNvSpPr>
                <a:spLocks/>
              </p:cNvSpPr>
              <p:nvPr/>
            </p:nvSpPr>
            <p:spPr bwMode="auto">
              <a:xfrm rot="10800000" flipH="1">
                <a:off x="2706826" y="4161444"/>
                <a:ext cx="1102591" cy="760599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763" name="Rectangle 104"/>
            <p:cNvSpPr>
              <a:spLocks noChangeArrowheads="1"/>
            </p:cNvSpPr>
            <p:nvPr/>
          </p:nvSpPr>
          <p:spPr bwMode="auto">
            <a:xfrm>
              <a:off x="4458444" y="4242360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4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765" name="Rectangle 764"/>
            <p:cNvSpPr>
              <a:spLocks noChangeArrowheads="1"/>
            </p:cNvSpPr>
            <p:nvPr/>
          </p:nvSpPr>
          <p:spPr bwMode="auto">
            <a:xfrm>
              <a:off x="5906106" y="3316714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766" name="Oval 765"/>
            <p:cNvSpPr>
              <a:spLocks noChangeArrowheads="1"/>
            </p:cNvSpPr>
            <p:nvPr/>
          </p:nvSpPr>
          <p:spPr bwMode="auto">
            <a:xfrm>
              <a:off x="4739194" y="3619186"/>
              <a:ext cx="164592" cy="168088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400">
                <a:latin typeface="Verdana" charset="0"/>
              </a:endParaRPr>
            </a:p>
          </p:txBody>
        </p:sp>
        <p:sp>
          <p:nvSpPr>
            <p:cNvPr id="768" name="Oval 767"/>
            <p:cNvSpPr>
              <a:spLocks noChangeArrowheads="1"/>
            </p:cNvSpPr>
            <p:nvPr/>
          </p:nvSpPr>
          <p:spPr bwMode="auto">
            <a:xfrm>
              <a:off x="5847557" y="3619186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9" name="Oval 768"/>
            <p:cNvSpPr>
              <a:spLocks noChangeArrowheads="1"/>
            </p:cNvSpPr>
            <p:nvPr/>
          </p:nvSpPr>
          <p:spPr bwMode="auto">
            <a:xfrm>
              <a:off x="5847557" y="4358774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0" name="Oval 769"/>
            <p:cNvSpPr>
              <a:spLocks noChangeArrowheads="1"/>
            </p:cNvSpPr>
            <p:nvPr/>
          </p:nvSpPr>
          <p:spPr bwMode="auto">
            <a:xfrm>
              <a:off x="6926037" y="4351303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1" name="Oval 71"/>
            <p:cNvSpPr>
              <a:spLocks noChangeArrowheads="1"/>
            </p:cNvSpPr>
            <p:nvPr/>
          </p:nvSpPr>
          <p:spPr bwMode="auto">
            <a:xfrm>
              <a:off x="4739194" y="4358774"/>
              <a:ext cx="164592" cy="1680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3" name="Rectangle 772"/>
            <p:cNvSpPr>
              <a:spLocks noChangeArrowheads="1"/>
            </p:cNvSpPr>
            <p:nvPr/>
          </p:nvSpPr>
          <p:spPr bwMode="auto">
            <a:xfrm>
              <a:off x="4534510" y="332441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774" name="Rectangle 773"/>
            <p:cNvSpPr>
              <a:spLocks noChangeArrowheads="1"/>
            </p:cNvSpPr>
            <p:nvPr/>
          </p:nvSpPr>
          <p:spPr bwMode="auto">
            <a:xfrm>
              <a:off x="7034621" y="4204553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775" name="Rectangle 774"/>
            <p:cNvSpPr>
              <a:spLocks noChangeArrowheads="1"/>
            </p:cNvSpPr>
            <p:nvPr/>
          </p:nvSpPr>
          <p:spPr bwMode="auto">
            <a:xfrm>
              <a:off x="5629898" y="416039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7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96" name="Rectangle 795"/>
          <p:cNvSpPr/>
          <p:nvPr/>
        </p:nvSpPr>
        <p:spPr>
          <a:xfrm>
            <a:off x="6264529" y="575931"/>
            <a:ext cx="454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  <a:sym typeface="Symbol"/>
              </a:rPr>
              <a:t>=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836" name="Rectangle 835"/>
          <p:cNvSpPr/>
          <p:nvPr/>
        </p:nvSpPr>
        <p:spPr>
          <a:xfrm>
            <a:off x="6264529" y="2927356"/>
            <a:ext cx="454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  <a:sym typeface="Symbol"/>
              </a:rPr>
              <a:t>=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endParaRPr lang="en-US" sz="3600" dirty="0">
              <a:latin typeface="Helvetica"/>
              <a:cs typeface="Helvetic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5093" y="5052960"/>
            <a:ext cx="9406562" cy="4138174"/>
            <a:chOff x="395093" y="242895"/>
            <a:chExt cx="9406562" cy="4138174"/>
          </a:xfrm>
        </p:grpSpPr>
        <p:grpSp>
          <p:nvGrpSpPr>
            <p:cNvPr id="839" name="Group 838"/>
            <p:cNvGrpSpPr/>
            <p:nvPr/>
          </p:nvGrpSpPr>
          <p:grpSpPr>
            <a:xfrm>
              <a:off x="6912479" y="1714629"/>
              <a:ext cx="2473774" cy="2666440"/>
              <a:chOff x="4529827" y="155814"/>
              <a:chExt cx="2473774" cy="2666440"/>
            </a:xfrm>
          </p:grpSpPr>
          <p:sp>
            <p:nvSpPr>
              <p:cNvPr id="963" name="Text Box 118"/>
              <p:cNvSpPr txBox="1">
                <a:spLocks noChangeArrowheads="1"/>
              </p:cNvSpPr>
              <p:nvPr/>
            </p:nvSpPr>
            <p:spPr bwMode="auto">
              <a:xfrm>
                <a:off x="4529827" y="155814"/>
                <a:ext cx="462054" cy="575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048" tIns="41025" rIns="82048" bIns="41025">
                <a:spAutoFit/>
              </a:bodyPr>
              <a:lstStyle/>
              <a:p>
                <a:pPr algn="r">
                  <a:defRPr/>
                </a:pPr>
                <a:r>
                  <a:rPr lang="en-US" sz="3200" b="1" dirty="0" smtClean="0">
                    <a:latin typeface="Times"/>
                    <a:cs typeface="Times"/>
                  </a:rPr>
                  <a:t>C</a:t>
                </a:r>
                <a:endParaRPr lang="en-US" sz="3600" b="1" baseline="30000" dirty="0">
                  <a:latin typeface="Times"/>
                  <a:cs typeface="Times"/>
                </a:endParaRPr>
              </a:p>
            </p:txBody>
          </p:sp>
          <p:grpSp>
            <p:nvGrpSpPr>
              <p:cNvPr id="964" name="Group 963"/>
              <p:cNvGrpSpPr/>
              <p:nvPr/>
            </p:nvGrpSpPr>
            <p:grpSpPr>
              <a:xfrm>
                <a:off x="4672903" y="355938"/>
                <a:ext cx="2330698" cy="2466316"/>
                <a:chOff x="5310687" y="1576089"/>
                <a:chExt cx="2330698" cy="2466316"/>
              </a:xfrm>
            </p:grpSpPr>
            <p:grpSp>
              <p:nvGrpSpPr>
                <p:cNvPr id="965" name="Group 964"/>
                <p:cNvGrpSpPr/>
                <p:nvPr/>
              </p:nvGrpSpPr>
              <p:grpSpPr>
                <a:xfrm>
                  <a:off x="5601563" y="1958761"/>
                  <a:ext cx="2011680" cy="2011680"/>
                  <a:chOff x="5601563" y="1958761"/>
                  <a:chExt cx="2011680" cy="2011680"/>
                </a:xfrm>
              </p:grpSpPr>
              <p:sp>
                <p:nvSpPr>
                  <p:cNvPr id="982" name="Rectangle 981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5601563" y="1958761"/>
                    <a:ext cx="2011680" cy="2011680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983" name="Oval 982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5659789" y="2906729"/>
                    <a:ext cx="118872" cy="1204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grpSp>
                <p:nvGrpSpPr>
                  <p:cNvPr id="984" name="Group 983"/>
                  <p:cNvGrpSpPr/>
                  <p:nvPr/>
                </p:nvGrpSpPr>
                <p:grpSpPr>
                  <a:xfrm>
                    <a:off x="5955482" y="2002989"/>
                    <a:ext cx="713441" cy="118872"/>
                    <a:chOff x="3723275" y="1910621"/>
                    <a:chExt cx="713441" cy="118872"/>
                  </a:xfrm>
                  <a:solidFill>
                    <a:srgbClr val="000000"/>
                  </a:solidFill>
                </p:grpSpPr>
                <p:sp>
                  <p:nvSpPr>
                    <p:cNvPr id="991" name="Oval 990"/>
                    <p:cNvSpPr>
                      <a:spLocks noChangeArrowheads="1"/>
                    </p:cNvSpPr>
                    <p:nvPr/>
                  </p:nvSpPr>
                  <p:spPr bwMode="auto">
                    <a:xfrm rot="5400000" flipV="1">
                      <a:off x="3724071" y="1909825"/>
                      <a:ext cx="118872" cy="120463"/>
                    </a:xfrm>
                    <a:prstGeom prst="ellips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1800"/>
                    </a:p>
                  </p:txBody>
                </p:sp>
                <p:sp>
                  <p:nvSpPr>
                    <p:cNvPr id="992" name="Oval 991"/>
                    <p:cNvSpPr>
                      <a:spLocks noChangeArrowheads="1"/>
                    </p:cNvSpPr>
                    <p:nvPr/>
                  </p:nvSpPr>
                  <p:spPr bwMode="auto">
                    <a:xfrm rot="5400000" flipV="1">
                      <a:off x="4317049" y="1909825"/>
                      <a:ext cx="118872" cy="120463"/>
                    </a:xfrm>
                    <a:prstGeom prst="ellips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1800"/>
                    </a:p>
                  </p:txBody>
                </p:sp>
              </p:grpSp>
              <p:grpSp>
                <p:nvGrpSpPr>
                  <p:cNvPr id="985" name="Group 984"/>
                  <p:cNvGrpSpPr/>
                  <p:nvPr/>
                </p:nvGrpSpPr>
                <p:grpSpPr>
                  <a:xfrm>
                    <a:off x="6548460" y="3812062"/>
                    <a:ext cx="416952" cy="118872"/>
                    <a:chOff x="4316253" y="3697281"/>
                    <a:chExt cx="416952" cy="118872"/>
                  </a:xfrm>
                  <a:solidFill>
                    <a:srgbClr val="000000"/>
                  </a:solidFill>
                </p:grpSpPr>
                <p:sp>
                  <p:nvSpPr>
                    <p:cNvPr id="989" name="Oval 988"/>
                    <p:cNvSpPr>
                      <a:spLocks noChangeArrowheads="1"/>
                    </p:cNvSpPr>
                    <p:nvPr/>
                  </p:nvSpPr>
                  <p:spPr bwMode="auto">
                    <a:xfrm rot="5400000" flipV="1">
                      <a:off x="4317049" y="3696485"/>
                      <a:ext cx="118872" cy="120463"/>
                    </a:xfrm>
                    <a:prstGeom prst="ellips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1800"/>
                    </a:p>
                  </p:txBody>
                </p:sp>
                <p:sp>
                  <p:nvSpPr>
                    <p:cNvPr id="990" name="Oval 989"/>
                    <p:cNvSpPr>
                      <a:spLocks noChangeArrowheads="1"/>
                    </p:cNvSpPr>
                    <p:nvPr/>
                  </p:nvSpPr>
                  <p:spPr bwMode="auto">
                    <a:xfrm rot="5400000" flipV="1">
                      <a:off x="4613538" y="3696485"/>
                      <a:ext cx="118872" cy="120463"/>
                    </a:xfrm>
                    <a:prstGeom prst="ellips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1800"/>
                    </a:p>
                  </p:txBody>
                </p:sp>
              </p:grpSp>
              <p:grpSp>
                <p:nvGrpSpPr>
                  <p:cNvPr id="986" name="Group 985"/>
                  <p:cNvGrpSpPr/>
                  <p:nvPr/>
                </p:nvGrpSpPr>
                <p:grpSpPr>
                  <a:xfrm>
                    <a:off x="6844949" y="2304501"/>
                    <a:ext cx="713443" cy="118872"/>
                    <a:chOff x="4612742" y="2207917"/>
                    <a:chExt cx="713443" cy="118872"/>
                  </a:xfrm>
                  <a:solidFill>
                    <a:srgbClr val="000000"/>
                  </a:solidFill>
                </p:grpSpPr>
                <p:sp>
                  <p:nvSpPr>
                    <p:cNvPr id="987" name="Oval 986"/>
                    <p:cNvSpPr>
                      <a:spLocks noChangeArrowheads="1"/>
                    </p:cNvSpPr>
                    <p:nvPr/>
                  </p:nvSpPr>
                  <p:spPr bwMode="auto">
                    <a:xfrm rot="5400000" flipV="1">
                      <a:off x="4613538" y="2207121"/>
                      <a:ext cx="118872" cy="120463"/>
                    </a:xfrm>
                    <a:prstGeom prst="ellips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1800"/>
                    </a:p>
                  </p:txBody>
                </p:sp>
                <p:sp>
                  <p:nvSpPr>
                    <p:cNvPr id="988" name="Oval 987"/>
                    <p:cNvSpPr>
                      <a:spLocks noChangeArrowheads="1"/>
                    </p:cNvSpPr>
                    <p:nvPr/>
                  </p:nvSpPr>
                  <p:spPr bwMode="auto">
                    <a:xfrm rot="5400000" flipV="1">
                      <a:off x="5206518" y="2207121"/>
                      <a:ext cx="118872" cy="120463"/>
                    </a:xfrm>
                    <a:prstGeom prst="ellips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1800"/>
                    </a:p>
                  </p:txBody>
                </p:sp>
              </p:grpSp>
            </p:grpSp>
            <p:grpSp>
              <p:nvGrpSpPr>
                <p:cNvPr id="966" name="Group 965"/>
                <p:cNvGrpSpPr/>
                <p:nvPr/>
              </p:nvGrpSpPr>
              <p:grpSpPr>
                <a:xfrm>
                  <a:off x="5310687" y="1847664"/>
                  <a:ext cx="312999" cy="2194741"/>
                  <a:chOff x="3078480" y="1755296"/>
                  <a:chExt cx="312999" cy="2194741"/>
                </a:xfrm>
              </p:grpSpPr>
              <p:sp>
                <p:nvSpPr>
                  <p:cNvPr id="975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1755296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1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76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363774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3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77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059535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>
                        <a:latin typeface="Helvetica"/>
                        <a:cs typeface="Helvetica"/>
                      </a:rPr>
                      <a:t>2</a:t>
                    </a:r>
                  </a:p>
                </p:txBody>
              </p:sp>
              <p:sp>
                <p:nvSpPr>
                  <p:cNvPr id="978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668013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4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79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972252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5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80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327649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6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8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3580727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7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967" name="Group 966"/>
                <p:cNvGrpSpPr/>
                <p:nvPr/>
              </p:nvGrpSpPr>
              <p:grpSpPr>
                <a:xfrm>
                  <a:off x="5550288" y="1576089"/>
                  <a:ext cx="2091097" cy="369310"/>
                  <a:chOff x="3318081" y="1483721"/>
                  <a:chExt cx="2091097" cy="369310"/>
                </a:xfrm>
              </p:grpSpPr>
              <p:sp>
                <p:nvSpPr>
                  <p:cNvPr id="968" name="Rectangle 967"/>
                  <p:cNvSpPr>
                    <a:spLocks noChangeArrowheads="1"/>
                  </p:cNvSpPr>
                  <p:nvPr/>
                </p:nvSpPr>
                <p:spPr bwMode="auto">
                  <a:xfrm>
                    <a:off x="420713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4</a:t>
                    </a:r>
                  </a:p>
                </p:txBody>
              </p:sp>
              <p:sp>
                <p:nvSpPr>
                  <p:cNvPr id="969" name="Rectangle 968"/>
                  <p:cNvSpPr>
                    <a:spLocks noChangeArrowheads="1"/>
                  </p:cNvSpPr>
                  <p:nvPr/>
                </p:nvSpPr>
                <p:spPr bwMode="auto">
                  <a:xfrm>
                    <a:off x="450348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5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70" name="Rectangle 969"/>
                  <p:cNvSpPr>
                    <a:spLocks noChangeArrowheads="1"/>
                  </p:cNvSpPr>
                  <p:nvPr/>
                </p:nvSpPr>
                <p:spPr bwMode="auto">
                  <a:xfrm>
                    <a:off x="479983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6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71" name="Rectangle 970"/>
                  <p:cNvSpPr>
                    <a:spLocks noChangeArrowheads="1"/>
                  </p:cNvSpPr>
                  <p:nvPr/>
                </p:nvSpPr>
                <p:spPr bwMode="auto">
                  <a:xfrm>
                    <a:off x="5096179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7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72" name="Rectangle 971"/>
                  <p:cNvSpPr>
                    <a:spLocks noChangeArrowheads="1"/>
                  </p:cNvSpPr>
                  <p:nvPr/>
                </p:nvSpPr>
                <p:spPr bwMode="auto">
                  <a:xfrm>
                    <a:off x="391078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3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73" name="Rectangle 972"/>
                  <p:cNvSpPr>
                    <a:spLocks noChangeArrowheads="1"/>
                  </p:cNvSpPr>
                  <p:nvPr/>
                </p:nvSpPr>
                <p:spPr bwMode="auto">
                  <a:xfrm>
                    <a:off x="361443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2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74" name="Rectangle 973"/>
                  <p:cNvSpPr>
                    <a:spLocks noChangeArrowheads="1"/>
                  </p:cNvSpPr>
                  <p:nvPr/>
                </p:nvSpPr>
                <p:spPr bwMode="auto">
                  <a:xfrm>
                    <a:off x="331808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1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grpSp>
          <p:nvGrpSpPr>
            <p:cNvPr id="840" name="Group 839"/>
            <p:cNvGrpSpPr/>
            <p:nvPr/>
          </p:nvGrpSpPr>
          <p:grpSpPr>
            <a:xfrm>
              <a:off x="3425760" y="1714629"/>
              <a:ext cx="2473774" cy="2666440"/>
              <a:chOff x="4529827" y="155814"/>
              <a:chExt cx="2473774" cy="2666440"/>
            </a:xfrm>
          </p:grpSpPr>
          <p:sp>
            <p:nvSpPr>
              <p:cNvPr id="937" name="Text Box 118"/>
              <p:cNvSpPr txBox="1">
                <a:spLocks noChangeArrowheads="1"/>
              </p:cNvSpPr>
              <p:nvPr/>
            </p:nvSpPr>
            <p:spPr bwMode="auto">
              <a:xfrm>
                <a:off x="4529827" y="155814"/>
                <a:ext cx="462054" cy="575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048" tIns="41025" rIns="82048" bIns="41025">
                <a:spAutoFit/>
              </a:bodyPr>
              <a:lstStyle/>
              <a:p>
                <a:pPr algn="r">
                  <a:defRPr/>
                </a:pPr>
                <a:r>
                  <a:rPr lang="en-US" sz="3200" b="1" dirty="0" smtClean="0">
                    <a:latin typeface="Times"/>
                    <a:cs typeface="Times"/>
                  </a:rPr>
                  <a:t>A</a:t>
                </a:r>
                <a:endParaRPr lang="en-US" sz="3600" b="1" baseline="30000" dirty="0">
                  <a:latin typeface="Times"/>
                  <a:cs typeface="Times"/>
                </a:endParaRPr>
              </a:p>
            </p:txBody>
          </p:sp>
          <p:grpSp>
            <p:nvGrpSpPr>
              <p:cNvPr id="938" name="Group 937"/>
              <p:cNvGrpSpPr/>
              <p:nvPr/>
            </p:nvGrpSpPr>
            <p:grpSpPr>
              <a:xfrm>
                <a:off x="4672903" y="355938"/>
                <a:ext cx="2330698" cy="2466316"/>
                <a:chOff x="5310687" y="1576089"/>
                <a:chExt cx="2330698" cy="2466316"/>
              </a:xfrm>
            </p:grpSpPr>
            <p:grpSp>
              <p:nvGrpSpPr>
                <p:cNvPr id="939" name="Group 938"/>
                <p:cNvGrpSpPr/>
                <p:nvPr/>
              </p:nvGrpSpPr>
              <p:grpSpPr>
                <a:xfrm>
                  <a:off x="5601563" y="1958761"/>
                  <a:ext cx="2011680" cy="2011680"/>
                  <a:chOff x="5601563" y="1958761"/>
                  <a:chExt cx="2011680" cy="2011680"/>
                </a:xfrm>
              </p:grpSpPr>
              <p:sp>
                <p:nvSpPr>
                  <p:cNvPr id="956" name="Rectangle 955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5601563" y="1958761"/>
                    <a:ext cx="2011680" cy="2011680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957" name="Oval 956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5659789" y="2906729"/>
                    <a:ext cx="118872" cy="1204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grpSp>
                <p:nvGrpSpPr>
                  <p:cNvPr id="958" name="Group 957"/>
                  <p:cNvGrpSpPr/>
                  <p:nvPr/>
                </p:nvGrpSpPr>
                <p:grpSpPr>
                  <a:xfrm>
                    <a:off x="5955482" y="2002989"/>
                    <a:ext cx="713441" cy="118872"/>
                    <a:chOff x="3723275" y="1910621"/>
                    <a:chExt cx="713441" cy="118872"/>
                  </a:xfrm>
                  <a:solidFill>
                    <a:srgbClr val="000000"/>
                  </a:solidFill>
                </p:grpSpPr>
                <p:sp>
                  <p:nvSpPr>
                    <p:cNvPr id="961" name="Oval 960"/>
                    <p:cNvSpPr>
                      <a:spLocks noChangeArrowheads="1"/>
                    </p:cNvSpPr>
                    <p:nvPr/>
                  </p:nvSpPr>
                  <p:spPr bwMode="auto">
                    <a:xfrm rot="5400000" flipV="1">
                      <a:off x="3724071" y="1909825"/>
                      <a:ext cx="118872" cy="120463"/>
                    </a:xfrm>
                    <a:prstGeom prst="ellips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1800"/>
                    </a:p>
                  </p:txBody>
                </p:sp>
                <p:sp>
                  <p:nvSpPr>
                    <p:cNvPr id="962" name="Oval 961"/>
                    <p:cNvSpPr>
                      <a:spLocks noChangeArrowheads="1"/>
                    </p:cNvSpPr>
                    <p:nvPr/>
                  </p:nvSpPr>
                  <p:spPr bwMode="auto">
                    <a:xfrm rot="5400000" flipV="1">
                      <a:off x="4317049" y="1909825"/>
                      <a:ext cx="118872" cy="120463"/>
                    </a:xfrm>
                    <a:prstGeom prst="ellips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1800"/>
                    </a:p>
                  </p:txBody>
                </p:sp>
              </p:grpSp>
              <p:sp>
                <p:nvSpPr>
                  <p:cNvPr id="959" name="Oval 958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6549256" y="3811266"/>
                    <a:ext cx="118872" cy="1204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960" name="Oval 959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7438725" y="2303705"/>
                    <a:ext cx="118872" cy="1204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  <p:grpSp>
              <p:nvGrpSpPr>
                <p:cNvPr id="940" name="Group 939"/>
                <p:cNvGrpSpPr/>
                <p:nvPr/>
              </p:nvGrpSpPr>
              <p:grpSpPr>
                <a:xfrm>
                  <a:off x="5310687" y="1847664"/>
                  <a:ext cx="312999" cy="2194741"/>
                  <a:chOff x="3078480" y="1755296"/>
                  <a:chExt cx="312999" cy="2194741"/>
                </a:xfrm>
              </p:grpSpPr>
              <p:sp>
                <p:nvSpPr>
                  <p:cNvPr id="949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1755296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1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50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363774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3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5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059535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>
                        <a:latin typeface="Helvetica"/>
                        <a:cs typeface="Helvetica"/>
                      </a:rPr>
                      <a:t>2</a:t>
                    </a:r>
                  </a:p>
                </p:txBody>
              </p:sp>
              <p:sp>
                <p:nvSpPr>
                  <p:cNvPr id="952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668013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4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5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972252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5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54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327649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6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55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3580727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7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941" name="Group 940"/>
                <p:cNvGrpSpPr/>
                <p:nvPr/>
              </p:nvGrpSpPr>
              <p:grpSpPr>
                <a:xfrm>
                  <a:off x="5550288" y="1576089"/>
                  <a:ext cx="2091097" cy="369310"/>
                  <a:chOff x="3318081" y="1483721"/>
                  <a:chExt cx="2091097" cy="369310"/>
                </a:xfrm>
              </p:grpSpPr>
              <p:sp>
                <p:nvSpPr>
                  <p:cNvPr id="942" name="Rectangle 941"/>
                  <p:cNvSpPr>
                    <a:spLocks noChangeArrowheads="1"/>
                  </p:cNvSpPr>
                  <p:nvPr/>
                </p:nvSpPr>
                <p:spPr bwMode="auto">
                  <a:xfrm>
                    <a:off x="420713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4</a:t>
                    </a:r>
                  </a:p>
                </p:txBody>
              </p:sp>
              <p:sp>
                <p:nvSpPr>
                  <p:cNvPr id="943" name="Rectangle 942"/>
                  <p:cNvSpPr>
                    <a:spLocks noChangeArrowheads="1"/>
                  </p:cNvSpPr>
                  <p:nvPr/>
                </p:nvSpPr>
                <p:spPr bwMode="auto">
                  <a:xfrm>
                    <a:off x="450348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5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44" name="Rectangle 943"/>
                  <p:cNvSpPr>
                    <a:spLocks noChangeArrowheads="1"/>
                  </p:cNvSpPr>
                  <p:nvPr/>
                </p:nvSpPr>
                <p:spPr bwMode="auto">
                  <a:xfrm>
                    <a:off x="479983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6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45" name="Rectangle 944"/>
                  <p:cNvSpPr>
                    <a:spLocks noChangeArrowheads="1"/>
                  </p:cNvSpPr>
                  <p:nvPr/>
                </p:nvSpPr>
                <p:spPr bwMode="auto">
                  <a:xfrm>
                    <a:off x="5096179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7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46" name="Rectangle 945"/>
                  <p:cNvSpPr>
                    <a:spLocks noChangeArrowheads="1"/>
                  </p:cNvSpPr>
                  <p:nvPr/>
                </p:nvSpPr>
                <p:spPr bwMode="auto">
                  <a:xfrm>
                    <a:off x="391078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3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47" name="Rectangle 946"/>
                  <p:cNvSpPr>
                    <a:spLocks noChangeArrowheads="1"/>
                  </p:cNvSpPr>
                  <p:nvPr/>
                </p:nvSpPr>
                <p:spPr bwMode="auto">
                  <a:xfrm>
                    <a:off x="361443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2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48" name="Rectangle 947"/>
                  <p:cNvSpPr>
                    <a:spLocks noChangeArrowheads="1"/>
                  </p:cNvSpPr>
                  <p:nvPr/>
                </p:nvSpPr>
                <p:spPr bwMode="auto">
                  <a:xfrm>
                    <a:off x="331808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1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grpSp>
          <p:nvGrpSpPr>
            <p:cNvPr id="841" name="Group 840"/>
            <p:cNvGrpSpPr/>
            <p:nvPr/>
          </p:nvGrpSpPr>
          <p:grpSpPr>
            <a:xfrm>
              <a:off x="3741798" y="242895"/>
              <a:ext cx="1760661" cy="1312402"/>
              <a:chOff x="1205144" y="3766524"/>
              <a:chExt cx="1760661" cy="1312402"/>
            </a:xfrm>
          </p:grpSpPr>
          <p:grpSp>
            <p:nvGrpSpPr>
              <p:cNvPr id="915" name="Group 914"/>
              <p:cNvGrpSpPr/>
              <p:nvPr/>
            </p:nvGrpSpPr>
            <p:grpSpPr>
              <a:xfrm>
                <a:off x="1335803" y="4157242"/>
                <a:ext cx="219364" cy="718577"/>
                <a:chOff x="1335803" y="4157242"/>
                <a:chExt cx="219364" cy="718577"/>
              </a:xfrm>
            </p:grpSpPr>
            <p:sp>
              <p:nvSpPr>
                <p:cNvPr id="935" name="Line 24"/>
                <p:cNvSpPr>
                  <a:spLocks noChangeAspect="1" noChangeShapeType="1"/>
                </p:cNvSpPr>
                <p:nvPr/>
              </p:nvSpPr>
              <p:spPr bwMode="auto">
                <a:xfrm rot="1855532" flipH="1" flipV="1">
                  <a:off x="1410849" y="4293113"/>
                  <a:ext cx="1443" cy="12326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936" name="Freeform 25"/>
                <p:cNvSpPr>
                  <a:spLocks/>
                </p:cNvSpPr>
                <p:nvPr/>
              </p:nvSpPr>
              <p:spPr bwMode="auto">
                <a:xfrm>
                  <a:off x="1335803" y="4157242"/>
                  <a:ext cx="219364" cy="718577"/>
                </a:xfrm>
                <a:custGeom>
                  <a:avLst/>
                  <a:gdLst>
                    <a:gd name="T0" fmla="*/ 152 w 152"/>
                    <a:gd name="T1" fmla="*/ 513 h 513"/>
                    <a:gd name="T2" fmla="*/ 38 w 152"/>
                    <a:gd name="T3" fmla="*/ 371 h 513"/>
                    <a:gd name="T4" fmla="*/ 19 w 152"/>
                    <a:gd name="T5" fmla="*/ 212 h 513"/>
                    <a:gd name="T6" fmla="*/ 152 w 152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2" h="513">
                      <a:moveTo>
                        <a:pt x="152" y="513"/>
                      </a:moveTo>
                      <a:cubicBezTo>
                        <a:pt x="106" y="467"/>
                        <a:pt x="60" y="421"/>
                        <a:pt x="38" y="371"/>
                      </a:cubicBezTo>
                      <a:cubicBezTo>
                        <a:pt x="16" y="321"/>
                        <a:pt x="0" y="274"/>
                        <a:pt x="19" y="212"/>
                      </a:cubicBezTo>
                      <a:cubicBezTo>
                        <a:pt x="38" y="150"/>
                        <a:pt x="95" y="75"/>
                        <a:pt x="152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916" name="Group 915"/>
              <p:cNvGrpSpPr/>
              <p:nvPr/>
            </p:nvGrpSpPr>
            <p:grpSpPr>
              <a:xfrm>
                <a:off x="1589803" y="4157242"/>
                <a:ext cx="219364" cy="718577"/>
                <a:chOff x="1589803" y="4157242"/>
                <a:chExt cx="219364" cy="718577"/>
              </a:xfrm>
            </p:grpSpPr>
            <p:sp>
              <p:nvSpPr>
                <p:cNvPr id="933" name="Line 27"/>
                <p:cNvSpPr>
                  <a:spLocks noChangeAspect="1" noChangeShapeType="1"/>
                </p:cNvSpPr>
                <p:nvPr/>
              </p:nvSpPr>
              <p:spPr bwMode="auto">
                <a:xfrm rot="1855532">
                  <a:off x="1732678" y="4616683"/>
                  <a:ext cx="1443" cy="12326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934" name="Freeform 28"/>
                <p:cNvSpPr>
                  <a:spLocks/>
                </p:cNvSpPr>
                <p:nvPr/>
              </p:nvSpPr>
              <p:spPr bwMode="auto">
                <a:xfrm flipH="1" flipV="1">
                  <a:off x="1589803" y="4157242"/>
                  <a:ext cx="219364" cy="718577"/>
                </a:xfrm>
                <a:custGeom>
                  <a:avLst/>
                  <a:gdLst>
                    <a:gd name="T0" fmla="*/ 152 w 152"/>
                    <a:gd name="T1" fmla="*/ 513 h 513"/>
                    <a:gd name="T2" fmla="*/ 38 w 152"/>
                    <a:gd name="T3" fmla="*/ 371 h 513"/>
                    <a:gd name="T4" fmla="*/ 19 w 152"/>
                    <a:gd name="T5" fmla="*/ 212 h 513"/>
                    <a:gd name="T6" fmla="*/ 152 w 152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2" h="513">
                      <a:moveTo>
                        <a:pt x="152" y="513"/>
                      </a:moveTo>
                      <a:cubicBezTo>
                        <a:pt x="106" y="467"/>
                        <a:pt x="60" y="421"/>
                        <a:pt x="38" y="371"/>
                      </a:cubicBezTo>
                      <a:cubicBezTo>
                        <a:pt x="16" y="321"/>
                        <a:pt x="0" y="274"/>
                        <a:pt x="19" y="212"/>
                      </a:cubicBezTo>
                      <a:cubicBezTo>
                        <a:pt x="38" y="150"/>
                        <a:pt x="95" y="75"/>
                        <a:pt x="152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917" name="Group 916"/>
              <p:cNvGrpSpPr/>
              <p:nvPr/>
            </p:nvGrpSpPr>
            <p:grpSpPr>
              <a:xfrm>
                <a:off x="1555166" y="3962540"/>
                <a:ext cx="1121352" cy="186298"/>
                <a:chOff x="1555166" y="3962540"/>
                <a:chExt cx="1121352" cy="186298"/>
              </a:xfrm>
            </p:grpSpPr>
            <p:sp>
              <p:nvSpPr>
                <p:cNvPr id="931" name="Line 30"/>
                <p:cNvSpPr>
                  <a:spLocks noChangeAspect="1" noChangeShapeType="1"/>
                </p:cNvSpPr>
                <p:nvPr/>
              </p:nvSpPr>
              <p:spPr bwMode="auto">
                <a:xfrm rot="17163330" flipH="1">
                  <a:off x="2309971" y="3939661"/>
                  <a:ext cx="1401" cy="1270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932" name="Freeform 31"/>
                <p:cNvSpPr>
                  <a:spLocks/>
                </p:cNvSpPr>
                <p:nvPr/>
              </p:nvSpPr>
              <p:spPr bwMode="auto">
                <a:xfrm>
                  <a:off x="1555166" y="3962540"/>
                  <a:ext cx="1121352" cy="186298"/>
                </a:xfrm>
                <a:custGeom>
                  <a:avLst/>
                  <a:gdLst>
                    <a:gd name="T0" fmla="*/ 0 w 777"/>
                    <a:gd name="T1" fmla="*/ 124 h 133"/>
                    <a:gd name="T2" fmla="*/ 375 w 777"/>
                    <a:gd name="T3" fmla="*/ 1 h 133"/>
                    <a:gd name="T4" fmla="*/ 777 w 777"/>
                    <a:gd name="T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7" h="133">
                      <a:moveTo>
                        <a:pt x="0" y="124"/>
                      </a:moveTo>
                      <a:cubicBezTo>
                        <a:pt x="123" y="62"/>
                        <a:pt x="246" y="0"/>
                        <a:pt x="375" y="1"/>
                      </a:cubicBezTo>
                      <a:cubicBezTo>
                        <a:pt x="504" y="2"/>
                        <a:pt x="640" y="67"/>
                        <a:pt x="777" y="1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918" name="Group 917"/>
              <p:cNvGrpSpPr/>
              <p:nvPr/>
            </p:nvGrpSpPr>
            <p:grpSpPr>
              <a:xfrm>
                <a:off x="1572485" y="4892628"/>
                <a:ext cx="1121352" cy="186298"/>
                <a:chOff x="1572485" y="4892628"/>
                <a:chExt cx="1121352" cy="186298"/>
              </a:xfrm>
            </p:grpSpPr>
            <p:sp>
              <p:nvSpPr>
                <p:cNvPr id="929" name="Line 55"/>
                <p:cNvSpPr>
                  <a:spLocks noChangeAspect="1" noChangeShapeType="1"/>
                </p:cNvSpPr>
                <p:nvPr/>
              </p:nvSpPr>
              <p:spPr bwMode="auto">
                <a:xfrm rot="17163330" flipV="1">
                  <a:off x="1936188" y="4974805"/>
                  <a:ext cx="1401" cy="1270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930" name="Freeform 56"/>
                <p:cNvSpPr>
                  <a:spLocks/>
                </p:cNvSpPr>
                <p:nvPr/>
              </p:nvSpPr>
              <p:spPr bwMode="auto">
                <a:xfrm flipH="1" flipV="1">
                  <a:off x="1572485" y="4892628"/>
                  <a:ext cx="1121352" cy="186298"/>
                </a:xfrm>
                <a:custGeom>
                  <a:avLst/>
                  <a:gdLst>
                    <a:gd name="T0" fmla="*/ 0 w 777"/>
                    <a:gd name="T1" fmla="*/ 124 h 133"/>
                    <a:gd name="T2" fmla="*/ 375 w 777"/>
                    <a:gd name="T3" fmla="*/ 1 h 133"/>
                    <a:gd name="T4" fmla="*/ 777 w 777"/>
                    <a:gd name="T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7" h="133">
                      <a:moveTo>
                        <a:pt x="0" y="124"/>
                      </a:moveTo>
                      <a:cubicBezTo>
                        <a:pt x="123" y="62"/>
                        <a:pt x="246" y="0"/>
                        <a:pt x="375" y="1"/>
                      </a:cubicBezTo>
                      <a:cubicBezTo>
                        <a:pt x="504" y="2"/>
                        <a:pt x="640" y="67"/>
                        <a:pt x="777" y="1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sp>
            <p:nvSpPr>
              <p:cNvPr id="919" name="Line 61"/>
              <p:cNvSpPr>
                <a:spLocks noChangeAspect="1" noChangeShapeType="1"/>
              </p:cNvSpPr>
              <p:nvPr/>
            </p:nvSpPr>
            <p:spPr bwMode="auto">
              <a:xfrm rot="1855532">
                <a:off x="2829496" y="4616683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920" name="Freeform 919"/>
              <p:cNvSpPr>
                <a:spLocks/>
              </p:cNvSpPr>
              <p:nvPr/>
            </p:nvSpPr>
            <p:spPr bwMode="auto">
              <a:xfrm flipH="1" flipV="1">
                <a:off x="2686621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921" name="Rectangle 104"/>
              <p:cNvSpPr>
                <a:spLocks noChangeArrowheads="1"/>
              </p:cNvSpPr>
              <p:nvPr/>
            </p:nvSpPr>
            <p:spPr bwMode="auto">
              <a:xfrm>
                <a:off x="1205144" y="4692170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4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22" name="Rectangle 921"/>
              <p:cNvSpPr>
                <a:spLocks noChangeArrowheads="1"/>
              </p:cNvSpPr>
              <p:nvPr/>
            </p:nvSpPr>
            <p:spPr bwMode="auto">
              <a:xfrm>
                <a:off x="2652806" y="3766524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2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23" name="Oval 922"/>
              <p:cNvSpPr>
                <a:spLocks noChangeArrowheads="1"/>
              </p:cNvSpPr>
              <p:nvPr/>
            </p:nvSpPr>
            <p:spPr bwMode="auto">
              <a:xfrm>
                <a:off x="1485894" y="4068996"/>
                <a:ext cx="164592" cy="168088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spcBef>
                    <a:spcPct val="45000"/>
                  </a:spcBef>
                  <a:defRPr/>
                </a:pPr>
                <a:endParaRPr lang="en-US" sz="2400">
                  <a:latin typeface="Verdana" charset="0"/>
                </a:endParaRPr>
              </a:p>
            </p:txBody>
          </p:sp>
          <p:sp>
            <p:nvSpPr>
              <p:cNvPr id="924" name="Oval 923"/>
              <p:cNvSpPr>
                <a:spLocks noChangeArrowheads="1"/>
              </p:cNvSpPr>
              <p:nvPr/>
            </p:nvSpPr>
            <p:spPr bwMode="auto">
              <a:xfrm>
                <a:off x="2594257" y="4068996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925" name="Oval 924"/>
              <p:cNvSpPr>
                <a:spLocks noChangeArrowheads="1"/>
              </p:cNvSpPr>
              <p:nvPr/>
            </p:nvSpPr>
            <p:spPr bwMode="auto">
              <a:xfrm>
                <a:off x="2594257" y="4808584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926" name="Oval 71"/>
              <p:cNvSpPr>
                <a:spLocks noChangeArrowheads="1"/>
              </p:cNvSpPr>
              <p:nvPr/>
            </p:nvSpPr>
            <p:spPr bwMode="auto">
              <a:xfrm>
                <a:off x="1485894" y="4808584"/>
                <a:ext cx="164592" cy="16808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927" name="Rectangle 926"/>
              <p:cNvSpPr>
                <a:spLocks noChangeArrowheads="1"/>
              </p:cNvSpPr>
              <p:nvPr/>
            </p:nvSpPr>
            <p:spPr bwMode="auto">
              <a:xfrm>
                <a:off x="1281210" y="37742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28" name="Rectangle 927"/>
              <p:cNvSpPr>
                <a:spLocks noChangeArrowheads="1"/>
              </p:cNvSpPr>
              <p:nvPr/>
            </p:nvSpPr>
            <p:spPr bwMode="auto">
              <a:xfrm>
                <a:off x="2376598" y="461020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7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42" name="Group 841"/>
            <p:cNvGrpSpPr/>
            <p:nvPr/>
          </p:nvGrpSpPr>
          <p:grpSpPr>
            <a:xfrm>
              <a:off x="395093" y="1714629"/>
              <a:ext cx="2451131" cy="2666440"/>
              <a:chOff x="4552470" y="155814"/>
              <a:chExt cx="2451131" cy="2666440"/>
            </a:xfrm>
          </p:grpSpPr>
          <p:sp>
            <p:nvSpPr>
              <p:cNvPr id="891" name="Text Box 118"/>
              <p:cNvSpPr txBox="1">
                <a:spLocks noChangeArrowheads="1"/>
              </p:cNvSpPr>
              <p:nvPr/>
            </p:nvSpPr>
            <p:spPr bwMode="auto">
              <a:xfrm>
                <a:off x="4552470" y="155814"/>
                <a:ext cx="439411" cy="575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048" tIns="41025" rIns="82048" bIns="41025">
                <a:spAutoFit/>
              </a:bodyPr>
              <a:lstStyle/>
              <a:p>
                <a:pPr algn="r">
                  <a:defRPr/>
                </a:pPr>
                <a:r>
                  <a:rPr lang="en-US" sz="3200" b="1" dirty="0" smtClean="0">
                    <a:latin typeface="Times"/>
                    <a:cs typeface="Times"/>
                  </a:rPr>
                  <a:t>B</a:t>
                </a:r>
                <a:endParaRPr lang="en-US" sz="3600" b="1" baseline="30000" dirty="0">
                  <a:latin typeface="Times"/>
                  <a:cs typeface="Times"/>
                </a:endParaRPr>
              </a:p>
            </p:txBody>
          </p:sp>
          <p:grpSp>
            <p:nvGrpSpPr>
              <p:cNvPr id="892" name="Group 891"/>
              <p:cNvGrpSpPr/>
              <p:nvPr/>
            </p:nvGrpSpPr>
            <p:grpSpPr>
              <a:xfrm>
                <a:off x="4672903" y="355938"/>
                <a:ext cx="2330698" cy="2466316"/>
                <a:chOff x="5310687" y="1576089"/>
                <a:chExt cx="2330698" cy="2466316"/>
              </a:xfrm>
            </p:grpSpPr>
            <p:grpSp>
              <p:nvGrpSpPr>
                <p:cNvPr id="893" name="Group 892"/>
                <p:cNvGrpSpPr/>
                <p:nvPr/>
              </p:nvGrpSpPr>
              <p:grpSpPr>
                <a:xfrm>
                  <a:off x="5601563" y="1958761"/>
                  <a:ext cx="2011680" cy="2011680"/>
                  <a:chOff x="5601563" y="1958761"/>
                  <a:chExt cx="2011680" cy="2011680"/>
                </a:xfrm>
              </p:grpSpPr>
              <p:sp>
                <p:nvSpPr>
                  <p:cNvPr id="910" name="Rectangle 909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5601563" y="1958761"/>
                    <a:ext cx="2011680" cy="2011680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911" name="Oval 910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6845745" y="3811266"/>
                    <a:ext cx="118872" cy="1204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grpSp>
                <p:nvGrpSpPr>
                  <p:cNvPr id="912" name="Group 911"/>
                  <p:cNvGrpSpPr/>
                  <p:nvPr/>
                </p:nvGrpSpPr>
                <p:grpSpPr>
                  <a:xfrm>
                    <a:off x="6844949" y="2304501"/>
                    <a:ext cx="713443" cy="118872"/>
                    <a:chOff x="4612742" y="2207917"/>
                    <a:chExt cx="713443" cy="118872"/>
                  </a:xfrm>
                  <a:solidFill>
                    <a:srgbClr val="000000"/>
                  </a:solidFill>
                </p:grpSpPr>
                <p:sp>
                  <p:nvSpPr>
                    <p:cNvPr id="913" name="Oval 912"/>
                    <p:cNvSpPr>
                      <a:spLocks noChangeArrowheads="1"/>
                    </p:cNvSpPr>
                    <p:nvPr/>
                  </p:nvSpPr>
                  <p:spPr bwMode="auto">
                    <a:xfrm rot="5400000" flipV="1">
                      <a:off x="4613538" y="2207121"/>
                      <a:ext cx="118872" cy="120463"/>
                    </a:xfrm>
                    <a:prstGeom prst="ellips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1800"/>
                    </a:p>
                  </p:txBody>
                </p:sp>
                <p:sp>
                  <p:nvSpPr>
                    <p:cNvPr id="914" name="Oval 913"/>
                    <p:cNvSpPr>
                      <a:spLocks noChangeArrowheads="1"/>
                    </p:cNvSpPr>
                    <p:nvPr/>
                  </p:nvSpPr>
                  <p:spPr bwMode="auto">
                    <a:xfrm rot="5400000" flipV="1">
                      <a:off x="5206518" y="2207121"/>
                      <a:ext cx="118872" cy="120463"/>
                    </a:xfrm>
                    <a:prstGeom prst="ellips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1800"/>
                    </a:p>
                  </p:txBody>
                </p:sp>
              </p:grpSp>
            </p:grpSp>
            <p:grpSp>
              <p:nvGrpSpPr>
                <p:cNvPr id="894" name="Group 893"/>
                <p:cNvGrpSpPr/>
                <p:nvPr/>
              </p:nvGrpSpPr>
              <p:grpSpPr>
                <a:xfrm>
                  <a:off x="5310687" y="1847664"/>
                  <a:ext cx="312999" cy="2194741"/>
                  <a:chOff x="3078480" y="1755296"/>
                  <a:chExt cx="312999" cy="2194741"/>
                </a:xfrm>
              </p:grpSpPr>
              <p:sp>
                <p:nvSpPr>
                  <p:cNvPr id="90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1755296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1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04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363774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3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05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059535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>
                        <a:latin typeface="Helvetica"/>
                        <a:cs typeface="Helvetica"/>
                      </a:rPr>
                      <a:t>2</a:t>
                    </a:r>
                  </a:p>
                </p:txBody>
              </p:sp>
              <p:sp>
                <p:nvSpPr>
                  <p:cNvPr id="906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668013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4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07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972252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5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08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327649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6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09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3580727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7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895" name="Group 894"/>
                <p:cNvGrpSpPr/>
                <p:nvPr/>
              </p:nvGrpSpPr>
              <p:grpSpPr>
                <a:xfrm>
                  <a:off x="5550288" y="1576089"/>
                  <a:ext cx="2091097" cy="369310"/>
                  <a:chOff x="3318081" y="1483721"/>
                  <a:chExt cx="2091097" cy="369310"/>
                </a:xfrm>
              </p:grpSpPr>
              <p:sp>
                <p:nvSpPr>
                  <p:cNvPr id="896" name="Rectangle 895"/>
                  <p:cNvSpPr>
                    <a:spLocks noChangeArrowheads="1"/>
                  </p:cNvSpPr>
                  <p:nvPr/>
                </p:nvSpPr>
                <p:spPr bwMode="auto">
                  <a:xfrm>
                    <a:off x="420713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4</a:t>
                    </a:r>
                  </a:p>
                </p:txBody>
              </p:sp>
              <p:sp>
                <p:nvSpPr>
                  <p:cNvPr id="897" name="Rectangle 896"/>
                  <p:cNvSpPr>
                    <a:spLocks noChangeArrowheads="1"/>
                  </p:cNvSpPr>
                  <p:nvPr/>
                </p:nvSpPr>
                <p:spPr bwMode="auto">
                  <a:xfrm>
                    <a:off x="450348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5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898" name="Rectangle 897"/>
                  <p:cNvSpPr>
                    <a:spLocks noChangeArrowheads="1"/>
                  </p:cNvSpPr>
                  <p:nvPr/>
                </p:nvSpPr>
                <p:spPr bwMode="auto">
                  <a:xfrm>
                    <a:off x="479983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6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899" name="Rectangle 898"/>
                  <p:cNvSpPr>
                    <a:spLocks noChangeArrowheads="1"/>
                  </p:cNvSpPr>
                  <p:nvPr/>
                </p:nvSpPr>
                <p:spPr bwMode="auto">
                  <a:xfrm>
                    <a:off x="5096179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7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00" name="Rectangle 899"/>
                  <p:cNvSpPr>
                    <a:spLocks noChangeArrowheads="1"/>
                  </p:cNvSpPr>
                  <p:nvPr/>
                </p:nvSpPr>
                <p:spPr bwMode="auto">
                  <a:xfrm>
                    <a:off x="391078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3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01" name="Rectangle 900"/>
                  <p:cNvSpPr>
                    <a:spLocks noChangeArrowheads="1"/>
                  </p:cNvSpPr>
                  <p:nvPr/>
                </p:nvSpPr>
                <p:spPr bwMode="auto">
                  <a:xfrm>
                    <a:off x="361443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2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02" name="Rectangle 901"/>
                  <p:cNvSpPr>
                    <a:spLocks noChangeArrowheads="1"/>
                  </p:cNvSpPr>
                  <p:nvPr/>
                </p:nvSpPr>
                <p:spPr bwMode="auto">
                  <a:xfrm>
                    <a:off x="331808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1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grpSp>
          <p:nvGrpSpPr>
            <p:cNvPr id="843" name="Group 842"/>
            <p:cNvGrpSpPr/>
            <p:nvPr/>
          </p:nvGrpSpPr>
          <p:grpSpPr>
            <a:xfrm>
              <a:off x="815822" y="270522"/>
              <a:ext cx="1717722" cy="1257149"/>
              <a:chOff x="7629419" y="5086700"/>
              <a:chExt cx="1717722" cy="1257149"/>
            </a:xfrm>
          </p:grpSpPr>
          <p:sp>
            <p:nvSpPr>
              <p:cNvPr id="878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8705793" y="6010631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79" name="Freeform 47"/>
              <p:cNvSpPr>
                <a:spLocks/>
              </p:cNvSpPr>
              <p:nvPr/>
            </p:nvSpPr>
            <p:spPr bwMode="auto">
              <a:xfrm>
                <a:off x="7950988" y="6033510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80" name="Line 61"/>
              <p:cNvSpPr>
                <a:spLocks noChangeAspect="1" noChangeShapeType="1"/>
              </p:cNvSpPr>
              <p:nvPr/>
            </p:nvSpPr>
            <p:spPr bwMode="auto">
              <a:xfrm rot="1855532">
                <a:off x="8082317" y="5936859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81" name="Freeform 880"/>
              <p:cNvSpPr>
                <a:spLocks/>
              </p:cNvSpPr>
              <p:nvPr/>
            </p:nvSpPr>
            <p:spPr bwMode="auto">
              <a:xfrm flipH="1" flipV="1">
                <a:off x="7939442" y="5477418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882" name="Group 881"/>
              <p:cNvGrpSpPr/>
              <p:nvPr/>
            </p:nvGrpSpPr>
            <p:grpSpPr>
              <a:xfrm>
                <a:off x="7959647" y="5481620"/>
                <a:ext cx="1102591" cy="760599"/>
                <a:chOff x="2706826" y="4161444"/>
                <a:chExt cx="1102591" cy="760599"/>
              </a:xfrm>
            </p:grpSpPr>
            <p:sp>
              <p:nvSpPr>
                <p:cNvPr id="889" name="Line 67"/>
                <p:cNvSpPr>
                  <a:spLocks noChangeAspect="1" noChangeShapeType="1"/>
                </p:cNvSpPr>
                <p:nvPr/>
              </p:nvSpPr>
              <p:spPr bwMode="auto">
                <a:xfrm rot="19202490" flipH="1">
                  <a:off x="3540985" y="4454198"/>
                  <a:ext cx="1443" cy="12326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890" name="Freeform 68"/>
                <p:cNvSpPr>
                  <a:spLocks/>
                </p:cNvSpPr>
                <p:nvPr/>
              </p:nvSpPr>
              <p:spPr bwMode="auto">
                <a:xfrm rot="10800000" flipH="1">
                  <a:off x="2706826" y="4161444"/>
                  <a:ext cx="1102591" cy="760599"/>
                </a:xfrm>
                <a:custGeom>
                  <a:avLst/>
                  <a:gdLst>
                    <a:gd name="T0" fmla="*/ 753 w 764"/>
                    <a:gd name="T1" fmla="*/ 0 h 543"/>
                    <a:gd name="T2" fmla="*/ 764 w 764"/>
                    <a:gd name="T3" fmla="*/ 14 h 543"/>
                    <a:gd name="T4" fmla="*/ 485 w 764"/>
                    <a:gd name="T5" fmla="*/ 380 h 543"/>
                    <a:gd name="T6" fmla="*/ 0 w 764"/>
                    <a:gd name="T7" fmla="*/ 543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64" h="543">
                      <a:moveTo>
                        <a:pt x="753" y="0"/>
                      </a:moveTo>
                      <a:lnTo>
                        <a:pt x="764" y="14"/>
                      </a:lnTo>
                      <a:cubicBezTo>
                        <a:pt x="719" y="77"/>
                        <a:pt x="612" y="292"/>
                        <a:pt x="485" y="380"/>
                      </a:cubicBezTo>
                      <a:cubicBezTo>
                        <a:pt x="358" y="468"/>
                        <a:pt x="179" y="505"/>
                        <a:pt x="0" y="54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sp>
            <p:nvSpPr>
              <p:cNvPr id="883" name="Rectangle 882"/>
              <p:cNvSpPr>
                <a:spLocks noChangeArrowheads="1"/>
              </p:cNvSpPr>
              <p:nvPr/>
            </p:nvSpPr>
            <p:spPr bwMode="auto">
              <a:xfrm>
                <a:off x="7905627" y="5086700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2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84" name="Oval 883"/>
              <p:cNvSpPr>
                <a:spLocks noChangeArrowheads="1"/>
              </p:cNvSpPr>
              <p:nvPr/>
            </p:nvSpPr>
            <p:spPr bwMode="auto">
              <a:xfrm>
                <a:off x="7847078" y="5389172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85" name="Oval 884"/>
              <p:cNvSpPr>
                <a:spLocks noChangeArrowheads="1"/>
              </p:cNvSpPr>
              <p:nvPr/>
            </p:nvSpPr>
            <p:spPr bwMode="auto">
              <a:xfrm>
                <a:off x="7847078" y="6128760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86" name="Oval 885"/>
              <p:cNvSpPr>
                <a:spLocks noChangeArrowheads="1"/>
              </p:cNvSpPr>
              <p:nvPr/>
            </p:nvSpPr>
            <p:spPr bwMode="auto">
              <a:xfrm>
                <a:off x="8925558" y="6121289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87" name="Rectangle 886"/>
              <p:cNvSpPr>
                <a:spLocks noChangeArrowheads="1"/>
              </p:cNvSpPr>
              <p:nvPr/>
            </p:nvSpPr>
            <p:spPr bwMode="auto">
              <a:xfrm>
                <a:off x="9034142" y="5974539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5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88" name="Rectangle 887"/>
              <p:cNvSpPr>
                <a:spLocks noChangeArrowheads="1"/>
              </p:cNvSpPr>
              <p:nvPr/>
            </p:nvSpPr>
            <p:spPr bwMode="auto">
              <a:xfrm>
                <a:off x="7629419" y="5930377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7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844" name="Rectangle 843"/>
            <p:cNvSpPr/>
            <p:nvPr/>
          </p:nvSpPr>
          <p:spPr>
            <a:xfrm>
              <a:off x="2991253" y="575931"/>
              <a:ext cx="5392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Symbol" charset="2"/>
                  <a:cs typeface="Symbol" charset="2"/>
                  <a:sym typeface="Symbol"/>
                </a:rPr>
                <a:t></a:t>
              </a:r>
              <a:r>
                <a:rPr lang="en-US" sz="3600" dirty="0">
                  <a:latin typeface="Symbol" charset="2"/>
                  <a:cs typeface="Symbol" charset="2"/>
                </a:rPr>
                <a:t> </a:t>
              </a: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2991253" y="2927356"/>
              <a:ext cx="5392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Symbol" charset="2"/>
                  <a:cs typeface="Symbol" charset="2"/>
                  <a:sym typeface="Symbol"/>
                </a:rPr>
                <a:t></a:t>
              </a:r>
              <a:r>
                <a:rPr lang="en-US" sz="3600" dirty="0">
                  <a:latin typeface="Symbol" charset="2"/>
                  <a:cs typeface="Symbol" charset="2"/>
                </a:rPr>
                <a:t> </a:t>
              </a:r>
            </a:p>
          </p:txBody>
        </p:sp>
        <p:grpSp>
          <p:nvGrpSpPr>
            <p:cNvPr id="846" name="Group 845"/>
            <p:cNvGrpSpPr/>
            <p:nvPr/>
          </p:nvGrpSpPr>
          <p:grpSpPr>
            <a:xfrm>
              <a:off x="6912479" y="242895"/>
              <a:ext cx="2889176" cy="1312402"/>
              <a:chOff x="4458444" y="3316714"/>
              <a:chExt cx="2889176" cy="1312402"/>
            </a:xfrm>
          </p:grpSpPr>
          <p:grpSp>
            <p:nvGrpSpPr>
              <p:cNvPr id="849" name="Group 848"/>
              <p:cNvGrpSpPr/>
              <p:nvPr/>
            </p:nvGrpSpPr>
            <p:grpSpPr>
              <a:xfrm>
                <a:off x="4589103" y="3707432"/>
                <a:ext cx="219364" cy="718577"/>
                <a:chOff x="1335803" y="4157242"/>
                <a:chExt cx="219364" cy="718577"/>
              </a:xfrm>
            </p:grpSpPr>
            <p:sp>
              <p:nvSpPr>
                <p:cNvPr id="876" name="Line 24"/>
                <p:cNvSpPr>
                  <a:spLocks noChangeAspect="1" noChangeShapeType="1"/>
                </p:cNvSpPr>
                <p:nvPr/>
              </p:nvSpPr>
              <p:spPr bwMode="auto">
                <a:xfrm rot="1855532" flipH="1" flipV="1">
                  <a:off x="1410849" y="4293113"/>
                  <a:ext cx="1443" cy="12326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877" name="Freeform 25"/>
                <p:cNvSpPr>
                  <a:spLocks/>
                </p:cNvSpPr>
                <p:nvPr/>
              </p:nvSpPr>
              <p:spPr bwMode="auto">
                <a:xfrm>
                  <a:off x="1335803" y="4157242"/>
                  <a:ext cx="219364" cy="718577"/>
                </a:xfrm>
                <a:custGeom>
                  <a:avLst/>
                  <a:gdLst>
                    <a:gd name="T0" fmla="*/ 152 w 152"/>
                    <a:gd name="T1" fmla="*/ 513 h 513"/>
                    <a:gd name="T2" fmla="*/ 38 w 152"/>
                    <a:gd name="T3" fmla="*/ 371 h 513"/>
                    <a:gd name="T4" fmla="*/ 19 w 152"/>
                    <a:gd name="T5" fmla="*/ 212 h 513"/>
                    <a:gd name="T6" fmla="*/ 152 w 152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2" h="513">
                      <a:moveTo>
                        <a:pt x="152" y="513"/>
                      </a:moveTo>
                      <a:cubicBezTo>
                        <a:pt x="106" y="467"/>
                        <a:pt x="60" y="421"/>
                        <a:pt x="38" y="371"/>
                      </a:cubicBezTo>
                      <a:cubicBezTo>
                        <a:pt x="16" y="321"/>
                        <a:pt x="0" y="274"/>
                        <a:pt x="19" y="212"/>
                      </a:cubicBezTo>
                      <a:cubicBezTo>
                        <a:pt x="38" y="150"/>
                        <a:pt x="95" y="75"/>
                        <a:pt x="152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850" name="Group 849"/>
              <p:cNvGrpSpPr/>
              <p:nvPr/>
            </p:nvGrpSpPr>
            <p:grpSpPr>
              <a:xfrm>
                <a:off x="4843103" y="3707432"/>
                <a:ext cx="219364" cy="718577"/>
                <a:chOff x="1589803" y="4157242"/>
                <a:chExt cx="219364" cy="718577"/>
              </a:xfrm>
            </p:grpSpPr>
            <p:sp>
              <p:nvSpPr>
                <p:cNvPr id="874" name="Line 27"/>
                <p:cNvSpPr>
                  <a:spLocks noChangeAspect="1" noChangeShapeType="1"/>
                </p:cNvSpPr>
                <p:nvPr/>
              </p:nvSpPr>
              <p:spPr bwMode="auto">
                <a:xfrm rot="1855532">
                  <a:off x="1732678" y="4616683"/>
                  <a:ext cx="1443" cy="12326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875" name="Freeform 28"/>
                <p:cNvSpPr>
                  <a:spLocks/>
                </p:cNvSpPr>
                <p:nvPr/>
              </p:nvSpPr>
              <p:spPr bwMode="auto">
                <a:xfrm flipH="1" flipV="1">
                  <a:off x="1589803" y="4157242"/>
                  <a:ext cx="219364" cy="718577"/>
                </a:xfrm>
                <a:custGeom>
                  <a:avLst/>
                  <a:gdLst>
                    <a:gd name="T0" fmla="*/ 152 w 152"/>
                    <a:gd name="T1" fmla="*/ 513 h 513"/>
                    <a:gd name="T2" fmla="*/ 38 w 152"/>
                    <a:gd name="T3" fmla="*/ 371 h 513"/>
                    <a:gd name="T4" fmla="*/ 19 w 152"/>
                    <a:gd name="T5" fmla="*/ 212 h 513"/>
                    <a:gd name="T6" fmla="*/ 152 w 152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2" h="513">
                      <a:moveTo>
                        <a:pt x="152" y="513"/>
                      </a:moveTo>
                      <a:cubicBezTo>
                        <a:pt x="106" y="467"/>
                        <a:pt x="60" y="421"/>
                        <a:pt x="38" y="371"/>
                      </a:cubicBezTo>
                      <a:cubicBezTo>
                        <a:pt x="16" y="321"/>
                        <a:pt x="0" y="274"/>
                        <a:pt x="19" y="212"/>
                      </a:cubicBezTo>
                      <a:cubicBezTo>
                        <a:pt x="38" y="150"/>
                        <a:pt x="95" y="75"/>
                        <a:pt x="152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851" name="Group 850"/>
              <p:cNvGrpSpPr/>
              <p:nvPr/>
            </p:nvGrpSpPr>
            <p:grpSpPr>
              <a:xfrm>
                <a:off x="4808466" y="3512730"/>
                <a:ext cx="1121352" cy="186298"/>
                <a:chOff x="1555166" y="3962540"/>
                <a:chExt cx="1121352" cy="186298"/>
              </a:xfrm>
            </p:grpSpPr>
            <p:sp>
              <p:nvSpPr>
                <p:cNvPr id="872" name="Line 30"/>
                <p:cNvSpPr>
                  <a:spLocks noChangeAspect="1" noChangeShapeType="1"/>
                </p:cNvSpPr>
                <p:nvPr/>
              </p:nvSpPr>
              <p:spPr bwMode="auto">
                <a:xfrm rot="17163330" flipH="1">
                  <a:off x="2309971" y="3939661"/>
                  <a:ext cx="1401" cy="1270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873" name="Freeform 31"/>
                <p:cNvSpPr>
                  <a:spLocks/>
                </p:cNvSpPr>
                <p:nvPr/>
              </p:nvSpPr>
              <p:spPr bwMode="auto">
                <a:xfrm>
                  <a:off x="1555166" y="3962540"/>
                  <a:ext cx="1121352" cy="186298"/>
                </a:xfrm>
                <a:custGeom>
                  <a:avLst/>
                  <a:gdLst>
                    <a:gd name="T0" fmla="*/ 0 w 777"/>
                    <a:gd name="T1" fmla="*/ 124 h 133"/>
                    <a:gd name="T2" fmla="*/ 375 w 777"/>
                    <a:gd name="T3" fmla="*/ 1 h 133"/>
                    <a:gd name="T4" fmla="*/ 777 w 777"/>
                    <a:gd name="T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7" h="133">
                      <a:moveTo>
                        <a:pt x="0" y="124"/>
                      </a:moveTo>
                      <a:cubicBezTo>
                        <a:pt x="123" y="62"/>
                        <a:pt x="246" y="0"/>
                        <a:pt x="375" y="1"/>
                      </a:cubicBezTo>
                      <a:cubicBezTo>
                        <a:pt x="504" y="2"/>
                        <a:pt x="640" y="67"/>
                        <a:pt x="777" y="1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sp>
            <p:nvSpPr>
              <p:cNvPr id="852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6706272" y="4240645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53" name="Freeform 47"/>
              <p:cNvSpPr>
                <a:spLocks/>
              </p:cNvSpPr>
              <p:nvPr/>
            </p:nvSpPr>
            <p:spPr bwMode="auto">
              <a:xfrm>
                <a:off x="5951467" y="4263524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854" name="Group 853"/>
              <p:cNvGrpSpPr/>
              <p:nvPr/>
            </p:nvGrpSpPr>
            <p:grpSpPr>
              <a:xfrm>
                <a:off x="4825785" y="4442818"/>
                <a:ext cx="1121352" cy="186298"/>
                <a:chOff x="1572485" y="4892628"/>
                <a:chExt cx="1121352" cy="186298"/>
              </a:xfrm>
            </p:grpSpPr>
            <p:sp>
              <p:nvSpPr>
                <p:cNvPr id="870" name="Line 55"/>
                <p:cNvSpPr>
                  <a:spLocks noChangeAspect="1" noChangeShapeType="1"/>
                </p:cNvSpPr>
                <p:nvPr/>
              </p:nvSpPr>
              <p:spPr bwMode="auto">
                <a:xfrm rot="17163330" flipV="1">
                  <a:off x="1936188" y="4974805"/>
                  <a:ext cx="1401" cy="1270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871" name="Freeform 56"/>
                <p:cNvSpPr>
                  <a:spLocks/>
                </p:cNvSpPr>
                <p:nvPr/>
              </p:nvSpPr>
              <p:spPr bwMode="auto">
                <a:xfrm flipH="1" flipV="1">
                  <a:off x="1572485" y="4892628"/>
                  <a:ext cx="1121352" cy="186298"/>
                </a:xfrm>
                <a:custGeom>
                  <a:avLst/>
                  <a:gdLst>
                    <a:gd name="T0" fmla="*/ 0 w 777"/>
                    <a:gd name="T1" fmla="*/ 124 h 133"/>
                    <a:gd name="T2" fmla="*/ 375 w 777"/>
                    <a:gd name="T3" fmla="*/ 1 h 133"/>
                    <a:gd name="T4" fmla="*/ 777 w 777"/>
                    <a:gd name="T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7" h="133">
                      <a:moveTo>
                        <a:pt x="0" y="124"/>
                      </a:moveTo>
                      <a:cubicBezTo>
                        <a:pt x="123" y="62"/>
                        <a:pt x="246" y="0"/>
                        <a:pt x="375" y="1"/>
                      </a:cubicBezTo>
                      <a:cubicBezTo>
                        <a:pt x="504" y="2"/>
                        <a:pt x="640" y="67"/>
                        <a:pt x="777" y="1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sp>
            <p:nvSpPr>
              <p:cNvPr id="855" name="Line 61"/>
              <p:cNvSpPr>
                <a:spLocks noChangeAspect="1" noChangeShapeType="1"/>
              </p:cNvSpPr>
              <p:nvPr/>
            </p:nvSpPr>
            <p:spPr bwMode="auto">
              <a:xfrm rot="1855532">
                <a:off x="6082796" y="4166873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56" name="Freeform 855"/>
              <p:cNvSpPr>
                <a:spLocks/>
              </p:cNvSpPr>
              <p:nvPr/>
            </p:nvSpPr>
            <p:spPr bwMode="auto">
              <a:xfrm flipH="1" flipV="1">
                <a:off x="5939921" y="370743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857" name="Group 856"/>
              <p:cNvGrpSpPr/>
              <p:nvPr/>
            </p:nvGrpSpPr>
            <p:grpSpPr>
              <a:xfrm>
                <a:off x="5960126" y="3711634"/>
                <a:ext cx="1102591" cy="760599"/>
                <a:chOff x="2706826" y="4161444"/>
                <a:chExt cx="1102591" cy="760599"/>
              </a:xfrm>
            </p:grpSpPr>
            <p:sp>
              <p:nvSpPr>
                <p:cNvPr id="868" name="Line 67"/>
                <p:cNvSpPr>
                  <a:spLocks noChangeAspect="1" noChangeShapeType="1"/>
                </p:cNvSpPr>
                <p:nvPr/>
              </p:nvSpPr>
              <p:spPr bwMode="auto">
                <a:xfrm rot="19202490" flipH="1">
                  <a:off x="3540985" y="4454198"/>
                  <a:ext cx="1443" cy="12326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869" name="Freeform 68"/>
                <p:cNvSpPr>
                  <a:spLocks/>
                </p:cNvSpPr>
                <p:nvPr/>
              </p:nvSpPr>
              <p:spPr bwMode="auto">
                <a:xfrm rot="10800000" flipH="1">
                  <a:off x="2706826" y="4161444"/>
                  <a:ext cx="1102591" cy="760599"/>
                </a:xfrm>
                <a:custGeom>
                  <a:avLst/>
                  <a:gdLst>
                    <a:gd name="T0" fmla="*/ 753 w 764"/>
                    <a:gd name="T1" fmla="*/ 0 h 543"/>
                    <a:gd name="T2" fmla="*/ 764 w 764"/>
                    <a:gd name="T3" fmla="*/ 14 h 543"/>
                    <a:gd name="T4" fmla="*/ 485 w 764"/>
                    <a:gd name="T5" fmla="*/ 380 h 543"/>
                    <a:gd name="T6" fmla="*/ 0 w 764"/>
                    <a:gd name="T7" fmla="*/ 543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64" h="543">
                      <a:moveTo>
                        <a:pt x="753" y="0"/>
                      </a:moveTo>
                      <a:lnTo>
                        <a:pt x="764" y="14"/>
                      </a:lnTo>
                      <a:cubicBezTo>
                        <a:pt x="719" y="77"/>
                        <a:pt x="612" y="292"/>
                        <a:pt x="485" y="380"/>
                      </a:cubicBezTo>
                      <a:cubicBezTo>
                        <a:pt x="358" y="468"/>
                        <a:pt x="179" y="505"/>
                        <a:pt x="0" y="54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sp>
            <p:nvSpPr>
              <p:cNvPr id="858" name="Rectangle 104"/>
              <p:cNvSpPr>
                <a:spLocks noChangeArrowheads="1"/>
              </p:cNvSpPr>
              <p:nvPr/>
            </p:nvSpPr>
            <p:spPr bwMode="auto">
              <a:xfrm>
                <a:off x="4458444" y="4242360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4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59" name="Rectangle 858"/>
              <p:cNvSpPr>
                <a:spLocks noChangeArrowheads="1"/>
              </p:cNvSpPr>
              <p:nvPr/>
            </p:nvSpPr>
            <p:spPr bwMode="auto">
              <a:xfrm>
                <a:off x="5906106" y="3316714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2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60" name="Oval 859"/>
              <p:cNvSpPr>
                <a:spLocks noChangeArrowheads="1"/>
              </p:cNvSpPr>
              <p:nvPr/>
            </p:nvSpPr>
            <p:spPr bwMode="auto">
              <a:xfrm>
                <a:off x="4739194" y="3619186"/>
                <a:ext cx="164592" cy="168088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spcBef>
                    <a:spcPct val="45000"/>
                  </a:spcBef>
                  <a:defRPr/>
                </a:pPr>
                <a:endParaRPr lang="en-US" sz="2400">
                  <a:latin typeface="Verdana" charset="0"/>
                </a:endParaRPr>
              </a:p>
            </p:txBody>
          </p:sp>
          <p:sp>
            <p:nvSpPr>
              <p:cNvPr id="861" name="Oval 860"/>
              <p:cNvSpPr>
                <a:spLocks noChangeArrowheads="1"/>
              </p:cNvSpPr>
              <p:nvPr/>
            </p:nvSpPr>
            <p:spPr bwMode="auto">
              <a:xfrm>
                <a:off x="5847557" y="3619186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62" name="Oval 861"/>
              <p:cNvSpPr>
                <a:spLocks noChangeArrowheads="1"/>
              </p:cNvSpPr>
              <p:nvPr/>
            </p:nvSpPr>
            <p:spPr bwMode="auto">
              <a:xfrm>
                <a:off x="5847557" y="4358774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63" name="Oval 862"/>
              <p:cNvSpPr>
                <a:spLocks noChangeArrowheads="1"/>
              </p:cNvSpPr>
              <p:nvPr/>
            </p:nvSpPr>
            <p:spPr bwMode="auto">
              <a:xfrm>
                <a:off x="6926037" y="4351303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64" name="Oval 71"/>
              <p:cNvSpPr>
                <a:spLocks noChangeArrowheads="1"/>
              </p:cNvSpPr>
              <p:nvPr/>
            </p:nvSpPr>
            <p:spPr bwMode="auto">
              <a:xfrm>
                <a:off x="4739194" y="4358774"/>
                <a:ext cx="164592" cy="16808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65" name="Rectangle 864"/>
              <p:cNvSpPr>
                <a:spLocks noChangeArrowheads="1"/>
              </p:cNvSpPr>
              <p:nvPr/>
            </p:nvSpPr>
            <p:spPr bwMode="auto">
              <a:xfrm>
                <a:off x="4534510" y="332441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66" name="Rectangle 865"/>
              <p:cNvSpPr>
                <a:spLocks noChangeArrowheads="1"/>
              </p:cNvSpPr>
              <p:nvPr/>
            </p:nvSpPr>
            <p:spPr bwMode="auto">
              <a:xfrm>
                <a:off x="7034621" y="4204553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5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67" name="Rectangle 866"/>
              <p:cNvSpPr>
                <a:spLocks noChangeArrowheads="1"/>
              </p:cNvSpPr>
              <p:nvPr/>
            </p:nvSpPr>
            <p:spPr bwMode="auto">
              <a:xfrm>
                <a:off x="5629898" y="416039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7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847" name="Rectangle 846"/>
            <p:cNvSpPr/>
            <p:nvPr/>
          </p:nvSpPr>
          <p:spPr>
            <a:xfrm>
              <a:off x="6264529" y="575931"/>
              <a:ext cx="45427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Helvetica"/>
                  <a:cs typeface="Helvetica"/>
                  <a:sym typeface="Symbol"/>
                </a:rPr>
                <a:t>=</a:t>
              </a:r>
              <a:r>
                <a:rPr lang="en-US" sz="3600" dirty="0" smtClean="0">
                  <a:latin typeface="Helvetica"/>
                  <a:cs typeface="Helvetica"/>
                </a:rPr>
                <a:t> </a:t>
              </a:r>
              <a:endParaRPr lang="en-US" sz="3600" dirty="0">
                <a:latin typeface="Helvetica"/>
                <a:cs typeface="Helvetica"/>
              </a:endParaRP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6264529" y="2927356"/>
              <a:ext cx="45427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Helvetica"/>
                  <a:cs typeface="Helvetica"/>
                  <a:sym typeface="Symbol"/>
                </a:rPr>
                <a:t>=</a:t>
              </a:r>
              <a:r>
                <a:rPr lang="en-US" sz="3600" dirty="0" smtClean="0">
                  <a:latin typeface="Helvetica"/>
                  <a:cs typeface="Helvetica"/>
                </a:rPr>
                <a:t> </a:t>
              </a:r>
              <a:endParaRPr lang="en-US" sz="36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67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12479" y="1714629"/>
            <a:ext cx="2473774" cy="2666440"/>
            <a:chOff x="4529827" y="155814"/>
            <a:chExt cx="2473774" cy="2666440"/>
          </a:xfrm>
        </p:grpSpPr>
        <p:sp>
          <p:nvSpPr>
            <p:cNvPr id="103" name="Text Box 118"/>
            <p:cNvSpPr txBox="1">
              <a:spLocks noChangeArrowheads="1"/>
            </p:cNvSpPr>
            <p:nvPr/>
          </p:nvSpPr>
          <p:spPr bwMode="auto">
            <a:xfrm>
              <a:off x="4529827" y="155814"/>
              <a:ext cx="462054" cy="57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48" tIns="41025" rIns="82048" bIns="41025">
              <a:spAutoFit/>
            </a:bodyPr>
            <a:lstStyle/>
            <a:p>
              <a:pPr algn="r">
                <a:defRPr/>
              </a:pPr>
              <a:r>
                <a:rPr lang="en-US" sz="3200" b="1" dirty="0" smtClean="0">
                  <a:latin typeface="Times"/>
                  <a:cs typeface="Times"/>
                </a:rPr>
                <a:t>C</a:t>
              </a:r>
              <a:endParaRPr lang="en-US" sz="3600" b="1" baseline="30000" dirty="0">
                <a:latin typeface="Times"/>
                <a:cs typeface="Times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4672903" y="355938"/>
              <a:ext cx="2330698" cy="2466316"/>
              <a:chOff x="5310687" y="1576089"/>
              <a:chExt cx="2330698" cy="2466316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5601563" y="1958761"/>
                <a:ext cx="2011680" cy="2011680"/>
                <a:chOff x="5601563" y="1958761"/>
                <a:chExt cx="2011680" cy="2011680"/>
              </a:xfrm>
            </p:grpSpPr>
            <p:sp>
              <p:nvSpPr>
                <p:cNvPr id="128" name="Rectangle 127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5601563" y="1958761"/>
                  <a:ext cx="2011680" cy="2011680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60" name="Oval 159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7438725" y="2303705"/>
                  <a:ext cx="118872" cy="120463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>
                <a:off x="5310687" y="1847664"/>
                <a:ext cx="312999" cy="2194741"/>
                <a:chOff x="3078480" y="1755296"/>
                <a:chExt cx="312999" cy="2194741"/>
              </a:xfrm>
            </p:grpSpPr>
            <p:sp>
              <p:nvSpPr>
                <p:cNvPr id="173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1755296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4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363774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3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5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059535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>
                      <a:latin typeface="Helvetica"/>
                      <a:cs typeface="Helvetica"/>
                    </a:rPr>
                    <a:t>2</a:t>
                  </a:r>
                </a:p>
              </p:txBody>
            </p:sp>
            <p:sp>
              <p:nvSpPr>
                <p:cNvPr id="176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668013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4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7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972252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5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8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327649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6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3580727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7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5550288" y="1576089"/>
                <a:ext cx="2091097" cy="369310"/>
                <a:chOff x="3318081" y="1483721"/>
                <a:chExt cx="2091097" cy="369310"/>
              </a:xfrm>
            </p:grpSpPr>
            <p:sp>
              <p:nvSpPr>
                <p:cNvPr id="180" name="Rectangle 179"/>
                <p:cNvSpPr>
                  <a:spLocks noChangeArrowheads="1"/>
                </p:cNvSpPr>
                <p:nvPr/>
              </p:nvSpPr>
              <p:spPr bwMode="auto">
                <a:xfrm>
                  <a:off x="42071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</a:t>
                  </a:r>
                </a:p>
              </p:txBody>
            </p:sp>
            <p:sp>
              <p:nvSpPr>
                <p:cNvPr id="181" name="Rectangle 180"/>
                <p:cNvSpPr>
                  <a:spLocks noChangeArrowheads="1"/>
                </p:cNvSpPr>
                <p:nvPr/>
              </p:nvSpPr>
              <p:spPr bwMode="auto">
                <a:xfrm>
                  <a:off x="45034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2" name="Rectangle 181"/>
                <p:cNvSpPr>
                  <a:spLocks noChangeArrowheads="1"/>
                </p:cNvSpPr>
                <p:nvPr/>
              </p:nvSpPr>
              <p:spPr bwMode="auto">
                <a:xfrm>
                  <a:off x="47998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3" name="Rectangle 182"/>
                <p:cNvSpPr>
                  <a:spLocks noChangeArrowheads="1"/>
                </p:cNvSpPr>
                <p:nvPr/>
              </p:nvSpPr>
              <p:spPr bwMode="auto">
                <a:xfrm>
                  <a:off x="5096179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4" name="Rectangle 183"/>
                <p:cNvSpPr>
                  <a:spLocks noChangeArrowheads="1"/>
                </p:cNvSpPr>
                <p:nvPr/>
              </p:nvSpPr>
              <p:spPr bwMode="auto">
                <a:xfrm>
                  <a:off x="39107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5" name="Rectangle 184"/>
                <p:cNvSpPr>
                  <a:spLocks noChangeArrowheads="1"/>
                </p:cNvSpPr>
                <p:nvPr/>
              </p:nvSpPr>
              <p:spPr bwMode="auto">
                <a:xfrm>
                  <a:off x="36144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2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6" name="Rectangle 185"/>
                <p:cNvSpPr>
                  <a:spLocks noChangeArrowheads="1"/>
                </p:cNvSpPr>
                <p:nvPr/>
              </p:nvSpPr>
              <p:spPr bwMode="auto">
                <a:xfrm>
                  <a:off x="33180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520" name="Group 519"/>
          <p:cNvGrpSpPr/>
          <p:nvPr/>
        </p:nvGrpSpPr>
        <p:grpSpPr>
          <a:xfrm>
            <a:off x="372450" y="1714629"/>
            <a:ext cx="2473774" cy="2666440"/>
            <a:chOff x="4529827" y="155814"/>
            <a:chExt cx="2473774" cy="2666440"/>
          </a:xfrm>
        </p:grpSpPr>
        <p:sp>
          <p:nvSpPr>
            <p:cNvPr id="521" name="Text Box 118"/>
            <p:cNvSpPr txBox="1">
              <a:spLocks noChangeArrowheads="1"/>
            </p:cNvSpPr>
            <p:nvPr/>
          </p:nvSpPr>
          <p:spPr bwMode="auto">
            <a:xfrm>
              <a:off x="4529827" y="155814"/>
              <a:ext cx="462054" cy="57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48" tIns="41025" rIns="82048" bIns="41025">
              <a:spAutoFit/>
            </a:bodyPr>
            <a:lstStyle/>
            <a:p>
              <a:pPr algn="r">
                <a:defRPr/>
              </a:pPr>
              <a:r>
                <a:rPr lang="en-US" sz="3200" b="1" dirty="0" smtClean="0">
                  <a:latin typeface="Times"/>
                  <a:cs typeface="Times"/>
                </a:rPr>
                <a:t>A</a:t>
              </a:r>
              <a:endParaRPr lang="en-US" sz="3600" b="1" baseline="30000" dirty="0">
                <a:latin typeface="Times"/>
                <a:cs typeface="Times"/>
              </a:endParaRPr>
            </a:p>
          </p:txBody>
        </p:sp>
        <p:grpSp>
          <p:nvGrpSpPr>
            <p:cNvPr id="522" name="Group 521"/>
            <p:cNvGrpSpPr/>
            <p:nvPr/>
          </p:nvGrpSpPr>
          <p:grpSpPr>
            <a:xfrm>
              <a:off x="4672903" y="355938"/>
              <a:ext cx="2330698" cy="2466316"/>
              <a:chOff x="5310687" y="1576089"/>
              <a:chExt cx="2330698" cy="2466316"/>
            </a:xfrm>
          </p:grpSpPr>
          <p:grpSp>
            <p:nvGrpSpPr>
              <p:cNvPr id="525" name="Group 524"/>
              <p:cNvGrpSpPr/>
              <p:nvPr/>
            </p:nvGrpSpPr>
            <p:grpSpPr>
              <a:xfrm>
                <a:off x="5601563" y="1958761"/>
                <a:ext cx="2011680" cy="2011680"/>
                <a:chOff x="5601563" y="1958761"/>
                <a:chExt cx="2011680" cy="2011680"/>
              </a:xfrm>
            </p:grpSpPr>
            <p:sp>
              <p:nvSpPr>
                <p:cNvPr id="544" name="Rectangle 543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5601563" y="1958761"/>
                  <a:ext cx="2011680" cy="2011680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557" name="Oval 556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5659789" y="2906729"/>
                  <a:ext cx="118872" cy="120463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grpSp>
              <p:nvGrpSpPr>
                <p:cNvPr id="547" name="Group 546"/>
                <p:cNvGrpSpPr/>
                <p:nvPr/>
              </p:nvGrpSpPr>
              <p:grpSpPr>
                <a:xfrm>
                  <a:off x="5955482" y="2002989"/>
                  <a:ext cx="713441" cy="118872"/>
                  <a:chOff x="3723275" y="1910621"/>
                  <a:chExt cx="713441" cy="118872"/>
                </a:xfrm>
                <a:solidFill>
                  <a:srgbClr val="000000"/>
                </a:solidFill>
              </p:grpSpPr>
              <p:sp>
                <p:nvSpPr>
                  <p:cNvPr id="555" name="Oval 554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3724071" y="190982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556" name="Oval 555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317049" y="190982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  <p:sp>
              <p:nvSpPr>
                <p:cNvPr id="553" name="Oval 55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549256" y="3811266"/>
                  <a:ext cx="118872" cy="120463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551" name="Oval 550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7438725" y="2303705"/>
                  <a:ext cx="118872" cy="120463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526" name="Group 525"/>
              <p:cNvGrpSpPr/>
              <p:nvPr/>
            </p:nvGrpSpPr>
            <p:grpSpPr>
              <a:xfrm>
                <a:off x="5310687" y="1847664"/>
                <a:ext cx="312999" cy="2194741"/>
                <a:chOff x="3078480" y="1755296"/>
                <a:chExt cx="312999" cy="2194741"/>
              </a:xfrm>
            </p:grpSpPr>
            <p:sp>
              <p:nvSpPr>
                <p:cNvPr id="535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1755296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6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363774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3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7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059535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>
                      <a:latin typeface="Helvetica"/>
                      <a:cs typeface="Helvetica"/>
                    </a:rPr>
                    <a:t>2</a:t>
                  </a:r>
                </a:p>
              </p:txBody>
            </p:sp>
            <p:sp>
              <p:nvSpPr>
                <p:cNvPr id="538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668013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4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972252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5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40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327649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6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41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3580727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7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527" name="Group 526"/>
              <p:cNvGrpSpPr/>
              <p:nvPr/>
            </p:nvGrpSpPr>
            <p:grpSpPr>
              <a:xfrm>
                <a:off x="5550288" y="1576089"/>
                <a:ext cx="2091097" cy="369310"/>
                <a:chOff x="3318081" y="1483721"/>
                <a:chExt cx="2091097" cy="369310"/>
              </a:xfrm>
            </p:grpSpPr>
            <p:sp>
              <p:nvSpPr>
                <p:cNvPr id="528" name="Rectangle 527"/>
                <p:cNvSpPr>
                  <a:spLocks noChangeArrowheads="1"/>
                </p:cNvSpPr>
                <p:nvPr/>
              </p:nvSpPr>
              <p:spPr bwMode="auto">
                <a:xfrm>
                  <a:off x="42071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</a:t>
                  </a:r>
                </a:p>
              </p:txBody>
            </p:sp>
            <p:sp>
              <p:nvSpPr>
                <p:cNvPr id="529" name="Rectangle 528"/>
                <p:cNvSpPr>
                  <a:spLocks noChangeArrowheads="1"/>
                </p:cNvSpPr>
                <p:nvPr/>
              </p:nvSpPr>
              <p:spPr bwMode="auto">
                <a:xfrm>
                  <a:off x="45034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0" name="Rectangle 529"/>
                <p:cNvSpPr>
                  <a:spLocks noChangeArrowheads="1"/>
                </p:cNvSpPr>
                <p:nvPr/>
              </p:nvSpPr>
              <p:spPr bwMode="auto">
                <a:xfrm>
                  <a:off x="47998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1" name="Rectangle 530"/>
                <p:cNvSpPr>
                  <a:spLocks noChangeArrowheads="1"/>
                </p:cNvSpPr>
                <p:nvPr/>
              </p:nvSpPr>
              <p:spPr bwMode="auto">
                <a:xfrm>
                  <a:off x="5096179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2" name="Rectangle 531"/>
                <p:cNvSpPr>
                  <a:spLocks noChangeArrowheads="1"/>
                </p:cNvSpPr>
                <p:nvPr/>
              </p:nvSpPr>
              <p:spPr bwMode="auto">
                <a:xfrm>
                  <a:off x="39107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3" name="Rectangle 532"/>
                <p:cNvSpPr>
                  <a:spLocks noChangeArrowheads="1"/>
                </p:cNvSpPr>
                <p:nvPr/>
              </p:nvSpPr>
              <p:spPr bwMode="auto">
                <a:xfrm>
                  <a:off x="36144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2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34" name="Rectangle 533"/>
                <p:cNvSpPr>
                  <a:spLocks noChangeArrowheads="1"/>
                </p:cNvSpPr>
                <p:nvPr/>
              </p:nvSpPr>
              <p:spPr bwMode="auto">
                <a:xfrm>
                  <a:off x="33180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559" name="Group 558"/>
          <p:cNvGrpSpPr/>
          <p:nvPr/>
        </p:nvGrpSpPr>
        <p:grpSpPr>
          <a:xfrm>
            <a:off x="729007" y="242895"/>
            <a:ext cx="1760661" cy="1312402"/>
            <a:chOff x="1205144" y="3766524"/>
            <a:chExt cx="1760661" cy="1312402"/>
          </a:xfrm>
        </p:grpSpPr>
        <p:grpSp>
          <p:nvGrpSpPr>
            <p:cNvPr id="560" name="Group 559"/>
            <p:cNvGrpSpPr/>
            <p:nvPr/>
          </p:nvGrpSpPr>
          <p:grpSpPr>
            <a:xfrm>
              <a:off x="1335803" y="4157242"/>
              <a:ext cx="219364" cy="718577"/>
              <a:chOff x="1335803" y="4157242"/>
              <a:chExt cx="219364" cy="718577"/>
            </a:xfrm>
          </p:grpSpPr>
          <p:sp>
            <p:nvSpPr>
              <p:cNvPr id="606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1410849" y="4293113"/>
                <a:ext cx="1443" cy="1232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07" name="Freeform 25"/>
              <p:cNvSpPr>
                <a:spLocks/>
              </p:cNvSpPr>
              <p:nvPr/>
            </p:nvSpPr>
            <p:spPr bwMode="auto">
              <a:xfrm>
                <a:off x="1335803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561" name="Group 560"/>
            <p:cNvGrpSpPr/>
            <p:nvPr/>
          </p:nvGrpSpPr>
          <p:grpSpPr>
            <a:xfrm>
              <a:off x="1589803" y="4157242"/>
              <a:ext cx="219364" cy="718577"/>
              <a:chOff x="1589803" y="4157242"/>
              <a:chExt cx="219364" cy="718577"/>
            </a:xfrm>
          </p:grpSpPr>
          <p:sp>
            <p:nvSpPr>
              <p:cNvPr id="604" name="Line 27"/>
              <p:cNvSpPr>
                <a:spLocks noChangeAspect="1" noChangeShapeType="1"/>
              </p:cNvSpPr>
              <p:nvPr/>
            </p:nvSpPr>
            <p:spPr bwMode="auto">
              <a:xfrm rot="1855532">
                <a:off x="1732678" y="4616683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05" name="Freeform 28"/>
              <p:cNvSpPr>
                <a:spLocks/>
              </p:cNvSpPr>
              <p:nvPr/>
            </p:nvSpPr>
            <p:spPr bwMode="auto">
              <a:xfrm flipH="1" flipV="1">
                <a:off x="1589803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562" name="Group 561"/>
            <p:cNvGrpSpPr/>
            <p:nvPr/>
          </p:nvGrpSpPr>
          <p:grpSpPr>
            <a:xfrm>
              <a:off x="1555166" y="3962540"/>
              <a:ext cx="1121352" cy="186298"/>
              <a:chOff x="1555166" y="3962540"/>
              <a:chExt cx="1121352" cy="186298"/>
            </a:xfrm>
          </p:grpSpPr>
          <p:sp>
            <p:nvSpPr>
              <p:cNvPr id="602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2309971" y="3939661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03" name="Freeform 31"/>
              <p:cNvSpPr>
                <a:spLocks/>
              </p:cNvSpPr>
              <p:nvPr/>
            </p:nvSpPr>
            <p:spPr bwMode="auto">
              <a:xfrm>
                <a:off x="1555166" y="3962540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>
              <a:off x="1572485" y="4892628"/>
              <a:ext cx="1121352" cy="186298"/>
              <a:chOff x="1572485" y="4892628"/>
              <a:chExt cx="1121352" cy="186298"/>
            </a:xfrm>
          </p:grpSpPr>
          <p:sp>
            <p:nvSpPr>
              <p:cNvPr id="594" name="Line 55"/>
              <p:cNvSpPr>
                <a:spLocks noChangeAspect="1" noChangeShapeType="1"/>
              </p:cNvSpPr>
              <p:nvPr/>
            </p:nvSpPr>
            <p:spPr bwMode="auto">
              <a:xfrm rot="17163330" flipV="1">
                <a:off x="1936188" y="4974805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95" name="Freeform 56"/>
              <p:cNvSpPr>
                <a:spLocks/>
              </p:cNvSpPr>
              <p:nvPr/>
            </p:nvSpPr>
            <p:spPr bwMode="auto">
              <a:xfrm flipH="1" flipV="1">
                <a:off x="1572485" y="4892628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570" name="Line 61"/>
            <p:cNvSpPr>
              <a:spLocks noChangeAspect="1" noChangeShapeType="1"/>
            </p:cNvSpPr>
            <p:nvPr/>
          </p:nvSpPr>
          <p:spPr bwMode="auto">
            <a:xfrm rot="1855532">
              <a:off x="2829496" y="4616683"/>
              <a:ext cx="1443" cy="1232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1" name="Freeform 570"/>
            <p:cNvSpPr>
              <a:spLocks/>
            </p:cNvSpPr>
            <p:nvPr/>
          </p:nvSpPr>
          <p:spPr bwMode="auto">
            <a:xfrm flipH="1" flipV="1">
              <a:off x="2686621" y="4157242"/>
              <a:ext cx="219364" cy="718577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75" name="Rectangle 104"/>
            <p:cNvSpPr>
              <a:spLocks noChangeArrowheads="1"/>
            </p:cNvSpPr>
            <p:nvPr/>
          </p:nvSpPr>
          <p:spPr bwMode="auto">
            <a:xfrm>
              <a:off x="1205144" y="4692170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4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577" name="Rectangle 576"/>
            <p:cNvSpPr>
              <a:spLocks noChangeArrowheads="1"/>
            </p:cNvSpPr>
            <p:nvPr/>
          </p:nvSpPr>
          <p:spPr bwMode="auto">
            <a:xfrm>
              <a:off x="2652806" y="3766524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578" name="Oval 577"/>
            <p:cNvSpPr>
              <a:spLocks noChangeArrowheads="1"/>
            </p:cNvSpPr>
            <p:nvPr/>
          </p:nvSpPr>
          <p:spPr bwMode="auto">
            <a:xfrm>
              <a:off x="1485894" y="4068996"/>
              <a:ext cx="164592" cy="168088"/>
            </a:xfrm>
            <a:prstGeom prst="ellipse">
              <a:avLst/>
            </a:prstGeom>
            <a:solidFill>
              <a:srgbClr val="000000"/>
            </a:solidFill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400">
                <a:latin typeface="Verdana" charset="0"/>
              </a:endParaRPr>
            </a:p>
          </p:txBody>
        </p:sp>
        <p:sp>
          <p:nvSpPr>
            <p:cNvPr id="580" name="Oval 579"/>
            <p:cNvSpPr>
              <a:spLocks noChangeArrowheads="1"/>
            </p:cNvSpPr>
            <p:nvPr/>
          </p:nvSpPr>
          <p:spPr bwMode="auto">
            <a:xfrm>
              <a:off x="2594257" y="4068996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1" name="Oval 580"/>
            <p:cNvSpPr>
              <a:spLocks noChangeArrowheads="1"/>
            </p:cNvSpPr>
            <p:nvPr/>
          </p:nvSpPr>
          <p:spPr bwMode="auto">
            <a:xfrm>
              <a:off x="2594257" y="4808584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3" name="Oval 71"/>
            <p:cNvSpPr>
              <a:spLocks noChangeArrowheads="1"/>
            </p:cNvSpPr>
            <p:nvPr/>
          </p:nvSpPr>
          <p:spPr bwMode="auto">
            <a:xfrm>
              <a:off x="1485894" y="4808584"/>
              <a:ext cx="164592" cy="16808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85" name="Rectangle 584"/>
            <p:cNvSpPr>
              <a:spLocks noChangeArrowheads="1"/>
            </p:cNvSpPr>
            <p:nvPr/>
          </p:nvSpPr>
          <p:spPr bwMode="auto">
            <a:xfrm>
              <a:off x="1281210" y="377422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587" name="Rectangle 586"/>
            <p:cNvSpPr>
              <a:spLocks noChangeArrowheads="1"/>
            </p:cNvSpPr>
            <p:nvPr/>
          </p:nvSpPr>
          <p:spPr bwMode="auto">
            <a:xfrm>
              <a:off x="2376598" y="461020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7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608" name="Group 607"/>
          <p:cNvGrpSpPr/>
          <p:nvPr/>
        </p:nvGrpSpPr>
        <p:grpSpPr>
          <a:xfrm>
            <a:off x="3448403" y="1714629"/>
            <a:ext cx="2451131" cy="2666440"/>
            <a:chOff x="4552470" y="155814"/>
            <a:chExt cx="2451131" cy="2666440"/>
          </a:xfrm>
        </p:grpSpPr>
        <p:sp>
          <p:nvSpPr>
            <p:cNvPr id="609" name="Text Box 118"/>
            <p:cNvSpPr txBox="1">
              <a:spLocks noChangeArrowheads="1"/>
            </p:cNvSpPr>
            <p:nvPr/>
          </p:nvSpPr>
          <p:spPr bwMode="auto">
            <a:xfrm>
              <a:off x="4552470" y="155814"/>
              <a:ext cx="439411" cy="57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48" tIns="41025" rIns="82048" bIns="41025">
              <a:spAutoFit/>
            </a:bodyPr>
            <a:lstStyle/>
            <a:p>
              <a:pPr algn="r">
                <a:defRPr/>
              </a:pPr>
              <a:r>
                <a:rPr lang="en-US" sz="3200" b="1" dirty="0" smtClean="0">
                  <a:latin typeface="Times"/>
                  <a:cs typeface="Times"/>
                </a:rPr>
                <a:t>B</a:t>
              </a:r>
              <a:endParaRPr lang="en-US" sz="3600" b="1" baseline="30000" dirty="0">
                <a:latin typeface="Times"/>
                <a:cs typeface="Times"/>
              </a:endParaRPr>
            </a:p>
          </p:txBody>
        </p:sp>
        <p:grpSp>
          <p:nvGrpSpPr>
            <p:cNvPr id="610" name="Group 609"/>
            <p:cNvGrpSpPr/>
            <p:nvPr/>
          </p:nvGrpSpPr>
          <p:grpSpPr>
            <a:xfrm>
              <a:off x="4672903" y="355938"/>
              <a:ext cx="2330698" cy="2466316"/>
              <a:chOff x="5310687" y="1576089"/>
              <a:chExt cx="2330698" cy="2466316"/>
            </a:xfrm>
          </p:grpSpPr>
          <p:grpSp>
            <p:nvGrpSpPr>
              <p:cNvPr id="613" name="Group 612"/>
              <p:cNvGrpSpPr/>
              <p:nvPr/>
            </p:nvGrpSpPr>
            <p:grpSpPr>
              <a:xfrm>
                <a:off x="5601563" y="1958761"/>
                <a:ext cx="2011680" cy="2011680"/>
                <a:chOff x="5601563" y="1958761"/>
                <a:chExt cx="2011680" cy="2011680"/>
              </a:xfrm>
            </p:grpSpPr>
            <p:sp>
              <p:nvSpPr>
                <p:cNvPr id="632" name="Rectangle 631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5601563" y="1958761"/>
                  <a:ext cx="2011680" cy="2011680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642" name="Oval 641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845745" y="3811266"/>
                  <a:ext cx="118872" cy="120463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grpSp>
              <p:nvGrpSpPr>
                <p:cNvPr id="637" name="Group 636"/>
                <p:cNvGrpSpPr/>
                <p:nvPr/>
              </p:nvGrpSpPr>
              <p:grpSpPr>
                <a:xfrm>
                  <a:off x="6844949" y="2304501"/>
                  <a:ext cx="713443" cy="118872"/>
                  <a:chOff x="4612742" y="2207917"/>
                  <a:chExt cx="713443" cy="118872"/>
                </a:xfrm>
                <a:solidFill>
                  <a:srgbClr val="000000"/>
                </a:solidFill>
              </p:grpSpPr>
              <p:sp>
                <p:nvSpPr>
                  <p:cNvPr id="638" name="Oval 637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613538" y="2207121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639" name="Oval 638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5206518" y="2207121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</p:grpSp>
          <p:grpSp>
            <p:nvGrpSpPr>
              <p:cNvPr id="614" name="Group 613"/>
              <p:cNvGrpSpPr/>
              <p:nvPr/>
            </p:nvGrpSpPr>
            <p:grpSpPr>
              <a:xfrm>
                <a:off x="5310687" y="1847664"/>
                <a:ext cx="312999" cy="2194741"/>
                <a:chOff x="3078480" y="1755296"/>
                <a:chExt cx="312999" cy="2194741"/>
              </a:xfrm>
            </p:grpSpPr>
            <p:sp>
              <p:nvSpPr>
                <p:cNvPr id="623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1755296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4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363774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3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5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059535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>
                      <a:latin typeface="Helvetica"/>
                      <a:cs typeface="Helvetica"/>
                    </a:rPr>
                    <a:t>2</a:t>
                  </a:r>
                </a:p>
              </p:txBody>
            </p:sp>
            <p:sp>
              <p:nvSpPr>
                <p:cNvPr id="626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668013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4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7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972252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5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8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327649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6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3580727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7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615" name="Group 614"/>
              <p:cNvGrpSpPr/>
              <p:nvPr/>
            </p:nvGrpSpPr>
            <p:grpSpPr>
              <a:xfrm>
                <a:off x="5550288" y="1576089"/>
                <a:ext cx="2091097" cy="369310"/>
                <a:chOff x="3318081" y="1483721"/>
                <a:chExt cx="2091097" cy="369310"/>
              </a:xfrm>
            </p:grpSpPr>
            <p:sp>
              <p:nvSpPr>
                <p:cNvPr id="616" name="Rectangle 615"/>
                <p:cNvSpPr>
                  <a:spLocks noChangeArrowheads="1"/>
                </p:cNvSpPr>
                <p:nvPr/>
              </p:nvSpPr>
              <p:spPr bwMode="auto">
                <a:xfrm>
                  <a:off x="42071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</a:t>
                  </a:r>
                </a:p>
              </p:txBody>
            </p:sp>
            <p:sp>
              <p:nvSpPr>
                <p:cNvPr id="617" name="Rectangle 616"/>
                <p:cNvSpPr>
                  <a:spLocks noChangeArrowheads="1"/>
                </p:cNvSpPr>
                <p:nvPr/>
              </p:nvSpPr>
              <p:spPr bwMode="auto">
                <a:xfrm>
                  <a:off x="45034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18" name="Rectangle 617"/>
                <p:cNvSpPr>
                  <a:spLocks noChangeArrowheads="1"/>
                </p:cNvSpPr>
                <p:nvPr/>
              </p:nvSpPr>
              <p:spPr bwMode="auto">
                <a:xfrm>
                  <a:off x="47998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19" name="Rectangle 618"/>
                <p:cNvSpPr>
                  <a:spLocks noChangeArrowheads="1"/>
                </p:cNvSpPr>
                <p:nvPr/>
              </p:nvSpPr>
              <p:spPr bwMode="auto">
                <a:xfrm>
                  <a:off x="5096179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0" name="Rectangle 619"/>
                <p:cNvSpPr>
                  <a:spLocks noChangeArrowheads="1"/>
                </p:cNvSpPr>
                <p:nvPr/>
              </p:nvSpPr>
              <p:spPr bwMode="auto">
                <a:xfrm>
                  <a:off x="39107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1" name="Rectangle 620"/>
                <p:cNvSpPr>
                  <a:spLocks noChangeArrowheads="1"/>
                </p:cNvSpPr>
                <p:nvPr/>
              </p:nvSpPr>
              <p:spPr bwMode="auto">
                <a:xfrm>
                  <a:off x="36144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2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2" name="Rectangle 621"/>
                <p:cNvSpPr>
                  <a:spLocks noChangeArrowheads="1"/>
                </p:cNvSpPr>
                <p:nvPr/>
              </p:nvSpPr>
              <p:spPr bwMode="auto">
                <a:xfrm>
                  <a:off x="33180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3815107" y="270522"/>
            <a:ext cx="1717722" cy="1257149"/>
            <a:chOff x="7629419" y="5086700"/>
            <a:chExt cx="1717722" cy="1257149"/>
          </a:xfrm>
        </p:grpSpPr>
        <p:sp>
          <p:nvSpPr>
            <p:cNvPr id="701" name="Line 46"/>
            <p:cNvSpPr>
              <a:spLocks noChangeAspect="1" noChangeShapeType="1"/>
            </p:cNvSpPr>
            <p:nvPr/>
          </p:nvSpPr>
          <p:spPr bwMode="auto">
            <a:xfrm rot="17163330" flipH="1">
              <a:off x="8705793" y="6010631"/>
              <a:ext cx="1401" cy="127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2" name="Freeform 47"/>
            <p:cNvSpPr>
              <a:spLocks/>
            </p:cNvSpPr>
            <p:nvPr/>
          </p:nvSpPr>
          <p:spPr bwMode="auto">
            <a:xfrm>
              <a:off x="7950988" y="6033510"/>
              <a:ext cx="1121352" cy="186298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7" name="Line 61"/>
            <p:cNvSpPr>
              <a:spLocks noChangeAspect="1" noChangeShapeType="1"/>
            </p:cNvSpPr>
            <p:nvPr/>
          </p:nvSpPr>
          <p:spPr bwMode="auto">
            <a:xfrm rot="1855532">
              <a:off x="8082317" y="5936859"/>
              <a:ext cx="1443" cy="1232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08" name="Freeform 707"/>
            <p:cNvSpPr>
              <a:spLocks/>
            </p:cNvSpPr>
            <p:nvPr/>
          </p:nvSpPr>
          <p:spPr bwMode="auto">
            <a:xfrm flipH="1" flipV="1">
              <a:off x="7939442" y="5477418"/>
              <a:ext cx="219364" cy="718577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710" name="Group 709"/>
            <p:cNvGrpSpPr/>
            <p:nvPr/>
          </p:nvGrpSpPr>
          <p:grpSpPr>
            <a:xfrm>
              <a:off x="7959647" y="5481620"/>
              <a:ext cx="1102591" cy="760599"/>
              <a:chOff x="2706826" y="4161444"/>
              <a:chExt cx="1102591" cy="760599"/>
            </a:xfrm>
          </p:grpSpPr>
          <p:sp>
            <p:nvSpPr>
              <p:cNvPr id="725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3540985" y="4454198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726" name="Freeform 68"/>
              <p:cNvSpPr>
                <a:spLocks/>
              </p:cNvSpPr>
              <p:nvPr/>
            </p:nvSpPr>
            <p:spPr bwMode="auto">
              <a:xfrm rot="10800000" flipH="1">
                <a:off x="2706826" y="4161444"/>
                <a:ext cx="1102591" cy="760599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714" name="Rectangle 713"/>
            <p:cNvSpPr>
              <a:spLocks noChangeArrowheads="1"/>
            </p:cNvSpPr>
            <p:nvPr/>
          </p:nvSpPr>
          <p:spPr bwMode="auto">
            <a:xfrm>
              <a:off x="7905627" y="5086700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717" name="Oval 716"/>
            <p:cNvSpPr>
              <a:spLocks noChangeArrowheads="1"/>
            </p:cNvSpPr>
            <p:nvPr/>
          </p:nvSpPr>
          <p:spPr bwMode="auto">
            <a:xfrm>
              <a:off x="7847078" y="5389172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8" name="Oval 717"/>
            <p:cNvSpPr>
              <a:spLocks noChangeArrowheads="1"/>
            </p:cNvSpPr>
            <p:nvPr/>
          </p:nvSpPr>
          <p:spPr bwMode="auto">
            <a:xfrm>
              <a:off x="7847078" y="6128760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19" name="Oval 718"/>
            <p:cNvSpPr>
              <a:spLocks noChangeArrowheads="1"/>
            </p:cNvSpPr>
            <p:nvPr/>
          </p:nvSpPr>
          <p:spPr bwMode="auto">
            <a:xfrm>
              <a:off x="8925558" y="6121289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23" name="Rectangle 722"/>
            <p:cNvSpPr>
              <a:spLocks noChangeArrowheads="1"/>
            </p:cNvSpPr>
            <p:nvPr/>
          </p:nvSpPr>
          <p:spPr bwMode="auto">
            <a:xfrm>
              <a:off x="9034142" y="5974539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724" name="Rectangle 723"/>
            <p:cNvSpPr>
              <a:spLocks noChangeArrowheads="1"/>
            </p:cNvSpPr>
            <p:nvPr/>
          </p:nvSpPr>
          <p:spPr bwMode="auto">
            <a:xfrm>
              <a:off x="7629419" y="5930377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7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991253" y="575931"/>
            <a:ext cx="539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Symbol" charset="2"/>
                <a:cs typeface="Symbol" charset="2"/>
                <a:sym typeface="Symbol"/>
              </a:rPr>
              <a:t></a:t>
            </a:r>
            <a:endParaRPr lang="en-US" sz="3600" dirty="0">
              <a:latin typeface="Symbol" charset="2"/>
              <a:cs typeface="Symbol" charset="2"/>
            </a:endParaRPr>
          </a:p>
        </p:txBody>
      </p:sp>
      <p:sp>
        <p:nvSpPr>
          <p:cNvPr id="746" name="Rectangle 745"/>
          <p:cNvSpPr/>
          <p:nvPr/>
        </p:nvSpPr>
        <p:spPr>
          <a:xfrm>
            <a:off x="2991253" y="2927356"/>
            <a:ext cx="539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ymbol" charset="2"/>
                <a:cs typeface="Symbol" charset="2"/>
                <a:sym typeface="Symbol"/>
              </a:rPr>
              <a:t></a:t>
            </a:r>
            <a:endParaRPr lang="en-US" sz="3600" dirty="0">
              <a:latin typeface="Symbol" charset="2"/>
              <a:cs typeface="Symbol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83933" y="242895"/>
            <a:ext cx="589207" cy="1212987"/>
            <a:chOff x="8083933" y="242895"/>
            <a:chExt cx="589207" cy="1212987"/>
          </a:xfrm>
        </p:grpSpPr>
        <p:sp>
          <p:nvSpPr>
            <p:cNvPr id="758" name="Line 61"/>
            <p:cNvSpPr>
              <a:spLocks noChangeAspect="1" noChangeShapeType="1"/>
            </p:cNvSpPr>
            <p:nvPr/>
          </p:nvSpPr>
          <p:spPr bwMode="auto">
            <a:xfrm rot="1855532">
              <a:off x="8536831" y="1093054"/>
              <a:ext cx="1443" cy="1232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59" name="Freeform 758"/>
            <p:cNvSpPr>
              <a:spLocks/>
            </p:cNvSpPr>
            <p:nvPr/>
          </p:nvSpPr>
          <p:spPr bwMode="auto">
            <a:xfrm flipH="1" flipV="1">
              <a:off x="8393956" y="633613"/>
              <a:ext cx="219364" cy="718577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5" name="Rectangle 764"/>
            <p:cNvSpPr>
              <a:spLocks noChangeArrowheads="1"/>
            </p:cNvSpPr>
            <p:nvPr/>
          </p:nvSpPr>
          <p:spPr bwMode="auto">
            <a:xfrm>
              <a:off x="8360141" y="242895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768" name="Oval 767"/>
            <p:cNvSpPr>
              <a:spLocks noChangeArrowheads="1"/>
            </p:cNvSpPr>
            <p:nvPr/>
          </p:nvSpPr>
          <p:spPr bwMode="auto">
            <a:xfrm>
              <a:off x="8301592" y="545367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69" name="Oval 768"/>
            <p:cNvSpPr>
              <a:spLocks noChangeArrowheads="1"/>
            </p:cNvSpPr>
            <p:nvPr/>
          </p:nvSpPr>
          <p:spPr bwMode="auto">
            <a:xfrm>
              <a:off x="8301592" y="1284955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775" name="Rectangle 774"/>
            <p:cNvSpPr>
              <a:spLocks noChangeArrowheads="1"/>
            </p:cNvSpPr>
            <p:nvPr/>
          </p:nvSpPr>
          <p:spPr bwMode="auto">
            <a:xfrm>
              <a:off x="8083933" y="108657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7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96" name="Rectangle 795"/>
          <p:cNvSpPr/>
          <p:nvPr/>
        </p:nvSpPr>
        <p:spPr>
          <a:xfrm>
            <a:off x="6264529" y="575931"/>
            <a:ext cx="454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  <a:sym typeface="Symbol"/>
              </a:rPr>
              <a:t>=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836" name="Rectangle 835"/>
          <p:cNvSpPr/>
          <p:nvPr/>
        </p:nvSpPr>
        <p:spPr>
          <a:xfrm>
            <a:off x="6264529" y="2927356"/>
            <a:ext cx="454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  <a:sym typeface="Symbol"/>
              </a:rPr>
              <a:t>=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endParaRPr lang="en-US" sz="3600" dirty="0">
              <a:latin typeface="Helvetica"/>
              <a:cs typeface="Helvetic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5093" y="5052960"/>
            <a:ext cx="9406562" cy="4138174"/>
            <a:chOff x="395093" y="242895"/>
            <a:chExt cx="9406562" cy="4138174"/>
          </a:xfrm>
        </p:grpSpPr>
        <p:grpSp>
          <p:nvGrpSpPr>
            <p:cNvPr id="839" name="Group 838"/>
            <p:cNvGrpSpPr/>
            <p:nvPr/>
          </p:nvGrpSpPr>
          <p:grpSpPr>
            <a:xfrm>
              <a:off x="6912479" y="1714629"/>
              <a:ext cx="2473774" cy="2666440"/>
              <a:chOff x="4529827" y="155814"/>
              <a:chExt cx="2473774" cy="2666440"/>
            </a:xfrm>
          </p:grpSpPr>
          <p:sp>
            <p:nvSpPr>
              <p:cNvPr id="963" name="Text Box 118"/>
              <p:cNvSpPr txBox="1">
                <a:spLocks noChangeArrowheads="1"/>
              </p:cNvSpPr>
              <p:nvPr/>
            </p:nvSpPr>
            <p:spPr bwMode="auto">
              <a:xfrm>
                <a:off x="4529827" y="155814"/>
                <a:ext cx="462054" cy="575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048" tIns="41025" rIns="82048" bIns="41025">
                <a:spAutoFit/>
              </a:bodyPr>
              <a:lstStyle/>
              <a:p>
                <a:pPr algn="r">
                  <a:defRPr/>
                </a:pPr>
                <a:r>
                  <a:rPr lang="en-US" sz="3200" b="1" dirty="0" smtClean="0">
                    <a:latin typeface="Times"/>
                    <a:cs typeface="Times"/>
                  </a:rPr>
                  <a:t>C</a:t>
                </a:r>
                <a:endParaRPr lang="en-US" sz="3600" b="1" baseline="30000" dirty="0">
                  <a:latin typeface="Times"/>
                  <a:cs typeface="Times"/>
                </a:endParaRPr>
              </a:p>
            </p:txBody>
          </p:sp>
          <p:grpSp>
            <p:nvGrpSpPr>
              <p:cNvPr id="964" name="Group 963"/>
              <p:cNvGrpSpPr/>
              <p:nvPr/>
            </p:nvGrpSpPr>
            <p:grpSpPr>
              <a:xfrm>
                <a:off x="4672903" y="355938"/>
                <a:ext cx="2330698" cy="2466316"/>
                <a:chOff x="5310687" y="1576089"/>
                <a:chExt cx="2330698" cy="2466316"/>
              </a:xfrm>
            </p:grpSpPr>
            <p:grpSp>
              <p:nvGrpSpPr>
                <p:cNvPr id="965" name="Group 964"/>
                <p:cNvGrpSpPr/>
                <p:nvPr/>
              </p:nvGrpSpPr>
              <p:grpSpPr>
                <a:xfrm>
                  <a:off x="5601563" y="1958761"/>
                  <a:ext cx="2011680" cy="2011680"/>
                  <a:chOff x="5601563" y="1958761"/>
                  <a:chExt cx="2011680" cy="2011680"/>
                </a:xfrm>
              </p:grpSpPr>
              <p:sp>
                <p:nvSpPr>
                  <p:cNvPr id="982" name="Rectangle 981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5601563" y="1958761"/>
                    <a:ext cx="2011680" cy="2011680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988" name="Oval 987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7438725" y="2303705"/>
                    <a:ext cx="118872" cy="1204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  <p:grpSp>
              <p:nvGrpSpPr>
                <p:cNvPr id="966" name="Group 965"/>
                <p:cNvGrpSpPr/>
                <p:nvPr/>
              </p:nvGrpSpPr>
              <p:grpSpPr>
                <a:xfrm>
                  <a:off x="5310687" y="1847664"/>
                  <a:ext cx="312999" cy="2194741"/>
                  <a:chOff x="3078480" y="1755296"/>
                  <a:chExt cx="312999" cy="2194741"/>
                </a:xfrm>
              </p:grpSpPr>
              <p:sp>
                <p:nvSpPr>
                  <p:cNvPr id="975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1755296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1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76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363774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3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77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059535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>
                        <a:latin typeface="Helvetica"/>
                        <a:cs typeface="Helvetica"/>
                      </a:rPr>
                      <a:t>2</a:t>
                    </a:r>
                  </a:p>
                </p:txBody>
              </p:sp>
              <p:sp>
                <p:nvSpPr>
                  <p:cNvPr id="978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668013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4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79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972252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5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80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327649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6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8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3580727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7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967" name="Group 966"/>
                <p:cNvGrpSpPr/>
                <p:nvPr/>
              </p:nvGrpSpPr>
              <p:grpSpPr>
                <a:xfrm>
                  <a:off x="5550288" y="1576089"/>
                  <a:ext cx="2091097" cy="369310"/>
                  <a:chOff x="3318081" y="1483721"/>
                  <a:chExt cx="2091097" cy="369310"/>
                </a:xfrm>
              </p:grpSpPr>
              <p:sp>
                <p:nvSpPr>
                  <p:cNvPr id="968" name="Rectangle 967"/>
                  <p:cNvSpPr>
                    <a:spLocks noChangeArrowheads="1"/>
                  </p:cNvSpPr>
                  <p:nvPr/>
                </p:nvSpPr>
                <p:spPr bwMode="auto">
                  <a:xfrm>
                    <a:off x="420713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4</a:t>
                    </a:r>
                  </a:p>
                </p:txBody>
              </p:sp>
              <p:sp>
                <p:nvSpPr>
                  <p:cNvPr id="969" name="Rectangle 968"/>
                  <p:cNvSpPr>
                    <a:spLocks noChangeArrowheads="1"/>
                  </p:cNvSpPr>
                  <p:nvPr/>
                </p:nvSpPr>
                <p:spPr bwMode="auto">
                  <a:xfrm>
                    <a:off x="450348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5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70" name="Rectangle 969"/>
                  <p:cNvSpPr>
                    <a:spLocks noChangeArrowheads="1"/>
                  </p:cNvSpPr>
                  <p:nvPr/>
                </p:nvSpPr>
                <p:spPr bwMode="auto">
                  <a:xfrm>
                    <a:off x="479983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6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71" name="Rectangle 970"/>
                  <p:cNvSpPr>
                    <a:spLocks noChangeArrowheads="1"/>
                  </p:cNvSpPr>
                  <p:nvPr/>
                </p:nvSpPr>
                <p:spPr bwMode="auto">
                  <a:xfrm>
                    <a:off x="5096179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7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72" name="Rectangle 971"/>
                  <p:cNvSpPr>
                    <a:spLocks noChangeArrowheads="1"/>
                  </p:cNvSpPr>
                  <p:nvPr/>
                </p:nvSpPr>
                <p:spPr bwMode="auto">
                  <a:xfrm>
                    <a:off x="391078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3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73" name="Rectangle 972"/>
                  <p:cNvSpPr>
                    <a:spLocks noChangeArrowheads="1"/>
                  </p:cNvSpPr>
                  <p:nvPr/>
                </p:nvSpPr>
                <p:spPr bwMode="auto">
                  <a:xfrm>
                    <a:off x="361443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2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74" name="Rectangle 973"/>
                  <p:cNvSpPr>
                    <a:spLocks noChangeArrowheads="1"/>
                  </p:cNvSpPr>
                  <p:nvPr/>
                </p:nvSpPr>
                <p:spPr bwMode="auto">
                  <a:xfrm>
                    <a:off x="331808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1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grpSp>
          <p:nvGrpSpPr>
            <p:cNvPr id="840" name="Group 839"/>
            <p:cNvGrpSpPr/>
            <p:nvPr/>
          </p:nvGrpSpPr>
          <p:grpSpPr>
            <a:xfrm>
              <a:off x="3425760" y="1714629"/>
              <a:ext cx="2473774" cy="2666440"/>
              <a:chOff x="4529827" y="155814"/>
              <a:chExt cx="2473774" cy="2666440"/>
            </a:xfrm>
          </p:grpSpPr>
          <p:sp>
            <p:nvSpPr>
              <p:cNvPr id="937" name="Text Box 118"/>
              <p:cNvSpPr txBox="1">
                <a:spLocks noChangeArrowheads="1"/>
              </p:cNvSpPr>
              <p:nvPr/>
            </p:nvSpPr>
            <p:spPr bwMode="auto">
              <a:xfrm>
                <a:off x="4529827" y="155814"/>
                <a:ext cx="462054" cy="575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048" tIns="41025" rIns="82048" bIns="41025">
                <a:spAutoFit/>
              </a:bodyPr>
              <a:lstStyle/>
              <a:p>
                <a:pPr algn="r">
                  <a:defRPr/>
                </a:pPr>
                <a:r>
                  <a:rPr lang="en-US" sz="3200" b="1" dirty="0" smtClean="0">
                    <a:latin typeface="Times"/>
                    <a:cs typeface="Times"/>
                  </a:rPr>
                  <a:t>A</a:t>
                </a:r>
                <a:endParaRPr lang="en-US" sz="3600" b="1" baseline="30000" dirty="0">
                  <a:latin typeface="Times"/>
                  <a:cs typeface="Times"/>
                </a:endParaRPr>
              </a:p>
            </p:txBody>
          </p:sp>
          <p:grpSp>
            <p:nvGrpSpPr>
              <p:cNvPr id="938" name="Group 937"/>
              <p:cNvGrpSpPr/>
              <p:nvPr/>
            </p:nvGrpSpPr>
            <p:grpSpPr>
              <a:xfrm>
                <a:off x="4672903" y="355938"/>
                <a:ext cx="2330698" cy="2466316"/>
                <a:chOff x="5310687" y="1576089"/>
                <a:chExt cx="2330698" cy="2466316"/>
              </a:xfrm>
            </p:grpSpPr>
            <p:grpSp>
              <p:nvGrpSpPr>
                <p:cNvPr id="939" name="Group 938"/>
                <p:cNvGrpSpPr/>
                <p:nvPr/>
              </p:nvGrpSpPr>
              <p:grpSpPr>
                <a:xfrm>
                  <a:off x="5601563" y="1958761"/>
                  <a:ext cx="2011680" cy="2011680"/>
                  <a:chOff x="5601563" y="1958761"/>
                  <a:chExt cx="2011680" cy="2011680"/>
                </a:xfrm>
              </p:grpSpPr>
              <p:sp>
                <p:nvSpPr>
                  <p:cNvPr id="956" name="Rectangle 955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5601563" y="1958761"/>
                    <a:ext cx="2011680" cy="2011680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957" name="Oval 956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5659789" y="2906729"/>
                    <a:ext cx="118872" cy="1204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grpSp>
                <p:nvGrpSpPr>
                  <p:cNvPr id="958" name="Group 957"/>
                  <p:cNvGrpSpPr/>
                  <p:nvPr/>
                </p:nvGrpSpPr>
                <p:grpSpPr>
                  <a:xfrm>
                    <a:off x="5955482" y="2002989"/>
                    <a:ext cx="713441" cy="118872"/>
                    <a:chOff x="3723275" y="1910621"/>
                    <a:chExt cx="713441" cy="118872"/>
                  </a:xfrm>
                  <a:solidFill>
                    <a:srgbClr val="000000"/>
                  </a:solidFill>
                </p:grpSpPr>
                <p:sp>
                  <p:nvSpPr>
                    <p:cNvPr id="961" name="Oval 960"/>
                    <p:cNvSpPr>
                      <a:spLocks noChangeArrowheads="1"/>
                    </p:cNvSpPr>
                    <p:nvPr/>
                  </p:nvSpPr>
                  <p:spPr bwMode="auto">
                    <a:xfrm rot="5400000" flipV="1">
                      <a:off x="3724071" y="1909825"/>
                      <a:ext cx="118872" cy="120463"/>
                    </a:xfrm>
                    <a:prstGeom prst="ellips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1800"/>
                    </a:p>
                  </p:txBody>
                </p:sp>
                <p:sp>
                  <p:nvSpPr>
                    <p:cNvPr id="962" name="Oval 961"/>
                    <p:cNvSpPr>
                      <a:spLocks noChangeArrowheads="1"/>
                    </p:cNvSpPr>
                    <p:nvPr/>
                  </p:nvSpPr>
                  <p:spPr bwMode="auto">
                    <a:xfrm rot="5400000" flipV="1">
                      <a:off x="4317049" y="1909825"/>
                      <a:ext cx="118872" cy="120463"/>
                    </a:xfrm>
                    <a:prstGeom prst="ellips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1800"/>
                    </a:p>
                  </p:txBody>
                </p:sp>
              </p:grpSp>
              <p:sp>
                <p:nvSpPr>
                  <p:cNvPr id="959" name="Oval 958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6549256" y="3811266"/>
                    <a:ext cx="118872" cy="1204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960" name="Oval 959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7438725" y="2303705"/>
                    <a:ext cx="118872" cy="1204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  <p:grpSp>
              <p:nvGrpSpPr>
                <p:cNvPr id="940" name="Group 939"/>
                <p:cNvGrpSpPr/>
                <p:nvPr/>
              </p:nvGrpSpPr>
              <p:grpSpPr>
                <a:xfrm>
                  <a:off x="5310687" y="1847664"/>
                  <a:ext cx="312999" cy="2194741"/>
                  <a:chOff x="3078480" y="1755296"/>
                  <a:chExt cx="312999" cy="2194741"/>
                </a:xfrm>
              </p:grpSpPr>
              <p:sp>
                <p:nvSpPr>
                  <p:cNvPr id="949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1755296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1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50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363774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3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51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059535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>
                        <a:latin typeface="Helvetica"/>
                        <a:cs typeface="Helvetica"/>
                      </a:rPr>
                      <a:t>2</a:t>
                    </a:r>
                  </a:p>
                </p:txBody>
              </p:sp>
              <p:sp>
                <p:nvSpPr>
                  <p:cNvPr id="952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668013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4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5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972252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5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54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327649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6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55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3580727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7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941" name="Group 940"/>
                <p:cNvGrpSpPr/>
                <p:nvPr/>
              </p:nvGrpSpPr>
              <p:grpSpPr>
                <a:xfrm>
                  <a:off x="5550288" y="1576089"/>
                  <a:ext cx="2091097" cy="369310"/>
                  <a:chOff x="3318081" y="1483721"/>
                  <a:chExt cx="2091097" cy="369310"/>
                </a:xfrm>
              </p:grpSpPr>
              <p:sp>
                <p:nvSpPr>
                  <p:cNvPr id="942" name="Rectangle 941"/>
                  <p:cNvSpPr>
                    <a:spLocks noChangeArrowheads="1"/>
                  </p:cNvSpPr>
                  <p:nvPr/>
                </p:nvSpPr>
                <p:spPr bwMode="auto">
                  <a:xfrm>
                    <a:off x="420713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4</a:t>
                    </a:r>
                  </a:p>
                </p:txBody>
              </p:sp>
              <p:sp>
                <p:nvSpPr>
                  <p:cNvPr id="943" name="Rectangle 942"/>
                  <p:cNvSpPr>
                    <a:spLocks noChangeArrowheads="1"/>
                  </p:cNvSpPr>
                  <p:nvPr/>
                </p:nvSpPr>
                <p:spPr bwMode="auto">
                  <a:xfrm>
                    <a:off x="450348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5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44" name="Rectangle 943"/>
                  <p:cNvSpPr>
                    <a:spLocks noChangeArrowheads="1"/>
                  </p:cNvSpPr>
                  <p:nvPr/>
                </p:nvSpPr>
                <p:spPr bwMode="auto">
                  <a:xfrm>
                    <a:off x="479983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6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45" name="Rectangle 944"/>
                  <p:cNvSpPr>
                    <a:spLocks noChangeArrowheads="1"/>
                  </p:cNvSpPr>
                  <p:nvPr/>
                </p:nvSpPr>
                <p:spPr bwMode="auto">
                  <a:xfrm>
                    <a:off x="5096179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7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46" name="Rectangle 945"/>
                  <p:cNvSpPr>
                    <a:spLocks noChangeArrowheads="1"/>
                  </p:cNvSpPr>
                  <p:nvPr/>
                </p:nvSpPr>
                <p:spPr bwMode="auto">
                  <a:xfrm>
                    <a:off x="391078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3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47" name="Rectangle 946"/>
                  <p:cNvSpPr>
                    <a:spLocks noChangeArrowheads="1"/>
                  </p:cNvSpPr>
                  <p:nvPr/>
                </p:nvSpPr>
                <p:spPr bwMode="auto">
                  <a:xfrm>
                    <a:off x="361443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2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48" name="Rectangle 947"/>
                  <p:cNvSpPr>
                    <a:spLocks noChangeArrowheads="1"/>
                  </p:cNvSpPr>
                  <p:nvPr/>
                </p:nvSpPr>
                <p:spPr bwMode="auto">
                  <a:xfrm>
                    <a:off x="331808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1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grpSp>
          <p:nvGrpSpPr>
            <p:cNvPr id="841" name="Group 840"/>
            <p:cNvGrpSpPr/>
            <p:nvPr/>
          </p:nvGrpSpPr>
          <p:grpSpPr>
            <a:xfrm>
              <a:off x="3741798" y="242895"/>
              <a:ext cx="1760661" cy="1312402"/>
              <a:chOff x="1205144" y="3766524"/>
              <a:chExt cx="1760661" cy="1312402"/>
            </a:xfrm>
          </p:grpSpPr>
          <p:grpSp>
            <p:nvGrpSpPr>
              <p:cNvPr id="915" name="Group 914"/>
              <p:cNvGrpSpPr/>
              <p:nvPr/>
            </p:nvGrpSpPr>
            <p:grpSpPr>
              <a:xfrm>
                <a:off x="1335803" y="4157242"/>
                <a:ext cx="219364" cy="718577"/>
                <a:chOff x="1335803" y="4157242"/>
                <a:chExt cx="219364" cy="718577"/>
              </a:xfrm>
            </p:grpSpPr>
            <p:sp>
              <p:nvSpPr>
                <p:cNvPr id="935" name="Line 24"/>
                <p:cNvSpPr>
                  <a:spLocks noChangeAspect="1" noChangeShapeType="1"/>
                </p:cNvSpPr>
                <p:nvPr/>
              </p:nvSpPr>
              <p:spPr bwMode="auto">
                <a:xfrm rot="1855532" flipH="1" flipV="1">
                  <a:off x="1410849" y="4293113"/>
                  <a:ext cx="1443" cy="12326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936" name="Freeform 25"/>
                <p:cNvSpPr>
                  <a:spLocks/>
                </p:cNvSpPr>
                <p:nvPr/>
              </p:nvSpPr>
              <p:spPr bwMode="auto">
                <a:xfrm>
                  <a:off x="1335803" y="4157242"/>
                  <a:ext cx="219364" cy="718577"/>
                </a:xfrm>
                <a:custGeom>
                  <a:avLst/>
                  <a:gdLst>
                    <a:gd name="T0" fmla="*/ 152 w 152"/>
                    <a:gd name="T1" fmla="*/ 513 h 513"/>
                    <a:gd name="T2" fmla="*/ 38 w 152"/>
                    <a:gd name="T3" fmla="*/ 371 h 513"/>
                    <a:gd name="T4" fmla="*/ 19 w 152"/>
                    <a:gd name="T5" fmla="*/ 212 h 513"/>
                    <a:gd name="T6" fmla="*/ 152 w 152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2" h="513">
                      <a:moveTo>
                        <a:pt x="152" y="513"/>
                      </a:moveTo>
                      <a:cubicBezTo>
                        <a:pt x="106" y="467"/>
                        <a:pt x="60" y="421"/>
                        <a:pt x="38" y="371"/>
                      </a:cubicBezTo>
                      <a:cubicBezTo>
                        <a:pt x="16" y="321"/>
                        <a:pt x="0" y="274"/>
                        <a:pt x="19" y="212"/>
                      </a:cubicBezTo>
                      <a:cubicBezTo>
                        <a:pt x="38" y="150"/>
                        <a:pt x="95" y="75"/>
                        <a:pt x="152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916" name="Group 915"/>
              <p:cNvGrpSpPr/>
              <p:nvPr/>
            </p:nvGrpSpPr>
            <p:grpSpPr>
              <a:xfrm>
                <a:off x="1589803" y="4157242"/>
                <a:ext cx="219364" cy="718577"/>
                <a:chOff x="1589803" y="4157242"/>
                <a:chExt cx="219364" cy="718577"/>
              </a:xfrm>
            </p:grpSpPr>
            <p:sp>
              <p:nvSpPr>
                <p:cNvPr id="933" name="Line 27"/>
                <p:cNvSpPr>
                  <a:spLocks noChangeAspect="1" noChangeShapeType="1"/>
                </p:cNvSpPr>
                <p:nvPr/>
              </p:nvSpPr>
              <p:spPr bwMode="auto">
                <a:xfrm rot="1855532">
                  <a:off x="1732678" y="4616683"/>
                  <a:ext cx="1443" cy="12326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934" name="Freeform 28"/>
                <p:cNvSpPr>
                  <a:spLocks/>
                </p:cNvSpPr>
                <p:nvPr/>
              </p:nvSpPr>
              <p:spPr bwMode="auto">
                <a:xfrm flipH="1" flipV="1">
                  <a:off x="1589803" y="4157242"/>
                  <a:ext cx="219364" cy="718577"/>
                </a:xfrm>
                <a:custGeom>
                  <a:avLst/>
                  <a:gdLst>
                    <a:gd name="T0" fmla="*/ 152 w 152"/>
                    <a:gd name="T1" fmla="*/ 513 h 513"/>
                    <a:gd name="T2" fmla="*/ 38 w 152"/>
                    <a:gd name="T3" fmla="*/ 371 h 513"/>
                    <a:gd name="T4" fmla="*/ 19 w 152"/>
                    <a:gd name="T5" fmla="*/ 212 h 513"/>
                    <a:gd name="T6" fmla="*/ 152 w 152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2" h="513">
                      <a:moveTo>
                        <a:pt x="152" y="513"/>
                      </a:moveTo>
                      <a:cubicBezTo>
                        <a:pt x="106" y="467"/>
                        <a:pt x="60" y="421"/>
                        <a:pt x="38" y="371"/>
                      </a:cubicBezTo>
                      <a:cubicBezTo>
                        <a:pt x="16" y="321"/>
                        <a:pt x="0" y="274"/>
                        <a:pt x="19" y="212"/>
                      </a:cubicBezTo>
                      <a:cubicBezTo>
                        <a:pt x="38" y="150"/>
                        <a:pt x="95" y="75"/>
                        <a:pt x="152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917" name="Group 916"/>
              <p:cNvGrpSpPr/>
              <p:nvPr/>
            </p:nvGrpSpPr>
            <p:grpSpPr>
              <a:xfrm>
                <a:off x="1555166" y="3962540"/>
                <a:ext cx="1121352" cy="186298"/>
                <a:chOff x="1555166" y="3962540"/>
                <a:chExt cx="1121352" cy="186298"/>
              </a:xfrm>
            </p:grpSpPr>
            <p:sp>
              <p:nvSpPr>
                <p:cNvPr id="931" name="Line 30"/>
                <p:cNvSpPr>
                  <a:spLocks noChangeAspect="1" noChangeShapeType="1"/>
                </p:cNvSpPr>
                <p:nvPr/>
              </p:nvSpPr>
              <p:spPr bwMode="auto">
                <a:xfrm rot="17163330" flipH="1">
                  <a:off x="2309971" y="3939661"/>
                  <a:ext cx="1401" cy="1270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932" name="Freeform 31"/>
                <p:cNvSpPr>
                  <a:spLocks/>
                </p:cNvSpPr>
                <p:nvPr/>
              </p:nvSpPr>
              <p:spPr bwMode="auto">
                <a:xfrm>
                  <a:off x="1555166" y="3962540"/>
                  <a:ext cx="1121352" cy="186298"/>
                </a:xfrm>
                <a:custGeom>
                  <a:avLst/>
                  <a:gdLst>
                    <a:gd name="T0" fmla="*/ 0 w 777"/>
                    <a:gd name="T1" fmla="*/ 124 h 133"/>
                    <a:gd name="T2" fmla="*/ 375 w 777"/>
                    <a:gd name="T3" fmla="*/ 1 h 133"/>
                    <a:gd name="T4" fmla="*/ 777 w 777"/>
                    <a:gd name="T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7" h="133">
                      <a:moveTo>
                        <a:pt x="0" y="124"/>
                      </a:moveTo>
                      <a:cubicBezTo>
                        <a:pt x="123" y="62"/>
                        <a:pt x="246" y="0"/>
                        <a:pt x="375" y="1"/>
                      </a:cubicBezTo>
                      <a:cubicBezTo>
                        <a:pt x="504" y="2"/>
                        <a:pt x="640" y="67"/>
                        <a:pt x="777" y="1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918" name="Group 917"/>
              <p:cNvGrpSpPr/>
              <p:nvPr/>
            </p:nvGrpSpPr>
            <p:grpSpPr>
              <a:xfrm>
                <a:off x="1572485" y="4892628"/>
                <a:ext cx="1121352" cy="186298"/>
                <a:chOff x="1572485" y="4892628"/>
                <a:chExt cx="1121352" cy="186298"/>
              </a:xfrm>
            </p:grpSpPr>
            <p:sp>
              <p:nvSpPr>
                <p:cNvPr id="929" name="Line 55"/>
                <p:cNvSpPr>
                  <a:spLocks noChangeAspect="1" noChangeShapeType="1"/>
                </p:cNvSpPr>
                <p:nvPr/>
              </p:nvSpPr>
              <p:spPr bwMode="auto">
                <a:xfrm rot="17163330" flipV="1">
                  <a:off x="1936188" y="4974805"/>
                  <a:ext cx="1401" cy="1270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930" name="Freeform 56"/>
                <p:cNvSpPr>
                  <a:spLocks/>
                </p:cNvSpPr>
                <p:nvPr/>
              </p:nvSpPr>
              <p:spPr bwMode="auto">
                <a:xfrm flipH="1" flipV="1">
                  <a:off x="1572485" y="4892628"/>
                  <a:ext cx="1121352" cy="186298"/>
                </a:xfrm>
                <a:custGeom>
                  <a:avLst/>
                  <a:gdLst>
                    <a:gd name="T0" fmla="*/ 0 w 777"/>
                    <a:gd name="T1" fmla="*/ 124 h 133"/>
                    <a:gd name="T2" fmla="*/ 375 w 777"/>
                    <a:gd name="T3" fmla="*/ 1 h 133"/>
                    <a:gd name="T4" fmla="*/ 777 w 777"/>
                    <a:gd name="T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7" h="133">
                      <a:moveTo>
                        <a:pt x="0" y="124"/>
                      </a:moveTo>
                      <a:cubicBezTo>
                        <a:pt x="123" y="62"/>
                        <a:pt x="246" y="0"/>
                        <a:pt x="375" y="1"/>
                      </a:cubicBezTo>
                      <a:cubicBezTo>
                        <a:pt x="504" y="2"/>
                        <a:pt x="640" y="67"/>
                        <a:pt x="777" y="1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sp>
            <p:nvSpPr>
              <p:cNvPr id="919" name="Line 61"/>
              <p:cNvSpPr>
                <a:spLocks noChangeAspect="1" noChangeShapeType="1"/>
              </p:cNvSpPr>
              <p:nvPr/>
            </p:nvSpPr>
            <p:spPr bwMode="auto">
              <a:xfrm rot="1855532">
                <a:off x="2829496" y="4616683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920" name="Freeform 919"/>
              <p:cNvSpPr>
                <a:spLocks/>
              </p:cNvSpPr>
              <p:nvPr/>
            </p:nvSpPr>
            <p:spPr bwMode="auto">
              <a:xfrm flipH="1" flipV="1">
                <a:off x="2686621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921" name="Rectangle 104"/>
              <p:cNvSpPr>
                <a:spLocks noChangeArrowheads="1"/>
              </p:cNvSpPr>
              <p:nvPr/>
            </p:nvSpPr>
            <p:spPr bwMode="auto">
              <a:xfrm>
                <a:off x="1205144" y="4692170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4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22" name="Rectangle 921"/>
              <p:cNvSpPr>
                <a:spLocks noChangeArrowheads="1"/>
              </p:cNvSpPr>
              <p:nvPr/>
            </p:nvSpPr>
            <p:spPr bwMode="auto">
              <a:xfrm>
                <a:off x="2652806" y="3766524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2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23" name="Oval 922"/>
              <p:cNvSpPr>
                <a:spLocks noChangeArrowheads="1"/>
              </p:cNvSpPr>
              <p:nvPr/>
            </p:nvSpPr>
            <p:spPr bwMode="auto">
              <a:xfrm>
                <a:off x="1485894" y="4068996"/>
                <a:ext cx="164592" cy="168088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spcBef>
                    <a:spcPct val="45000"/>
                  </a:spcBef>
                  <a:defRPr/>
                </a:pPr>
                <a:endParaRPr lang="en-US" sz="2400">
                  <a:latin typeface="Verdana" charset="0"/>
                </a:endParaRPr>
              </a:p>
            </p:txBody>
          </p:sp>
          <p:sp>
            <p:nvSpPr>
              <p:cNvPr id="924" name="Oval 923"/>
              <p:cNvSpPr>
                <a:spLocks noChangeArrowheads="1"/>
              </p:cNvSpPr>
              <p:nvPr/>
            </p:nvSpPr>
            <p:spPr bwMode="auto">
              <a:xfrm>
                <a:off x="2594257" y="4068996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925" name="Oval 924"/>
              <p:cNvSpPr>
                <a:spLocks noChangeArrowheads="1"/>
              </p:cNvSpPr>
              <p:nvPr/>
            </p:nvSpPr>
            <p:spPr bwMode="auto">
              <a:xfrm>
                <a:off x="2594257" y="4808584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926" name="Oval 71"/>
              <p:cNvSpPr>
                <a:spLocks noChangeArrowheads="1"/>
              </p:cNvSpPr>
              <p:nvPr/>
            </p:nvSpPr>
            <p:spPr bwMode="auto">
              <a:xfrm>
                <a:off x="1485894" y="4808584"/>
                <a:ext cx="164592" cy="16808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927" name="Rectangle 926"/>
              <p:cNvSpPr>
                <a:spLocks noChangeArrowheads="1"/>
              </p:cNvSpPr>
              <p:nvPr/>
            </p:nvSpPr>
            <p:spPr bwMode="auto">
              <a:xfrm>
                <a:off x="1281210" y="37742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928" name="Rectangle 927"/>
              <p:cNvSpPr>
                <a:spLocks noChangeArrowheads="1"/>
              </p:cNvSpPr>
              <p:nvPr/>
            </p:nvSpPr>
            <p:spPr bwMode="auto">
              <a:xfrm>
                <a:off x="2376598" y="461020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7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842" name="Group 841"/>
            <p:cNvGrpSpPr/>
            <p:nvPr/>
          </p:nvGrpSpPr>
          <p:grpSpPr>
            <a:xfrm>
              <a:off x="395093" y="1714629"/>
              <a:ext cx="2451131" cy="2666440"/>
              <a:chOff x="4552470" y="155814"/>
              <a:chExt cx="2451131" cy="2666440"/>
            </a:xfrm>
          </p:grpSpPr>
          <p:sp>
            <p:nvSpPr>
              <p:cNvPr id="891" name="Text Box 118"/>
              <p:cNvSpPr txBox="1">
                <a:spLocks noChangeArrowheads="1"/>
              </p:cNvSpPr>
              <p:nvPr/>
            </p:nvSpPr>
            <p:spPr bwMode="auto">
              <a:xfrm>
                <a:off x="4552470" y="155814"/>
                <a:ext cx="439411" cy="575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048" tIns="41025" rIns="82048" bIns="41025">
                <a:spAutoFit/>
              </a:bodyPr>
              <a:lstStyle/>
              <a:p>
                <a:pPr algn="r">
                  <a:defRPr/>
                </a:pPr>
                <a:r>
                  <a:rPr lang="en-US" sz="3200" b="1" dirty="0" smtClean="0">
                    <a:latin typeface="Times"/>
                    <a:cs typeface="Times"/>
                  </a:rPr>
                  <a:t>B</a:t>
                </a:r>
                <a:endParaRPr lang="en-US" sz="3600" b="1" baseline="30000" dirty="0">
                  <a:latin typeface="Times"/>
                  <a:cs typeface="Times"/>
                </a:endParaRPr>
              </a:p>
            </p:txBody>
          </p:sp>
          <p:grpSp>
            <p:nvGrpSpPr>
              <p:cNvPr id="892" name="Group 891"/>
              <p:cNvGrpSpPr/>
              <p:nvPr/>
            </p:nvGrpSpPr>
            <p:grpSpPr>
              <a:xfrm>
                <a:off x="4672903" y="355938"/>
                <a:ext cx="2330698" cy="2466316"/>
                <a:chOff x="5310687" y="1576089"/>
                <a:chExt cx="2330698" cy="2466316"/>
              </a:xfrm>
            </p:grpSpPr>
            <p:grpSp>
              <p:nvGrpSpPr>
                <p:cNvPr id="893" name="Group 892"/>
                <p:cNvGrpSpPr/>
                <p:nvPr/>
              </p:nvGrpSpPr>
              <p:grpSpPr>
                <a:xfrm>
                  <a:off x="5601563" y="1958761"/>
                  <a:ext cx="2011680" cy="2011680"/>
                  <a:chOff x="5601563" y="1958761"/>
                  <a:chExt cx="2011680" cy="2011680"/>
                </a:xfrm>
              </p:grpSpPr>
              <p:sp>
                <p:nvSpPr>
                  <p:cNvPr id="910" name="Rectangle 909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5601563" y="1958761"/>
                    <a:ext cx="2011680" cy="2011680"/>
                  </a:xfrm>
                  <a:prstGeom prst="rect">
                    <a:avLst/>
                  </a:prstGeom>
                  <a:noFill/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911" name="Oval 910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6845745" y="3811266"/>
                    <a:ext cx="118872" cy="120463"/>
                  </a:xfrm>
                  <a:prstGeom prst="ellipse">
                    <a:avLst/>
                  </a:prstGeom>
                  <a:solidFill>
                    <a:srgbClr val="000000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grpSp>
                <p:nvGrpSpPr>
                  <p:cNvPr id="912" name="Group 911"/>
                  <p:cNvGrpSpPr/>
                  <p:nvPr/>
                </p:nvGrpSpPr>
                <p:grpSpPr>
                  <a:xfrm>
                    <a:off x="6844949" y="2304501"/>
                    <a:ext cx="713443" cy="118872"/>
                    <a:chOff x="4612742" y="2207917"/>
                    <a:chExt cx="713443" cy="118872"/>
                  </a:xfrm>
                  <a:solidFill>
                    <a:srgbClr val="000000"/>
                  </a:solidFill>
                </p:grpSpPr>
                <p:sp>
                  <p:nvSpPr>
                    <p:cNvPr id="913" name="Oval 912"/>
                    <p:cNvSpPr>
                      <a:spLocks noChangeArrowheads="1"/>
                    </p:cNvSpPr>
                    <p:nvPr/>
                  </p:nvSpPr>
                  <p:spPr bwMode="auto">
                    <a:xfrm rot="5400000" flipV="1">
                      <a:off x="4613538" y="2207121"/>
                      <a:ext cx="118872" cy="120463"/>
                    </a:xfrm>
                    <a:prstGeom prst="ellips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1800"/>
                    </a:p>
                  </p:txBody>
                </p:sp>
                <p:sp>
                  <p:nvSpPr>
                    <p:cNvPr id="914" name="Oval 913"/>
                    <p:cNvSpPr>
                      <a:spLocks noChangeArrowheads="1"/>
                    </p:cNvSpPr>
                    <p:nvPr/>
                  </p:nvSpPr>
                  <p:spPr bwMode="auto">
                    <a:xfrm rot="5400000" flipV="1">
                      <a:off x="5206518" y="2207121"/>
                      <a:ext cx="118872" cy="120463"/>
                    </a:xfrm>
                    <a:prstGeom prst="ellipse">
                      <a:avLst/>
                    </a:prstGeom>
                    <a:grp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1800"/>
                    </a:p>
                  </p:txBody>
                </p:sp>
              </p:grpSp>
            </p:grpSp>
            <p:grpSp>
              <p:nvGrpSpPr>
                <p:cNvPr id="894" name="Group 893"/>
                <p:cNvGrpSpPr/>
                <p:nvPr/>
              </p:nvGrpSpPr>
              <p:grpSpPr>
                <a:xfrm>
                  <a:off x="5310687" y="1847664"/>
                  <a:ext cx="312999" cy="2194741"/>
                  <a:chOff x="3078480" y="1755296"/>
                  <a:chExt cx="312999" cy="2194741"/>
                </a:xfrm>
              </p:grpSpPr>
              <p:sp>
                <p:nvSpPr>
                  <p:cNvPr id="903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1755296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1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04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363774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3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05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059535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>
                        <a:latin typeface="Helvetica"/>
                        <a:cs typeface="Helvetica"/>
                      </a:rPr>
                      <a:t>2</a:t>
                    </a:r>
                  </a:p>
                </p:txBody>
              </p:sp>
              <p:sp>
                <p:nvSpPr>
                  <p:cNvPr id="906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668013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4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07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2972252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5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08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327649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6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09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078480" y="3580727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pPr algn="r"/>
                    <a:r>
                      <a:rPr lang="en-US" sz="1800" dirty="0" smtClean="0">
                        <a:latin typeface="Helvetica"/>
                        <a:cs typeface="Helvetica"/>
                      </a:rPr>
                      <a:t>7</a:t>
                    </a:r>
                    <a:endParaRPr lang="en-US" sz="1800" dirty="0">
                      <a:latin typeface="Helvetica"/>
                      <a:cs typeface="Helvetica"/>
                    </a:endParaRPr>
                  </a:p>
                </p:txBody>
              </p:sp>
            </p:grpSp>
            <p:grpSp>
              <p:nvGrpSpPr>
                <p:cNvPr id="895" name="Group 894"/>
                <p:cNvGrpSpPr/>
                <p:nvPr/>
              </p:nvGrpSpPr>
              <p:grpSpPr>
                <a:xfrm>
                  <a:off x="5550288" y="1576089"/>
                  <a:ext cx="2091097" cy="369310"/>
                  <a:chOff x="3318081" y="1483721"/>
                  <a:chExt cx="2091097" cy="369310"/>
                </a:xfrm>
              </p:grpSpPr>
              <p:sp>
                <p:nvSpPr>
                  <p:cNvPr id="896" name="Rectangle 895"/>
                  <p:cNvSpPr>
                    <a:spLocks noChangeArrowheads="1"/>
                  </p:cNvSpPr>
                  <p:nvPr/>
                </p:nvSpPr>
                <p:spPr bwMode="auto">
                  <a:xfrm>
                    <a:off x="420713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4</a:t>
                    </a:r>
                  </a:p>
                </p:txBody>
              </p:sp>
              <p:sp>
                <p:nvSpPr>
                  <p:cNvPr id="897" name="Rectangle 896"/>
                  <p:cNvSpPr>
                    <a:spLocks noChangeArrowheads="1"/>
                  </p:cNvSpPr>
                  <p:nvPr/>
                </p:nvSpPr>
                <p:spPr bwMode="auto">
                  <a:xfrm>
                    <a:off x="450348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5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898" name="Rectangle 897"/>
                  <p:cNvSpPr>
                    <a:spLocks noChangeArrowheads="1"/>
                  </p:cNvSpPr>
                  <p:nvPr/>
                </p:nvSpPr>
                <p:spPr bwMode="auto">
                  <a:xfrm>
                    <a:off x="479983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6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899" name="Rectangle 898"/>
                  <p:cNvSpPr>
                    <a:spLocks noChangeArrowheads="1"/>
                  </p:cNvSpPr>
                  <p:nvPr/>
                </p:nvSpPr>
                <p:spPr bwMode="auto">
                  <a:xfrm>
                    <a:off x="5096179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7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00" name="Rectangle 899"/>
                  <p:cNvSpPr>
                    <a:spLocks noChangeArrowheads="1"/>
                  </p:cNvSpPr>
                  <p:nvPr/>
                </p:nvSpPr>
                <p:spPr bwMode="auto">
                  <a:xfrm>
                    <a:off x="391078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3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01" name="Rectangle 900"/>
                  <p:cNvSpPr>
                    <a:spLocks noChangeArrowheads="1"/>
                  </p:cNvSpPr>
                  <p:nvPr/>
                </p:nvSpPr>
                <p:spPr bwMode="auto">
                  <a:xfrm>
                    <a:off x="361443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2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  <p:sp>
                <p:nvSpPr>
                  <p:cNvPr id="902" name="Rectangle 901"/>
                  <p:cNvSpPr>
                    <a:spLocks noChangeArrowheads="1"/>
                  </p:cNvSpPr>
                  <p:nvPr/>
                </p:nvSpPr>
                <p:spPr bwMode="auto">
                  <a:xfrm>
                    <a:off x="3318081" y="1483721"/>
                    <a:ext cx="312999" cy="3693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</a:extLst>
                </p:spPr>
                <p:txBody>
                  <a:bodyPr wrap="none" lIns="91418" tIns="45709" rIns="91418" bIns="45709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rgbClr val="000000"/>
                        </a:solidFill>
                        <a:latin typeface="Helvetica"/>
                        <a:cs typeface="Helvetica"/>
                      </a:rPr>
                      <a:t>1</a:t>
                    </a:r>
                    <a:endPara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endParaRPr>
                  </a:p>
                </p:txBody>
              </p:sp>
            </p:grpSp>
          </p:grpSp>
        </p:grpSp>
        <p:grpSp>
          <p:nvGrpSpPr>
            <p:cNvPr id="843" name="Group 842"/>
            <p:cNvGrpSpPr/>
            <p:nvPr/>
          </p:nvGrpSpPr>
          <p:grpSpPr>
            <a:xfrm>
              <a:off x="815822" y="270522"/>
              <a:ext cx="1717722" cy="1257149"/>
              <a:chOff x="7629419" y="5086700"/>
              <a:chExt cx="1717722" cy="1257149"/>
            </a:xfrm>
          </p:grpSpPr>
          <p:sp>
            <p:nvSpPr>
              <p:cNvPr id="878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8705793" y="6010631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79" name="Freeform 47"/>
              <p:cNvSpPr>
                <a:spLocks/>
              </p:cNvSpPr>
              <p:nvPr/>
            </p:nvSpPr>
            <p:spPr bwMode="auto">
              <a:xfrm>
                <a:off x="7950988" y="6033510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80" name="Line 61"/>
              <p:cNvSpPr>
                <a:spLocks noChangeAspect="1" noChangeShapeType="1"/>
              </p:cNvSpPr>
              <p:nvPr/>
            </p:nvSpPr>
            <p:spPr bwMode="auto">
              <a:xfrm rot="1855532">
                <a:off x="8082317" y="5936859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81" name="Freeform 880"/>
              <p:cNvSpPr>
                <a:spLocks/>
              </p:cNvSpPr>
              <p:nvPr/>
            </p:nvSpPr>
            <p:spPr bwMode="auto">
              <a:xfrm flipH="1" flipV="1">
                <a:off x="7939442" y="5477418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882" name="Group 881"/>
              <p:cNvGrpSpPr/>
              <p:nvPr/>
            </p:nvGrpSpPr>
            <p:grpSpPr>
              <a:xfrm>
                <a:off x="7959647" y="5481620"/>
                <a:ext cx="1102591" cy="760599"/>
                <a:chOff x="2706826" y="4161444"/>
                <a:chExt cx="1102591" cy="760599"/>
              </a:xfrm>
            </p:grpSpPr>
            <p:sp>
              <p:nvSpPr>
                <p:cNvPr id="889" name="Line 67"/>
                <p:cNvSpPr>
                  <a:spLocks noChangeAspect="1" noChangeShapeType="1"/>
                </p:cNvSpPr>
                <p:nvPr/>
              </p:nvSpPr>
              <p:spPr bwMode="auto">
                <a:xfrm rot="19202490" flipH="1">
                  <a:off x="3540985" y="4454198"/>
                  <a:ext cx="1443" cy="12326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890" name="Freeform 68"/>
                <p:cNvSpPr>
                  <a:spLocks/>
                </p:cNvSpPr>
                <p:nvPr/>
              </p:nvSpPr>
              <p:spPr bwMode="auto">
                <a:xfrm rot="10800000" flipH="1">
                  <a:off x="2706826" y="4161444"/>
                  <a:ext cx="1102591" cy="760599"/>
                </a:xfrm>
                <a:custGeom>
                  <a:avLst/>
                  <a:gdLst>
                    <a:gd name="T0" fmla="*/ 753 w 764"/>
                    <a:gd name="T1" fmla="*/ 0 h 543"/>
                    <a:gd name="T2" fmla="*/ 764 w 764"/>
                    <a:gd name="T3" fmla="*/ 14 h 543"/>
                    <a:gd name="T4" fmla="*/ 485 w 764"/>
                    <a:gd name="T5" fmla="*/ 380 h 543"/>
                    <a:gd name="T6" fmla="*/ 0 w 764"/>
                    <a:gd name="T7" fmla="*/ 543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64" h="543">
                      <a:moveTo>
                        <a:pt x="753" y="0"/>
                      </a:moveTo>
                      <a:lnTo>
                        <a:pt x="764" y="14"/>
                      </a:lnTo>
                      <a:cubicBezTo>
                        <a:pt x="719" y="77"/>
                        <a:pt x="612" y="292"/>
                        <a:pt x="485" y="380"/>
                      </a:cubicBezTo>
                      <a:cubicBezTo>
                        <a:pt x="358" y="468"/>
                        <a:pt x="179" y="505"/>
                        <a:pt x="0" y="54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sp>
            <p:nvSpPr>
              <p:cNvPr id="883" name="Rectangle 882"/>
              <p:cNvSpPr>
                <a:spLocks noChangeArrowheads="1"/>
              </p:cNvSpPr>
              <p:nvPr/>
            </p:nvSpPr>
            <p:spPr bwMode="auto">
              <a:xfrm>
                <a:off x="7905627" y="5086700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2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84" name="Oval 883"/>
              <p:cNvSpPr>
                <a:spLocks noChangeArrowheads="1"/>
              </p:cNvSpPr>
              <p:nvPr/>
            </p:nvSpPr>
            <p:spPr bwMode="auto">
              <a:xfrm>
                <a:off x="7847078" y="5389172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85" name="Oval 884"/>
              <p:cNvSpPr>
                <a:spLocks noChangeArrowheads="1"/>
              </p:cNvSpPr>
              <p:nvPr/>
            </p:nvSpPr>
            <p:spPr bwMode="auto">
              <a:xfrm>
                <a:off x="7847078" y="6128760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86" name="Oval 885"/>
              <p:cNvSpPr>
                <a:spLocks noChangeArrowheads="1"/>
              </p:cNvSpPr>
              <p:nvPr/>
            </p:nvSpPr>
            <p:spPr bwMode="auto">
              <a:xfrm>
                <a:off x="8925558" y="6121289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87" name="Rectangle 886"/>
              <p:cNvSpPr>
                <a:spLocks noChangeArrowheads="1"/>
              </p:cNvSpPr>
              <p:nvPr/>
            </p:nvSpPr>
            <p:spPr bwMode="auto">
              <a:xfrm>
                <a:off x="9034142" y="5974539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5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88" name="Rectangle 887"/>
              <p:cNvSpPr>
                <a:spLocks noChangeArrowheads="1"/>
              </p:cNvSpPr>
              <p:nvPr/>
            </p:nvSpPr>
            <p:spPr bwMode="auto">
              <a:xfrm>
                <a:off x="7629419" y="5930377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7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844" name="Rectangle 843"/>
            <p:cNvSpPr/>
            <p:nvPr/>
          </p:nvSpPr>
          <p:spPr>
            <a:xfrm>
              <a:off x="2991253" y="575931"/>
              <a:ext cx="5392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Symbol" charset="2"/>
                  <a:cs typeface="Symbol" charset="2"/>
                  <a:sym typeface="Symbol"/>
                </a:rPr>
                <a:t></a:t>
              </a:r>
              <a:endParaRPr lang="en-US" sz="3600" dirty="0">
                <a:latin typeface="Symbol" charset="2"/>
                <a:cs typeface="Symbol" charset="2"/>
              </a:endParaRPr>
            </a:p>
          </p:txBody>
        </p:sp>
        <p:sp>
          <p:nvSpPr>
            <p:cNvPr id="845" name="Rectangle 844"/>
            <p:cNvSpPr/>
            <p:nvPr/>
          </p:nvSpPr>
          <p:spPr>
            <a:xfrm>
              <a:off x="2991253" y="2927356"/>
              <a:ext cx="5392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Symbol" charset="2"/>
                  <a:cs typeface="Symbol" charset="2"/>
                  <a:sym typeface="Symbol"/>
                </a:rPr>
                <a:t></a:t>
              </a:r>
              <a:endParaRPr lang="en-US" sz="3600" dirty="0">
                <a:latin typeface="Symbol" charset="2"/>
                <a:cs typeface="Symbol" charset="2"/>
              </a:endParaRPr>
            </a:p>
          </p:txBody>
        </p:sp>
        <p:grpSp>
          <p:nvGrpSpPr>
            <p:cNvPr id="846" name="Group 845"/>
            <p:cNvGrpSpPr/>
            <p:nvPr/>
          </p:nvGrpSpPr>
          <p:grpSpPr>
            <a:xfrm>
              <a:off x="8083933" y="242895"/>
              <a:ext cx="1717722" cy="1257149"/>
              <a:chOff x="5629898" y="3316714"/>
              <a:chExt cx="1717722" cy="1257149"/>
            </a:xfrm>
          </p:grpSpPr>
          <p:sp>
            <p:nvSpPr>
              <p:cNvPr id="855" name="Line 61"/>
              <p:cNvSpPr>
                <a:spLocks noChangeAspect="1" noChangeShapeType="1"/>
              </p:cNvSpPr>
              <p:nvPr/>
            </p:nvSpPr>
            <p:spPr bwMode="auto">
              <a:xfrm rot="1855532">
                <a:off x="6082796" y="4166873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56" name="Freeform 855"/>
              <p:cNvSpPr>
                <a:spLocks/>
              </p:cNvSpPr>
              <p:nvPr/>
            </p:nvSpPr>
            <p:spPr bwMode="auto">
              <a:xfrm flipH="1" flipV="1">
                <a:off x="5939921" y="370743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59" name="Rectangle 858"/>
              <p:cNvSpPr>
                <a:spLocks noChangeArrowheads="1"/>
              </p:cNvSpPr>
              <p:nvPr/>
            </p:nvSpPr>
            <p:spPr bwMode="auto">
              <a:xfrm>
                <a:off x="5906106" y="3316714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2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61" name="Oval 860"/>
              <p:cNvSpPr>
                <a:spLocks noChangeArrowheads="1"/>
              </p:cNvSpPr>
              <p:nvPr/>
            </p:nvSpPr>
            <p:spPr bwMode="auto">
              <a:xfrm>
                <a:off x="5847557" y="3619186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62" name="Oval 861"/>
              <p:cNvSpPr>
                <a:spLocks noChangeArrowheads="1"/>
              </p:cNvSpPr>
              <p:nvPr/>
            </p:nvSpPr>
            <p:spPr bwMode="auto">
              <a:xfrm>
                <a:off x="5847557" y="4358774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866" name="Rectangle 865"/>
              <p:cNvSpPr>
                <a:spLocks noChangeArrowheads="1"/>
              </p:cNvSpPr>
              <p:nvPr/>
            </p:nvSpPr>
            <p:spPr bwMode="auto">
              <a:xfrm>
                <a:off x="7034621" y="4204553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chemeClr val="bg1"/>
                    </a:solidFill>
                    <a:latin typeface="Helvetica"/>
                    <a:cs typeface="Helvetica"/>
                  </a:rPr>
                  <a:t>5</a:t>
                </a:r>
                <a:endParaRPr lang="en-US" sz="1800" dirty="0">
                  <a:solidFill>
                    <a:schemeClr val="bg1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867" name="Rectangle 866"/>
              <p:cNvSpPr>
                <a:spLocks noChangeArrowheads="1"/>
              </p:cNvSpPr>
              <p:nvPr/>
            </p:nvSpPr>
            <p:spPr bwMode="auto">
              <a:xfrm>
                <a:off x="5629898" y="416039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7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847" name="Rectangle 846"/>
            <p:cNvSpPr/>
            <p:nvPr/>
          </p:nvSpPr>
          <p:spPr>
            <a:xfrm>
              <a:off x="6264529" y="575931"/>
              <a:ext cx="45427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Helvetica"/>
                  <a:cs typeface="Helvetica"/>
                  <a:sym typeface="Symbol"/>
                </a:rPr>
                <a:t>=</a:t>
              </a:r>
              <a:r>
                <a:rPr lang="en-US" sz="3600" dirty="0" smtClean="0">
                  <a:latin typeface="Helvetica"/>
                  <a:cs typeface="Helvetica"/>
                </a:rPr>
                <a:t> </a:t>
              </a:r>
              <a:endParaRPr lang="en-US" sz="3600" dirty="0">
                <a:latin typeface="Helvetica"/>
                <a:cs typeface="Helvetica"/>
              </a:endParaRP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6264529" y="2927356"/>
              <a:ext cx="45427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Helvetica"/>
                  <a:cs typeface="Helvetica"/>
                  <a:sym typeface="Symbol"/>
                </a:rPr>
                <a:t>=</a:t>
              </a:r>
              <a:r>
                <a:rPr lang="en-US" sz="3600" dirty="0" smtClean="0">
                  <a:latin typeface="Helvetica"/>
                  <a:cs typeface="Helvetica"/>
                </a:rPr>
                <a:t> </a:t>
              </a:r>
              <a:endParaRPr lang="en-US" sz="3600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23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roup 551"/>
          <p:cNvGrpSpPr/>
          <p:nvPr/>
        </p:nvGrpSpPr>
        <p:grpSpPr>
          <a:xfrm>
            <a:off x="978730" y="28224"/>
            <a:ext cx="6024871" cy="2835045"/>
            <a:chOff x="978730" y="28224"/>
            <a:chExt cx="6024871" cy="2835045"/>
          </a:xfrm>
        </p:grpSpPr>
        <p:sp>
          <p:nvSpPr>
            <p:cNvPr id="553" name="Text Box 118"/>
            <p:cNvSpPr txBox="1">
              <a:spLocks noChangeArrowheads="1"/>
            </p:cNvSpPr>
            <p:nvPr/>
          </p:nvSpPr>
          <p:spPr bwMode="auto">
            <a:xfrm>
              <a:off x="4529827" y="155814"/>
              <a:ext cx="462054" cy="57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48" tIns="41025" rIns="82048" bIns="41025">
              <a:spAutoFit/>
            </a:bodyPr>
            <a:lstStyle/>
            <a:p>
              <a:pPr algn="r">
                <a:defRPr/>
              </a:pPr>
              <a:r>
                <a:rPr lang="en-US" sz="3200" b="1" dirty="0" smtClean="0">
                  <a:latin typeface="Times"/>
                  <a:cs typeface="Times"/>
                </a:rPr>
                <a:t>A</a:t>
              </a:r>
              <a:endParaRPr lang="en-US" sz="3600" b="1" baseline="30000" dirty="0">
                <a:latin typeface="Times"/>
                <a:cs typeface="Times"/>
              </a:endParaRPr>
            </a:p>
          </p:txBody>
        </p:sp>
        <p:grpSp>
          <p:nvGrpSpPr>
            <p:cNvPr id="554" name="Group 553"/>
            <p:cNvGrpSpPr/>
            <p:nvPr/>
          </p:nvGrpSpPr>
          <p:grpSpPr>
            <a:xfrm>
              <a:off x="4672903" y="355938"/>
              <a:ext cx="2330698" cy="2466316"/>
              <a:chOff x="5310687" y="1576089"/>
              <a:chExt cx="2330698" cy="2466316"/>
            </a:xfrm>
          </p:grpSpPr>
          <p:grpSp>
            <p:nvGrpSpPr>
              <p:cNvPr id="606" name="Group 605"/>
              <p:cNvGrpSpPr/>
              <p:nvPr/>
            </p:nvGrpSpPr>
            <p:grpSpPr>
              <a:xfrm>
                <a:off x="5601563" y="1958761"/>
                <a:ext cx="2011680" cy="2011680"/>
                <a:chOff x="5601563" y="1958761"/>
                <a:chExt cx="2011680" cy="2011680"/>
              </a:xfrm>
            </p:grpSpPr>
            <p:sp>
              <p:nvSpPr>
                <p:cNvPr id="623" name="Oval 62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7142234" y="2605217"/>
                  <a:ext cx="118872" cy="1204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624" name="Oval 623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7142234" y="3208241"/>
                  <a:ext cx="118872" cy="1204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625" name="Rectangle 624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5601563" y="1958761"/>
                  <a:ext cx="2011680" cy="2011680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grpSp>
              <p:nvGrpSpPr>
                <p:cNvPr id="626" name="Group 625"/>
                <p:cNvGrpSpPr/>
                <p:nvPr/>
              </p:nvGrpSpPr>
              <p:grpSpPr>
                <a:xfrm>
                  <a:off x="5658993" y="2907525"/>
                  <a:ext cx="713441" cy="118872"/>
                  <a:chOff x="3426786" y="2803951"/>
                  <a:chExt cx="713441" cy="118872"/>
                </a:xfrm>
                <a:solidFill>
                  <a:srgbClr val="000000"/>
                </a:solidFill>
              </p:grpSpPr>
              <p:sp>
                <p:nvSpPr>
                  <p:cNvPr id="638" name="Oval 637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3427582" y="280315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639" name="Oval 638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020560" y="280315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  <p:sp>
              <p:nvSpPr>
                <p:cNvPr id="627" name="Oval 626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252767" y="3509753"/>
                  <a:ext cx="118872" cy="1204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grpSp>
              <p:nvGrpSpPr>
                <p:cNvPr id="628" name="Group 627"/>
                <p:cNvGrpSpPr/>
                <p:nvPr/>
              </p:nvGrpSpPr>
              <p:grpSpPr>
                <a:xfrm>
                  <a:off x="5955482" y="2002989"/>
                  <a:ext cx="713441" cy="118872"/>
                  <a:chOff x="3723275" y="1910621"/>
                  <a:chExt cx="713441" cy="118872"/>
                </a:xfrm>
                <a:solidFill>
                  <a:srgbClr val="000000"/>
                </a:solidFill>
              </p:grpSpPr>
              <p:sp>
                <p:nvSpPr>
                  <p:cNvPr id="636" name="Oval 635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3724071" y="190982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637" name="Oval 636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317049" y="190982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  <p:grpSp>
              <p:nvGrpSpPr>
                <p:cNvPr id="629" name="Group 628"/>
                <p:cNvGrpSpPr/>
                <p:nvPr/>
              </p:nvGrpSpPr>
              <p:grpSpPr>
                <a:xfrm>
                  <a:off x="6251971" y="3812062"/>
                  <a:ext cx="713441" cy="118872"/>
                  <a:chOff x="4019764" y="3697281"/>
                  <a:chExt cx="713441" cy="118872"/>
                </a:xfrm>
                <a:solidFill>
                  <a:srgbClr val="000000"/>
                </a:solidFill>
              </p:grpSpPr>
              <p:sp>
                <p:nvSpPr>
                  <p:cNvPr id="633" name="Oval 632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020560" y="369648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634" name="Oval 633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317049" y="369648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635" name="Oval 634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613538" y="369648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  <p:grpSp>
              <p:nvGrpSpPr>
                <p:cNvPr id="630" name="Group 629"/>
                <p:cNvGrpSpPr/>
                <p:nvPr/>
              </p:nvGrpSpPr>
              <p:grpSpPr>
                <a:xfrm>
                  <a:off x="6844949" y="2304501"/>
                  <a:ext cx="713443" cy="118872"/>
                  <a:chOff x="4612742" y="2207917"/>
                  <a:chExt cx="713443" cy="118872"/>
                </a:xfrm>
                <a:solidFill>
                  <a:srgbClr val="000000"/>
                </a:solidFill>
              </p:grpSpPr>
              <p:sp>
                <p:nvSpPr>
                  <p:cNvPr id="631" name="Oval 630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613538" y="2207121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632" name="Oval 631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5206518" y="2207121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</p:grpSp>
          <p:grpSp>
            <p:nvGrpSpPr>
              <p:cNvPr id="607" name="Group 606"/>
              <p:cNvGrpSpPr/>
              <p:nvPr/>
            </p:nvGrpSpPr>
            <p:grpSpPr>
              <a:xfrm>
                <a:off x="5310687" y="1847664"/>
                <a:ext cx="312999" cy="2194741"/>
                <a:chOff x="3078480" y="1755296"/>
                <a:chExt cx="312999" cy="2194741"/>
              </a:xfrm>
            </p:grpSpPr>
            <p:sp>
              <p:nvSpPr>
                <p:cNvPr id="616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1755296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17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363774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3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18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059535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>
                      <a:latin typeface="Helvetica"/>
                      <a:cs typeface="Helvetica"/>
                    </a:rPr>
                    <a:t>2</a:t>
                  </a:r>
                </a:p>
              </p:txBody>
            </p:sp>
            <p:sp>
              <p:nvSpPr>
                <p:cNvPr id="61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668013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4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0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972252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5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1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327649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6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22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3580727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7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608" name="Group 607"/>
              <p:cNvGrpSpPr/>
              <p:nvPr/>
            </p:nvGrpSpPr>
            <p:grpSpPr>
              <a:xfrm>
                <a:off x="5550288" y="1576089"/>
                <a:ext cx="2091097" cy="369310"/>
                <a:chOff x="3318081" y="1483721"/>
                <a:chExt cx="2091097" cy="369310"/>
              </a:xfrm>
            </p:grpSpPr>
            <p:sp>
              <p:nvSpPr>
                <p:cNvPr id="609" name="Rectangle 608"/>
                <p:cNvSpPr>
                  <a:spLocks noChangeArrowheads="1"/>
                </p:cNvSpPr>
                <p:nvPr/>
              </p:nvSpPr>
              <p:spPr bwMode="auto">
                <a:xfrm>
                  <a:off x="42071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</a:t>
                  </a:r>
                </a:p>
              </p:txBody>
            </p:sp>
            <p:sp>
              <p:nvSpPr>
                <p:cNvPr id="610" name="Rectangle 609"/>
                <p:cNvSpPr>
                  <a:spLocks noChangeArrowheads="1"/>
                </p:cNvSpPr>
                <p:nvPr/>
              </p:nvSpPr>
              <p:spPr bwMode="auto">
                <a:xfrm>
                  <a:off x="45034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11" name="Rectangle 610"/>
                <p:cNvSpPr>
                  <a:spLocks noChangeArrowheads="1"/>
                </p:cNvSpPr>
                <p:nvPr/>
              </p:nvSpPr>
              <p:spPr bwMode="auto">
                <a:xfrm>
                  <a:off x="47998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12" name="Rectangle 611"/>
                <p:cNvSpPr>
                  <a:spLocks noChangeArrowheads="1"/>
                </p:cNvSpPr>
                <p:nvPr/>
              </p:nvSpPr>
              <p:spPr bwMode="auto">
                <a:xfrm>
                  <a:off x="5096179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13" name="Rectangle 612"/>
                <p:cNvSpPr>
                  <a:spLocks noChangeArrowheads="1"/>
                </p:cNvSpPr>
                <p:nvPr/>
              </p:nvSpPr>
              <p:spPr bwMode="auto">
                <a:xfrm>
                  <a:off x="39107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14" name="Rectangle 613"/>
                <p:cNvSpPr>
                  <a:spLocks noChangeArrowheads="1"/>
                </p:cNvSpPr>
                <p:nvPr/>
              </p:nvSpPr>
              <p:spPr bwMode="auto">
                <a:xfrm>
                  <a:off x="36144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2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15" name="Rectangle 614"/>
                <p:cNvSpPr>
                  <a:spLocks noChangeArrowheads="1"/>
                </p:cNvSpPr>
                <p:nvPr/>
              </p:nvSpPr>
              <p:spPr bwMode="auto">
                <a:xfrm>
                  <a:off x="33180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grpSp>
          <p:nvGrpSpPr>
            <p:cNvPr id="555" name="Group 554"/>
            <p:cNvGrpSpPr/>
            <p:nvPr/>
          </p:nvGrpSpPr>
          <p:grpSpPr>
            <a:xfrm>
              <a:off x="978730" y="660940"/>
              <a:ext cx="2889176" cy="2202329"/>
              <a:chOff x="1205144" y="3766524"/>
              <a:chExt cx="2889176" cy="2202329"/>
            </a:xfrm>
          </p:grpSpPr>
          <p:grpSp>
            <p:nvGrpSpPr>
              <p:cNvPr id="558" name="Group 557"/>
              <p:cNvGrpSpPr/>
              <p:nvPr/>
            </p:nvGrpSpPr>
            <p:grpSpPr>
              <a:xfrm>
                <a:off x="1335803" y="4157242"/>
                <a:ext cx="219364" cy="718577"/>
                <a:chOff x="1335803" y="4157242"/>
                <a:chExt cx="219364" cy="718577"/>
              </a:xfrm>
            </p:grpSpPr>
            <p:sp>
              <p:nvSpPr>
                <p:cNvPr id="604" name="Line 24"/>
                <p:cNvSpPr>
                  <a:spLocks noChangeAspect="1" noChangeShapeType="1"/>
                </p:cNvSpPr>
                <p:nvPr/>
              </p:nvSpPr>
              <p:spPr bwMode="auto">
                <a:xfrm rot="1855532" flipH="1" flipV="1">
                  <a:off x="1410849" y="4293113"/>
                  <a:ext cx="1443" cy="12326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605" name="Freeform 25"/>
                <p:cNvSpPr>
                  <a:spLocks/>
                </p:cNvSpPr>
                <p:nvPr/>
              </p:nvSpPr>
              <p:spPr bwMode="auto">
                <a:xfrm>
                  <a:off x="1335803" y="4157242"/>
                  <a:ext cx="219364" cy="718577"/>
                </a:xfrm>
                <a:custGeom>
                  <a:avLst/>
                  <a:gdLst>
                    <a:gd name="T0" fmla="*/ 152 w 152"/>
                    <a:gd name="T1" fmla="*/ 513 h 513"/>
                    <a:gd name="T2" fmla="*/ 38 w 152"/>
                    <a:gd name="T3" fmla="*/ 371 h 513"/>
                    <a:gd name="T4" fmla="*/ 19 w 152"/>
                    <a:gd name="T5" fmla="*/ 212 h 513"/>
                    <a:gd name="T6" fmla="*/ 152 w 152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2" h="513">
                      <a:moveTo>
                        <a:pt x="152" y="513"/>
                      </a:moveTo>
                      <a:cubicBezTo>
                        <a:pt x="106" y="467"/>
                        <a:pt x="60" y="421"/>
                        <a:pt x="38" y="371"/>
                      </a:cubicBezTo>
                      <a:cubicBezTo>
                        <a:pt x="16" y="321"/>
                        <a:pt x="0" y="274"/>
                        <a:pt x="19" y="212"/>
                      </a:cubicBezTo>
                      <a:cubicBezTo>
                        <a:pt x="38" y="150"/>
                        <a:pt x="95" y="75"/>
                        <a:pt x="152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559" name="Group 558"/>
              <p:cNvGrpSpPr/>
              <p:nvPr/>
            </p:nvGrpSpPr>
            <p:grpSpPr>
              <a:xfrm>
                <a:off x="1589803" y="4157242"/>
                <a:ext cx="219364" cy="718577"/>
                <a:chOff x="1589803" y="4157242"/>
                <a:chExt cx="219364" cy="718577"/>
              </a:xfrm>
            </p:grpSpPr>
            <p:sp>
              <p:nvSpPr>
                <p:cNvPr id="602" name="Line 27"/>
                <p:cNvSpPr>
                  <a:spLocks noChangeAspect="1" noChangeShapeType="1"/>
                </p:cNvSpPr>
                <p:nvPr/>
              </p:nvSpPr>
              <p:spPr bwMode="auto">
                <a:xfrm rot="1855532">
                  <a:off x="1732678" y="4616683"/>
                  <a:ext cx="1443" cy="12326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603" name="Freeform 28"/>
                <p:cNvSpPr>
                  <a:spLocks/>
                </p:cNvSpPr>
                <p:nvPr/>
              </p:nvSpPr>
              <p:spPr bwMode="auto">
                <a:xfrm flipH="1" flipV="1">
                  <a:off x="1589803" y="4157242"/>
                  <a:ext cx="219364" cy="718577"/>
                </a:xfrm>
                <a:custGeom>
                  <a:avLst/>
                  <a:gdLst>
                    <a:gd name="T0" fmla="*/ 152 w 152"/>
                    <a:gd name="T1" fmla="*/ 513 h 513"/>
                    <a:gd name="T2" fmla="*/ 38 w 152"/>
                    <a:gd name="T3" fmla="*/ 371 h 513"/>
                    <a:gd name="T4" fmla="*/ 19 w 152"/>
                    <a:gd name="T5" fmla="*/ 212 h 513"/>
                    <a:gd name="T6" fmla="*/ 152 w 152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2" h="513">
                      <a:moveTo>
                        <a:pt x="152" y="513"/>
                      </a:moveTo>
                      <a:cubicBezTo>
                        <a:pt x="106" y="467"/>
                        <a:pt x="60" y="421"/>
                        <a:pt x="38" y="371"/>
                      </a:cubicBezTo>
                      <a:cubicBezTo>
                        <a:pt x="16" y="321"/>
                        <a:pt x="0" y="274"/>
                        <a:pt x="19" y="212"/>
                      </a:cubicBezTo>
                      <a:cubicBezTo>
                        <a:pt x="38" y="150"/>
                        <a:pt x="95" y="75"/>
                        <a:pt x="152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560" name="Group 559"/>
              <p:cNvGrpSpPr/>
              <p:nvPr/>
            </p:nvGrpSpPr>
            <p:grpSpPr>
              <a:xfrm>
                <a:off x="1555166" y="3962540"/>
                <a:ext cx="1121352" cy="186298"/>
                <a:chOff x="1555166" y="3962540"/>
                <a:chExt cx="1121352" cy="186298"/>
              </a:xfrm>
            </p:grpSpPr>
            <p:sp>
              <p:nvSpPr>
                <p:cNvPr id="600" name="Line 30"/>
                <p:cNvSpPr>
                  <a:spLocks noChangeAspect="1" noChangeShapeType="1"/>
                </p:cNvSpPr>
                <p:nvPr/>
              </p:nvSpPr>
              <p:spPr bwMode="auto">
                <a:xfrm rot="17163330" flipH="1">
                  <a:off x="2309971" y="3939661"/>
                  <a:ext cx="1401" cy="1270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601" name="Freeform 31"/>
                <p:cNvSpPr>
                  <a:spLocks/>
                </p:cNvSpPr>
                <p:nvPr/>
              </p:nvSpPr>
              <p:spPr bwMode="auto">
                <a:xfrm>
                  <a:off x="1555166" y="3962540"/>
                  <a:ext cx="1121352" cy="186298"/>
                </a:xfrm>
                <a:custGeom>
                  <a:avLst/>
                  <a:gdLst>
                    <a:gd name="T0" fmla="*/ 0 w 777"/>
                    <a:gd name="T1" fmla="*/ 124 h 133"/>
                    <a:gd name="T2" fmla="*/ 375 w 777"/>
                    <a:gd name="T3" fmla="*/ 1 h 133"/>
                    <a:gd name="T4" fmla="*/ 777 w 777"/>
                    <a:gd name="T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7" h="133">
                      <a:moveTo>
                        <a:pt x="0" y="124"/>
                      </a:moveTo>
                      <a:cubicBezTo>
                        <a:pt x="123" y="62"/>
                        <a:pt x="246" y="0"/>
                        <a:pt x="375" y="1"/>
                      </a:cubicBezTo>
                      <a:cubicBezTo>
                        <a:pt x="504" y="2"/>
                        <a:pt x="640" y="67"/>
                        <a:pt x="777" y="1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561" name="Group 560"/>
              <p:cNvGrpSpPr/>
              <p:nvPr/>
            </p:nvGrpSpPr>
            <p:grpSpPr>
              <a:xfrm>
                <a:off x="1563825" y="4891227"/>
                <a:ext cx="1121352" cy="732585"/>
                <a:chOff x="1563825" y="4891227"/>
                <a:chExt cx="1121352" cy="732585"/>
              </a:xfrm>
            </p:grpSpPr>
            <p:sp>
              <p:nvSpPr>
                <p:cNvPr id="598" name="Line 34"/>
                <p:cNvSpPr>
                  <a:spLocks noChangeAspect="1" noChangeShapeType="1"/>
                </p:cNvSpPr>
                <p:nvPr/>
              </p:nvSpPr>
              <p:spPr bwMode="auto">
                <a:xfrm rot="3635357">
                  <a:off x="1779303" y="5328258"/>
                  <a:ext cx="1401" cy="1270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599" name="Freeform 35"/>
                <p:cNvSpPr>
                  <a:spLocks/>
                </p:cNvSpPr>
                <p:nvPr/>
              </p:nvSpPr>
              <p:spPr bwMode="auto">
                <a:xfrm>
                  <a:off x="1563825" y="4891227"/>
                  <a:ext cx="1121352" cy="732585"/>
                </a:xfrm>
                <a:custGeom>
                  <a:avLst/>
                  <a:gdLst>
                    <a:gd name="T0" fmla="*/ 0 w 777"/>
                    <a:gd name="T1" fmla="*/ 514 h 523"/>
                    <a:gd name="T2" fmla="*/ 6 w 777"/>
                    <a:gd name="T3" fmla="*/ 523 h 523"/>
                    <a:gd name="T4" fmla="*/ 176 w 777"/>
                    <a:gd name="T5" fmla="*/ 343 h 523"/>
                    <a:gd name="T6" fmla="*/ 615 w 777"/>
                    <a:gd name="T7" fmla="*/ 247 h 523"/>
                    <a:gd name="T8" fmla="*/ 777 w 777"/>
                    <a:gd name="T9" fmla="*/ 0 h 5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7" h="523">
                      <a:moveTo>
                        <a:pt x="0" y="514"/>
                      </a:moveTo>
                      <a:lnTo>
                        <a:pt x="6" y="523"/>
                      </a:lnTo>
                      <a:cubicBezTo>
                        <a:pt x="35" y="495"/>
                        <a:pt x="74" y="389"/>
                        <a:pt x="176" y="343"/>
                      </a:cubicBezTo>
                      <a:cubicBezTo>
                        <a:pt x="278" y="297"/>
                        <a:pt x="515" y="304"/>
                        <a:pt x="615" y="247"/>
                      </a:cubicBezTo>
                      <a:cubicBezTo>
                        <a:pt x="715" y="190"/>
                        <a:pt x="746" y="95"/>
                        <a:pt x="777" y="0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sp>
            <p:nvSpPr>
              <p:cNvPr id="562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972" y="4690455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63" name="Freeform 47"/>
              <p:cNvSpPr>
                <a:spLocks/>
              </p:cNvSpPr>
              <p:nvPr/>
            </p:nvSpPr>
            <p:spPr bwMode="auto">
              <a:xfrm>
                <a:off x="2698167" y="4713334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564" name="Group 563"/>
              <p:cNvGrpSpPr/>
              <p:nvPr/>
            </p:nvGrpSpPr>
            <p:grpSpPr>
              <a:xfrm>
                <a:off x="1566712" y="5458525"/>
                <a:ext cx="1121352" cy="186298"/>
                <a:chOff x="1566712" y="5458525"/>
                <a:chExt cx="1121352" cy="186298"/>
              </a:xfrm>
            </p:grpSpPr>
            <p:sp>
              <p:nvSpPr>
                <p:cNvPr id="596" name="Line 49"/>
                <p:cNvSpPr>
                  <a:spLocks noChangeAspect="1" noChangeShapeType="1"/>
                </p:cNvSpPr>
                <p:nvPr/>
              </p:nvSpPr>
              <p:spPr bwMode="auto">
                <a:xfrm rot="17163330" flipH="1">
                  <a:off x="2321517" y="5435646"/>
                  <a:ext cx="1401" cy="1270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597" name="Freeform 50"/>
                <p:cNvSpPr>
                  <a:spLocks/>
                </p:cNvSpPr>
                <p:nvPr/>
              </p:nvSpPr>
              <p:spPr bwMode="auto">
                <a:xfrm>
                  <a:off x="1566712" y="5458525"/>
                  <a:ext cx="1121352" cy="186298"/>
                </a:xfrm>
                <a:custGeom>
                  <a:avLst/>
                  <a:gdLst>
                    <a:gd name="T0" fmla="*/ 0 w 777"/>
                    <a:gd name="T1" fmla="*/ 124 h 133"/>
                    <a:gd name="T2" fmla="*/ 375 w 777"/>
                    <a:gd name="T3" fmla="*/ 1 h 133"/>
                    <a:gd name="T4" fmla="*/ 777 w 777"/>
                    <a:gd name="T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7" h="133">
                      <a:moveTo>
                        <a:pt x="0" y="124"/>
                      </a:moveTo>
                      <a:cubicBezTo>
                        <a:pt x="123" y="62"/>
                        <a:pt x="246" y="0"/>
                        <a:pt x="375" y="1"/>
                      </a:cubicBezTo>
                      <a:cubicBezTo>
                        <a:pt x="504" y="2"/>
                        <a:pt x="640" y="67"/>
                        <a:pt x="777" y="1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565" name="Group 564"/>
              <p:cNvGrpSpPr/>
              <p:nvPr/>
            </p:nvGrpSpPr>
            <p:grpSpPr>
              <a:xfrm>
                <a:off x="1549394" y="5643422"/>
                <a:ext cx="1121352" cy="186298"/>
                <a:chOff x="1549394" y="5643422"/>
                <a:chExt cx="1121352" cy="186298"/>
              </a:xfrm>
            </p:grpSpPr>
            <p:sp>
              <p:nvSpPr>
                <p:cNvPr id="594" name="Line 52"/>
                <p:cNvSpPr>
                  <a:spLocks noChangeAspect="1" noChangeShapeType="1"/>
                </p:cNvSpPr>
                <p:nvPr/>
              </p:nvSpPr>
              <p:spPr bwMode="auto">
                <a:xfrm rot="17163330" flipV="1">
                  <a:off x="1913097" y="5725599"/>
                  <a:ext cx="1401" cy="1270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595" name="Freeform 53"/>
                <p:cNvSpPr>
                  <a:spLocks/>
                </p:cNvSpPr>
                <p:nvPr/>
              </p:nvSpPr>
              <p:spPr bwMode="auto">
                <a:xfrm flipH="1" flipV="1">
                  <a:off x="1549394" y="5643422"/>
                  <a:ext cx="1121352" cy="186298"/>
                </a:xfrm>
                <a:custGeom>
                  <a:avLst/>
                  <a:gdLst>
                    <a:gd name="T0" fmla="*/ 0 w 777"/>
                    <a:gd name="T1" fmla="*/ 124 h 133"/>
                    <a:gd name="T2" fmla="*/ 375 w 777"/>
                    <a:gd name="T3" fmla="*/ 1 h 133"/>
                    <a:gd name="T4" fmla="*/ 777 w 777"/>
                    <a:gd name="T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7" h="133">
                      <a:moveTo>
                        <a:pt x="0" y="124"/>
                      </a:moveTo>
                      <a:cubicBezTo>
                        <a:pt x="123" y="62"/>
                        <a:pt x="246" y="0"/>
                        <a:pt x="375" y="1"/>
                      </a:cubicBezTo>
                      <a:cubicBezTo>
                        <a:pt x="504" y="2"/>
                        <a:pt x="640" y="67"/>
                        <a:pt x="777" y="1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566" name="Group 565"/>
              <p:cNvGrpSpPr/>
              <p:nvPr/>
            </p:nvGrpSpPr>
            <p:grpSpPr>
              <a:xfrm>
                <a:off x="1572485" y="4892628"/>
                <a:ext cx="1121352" cy="186298"/>
                <a:chOff x="1572485" y="4892628"/>
                <a:chExt cx="1121352" cy="186298"/>
              </a:xfrm>
            </p:grpSpPr>
            <p:sp>
              <p:nvSpPr>
                <p:cNvPr id="592" name="Line 55"/>
                <p:cNvSpPr>
                  <a:spLocks noChangeAspect="1" noChangeShapeType="1"/>
                </p:cNvSpPr>
                <p:nvPr/>
              </p:nvSpPr>
              <p:spPr bwMode="auto">
                <a:xfrm rot="17163330" flipV="1">
                  <a:off x="1936188" y="4974805"/>
                  <a:ext cx="1401" cy="1270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593" name="Freeform 56"/>
                <p:cNvSpPr>
                  <a:spLocks/>
                </p:cNvSpPr>
                <p:nvPr/>
              </p:nvSpPr>
              <p:spPr bwMode="auto">
                <a:xfrm flipH="1" flipV="1">
                  <a:off x="1572485" y="4892628"/>
                  <a:ext cx="1121352" cy="186298"/>
                </a:xfrm>
                <a:custGeom>
                  <a:avLst/>
                  <a:gdLst>
                    <a:gd name="T0" fmla="*/ 0 w 777"/>
                    <a:gd name="T1" fmla="*/ 124 h 133"/>
                    <a:gd name="T2" fmla="*/ 375 w 777"/>
                    <a:gd name="T3" fmla="*/ 1 h 133"/>
                    <a:gd name="T4" fmla="*/ 777 w 777"/>
                    <a:gd name="T5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77" h="133">
                      <a:moveTo>
                        <a:pt x="0" y="124"/>
                      </a:moveTo>
                      <a:cubicBezTo>
                        <a:pt x="123" y="62"/>
                        <a:pt x="246" y="0"/>
                        <a:pt x="375" y="1"/>
                      </a:cubicBezTo>
                      <a:cubicBezTo>
                        <a:pt x="504" y="2"/>
                        <a:pt x="640" y="67"/>
                        <a:pt x="777" y="13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567" name="Group 566"/>
              <p:cNvGrpSpPr/>
              <p:nvPr/>
            </p:nvGrpSpPr>
            <p:grpSpPr>
              <a:xfrm>
                <a:off x="1330030" y="4919242"/>
                <a:ext cx="219364" cy="718577"/>
                <a:chOff x="1330030" y="4919242"/>
                <a:chExt cx="219364" cy="718577"/>
              </a:xfrm>
            </p:grpSpPr>
            <p:sp>
              <p:nvSpPr>
                <p:cNvPr id="590" name="Line 58"/>
                <p:cNvSpPr>
                  <a:spLocks noChangeAspect="1" noChangeShapeType="1"/>
                </p:cNvSpPr>
                <p:nvPr/>
              </p:nvSpPr>
              <p:spPr bwMode="auto">
                <a:xfrm rot="19744468" flipH="1">
                  <a:off x="1405076" y="5378683"/>
                  <a:ext cx="1443" cy="123265"/>
                </a:xfrm>
                <a:prstGeom prst="line">
                  <a:avLst/>
                </a:prstGeom>
                <a:noFill/>
                <a:ln w="22225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591" name="Freeform 59"/>
                <p:cNvSpPr>
                  <a:spLocks/>
                </p:cNvSpPr>
                <p:nvPr/>
              </p:nvSpPr>
              <p:spPr bwMode="auto">
                <a:xfrm flipV="1">
                  <a:off x="1330030" y="4919242"/>
                  <a:ext cx="219364" cy="718577"/>
                </a:xfrm>
                <a:custGeom>
                  <a:avLst/>
                  <a:gdLst>
                    <a:gd name="T0" fmla="*/ 152 w 152"/>
                    <a:gd name="T1" fmla="*/ 513 h 513"/>
                    <a:gd name="T2" fmla="*/ 38 w 152"/>
                    <a:gd name="T3" fmla="*/ 371 h 513"/>
                    <a:gd name="T4" fmla="*/ 19 w 152"/>
                    <a:gd name="T5" fmla="*/ 212 h 513"/>
                    <a:gd name="T6" fmla="*/ 152 w 152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2" h="513">
                      <a:moveTo>
                        <a:pt x="152" y="513"/>
                      </a:moveTo>
                      <a:cubicBezTo>
                        <a:pt x="106" y="467"/>
                        <a:pt x="60" y="421"/>
                        <a:pt x="38" y="371"/>
                      </a:cubicBezTo>
                      <a:cubicBezTo>
                        <a:pt x="16" y="321"/>
                        <a:pt x="0" y="274"/>
                        <a:pt x="19" y="212"/>
                      </a:cubicBezTo>
                      <a:cubicBezTo>
                        <a:pt x="38" y="150"/>
                        <a:pt x="95" y="75"/>
                        <a:pt x="152" y="0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sp>
            <p:nvSpPr>
              <p:cNvPr id="568" name="Line 61"/>
              <p:cNvSpPr>
                <a:spLocks noChangeAspect="1" noChangeShapeType="1"/>
              </p:cNvSpPr>
              <p:nvPr/>
            </p:nvSpPr>
            <p:spPr bwMode="auto">
              <a:xfrm rot="1855532">
                <a:off x="2829496" y="4616683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69" name="Freeform 568"/>
              <p:cNvSpPr>
                <a:spLocks/>
              </p:cNvSpPr>
              <p:nvPr/>
            </p:nvSpPr>
            <p:spPr bwMode="auto">
              <a:xfrm flipH="1" flipV="1">
                <a:off x="2686621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grpSp>
            <p:nvGrpSpPr>
              <p:cNvPr id="570" name="Group 569"/>
              <p:cNvGrpSpPr/>
              <p:nvPr/>
            </p:nvGrpSpPr>
            <p:grpSpPr>
              <a:xfrm>
                <a:off x="2676519" y="4882823"/>
                <a:ext cx="1102591" cy="760599"/>
                <a:chOff x="2676519" y="4882823"/>
                <a:chExt cx="1102591" cy="760599"/>
              </a:xfrm>
            </p:grpSpPr>
            <p:sp>
              <p:nvSpPr>
                <p:cNvPr id="588" name="Line 64"/>
                <p:cNvSpPr>
                  <a:spLocks noChangeAspect="1" noChangeShapeType="1"/>
                </p:cNvSpPr>
                <p:nvPr/>
              </p:nvSpPr>
              <p:spPr bwMode="auto">
                <a:xfrm rot="4334049">
                  <a:off x="3099393" y="5477202"/>
                  <a:ext cx="1401" cy="12700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589" name="Freeform 65"/>
                <p:cNvSpPr>
                  <a:spLocks/>
                </p:cNvSpPr>
                <p:nvPr/>
              </p:nvSpPr>
              <p:spPr bwMode="auto">
                <a:xfrm>
                  <a:off x="2676519" y="4882823"/>
                  <a:ext cx="1102591" cy="760599"/>
                </a:xfrm>
                <a:custGeom>
                  <a:avLst/>
                  <a:gdLst>
                    <a:gd name="T0" fmla="*/ 753 w 764"/>
                    <a:gd name="T1" fmla="*/ 0 h 543"/>
                    <a:gd name="T2" fmla="*/ 764 w 764"/>
                    <a:gd name="T3" fmla="*/ 14 h 543"/>
                    <a:gd name="T4" fmla="*/ 485 w 764"/>
                    <a:gd name="T5" fmla="*/ 380 h 543"/>
                    <a:gd name="T6" fmla="*/ 0 w 764"/>
                    <a:gd name="T7" fmla="*/ 543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64" h="543">
                      <a:moveTo>
                        <a:pt x="753" y="0"/>
                      </a:moveTo>
                      <a:lnTo>
                        <a:pt x="764" y="14"/>
                      </a:lnTo>
                      <a:cubicBezTo>
                        <a:pt x="719" y="77"/>
                        <a:pt x="612" y="292"/>
                        <a:pt x="485" y="380"/>
                      </a:cubicBezTo>
                      <a:cubicBezTo>
                        <a:pt x="358" y="468"/>
                        <a:pt x="179" y="505"/>
                        <a:pt x="0" y="54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grpSp>
            <p:nvGrpSpPr>
              <p:cNvPr id="571" name="Group 570"/>
              <p:cNvGrpSpPr/>
              <p:nvPr/>
            </p:nvGrpSpPr>
            <p:grpSpPr>
              <a:xfrm>
                <a:off x="2706826" y="4161444"/>
                <a:ext cx="1102591" cy="760599"/>
                <a:chOff x="2706826" y="4161444"/>
                <a:chExt cx="1102591" cy="760599"/>
              </a:xfrm>
            </p:grpSpPr>
            <p:sp>
              <p:nvSpPr>
                <p:cNvPr id="586" name="Line 67"/>
                <p:cNvSpPr>
                  <a:spLocks noChangeAspect="1" noChangeShapeType="1"/>
                </p:cNvSpPr>
                <p:nvPr/>
              </p:nvSpPr>
              <p:spPr bwMode="auto">
                <a:xfrm rot="19202490" flipH="1">
                  <a:off x="3540985" y="4454198"/>
                  <a:ext cx="1443" cy="123265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587" name="Freeform 68"/>
                <p:cNvSpPr>
                  <a:spLocks/>
                </p:cNvSpPr>
                <p:nvPr/>
              </p:nvSpPr>
              <p:spPr bwMode="auto">
                <a:xfrm rot="10800000" flipH="1">
                  <a:off x="2706826" y="4161444"/>
                  <a:ext cx="1102591" cy="760599"/>
                </a:xfrm>
                <a:custGeom>
                  <a:avLst/>
                  <a:gdLst>
                    <a:gd name="T0" fmla="*/ 753 w 764"/>
                    <a:gd name="T1" fmla="*/ 0 h 543"/>
                    <a:gd name="T2" fmla="*/ 764 w 764"/>
                    <a:gd name="T3" fmla="*/ 14 h 543"/>
                    <a:gd name="T4" fmla="*/ 485 w 764"/>
                    <a:gd name="T5" fmla="*/ 380 h 543"/>
                    <a:gd name="T6" fmla="*/ 0 w 764"/>
                    <a:gd name="T7" fmla="*/ 543 h 5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64" h="543">
                      <a:moveTo>
                        <a:pt x="753" y="0"/>
                      </a:moveTo>
                      <a:lnTo>
                        <a:pt x="764" y="14"/>
                      </a:lnTo>
                      <a:cubicBezTo>
                        <a:pt x="719" y="77"/>
                        <a:pt x="612" y="292"/>
                        <a:pt x="485" y="380"/>
                      </a:cubicBezTo>
                      <a:cubicBezTo>
                        <a:pt x="358" y="468"/>
                        <a:pt x="179" y="505"/>
                        <a:pt x="0" y="543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  <p:sp>
            <p:nvSpPr>
              <p:cNvPr id="572" name="Rectangle 571"/>
              <p:cNvSpPr>
                <a:spLocks noChangeArrowheads="1"/>
              </p:cNvSpPr>
              <p:nvPr/>
            </p:nvSpPr>
            <p:spPr bwMode="auto">
              <a:xfrm>
                <a:off x="2621792" y="5599543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6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73" name="Rectangle 104"/>
              <p:cNvSpPr>
                <a:spLocks noChangeArrowheads="1"/>
              </p:cNvSpPr>
              <p:nvPr/>
            </p:nvSpPr>
            <p:spPr bwMode="auto">
              <a:xfrm>
                <a:off x="1205144" y="4692170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4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74" name="Rectangle 105"/>
              <p:cNvSpPr>
                <a:spLocks noChangeArrowheads="1"/>
              </p:cNvSpPr>
              <p:nvPr/>
            </p:nvSpPr>
            <p:spPr bwMode="auto">
              <a:xfrm>
                <a:off x="1250648" y="5561284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75" name="Rectangle 574"/>
              <p:cNvSpPr>
                <a:spLocks noChangeArrowheads="1"/>
              </p:cNvSpPr>
              <p:nvPr/>
            </p:nvSpPr>
            <p:spPr bwMode="auto">
              <a:xfrm>
                <a:off x="2652806" y="3766524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2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76" name="Oval 575"/>
              <p:cNvSpPr>
                <a:spLocks noChangeArrowheads="1"/>
              </p:cNvSpPr>
              <p:nvPr/>
            </p:nvSpPr>
            <p:spPr bwMode="auto">
              <a:xfrm>
                <a:off x="1485894" y="4068996"/>
                <a:ext cx="164592" cy="168088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hangingPunct="1">
                  <a:spcBef>
                    <a:spcPct val="45000"/>
                  </a:spcBef>
                  <a:defRPr/>
                </a:pPr>
                <a:endParaRPr lang="en-US" sz="2400">
                  <a:latin typeface="Verdana" charset="0"/>
                </a:endParaRPr>
              </a:p>
            </p:txBody>
          </p:sp>
          <p:sp>
            <p:nvSpPr>
              <p:cNvPr id="577" name="Oval 576"/>
              <p:cNvSpPr>
                <a:spLocks noChangeArrowheads="1"/>
              </p:cNvSpPr>
              <p:nvPr/>
            </p:nvSpPr>
            <p:spPr bwMode="auto">
              <a:xfrm>
                <a:off x="2594257" y="5548172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78" name="Oval 577"/>
              <p:cNvSpPr>
                <a:spLocks noChangeArrowheads="1"/>
              </p:cNvSpPr>
              <p:nvPr/>
            </p:nvSpPr>
            <p:spPr bwMode="auto">
              <a:xfrm>
                <a:off x="2594257" y="4068996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79" name="Oval 578"/>
              <p:cNvSpPr>
                <a:spLocks noChangeArrowheads="1"/>
              </p:cNvSpPr>
              <p:nvPr/>
            </p:nvSpPr>
            <p:spPr bwMode="auto">
              <a:xfrm>
                <a:off x="2594257" y="4808584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80" name="Oval 579"/>
              <p:cNvSpPr>
                <a:spLocks noChangeArrowheads="1"/>
              </p:cNvSpPr>
              <p:nvPr/>
            </p:nvSpPr>
            <p:spPr bwMode="auto">
              <a:xfrm>
                <a:off x="3672737" y="4801113"/>
                <a:ext cx="164592" cy="1680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81" name="Oval 71"/>
              <p:cNvSpPr>
                <a:spLocks noChangeArrowheads="1"/>
              </p:cNvSpPr>
              <p:nvPr/>
            </p:nvSpPr>
            <p:spPr bwMode="auto">
              <a:xfrm>
                <a:off x="1485894" y="4808584"/>
                <a:ext cx="164592" cy="16808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82" name="Oval 72"/>
              <p:cNvSpPr>
                <a:spLocks noChangeArrowheads="1"/>
              </p:cNvSpPr>
              <p:nvPr/>
            </p:nvSpPr>
            <p:spPr bwMode="auto">
              <a:xfrm>
                <a:off x="1485894" y="5548172"/>
                <a:ext cx="164592" cy="168088"/>
              </a:xfrm>
              <a:prstGeom prst="ellipse">
                <a:avLst/>
              </a:prstGeom>
              <a:solidFill>
                <a:srgbClr val="000000"/>
              </a:solidFill>
              <a:ln w="12700">
                <a:noFill/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83" name="Rectangle 582"/>
              <p:cNvSpPr>
                <a:spLocks noChangeArrowheads="1"/>
              </p:cNvSpPr>
              <p:nvPr/>
            </p:nvSpPr>
            <p:spPr bwMode="auto">
              <a:xfrm>
                <a:off x="1281210" y="37742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84" name="Rectangle 583"/>
              <p:cNvSpPr>
                <a:spLocks noChangeArrowheads="1"/>
              </p:cNvSpPr>
              <p:nvPr/>
            </p:nvSpPr>
            <p:spPr bwMode="auto">
              <a:xfrm>
                <a:off x="3781321" y="4654363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5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85" name="Rectangle 584"/>
              <p:cNvSpPr>
                <a:spLocks noChangeArrowheads="1"/>
              </p:cNvSpPr>
              <p:nvPr/>
            </p:nvSpPr>
            <p:spPr bwMode="auto">
              <a:xfrm>
                <a:off x="2376598" y="461020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7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556" name="Rectangle 555"/>
            <p:cNvSpPr/>
            <p:nvPr/>
          </p:nvSpPr>
          <p:spPr>
            <a:xfrm rot="16200000">
              <a:off x="3827229" y="1528229"/>
              <a:ext cx="132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u="sng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start vertex</a:t>
              </a:r>
              <a:endParaRPr lang="en-US" sz="1800" u="sng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5311536" y="28224"/>
              <a:ext cx="12625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u="sng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end vertex</a:t>
              </a:r>
              <a:endParaRPr lang="en-US" sz="1800" u="sng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978730" y="4064335"/>
            <a:ext cx="2889176" cy="2202329"/>
            <a:chOff x="1205144" y="3766524"/>
            <a:chExt cx="2889176" cy="2202329"/>
          </a:xfrm>
        </p:grpSpPr>
        <p:grpSp>
          <p:nvGrpSpPr>
            <p:cNvPr id="91" name="Group 90"/>
            <p:cNvGrpSpPr/>
            <p:nvPr/>
          </p:nvGrpSpPr>
          <p:grpSpPr>
            <a:xfrm>
              <a:off x="1335803" y="4157242"/>
              <a:ext cx="219364" cy="718577"/>
              <a:chOff x="1335803" y="4157242"/>
              <a:chExt cx="219364" cy="718577"/>
            </a:xfrm>
          </p:grpSpPr>
          <p:sp>
            <p:nvSpPr>
              <p:cNvPr id="137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1410849" y="4293113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arrow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8" name="Freeform 25"/>
              <p:cNvSpPr>
                <a:spLocks/>
              </p:cNvSpPr>
              <p:nvPr/>
            </p:nvSpPr>
            <p:spPr bwMode="auto">
              <a:xfrm>
                <a:off x="1335803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1589803" y="4157242"/>
              <a:ext cx="219364" cy="718577"/>
              <a:chOff x="1589803" y="4157242"/>
              <a:chExt cx="219364" cy="718577"/>
            </a:xfrm>
          </p:grpSpPr>
          <p:sp>
            <p:nvSpPr>
              <p:cNvPr id="135" name="Line 27"/>
              <p:cNvSpPr>
                <a:spLocks noChangeAspect="1" noChangeShapeType="1"/>
              </p:cNvSpPr>
              <p:nvPr/>
            </p:nvSpPr>
            <p:spPr bwMode="auto">
              <a:xfrm rot="1855532">
                <a:off x="1732678" y="4616683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arrow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6" name="Freeform 28"/>
              <p:cNvSpPr>
                <a:spLocks/>
              </p:cNvSpPr>
              <p:nvPr/>
            </p:nvSpPr>
            <p:spPr bwMode="auto">
              <a:xfrm flipH="1" flipV="1">
                <a:off x="1589803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555166" y="3962540"/>
              <a:ext cx="1121352" cy="186298"/>
              <a:chOff x="1555166" y="3962540"/>
              <a:chExt cx="1121352" cy="186298"/>
            </a:xfrm>
          </p:grpSpPr>
          <p:sp>
            <p:nvSpPr>
              <p:cNvPr id="133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2309971" y="3939661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arrow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4" name="Freeform 31"/>
              <p:cNvSpPr>
                <a:spLocks/>
              </p:cNvSpPr>
              <p:nvPr/>
            </p:nvSpPr>
            <p:spPr bwMode="auto">
              <a:xfrm>
                <a:off x="1555166" y="3962540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563825" y="4891227"/>
              <a:ext cx="1121352" cy="732585"/>
              <a:chOff x="1563825" y="4891227"/>
              <a:chExt cx="1121352" cy="732585"/>
            </a:xfrm>
          </p:grpSpPr>
          <p:sp>
            <p:nvSpPr>
              <p:cNvPr id="131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1779303" y="5328258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arrow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2" name="Freeform 35"/>
              <p:cNvSpPr>
                <a:spLocks/>
              </p:cNvSpPr>
              <p:nvPr/>
            </p:nvSpPr>
            <p:spPr bwMode="auto">
              <a:xfrm>
                <a:off x="1563825" y="4891227"/>
                <a:ext cx="1121352" cy="732585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95" name="Line 46"/>
            <p:cNvSpPr>
              <a:spLocks noChangeAspect="1" noChangeShapeType="1"/>
            </p:cNvSpPr>
            <p:nvPr/>
          </p:nvSpPr>
          <p:spPr bwMode="auto">
            <a:xfrm rot="17163330" flipH="1">
              <a:off x="3452972" y="4690455"/>
              <a:ext cx="1401" cy="127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arrow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6" name="Freeform 47"/>
            <p:cNvSpPr>
              <a:spLocks/>
            </p:cNvSpPr>
            <p:nvPr/>
          </p:nvSpPr>
          <p:spPr bwMode="auto">
            <a:xfrm>
              <a:off x="2698167" y="4713334"/>
              <a:ext cx="1121352" cy="186298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1566712" y="5458525"/>
              <a:ext cx="1121352" cy="186298"/>
              <a:chOff x="1566712" y="5458525"/>
              <a:chExt cx="1121352" cy="186298"/>
            </a:xfrm>
          </p:grpSpPr>
          <p:sp>
            <p:nvSpPr>
              <p:cNvPr id="129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2321517" y="5435646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arrow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0" name="Freeform 50"/>
              <p:cNvSpPr>
                <a:spLocks/>
              </p:cNvSpPr>
              <p:nvPr/>
            </p:nvSpPr>
            <p:spPr bwMode="auto">
              <a:xfrm>
                <a:off x="1566712" y="5458525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1549394" y="5643422"/>
              <a:ext cx="1121352" cy="186298"/>
              <a:chOff x="1549394" y="5643422"/>
              <a:chExt cx="1121352" cy="186298"/>
            </a:xfrm>
          </p:grpSpPr>
          <p:sp>
            <p:nvSpPr>
              <p:cNvPr id="127" name="Line 52"/>
              <p:cNvSpPr>
                <a:spLocks noChangeAspect="1" noChangeShapeType="1"/>
              </p:cNvSpPr>
              <p:nvPr/>
            </p:nvSpPr>
            <p:spPr bwMode="auto">
              <a:xfrm rot="17163330" flipV="1">
                <a:off x="1913097" y="5725599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arrow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28" name="Freeform 53"/>
              <p:cNvSpPr>
                <a:spLocks/>
              </p:cNvSpPr>
              <p:nvPr/>
            </p:nvSpPr>
            <p:spPr bwMode="auto">
              <a:xfrm flipH="1" flipV="1">
                <a:off x="1549394" y="5643422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572485" y="4892628"/>
              <a:ext cx="1121352" cy="186298"/>
              <a:chOff x="1572485" y="4892628"/>
              <a:chExt cx="1121352" cy="186298"/>
            </a:xfrm>
          </p:grpSpPr>
          <p:sp>
            <p:nvSpPr>
              <p:cNvPr id="125" name="Line 55"/>
              <p:cNvSpPr>
                <a:spLocks noChangeAspect="1" noChangeShapeType="1"/>
              </p:cNvSpPr>
              <p:nvPr/>
            </p:nvSpPr>
            <p:spPr bwMode="auto">
              <a:xfrm rot="17163330" flipV="1">
                <a:off x="1936188" y="4974805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arrow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26" name="Freeform 56"/>
              <p:cNvSpPr>
                <a:spLocks/>
              </p:cNvSpPr>
              <p:nvPr/>
            </p:nvSpPr>
            <p:spPr bwMode="auto">
              <a:xfrm flipH="1" flipV="1">
                <a:off x="1572485" y="4892628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330030" y="4919242"/>
              <a:ext cx="219364" cy="718577"/>
              <a:chOff x="1330030" y="4919242"/>
              <a:chExt cx="219364" cy="718577"/>
            </a:xfrm>
          </p:grpSpPr>
          <p:sp>
            <p:nvSpPr>
              <p:cNvPr id="123" name="Line 58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1405076" y="5378683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arrow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24" name="Freeform 59"/>
              <p:cNvSpPr>
                <a:spLocks/>
              </p:cNvSpPr>
              <p:nvPr/>
            </p:nvSpPr>
            <p:spPr bwMode="auto">
              <a:xfrm flipV="1">
                <a:off x="1330030" y="4919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101" name="Line 61"/>
            <p:cNvSpPr>
              <a:spLocks noChangeAspect="1" noChangeShapeType="1"/>
            </p:cNvSpPr>
            <p:nvPr/>
          </p:nvSpPr>
          <p:spPr bwMode="auto">
            <a:xfrm rot="1855532">
              <a:off x="2829496" y="4616683"/>
              <a:ext cx="1443" cy="1232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arrow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 flipH="1" flipV="1">
              <a:off x="2686621" y="4157242"/>
              <a:ext cx="219364" cy="718577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676519" y="4882823"/>
              <a:ext cx="1102591" cy="760599"/>
              <a:chOff x="2676519" y="4882823"/>
              <a:chExt cx="1102591" cy="760599"/>
            </a:xfrm>
          </p:grpSpPr>
          <p:sp>
            <p:nvSpPr>
              <p:cNvPr id="121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099393" y="5477202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arrow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22" name="Freeform 65"/>
              <p:cNvSpPr>
                <a:spLocks/>
              </p:cNvSpPr>
              <p:nvPr/>
            </p:nvSpPr>
            <p:spPr bwMode="auto">
              <a:xfrm>
                <a:off x="2676519" y="4882823"/>
                <a:ext cx="1102591" cy="760599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2706826" y="4161444"/>
              <a:ext cx="1102591" cy="760599"/>
              <a:chOff x="2706826" y="4161444"/>
              <a:chExt cx="1102591" cy="760599"/>
            </a:xfrm>
          </p:grpSpPr>
          <p:sp>
            <p:nvSpPr>
              <p:cNvPr id="119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3540985" y="4454198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arrow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20" name="Freeform 68"/>
              <p:cNvSpPr>
                <a:spLocks/>
              </p:cNvSpPr>
              <p:nvPr/>
            </p:nvSpPr>
            <p:spPr bwMode="auto">
              <a:xfrm rot="10800000" flipH="1">
                <a:off x="2706826" y="4161444"/>
                <a:ext cx="1102591" cy="760599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2621792" y="5599543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6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06" name="Rectangle 104"/>
            <p:cNvSpPr>
              <a:spLocks noChangeArrowheads="1"/>
            </p:cNvSpPr>
            <p:nvPr/>
          </p:nvSpPr>
          <p:spPr bwMode="auto">
            <a:xfrm>
              <a:off x="1205144" y="4692170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4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auto">
            <a:xfrm>
              <a:off x="1250648" y="5561284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2652806" y="3766524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09" name="Oval 108"/>
            <p:cNvSpPr>
              <a:spLocks noChangeArrowheads="1"/>
            </p:cNvSpPr>
            <p:nvPr/>
          </p:nvSpPr>
          <p:spPr bwMode="auto">
            <a:xfrm>
              <a:off x="1485894" y="4068996"/>
              <a:ext cx="164592" cy="16808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400">
                <a:latin typeface="Verdana" charset="0"/>
              </a:endParaRPr>
            </a:p>
          </p:txBody>
        </p: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2594257" y="5548172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2594257" y="4068996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2594257" y="4808584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3672737" y="4801113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4" name="Oval 71"/>
            <p:cNvSpPr>
              <a:spLocks noChangeArrowheads="1"/>
            </p:cNvSpPr>
            <p:nvPr/>
          </p:nvSpPr>
          <p:spPr bwMode="auto">
            <a:xfrm>
              <a:off x="1485894" y="4808584"/>
              <a:ext cx="164592" cy="168088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5" name="Oval 72"/>
            <p:cNvSpPr>
              <a:spLocks noChangeArrowheads="1"/>
            </p:cNvSpPr>
            <p:nvPr/>
          </p:nvSpPr>
          <p:spPr bwMode="auto">
            <a:xfrm>
              <a:off x="1485894" y="5548172"/>
              <a:ext cx="164592" cy="16808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1281210" y="3774221"/>
              <a:ext cx="312999" cy="36931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3781321" y="4654363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auto">
            <a:xfrm>
              <a:off x="2376598" y="461020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7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305723" y="3431619"/>
            <a:ext cx="2697878" cy="2794030"/>
            <a:chOff x="3546448" y="297810"/>
            <a:chExt cx="2697878" cy="2794030"/>
          </a:xfrm>
        </p:grpSpPr>
        <p:sp>
          <p:nvSpPr>
            <p:cNvPr id="140" name="Text Box 118"/>
            <p:cNvSpPr txBox="1">
              <a:spLocks noChangeArrowheads="1"/>
            </p:cNvSpPr>
            <p:nvPr/>
          </p:nvSpPr>
          <p:spPr bwMode="auto">
            <a:xfrm>
              <a:off x="3770552" y="425400"/>
              <a:ext cx="462054" cy="57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48" tIns="41025" rIns="82048" bIns="41025">
              <a:spAutoFit/>
            </a:bodyPr>
            <a:lstStyle/>
            <a:p>
              <a:pPr>
                <a:defRPr/>
              </a:pPr>
              <a:r>
                <a:rPr lang="en-US" sz="3200" b="1" dirty="0" smtClean="0">
                  <a:latin typeface="Times"/>
                  <a:cs typeface="Times"/>
                </a:rPr>
                <a:t>A</a:t>
              </a:r>
              <a:endParaRPr lang="en-US" sz="3600" baseline="30000" dirty="0">
                <a:latin typeface="Helvetica"/>
                <a:cs typeface="Helvetica"/>
              </a:endParaRPr>
            </a:p>
          </p:txBody>
        </p:sp>
        <p:sp>
          <p:nvSpPr>
            <p:cNvPr id="141" name="Oval 140"/>
            <p:cNvSpPr>
              <a:spLocks noChangeArrowheads="1"/>
            </p:cNvSpPr>
            <p:nvPr/>
          </p:nvSpPr>
          <p:spPr bwMode="auto">
            <a:xfrm rot="10800000" flipH="1" flipV="1">
              <a:off x="4851756" y="2548072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2" name="Oval 141"/>
            <p:cNvSpPr>
              <a:spLocks noChangeArrowheads="1"/>
            </p:cNvSpPr>
            <p:nvPr/>
          </p:nvSpPr>
          <p:spPr bwMode="auto">
            <a:xfrm rot="10800000" flipH="1" flipV="1">
              <a:off x="5454780" y="2548072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auto">
            <a:xfrm rot="10800000" flipH="1" flipV="1">
              <a:off x="4204504" y="1008196"/>
              <a:ext cx="2011680" cy="20116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5153268" y="1065627"/>
              <a:ext cx="118872" cy="713441"/>
              <a:chOff x="5153268" y="1065627"/>
              <a:chExt cx="118872" cy="713441"/>
            </a:xfrm>
            <a:solidFill>
              <a:srgbClr val="00AE00"/>
            </a:solidFill>
          </p:grpSpPr>
          <p:sp>
            <p:nvSpPr>
              <p:cNvPr id="172" name="Oval 171"/>
              <p:cNvSpPr>
                <a:spLocks noChangeArrowheads="1"/>
              </p:cNvSpPr>
              <p:nvPr/>
            </p:nvSpPr>
            <p:spPr bwMode="auto">
              <a:xfrm rot="10800000" flipH="1" flipV="1">
                <a:off x="5153268" y="1065627"/>
                <a:ext cx="118872" cy="1204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73" name="Oval 172"/>
              <p:cNvSpPr>
                <a:spLocks noChangeArrowheads="1"/>
              </p:cNvSpPr>
              <p:nvPr/>
            </p:nvSpPr>
            <p:spPr bwMode="auto">
              <a:xfrm rot="10800000" flipH="1" flipV="1">
                <a:off x="5153268" y="1658605"/>
                <a:ext cx="118872" cy="12046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 rot="10800000" flipH="1" flipV="1">
              <a:off x="5756292" y="1658605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6" name="Oval 145"/>
            <p:cNvSpPr>
              <a:spLocks noChangeArrowheads="1"/>
            </p:cNvSpPr>
            <p:nvPr/>
          </p:nvSpPr>
          <p:spPr bwMode="auto">
            <a:xfrm rot="10800000" flipH="1" flipV="1">
              <a:off x="4248732" y="1362116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 rot="10800000" flipH="1" flipV="1">
              <a:off x="4248732" y="1955094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 rot="10800000" flipH="1" flipV="1">
              <a:off x="6057805" y="1658605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49" name="Oval 148"/>
            <p:cNvSpPr>
              <a:spLocks noChangeArrowheads="1"/>
            </p:cNvSpPr>
            <p:nvPr/>
          </p:nvSpPr>
          <p:spPr bwMode="auto">
            <a:xfrm rot="10800000" flipH="1" flipV="1">
              <a:off x="6057805" y="1955094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0" name="Oval 149"/>
            <p:cNvSpPr>
              <a:spLocks noChangeArrowheads="1"/>
            </p:cNvSpPr>
            <p:nvPr/>
          </p:nvSpPr>
          <p:spPr bwMode="auto">
            <a:xfrm rot="10800000" flipH="1" flipV="1">
              <a:off x="6057805" y="2251583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1" name="Oval 150"/>
            <p:cNvSpPr>
              <a:spLocks noChangeArrowheads="1"/>
            </p:cNvSpPr>
            <p:nvPr/>
          </p:nvSpPr>
          <p:spPr bwMode="auto">
            <a:xfrm rot="10800000" flipH="1" flipV="1">
              <a:off x="4550244" y="2251583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52" name="Oval 151"/>
            <p:cNvSpPr>
              <a:spLocks noChangeArrowheads="1"/>
            </p:cNvSpPr>
            <p:nvPr/>
          </p:nvSpPr>
          <p:spPr bwMode="auto">
            <a:xfrm rot="10800000" flipH="1" flipV="1">
              <a:off x="4550244" y="2844563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3913628" y="897099"/>
              <a:ext cx="312999" cy="2194741"/>
              <a:chOff x="3078480" y="1755296"/>
              <a:chExt cx="312999" cy="2194741"/>
            </a:xfrm>
          </p:grpSpPr>
          <p:sp>
            <p:nvSpPr>
              <p:cNvPr id="165" name="Rectangle 105"/>
              <p:cNvSpPr>
                <a:spLocks noChangeArrowheads="1"/>
              </p:cNvSpPr>
              <p:nvPr/>
            </p:nvSpPr>
            <p:spPr bwMode="auto">
              <a:xfrm>
                <a:off x="3078480" y="1755296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6" name="Rectangle 105"/>
              <p:cNvSpPr>
                <a:spLocks noChangeArrowheads="1"/>
              </p:cNvSpPr>
              <p:nvPr/>
            </p:nvSpPr>
            <p:spPr bwMode="auto">
              <a:xfrm>
                <a:off x="3078480" y="2363774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3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167" name="Rectangle 105"/>
              <p:cNvSpPr>
                <a:spLocks noChangeArrowheads="1"/>
              </p:cNvSpPr>
              <p:nvPr/>
            </p:nvSpPr>
            <p:spPr bwMode="auto">
              <a:xfrm>
                <a:off x="3078480" y="2059535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>
                    <a:latin typeface="Helvetica"/>
                    <a:cs typeface="Helvetica"/>
                  </a:rPr>
                  <a:t>2</a:t>
                </a:r>
              </a:p>
            </p:txBody>
          </p:sp>
          <p:sp>
            <p:nvSpPr>
              <p:cNvPr id="168" name="Rectangle 105"/>
              <p:cNvSpPr>
                <a:spLocks noChangeArrowheads="1"/>
              </p:cNvSpPr>
              <p:nvPr/>
            </p:nvSpPr>
            <p:spPr bwMode="auto">
              <a:xfrm>
                <a:off x="3078480" y="2668013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4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169" name="Rectangle 105"/>
              <p:cNvSpPr>
                <a:spLocks noChangeArrowheads="1"/>
              </p:cNvSpPr>
              <p:nvPr/>
            </p:nvSpPr>
            <p:spPr bwMode="auto">
              <a:xfrm>
                <a:off x="3078480" y="2972252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5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170" name="Rectangle 105"/>
              <p:cNvSpPr>
                <a:spLocks noChangeArrowheads="1"/>
              </p:cNvSpPr>
              <p:nvPr/>
            </p:nvSpPr>
            <p:spPr bwMode="auto">
              <a:xfrm>
                <a:off x="3078480" y="327649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6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171" name="Rectangle 105"/>
              <p:cNvSpPr>
                <a:spLocks noChangeArrowheads="1"/>
              </p:cNvSpPr>
              <p:nvPr/>
            </p:nvSpPr>
            <p:spPr bwMode="auto">
              <a:xfrm>
                <a:off x="3078480" y="3580727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7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153229" y="625524"/>
              <a:ext cx="2091097" cy="369310"/>
              <a:chOff x="3318081" y="1483721"/>
              <a:chExt cx="2091097" cy="369310"/>
            </a:xfrm>
          </p:grpSpPr>
          <p:sp>
            <p:nvSpPr>
              <p:cNvPr id="158" name="Rectangle 157"/>
              <p:cNvSpPr>
                <a:spLocks noChangeArrowheads="1"/>
              </p:cNvSpPr>
              <p:nvPr/>
            </p:nvSpPr>
            <p:spPr bwMode="auto">
              <a:xfrm>
                <a:off x="420713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</a:t>
                </a:r>
              </a:p>
            </p:txBody>
          </p:sp>
          <p:sp>
            <p:nvSpPr>
              <p:cNvPr id="159" name="Rectangle 158"/>
              <p:cNvSpPr>
                <a:spLocks noChangeArrowheads="1"/>
              </p:cNvSpPr>
              <p:nvPr/>
            </p:nvSpPr>
            <p:spPr bwMode="auto">
              <a:xfrm>
                <a:off x="450348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5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0" name="Rectangle 159"/>
              <p:cNvSpPr>
                <a:spLocks noChangeArrowheads="1"/>
              </p:cNvSpPr>
              <p:nvPr/>
            </p:nvSpPr>
            <p:spPr bwMode="auto">
              <a:xfrm>
                <a:off x="479983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6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1" name="Rectangle 160"/>
              <p:cNvSpPr>
                <a:spLocks noChangeArrowheads="1"/>
              </p:cNvSpPr>
              <p:nvPr/>
            </p:nvSpPr>
            <p:spPr bwMode="auto">
              <a:xfrm>
                <a:off x="5096179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7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2" name="Rectangle 161"/>
              <p:cNvSpPr>
                <a:spLocks noChangeArrowheads="1"/>
              </p:cNvSpPr>
              <p:nvPr/>
            </p:nvSpPr>
            <p:spPr bwMode="auto">
              <a:xfrm>
                <a:off x="391078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3" name="Rectangle 162"/>
              <p:cNvSpPr>
                <a:spLocks noChangeArrowheads="1"/>
              </p:cNvSpPr>
              <p:nvPr/>
            </p:nvSpPr>
            <p:spPr bwMode="auto">
              <a:xfrm>
                <a:off x="361443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2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164" name="Rectangle 163"/>
              <p:cNvSpPr>
                <a:spLocks noChangeArrowheads="1"/>
              </p:cNvSpPr>
              <p:nvPr/>
            </p:nvSpPr>
            <p:spPr bwMode="auto">
              <a:xfrm>
                <a:off x="331808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155" name="Rectangle 154"/>
            <p:cNvSpPr/>
            <p:nvPr/>
          </p:nvSpPr>
          <p:spPr>
            <a:xfrm rot="16200000">
              <a:off x="3067955" y="1797815"/>
              <a:ext cx="132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u="sng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start vertex</a:t>
              </a:r>
              <a:endParaRPr lang="en-US" sz="1800" u="sng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552261" y="297810"/>
              <a:ext cx="12625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u="sng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end vertex</a:t>
              </a:r>
              <a:endParaRPr lang="en-US" sz="1800" u="sng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976756" y="507591"/>
              <a:ext cx="28911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aseline="30000" dirty="0">
                  <a:latin typeface="Helvetica"/>
                  <a:cs typeface="Helvetica"/>
                </a:rPr>
                <a:t>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473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/>
          <p:cNvGrpSpPr/>
          <p:nvPr/>
        </p:nvGrpSpPr>
        <p:grpSpPr>
          <a:xfrm>
            <a:off x="219455" y="930526"/>
            <a:ext cx="2889176" cy="2202329"/>
            <a:chOff x="1205144" y="3766524"/>
            <a:chExt cx="2889176" cy="2202329"/>
          </a:xfrm>
        </p:grpSpPr>
        <p:grpSp>
          <p:nvGrpSpPr>
            <p:cNvPr id="205" name="Group 204"/>
            <p:cNvGrpSpPr/>
            <p:nvPr/>
          </p:nvGrpSpPr>
          <p:grpSpPr>
            <a:xfrm>
              <a:off x="1335803" y="4157242"/>
              <a:ext cx="219364" cy="718577"/>
              <a:chOff x="1335803" y="4157242"/>
              <a:chExt cx="219364" cy="718577"/>
            </a:xfrm>
          </p:grpSpPr>
          <p:sp>
            <p:nvSpPr>
              <p:cNvPr id="63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1410849" y="4293113"/>
                <a:ext cx="1443" cy="123265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4" name="Freeform 25"/>
              <p:cNvSpPr>
                <a:spLocks/>
              </p:cNvSpPr>
              <p:nvPr/>
            </p:nvSpPr>
            <p:spPr bwMode="auto">
              <a:xfrm>
                <a:off x="1335803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1589803" y="4157242"/>
              <a:ext cx="219364" cy="718577"/>
              <a:chOff x="1589803" y="4157242"/>
              <a:chExt cx="219364" cy="718577"/>
            </a:xfrm>
          </p:grpSpPr>
          <p:sp>
            <p:nvSpPr>
              <p:cNvPr id="61" name="Line 27"/>
              <p:cNvSpPr>
                <a:spLocks noChangeAspect="1" noChangeShapeType="1"/>
              </p:cNvSpPr>
              <p:nvPr/>
            </p:nvSpPr>
            <p:spPr bwMode="auto">
              <a:xfrm rot="1855532">
                <a:off x="1732678" y="4616683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2" name="Freeform 28"/>
              <p:cNvSpPr>
                <a:spLocks/>
              </p:cNvSpPr>
              <p:nvPr/>
            </p:nvSpPr>
            <p:spPr bwMode="auto">
              <a:xfrm flipH="1" flipV="1">
                <a:off x="1589803" y="4157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1555166" y="3962540"/>
              <a:ext cx="1121352" cy="186298"/>
              <a:chOff x="1555166" y="3962540"/>
              <a:chExt cx="1121352" cy="186298"/>
            </a:xfrm>
          </p:grpSpPr>
          <p:sp>
            <p:nvSpPr>
              <p:cNvPr id="59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2309971" y="3939661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60" name="Freeform 31"/>
              <p:cNvSpPr>
                <a:spLocks/>
              </p:cNvSpPr>
              <p:nvPr/>
            </p:nvSpPr>
            <p:spPr bwMode="auto">
              <a:xfrm>
                <a:off x="1555166" y="3962540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1563825" y="4891227"/>
              <a:ext cx="1121352" cy="732585"/>
              <a:chOff x="1563825" y="4891227"/>
              <a:chExt cx="1121352" cy="732585"/>
            </a:xfrm>
          </p:grpSpPr>
          <p:sp>
            <p:nvSpPr>
              <p:cNvPr id="57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1779303" y="5328258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8" name="Freeform 35"/>
              <p:cNvSpPr>
                <a:spLocks/>
              </p:cNvSpPr>
              <p:nvPr/>
            </p:nvSpPr>
            <p:spPr bwMode="auto">
              <a:xfrm>
                <a:off x="1563825" y="4891227"/>
                <a:ext cx="1121352" cy="732585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55" name="Line 46"/>
            <p:cNvSpPr>
              <a:spLocks noChangeAspect="1" noChangeShapeType="1"/>
            </p:cNvSpPr>
            <p:nvPr/>
          </p:nvSpPr>
          <p:spPr bwMode="auto">
            <a:xfrm rot="17163330" flipH="1">
              <a:off x="3452972" y="4690455"/>
              <a:ext cx="1401" cy="127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6" name="Freeform 47"/>
            <p:cNvSpPr>
              <a:spLocks/>
            </p:cNvSpPr>
            <p:nvPr/>
          </p:nvSpPr>
          <p:spPr bwMode="auto">
            <a:xfrm>
              <a:off x="2698167" y="4713334"/>
              <a:ext cx="1121352" cy="186298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1566712" y="5458525"/>
              <a:ext cx="1121352" cy="186298"/>
              <a:chOff x="1566712" y="5458525"/>
              <a:chExt cx="1121352" cy="186298"/>
            </a:xfrm>
          </p:grpSpPr>
          <p:sp>
            <p:nvSpPr>
              <p:cNvPr id="53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2321517" y="5435646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4" name="Freeform 50"/>
              <p:cNvSpPr>
                <a:spLocks/>
              </p:cNvSpPr>
              <p:nvPr/>
            </p:nvSpPr>
            <p:spPr bwMode="auto">
              <a:xfrm>
                <a:off x="1566712" y="5458525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1549394" y="5643422"/>
              <a:ext cx="1121352" cy="186298"/>
              <a:chOff x="1549394" y="5643422"/>
              <a:chExt cx="1121352" cy="186298"/>
            </a:xfrm>
          </p:grpSpPr>
          <p:sp>
            <p:nvSpPr>
              <p:cNvPr id="51" name="Line 52"/>
              <p:cNvSpPr>
                <a:spLocks noChangeAspect="1" noChangeShapeType="1"/>
              </p:cNvSpPr>
              <p:nvPr/>
            </p:nvSpPr>
            <p:spPr bwMode="auto">
              <a:xfrm rot="17163330" flipV="1">
                <a:off x="1913097" y="5725599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2" name="Freeform 53"/>
              <p:cNvSpPr>
                <a:spLocks/>
              </p:cNvSpPr>
              <p:nvPr/>
            </p:nvSpPr>
            <p:spPr bwMode="auto">
              <a:xfrm flipH="1" flipV="1">
                <a:off x="1549394" y="5643422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1572485" y="4892628"/>
              <a:ext cx="1121352" cy="186298"/>
              <a:chOff x="1572485" y="4892628"/>
              <a:chExt cx="1121352" cy="186298"/>
            </a:xfrm>
          </p:grpSpPr>
          <p:sp>
            <p:nvSpPr>
              <p:cNvPr id="49" name="Line 55"/>
              <p:cNvSpPr>
                <a:spLocks noChangeAspect="1" noChangeShapeType="1"/>
              </p:cNvSpPr>
              <p:nvPr/>
            </p:nvSpPr>
            <p:spPr bwMode="auto">
              <a:xfrm rot="17163330" flipV="1">
                <a:off x="1936188" y="4974805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50" name="Freeform 56"/>
              <p:cNvSpPr>
                <a:spLocks/>
              </p:cNvSpPr>
              <p:nvPr/>
            </p:nvSpPr>
            <p:spPr bwMode="auto">
              <a:xfrm flipH="1" flipV="1">
                <a:off x="1572485" y="4892628"/>
                <a:ext cx="1121352" cy="186298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1330030" y="4919242"/>
              <a:ext cx="219364" cy="718577"/>
              <a:chOff x="1330030" y="4919242"/>
              <a:chExt cx="219364" cy="718577"/>
            </a:xfrm>
          </p:grpSpPr>
          <p:sp>
            <p:nvSpPr>
              <p:cNvPr id="47" name="Line 58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1405076" y="5378683"/>
                <a:ext cx="1443" cy="123265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48" name="Freeform 59"/>
              <p:cNvSpPr>
                <a:spLocks/>
              </p:cNvSpPr>
              <p:nvPr/>
            </p:nvSpPr>
            <p:spPr bwMode="auto">
              <a:xfrm flipV="1">
                <a:off x="1330030" y="4919242"/>
                <a:ext cx="219364" cy="718577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45" name="Line 61"/>
            <p:cNvSpPr>
              <a:spLocks noChangeAspect="1" noChangeShapeType="1"/>
            </p:cNvSpPr>
            <p:nvPr/>
          </p:nvSpPr>
          <p:spPr bwMode="auto">
            <a:xfrm rot="1855532">
              <a:off x="2829496" y="4616683"/>
              <a:ext cx="1443" cy="1232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 flipH="1" flipV="1">
              <a:off x="2686621" y="4157242"/>
              <a:ext cx="219364" cy="718577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2676519" y="4882823"/>
              <a:ext cx="1102591" cy="760599"/>
              <a:chOff x="2676519" y="4882823"/>
              <a:chExt cx="1102591" cy="760599"/>
            </a:xfrm>
          </p:grpSpPr>
          <p:sp>
            <p:nvSpPr>
              <p:cNvPr id="43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099393" y="5477202"/>
                <a:ext cx="1401" cy="127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44" name="Freeform 65"/>
              <p:cNvSpPr>
                <a:spLocks/>
              </p:cNvSpPr>
              <p:nvPr/>
            </p:nvSpPr>
            <p:spPr bwMode="auto">
              <a:xfrm>
                <a:off x="2676519" y="4882823"/>
                <a:ext cx="1102591" cy="760599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2706826" y="4161444"/>
              <a:ext cx="1102591" cy="760599"/>
              <a:chOff x="2706826" y="4161444"/>
              <a:chExt cx="1102591" cy="760599"/>
            </a:xfrm>
          </p:grpSpPr>
          <p:sp>
            <p:nvSpPr>
              <p:cNvPr id="41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3540985" y="4454198"/>
                <a:ext cx="1443" cy="12326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42" name="Freeform 68"/>
              <p:cNvSpPr>
                <a:spLocks/>
              </p:cNvSpPr>
              <p:nvPr/>
            </p:nvSpPr>
            <p:spPr bwMode="auto">
              <a:xfrm rot="10800000" flipH="1">
                <a:off x="2706826" y="4161444"/>
                <a:ext cx="1102591" cy="760599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2621792" y="5599543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6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1205144" y="4692170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Helvetica"/>
                  <a:cs typeface="Helvetica"/>
                </a:rPr>
                <a:t>4</a:t>
              </a:r>
              <a:endParaRPr lang="en-US" sz="1800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1250648" y="5561284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3</a:t>
              </a:r>
              <a:endParaRPr lang="en-US" sz="1800" dirty="0">
                <a:solidFill>
                  <a:srgbClr val="0000FF"/>
                </a:solidFill>
                <a:latin typeface="Helvetica"/>
                <a:cs typeface="Helvetica"/>
              </a:endParaRP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auto">
            <a:xfrm>
              <a:off x="2652806" y="3766524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485894" y="4068996"/>
              <a:ext cx="164592" cy="168088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400">
                <a:latin typeface="Verdana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594257" y="5548172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594257" y="4068996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594257" y="4808584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3672737" y="4801113"/>
              <a:ext cx="164592" cy="1680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9" name="Oval 71"/>
            <p:cNvSpPr>
              <a:spLocks noChangeArrowheads="1"/>
            </p:cNvSpPr>
            <p:nvPr/>
          </p:nvSpPr>
          <p:spPr bwMode="auto">
            <a:xfrm>
              <a:off x="1485894" y="4808584"/>
              <a:ext cx="164592" cy="1680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40" name="Oval 72"/>
            <p:cNvSpPr>
              <a:spLocks noChangeArrowheads="1"/>
            </p:cNvSpPr>
            <p:nvPr/>
          </p:nvSpPr>
          <p:spPr bwMode="auto">
            <a:xfrm>
              <a:off x="1485894" y="5548172"/>
              <a:ext cx="164592" cy="168088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87" name="Rectangle 186"/>
            <p:cNvSpPr>
              <a:spLocks noChangeArrowheads="1"/>
            </p:cNvSpPr>
            <p:nvPr/>
          </p:nvSpPr>
          <p:spPr bwMode="auto">
            <a:xfrm>
              <a:off x="1281210" y="377422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FF"/>
                </a:solidFill>
                <a:latin typeface="Helvetica"/>
                <a:cs typeface="Helvetica"/>
              </a:endParaRPr>
            </a:p>
          </p:txBody>
        </p:sp>
        <p:sp>
          <p:nvSpPr>
            <p:cNvPr id="188" name="Rectangle 187"/>
            <p:cNvSpPr>
              <a:spLocks noChangeArrowheads="1"/>
            </p:cNvSpPr>
            <p:nvPr/>
          </p:nvSpPr>
          <p:spPr bwMode="auto">
            <a:xfrm>
              <a:off x="3781321" y="4654363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9" name="Rectangle 188"/>
            <p:cNvSpPr>
              <a:spLocks noChangeArrowheads="1"/>
            </p:cNvSpPr>
            <p:nvPr/>
          </p:nvSpPr>
          <p:spPr bwMode="auto">
            <a:xfrm>
              <a:off x="2376598" y="461020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7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546447" y="297810"/>
            <a:ext cx="2697879" cy="2794030"/>
            <a:chOff x="3546447" y="297810"/>
            <a:chExt cx="2697879" cy="2794030"/>
          </a:xfrm>
        </p:grpSpPr>
        <p:sp>
          <p:nvSpPr>
            <p:cNvPr id="288" name="Text Box 118"/>
            <p:cNvSpPr txBox="1">
              <a:spLocks noChangeArrowheads="1"/>
            </p:cNvSpPr>
            <p:nvPr/>
          </p:nvSpPr>
          <p:spPr bwMode="auto">
            <a:xfrm>
              <a:off x="3770552" y="425400"/>
              <a:ext cx="462054" cy="57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48" tIns="41025" rIns="82048" bIns="41025">
              <a:spAutoFit/>
            </a:bodyPr>
            <a:lstStyle/>
            <a:p>
              <a:pPr>
                <a:defRPr/>
              </a:pPr>
              <a:r>
                <a:rPr lang="en-US" sz="3200" b="1" dirty="0" smtClean="0">
                  <a:latin typeface="Times"/>
                  <a:cs typeface="Times"/>
                </a:rPr>
                <a:t>A</a:t>
              </a:r>
              <a:endParaRPr lang="en-US" sz="3600" baseline="30000" dirty="0">
                <a:latin typeface="Helvetica"/>
                <a:cs typeface="Helvetica"/>
              </a:endParaRPr>
            </a:p>
          </p:txBody>
        </p:sp>
        <p:sp>
          <p:nvSpPr>
            <p:cNvPr id="309" name="Oval 308"/>
            <p:cNvSpPr>
              <a:spLocks noChangeArrowheads="1"/>
            </p:cNvSpPr>
            <p:nvPr/>
          </p:nvSpPr>
          <p:spPr bwMode="auto">
            <a:xfrm rot="10800000" flipH="1" flipV="1">
              <a:off x="4851756" y="2548072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10" name="Oval 309"/>
            <p:cNvSpPr>
              <a:spLocks noChangeArrowheads="1"/>
            </p:cNvSpPr>
            <p:nvPr/>
          </p:nvSpPr>
          <p:spPr bwMode="auto">
            <a:xfrm rot="10800000" flipH="1" flipV="1">
              <a:off x="5454780" y="2548072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11" name="Rectangle 310"/>
            <p:cNvSpPr>
              <a:spLocks noChangeArrowheads="1"/>
            </p:cNvSpPr>
            <p:nvPr/>
          </p:nvSpPr>
          <p:spPr bwMode="auto">
            <a:xfrm rot="10800000" flipH="1" flipV="1">
              <a:off x="4204504" y="1008196"/>
              <a:ext cx="2011680" cy="20116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153268" y="1065627"/>
              <a:ext cx="118872" cy="713441"/>
              <a:chOff x="5153268" y="1065627"/>
              <a:chExt cx="118872" cy="713441"/>
            </a:xfrm>
            <a:solidFill>
              <a:srgbClr val="00AE00"/>
            </a:solidFill>
          </p:grpSpPr>
          <p:sp>
            <p:nvSpPr>
              <p:cNvPr id="329" name="Oval 328"/>
              <p:cNvSpPr>
                <a:spLocks noChangeArrowheads="1"/>
              </p:cNvSpPr>
              <p:nvPr/>
            </p:nvSpPr>
            <p:spPr bwMode="auto">
              <a:xfrm rot="10800000" flipH="1" flipV="1">
                <a:off x="5153268" y="1065627"/>
                <a:ext cx="118872" cy="120463"/>
              </a:xfrm>
              <a:prstGeom prst="ellipse">
                <a:avLst/>
              </a:prstGeom>
              <a:grpFill/>
              <a:ln w="12700">
                <a:solidFill>
                  <a:srgbClr val="00AE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330" name="Oval 329"/>
              <p:cNvSpPr>
                <a:spLocks noChangeArrowheads="1"/>
              </p:cNvSpPr>
              <p:nvPr/>
            </p:nvSpPr>
            <p:spPr bwMode="auto">
              <a:xfrm rot="10800000" flipH="1" flipV="1">
                <a:off x="5153268" y="1658605"/>
                <a:ext cx="118872" cy="120463"/>
              </a:xfrm>
              <a:prstGeom prst="ellipse">
                <a:avLst/>
              </a:prstGeom>
              <a:grpFill/>
              <a:ln w="12700">
                <a:solidFill>
                  <a:srgbClr val="00AE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313" name="Oval 312"/>
            <p:cNvSpPr>
              <a:spLocks noChangeArrowheads="1"/>
            </p:cNvSpPr>
            <p:nvPr/>
          </p:nvSpPr>
          <p:spPr bwMode="auto">
            <a:xfrm rot="10800000" flipH="1" flipV="1">
              <a:off x="5756292" y="1658605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27" name="Oval 326"/>
            <p:cNvSpPr>
              <a:spLocks noChangeArrowheads="1"/>
            </p:cNvSpPr>
            <p:nvPr/>
          </p:nvSpPr>
          <p:spPr bwMode="auto">
            <a:xfrm rot="10800000" flipH="1" flipV="1">
              <a:off x="4248732" y="1362116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28" name="Oval 327"/>
            <p:cNvSpPr>
              <a:spLocks noChangeArrowheads="1"/>
            </p:cNvSpPr>
            <p:nvPr/>
          </p:nvSpPr>
          <p:spPr bwMode="auto">
            <a:xfrm rot="10800000" flipH="1" flipV="1">
              <a:off x="4248732" y="1955094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24" name="Oval 323"/>
            <p:cNvSpPr>
              <a:spLocks noChangeArrowheads="1"/>
            </p:cNvSpPr>
            <p:nvPr/>
          </p:nvSpPr>
          <p:spPr bwMode="auto">
            <a:xfrm rot="10800000" flipH="1" flipV="1">
              <a:off x="6057805" y="1658605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25" name="Oval 324"/>
            <p:cNvSpPr>
              <a:spLocks noChangeArrowheads="1"/>
            </p:cNvSpPr>
            <p:nvPr/>
          </p:nvSpPr>
          <p:spPr bwMode="auto">
            <a:xfrm rot="10800000" flipH="1" flipV="1">
              <a:off x="6057805" y="1955094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26" name="Oval 325"/>
            <p:cNvSpPr>
              <a:spLocks noChangeArrowheads="1"/>
            </p:cNvSpPr>
            <p:nvPr/>
          </p:nvSpPr>
          <p:spPr bwMode="auto">
            <a:xfrm rot="10800000" flipH="1" flipV="1">
              <a:off x="6057805" y="2251583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22" name="Oval 321"/>
            <p:cNvSpPr>
              <a:spLocks noChangeArrowheads="1"/>
            </p:cNvSpPr>
            <p:nvPr/>
          </p:nvSpPr>
          <p:spPr bwMode="auto">
            <a:xfrm rot="10800000" flipH="1" flipV="1">
              <a:off x="4550244" y="2251583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323" name="Oval 322"/>
            <p:cNvSpPr>
              <a:spLocks noChangeArrowheads="1"/>
            </p:cNvSpPr>
            <p:nvPr/>
          </p:nvSpPr>
          <p:spPr bwMode="auto">
            <a:xfrm rot="10800000" flipH="1" flipV="1">
              <a:off x="4550244" y="2844563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293" name="Group 292"/>
            <p:cNvGrpSpPr/>
            <p:nvPr/>
          </p:nvGrpSpPr>
          <p:grpSpPr>
            <a:xfrm>
              <a:off x="3913628" y="897099"/>
              <a:ext cx="312999" cy="2194741"/>
              <a:chOff x="3078480" y="1755296"/>
              <a:chExt cx="312999" cy="2194741"/>
            </a:xfrm>
          </p:grpSpPr>
          <p:sp>
            <p:nvSpPr>
              <p:cNvPr id="302" name="Rectangle 105"/>
              <p:cNvSpPr>
                <a:spLocks noChangeArrowheads="1"/>
              </p:cNvSpPr>
              <p:nvPr/>
            </p:nvSpPr>
            <p:spPr bwMode="auto">
              <a:xfrm>
                <a:off x="3078480" y="1755296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03" name="Rectangle 105"/>
              <p:cNvSpPr>
                <a:spLocks noChangeArrowheads="1"/>
              </p:cNvSpPr>
              <p:nvPr/>
            </p:nvSpPr>
            <p:spPr bwMode="auto">
              <a:xfrm>
                <a:off x="3078480" y="2363774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3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304" name="Rectangle 105"/>
              <p:cNvSpPr>
                <a:spLocks noChangeArrowheads="1"/>
              </p:cNvSpPr>
              <p:nvPr/>
            </p:nvSpPr>
            <p:spPr bwMode="auto">
              <a:xfrm>
                <a:off x="3078480" y="2059535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>
                    <a:latin typeface="Helvetica"/>
                    <a:cs typeface="Helvetica"/>
                  </a:rPr>
                  <a:t>2</a:t>
                </a:r>
              </a:p>
            </p:txBody>
          </p:sp>
          <p:sp>
            <p:nvSpPr>
              <p:cNvPr id="305" name="Rectangle 105"/>
              <p:cNvSpPr>
                <a:spLocks noChangeArrowheads="1"/>
              </p:cNvSpPr>
              <p:nvPr/>
            </p:nvSpPr>
            <p:spPr bwMode="auto">
              <a:xfrm>
                <a:off x="3078480" y="2668013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4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306" name="Rectangle 105"/>
              <p:cNvSpPr>
                <a:spLocks noChangeArrowheads="1"/>
              </p:cNvSpPr>
              <p:nvPr/>
            </p:nvSpPr>
            <p:spPr bwMode="auto">
              <a:xfrm>
                <a:off x="3078480" y="2972252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5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307" name="Rectangle 105"/>
              <p:cNvSpPr>
                <a:spLocks noChangeArrowheads="1"/>
              </p:cNvSpPr>
              <p:nvPr/>
            </p:nvSpPr>
            <p:spPr bwMode="auto">
              <a:xfrm>
                <a:off x="3078480" y="327649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6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308" name="Rectangle 105"/>
              <p:cNvSpPr>
                <a:spLocks noChangeArrowheads="1"/>
              </p:cNvSpPr>
              <p:nvPr/>
            </p:nvSpPr>
            <p:spPr bwMode="auto">
              <a:xfrm>
                <a:off x="3078480" y="3580727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7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294" name="Group 293"/>
            <p:cNvGrpSpPr/>
            <p:nvPr/>
          </p:nvGrpSpPr>
          <p:grpSpPr>
            <a:xfrm>
              <a:off x="4153229" y="625524"/>
              <a:ext cx="2091097" cy="369310"/>
              <a:chOff x="3318081" y="1483721"/>
              <a:chExt cx="2091097" cy="369310"/>
            </a:xfrm>
          </p:grpSpPr>
          <p:sp>
            <p:nvSpPr>
              <p:cNvPr id="295" name="Rectangle 294"/>
              <p:cNvSpPr>
                <a:spLocks noChangeArrowheads="1"/>
              </p:cNvSpPr>
              <p:nvPr/>
            </p:nvSpPr>
            <p:spPr bwMode="auto">
              <a:xfrm>
                <a:off x="420713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</a:t>
                </a:r>
              </a:p>
            </p:txBody>
          </p:sp>
          <p:sp>
            <p:nvSpPr>
              <p:cNvPr id="296" name="Rectangle 295"/>
              <p:cNvSpPr>
                <a:spLocks noChangeArrowheads="1"/>
              </p:cNvSpPr>
              <p:nvPr/>
            </p:nvSpPr>
            <p:spPr bwMode="auto">
              <a:xfrm>
                <a:off x="450348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5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97" name="Rectangle 296"/>
              <p:cNvSpPr>
                <a:spLocks noChangeArrowheads="1"/>
              </p:cNvSpPr>
              <p:nvPr/>
            </p:nvSpPr>
            <p:spPr bwMode="auto">
              <a:xfrm>
                <a:off x="479983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6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98" name="Rectangle 297"/>
              <p:cNvSpPr>
                <a:spLocks noChangeArrowheads="1"/>
              </p:cNvSpPr>
              <p:nvPr/>
            </p:nvSpPr>
            <p:spPr bwMode="auto">
              <a:xfrm>
                <a:off x="5096179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7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99" name="Rectangle 298"/>
              <p:cNvSpPr>
                <a:spLocks noChangeArrowheads="1"/>
              </p:cNvSpPr>
              <p:nvPr/>
            </p:nvSpPr>
            <p:spPr bwMode="auto">
              <a:xfrm>
                <a:off x="391078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3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00" name="Rectangle 299"/>
              <p:cNvSpPr>
                <a:spLocks noChangeArrowheads="1"/>
              </p:cNvSpPr>
              <p:nvPr/>
            </p:nvSpPr>
            <p:spPr bwMode="auto">
              <a:xfrm>
                <a:off x="361443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2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301" name="Rectangle 300"/>
              <p:cNvSpPr>
                <a:spLocks noChangeArrowheads="1"/>
              </p:cNvSpPr>
              <p:nvPr/>
            </p:nvSpPr>
            <p:spPr bwMode="auto">
              <a:xfrm>
                <a:off x="3318081" y="148372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 rot="16200000">
              <a:off x="3099851" y="1797815"/>
              <a:ext cx="12625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u="sng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end vertex</a:t>
              </a:r>
              <a:endParaRPr lang="en-US" sz="1800" u="sng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4552261" y="297810"/>
              <a:ext cx="132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u="sng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start vertex</a:t>
              </a:r>
              <a:endParaRPr lang="en-US" sz="1800" u="sng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76756" y="507591"/>
              <a:ext cx="289111" cy="2975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aseline="30000" dirty="0">
                  <a:latin typeface="Helvetica"/>
                  <a:cs typeface="Helvetica"/>
                </a:rPr>
                <a:t>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39890" y="425400"/>
            <a:ext cx="1441244" cy="2594475"/>
            <a:chOff x="7158392" y="425400"/>
            <a:chExt cx="1441244" cy="2594475"/>
          </a:xfrm>
        </p:grpSpPr>
        <p:sp>
          <p:nvSpPr>
            <p:cNvPr id="393" name="Rectangle 392"/>
            <p:cNvSpPr/>
            <p:nvPr/>
          </p:nvSpPr>
          <p:spPr>
            <a:xfrm>
              <a:off x="7562630" y="1629656"/>
              <a:ext cx="45427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 smtClean="0">
                  <a:latin typeface="Helvetica"/>
                  <a:cs typeface="Helvetica"/>
                  <a:sym typeface="Symbol"/>
                </a:rPr>
                <a:t>=</a:t>
              </a:r>
              <a:r>
                <a:rPr lang="en-US" sz="3600" dirty="0" smtClean="0">
                  <a:latin typeface="Helvetica"/>
                  <a:cs typeface="Helvetica"/>
                </a:rPr>
                <a:t> </a:t>
              </a:r>
              <a:endParaRPr lang="en-US" sz="3600" dirty="0">
                <a:latin typeface="Helvetica"/>
                <a:cs typeface="Helvetica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158392" y="425400"/>
              <a:ext cx="1441244" cy="575294"/>
              <a:chOff x="7158392" y="425400"/>
              <a:chExt cx="1441244" cy="575294"/>
            </a:xfrm>
          </p:grpSpPr>
          <p:sp>
            <p:nvSpPr>
              <p:cNvPr id="212" name="Text Box 12"/>
              <p:cNvSpPr txBox="1">
                <a:spLocks noChangeArrowheads="1"/>
              </p:cNvSpPr>
              <p:nvPr/>
            </p:nvSpPr>
            <p:spPr bwMode="auto">
              <a:xfrm>
                <a:off x="7158392" y="425400"/>
                <a:ext cx="370883" cy="575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048" tIns="41025" rIns="82048" bIns="41025">
                <a:spAutoFit/>
              </a:bodyPr>
              <a:lstStyle/>
              <a:p>
                <a:pPr algn="l">
                  <a:defRPr/>
                </a:pPr>
                <a:r>
                  <a:rPr lang="en-US" sz="3200" b="1" dirty="0" smtClean="0">
                    <a:latin typeface="Times"/>
                    <a:cs typeface="Times"/>
                  </a:rPr>
                  <a:t>v</a:t>
                </a:r>
                <a:endParaRPr lang="en-US" sz="3200" b="1" dirty="0">
                  <a:latin typeface="Times"/>
                  <a:cs typeface="Times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7856389" y="425400"/>
                <a:ext cx="743247" cy="575294"/>
                <a:chOff x="7856389" y="425400"/>
                <a:chExt cx="743247" cy="575294"/>
              </a:xfrm>
            </p:grpSpPr>
            <p:sp>
              <p:nvSpPr>
                <p:cNvPr id="21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856389" y="425400"/>
                  <a:ext cx="743247" cy="575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82048" tIns="41025" rIns="82048" bIns="41025">
                  <a:spAutoFit/>
                </a:bodyPr>
                <a:lstStyle/>
                <a:p>
                  <a:pPr algn="l">
                    <a:defRPr/>
                  </a:pPr>
                  <a:r>
                    <a:rPr lang="en-US" sz="3200" b="1" dirty="0" smtClean="0">
                      <a:latin typeface="Times"/>
                      <a:cs typeface="Times"/>
                    </a:rPr>
                    <a:t>A</a:t>
                  </a:r>
                  <a:r>
                    <a:rPr lang="en-US" sz="3200" baseline="50000" dirty="0">
                      <a:latin typeface="Helvetica"/>
                      <a:cs typeface="Helvetica"/>
                    </a:rPr>
                    <a:t> </a:t>
                  </a:r>
                  <a:r>
                    <a:rPr lang="en-US" sz="3200" b="1" dirty="0" smtClean="0">
                      <a:latin typeface="Times"/>
                      <a:cs typeface="Times"/>
                    </a:rPr>
                    <a:t>v</a:t>
                  </a:r>
                  <a:endParaRPr lang="en-US" sz="3200" b="1" dirty="0">
                    <a:latin typeface="Times"/>
                    <a:cs typeface="Times"/>
                  </a:endParaRPr>
                </a:p>
              </p:txBody>
            </p:sp>
            <p:sp>
              <p:nvSpPr>
                <p:cNvPr id="397" name="Rectangle 396"/>
                <p:cNvSpPr/>
                <p:nvPr/>
              </p:nvSpPr>
              <p:spPr>
                <a:xfrm>
                  <a:off x="8077281" y="507591"/>
                  <a:ext cx="289111" cy="2975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aseline="30000" dirty="0">
                      <a:latin typeface="Helvetica"/>
                      <a:cs typeface="Helvetica"/>
                    </a:rPr>
                    <a:t>T</a:t>
                  </a:r>
                  <a:endParaRPr lang="en-US" dirty="0"/>
                </a:p>
              </p:txBody>
            </p:sp>
          </p:grpSp>
        </p:grpSp>
        <p:grpSp>
          <p:nvGrpSpPr>
            <p:cNvPr id="24" name="Group 23"/>
            <p:cNvGrpSpPr/>
            <p:nvPr/>
          </p:nvGrpSpPr>
          <p:grpSpPr>
            <a:xfrm>
              <a:off x="8108038" y="1008195"/>
              <a:ext cx="240113" cy="2011680"/>
              <a:chOff x="8108038" y="1008195"/>
              <a:chExt cx="240113" cy="2011680"/>
            </a:xfrm>
          </p:grpSpPr>
          <p:sp>
            <p:nvSpPr>
              <p:cNvPr id="193" name="Rectangle 192"/>
              <p:cNvSpPr>
                <a:spLocks noChangeAspect="1" noChangeArrowheads="1"/>
              </p:cNvSpPr>
              <p:nvPr/>
            </p:nvSpPr>
            <p:spPr bwMode="auto">
              <a:xfrm>
                <a:off x="8108038" y="1008195"/>
                <a:ext cx="240113" cy="2011680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048" tIns="41025" rIns="82048" bIns="41025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398" name="Group 397"/>
              <p:cNvGrpSpPr/>
              <p:nvPr/>
            </p:nvGrpSpPr>
            <p:grpSpPr>
              <a:xfrm>
                <a:off x="8169135" y="1065627"/>
                <a:ext cx="118872" cy="713441"/>
                <a:chOff x="5153268" y="1065627"/>
                <a:chExt cx="118872" cy="713441"/>
              </a:xfrm>
              <a:solidFill>
                <a:srgbClr val="0000FF"/>
              </a:solidFill>
            </p:grpSpPr>
            <p:sp>
              <p:nvSpPr>
                <p:cNvPr id="399" name="Oval 398"/>
                <p:cNvSpPr>
                  <a:spLocks noChangeArrowheads="1"/>
                </p:cNvSpPr>
                <p:nvPr/>
              </p:nvSpPr>
              <p:spPr bwMode="auto">
                <a:xfrm rot="10800000" flipH="1" flipV="1">
                  <a:off x="5153268" y="1065627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400" name="Oval 399"/>
                <p:cNvSpPr>
                  <a:spLocks noChangeArrowheads="1"/>
                </p:cNvSpPr>
                <p:nvPr/>
              </p:nvSpPr>
              <p:spPr bwMode="auto">
                <a:xfrm rot="10800000" flipH="1" flipV="1">
                  <a:off x="5153268" y="1658605"/>
                  <a:ext cx="118872" cy="120463"/>
                </a:xfrm>
                <a:prstGeom prst="ellipse">
                  <a:avLst/>
                </a:prstGeom>
                <a:grpFill/>
                <a:ln w="1270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</p:grpSp>
        </p:grpSp>
        <p:grpSp>
          <p:nvGrpSpPr>
            <p:cNvPr id="26" name="Group 25"/>
            <p:cNvGrpSpPr/>
            <p:nvPr/>
          </p:nvGrpSpPr>
          <p:grpSpPr>
            <a:xfrm>
              <a:off x="7220321" y="1008195"/>
              <a:ext cx="240114" cy="2011680"/>
              <a:chOff x="7220321" y="1008195"/>
              <a:chExt cx="240114" cy="2011680"/>
            </a:xfrm>
          </p:grpSpPr>
          <p:sp>
            <p:nvSpPr>
              <p:cNvPr id="211" name="Rectangle 210"/>
              <p:cNvSpPr>
                <a:spLocks noChangeAspect="1" noChangeArrowheads="1"/>
              </p:cNvSpPr>
              <p:nvPr/>
            </p:nvSpPr>
            <p:spPr bwMode="auto">
              <a:xfrm>
                <a:off x="7220321" y="1008195"/>
                <a:ext cx="240114" cy="2011680"/>
              </a:xfrm>
              <a:prstGeom prst="rect">
                <a:avLst/>
              </a:prstGeom>
              <a:noFill/>
              <a:ln w="28575" cmpd="sng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82048" tIns="41025" rIns="82048" bIns="41025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1" name="Oval 400"/>
              <p:cNvSpPr>
                <a:spLocks noChangeArrowheads="1"/>
              </p:cNvSpPr>
              <p:nvPr/>
            </p:nvSpPr>
            <p:spPr bwMode="auto">
              <a:xfrm rot="10800000" flipH="1" flipV="1">
                <a:off x="7280439" y="1955093"/>
                <a:ext cx="118872" cy="12046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022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157246" y="3935128"/>
            <a:ext cx="2697879" cy="2794030"/>
            <a:chOff x="4305722" y="28224"/>
            <a:chExt cx="2697879" cy="2794030"/>
          </a:xfrm>
        </p:grpSpPr>
        <p:sp>
          <p:nvSpPr>
            <p:cNvPr id="103" name="Text Box 118"/>
            <p:cNvSpPr txBox="1">
              <a:spLocks noChangeArrowheads="1"/>
            </p:cNvSpPr>
            <p:nvPr/>
          </p:nvSpPr>
          <p:spPr bwMode="auto">
            <a:xfrm>
              <a:off x="4529827" y="155814"/>
              <a:ext cx="462054" cy="57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48" tIns="41025" rIns="82048" bIns="41025">
              <a:spAutoFit/>
            </a:bodyPr>
            <a:lstStyle/>
            <a:p>
              <a:pPr algn="r">
                <a:defRPr/>
              </a:pPr>
              <a:r>
                <a:rPr lang="en-US" sz="3200" b="1" dirty="0" smtClean="0">
                  <a:latin typeface="Times"/>
                  <a:cs typeface="Times"/>
                </a:rPr>
                <a:t>A</a:t>
              </a:r>
              <a:endParaRPr lang="en-US" sz="3600" b="1" baseline="30000" dirty="0">
                <a:latin typeface="Times"/>
                <a:cs typeface="Times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4672903" y="355938"/>
              <a:ext cx="2330698" cy="2466316"/>
              <a:chOff x="5310687" y="1576089"/>
              <a:chExt cx="2330698" cy="2466316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5601563" y="1958761"/>
                <a:ext cx="2011680" cy="2011680"/>
                <a:chOff x="5601563" y="1958761"/>
                <a:chExt cx="2011680" cy="2011680"/>
              </a:xfrm>
            </p:grpSpPr>
            <p:sp>
              <p:nvSpPr>
                <p:cNvPr id="131" name="Oval 130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7142234" y="2605217"/>
                  <a:ext cx="118872" cy="1204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33" name="Oval 13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7142234" y="3208241"/>
                  <a:ext cx="118872" cy="1204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sp>
              <p:nvSpPr>
                <p:cNvPr id="128" name="Rectangle 127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5601563" y="1958761"/>
                  <a:ext cx="2011680" cy="2011680"/>
                </a:xfrm>
                <a:prstGeom prst="rect">
                  <a:avLst/>
                </a:prstGeom>
                <a:noFill/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5658993" y="2907525"/>
                  <a:ext cx="713441" cy="118872"/>
                  <a:chOff x="3426786" y="2803951"/>
                  <a:chExt cx="713441" cy="118872"/>
                </a:xfrm>
                <a:solidFill>
                  <a:srgbClr val="000000"/>
                </a:solidFill>
              </p:grpSpPr>
              <p:sp>
                <p:nvSpPr>
                  <p:cNvPr id="136" name="Oval 135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3427582" y="280315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145" name="Oval 144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020560" y="280315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  <p:sp>
              <p:nvSpPr>
                <p:cNvPr id="147" name="Oval 146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252767" y="3509753"/>
                  <a:ext cx="118872" cy="1204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800"/>
                </a:p>
              </p:txBody>
            </p:sp>
            <p:grpSp>
              <p:nvGrpSpPr>
                <p:cNvPr id="169" name="Group 168"/>
                <p:cNvGrpSpPr/>
                <p:nvPr/>
              </p:nvGrpSpPr>
              <p:grpSpPr>
                <a:xfrm>
                  <a:off x="5955482" y="2002989"/>
                  <a:ext cx="713441" cy="118872"/>
                  <a:chOff x="3723275" y="1910621"/>
                  <a:chExt cx="713441" cy="118872"/>
                </a:xfrm>
                <a:solidFill>
                  <a:srgbClr val="000000"/>
                </a:solidFill>
              </p:grpSpPr>
              <p:sp>
                <p:nvSpPr>
                  <p:cNvPr id="140" name="Oval 139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3724071" y="190982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149" name="Oval 148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317049" y="190982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6251971" y="3812062"/>
                  <a:ext cx="713441" cy="118872"/>
                  <a:chOff x="4019764" y="3697281"/>
                  <a:chExt cx="713441" cy="118872"/>
                </a:xfrm>
                <a:solidFill>
                  <a:srgbClr val="000000"/>
                </a:solidFill>
              </p:grpSpPr>
              <p:sp>
                <p:nvSpPr>
                  <p:cNvPr id="148" name="Oval 147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020560" y="369648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153" name="Oval 152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317049" y="369648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158" name="Oval 157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613538" y="3696485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  <p:grpSp>
              <p:nvGrpSpPr>
                <p:cNvPr id="170" name="Group 169"/>
                <p:cNvGrpSpPr/>
                <p:nvPr/>
              </p:nvGrpSpPr>
              <p:grpSpPr>
                <a:xfrm>
                  <a:off x="6844949" y="2304501"/>
                  <a:ext cx="713443" cy="118872"/>
                  <a:chOff x="4612742" y="2207917"/>
                  <a:chExt cx="713443" cy="118872"/>
                </a:xfrm>
                <a:solidFill>
                  <a:srgbClr val="000000"/>
                </a:solidFill>
              </p:grpSpPr>
              <p:sp>
                <p:nvSpPr>
                  <p:cNvPr id="155" name="Oval 154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4613538" y="2207121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  <p:sp>
                <p:nvSpPr>
                  <p:cNvPr id="160" name="Oval 159"/>
                  <p:cNvSpPr>
                    <a:spLocks noChangeArrowheads="1"/>
                  </p:cNvSpPr>
                  <p:nvPr/>
                </p:nvSpPr>
                <p:spPr bwMode="auto">
                  <a:xfrm rot="5400000" flipV="1">
                    <a:off x="5206518" y="2207121"/>
                    <a:ext cx="118872" cy="120463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1800"/>
                  </a:p>
                </p:txBody>
              </p:sp>
            </p:grpSp>
          </p:grpSp>
          <p:grpSp>
            <p:nvGrpSpPr>
              <p:cNvPr id="192" name="Group 191"/>
              <p:cNvGrpSpPr/>
              <p:nvPr/>
            </p:nvGrpSpPr>
            <p:grpSpPr>
              <a:xfrm>
                <a:off x="5310687" y="1847664"/>
                <a:ext cx="312999" cy="2194741"/>
                <a:chOff x="3078480" y="1755296"/>
                <a:chExt cx="312999" cy="2194741"/>
              </a:xfrm>
            </p:grpSpPr>
            <p:sp>
              <p:nvSpPr>
                <p:cNvPr id="173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1755296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4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363774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3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5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059535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>
                      <a:latin typeface="Helvetica"/>
                      <a:cs typeface="Helvetica"/>
                    </a:rPr>
                    <a:t>2</a:t>
                  </a:r>
                </a:p>
              </p:txBody>
            </p:sp>
            <p:sp>
              <p:nvSpPr>
                <p:cNvPr id="176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668013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4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7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2972252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5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8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327649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6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79" name="Rectangle 105"/>
                <p:cNvSpPr>
                  <a:spLocks noChangeArrowheads="1"/>
                </p:cNvSpPr>
                <p:nvPr/>
              </p:nvSpPr>
              <p:spPr bwMode="auto">
                <a:xfrm>
                  <a:off x="3078480" y="3580727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pPr algn="r"/>
                  <a:r>
                    <a:rPr lang="en-US" sz="1800" dirty="0" smtClean="0">
                      <a:latin typeface="Helvetica"/>
                      <a:cs typeface="Helvetica"/>
                    </a:rPr>
                    <a:t>7</a:t>
                  </a:r>
                  <a:endParaRPr lang="en-US" sz="1800" dirty="0">
                    <a:latin typeface="Helvetica"/>
                    <a:cs typeface="Helvetica"/>
                  </a:endParaRP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5550288" y="1576089"/>
                <a:ext cx="2091097" cy="369310"/>
                <a:chOff x="3318081" y="1483721"/>
                <a:chExt cx="2091097" cy="369310"/>
              </a:xfrm>
            </p:grpSpPr>
            <p:sp>
              <p:nvSpPr>
                <p:cNvPr id="180" name="Rectangle 179"/>
                <p:cNvSpPr>
                  <a:spLocks noChangeArrowheads="1"/>
                </p:cNvSpPr>
                <p:nvPr/>
              </p:nvSpPr>
              <p:spPr bwMode="auto">
                <a:xfrm>
                  <a:off x="42071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</a:t>
                  </a:r>
                </a:p>
              </p:txBody>
            </p:sp>
            <p:sp>
              <p:nvSpPr>
                <p:cNvPr id="181" name="Rectangle 180"/>
                <p:cNvSpPr>
                  <a:spLocks noChangeArrowheads="1"/>
                </p:cNvSpPr>
                <p:nvPr/>
              </p:nvSpPr>
              <p:spPr bwMode="auto">
                <a:xfrm>
                  <a:off x="45034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2" name="Rectangle 181"/>
                <p:cNvSpPr>
                  <a:spLocks noChangeArrowheads="1"/>
                </p:cNvSpPr>
                <p:nvPr/>
              </p:nvSpPr>
              <p:spPr bwMode="auto">
                <a:xfrm>
                  <a:off x="47998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3" name="Rectangle 182"/>
                <p:cNvSpPr>
                  <a:spLocks noChangeArrowheads="1"/>
                </p:cNvSpPr>
                <p:nvPr/>
              </p:nvSpPr>
              <p:spPr bwMode="auto">
                <a:xfrm>
                  <a:off x="5096179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7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4" name="Rectangle 183"/>
                <p:cNvSpPr>
                  <a:spLocks noChangeArrowheads="1"/>
                </p:cNvSpPr>
                <p:nvPr/>
              </p:nvSpPr>
              <p:spPr bwMode="auto">
                <a:xfrm>
                  <a:off x="39107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3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5" name="Rectangle 184"/>
                <p:cNvSpPr>
                  <a:spLocks noChangeArrowheads="1"/>
                </p:cNvSpPr>
                <p:nvPr/>
              </p:nvSpPr>
              <p:spPr bwMode="auto">
                <a:xfrm>
                  <a:off x="361443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2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186" name="Rectangle 185"/>
                <p:cNvSpPr>
                  <a:spLocks noChangeArrowheads="1"/>
                </p:cNvSpPr>
                <p:nvPr/>
              </p:nvSpPr>
              <p:spPr bwMode="auto">
                <a:xfrm>
                  <a:off x="3318081" y="1483721"/>
                  <a:ext cx="312999" cy="369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lIns="91418" tIns="45709" rIns="91418" bIns="45709">
                  <a:spAutoFit/>
                </a:bodyPr>
                <a:lstStyle/>
                <a:p>
                  <a:r>
                    <a:rPr lang="en-US" sz="1800" dirty="0" smtClean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1</a:t>
                  </a:r>
                  <a:endParaRPr lang="en-US" sz="1800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sp>
          <p:nvSpPr>
            <p:cNvPr id="339" name="Rectangle 338"/>
            <p:cNvSpPr/>
            <p:nvPr/>
          </p:nvSpPr>
          <p:spPr>
            <a:xfrm rot="16200000">
              <a:off x="3827229" y="1528229"/>
              <a:ext cx="132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u="sng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start vertex</a:t>
              </a:r>
              <a:endParaRPr lang="en-US" sz="1800" u="sng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5311536" y="28224"/>
              <a:ext cx="12625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u="sng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end vertex</a:t>
              </a:r>
              <a:endParaRPr lang="en-US" sz="1800" u="sng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838" y="3166458"/>
            <a:ext cx="2954359" cy="4291491"/>
            <a:chOff x="3198483" y="3166458"/>
            <a:chExt cx="2954359" cy="4291491"/>
          </a:xfrm>
        </p:grpSpPr>
        <p:grpSp>
          <p:nvGrpSpPr>
            <p:cNvPr id="341" name="Group 340"/>
            <p:cNvGrpSpPr/>
            <p:nvPr/>
          </p:nvGrpSpPr>
          <p:grpSpPr>
            <a:xfrm>
              <a:off x="3672521" y="3756019"/>
              <a:ext cx="444210" cy="3701930"/>
              <a:chOff x="4428726" y="3489492"/>
              <a:chExt cx="444210" cy="3701930"/>
            </a:xfrm>
          </p:grpSpPr>
          <p:sp>
            <p:nvSpPr>
              <p:cNvPr id="280" name="Rectangle 105"/>
              <p:cNvSpPr>
                <a:spLocks noChangeArrowheads="1"/>
              </p:cNvSpPr>
              <p:nvPr/>
            </p:nvSpPr>
            <p:spPr bwMode="auto">
              <a:xfrm>
                <a:off x="4559937" y="3489492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81" name="Rectangle 105"/>
              <p:cNvSpPr>
                <a:spLocks noChangeArrowheads="1"/>
              </p:cNvSpPr>
              <p:nvPr/>
            </p:nvSpPr>
            <p:spPr bwMode="auto">
              <a:xfrm>
                <a:off x="4559937" y="4097970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3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282" name="Rectangle 105"/>
              <p:cNvSpPr>
                <a:spLocks noChangeArrowheads="1"/>
              </p:cNvSpPr>
              <p:nvPr/>
            </p:nvSpPr>
            <p:spPr bwMode="auto">
              <a:xfrm>
                <a:off x="4559937" y="379373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>
                    <a:latin typeface="Helvetica"/>
                    <a:cs typeface="Helvetica"/>
                  </a:rPr>
                  <a:t>2</a:t>
                </a:r>
              </a:p>
            </p:txBody>
          </p:sp>
          <p:sp>
            <p:nvSpPr>
              <p:cNvPr id="283" name="Rectangle 105"/>
              <p:cNvSpPr>
                <a:spLocks noChangeArrowheads="1"/>
              </p:cNvSpPr>
              <p:nvPr/>
            </p:nvSpPr>
            <p:spPr bwMode="auto">
              <a:xfrm>
                <a:off x="4559937" y="4402209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4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284" name="Rectangle 105"/>
              <p:cNvSpPr>
                <a:spLocks noChangeArrowheads="1"/>
              </p:cNvSpPr>
              <p:nvPr/>
            </p:nvSpPr>
            <p:spPr bwMode="auto">
              <a:xfrm>
                <a:off x="4559937" y="4706448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5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285" name="Rectangle 105"/>
              <p:cNvSpPr>
                <a:spLocks noChangeArrowheads="1"/>
              </p:cNvSpPr>
              <p:nvPr/>
            </p:nvSpPr>
            <p:spPr bwMode="auto">
              <a:xfrm>
                <a:off x="4559937" y="5010687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6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286" name="Rectangle 105"/>
              <p:cNvSpPr>
                <a:spLocks noChangeArrowheads="1"/>
              </p:cNvSpPr>
              <p:nvPr/>
            </p:nvSpPr>
            <p:spPr bwMode="auto">
              <a:xfrm>
                <a:off x="4559937" y="5314923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7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316" name="Rectangle 105"/>
              <p:cNvSpPr>
                <a:spLocks noChangeArrowheads="1"/>
              </p:cNvSpPr>
              <p:nvPr/>
            </p:nvSpPr>
            <p:spPr bwMode="auto">
              <a:xfrm>
                <a:off x="4557104" y="5605159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8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318" name="Rectangle 105"/>
              <p:cNvSpPr>
                <a:spLocks noChangeArrowheads="1"/>
              </p:cNvSpPr>
              <p:nvPr/>
            </p:nvSpPr>
            <p:spPr bwMode="auto">
              <a:xfrm>
                <a:off x="4557104" y="5909398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9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319" name="Rectangle 105"/>
              <p:cNvSpPr>
                <a:spLocks noChangeArrowheads="1"/>
              </p:cNvSpPr>
              <p:nvPr/>
            </p:nvSpPr>
            <p:spPr bwMode="auto">
              <a:xfrm>
                <a:off x="4428726" y="6213637"/>
                <a:ext cx="441377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10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320" name="Rectangle 105"/>
              <p:cNvSpPr>
                <a:spLocks noChangeArrowheads="1"/>
              </p:cNvSpPr>
              <p:nvPr/>
            </p:nvSpPr>
            <p:spPr bwMode="auto">
              <a:xfrm>
                <a:off x="4445745" y="6517876"/>
                <a:ext cx="424358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11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321" name="Rectangle 105"/>
              <p:cNvSpPr>
                <a:spLocks noChangeArrowheads="1"/>
              </p:cNvSpPr>
              <p:nvPr/>
            </p:nvSpPr>
            <p:spPr bwMode="auto">
              <a:xfrm>
                <a:off x="4428726" y="6822112"/>
                <a:ext cx="441377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12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414" name="Rectangle 413"/>
            <p:cNvSpPr>
              <a:spLocks noChangeArrowheads="1"/>
            </p:cNvSpPr>
            <p:nvPr/>
          </p:nvSpPr>
          <p:spPr bwMode="auto">
            <a:xfrm>
              <a:off x="4950795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15" name="Rectangle 414"/>
            <p:cNvSpPr>
              <a:spLocks noChangeArrowheads="1"/>
            </p:cNvSpPr>
            <p:nvPr/>
          </p:nvSpPr>
          <p:spPr bwMode="auto">
            <a:xfrm>
              <a:off x="5247145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16" name="Rectangle 415"/>
            <p:cNvSpPr>
              <a:spLocks noChangeArrowheads="1"/>
            </p:cNvSpPr>
            <p:nvPr/>
          </p:nvSpPr>
          <p:spPr bwMode="auto">
            <a:xfrm>
              <a:off x="5543495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6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17" name="Rectangle 416"/>
            <p:cNvSpPr>
              <a:spLocks noChangeArrowheads="1"/>
            </p:cNvSpPr>
            <p:nvPr/>
          </p:nvSpPr>
          <p:spPr bwMode="auto">
            <a:xfrm>
              <a:off x="5839843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7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18" name="Rectangle 417"/>
            <p:cNvSpPr>
              <a:spLocks noChangeArrowheads="1"/>
            </p:cNvSpPr>
            <p:nvPr/>
          </p:nvSpPr>
          <p:spPr bwMode="auto">
            <a:xfrm>
              <a:off x="4654445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19" name="Rectangle 418"/>
            <p:cNvSpPr>
              <a:spLocks noChangeArrowheads="1"/>
            </p:cNvSpPr>
            <p:nvPr/>
          </p:nvSpPr>
          <p:spPr bwMode="auto">
            <a:xfrm>
              <a:off x="4358095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20" name="Rectangle 419"/>
            <p:cNvSpPr>
              <a:spLocks noChangeArrowheads="1"/>
            </p:cNvSpPr>
            <p:nvPr/>
          </p:nvSpPr>
          <p:spPr bwMode="auto">
            <a:xfrm>
              <a:off x="4061745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381" name="Oval 380"/>
            <p:cNvSpPr>
              <a:spLocks noChangeArrowheads="1"/>
            </p:cNvSpPr>
            <p:nvPr/>
          </p:nvSpPr>
          <p:spPr bwMode="auto">
            <a:xfrm rot="5400000" flipV="1">
              <a:off x="4457770" y="4496080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382" name="Oval 381"/>
            <p:cNvSpPr>
              <a:spLocks noChangeArrowheads="1"/>
            </p:cNvSpPr>
            <p:nvPr/>
          </p:nvSpPr>
          <p:spPr bwMode="auto">
            <a:xfrm rot="5400000" flipV="1">
              <a:off x="4757092" y="5099104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12" name="Oval 411"/>
            <p:cNvSpPr>
              <a:spLocks noChangeArrowheads="1"/>
            </p:cNvSpPr>
            <p:nvPr/>
          </p:nvSpPr>
          <p:spPr bwMode="auto">
            <a:xfrm rot="5400000" flipV="1">
              <a:off x="4457770" y="4797592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10" name="Oval 409"/>
            <p:cNvSpPr>
              <a:spLocks noChangeArrowheads="1"/>
            </p:cNvSpPr>
            <p:nvPr/>
          </p:nvSpPr>
          <p:spPr bwMode="auto">
            <a:xfrm rot="5400000" flipV="1">
              <a:off x="4164114" y="3893056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08" name="Oval 407"/>
            <p:cNvSpPr>
              <a:spLocks noChangeArrowheads="1"/>
            </p:cNvSpPr>
            <p:nvPr/>
          </p:nvSpPr>
          <p:spPr bwMode="auto">
            <a:xfrm rot="5400000" flipV="1">
              <a:off x="5053581" y="5702129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05" name="Oval 404"/>
            <p:cNvSpPr>
              <a:spLocks noChangeArrowheads="1"/>
            </p:cNvSpPr>
            <p:nvPr/>
          </p:nvSpPr>
          <p:spPr bwMode="auto">
            <a:xfrm rot="5400000" flipV="1">
              <a:off x="4164114" y="4194568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389" name="Oval 388"/>
            <p:cNvSpPr>
              <a:spLocks noChangeArrowheads="1"/>
            </p:cNvSpPr>
            <p:nvPr/>
          </p:nvSpPr>
          <p:spPr bwMode="auto">
            <a:xfrm rot="5400000" flipV="1">
              <a:off x="5347237" y="6003269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390" name="Oval 389"/>
            <p:cNvSpPr>
              <a:spLocks noChangeArrowheads="1"/>
            </p:cNvSpPr>
            <p:nvPr/>
          </p:nvSpPr>
          <p:spPr bwMode="auto">
            <a:xfrm rot="5400000" flipV="1">
              <a:off x="5940217" y="6606293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04" name="Oval 403"/>
            <p:cNvSpPr>
              <a:spLocks noChangeArrowheads="1"/>
            </p:cNvSpPr>
            <p:nvPr/>
          </p:nvSpPr>
          <p:spPr bwMode="auto">
            <a:xfrm rot="5400000" flipV="1">
              <a:off x="5643726" y="6304781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392" name="Oval 391"/>
            <p:cNvSpPr>
              <a:spLocks noChangeArrowheads="1"/>
            </p:cNvSpPr>
            <p:nvPr/>
          </p:nvSpPr>
          <p:spPr bwMode="auto">
            <a:xfrm rot="5400000" flipV="1">
              <a:off x="5940217" y="6907805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02" name="Oval 401"/>
            <p:cNvSpPr>
              <a:spLocks noChangeArrowheads="1"/>
            </p:cNvSpPr>
            <p:nvPr/>
          </p:nvSpPr>
          <p:spPr bwMode="auto">
            <a:xfrm rot="5400000" flipV="1">
              <a:off x="5050748" y="5400245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00" name="Oval 399"/>
            <p:cNvSpPr>
              <a:spLocks noChangeArrowheads="1"/>
            </p:cNvSpPr>
            <p:nvPr/>
          </p:nvSpPr>
          <p:spPr bwMode="auto">
            <a:xfrm rot="5400000" flipV="1">
              <a:off x="5940217" y="7209318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383" name="Rectangle 382"/>
            <p:cNvSpPr>
              <a:spLocks noChangeArrowheads="1"/>
            </p:cNvSpPr>
            <p:nvPr/>
          </p:nvSpPr>
          <p:spPr bwMode="auto">
            <a:xfrm rot="5400000" flipV="1">
              <a:off x="3360309" y="4606869"/>
              <a:ext cx="3526169" cy="20116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462769" y="3190181"/>
              <a:ext cx="1326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u="sng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start vertex</a:t>
              </a:r>
              <a:endParaRPr lang="en-US" sz="1800" u="sng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71" name="Rectangle 470"/>
            <p:cNvSpPr/>
            <p:nvPr/>
          </p:nvSpPr>
          <p:spPr>
            <a:xfrm rot="16200000">
              <a:off x="2821128" y="5422405"/>
              <a:ext cx="1544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u="sng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edge number</a:t>
              </a:r>
              <a:endParaRPr lang="en-US" sz="1800" u="sng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74" name="Text Box 118"/>
            <p:cNvSpPr txBox="1">
              <a:spLocks noChangeArrowheads="1"/>
            </p:cNvSpPr>
            <p:nvPr/>
          </p:nvSpPr>
          <p:spPr bwMode="auto">
            <a:xfrm>
              <a:off x="3198483" y="3166458"/>
              <a:ext cx="910426" cy="57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48" tIns="41025" rIns="82048" bIns="41025">
              <a:spAutoFit/>
            </a:bodyPr>
            <a:lstStyle/>
            <a:p>
              <a:pPr algn="r">
                <a:defRPr/>
              </a:pPr>
              <a:r>
                <a:rPr lang="en-US" sz="3200" b="1" dirty="0" err="1" smtClean="0">
                  <a:latin typeface="Times"/>
                  <a:cs typeface="Times"/>
                </a:rPr>
                <a:t>E</a:t>
              </a:r>
              <a:r>
                <a:rPr lang="en-US" sz="3200" baseline="-25000" dirty="0" err="1" smtClean="0">
                  <a:latin typeface="Times"/>
                  <a:cs typeface="Times"/>
                </a:rPr>
                <a:t>start</a:t>
              </a:r>
              <a:endParaRPr lang="en-US" sz="3600" baseline="-25000" dirty="0">
                <a:latin typeface="Times"/>
                <a:cs typeface="Time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79462" y="3166458"/>
            <a:ext cx="2877537" cy="4291491"/>
            <a:chOff x="6781442" y="3166458"/>
            <a:chExt cx="2877537" cy="4291491"/>
          </a:xfrm>
        </p:grpSpPr>
        <p:sp>
          <p:nvSpPr>
            <p:cNvPr id="457" name="Rectangle 456"/>
            <p:cNvSpPr>
              <a:spLocks noChangeArrowheads="1"/>
            </p:cNvSpPr>
            <p:nvPr/>
          </p:nvSpPr>
          <p:spPr bwMode="auto">
            <a:xfrm>
              <a:off x="8456932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4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58" name="Rectangle 457"/>
            <p:cNvSpPr>
              <a:spLocks noChangeArrowheads="1"/>
            </p:cNvSpPr>
            <p:nvPr/>
          </p:nvSpPr>
          <p:spPr bwMode="auto">
            <a:xfrm>
              <a:off x="8753282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59" name="Rectangle 458"/>
            <p:cNvSpPr>
              <a:spLocks noChangeArrowheads="1"/>
            </p:cNvSpPr>
            <p:nvPr/>
          </p:nvSpPr>
          <p:spPr bwMode="auto">
            <a:xfrm>
              <a:off x="9049632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6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60" name="Rectangle 459"/>
            <p:cNvSpPr>
              <a:spLocks noChangeArrowheads="1"/>
            </p:cNvSpPr>
            <p:nvPr/>
          </p:nvSpPr>
          <p:spPr bwMode="auto">
            <a:xfrm>
              <a:off x="9345980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7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61" name="Rectangle 460"/>
            <p:cNvSpPr>
              <a:spLocks noChangeArrowheads="1"/>
            </p:cNvSpPr>
            <p:nvPr/>
          </p:nvSpPr>
          <p:spPr bwMode="auto">
            <a:xfrm>
              <a:off x="8160582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62" name="Rectangle 461"/>
            <p:cNvSpPr>
              <a:spLocks noChangeArrowheads="1"/>
            </p:cNvSpPr>
            <p:nvPr/>
          </p:nvSpPr>
          <p:spPr bwMode="auto">
            <a:xfrm>
              <a:off x="7864232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63" name="Rectangle 462"/>
            <p:cNvSpPr>
              <a:spLocks noChangeArrowheads="1"/>
            </p:cNvSpPr>
            <p:nvPr/>
          </p:nvSpPr>
          <p:spPr bwMode="auto">
            <a:xfrm>
              <a:off x="7567882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06" name="Oval 405"/>
            <p:cNvSpPr>
              <a:spLocks noChangeArrowheads="1"/>
            </p:cNvSpPr>
            <p:nvPr/>
          </p:nvSpPr>
          <p:spPr bwMode="auto">
            <a:xfrm rot="5400000" flipV="1">
              <a:off x="8556885" y="4194568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24" name="Oval 423"/>
            <p:cNvSpPr>
              <a:spLocks noChangeArrowheads="1"/>
            </p:cNvSpPr>
            <p:nvPr/>
          </p:nvSpPr>
          <p:spPr bwMode="auto">
            <a:xfrm rot="5400000" flipV="1">
              <a:off x="8856207" y="4496080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25" name="Oval 424"/>
            <p:cNvSpPr>
              <a:spLocks noChangeArrowheads="1"/>
            </p:cNvSpPr>
            <p:nvPr/>
          </p:nvSpPr>
          <p:spPr bwMode="auto">
            <a:xfrm rot="5400000" flipV="1">
              <a:off x="9152696" y="5099104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56" name="Oval 455"/>
            <p:cNvSpPr>
              <a:spLocks noChangeArrowheads="1"/>
            </p:cNvSpPr>
            <p:nvPr/>
          </p:nvSpPr>
          <p:spPr bwMode="auto">
            <a:xfrm rot="5400000" flipV="1">
              <a:off x="9449187" y="4797592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53" name="Oval 452"/>
            <p:cNvSpPr>
              <a:spLocks noChangeArrowheads="1"/>
            </p:cNvSpPr>
            <p:nvPr/>
          </p:nvSpPr>
          <p:spPr bwMode="auto">
            <a:xfrm rot="5400000" flipV="1">
              <a:off x="7966740" y="3893056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50" name="Oval 449"/>
            <p:cNvSpPr>
              <a:spLocks noChangeArrowheads="1"/>
            </p:cNvSpPr>
            <p:nvPr/>
          </p:nvSpPr>
          <p:spPr bwMode="auto">
            <a:xfrm rot="5400000" flipV="1">
              <a:off x="8263229" y="5702129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32" name="Oval 431"/>
            <p:cNvSpPr>
              <a:spLocks noChangeArrowheads="1"/>
            </p:cNvSpPr>
            <p:nvPr/>
          </p:nvSpPr>
          <p:spPr bwMode="auto">
            <a:xfrm rot="5400000" flipV="1">
              <a:off x="9149863" y="6003269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33" name="Oval 432"/>
            <p:cNvSpPr>
              <a:spLocks noChangeArrowheads="1"/>
            </p:cNvSpPr>
            <p:nvPr/>
          </p:nvSpPr>
          <p:spPr bwMode="auto">
            <a:xfrm rot="5400000" flipV="1">
              <a:off x="8260396" y="6606293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47" name="Oval 446"/>
            <p:cNvSpPr>
              <a:spLocks noChangeArrowheads="1"/>
            </p:cNvSpPr>
            <p:nvPr/>
          </p:nvSpPr>
          <p:spPr bwMode="auto">
            <a:xfrm rot="5400000" flipV="1">
              <a:off x="8260396" y="6304781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35" name="Oval 434"/>
            <p:cNvSpPr>
              <a:spLocks noChangeArrowheads="1"/>
            </p:cNvSpPr>
            <p:nvPr/>
          </p:nvSpPr>
          <p:spPr bwMode="auto">
            <a:xfrm rot="5400000" flipV="1">
              <a:off x="8559718" y="6907805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44" name="Oval 443"/>
            <p:cNvSpPr>
              <a:spLocks noChangeArrowheads="1"/>
            </p:cNvSpPr>
            <p:nvPr/>
          </p:nvSpPr>
          <p:spPr bwMode="auto">
            <a:xfrm rot="5400000" flipV="1">
              <a:off x="7670251" y="5400245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43" name="Oval 442"/>
            <p:cNvSpPr>
              <a:spLocks noChangeArrowheads="1"/>
            </p:cNvSpPr>
            <p:nvPr/>
          </p:nvSpPr>
          <p:spPr bwMode="auto">
            <a:xfrm rot="5400000" flipV="1">
              <a:off x="8853374" y="7209318"/>
              <a:ext cx="118872" cy="12046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8017802" y="3190181"/>
              <a:ext cx="12625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u="sng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end vertex</a:t>
              </a:r>
              <a:endParaRPr lang="en-US" sz="1800" u="sng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24" name="Rectangle 223"/>
            <p:cNvSpPr>
              <a:spLocks noChangeArrowheads="1"/>
            </p:cNvSpPr>
            <p:nvPr/>
          </p:nvSpPr>
          <p:spPr bwMode="auto">
            <a:xfrm rot="5400000" flipV="1">
              <a:off x="6867273" y="4606869"/>
              <a:ext cx="3526169" cy="20116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225" name="Text Box 118"/>
            <p:cNvSpPr txBox="1">
              <a:spLocks noChangeArrowheads="1"/>
            </p:cNvSpPr>
            <p:nvPr/>
          </p:nvSpPr>
          <p:spPr bwMode="auto">
            <a:xfrm>
              <a:off x="6781442" y="3166458"/>
              <a:ext cx="834417" cy="57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48" tIns="41025" rIns="82048" bIns="41025">
              <a:spAutoFit/>
            </a:bodyPr>
            <a:lstStyle/>
            <a:p>
              <a:pPr algn="r">
                <a:defRPr/>
              </a:pPr>
              <a:r>
                <a:rPr lang="en-US" sz="3200" b="1" dirty="0" err="1" smtClean="0">
                  <a:latin typeface="Times"/>
                  <a:cs typeface="Times"/>
                </a:rPr>
                <a:t>E</a:t>
              </a:r>
              <a:r>
                <a:rPr lang="en-US" sz="3200" baseline="-25000" dirty="0" err="1" smtClean="0">
                  <a:latin typeface="Times"/>
                  <a:cs typeface="Times"/>
                </a:rPr>
                <a:t>end</a:t>
              </a:r>
              <a:endParaRPr lang="en-US" sz="3600" baseline="-25000" dirty="0">
                <a:latin typeface="Times"/>
                <a:cs typeface="Times"/>
              </a:endParaRPr>
            </a:p>
          </p:txBody>
        </p:sp>
        <p:grpSp>
          <p:nvGrpSpPr>
            <p:cNvPr id="226" name="Group 225"/>
            <p:cNvGrpSpPr/>
            <p:nvPr/>
          </p:nvGrpSpPr>
          <p:grpSpPr>
            <a:xfrm>
              <a:off x="7193254" y="3756019"/>
              <a:ext cx="444210" cy="3701930"/>
              <a:chOff x="4428726" y="3489492"/>
              <a:chExt cx="444210" cy="3701930"/>
            </a:xfrm>
          </p:grpSpPr>
          <p:sp>
            <p:nvSpPr>
              <p:cNvPr id="234" name="Rectangle 105"/>
              <p:cNvSpPr>
                <a:spLocks noChangeArrowheads="1"/>
              </p:cNvSpPr>
              <p:nvPr/>
            </p:nvSpPr>
            <p:spPr bwMode="auto">
              <a:xfrm>
                <a:off x="4559937" y="3489492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1</a:t>
                </a:r>
                <a:endParaRPr lang="en-US" sz="18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235" name="Rectangle 105"/>
              <p:cNvSpPr>
                <a:spLocks noChangeArrowheads="1"/>
              </p:cNvSpPr>
              <p:nvPr/>
            </p:nvSpPr>
            <p:spPr bwMode="auto">
              <a:xfrm>
                <a:off x="4559937" y="4097970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3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236" name="Rectangle 105"/>
              <p:cNvSpPr>
                <a:spLocks noChangeArrowheads="1"/>
              </p:cNvSpPr>
              <p:nvPr/>
            </p:nvSpPr>
            <p:spPr bwMode="auto">
              <a:xfrm>
                <a:off x="4559937" y="3793731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>
                    <a:latin typeface="Helvetica"/>
                    <a:cs typeface="Helvetica"/>
                  </a:rPr>
                  <a:t>2</a:t>
                </a:r>
              </a:p>
            </p:txBody>
          </p:sp>
          <p:sp>
            <p:nvSpPr>
              <p:cNvPr id="269" name="Rectangle 105"/>
              <p:cNvSpPr>
                <a:spLocks noChangeArrowheads="1"/>
              </p:cNvSpPr>
              <p:nvPr/>
            </p:nvSpPr>
            <p:spPr bwMode="auto">
              <a:xfrm>
                <a:off x="4559937" y="4402209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4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270" name="Rectangle 105"/>
              <p:cNvSpPr>
                <a:spLocks noChangeArrowheads="1"/>
              </p:cNvSpPr>
              <p:nvPr/>
            </p:nvSpPr>
            <p:spPr bwMode="auto">
              <a:xfrm>
                <a:off x="4559937" y="4706448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5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271" name="Rectangle 105"/>
              <p:cNvSpPr>
                <a:spLocks noChangeArrowheads="1"/>
              </p:cNvSpPr>
              <p:nvPr/>
            </p:nvSpPr>
            <p:spPr bwMode="auto">
              <a:xfrm>
                <a:off x="4559937" y="5010687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6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272" name="Rectangle 105"/>
              <p:cNvSpPr>
                <a:spLocks noChangeArrowheads="1"/>
              </p:cNvSpPr>
              <p:nvPr/>
            </p:nvSpPr>
            <p:spPr bwMode="auto">
              <a:xfrm>
                <a:off x="4559937" y="5314923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7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273" name="Rectangle 105"/>
              <p:cNvSpPr>
                <a:spLocks noChangeArrowheads="1"/>
              </p:cNvSpPr>
              <p:nvPr/>
            </p:nvSpPr>
            <p:spPr bwMode="auto">
              <a:xfrm>
                <a:off x="4557104" y="5605159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8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274" name="Rectangle 105"/>
              <p:cNvSpPr>
                <a:spLocks noChangeArrowheads="1"/>
              </p:cNvSpPr>
              <p:nvPr/>
            </p:nvSpPr>
            <p:spPr bwMode="auto">
              <a:xfrm>
                <a:off x="4557104" y="5909398"/>
                <a:ext cx="312999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9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275" name="Rectangle 105"/>
              <p:cNvSpPr>
                <a:spLocks noChangeArrowheads="1"/>
              </p:cNvSpPr>
              <p:nvPr/>
            </p:nvSpPr>
            <p:spPr bwMode="auto">
              <a:xfrm>
                <a:off x="4428726" y="6213637"/>
                <a:ext cx="441377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10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276" name="Rectangle 105"/>
              <p:cNvSpPr>
                <a:spLocks noChangeArrowheads="1"/>
              </p:cNvSpPr>
              <p:nvPr/>
            </p:nvSpPr>
            <p:spPr bwMode="auto">
              <a:xfrm>
                <a:off x="4445745" y="6517876"/>
                <a:ext cx="424358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11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  <p:sp>
            <p:nvSpPr>
              <p:cNvPr id="277" name="Rectangle 105"/>
              <p:cNvSpPr>
                <a:spLocks noChangeArrowheads="1"/>
              </p:cNvSpPr>
              <p:nvPr/>
            </p:nvSpPr>
            <p:spPr bwMode="auto">
              <a:xfrm>
                <a:off x="4428726" y="6822112"/>
                <a:ext cx="441377" cy="369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1418" tIns="45709" rIns="91418" bIns="45709">
                <a:spAutoFit/>
              </a:bodyPr>
              <a:lstStyle/>
              <a:p>
                <a:pPr algn="r"/>
                <a:r>
                  <a:rPr lang="en-US" sz="1800" dirty="0" smtClean="0">
                    <a:latin typeface="Helvetica"/>
                    <a:cs typeface="Helvetica"/>
                  </a:rPr>
                  <a:t>12</a:t>
                </a:r>
                <a:endParaRPr lang="en-US" sz="1800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278" name="Rectangle 277"/>
            <p:cNvSpPr/>
            <p:nvPr/>
          </p:nvSpPr>
          <p:spPr>
            <a:xfrm rot="16200000">
              <a:off x="6341861" y="5422405"/>
              <a:ext cx="15449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u="sng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edge number</a:t>
              </a:r>
              <a:endParaRPr lang="en-US" sz="1800" u="sng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223" name="Rectangle 222"/>
          <p:cNvSpPr/>
          <p:nvPr/>
        </p:nvSpPr>
        <p:spPr>
          <a:xfrm>
            <a:off x="359941" y="3254851"/>
            <a:ext cx="28911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latin typeface="Helvetica"/>
                <a:cs typeface="Helvetica"/>
              </a:rPr>
              <a:t>T</a:t>
            </a:r>
            <a:endParaRPr lang="en-US" dirty="0"/>
          </a:p>
        </p:txBody>
      </p:sp>
      <p:sp>
        <p:nvSpPr>
          <p:cNvPr id="279" name="Rectangle 278"/>
          <p:cNvSpPr/>
          <p:nvPr/>
        </p:nvSpPr>
        <p:spPr>
          <a:xfrm>
            <a:off x="7572423" y="5246654"/>
            <a:ext cx="454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  <a:sym typeface="Symbol"/>
              </a:rPr>
              <a:t>=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3322557" y="5246650"/>
            <a:ext cx="1022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Symbol" charset="2"/>
                <a:cs typeface="Symbol" charset="2"/>
                <a:sym typeface="Symbol"/>
              </a:rPr>
              <a:t></a:t>
            </a:r>
            <a:r>
              <a:rPr lang="en-US" sz="3600" dirty="0" smtClean="0">
                <a:latin typeface="Helvetica"/>
                <a:cs typeface="Helvetica"/>
                <a:sym typeface="Symbol"/>
              </a:rPr>
              <a:t>.</a:t>
            </a:r>
            <a:r>
              <a:rPr lang="en-US" sz="3600" dirty="0" smtClean="0">
                <a:latin typeface="Symbol" charset="2"/>
                <a:cs typeface="Symbol" charset="2"/>
                <a:sym typeface="Symbol"/>
              </a:rPr>
              <a:t></a:t>
            </a:r>
            <a:endParaRPr lang="en-US" sz="3600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676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Box 118"/>
          <p:cNvSpPr txBox="1">
            <a:spLocks noChangeArrowheads="1"/>
          </p:cNvSpPr>
          <p:nvPr/>
        </p:nvSpPr>
        <p:spPr bwMode="auto">
          <a:xfrm>
            <a:off x="8381351" y="4062718"/>
            <a:ext cx="462054" cy="57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48" tIns="41025" rIns="82048" bIns="41025">
            <a:spAutoFit/>
          </a:bodyPr>
          <a:lstStyle/>
          <a:p>
            <a:pPr algn="r">
              <a:defRPr/>
            </a:pPr>
            <a:r>
              <a:rPr lang="en-US" sz="3200" b="1" dirty="0" smtClean="0">
                <a:latin typeface="Times"/>
                <a:cs typeface="Times"/>
              </a:rPr>
              <a:t>A</a:t>
            </a:r>
            <a:endParaRPr lang="en-US" sz="3600" b="1" baseline="30000" dirty="0">
              <a:latin typeface="Times"/>
              <a:cs typeface="Times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8815303" y="4645514"/>
            <a:ext cx="2011680" cy="2011680"/>
            <a:chOff x="5601563" y="1958761"/>
            <a:chExt cx="2011680" cy="2011680"/>
          </a:xfrm>
        </p:grpSpPr>
        <p:sp>
          <p:nvSpPr>
            <p:cNvPr id="131" name="Oval 130"/>
            <p:cNvSpPr>
              <a:spLocks noChangeArrowheads="1"/>
            </p:cNvSpPr>
            <p:nvPr/>
          </p:nvSpPr>
          <p:spPr bwMode="auto">
            <a:xfrm rot="5400000" flipV="1">
              <a:off x="7142234" y="2605217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 rot="5400000" flipV="1">
              <a:off x="7142234" y="3208241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 rot="5400000" flipV="1">
              <a:off x="5601563" y="1958761"/>
              <a:ext cx="2011680" cy="20116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5658993" y="2907525"/>
              <a:ext cx="713441" cy="118872"/>
              <a:chOff x="3426786" y="2803951"/>
              <a:chExt cx="713441" cy="118872"/>
            </a:xfrm>
            <a:solidFill>
              <a:srgbClr val="000000"/>
            </a:solidFill>
          </p:grpSpPr>
          <p:sp>
            <p:nvSpPr>
              <p:cNvPr id="136" name="Oval 135"/>
              <p:cNvSpPr>
                <a:spLocks noChangeArrowheads="1"/>
              </p:cNvSpPr>
              <p:nvPr/>
            </p:nvSpPr>
            <p:spPr bwMode="auto">
              <a:xfrm rot="5400000" flipV="1">
                <a:off x="3427582" y="2803155"/>
                <a:ext cx="118872" cy="12046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45" name="Oval 144"/>
              <p:cNvSpPr>
                <a:spLocks noChangeArrowheads="1"/>
              </p:cNvSpPr>
              <p:nvPr/>
            </p:nvSpPr>
            <p:spPr bwMode="auto">
              <a:xfrm rot="5400000" flipV="1">
                <a:off x="4020560" y="2803155"/>
                <a:ext cx="118872" cy="120463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 rot="5400000" flipV="1">
              <a:off x="6252767" y="3509753"/>
              <a:ext cx="118872" cy="1204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5955482" y="2002989"/>
              <a:ext cx="713441" cy="118872"/>
              <a:chOff x="3723275" y="1910621"/>
              <a:chExt cx="713441" cy="118872"/>
            </a:xfrm>
            <a:solidFill>
              <a:srgbClr val="000000"/>
            </a:solidFill>
          </p:grpSpPr>
          <p:sp>
            <p:nvSpPr>
              <p:cNvPr id="140" name="Oval 139"/>
              <p:cNvSpPr>
                <a:spLocks noChangeArrowheads="1"/>
              </p:cNvSpPr>
              <p:nvPr/>
            </p:nvSpPr>
            <p:spPr bwMode="auto">
              <a:xfrm rot="5400000" flipV="1">
                <a:off x="3724071" y="1909825"/>
                <a:ext cx="118872" cy="12046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49" name="Oval 148"/>
              <p:cNvSpPr>
                <a:spLocks noChangeArrowheads="1"/>
              </p:cNvSpPr>
              <p:nvPr/>
            </p:nvSpPr>
            <p:spPr bwMode="auto">
              <a:xfrm rot="5400000" flipV="1">
                <a:off x="4317049" y="1909825"/>
                <a:ext cx="118872" cy="12046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6251971" y="3812062"/>
              <a:ext cx="713441" cy="118872"/>
              <a:chOff x="4019764" y="3697281"/>
              <a:chExt cx="713441" cy="118872"/>
            </a:xfrm>
            <a:solidFill>
              <a:srgbClr val="000000"/>
            </a:solidFill>
          </p:grpSpPr>
          <p:sp>
            <p:nvSpPr>
              <p:cNvPr id="148" name="Oval 147"/>
              <p:cNvSpPr>
                <a:spLocks noChangeArrowheads="1"/>
              </p:cNvSpPr>
              <p:nvPr/>
            </p:nvSpPr>
            <p:spPr bwMode="auto">
              <a:xfrm rot="5400000" flipV="1">
                <a:off x="4020560" y="3696485"/>
                <a:ext cx="118872" cy="12046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53" name="Oval 152"/>
              <p:cNvSpPr>
                <a:spLocks noChangeArrowheads="1"/>
              </p:cNvSpPr>
              <p:nvPr/>
            </p:nvSpPr>
            <p:spPr bwMode="auto">
              <a:xfrm rot="5400000" flipV="1">
                <a:off x="4317049" y="3696485"/>
                <a:ext cx="118872" cy="12046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58" name="Oval 157"/>
              <p:cNvSpPr>
                <a:spLocks noChangeArrowheads="1"/>
              </p:cNvSpPr>
              <p:nvPr/>
            </p:nvSpPr>
            <p:spPr bwMode="auto">
              <a:xfrm rot="5400000" flipV="1">
                <a:off x="4613538" y="3696485"/>
                <a:ext cx="118872" cy="12046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6844949" y="2304501"/>
              <a:ext cx="713443" cy="118872"/>
              <a:chOff x="4612742" y="2207917"/>
              <a:chExt cx="713443" cy="118872"/>
            </a:xfrm>
            <a:solidFill>
              <a:srgbClr val="000000"/>
            </a:solidFill>
          </p:grpSpPr>
          <p:sp>
            <p:nvSpPr>
              <p:cNvPr id="155" name="Oval 154"/>
              <p:cNvSpPr>
                <a:spLocks noChangeArrowheads="1"/>
              </p:cNvSpPr>
              <p:nvPr/>
            </p:nvSpPr>
            <p:spPr bwMode="auto">
              <a:xfrm rot="5400000" flipV="1">
                <a:off x="4613538" y="2207121"/>
                <a:ext cx="118872" cy="12046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60" name="Oval 159"/>
              <p:cNvSpPr>
                <a:spLocks noChangeArrowheads="1"/>
              </p:cNvSpPr>
              <p:nvPr/>
            </p:nvSpPr>
            <p:spPr bwMode="auto">
              <a:xfrm rot="5400000" flipV="1">
                <a:off x="5206518" y="2207121"/>
                <a:ext cx="118872" cy="120463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8524427" y="4534417"/>
            <a:ext cx="312999" cy="2194741"/>
            <a:chOff x="3078480" y="1755296"/>
            <a:chExt cx="312999" cy="2194741"/>
          </a:xfrm>
        </p:grpSpPr>
        <p:sp>
          <p:nvSpPr>
            <p:cNvPr id="173" name="Rectangle 105"/>
            <p:cNvSpPr>
              <a:spLocks noChangeArrowheads="1"/>
            </p:cNvSpPr>
            <p:nvPr/>
          </p:nvSpPr>
          <p:spPr bwMode="auto">
            <a:xfrm>
              <a:off x="3078480" y="1755296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74" name="Rectangle 105"/>
            <p:cNvSpPr>
              <a:spLocks noChangeArrowheads="1"/>
            </p:cNvSpPr>
            <p:nvPr/>
          </p:nvSpPr>
          <p:spPr bwMode="auto">
            <a:xfrm>
              <a:off x="3078480" y="2363774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3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175" name="Rectangle 105"/>
            <p:cNvSpPr>
              <a:spLocks noChangeArrowheads="1"/>
            </p:cNvSpPr>
            <p:nvPr/>
          </p:nvSpPr>
          <p:spPr bwMode="auto">
            <a:xfrm>
              <a:off x="3078480" y="2059535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76" name="Rectangle 105"/>
            <p:cNvSpPr>
              <a:spLocks noChangeArrowheads="1"/>
            </p:cNvSpPr>
            <p:nvPr/>
          </p:nvSpPr>
          <p:spPr bwMode="auto">
            <a:xfrm>
              <a:off x="3078480" y="2668013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4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177" name="Rectangle 105"/>
            <p:cNvSpPr>
              <a:spLocks noChangeArrowheads="1"/>
            </p:cNvSpPr>
            <p:nvPr/>
          </p:nvSpPr>
          <p:spPr bwMode="auto">
            <a:xfrm>
              <a:off x="3078480" y="29722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5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178" name="Rectangle 105"/>
            <p:cNvSpPr>
              <a:spLocks noChangeArrowheads="1"/>
            </p:cNvSpPr>
            <p:nvPr/>
          </p:nvSpPr>
          <p:spPr bwMode="auto">
            <a:xfrm>
              <a:off x="3078480" y="327649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6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179" name="Rectangle 105"/>
            <p:cNvSpPr>
              <a:spLocks noChangeArrowheads="1"/>
            </p:cNvSpPr>
            <p:nvPr/>
          </p:nvSpPr>
          <p:spPr bwMode="auto">
            <a:xfrm>
              <a:off x="3078480" y="3580727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7</a:t>
              </a:r>
              <a:endParaRPr lang="en-US" sz="1800" dirty="0">
                <a:latin typeface="Helvetica"/>
                <a:cs typeface="Helvetica"/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8764028" y="4262842"/>
            <a:ext cx="2091097" cy="369310"/>
            <a:chOff x="3318081" y="1483721"/>
            <a:chExt cx="2091097" cy="369310"/>
          </a:xfrm>
        </p:grpSpPr>
        <p:sp>
          <p:nvSpPr>
            <p:cNvPr id="180" name="Rectangle 179"/>
            <p:cNvSpPr>
              <a:spLocks noChangeArrowheads="1"/>
            </p:cNvSpPr>
            <p:nvPr/>
          </p:nvSpPr>
          <p:spPr bwMode="auto">
            <a:xfrm>
              <a:off x="4207131" y="148372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81" name="Rectangle 180"/>
            <p:cNvSpPr>
              <a:spLocks noChangeArrowheads="1"/>
            </p:cNvSpPr>
            <p:nvPr/>
          </p:nvSpPr>
          <p:spPr bwMode="auto">
            <a:xfrm>
              <a:off x="4503481" y="148372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2" name="Rectangle 181"/>
            <p:cNvSpPr>
              <a:spLocks noChangeArrowheads="1"/>
            </p:cNvSpPr>
            <p:nvPr/>
          </p:nvSpPr>
          <p:spPr bwMode="auto">
            <a:xfrm>
              <a:off x="4799831" y="148372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6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3" name="Rectangle 182"/>
            <p:cNvSpPr>
              <a:spLocks noChangeArrowheads="1"/>
            </p:cNvSpPr>
            <p:nvPr/>
          </p:nvSpPr>
          <p:spPr bwMode="auto">
            <a:xfrm>
              <a:off x="5096179" y="148372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7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4" name="Rectangle 183"/>
            <p:cNvSpPr>
              <a:spLocks noChangeArrowheads="1"/>
            </p:cNvSpPr>
            <p:nvPr/>
          </p:nvSpPr>
          <p:spPr bwMode="auto">
            <a:xfrm>
              <a:off x="3910781" y="148372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5" name="Rectangle 184"/>
            <p:cNvSpPr>
              <a:spLocks noChangeArrowheads="1"/>
            </p:cNvSpPr>
            <p:nvPr/>
          </p:nvSpPr>
          <p:spPr bwMode="auto">
            <a:xfrm>
              <a:off x="3614431" y="148372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86" name="Rectangle 185"/>
            <p:cNvSpPr>
              <a:spLocks noChangeArrowheads="1"/>
            </p:cNvSpPr>
            <p:nvPr/>
          </p:nvSpPr>
          <p:spPr bwMode="auto">
            <a:xfrm>
              <a:off x="3318081" y="148372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339" name="Rectangle 338"/>
          <p:cNvSpPr/>
          <p:nvPr/>
        </p:nvSpPr>
        <p:spPr>
          <a:xfrm rot="16200000">
            <a:off x="7678753" y="5435133"/>
            <a:ext cx="1326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start vertex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9163060" y="3935128"/>
            <a:ext cx="1262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end vertex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grpSp>
        <p:nvGrpSpPr>
          <p:cNvPr id="341" name="Group 340"/>
          <p:cNvGrpSpPr/>
          <p:nvPr/>
        </p:nvGrpSpPr>
        <p:grpSpPr>
          <a:xfrm>
            <a:off x="-632179" y="4527619"/>
            <a:ext cx="312999" cy="2194741"/>
            <a:chOff x="4559937" y="3489492"/>
            <a:chExt cx="312999" cy="2194741"/>
          </a:xfrm>
        </p:grpSpPr>
        <p:sp>
          <p:nvSpPr>
            <p:cNvPr id="280" name="Rectangle 105"/>
            <p:cNvSpPr>
              <a:spLocks noChangeArrowheads="1"/>
            </p:cNvSpPr>
            <p:nvPr/>
          </p:nvSpPr>
          <p:spPr bwMode="auto">
            <a:xfrm>
              <a:off x="4559937" y="348949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81" name="Rectangle 105"/>
            <p:cNvSpPr>
              <a:spLocks noChangeArrowheads="1"/>
            </p:cNvSpPr>
            <p:nvPr/>
          </p:nvSpPr>
          <p:spPr bwMode="auto">
            <a:xfrm>
              <a:off x="4559937" y="4097970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3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82" name="Rectangle 105"/>
            <p:cNvSpPr>
              <a:spLocks noChangeArrowheads="1"/>
            </p:cNvSpPr>
            <p:nvPr/>
          </p:nvSpPr>
          <p:spPr bwMode="auto">
            <a:xfrm>
              <a:off x="4559937" y="379373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83" name="Rectangle 105"/>
            <p:cNvSpPr>
              <a:spLocks noChangeArrowheads="1"/>
            </p:cNvSpPr>
            <p:nvPr/>
          </p:nvSpPr>
          <p:spPr bwMode="auto">
            <a:xfrm>
              <a:off x="4559937" y="4402209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4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84" name="Rectangle 105"/>
            <p:cNvSpPr>
              <a:spLocks noChangeArrowheads="1"/>
            </p:cNvSpPr>
            <p:nvPr/>
          </p:nvSpPr>
          <p:spPr bwMode="auto">
            <a:xfrm>
              <a:off x="4559937" y="4706448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5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85" name="Rectangle 105"/>
            <p:cNvSpPr>
              <a:spLocks noChangeArrowheads="1"/>
            </p:cNvSpPr>
            <p:nvPr/>
          </p:nvSpPr>
          <p:spPr bwMode="auto">
            <a:xfrm>
              <a:off x="4559937" y="5010687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6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86" name="Rectangle 105"/>
            <p:cNvSpPr>
              <a:spLocks noChangeArrowheads="1"/>
            </p:cNvSpPr>
            <p:nvPr/>
          </p:nvSpPr>
          <p:spPr bwMode="auto">
            <a:xfrm>
              <a:off x="4559937" y="5314923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7</a:t>
              </a:r>
              <a:endParaRPr lang="en-US" sz="1800" dirty="0">
                <a:latin typeface="Helvetica"/>
                <a:cs typeface="Helvetica"/>
              </a:endParaRPr>
            </a:p>
          </p:txBody>
        </p:sp>
      </p:grpSp>
      <p:sp>
        <p:nvSpPr>
          <p:cNvPr id="470" name="Rectangle 469"/>
          <p:cNvSpPr/>
          <p:nvPr/>
        </p:nvSpPr>
        <p:spPr>
          <a:xfrm>
            <a:off x="686035" y="3945706"/>
            <a:ext cx="1544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edge number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71" name="Rectangle 470"/>
          <p:cNvSpPr/>
          <p:nvPr/>
        </p:nvSpPr>
        <p:spPr>
          <a:xfrm rot="16200000">
            <a:off x="-1441142" y="5374164"/>
            <a:ext cx="1326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start vertex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74" name="Text Box 118"/>
          <p:cNvSpPr txBox="1">
            <a:spLocks noChangeArrowheads="1"/>
          </p:cNvSpPr>
          <p:nvPr/>
        </p:nvSpPr>
        <p:spPr bwMode="auto">
          <a:xfrm>
            <a:off x="-1237428" y="3938058"/>
            <a:ext cx="910426" cy="57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48" tIns="41025" rIns="82048" bIns="41025">
            <a:spAutoFit/>
          </a:bodyPr>
          <a:lstStyle/>
          <a:p>
            <a:pPr algn="r">
              <a:defRPr/>
            </a:pPr>
            <a:r>
              <a:rPr lang="en-US" sz="3200" b="1" dirty="0" err="1" smtClean="0">
                <a:latin typeface="Times"/>
                <a:cs typeface="Times"/>
              </a:rPr>
              <a:t>E</a:t>
            </a:r>
            <a:r>
              <a:rPr lang="en-US" sz="3200" baseline="-25000" dirty="0" err="1" smtClean="0">
                <a:latin typeface="Times"/>
                <a:cs typeface="Times"/>
              </a:rPr>
              <a:t>start</a:t>
            </a:r>
            <a:endParaRPr lang="en-US" sz="3600" baseline="-25000" dirty="0">
              <a:latin typeface="Times"/>
              <a:cs typeface="Times"/>
            </a:endParaRPr>
          </a:p>
        </p:txBody>
      </p:sp>
      <p:sp>
        <p:nvSpPr>
          <p:cNvPr id="457" name="Rectangle 456"/>
          <p:cNvSpPr>
            <a:spLocks noChangeArrowheads="1"/>
          </p:cNvSpPr>
          <p:nvPr/>
        </p:nvSpPr>
        <p:spPr bwMode="auto">
          <a:xfrm>
            <a:off x="6054952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4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58" name="Rectangle 457"/>
          <p:cNvSpPr>
            <a:spLocks noChangeArrowheads="1"/>
          </p:cNvSpPr>
          <p:nvPr/>
        </p:nvSpPr>
        <p:spPr bwMode="auto">
          <a:xfrm>
            <a:off x="6351302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5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59" name="Rectangle 458"/>
          <p:cNvSpPr>
            <a:spLocks noChangeArrowheads="1"/>
          </p:cNvSpPr>
          <p:nvPr/>
        </p:nvSpPr>
        <p:spPr bwMode="auto">
          <a:xfrm>
            <a:off x="6647652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6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60" name="Rectangle 459"/>
          <p:cNvSpPr>
            <a:spLocks noChangeArrowheads="1"/>
          </p:cNvSpPr>
          <p:nvPr/>
        </p:nvSpPr>
        <p:spPr bwMode="auto">
          <a:xfrm>
            <a:off x="6944000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7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61" name="Rectangle 460"/>
          <p:cNvSpPr>
            <a:spLocks noChangeArrowheads="1"/>
          </p:cNvSpPr>
          <p:nvPr/>
        </p:nvSpPr>
        <p:spPr bwMode="auto">
          <a:xfrm>
            <a:off x="5758602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3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62" name="Rectangle 461"/>
          <p:cNvSpPr>
            <a:spLocks noChangeArrowheads="1"/>
          </p:cNvSpPr>
          <p:nvPr/>
        </p:nvSpPr>
        <p:spPr bwMode="auto">
          <a:xfrm>
            <a:off x="5462252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2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63" name="Rectangle 462"/>
          <p:cNvSpPr>
            <a:spLocks noChangeArrowheads="1"/>
          </p:cNvSpPr>
          <p:nvPr/>
        </p:nvSpPr>
        <p:spPr bwMode="auto">
          <a:xfrm>
            <a:off x="5165902" y="3466952"/>
            <a:ext cx="312999" cy="36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18" tIns="45709" rIns="91418" bIns="45709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1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406" name="Oval 405"/>
          <p:cNvSpPr>
            <a:spLocks noChangeArrowheads="1"/>
          </p:cNvSpPr>
          <p:nvPr/>
        </p:nvSpPr>
        <p:spPr bwMode="auto">
          <a:xfrm rot="5400000" flipV="1">
            <a:off x="6154905" y="4194568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24" name="Oval 423"/>
          <p:cNvSpPr>
            <a:spLocks noChangeArrowheads="1"/>
          </p:cNvSpPr>
          <p:nvPr/>
        </p:nvSpPr>
        <p:spPr bwMode="auto">
          <a:xfrm rot="5400000" flipV="1">
            <a:off x="6454227" y="4496080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25" name="Oval 424"/>
          <p:cNvSpPr>
            <a:spLocks noChangeArrowheads="1"/>
          </p:cNvSpPr>
          <p:nvPr/>
        </p:nvSpPr>
        <p:spPr bwMode="auto">
          <a:xfrm rot="5400000" flipV="1">
            <a:off x="6750716" y="5099104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56" name="Oval 455"/>
          <p:cNvSpPr>
            <a:spLocks noChangeArrowheads="1"/>
          </p:cNvSpPr>
          <p:nvPr/>
        </p:nvSpPr>
        <p:spPr bwMode="auto">
          <a:xfrm rot="5400000" flipV="1">
            <a:off x="7047207" y="4797592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53" name="Oval 452"/>
          <p:cNvSpPr>
            <a:spLocks noChangeArrowheads="1"/>
          </p:cNvSpPr>
          <p:nvPr/>
        </p:nvSpPr>
        <p:spPr bwMode="auto">
          <a:xfrm rot="5400000" flipV="1">
            <a:off x="5564760" y="3893056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50" name="Oval 449"/>
          <p:cNvSpPr>
            <a:spLocks noChangeArrowheads="1"/>
          </p:cNvSpPr>
          <p:nvPr/>
        </p:nvSpPr>
        <p:spPr bwMode="auto">
          <a:xfrm rot="5400000" flipV="1">
            <a:off x="5861249" y="5702129"/>
            <a:ext cx="118872" cy="120463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32" name="Oval 431"/>
          <p:cNvSpPr>
            <a:spLocks noChangeArrowheads="1"/>
          </p:cNvSpPr>
          <p:nvPr/>
        </p:nvSpPr>
        <p:spPr bwMode="auto">
          <a:xfrm rot="5400000" flipV="1">
            <a:off x="6747883" y="6003269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33" name="Oval 432"/>
          <p:cNvSpPr>
            <a:spLocks noChangeArrowheads="1"/>
          </p:cNvSpPr>
          <p:nvPr/>
        </p:nvSpPr>
        <p:spPr bwMode="auto">
          <a:xfrm rot="5400000" flipV="1">
            <a:off x="5858416" y="6606293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47" name="Oval 446"/>
          <p:cNvSpPr>
            <a:spLocks noChangeArrowheads="1"/>
          </p:cNvSpPr>
          <p:nvPr/>
        </p:nvSpPr>
        <p:spPr bwMode="auto">
          <a:xfrm rot="5400000" flipV="1">
            <a:off x="5858416" y="6304781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35" name="Oval 434"/>
          <p:cNvSpPr>
            <a:spLocks noChangeArrowheads="1"/>
          </p:cNvSpPr>
          <p:nvPr/>
        </p:nvSpPr>
        <p:spPr bwMode="auto">
          <a:xfrm rot="5400000" flipV="1">
            <a:off x="6157738" y="6907805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44" name="Oval 443"/>
          <p:cNvSpPr>
            <a:spLocks noChangeArrowheads="1"/>
          </p:cNvSpPr>
          <p:nvPr/>
        </p:nvSpPr>
        <p:spPr bwMode="auto">
          <a:xfrm rot="5400000" flipV="1">
            <a:off x="5268271" y="5400245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43" name="Oval 442"/>
          <p:cNvSpPr>
            <a:spLocks noChangeArrowheads="1"/>
          </p:cNvSpPr>
          <p:nvPr/>
        </p:nvSpPr>
        <p:spPr bwMode="auto">
          <a:xfrm rot="5400000" flipV="1">
            <a:off x="6451394" y="7209318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69" name="Rectangle 468"/>
          <p:cNvSpPr/>
          <p:nvPr/>
        </p:nvSpPr>
        <p:spPr>
          <a:xfrm>
            <a:off x="5615822" y="3190181"/>
            <a:ext cx="1262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end vertex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24" name="Rectangle 223"/>
          <p:cNvSpPr>
            <a:spLocks noChangeArrowheads="1"/>
          </p:cNvSpPr>
          <p:nvPr/>
        </p:nvSpPr>
        <p:spPr bwMode="auto">
          <a:xfrm rot="5400000" flipV="1">
            <a:off x="4465293" y="4606869"/>
            <a:ext cx="3526169" cy="201168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25" name="Text Box 118"/>
          <p:cNvSpPr txBox="1">
            <a:spLocks noChangeArrowheads="1"/>
          </p:cNvSpPr>
          <p:nvPr/>
        </p:nvSpPr>
        <p:spPr bwMode="auto">
          <a:xfrm>
            <a:off x="4379462" y="3166458"/>
            <a:ext cx="834417" cy="57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48" tIns="41025" rIns="82048" bIns="41025">
            <a:spAutoFit/>
          </a:bodyPr>
          <a:lstStyle/>
          <a:p>
            <a:pPr algn="r">
              <a:defRPr/>
            </a:pPr>
            <a:r>
              <a:rPr lang="en-US" sz="3200" b="1" dirty="0" err="1" smtClean="0">
                <a:latin typeface="Times"/>
                <a:cs typeface="Times"/>
              </a:rPr>
              <a:t>E</a:t>
            </a:r>
            <a:r>
              <a:rPr lang="en-US" sz="3200" baseline="-25000" dirty="0" err="1" smtClean="0">
                <a:latin typeface="Times"/>
                <a:cs typeface="Times"/>
              </a:rPr>
              <a:t>end</a:t>
            </a:r>
            <a:endParaRPr lang="en-US" sz="3600" baseline="-25000" dirty="0">
              <a:latin typeface="Times"/>
              <a:cs typeface="Times"/>
            </a:endParaRPr>
          </a:p>
        </p:txBody>
      </p:sp>
      <p:grpSp>
        <p:nvGrpSpPr>
          <p:cNvPr id="226" name="Group 225"/>
          <p:cNvGrpSpPr/>
          <p:nvPr/>
        </p:nvGrpSpPr>
        <p:grpSpPr>
          <a:xfrm>
            <a:off x="4791274" y="3756019"/>
            <a:ext cx="444210" cy="3701930"/>
            <a:chOff x="4428726" y="3489492"/>
            <a:chExt cx="444210" cy="3701930"/>
          </a:xfrm>
        </p:grpSpPr>
        <p:sp>
          <p:nvSpPr>
            <p:cNvPr id="234" name="Rectangle 105"/>
            <p:cNvSpPr>
              <a:spLocks noChangeArrowheads="1"/>
            </p:cNvSpPr>
            <p:nvPr/>
          </p:nvSpPr>
          <p:spPr bwMode="auto">
            <a:xfrm>
              <a:off x="4559937" y="348949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35" name="Rectangle 105"/>
            <p:cNvSpPr>
              <a:spLocks noChangeArrowheads="1"/>
            </p:cNvSpPr>
            <p:nvPr/>
          </p:nvSpPr>
          <p:spPr bwMode="auto">
            <a:xfrm>
              <a:off x="4559937" y="4097970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3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36" name="Rectangle 105"/>
            <p:cNvSpPr>
              <a:spLocks noChangeArrowheads="1"/>
            </p:cNvSpPr>
            <p:nvPr/>
          </p:nvSpPr>
          <p:spPr bwMode="auto">
            <a:xfrm>
              <a:off x="4559937" y="3793731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69" name="Rectangle 105"/>
            <p:cNvSpPr>
              <a:spLocks noChangeArrowheads="1"/>
            </p:cNvSpPr>
            <p:nvPr/>
          </p:nvSpPr>
          <p:spPr bwMode="auto">
            <a:xfrm>
              <a:off x="4559937" y="4402209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4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70" name="Rectangle 105"/>
            <p:cNvSpPr>
              <a:spLocks noChangeArrowheads="1"/>
            </p:cNvSpPr>
            <p:nvPr/>
          </p:nvSpPr>
          <p:spPr bwMode="auto">
            <a:xfrm>
              <a:off x="4559937" y="4706448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5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71" name="Rectangle 105"/>
            <p:cNvSpPr>
              <a:spLocks noChangeArrowheads="1"/>
            </p:cNvSpPr>
            <p:nvPr/>
          </p:nvSpPr>
          <p:spPr bwMode="auto">
            <a:xfrm>
              <a:off x="4559937" y="5010687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6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72" name="Rectangle 105"/>
            <p:cNvSpPr>
              <a:spLocks noChangeArrowheads="1"/>
            </p:cNvSpPr>
            <p:nvPr/>
          </p:nvSpPr>
          <p:spPr bwMode="auto">
            <a:xfrm>
              <a:off x="4559937" y="5314923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7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73" name="Rectangle 105"/>
            <p:cNvSpPr>
              <a:spLocks noChangeArrowheads="1"/>
            </p:cNvSpPr>
            <p:nvPr/>
          </p:nvSpPr>
          <p:spPr bwMode="auto">
            <a:xfrm>
              <a:off x="4557104" y="5605159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8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74" name="Rectangle 105"/>
            <p:cNvSpPr>
              <a:spLocks noChangeArrowheads="1"/>
            </p:cNvSpPr>
            <p:nvPr/>
          </p:nvSpPr>
          <p:spPr bwMode="auto">
            <a:xfrm>
              <a:off x="4557104" y="5909398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9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75" name="Rectangle 105"/>
            <p:cNvSpPr>
              <a:spLocks noChangeArrowheads="1"/>
            </p:cNvSpPr>
            <p:nvPr/>
          </p:nvSpPr>
          <p:spPr bwMode="auto">
            <a:xfrm>
              <a:off x="4428726" y="6213637"/>
              <a:ext cx="441377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10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76" name="Rectangle 105"/>
            <p:cNvSpPr>
              <a:spLocks noChangeArrowheads="1"/>
            </p:cNvSpPr>
            <p:nvPr/>
          </p:nvSpPr>
          <p:spPr bwMode="auto">
            <a:xfrm>
              <a:off x="4445745" y="6517876"/>
              <a:ext cx="424358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11</a:t>
              </a:r>
              <a:endParaRPr lang="en-US" sz="1800" dirty="0">
                <a:latin typeface="Helvetica"/>
                <a:cs typeface="Helvetica"/>
              </a:endParaRPr>
            </a:p>
          </p:txBody>
        </p:sp>
        <p:sp>
          <p:nvSpPr>
            <p:cNvPr id="277" name="Rectangle 105"/>
            <p:cNvSpPr>
              <a:spLocks noChangeArrowheads="1"/>
            </p:cNvSpPr>
            <p:nvPr/>
          </p:nvSpPr>
          <p:spPr bwMode="auto">
            <a:xfrm>
              <a:off x="4428726" y="6822112"/>
              <a:ext cx="441377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r"/>
              <a:r>
                <a:rPr lang="en-US" sz="1800" dirty="0" smtClean="0">
                  <a:latin typeface="Helvetica"/>
                  <a:cs typeface="Helvetica"/>
                </a:rPr>
                <a:t>12</a:t>
              </a:r>
              <a:endParaRPr lang="en-US" sz="1800" dirty="0">
                <a:latin typeface="Helvetica"/>
                <a:cs typeface="Helvetica"/>
              </a:endParaRPr>
            </a:p>
          </p:txBody>
        </p:sp>
      </p:grpSp>
      <p:sp>
        <p:nvSpPr>
          <p:cNvPr id="278" name="Rectangle 277"/>
          <p:cNvSpPr/>
          <p:nvPr/>
        </p:nvSpPr>
        <p:spPr>
          <a:xfrm rot="16200000">
            <a:off x="3939881" y="5422405"/>
            <a:ext cx="1544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u="sng" dirty="0" smtClean="0">
                <a:solidFill>
                  <a:srgbClr val="000000"/>
                </a:solidFill>
                <a:latin typeface="Helvetica"/>
                <a:cs typeface="Helvetica"/>
              </a:rPr>
              <a:t>edge number</a:t>
            </a:r>
            <a:endParaRPr lang="en-US" sz="1800" u="sng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-942325" y="4026451"/>
            <a:ext cx="28911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latin typeface="Helvetica"/>
                <a:cs typeface="Helvetica"/>
              </a:rPr>
              <a:t>T</a:t>
            </a:r>
            <a:endParaRPr lang="en-US" dirty="0"/>
          </a:p>
        </p:txBody>
      </p:sp>
      <p:sp>
        <p:nvSpPr>
          <p:cNvPr id="279" name="Rectangle 278"/>
          <p:cNvSpPr/>
          <p:nvPr/>
        </p:nvSpPr>
        <p:spPr>
          <a:xfrm>
            <a:off x="7572423" y="5246654"/>
            <a:ext cx="454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Helvetica"/>
                <a:cs typeface="Helvetica"/>
                <a:sym typeface="Symbol"/>
              </a:rPr>
              <a:t>=</a:t>
            </a:r>
            <a:r>
              <a:rPr lang="en-US" sz="3600" dirty="0" smtClean="0">
                <a:latin typeface="Helvetica"/>
                <a:cs typeface="Helvetica"/>
              </a:rPr>
              <a:t> </a:t>
            </a:r>
            <a:endParaRPr lang="en-US" sz="3600" dirty="0">
              <a:latin typeface="Helvetica"/>
              <a:cs typeface="Helvetica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3419018" y="5262729"/>
            <a:ext cx="10221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Symbol" charset="2"/>
                <a:cs typeface="Symbol" charset="2"/>
                <a:sym typeface="Symbol"/>
              </a:rPr>
              <a:t></a:t>
            </a:r>
            <a:r>
              <a:rPr lang="en-US" sz="3600" dirty="0" smtClean="0">
                <a:latin typeface="Helvetica"/>
                <a:cs typeface="Helvetica"/>
                <a:sym typeface="Symbol"/>
              </a:rPr>
              <a:t>.</a:t>
            </a:r>
            <a:r>
              <a:rPr lang="en-US" sz="3600" dirty="0" smtClean="0">
                <a:latin typeface="Symbol" charset="2"/>
                <a:cs typeface="Symbol" charset="2"/>
                <a:sym typeface="Symbol"/>
              </a:rPr>
              <a:t></a:t>
            </a:r>
            <a:endParaRPr lang="en-US" sz="3600" dirty="0">
              <a:latin typeface="Symbol" charset="2"/>
              <a:cs typeface="Symbol" charset="2"/>
            </a:endParaRPr>
          </a:p>
        </p:txBody>
      </p:sp>
      <p:sp>
        <p:nvSpPr>
          <p:cNvPr id="120" name="Oval 119"/>
          <p:cNvSpPr>
            <a:spLocks noChangeArrowheads="1"/>
          </p:cNvSpPr>
          <p:nvPr/>
        </p:nvSpPr>
        <p:spPr bwMode="auto">
          <a:xfrm>
            <a:off x="334988" y="4970075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1" name="Oval 120"/>
          <p:cNvSpPr>
            <a:spLocks noChangeArrowheads="1"/>
          </p:cNvSpPr>
          <p:nvPr/>
        </p:nvSpPr>
        <p:spPr bwMode="auto">
          <a:xfrm>
            <a:off x="938012" y="5269397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2" name="Oval 121"/>
          <p:cNvSpPr>
            <a:spLocks noChangeArrowheads="1"/>
          </p:cNvSpPr>
          <p:nvPr/>
        </p:nvSpPr>
        <p:spPr bwMode="auto">
          <a:xfrm>
            <a:off x="636500" y="4970075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3" name="Oval 122"/>
          <p:cNvSpPr>
            <a:spLocks noChangeArrowheads="1"/>
          </p:cNvSpPr>
          <p:nvPr/>
        </p:nvSpPr>
        <p:spPr bwMode="auto">
          <a:xfrm>
            <a:off x="-268036" y="4676419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4" name="Oval 123"/>
          <p:cNvSpPr>
            <a:spLocks noChangeArrowheads="1"/>
          </p:cNvSpPr>
          <p:nvPr/>
        </p:nvSpPr>
        <p:spPr bwMode="auto">
          <a:xfrm>
            <a:off x="1541037" y="5565886"/>
            <a:ext cx="118872" cy="120463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5" name="Oval 124"/>
          <p:cNvSpPr>
            <a:spLocks noChangeArrowheads="1"/>
          </p:cNvSpPr>
          <p:nvPr/>
        </p:nvSpPr>
        <p:spPr bwMode="auto">
          <a:xfrm>
            <a:off x="33476" y="4676419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6" name="Oval 125"/>
          <p:cNvSpPr>
            <a:spLocks noChangeArrowheads="1"/>
          </p:cNvSpPr>
          <p:nvPr/>
        </p:nvSpPr>
        <p:spPr bwMode="auto">
          <a:xfrm>
            <a:off x="1842177" y="5859542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7" name="Oval 126"/>
          <p:cNvSpPr>
            <a:spLocks noChangeArrowheads="1"/>
          </p:cNvSpPr>
          <p:nvPr/>
        </p:nvSpPr>
        <p:spPr bwMode="auto">
          <a:xfrm>
            <a:off x="2445201" y="6452522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9" name="Oval 128"/>
          <p:cNvSpPr>
            <a:spLocks noChangeArrowheads="1"/>
          </p:cNvSpPr>
          <p:nvPr/>
        </p:nvSpPr>
        <p:spPr bwMode="auto">
          <a:xfrm>
            <a:off x="2143689" y="6156031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0" name="Oval 129"/>
          <p:cNvSpPr>
            <a:spLocks noChangeArrowheads="1"/>
          </p:cNvSpPr>
          <p:nvPr/>
        </p:nvSpPr>
        <p:spPr bwMode="auto">
          <a:xfrm>
            <a:off x="2746713" y="6452522"/>
            <a:ext cx="118872" cy="1204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2" name="Oval 131"/>
          <p:cNvSpPr>
            <a:spLocks noChangeArrowheads="1"/>
          </p:cNvSpPr>
          <p:nvPr/>
        </p:nvSpPr>
        <p:spPr bwMode="auto">
          <a:xfrm>
            <a:off x="1239153" y="5563053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3048226" y="6452522"/>
            <a:ext cx="118872" cy="120463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-312263" y="4630654"/>
            <a:ext cx="3526169" cy="201168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1800"/>
          </a:p>
        </p:txBody>
      </p:sp>
      <p:grpSp>
        <p:nvGrpSpPr>
          <p:cNvPr id="6" name="Group 5"/>
          <p:cNvGrpSpPr/>
          <p:nvPr/>
        </p:nvGrpSpPr>
        <p:grpSpPr>
          <a:xfrm>
            <a:off x="-374166" y="4238552"/>
            <a:ext cx="3673036" cy="369310"/>
            <a:chOff x="928100" y="3466952"/>
            <a:chExt cx="3673036" cy="369310"/>
          </a:xfrm>
        </p:grpSpPr>
        <p:sp>
          <p:nvSpPr>
            <p:cNvPr id="414" name="Rectangle 413"/>
            <p:cNvSpPr>
              <a:spLocks noChangeArrowheads="1"/>
            </p:cNvSpPr>
            <p:nvPr/>
          </p:nvSpPr>
          <p:spPr bwMode="auto">
            <a:xfrm>
              <a:off x="1817150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15" name="Rectangle 414"/>
            <p:cNvSpPr>
              <a:spLocks noChangeArrowheads="1"/>
            </p:cNvSpPr>
            <p:nvPr/>
          </p:nvSpPr>
          <p:spPr bwMode="auto">
            <a:xfrm>
              <a:off x="2113500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5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16" name="Rectangle 415"/>
            <p:cNvSpPr>
              <a:spLocks noChangeArrowheads="1"/>
            </p:cNvSpPr>
            <p:nvPr/>
          </p:nvSpPr>
          <p:spPr bwMode="auto">
            <a:xfrm>
              <a:off x="2409850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6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17" name="Rectangle 416"/>
            <p:cNvSpPr>
              <a:spLocks noChangeArrowheads="1"/>
            </p:cNvSpPr>
            <p:nvPr/>
          </p:nvSpPr>
          <p:spPr bwMode="auto">
            <a:xfrm>
              <a:off x="2706198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7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18" name="Rectangle 417"/>
            <p:cNvSpPr>
              <a:spLocks noChangeArrowheads="1"/>
            </p:cNvSpPr>
            <p:nvPr/>
          </p:nvSpPr>
          <p:spPr bwMode="auto">
            <a:xfrm>
              <a:off x="1520800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3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19" name="Rectangle 418"/>
            <p:cNvSpPr>
              <a:spLocks noChangeArrowheads="1"/>
            </p:cNvSpPr>
            <p:nvPr/>
          </p:nvSpPr>
          <p:spPr bwMode="auto">
            <a:xfrm>
              <a:off x="1224450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420" name="Rectangle 419"/>
            <p:cNvSpPr>
              <a:spLocks noChangeArrowheads="1"/>
            </p:cNvSpPr>
            <p:nvPr/>
          </p:nvSpPr>
          <p:spPr bwMode="auto">
            <a:xfrm>
              <a:off x="928100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auto">
            <a:xfrm>
              <a:off x="3003294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8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3300390" y="3466952"/>
              <a:ext cx="312999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9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auto">
            <a:xfrm>
              <a:off x="3549374" y="3466952"/>
              <a:ext cx="441377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10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auto">
            <a:xfrm>
              <a:off x="3887252" y="3466952"/>
              <a:ext cx="424358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11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auto">
            <a:xfrm>
              <a:off x="4159759" y="3466952"/>
              <a:ext cx="441377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1418" tIns="45709" rIns="91418" bIns="45709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12</a:t>
              </a:r>
              <a:endParaRPr lang="en-US" sz="18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5790880" y="3849624"/>
            <a:ext cx="240114" cy="3529584"/>
          </a:xfrm>
          <a:prstGeom prst="rect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48" tIns="41025" rIns="82048" bIns="41025" anchor="ctr"/>
          <a:lstStyle/>
          <a:p>
            <a:pPr>
              <a:defRPr/>
            </a:pPr>
            <a:endParaRPr lang="en-US"/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 rot="16200000">
            <a:off x="1329057" y="3873423"/>
            <a:ext cx="240114" cy="3529584"/>
          </a:xfrm>
          <a:prstGeom prst="rect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48" tIns="41025" rIns="82048" bIns="41025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6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4463</TotalTime>
  <Words>745</Words>
  <Application>Microsoft Macintosh PowerPoint</Application>
  <PresentationFormat>Custom</PresentationFormat>
  <Paragraphs>698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Group 109 Template 2012</vt:lpstr>
      <vt:lpstr>1_Black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SA17192</dc:creator>
  <cp:lastModifiedBy>Jeremy Kepner</cp:lastModifiedBy>
  <cp:revision>718</cp:revision>
  <dcterms:created xsi:type="dcterms:W3CDTF">2012-03-20T12:28:31Z</dcterms:created>
  <dcterms:modified xsi:type="dcterms:W3CDTF">2015-10-23T22:38:06Z</dcterms:modified>
</cp:coreProperties>
</file>