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2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7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0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3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2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9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94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3B8C-16E9-4C41-B29E-4053227F963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9569-4890-4FEB-BF85-4196162EC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r>
              <a:rPr lang="en-GB" dirty="0" smtClean="0"/>
              <a:t>Website: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094105"/>
            <a:ext cx="10515600" cy="230428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 this area of working towards on making website we decided it was best fit to keep a simple design but with a professional look. </a:t>
            </a:r>
          </a:p>
          <a:p>
            <a:r>
              <a:rPr lang="en-GB" dirty="0" smtClean="0"/>
              <a:t>Our group had done a few drafts of what the website should look like and if we were going to create the website from scratch or use a website to build the website.</a:t>
            </a:r>
          </a:p>
          <a:p>
            <a:r>
              <a:rPr lang="en-GB" dirty="0" smtClean="0"/>
              <a:t>So far the website consist of having a 4 pages which are the home page, the portfolio page, the about us page and the service page.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10512" y="4130865"/>
            <a:ext cx="323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print screen shows the draft version that I have created to show what type of style I was hoping for when designing the website.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281160" y="310896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Daren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726" t="26265" r="12400" b="5735"/>
          <a:stretch/>
        </p:blipFill>
        <p:spPr>
          <a:xfrm>
            <a:off x="5651064" y="3398392"/>
            <a:ext cx="6181272" cy="3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4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r>
              <a:rPr lang="en-GB" dirty="0" smtClean="0"/>
              <a:t>Website: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176401"/>
            <a:ext cx="10515600" cy="175882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main feature of the website consist of having a navigation system which allows the user to navigate around the site by using the navigation bar. </a:t>
            </a:r>
          </a:p>
          <a:p>
            <a:r>
              <a:rPr lang="en-GB" dirty="0" smtClean="0"/>
              <a:t>Another feature of the website would be that it has a feedback form so that we can communicate with our users on what areas should be improved.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23076" y="3861361"/>
            <a:ext cx="3236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print screen shows a contact form so that the users are able to contact us if they have a problems with their account or have some general feedback of our website.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281160" y="301752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Daren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375" t="27467" r="28075" b="10933"/>
          <a:stretch/>
        </p:blipFill>
        <p:spPr>
          <a:xfrm>
            <a:off x="746760" y="2651760"/>
            <a:ext cx="5431536" cy="40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Website: progress</vt:lpstr>
      <vt:lpstr>Website: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Daren Darilag</dc:creator>
  <cp:lastModifiedBy>Daren Darilag</cp:lastModifiedBy>
  <cp:revision>11</cp:revision>
  <dcterms:created xsi:type="dcterms:W3CDTF">2018-03-15T10:43:02Z</dcterms:created>
  <dcterms:modified xsi:type="dcterms:W3CDTF">2018-03-18T15:10:11Z</dcterms:modified>
</cp:coreProperties>
</file>