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FAAE-B66F-4716-9BBB-4909ED818E40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12C3-5153-4E90-937E-9D4A034738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88640"/>
            <a:ext cx="3816424" cy="621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275856" y="4725144"/>
            <a:ext cx="22322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2852936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/>
          <p:cNvSpPr/>
          <p:nvPr/>
        </p:nvSpPr>
        <p:spPr>
          <a:xfrm>
            <a:off x="2771800" y="476672"/>
            <a:ext cx="3240360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63888" y="9807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Sheets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>
            <a:off x="4355976" y="1843367"/>
            <a:ext cx="36004" cy="10095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Memory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211960" y="3717032"/>
            <a:ext cx="36004" cy="10095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49411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Storage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8532440" cy="598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24939"/>
            <a:ext cx="9144000" cy="93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94421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88640"/>
            <a:ext cx="208823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88640"/>
            <a:ext cx="1944216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188640"/>
            <a:ext cx="194421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356992"/>
            <a:ext cx="1871011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429000"/>
            <a:ext cx="1835579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3429000"/>
            <a:ext cx="1977690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6165304"/>
            <a:ext cx="2375891" cy="24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3429000"/>
            <a:ext cx="1944216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22563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</Words>
  <Application>Microsoft Office PowerPoint</Application>
  <PresentationFormat>Экран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Ulysses</dc:creator>
  <cp:lastModifiedBy>Ulysses</cp:lastModifiedBy>
  <cp:revision>12</cp:revision>
  <dcterms:created xsi:type="dcterms:W3CDTF">2018-01-29T21:23:27Z</dcterms:created>
  <dcterms:modified xsi:type="dcterms:W3CDTF">2018-01-30T16:41:51Z</dcterms:modified>
</cp:coreProperties>
</file>