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3A7C6-0D78-47E1-9B14-AD00159EF78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1F9CCE-CD7C-4897-83D7-4A0AA321A9DC}">
      <dgm:prSet/>
      <dgm:spPr/>
      <dgm:t>
        <a:bodyPr/>
        <a:lstStyle/>
        <a:p>
          <a:r>
            <a:rPr lang="en-GB" b="1" dirty="0">
              <a:latin typeface="Calibri" panose="020F0502020204030204" pitchFamily="34" charset="0"/>
              <a:cs typeface="Calibri" panose="020F0502020204030204" pitchFamily="34" charset="0"/>
            </a:rPr>
            <a:t>ABUBAKAR ISIYAKU ABDULLAHI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4836C3-669D-4247-BAD8-B4EDCA10005F}" type="parTrans" cxnId="{674F46A7-8616-494B-ABBF-09E1773DE075}">
      <dgm:prSet/>
      <dgm:spPr/>
      <dgm:t>
        <a:bodyPr/>
        <a:lstStyle/>
        <a:p>
          <a:endParaRPr lang="en-US"/>
        </a:p>
      </dgm:t>
    </dgm:pt>
    <dgm:pt modelId="{AC066182-2224-472C-B534-2ACFC0413086}" type="sibTrans" cxnId="{674F46A7-8616-494B-ABBF-09E1773DE075}">
      <dgm:prSet/>
      <dgm:spPr/>
      <dgm:t>
        <a:bodyPr/>
        <a:lstStyle/>
        <a:p>
          <a:endParaRPr lang="en-US"/>
        </a:p>
      </dgm:t>
    </dgm:pt>
    <dgm:pt modelId="{6F3B2986-5A5C-450B-B496-6BF269174D81}">
      <dgm:prSet/>
      <dgm:spPr/>
      <dgm:t>
        <a:bodyPr/>
        <a:lstStyle/>
        <a:p>
          <a:r>
            <a:rPr lang="en-GB" b="1" dirty="0">
              <a:latin typeface="Calibri" panose="020F0502020204030204" pitchFamily="34" charset="0"/>
              <a:cs typeface="Calibri" panose="020F0502020204030204" pitchFamily="34" charset="0"/>
            </a:rPr>
            <a:t>BU/22B/IT/6977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72C122C-8BFD-4510-8336-451D6B3AA87C}" type="parTrans" cxnId="{635319FA-F9A9-4AA2-B78E-FB9F63C2D88A}">
      <dgm:prSet/>
      <dgm:spPr/>
      <dgm:t>
        <a:bodyPr/>
        <a:lstStyle/>
        <a:p>
          <a:endParaRPr lang="en-US"/>
        </a:p>
      </dgm:t>
    </dgm:pt>
    <dgm:pt modelId="{9A4518E4-6B76-40AB-A371-BEC4737E1C7B}" type="sibTrans" cxnId="{635319FA-F9A9-4AA2-B78E-FB9F63C2D88A}">
      <dgm:prSet/>
      <dgm:spPr/>
      <dgm:t>
        <a:bodyPr/>
        <a:lstStyle/>
        <a:p>
          <a:endParaRPr lang="en-US"/>
        </a:p>
      </dgm:t>
    </dgm:pt>
    <dgm:pt modelId="{2DF14D41-8312-4D2E-A6CD-9ADECFC2481D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INFORMATION TECHNOLOGY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E3FDB4-DB27-425B-BB01-FC3E3C782C76}" type="parTrans" cxnId="{E5BCA344-5F89-465A-8D5F-A58A6AF9050C}">
      <dgm:prSet/>
      <dgm:spPr/>
      <dgm:t>
        <a:bodyPr/>
        <a:lstStyle/>
        <a:p>
          <a:endParaRPr lang="en-US"/>
        </a:p>
      </dgm:t>
    </dgm:pt>
    <dgm:pt modelId="{494DE233-62E0-4CA0-BA23-4586C0E8F5CA}" type="sibTrans" cxnId="{E5BCA344-5F89-465A-8D5F-A58A6AF9050C}">
      <dgm:prSet/>
      <dgm:spPr/>
      <dgm:t>
        <a:bodyPr/>
        <a:lstStyle/>
        <a:p>
          <a:endParaRPr lang="en-US"/>
        </a:p>
      </dgm:t>
    </dgm:pt>
    <dgm:pt modelId="{DA7F42EF-26AE-4271-9339-B3D365CDFE74}">
      <dgm:prSet/>
      <dgm:spPr/>
      <dgm:t>
        <a:bodyPr/>
        <a:lstStyle/>
        <a:p>
          <a:r>
            <a:rPr lang="en-GB" b="1" dirty="0">
              <a:latin typeface="Calibri" panose="020F0502020204030204" pitchFamily="34" charset="0"/>
              <a:cs typeface="Calibri" panose="020F0502020204030204" pitchFamily="34" charset="0"/>
            </a:rPr>
            <a:t>Department of Computer Science </a:t>
          </a:r>
          <a:r>
            <a:rPr lang="en-GB" b="1" dirty="0" err="1">
              <a:latin typeface="Calibri" panose="020F0502020204030204" pitchFamily="34" charset="0"/>
              <a:cs typeface="Calibri" panose="020F0502020204030204" pitchFamily="34" charset="0"/>
            </a:rPr>
            <a:t>Baze</a:t>
          </a:r>
          <a:r>
            <a:rPr lang="en-GB" b="1" dirty="0">
              <a:latin typeface="Calibri" panose="020F0502020204030204" pitchFamily="34" charset="0"/>
              <a:cs typeface="Calibri" panose="020F0502020204030204" pitchFamily="34" charset="0"/>
            </a:rPr>
            <a:t> University, Abuja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3402F9-BD57-4D7F-86D9-7EE5F78C1770}" type="parTrans" cxnId="{C11A9949-9B72-4DA7-B730-A06984091DC8}">
      <dgm:prSet/>
      <dgm:spPr/>
      <dgm:t>
        <a:bodyPr/>
        <a:lstStyle/>
        <a:p>
          <a:endParaRPr lang="en-US"/>
        </a:p>
      </dgm:t>
    </dgm:pt>
    <dgm:pt modelId="{474C6D6E-14DD-4D20-BB26-750135E38A7F}" type="sibTrans" cxnId="{C11A9949-9B72-4DA7-B730-A06984091DC8}">
      <dgm:prSet/>
      <dgm:spPr/>
      <dgm:t>
        <a:bodyPr/>
        <a:lstStyle/>
        <a:p>
          <a:endParaRPr lang="en-US"/>
        </a:p>
      </dgm:t>
    </dgm:pt>
    <dgm:pt modelId="{C49226BD-DBF4-4A95-9CD6-6EFA232D65B9}" type="pres">
      <dgm:prSet presAssocID="{B783A7C6-0D78-47E1-9B14-AD00159EF781}" presName="vert0" presStyleCnt="0">
        <dgm:presLayoutVars>
          <dgm:dir/>
          <dgm:animOne val="branch"/>
          <dgm:animLvl val="lvl"/>
        </dgm:presLayoutVars>
      </dgm:prSet>
      <dgm:spPr/>
    </dgm:pt>
    <dgm:pt modelId="{CA755BBB-DEFE-42C2-BE70-E5CA5EA31312}" type="pres">
      <dgm:prSet presAssocID="{8C1F9CCE-CD7C-4897-83D7-4A0AA321A9DC}" presName="thickLine" presStyleLbl="alignNode1" presStyleIdx="0" presStyleCnt="4"/>
      <dgm:spPr/>
    </dgm:pt>
    <dgm:pt modelId="{1AAD58C7-EA19-47EF-AB42-1DEACC600BE7}" type="pres">
      <dgm:prSet presAssocID="{8C1F9CCE-CD7C-4897-83D7-4A0AA321A9DC}" presName="horz1" presStyleCnt="0"/>
      <dgm:spPr/>
    </dgm:pt>
    <dgm:pt modelId="{D14D1D31-0DCF-48A2-BE8C-012FC4388DFA}" type="pres">
      <dgm:prSet presAssocID="{8C1F9CCE-CD7C-4897-83D7-4A0AA321A9DC}" presName="tx1" presStyleLbl="revTx" presStyleIdx="0" presStyleCnt="4"/>
      <dgm:spPr/>
    </dgm:pt>
    <dgm:pt modelId="{BD3FFA21-CC06-4B61-8825-D847BB67CD74}" type="pres">
      <dgm:prSet presAssocID="{8C1F9CCE-CD7C-4897-83D7-4A0AA321A9DC}" presName="vert1" presStyleCnt="0"/>
      <dgm:spPr/>
    </dgm:pt>
    <dgm:pt modelId="{A3002CAA-41C8-491C-AA01-9F60C829F850}" type="pres">
      <dgm:prSet presAssocID="{6F3B2986-5A5C-450B-B496-6BF269174D81}" presName="thickLine" presStyleLbl="alignNode1" presStyleIdx="1" presStyleCnt="4"/>
      <dgm:spPr/>
    </dgm:pt>
    <dgm:pt modelId="{D6A79844-6D5A-48F3-996D-6A4EC777BE59}" type="pres">
      <dgm:prSet presAssocID="{6F3B2986-5A5C-450B-B496-6BF269174D81}" presName="horz1" presStyleCnt="0"/>
      <dgm:spPr/>
    </dgm:pt>
    <dgm:pt modelId="{582ECE4C-AE00-4519-93C8-EE9B172B3675}" type="pres">
      <dgm:prSet presAssocID="{6F3B2986-5A5C-450B-B496-6BF269174D81}" presName="tx1" presStyleLbl="revTx" presStyleIdx="1" presStyleCnt="4"/>
      <dgm:spPr/>
    </dgm:pt>
    <dgm:pt modelId="{0CB90D3F-2E19-40A2-BDE9-30795D96B29D}" type="pres">
      <dgm:prSet presAssocID="{6F3B2986-5A5C-450B-B496-6BF269174D81}" presName="vert1" presStyleCnt="0"/>
      <dgm:spPr/>
    </dgm:pt>
    <dgm:pt modelId="{2207EE82-206C-451D-B943-387FF38072AB}" type="pres">
      <dgm:prSet presAssocID="{2DF14D41-8312-4D2E-A6CD-9ADECFC2481D}" presName="thickLine" presStyleLbl="alignNode1" presStyleIdx="2" presStyleCnt="4"/>
      <dgm:spPr/>
    </dgm:pt>
    <dgm:pt modelId="{083E276F-44B2-408E-9B34-BB74AAEEA198}" type="pres">
      <dgm:prSet presAssocID="{2DF14D41-8312-4D2E-A6CD-9ADECFC2481D}" presName="horz1" presStyleCnt="0"/>
      <dgm:spPr/>
    </dgm:pt>
    <dgm:pt modelId="{89219C21-EA88-4738-ADC9-F9F1D623135A}" type="pres">
      <dgm:prSet presAssocID="{2DF14D41-8312-4D2E-A6CD-9ADECFC2481D}" presName="tx1" presStyleLbl="revTx" presStyleIdx="2" presStyleCnt="4"/>
      <dgm:spPr/>
    </dgm:pt>
    <dgm:pt modelId="{EC5BA0C9-FEFC-4148-800D-70608B27D7D9}" type="pres">
      <dgm:prSet presAssocID="{2DF14D41-8312-4D2E-A6CD-9ADECFC2481D}" presName="vert1" presStyleCnt="0"/>
      <dgm:spPr/>
    </dgm:pt>
    <dgm:pt modelId="{B21622E1-87CF-4FA4-8465-F970ACD0812C}" type="pres">
      <dgm:prSet presAssocID="{DA7F42EF-26AE-4271-9339-B3D365CDFE74}" presName="thickLine" presStyleLbl="alignNode1" presStyleIdx="3" presStyleCnt="4"/>
      <dgm:spPr/>
    </dgm:pt>
    <dgm:pt modelId="{9D5DC285-C890-462A-AFF9-86E06B830705}" type="pres">
      <dgm:prSet presAssocID="{DA7F42EF-26AE-4271-9339-B3D365CDFE74}" presName="horz1" presStyleCnt="0"/>
      <dgm:spPr/>
    </dgm:pt>
    <dgm:pt modelId="{9E14CBD7-0A54-4DFF-B294-07BB6A8FB9B4}" type="pres">
      <dgm:prSet presAssocID="{DA7F42EF-26AE-4271-9339-B3D365CDFE74}" presName="tx1" presStyleLbl="revTx" presStyleIdx="3" presStyleCnt="4"/>
      <dgm:spPr/>
    </dgm:pt>
    <dgm:pt modelId="{542BD321-698A-4037-AD96-F49DC9245A48}" type="pres">
      <dgm:prSet presAssocID="{DA7F42EF-26AE-4271-9339-B3D365CDFE74}" presName="vert1" presStyleCnt="0"/>
      <dgm:spPr/>
    </dgm:pt>
  </dgm:ptLst>
  <dgm:cxnLst>
    <dgm:cxn modelId="{2593A924-C6D5-45A1-93B8-F62B018A5EDE}" type="presOf" srcId="{6F3B2986-5A5C-450B-B496-6BF269174D81}" destId="{582ECE4C-AE00-4519-93C8-EE9B172B3675}" srcOrd="0" destOrd="0" presId="urn:microsoft.com/office/officeart/2008/layout/LinedList"/>
    <dgm:cxn modelId="{BA1DD72E-6724-43F9-AF08-52504E705B60}" type="presOf" srcId="{DA7F42EF-26AE-4271-9339-B3D365CDFE74}" destId="{9E14CBD7-0A54-4DFF-B294-07BB6A8FB9B4}" srcOrd="0" destOrd="0" presId="urn:microsoft.com/office/officeart/2008/layout/LinedList"/>
    <dgm:cxn modelId="{E5BCA344-5F89-465A-8D5F-A58A6AF9050C}" srcId="{B783A7C6-0D78-47E1-9B14-AD00159EF781}" destId="{2DF14D41-8312-4D2E-A6CD-9ADECFC2481D}" srcOrd="2" destOrd="0" parTransId="{B3E3FDB4-DB27-425B-BB01-FC3E3C782C76}" sibTransId="{494DE233-62E0-4CA0-BA23-4586C0E8F5CA}"/>
    <dgm:cxn modelId="{C11A9949-9B72-4DA7-B730-A06984091DC8}" srcId="{B783A7C6-0D78-47E1-9B14-AD00159EF781}" destId="{DA7F42EF-26AE-4271-9339-B3D365CDFE74}" srcOrd="3" destOrd="0" parTransId="{DF3402F9-BD57-4D7F-86D9-7EE5F78C1770}" sibTransId="{474C6D6E-14DD-4D20-BB26-750135E38A7F}"/>
    <dgm:cxn modelId="{45530F7C-15EC-4D01-A82F-E6E776D663EB}" type="presOf" srcId="{8C1F9CCE-CD7C-4897-83D7-4A0AA321A9DC}" destId="{D14D1D31-0DCF-48A2-BE8C-012FC4388DFA}" srcOrd="0" destOrd="0" presId="urn:microsoft.com/office/officeart/2008/layout/LinedList"/>
    <dgm:cxn modelId="{359F3F85-5D23-42DE-9DF2-608B97DB4B6C}" type="presOf" srcId="{2DF14D41-8312-4D2E-A6CD-9ADECFC2481D}" destId="{89219C21-EA88-4738-ADC9-F9F1D623135A}" srcOrd="0" destOrd="0" presId="urn:microsoft.com/office/officeart/2008/layout/LinedList"/>
    <dgm:cxn modelId="{674F46A7-8616-494B-ABBF-09E1773DE075}" srcId="{B783A7C6-0D78-47E1-9B14-AD00159EF781}" destId="{8C1F9CCE-CD7C-4897-83D7-4A0AA321A9DC}" srcOrd="0" destOrd="0" parTransId="{4B4836C3-669D-4247-BAD8-B4EDCA10005F}" sibTransId="{AC066182-2224-472C-B534-2ACFC0413086}"/>
    <dgm:cxn modelId="{087D36C4-B170-4C02-870B-27B61DC55C3B}" type="presOf" srcId="{B783A7C6-0D78-47E1-9B14-AD00159EF781}" destId="{C49226BD-DBF4-4A95-9CD6-6EFA232D65B9}" srcOrd="0" destOrd="0" presId="urn:microsoft.com/office/officeart/2008/layout/LinedList"/>
    <dgm:cxn modelId="{635319FA-F9A9-4AA2-B78E-FB9F63C2D88A}" srcId="{B783A7C6-0D78-47E1-9B14-AD00159EF781}" destId="{6F3B2986-5A5C-450B-B496-6BF269174D81}" srcOrd="1" destOrd="0" parTransId="{672C122C-8BFD-4510-8336-451D6B3AA87C}" sibTransId="{9A4518E4-6B76-40AB-A371-BEC4737E1C7B}"/>
    <dgm:cxn modelId="{0BA794DC-83D3-44BC-9A20-6DEE77324F32}" type="presParOf" srcId="{C49226BD-DBF4-4A95-9CD6-6EFA232D65B9}" destId="{CA755BBB-DEFE-42C2-BE70-E5CA5EA31312}" srcOrd="0" destOrd="0" presId="urn:microsoft.com/office/officeart/2008/layout/LinedList"/>
    <dgm:cxn modelId="{2908333E-9CC2-467E-AD64-786B565B3682}" type="presParOf" srcId="{C49226BD-DBF4-4A95-9CD6-6EFA232D65B9}" destId="{1AAD58C7-EA19-47EF-AB42-1DEACC600BE7}" srcOrd="1" destOrd="0" presId="urn:microsoft.com/office/officeart/2008/layout/LinedList"/>
    <dgm:cxn modelId="{99586A62-FFDA-4990-82A8-A88A942B17B2}" type="presParOf" srcId="{1AAD58C7-EA19-47EF-AB42-1DEACC600BE7}" destId="{D14D1D31-0DCF-48A2-BE8C-012FC4388DFA}" srcOrd="0" destOrd="0" presId="urn:microsoft.com/office/officeart/2008/layout/LinedList"/>
    <dgm:cxn modelId="{EC5D610D-2C18-4F79-A3DB-02059A0D54B0}" type="presParOf" srcId="{1AAD58C7-EA19-47EF-AB42-1DEACC600BE7}" destId="{BD3FFA21-CC06-4B61-8825-D847BB67CD74}" srcOrd="1" destOrd="0" presId="urn:microsoft.com/office/officeart/2008/layout/LinedList"/>
    <dgm:cxn modelId="{09E7E98C-EC71-445F-9213-9CF5E7602C59}" type="presParOf" srcId="{C49226BD-DBF4-4A95-9CD6-6EFA232D65B9}" destId="{A3002CAA-41C8-491C-AA01-9F60C829F850}" srcOrd="2" destOrd="0" presId="urn:microsoft.com/office/officeart/2008/layout/LinedList"/>
    <dgm:cxn modelId="{C326B0A7-746F-4072-910B-0AA61392FD41}" type="presParOf" srcId="{C49226BD-DBF4-4A95-9CD6-6EFA232D65B9}" destId="{D6A79844-6D5A-48F3-996D-6A4EC777BE59}" srcOrd="3" destOrd="0" presId="urn:microsoft.com/office/officeart/2008/layout/LinedList"/>
    <dgm:cxn modelId="{CCDD3280-5D06-4995-8F07-34000184DEBE}" type="presParOf" srcId="{D6A79844-6D5A-48F3-996D-6A4EC777BE59}" destId="{582ECE4C-AE00-4519-93C8-EE9B172B3675}" srcOrd="0" destOrd="0" presId="urn:microsoft.com/office/officeart/2008/layout/LinedList"/>
    <dgm:cxn modelId="{99919B17-3CDB-4021-AF63-7463F5AF411E}" type="presParOf" srcId="{D6A79844-6D5A-48F3-996D-6A4EC777BE59}" destId="{0CB90D3F-2E19-40A2-BDE9-30795D96B29D}" srcOrd="1" destOrd="0" presId="urn:microsoft.com/office/officeart/2008/layout/LinedList"/>
    <dgm:cxn modelId="{6A4BFD32-5567-4FC7-8690-AB92AE5BA18F}" type="presParOf" srcId="{C49226BD-DBF4-4A95-9CD6-6EFA232D65B9}" destId="{2207EE82-206C-451D-B943-387FF38072AB}" srcOrd="4" destOrd="0" presId="urn:microsoft.com/office/officeart/2008/layout/LinedList"/>
    <dgm:cxn modelId="{4876F49D-5580-4225-89D5-0C1DE2633191}" type="presParOf" srcId="{C49226BD-DBF4-4A95-9CD6-6EFA232D65B9}" destId="{083E276F-44B2-408E-9B34-BB74AAEEA198}" srcOrd="5" destOrd="0" presId="urn:microsoft.com/office/officeart/2008/layout/LinedList"/>
    <dgm:cxn modelId="{B8859C48-0F9F-4D1F-8945-4AD50D4D1D10}" type="presParOf" srcId="{083E276F-44B2-408E-9B34-BB74AAEEA198}" destId="{89219C21-EA88-4738-ADC9-F9F1D623135A}" srcOrd="0" destOrd="0" presId="urn:microsoft.com/office/officeart/2008/layout/LinedList"/>
    <dgm:cxn modelId="{50C82EF5-16B2-45F1-993C-26DD3C4C90F1}" type="presParOf" srcId="{083E276F-44B2-408E-9B34-BB74AAEEA198}" destId="{EC5BA0C9-FEFC-4148-800D-70608B27D7D9}" srcOrd="1" destOrd="0" presId="urn:microsoft.com/office/officeart/2008/layout/LinedList"/>
    <dgm:cxn modelId="{AD7878F9-EFAD-43E8-A15B-F770BCD1F5EF}" type="presParOf" srcId="{C49226BD-DBF4-4A95-9CD6-6EFA232D65B9}" destId="{B21622E1-87CF-4FA4-8465-F970ACD0812C}" srcOrd="6" destOrd="0" presId="urn:microsoft.com/office/officeart/2008/layout/LinedList"/>
    <dgm:cxn modelId="{2D2E1505-9A1D-4C86-8A27-5EA364AAFB0C}" type="presParOf" srcId="{C49226BD-DBF4-4A95-9CD6-6EFA232D65B9}" destId="{9D5DC285-C890-462A-AFF9-86E06B830705}" srcOrd="7" destOrd="0" presId="urn:microsoft.com/office/officeart/2008/layout/LinedList"/>
    <dgm:cxn modelId="{90BAD6E5-4EEA-457D-9CD0-FECBB5C93100}" type="presParOf" srcId="{9D5DC285-C890-462A-AFF9-86E06B830705}" destId="{9E14CBD7-0A54-4DFF-B294-07BB6A8FB9B4}" srcOrd="0" destOrd="0" presId="urn:microsoft.com/office/officeart/2008/layout/LinedList"/>
    <dgm:cxn modelId="{226286DC-EEE1-4F0C-ABA5-AE6DDFDC7303}" type="presParOf" srcId="{9D5DC285-C890-462A-AFF9-86E06B830705}" destId="{542BD321-698A-4037-AD96-F49DC9245A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55BBB-DEFE-42C2-BE70-E5CA5EA3131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D1D31-0DCF-48A2-BE8C-012FC4388DF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1" kern="1200" dirty="0">
              <a:latin typeface="Calibri" panose="020F0502020204030204" pitchFamily="34" charset="0"/>
              <a:cs typeface="Calibri" panose="020F0502020204030204" pitchFamily="34" charset="0"/>
            </a:rPr>
            <a:t>ABUBAKAR ISIYAKU ABDULLAHI</a:t>
          </a:r>
          <a:endParaRPr lang="en-US" sz="3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6900512" cy="1384035"/>
      </dsp:txXfrm>
    </dsp:sp>
    <dsp:sp modelId="{A3002CAA-41C8-491C-AA01-9F60C829F850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ECE4C-AE00-4519-93C8-EE9B172B3675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1" kern="1200" dirty="0">
              <a:latin typeface="Calibri" panose="020F0502020204030204" pitchFamily="34" charset="0"/>
              <a:cs typeface="Calibri" panose="020F0502020204030204" pitchFamily="34" charset="0"/>
            </a:rPr>
            <a:t>BU/22B/IT/6977</a:t>
          </a:r>
          <a:endParaRPr lang="en-US" sz="3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384035"/>
        <a:ext cx="6900512" cy="1384035"/>
      </dsp:txXfrm>
    </dsp:sp>
    <dsp:sp modelId="{2207EE82-206C-451D-B943-387FF38072A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19C21-EA88-4738-ADC9-F9F1D623135A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Calibri" panose="020F0502020204030204" pitchFamily="34" charset="0"/>
              <a:cs typeface="Calibri" panose="020F0502020204030204" pitchFamily="34" charset="0"/>
            </a:rPr>
            <a:t>INFORMATION TECHNOLOGY</a:t>
          </a:r>
          <a:endParaRPr lang="en-US" sz="3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768070"/>
        <a:ext cx="6900512" cy="1384035"/>
      </dsp:txXfrm>
    </dsp:sp>
    <dsp:sp modelId="{B21622E1-87CF-4FA4-8465-F970ACD0812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4CBD7-0A54-4DFF-B294-07BB6A8FB9B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1" kern="1200" dirty="0">
              <a:latin typeface="Calibri" panose="020F0502020204030204" pitchFamily="34" charset="0"/>
              <a:cs typeface="Calibri" panose="020F0502020204030204" pitchFamily="34" charset="0"/>
            </a:rPr>
            <a:t>Department of Computer Science </a:t>
          </a:r>
          <a:r>
            <a:rPr lang="en-GB" sz="38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Baze</a:t>
          </a:r>
          <a:r>
            <a:rPr lang="en-GB" sz="3800" b="1" kern="1200" dirty="0">
              <a:latin typeface="Calibri" panose="020F0502020204030204" pitchFamily="34" charset="0"/>
              <a:cs typeface="Calibri" panose="020F0502020204030204" pitchFamily="34" charset="0"/>
            </a:rPr>
            <a:t> University, Abuja</a:t>
          </a:r>
          <a:endParaRPr lang="en-US" sz="3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D6C1-B0CE-4EBA-A296-D9111428EB8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AFE3BEA-084A-4CE5-825B-C220AD03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D6C1-B0CE-4EBA-A296-D9111428EB8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BEA-084A-4CE5-825B-C220AD03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D6C1-B0CE-4EBA-A296-D9111428EB8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BEA-084A-4CE5-825B-C220AD03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9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D6C1-B0CE-4EBA-A296-D9111428EB8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BEA-084A-4CE5-825B-C220AD03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0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F2BD6C1-B0CE-4EBA-A296-D9111428EB8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AFE3BEA-084A-4CE5-825B-C220AD03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D6C1-B0CE-4EBA-A296-D9111428EB8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BEA-084A-4CE5-825B-C220AD03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0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D6C1-B0CE-4EBA-A296-D9111428EB8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BEA-084A-4CE5-825B-C220AD03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7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D6C1-B0CE-4EBA-A296-D9111428EB8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BEA-084A-4CE5-825B-C220AD03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D6C1-B0CE-4EBA-A296-D9111428EB8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BEA-084A-4CE5-825B-C220AD03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D6C1-B0CE-4EBA-A296-D9111428EB8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BEA-084A-4CE5-825B-C220AD03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D6C1-B0CE-4EBA-A296-D9111428EB86}" type="datetimeFigureOut">
              <a:rPr lang="en-US" smtClean="0"/>
              <a:t>10/17/2023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3BEA-084A-4CE5-825B-C220AD03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0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F2BD6C1-B0CE-4EBA-A296-D9111428EB8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AFE3BEA-084A-4CE5-825B-C220AD037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D925-02BB-B006-0463-E208096E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Project Proposal Defence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AB5865-3B86-B3AC-9CFF-C9F1F6442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37091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85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5D15-2328-246C-88B9-2549805C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1: E-commerce Website with chatbot support   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5EB5-993D-AEE0-84B9-924CBB802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33500"/>
            <a:ext cx="10058400" cy="48387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surge in online commercial activities has given rise to a set of critical challenges that necessitate innovative solutions. It is against this backdrop that we identify and address the following problems within the Nigerian e-commerce landscape: personalized shopping experience, inadequate customer support, and high volume of user inquiries.</a:t>
            </a:r>
          </a:p>
          <a:p>
            <a:pPr marL="0" indent="0">
              <a:buNone/>
            </a:pPr>
            <a:r>
              <a:rPr lang="en-US" dirty="0"/>
              <a:t>Objectives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Developing prototypes for user-friendly platform 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Choosing an appropriate chatbot framework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Integrate inventory management, order tracking, and payment processing.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Testing  and evaluation of the system. </a:t>
            </a:r>
          </a:p>
        </p:txBody>
      </p:sp>
    </p:spTree>
    <p:extLst>
      <p:ext uri="{BB962C8B-B14F-4D97-AF65-F5344CB8AC3E}">
        <p14:creationId xmlns:p14="http://schemas.microsoft.com/office/powerpoint/2010/main" val="24391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FAA9-E895-8589-951B-77BD82BD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829" y="452735"/>
            <a:ext cx="10058400" cy="1482391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2: UNIVERSITY PAYMENT PORTAL</a:t>
            </a:r>
            <a:br>
              <a:rPr lang="en-US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This proposal outlines the development of a university payment portal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83BA8-C9DF-C508-136A-4D29CB4E3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829" y="1414130"/>
            <a:ext cx="10058400" cy="47153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problem is compounded by the increasing reliance on digital platforms, where current financial transaction systems fall short in terms of security, user-friendliness, and accessibility. To address these issues and bring universities’ financial operations up to modern standards, there is an urgent need for the development of a University Payment Portal.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 pitchFamily="34" charset="0"/>
              </a:rPr>
              <a:t>Objectives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Requirements gathering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the portal and database structure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Development and Testing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Evaluation of the system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6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146-6E7E-7E3C-BA34-BB46FD68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TOPIC 3: Online Learning website interface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B7BF-4B22-F850-5D79-3280764DA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29070"/>
            <a:ext cx="10058400" cy="48431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looking at problems like diverse learning needs, teacher workload and burnout while trying to keep quality education, engagement and motivation.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Create user-friendly interface wireframe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Build the website with interactive features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Testing: usability tests and refine the interface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Evaluation 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04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</TotalTime>
  <Words>267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Rockwell</vt:lpstr>
      <vt:lpstr>Rockwell Condensed</vt:lpstr>
      <vt:lpstr>Wingdings</vt:lpstr>
      <vt:lpstr>Wood Type</vt:lpstr>
      <vt:lpstr>Project Proposal Defence</vt:lpstr>
      <vt:lpstr>TOPIC 1: E-commerce Website with chatbot support     </vt:lpstr>
      <vt:lpstr>TOPIC 2: UNIVERSITY PAYMENT PORTAL  This proposal outlines the development of a university payment portal </vt:lpstr>
      <vt:lpstr>TOPIC 3: Online Learning website interface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Defence</dc:title>
  <dc:creator>Abubakar Abdullahi</dc:creator>
  <cp:lastModifiedBy>Abubakar Abdullahi</cp:lastModifiedBy>
  <cp:revision>1</cp:revision>
  <dcterms:created xsi:type="dcterms:W3CDTF">2023-10-17T02:06:01Z</dcterms:created>
  <dcterms:modified xsi:type="dcterms:W3CDTF">2023-10-17T03:11:59Z</dcterms:modified>
</cp:coreProperties>
</file>