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3" r:id="rId9"/>
    <p:sldId id="264" r:id="rId10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02918-3BBC-F481-37B7-42FDC4A66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D6F5CF-C059-6C8E-4BE3-76B5282C54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B21EA-7339-3E96-B7F4-BEC3FED7C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2BAD-1CE6-1B4E-8921-B630B600DFC7}" type="datetimeFigureOut">
              <a:rPr lang="en-NG" smtClean="0"/>
              <a:t>22/10/2023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71ADA-EE31-5A0D-641F-F58BF3DF0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E7EFE-C840-B967-FE50-C53A31DE1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C729-1CA8-E141-BD6E-48E5A19F294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84052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86F46-EBA9-AADF-3AEA-07EFBD003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47E6C0-7B9B-E43C-75E8-88B038A46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97FB7-0EC3-E7F0-643A-BD8DD99C0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2BAD-1CE6-1B4E-8921-B630B600DFC7}" type="datetimeFigureOut">
              <a:rPr lang="en-NG" smtClean="0"/>
              <a:t>22/10/2023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B0972-B9D6-F6BC-F472-3ADB224C9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11C25-7285-F7CB-174C-29E4040FF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C729-1CA8-E141-BD6E-48E5A19F294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04109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11B022-605F-2410-C278-16937D4DF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BB9227-7814-9538-880E-72E6C43B0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BE3CB-F0BF-FC19-270D-95AC161B3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2BAD-1CE6-1B4E-8921-B630B600DFC7}" type="datetimeFigureOut">
              <a:rPr lang="en-NG" smtClean="0"/>
              <a:t>22/10/2023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0BEDB-2233-CF1B-A1E8-A1726A5E3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75B17-CBD5-5044-8354-B90F333B2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C729-1CA8-E141-BD6E-48E5A19F294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4724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06D28-CD3C-1D24-8FC7-39D2FCEC2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71F53-4C24-BF5F-F95F-A1AF7978B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E5666-D050-4ABA-A827-A1BD236A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2BAD-1CE6-1B4E-8921-B630B600DFC7}" type="datetimeFigureOut">
              <a:rPr lang="en-NG" smtClean="0"/>
              <a:t>22/10/2023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AF7F8-C899-4E3D-A265-444B79CC5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F7008-5C86-498F-2767-4A54D369B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C729-1CA8-E141-BD6E-48E5A19F294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135334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7AEF3-217A-2103-174F-ABCCBCC62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88D92-1054-7244-0A6F-51CF73249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500B3-6FA9-5A2B-A1C0-EB02DEBA7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2BAD-1CE6-1B4E-8921-B630B600DFC7}" type="datetimeFigureOut">
              <a:rPr lang="en-NG" smtClean="0"/>
              <a:t>22/10/2023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0D521-8D1E-5EAB-CB5F-D9A221CE7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6E5-CDA6-E38F-1DA6-BF231F7A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C729-1CA8-E141-BD6E-48E5A19F294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933004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11FE9-BA8A-F778-55ED-0BE589B94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7709A-F5CD-732C-D679-CBED6A831F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606D5-DA12-A0FB-5C21-219BF746F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40636-C8CC-CB56-C004-5F4C7CF47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2BAD-1CE6-1B4E-8921-B630B600DFC7}" type="datetimeFigureOut">
              <a:rPr lang="en-NG" smtClean="0"/>
              <a:t>22/10/2023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4A9D5-08E9-77D7-19F8-79385B8BE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F7396-6480-4794-E065-BD5BE2B75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C729-1CA8-E141-BD6E-48E5A19F294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062462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FFBB3-2979-433A-7B97-F152EBAA6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A294A-71DB-2DB0-CE03-82D931712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087D77-77D8-1C2E-FBD7-C7A834A40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98C89F-D8F5-EC84-0014-70FC521D8B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BF5E79-53CE-6FFE-740A-6E7C926BBD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845B6A-806E-B29E-974E-A9F0AB47D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2BAD-1CE6-1B4E-8921-B630B600DFC7}" type="datetimeFigureOut">
              <a:rPr lang="en-NG" smtClean="0"/>
              <a:t>22/10/2023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A42FD4-2396-3017-1E65-D202BC78B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D05F8D-D62F-E9A7-DFDF-02671D8C6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C729-1CA8-E141-BD6E-48E5A19F294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362732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1E63B-5B59-F67A-0A48-C2B20ACBE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9A439D-ACB6-6E68-4A2F-DDDA4DC3C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2BAD-1CE6-1B4E-8921-B630B600DFC7}" type="datetimeFigureOut">
              <a:rPr lang="en-NG" smtClean="0"/>
              <a:t>22/10/2023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54C0B1-405A-018C-17EC-632463550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A3976F-84EC-9B76-114B-442B80107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C729-1CA8-E141-BD6E-48E5A19F294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011694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F461AF-E834-1F9D-74AB-313D15982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2BAD-1CE6-1B4E-8921-B630B600DFC7}" type="datetimeFigureOut">
              <a:rPr lang="en-NG" smtClean="0"/>
              <a:t>22/10/2023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0E23EC-4520-B5A7-9CBF-E9949BDB4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297156-89A1-F6EF-42C0-56622ECB8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C729-1CA8-E141-BD6E-48E5A19F294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800123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3F998-7312-D23F-A171-C88805433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39463-2CC2-1398-BA27-CC66B835D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1B66EF-3313-8A51-8C0E-BD0A2E996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2C8F8-C4E1-33AE-B23F-190714E82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2BAD-1CE6-1B4E-8921-B630B600DFC7}" type="datetimeFigureOut">
              <a:rPr lang="en-NG" smtClean="0"/>
              <a:t>22/10/2023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E2F8B7-90BC-C121-F556-9C7FF6891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9D34BE-374E-247F-370E-8E77A93F4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C729-1CA8-E141-BD6E-48E5A19F294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232529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1D847-B217-7529-9894-772B65D83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2BABD8-1827-EDD6-717D-029EDE9647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93006-D4AC-3CE9-B344-FA8545CC87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12B1F-5CE7-A3D1-850F-B6D883057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B2BAD-1CE6-1B4E-8921-B630B600DFC7}" type="datetimeFigureOut">
              <a:rPr lang="en-NG" smtClean="0"/>
              <a:t>22/10/2023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6EDE1-1BC0-1580-4639-6CA982718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644F8-1CBE-2F6C-5C26-A80280AE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1C729-1CA8-E141-BD6E-48E5A19F294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897217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CA34B6-3F76-A833-B120-60BE02487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05C17-0F06-86B8-F1E7-4589174D1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ED678-C6F1-2A2C-4EFC-32ED25DC52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B2BAD-1CE6-1B4E-8921-B630B600DFC7}" type="datetimeFigureOut">
              <a:rPr lang="en-NG" smtClean="0"/>
              <a:t>22/10/2023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9433A-4F6A-23AB-AF3C-B4938D4AC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6AD26-D20D-5C3B-A026-4C054EE1E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31C729-1CA8-E141-BD6E-48E5A19F294C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997624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89F0-F844-D515-F3C4-7804981E3C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NG" dirty="0"/>
              <a:t>FACIAL RECOGNITION APP FOR HOME ASSISTANCE AND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5BC03-CABF-B11B-7C5A-98F89164AF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G" dirty="0"/>
              <a:t>ALIYU BALA MUHAMMAD </a:t>
            </a:r>
          </a:p>
          <a:p>
            <a:r>
              <a:rPr lang="en-NG" dirty="0"/>
              <a:t>BU/21C/IT/5678</a:t>
            </a:r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874492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F719E-8298-56AE-70AF-A13C26D4A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G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5A887-BA3A-29F2-F213-E26911B0E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Face recognition is a technology that can identify or verify a person's identity by </a:t>
            </a:r>
            <a:r>
              <a:rPr lang="en-GB" dirty="0" err="1"/>
              <a:t>analyzing</a:t>
            </a:r>
            <a:r>
              <a:rPr lang="en-GB" dirty="0"/>
              <a:t> their facial features. It works by capturing an image or video of a person's face and using sophisticated algorithms to </a:t>
            </a:r>
            <a:r>
              <a:rPr lang="en-GB" dirty="0" err="1"/>
              <a:t>analyze</a:t>
            </a:r>
            <a:r>
              <a:rPr lang="en-GB" dirty="0"/>
              <a:t> and compare it with known faces in a database.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central focus of this project is the development of a sophisticated facial recognition application. This application will harness advanced artificial intelligence and machine learning techniques to accurately identify individuals based on their unique facial features.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006101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92456-972B-D425-9219-AFF1D7554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G" dirty="0"/>
              <a:t>STATEMENT OF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420AB-6037-36C4-94BA-3352566A1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/>
              <a:t>Child Safety</a:t>
            </a:r>
            <a:r>
              <a:rPr lang="en-GB" dirty="0"/>
              <a:t>: Parents can monitor and receive alerts when their children arrive home from school or activities, ensuring their safety.</a:t>
            </a:r>
          </a:p>
          <a:p>
            <a:r>
              <a:rPr lang="en-GB" b="1" dirty="0"/>
              <a:t>Elderly Care</a:t>
            </a:r>
            <a:r>
              <a:rPr lang="en-GB" dirty="0"/>
              <a:t>: It can assist in the care of elderly family members by providing alerts in case of a fall or unusual activity, enhancing their safety and well-being.</a:t>
            </a:r>
          </a:p>
          <a:p>
            <a:r>
              <a:rPr lang="en-GB" b="1" dirty="0"/>
              <a:t>Burglary and Theft</a:t>
            </a:r>
            <a:r>
              <a:rPr lang="en-GB" dirty="0"/>
              <a:t>: It can help detect burglaries and theft by alerting homeowners or security services when an unrecognized face is detected, and potentially recording the event as evidence</a:t>
            </a:r>
          </a:p>
          <a:p>
            <a:r>
              <a:rPr lang="en-GB" b="1" dirty="0"/>
              <a:t>Visitor Management</a:t>
            </a:r>
            <a:r>
              <a:rPr lang="en-GB" dirty="0"/>
              <a:t>: Identify and log visitors, helping homeowners keep track of who has been to their home, which can be helpful for security or social purposes.</a:t>
            </a:r>
          </a:p>
          <a:p>
            <a:endParaRPr lang="en-GB" dirty="0"/>
          </a:p>
          <a:p>
            <a:pPr marL="0" indent="0">
              <a:buNone/>
            </a:pP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3431112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CB293-724F-243F-6C2D-9D4A87554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G" dirty="0"/>
              <a:t>AIM AND OBJECTIVES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A1D9A-ECFF-2253-A407-5A5F569F6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G" dirty="0"/>
              <a:t>The aim is to design a facial recognition app for home security and assistance</a:t>
            </a:r>
          </a:p>
          <a:p>
            <a:r>
              <a:rPr lang="en-GB" dirty="0"/>
              <a:t>The objectives of the app are;</a:t>
            </a:r>
          </a:p>
          <a:p>
            <a:pPr>
              <a:buFont typeface="Wingdings" pitchFamily="2" charset="2"/>
              <a:buChar char="ü"/>
            </a:pPr>
            <a:r>
              <a:rPr lang="en-GB" dirty="0"/>
              <a:t>To design a system that recognizes faces and grant access to approved individuals</a:t>
            </a:r>
          </a:p>
          <a:p>
            <a:pPr>
              <a:buFont typeface="Wingdings" pitchFamily="2" charset="2"/>
              <a:buChar char="ü"/>
            </a:pPr>
            <a:r>
              <a:rPr lang="en-GB" dirty="0"/>
              <a:t>To store the faces in a database</a:t>
            </a:r>
          </a:p>
          <a:p>
            <a:pPr>
              <a:buFont typeface="Wingdings" pitchFamily="2" charset="2"/>
              <a:buChar char="ü"/>
            </a:pPr>
            <a:r>
              <a:rPr lang="en-GB" dirty="0"/>
              <a:t>To authenticate subsequent faces based on details in database</a:t>
            </a:r>
          </a:p>
          <a:p>
            <a:pPr>
              <a:buFont typeface="Wingdings" pitchFamily="2" charset="2"/>
              <a:buChar char="ü"/>
            </a:pPr>
            <a:r>
              <a:rPr lang="en-GB" dirty="0"/>
              <a:t>To alert home owner on 3 failed facial scan</a:t>
            </a:r>
            <a:endParaRPr lang="en-NG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4545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BE368-80BD-4B52-5D88-122899716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G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35349-CAF0-C8FF-1CD6-7B190F39B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G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F057EC-B252-BDC9-24A1-B657291147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909098"/>
              </p:ext>
            </p:extLst>
          </p:nvPr>
        </p:nvGraphicFramePr>
        <p:xfrm>
          <a:off x="838199" y="1825625"/>
          <a:ext cx="10515600" cy="4439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66677270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3963418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1508666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936910961"/>
                    </a:ext>
                  </a:extLst>
                </a:gridCol>
              </a:tblGrid>
              <a:tr h="870268">
                <a:tc>
                  <a:txBody>
                    <a:bodyPr/>
                    <a:lstStyle/>
                    <a:p>
                      <a:r>
                        <a:rPr lang="en-NG" dirty="0"/>
                        <a:t>AUTHOR(YEAR)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G" dirty="0"/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G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G" dirty="0"/>
                        <a:t>LIMITATIONS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261817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r>
                        <a:rPr lang="en-NG" dirty="0"/>
                        <a:t>Megvii inc. (2011)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G" dirty="0"/>
                        <a:t>Face++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NG" dirty="0"/>
                        <a:t>High accuracy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E</a:t>
                      </a:r>
                      <a:r>
                        <a:rPr lang="en-NG" dirty="0"/>
                        <a:t>xtensive documentation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P</a:t>
                      </a:r>
                      <a:r>
                        <a:rPr lang="en-NG" dirty="0"/>
                        <a:t>rivacy corcerns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C</a:t>
                      </a:r>
                      <a:r>
                        <a:rPr lang="en-NG" dirty="0"/>
                        <a:t>ost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N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108966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r>
                        <a:rPr lang="en-GB" dirty="0"/>
                        <a:t>M</a:t>
                      </a:r>
                      <a:r>
                        <a:rPr lang="en-NG" dirty="0"/>
                        <a:t>icrosoft(2014)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  <a:r>
                        <a:rPr lang="en-NG" dirty="0"/>
                        <a:t>zure face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E</a:t>
                      </a:r>
                      <a:r>
                        <a:rPr lang="en-NG" dirty="0"/>
                        <a:t>motion recognition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A</a:t>
                      </a:r>
                      <a:r>
                        <a:rPr lang="en-NG" dirty="0"/>
                        <a:t>ge and gender estimation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L</a:t>
                      </a:r>
                      <a:r>
                        <a:rPr lang="en-NG" dirty="0"/>
                        <a:t>imited free tier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D</a:t>
                      </a:r>
                      <a:r>
                        <a:rPr lang="en-NG" dirty="0"/>
                        <a:t>ata privacy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99817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r>
                        <a:rPr lang="en-GB" dirty="0"/>
                        <a:t>Carnegie Mellon University(2015)</a:t>
                      </a:r>
                      <a:endParaRPr lang="en-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G" dirty="0"/>
                        <a:t>OpenFace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F</a:t>
                      </a:r>
                      <a:r>
                        <a:rPr lang="en-NG" dirty="0"/>
                        <a:t>ace embeddings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R</a:t>
                      </a:r>
                      <a:r>
                        <a:rPr lang="en-NG" dirty="0"/>
                        <a:t>eal time 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C</a:t>
                      </a:r>
                      <a:r>
                        <a:rPr lang="en-NG" dirty="0"/>
                        <a:t>omplex setup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R</a:t>
                      </a:r>
                      <a:r>
                        <a:rPr lang="en-NG" dirty="0"/>
                        <a:t>esource intensive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596167"/>
                  </a:ext>
                </a:extLst>
              </a:tr>
              <a:tr h="870268">
                <a:tc>
                  <a:txBody>
                    <a:bodyPr/>
                    <a:lstStyle/>
                    <a:p>
                      <a:r>
                        <a:rPr lang="en-GB" dirty="0"/>
                        <a:t>K</a:t>
                      </a:r>
                      <a:r>
                        <a:rPr lang="en-NG" dirty="0"/>
                        <a:t>airos inc.(2012)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G" dirty="0"/>
                        <a:t>Kairos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E</a:t>
                      </a:r>
                      <a:r>
                        <a:rPr lang="en-NG" dirty="0"/>
                        <a:t>motion analysis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C</a:t>
                      </a:r>
                      <a:r>
                        <a:rPr lang="en-NG" dirty="0"/>
                        <a:t>ustomizable solutions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C</a:t>
                      </a:r>
                      <a:r>
                        <a:rPr lang="en-NG" dirty="0"/>
                        <a:t>ost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dirty="0"/>
                        <a:t>P</a:t>
                      </a:r>
                      <a:r>
                        <a:rPr lang="en-NG" dirty="0"/>
                        <a:t>rivacy corcerns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78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3873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9FCCD-EE2F-04F0-BC7A-8C0ED60BD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G" dirty="0"/>
              <a:t>Functional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4645F-2FBE-CFB7-3734-EF252483A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 user will be able to achieve these ; </a:t>
            </a:r>
          </a:p>
          <a:p>
            <a:r>
              <a:rPr lang="en-GB" dirty="0"/>
              <a:t>Face Detection</a:t>
            </a:r>
          </a:p>
          <a:p>
            <a:r>
              <a:rPr lang="en-GB" dirty="0"/>
              <a:t>Face Recognition </a:t>
            </a:r>
          </a:p>
          <a:p>
            <a:r>
              <a:rPr lang="en-GB" dirty="0"/>
              <a:t>User Enrolment </a:t>
            </a:r>
          </a:p>
          <a:p>
            <a:r>
              <a:rPr lang="en-GB" dirty="0"/>
              <a:t>Authentication</a:t>
            </a:r>
          </a:p>
          <a:p>
            <a:r>
              <a:rPr lang="en-GB" dirty="0"/>
              <a:t>Liveness Detection</a:t>
            </a:r>
          </a:p>
          <a:p>
            <a:r>
              <a:rPr lang="en-GB" dirty="0"/>
              <a:t>Database Management </a:t>
            </a:r>
          </a:p>
          <a:p>
            <a:pPr marL="0" indent="0">
              <a:buNone/>
            </a:pPr>
            <a:endParaRPr lang="en-NG" sz="2000" dirty="0"/>
          </a:p>
        </p:txBody>
      </p:sp>
    </p:spTree>
    <p:extLst>
      <p:ext uri="{BB962C8B-B14F-4D97-AF65-F5344CB8AC3E}">
        <p14:creationId xmlns:p14="http://schemas.microsoft.com/office/powerpoint/2010/main" val="2021779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12A4A-8D61-0DF9-54DC-BE4D6DCBB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Non-Functional Requirements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12474-1B74-9781-5C25-DA45525A2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The app will have these features;</a:t>
            </a:r>
          </a:p>
          <a:p>
            <a:r>
              <a:rPr lang="en-GB" dirty="0"/>
              <a:t>Accuracy</a:t>
            </a:r>
          </a:p>
          <a:p>
            <a:r>
              <a:rPr lang="en-GB" dirty="0"/>
              <a:t>Security</a:t>
            </a:r>
          </a:p>
          <a:p>
            <a:r>
              <a:rPr lang="en-GB" dirty="0"/>
              <a:t>Privacy</a:t>
            </a:r>
          </a:p>
          <a:p>
            <a:r>
              <a:rPr lang="en-GB" dirty="0"/>
              <a:t>Scalability</a:t>
            </a:r>
          </a:p>
          <a:p>
            <a:r>
              <a:rPr lang="en-GB" dirty="0"/>
              <a:t>Compatibility</a:t>
            </a:r>
          </a:p>
          <a:p>
            <a:r>
              <a:rPr lang="en-GB" dirty="0"/>
              <a:t>Reliability </a:t>
            </a:r>
          </a:p>
          <a:p>
            <a:r>
              <a:rPr lang="en-GB" dirty="0"/>
              <a:t>Adaptability</a:t>
            </a:r>
          </a:p>
          <a:p>
            <a:r>
              <a:rPr lang="en-GB" dirty="0"/>
              <a:t>Regulatory Compliance</a:t>
            </a:r>
          </a:p>
          <a:p>
            <a:r>
              <a:rPr lang="en-GB" dirty="0"/>
              <a:t>Data Storage</a:t>
            </a:r>
          </a:p>
        </p:txBody>
      </p:sp>
    </p:spTree>
    <p:extLst>
      <p:ext uri="{BB962C8B-B14F-4D97-AF65-F5344CB8AC3E}">
        <p14:creationId xmlns:p14="http://schemas.microsoft.com/office/powerpoint/2010/main" val="1352319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57A45-238F-9728-B6D1-C1D82F408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NG" dirty="0"/>
              <a:t>ools and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DD4DA-528A-08CB-DA39-F9AA81F60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OpenCV</a:t>
            </a:r>
          </a:p>
          <a:p>
            <a:r>
              <a:rPr lang="en-GB" dirty="0"/>
              <a:t>Deep Learning Frameworks </a:t>
            </a:r>
            <a:r>
              <a:rPr lang="en-GB" dirty="0" err="1"/>
              <a:t>eg</a:t>
            </a:r>
            <a:r>
              <a:rPr lang="en-GB" dirty="0"/>
              <a:t> TensorFlow, </a:t>
            </a:r>
            <a:r>
              <a:rPr lang="en-GB" dirty="0" err="1"/>
              <a:t>PyTorch</a:t>
            </a:r>
            <a:r>
              <a:rPr lang="en-GB" dirty="0"/>
              <a:t>, and </a:t>
            </a:r>
            <a:r>
              <a:rPr lang="en-GB" dirty="0" err="1"/>
              <a:t>Keras</a:t>
            </a:r>
            <a:r>
              <a:rPr lang="en-GB" dirty="0"/>
              <a:t> </a:t>
            </a:r>
          </a:p>
          <a:p>
            <a:r>
              <a:rPr lang="en-GB" dirty="0"/>
              <a:t>Convolutional Neural Networks (CNN)</a:t>
            </a:r>
          </a:p>
          <a:p>
            <a:r>
              <a:rPr lang="en-GB" dirty="0"/>
              <a:t>Facial Landmark Detection</a:t>
            </a:r>
            <a:r>
              <a:rPr lang="en-NG" dirty="0">
                <a:effectLst/>
              </a:rPr>
              <a:t> </a:t>
            </a:r>
          </a:p>
          <a:p>
            <a:r>
              <a:rPr lang="en-NG" dirty="0"/>
              <a:t>PYTON</a:t>
            </a:r>
          </a:p>
          <a:p>
            <a:r>
              <a:rPr lang="en-NG" dirty="0"/>
              <a:t>Secondary dataset from kaggle</a:t>
            </a:r>
          </a:p>
        </p:txBody>
      </p:sp>
    </p:spTree>
    <p:extLst>
      <p:ext uri="{BB962C8B-B14F-4D97-AF65-F5344CB8AC3E}">
        <p14:creationId xmlns:p14="http://schemas.microsoft.com/office/powerpoint/2010/main" val="2002686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9322B-B0A1-AFAA-8D70-C4315F0DB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F5167-34DB-C56B-70D7-CD19FB8E3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2632" y="2735825"/>
            <a:ext cx="4262284" cy="693175"/>
          </a:xfrm>
        </p:spPr>
        <p:txBody>
          <a:bodyPr>
            <a:normAutofit fontScale="92500"/>
          </a:bodyPr>
          <a:lstStyle/>
          <a:p>
            <a:r>
              <a:rPr lang="en-NG" dirty="0"/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3329541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449</Words>
  <Application>Microsoft Macintosh PowerPoint</Application>
  <PresentationFormat>Widescreen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FACIAL RECOGNITION APP FOR HOME ASSISTANCE AND SECURITY</vt:lpstr>
      <vt:lpstr>INTRODUCTION</vt:lpstr>
      <vt:lpstr>STATEMENT OF THE PROBLEM</vt:lpstr>
      <vt:lpstr>AIM AND OBJECTIVES </vt:lpstr>
      <vt:lpstr>LITERATURE REVIEW</vt:lpstr>
      <vt:lpstr>Functional Requirement</vt:lpstr>
      <vt:lpstr>Non-Functional Requirements</vt:lpstr>
      <vt:lpstr>Tools and techniques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FACIAL RECOGNITION APP FOR HOME ASSISTANCE AND SECURITY</dc:title>
  <dc:creator>Microsoft Office User</dc:creator>
  <cp:lastModifiedBy>Microsoft Office User</cp:lastModifiedBy>
  <cp:revision>8</cp:revision>
  <dcterms:created xsi:type="dcterms:W3CDTF">2023-10-17T08:00:10Z</dcterms:created>
  <dcterms:modified xsi:type="dcterms:W3CDTF">2023-10-22T20:05:16Z</dcterms:modified>
</cp:coreProperties>
</file>