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4507547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26865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02300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90367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90502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48715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330914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28855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</p:spTree>
    <p:extLst>
      <p:ext uri="{BB962C8B-B14F-4D97-AF65-F5344CB8AC3E}">
        <p14:creationId xmlns:p14="http://schemas.microsoft.com/office/powerpoint/2010/main" val="3842312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586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N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072746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E23429-FDAB-47D9-AC5F-22C8B08B4D99}" type="datetimeFigureOut">
              <a:rPr lang="en-NG" smtClean="0"/>
              <a:t>16/10/2023</a:t>
            </a:fld>
            <a:endParaRPr lang="en-N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0D74E005-F260-4F37-8E57-0B29D16D33C8}" type="slidenum">
              <a:rPr lang="en-NG" smtClean="0"/>
              <a:t>‹#›</a:t>
            </a:fld>
            <a:endParaRPr lang="en-NG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99428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94D20-E8FD-CA37-B51E-24F7E74F846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21216" y="432486"/>
            <a:ext cx="8637073" cy="1879118"/>
          </a:xfrm>
        </p:spPr>
        <p:txBody>
          <a:bodyPr>
            <a:normAutofit/>
          </a:bodyPr>
          <a:lstStyle/>
          <a:p>
            <a:pPr algn="ctr"/>
            <a:r>
              <a:rPr lang="en-GB" sz="4400" dirty="0"/>
              <a:t>Department of Computer Science </a:t>
            </a:r>
            <a:r>
              <a:rPr lang="en-GB" sz="4400" dirty="0" err="1"/>
              <a:t>Baze</a:t>
            </a:r>
            <a:r>
              <a:rPr lang="en-GB" sz="4400" dirty="0"/>
              <a:t> University, Abuja</a:t>
            </a:r>
            <a:endParaRPr lang="en-NG" sz="4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2BF1AE6-19E0-C934-7999-591EBC5F4A57}"/>
              </a:ext>
            </a:extLst>
          </p:cNvPr>
          <p:cNvSpPr txBox="1">
            <a:spLocks/>
          </p:cNvSpPr>
          <p:nvPr/>
        </p:nvSpPr>
        <p:spPr>
          <a:xfrm>
            <a:off x="2121217" y="2592863"/>
            <a:ext cx="8637073" cy="836137"/>
          </a:xfrm>
          <a:prstGeom prst="rect">
            <a:avLst/>
          </a:prstGeom>
        </p:spPr>
        <p:txBody>
          <a:bodyPr vert="horz" lIns="91440" tIns="45720" rIns="91440" bIns="0" rtlCol="0" anchor="b">
            <a:normAutofit fontScale="85000" lnSpcReduction="2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4000" dirty="0"/>
              <a:t>Project </a:t>
            </a:r>
            <a:r>
              <a:rPr lang="en-GB" sz="4000" dirty="0" err="1"/>
              <a:t>DefenCe</a:t>
            </a:r>
            <a:r>
              <a:rPr lang="en-GB" sz="4000" dirty="0"/>
              <a:t> Proposal </a:t>
            </a:r>
          </a:p>
          <a:p>
            <a:pPr algn="ctr"/>
            <a:r>
              <a:rPr lang="en-GB" sz="4000" dirty="0"/>
              <a:t>23C</a:t>
            </a:r>
            <a:endParaRPr lang="en-NG" sz="138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EFB5FA3D-4A2F-3CE6-7341-BCF0AE2BC5AE}"/>
              </a:ext>
            </a:extLst>
          </p:cNvPr>
          <p:cNvSpPr txBox="1">
            <a:spLocks/>
          </p:cNvSpPr>
          <p:nvPr/>
        </p:nvSpPr>
        <p:spPr>
          <a:xfrm>
            <a:off x="2121216" y="3710259"/>
            <a:ext cx="8637073" cy="836137"/>
          </a:xfrm>
          <a:prstGeom prst="rect">
            <a:avLst/>
          </a:prstGeom>
        </p:spPr>
        <p:txBody>
          <a:bodyPr vert="horz" lIns="91440" tIns="45720" rIns="91440" bIns="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600" b="0" i="0" kern="1200" cap="all"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lang="en-GB" sz="1600" b="1" u="sng" dirty="0"/>
              <a:t>NAME: </a:t>
            </a:r>
            <a:r>
              <a:rPr lang="en-GB" sz="1600" b="1" dirty="0"/>
              <a:t>ALMUSTAPHA ADO FAROUQ</a:t>
            </a:r>
            <a:endParaRPr lang="en-GB" sz="1600" b="1" u="sng" dirty="0"/>
          </a:p>
          <a:p>
            <a:endParaRPr lang="en-GB" sz="1600" b="1" u="sng" dirty="0"/>
          </a:p>
          <a:p>
            <a:r>
              <a:rPr lang="en-GB" sz="1600" b="1" u="sng" dirty="0"/>
              <a:t>REG NO; </a:t>
            </a:r>
            <a:r>
              <a:rPr lang="en-GB" sz="1600" b="1" dirty="0"/>
              <a:t>BU/22B/IT/6871</a:t>
            </a:r>
            <a:endParaRPr lang="en-NG" sz="1600" b="1" u="sng" dirty="0"/>
          </a:p>
        </p:txBody>
      </p:sp>
    </p:spTree>
    <p:extLst>
      <p:ext uri="{BB962C8B-B14F-4D97-AF65-F5344CB8AC3E}">
        <p14:creationId xmlns:p14="http://schemas.microsoft.com/office/powerpoint/2010/main" val="37610221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54DE8-C3F1-A6BF-636D-B0D6A039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1: TIMETABLE APPLICATION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B35AAE-1580-3E4F-530F-F3FE3D7567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8920" y="2015732"/>
            <a:ext cx="11652422" cy="4037749"/>
          </a:xfrm>
        </p:spPr>
        <p:txBody>
          <a:bodyPr>
            <a:normAutofit/>
          </a:bodyPr>
          <a:lstStyle/>
          <a:p>
            <a:pPr algn="l"/>
            <a:r>
              <a:rPr lang="en-GB" sz="1600" b="1" i="0" dirty="0">
                <a:effectLst/>
                <a:latin typeface="Söhne"/>
              </a:rPr>
              <a:t>Project Objectives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Create a User-Friendly Interface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Develop a web and mobile application with an intuitive and user-friendly interface that allows users to easily create, edit, and manage their schedules.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Customization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Enable users to customize their time tables to suit their unique needs, such as setting working hours, recurring events, and color-coding for better organization.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Collaboration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features that enable users to collaborate by sharing time tables with colleagues, friends, or family members.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Reminder and Notifications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Provide options for setting reminders and receiving notifications for upcoming events and tasks.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Multi-Platform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Ensure cross-platform compatibility by creating both web and mobile versions of the application.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Data Security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Prioritize data security and privacy, implementing measures to protect user information.</a:t>
            </a:r>
          </a:p>
          <a:p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13000691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B41641-2F46-9B7D-F34A-9DBC1A59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2: </a:t>
            </a:r>
            <a:r>
              <a:rPr lang="en-GB" b="1" i="0" dirty="0">
                <a:effectLst/>
                <a:latin typeface="Söhne"/>
              </a:rPr>
              <a:t>Employee Time Tracking System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DCC082-4064-8939-5E20-5AB3EA5AC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3697" y="2015732"/>
            <a:ext cx="11392930" cy="4037749"/>
          </a:xfrm>
        </p:spPr>
        <p:txBody>
          <a:bodyPr>
            <a:normAutofit lnSpcReduction="10000"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Automated Time Tracking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Develop a system that allows employees to clock in and out electronically, reducing manual time tracking and potential errors.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Employee Management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Create a database for storing employee profiles, including work hours, personal information, and attendance records.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Leave and Attendance Management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features for managing leaves, absences, and handling attendance discrepancies.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Reporting and Analytics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Provide tools for generating reports on employee attendance, overtime, and related data for management decision-making.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User-Friendly Interface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Design a user-friendly interface for both employees and administrators to access and input data easily.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Access Control and Security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Ensure data privacy and security through access control and user authentication mechanisms.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Notifications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Include a notification system to alert employees and supervisors about attendance and leave-related updates.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Integration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Enable integration with other HR and payroll systems for seamless data transfer.</a:t>
            </a:r>
          </a:p>
        </p:txBody>
      </p:sp>
    </p:spTree>
    <p:extLst>
      <p:ext uri="{BB962C8B-B14F-4D97-AF65-F5344CB8AC3E}">
        <p14:creationId xmlns:p14="http://schemas.microsoft.com/office/powerpoint/2010/main" val="11742332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AA4C73-EBBB-5190-5563-335A0B2A7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TOPIC 3; </a:t>
            </a:r>
            <a:r>
              <a:rPr lang="en-GB" b="1" i="0" dirty="0">
                <a:effectLst/>
                <a:latin typeface="Söhne"/>
              </a:rPr>
              <a:t>E-commerce Website</a:t>
            </a:r>
            <a:endParaRPr lang="en-N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7C936A-FAB0-3834-CBF4-C2AE8E7E31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0703" y="2015732"/>
            <a:ext cx="11442356" cy="4037749"/>
          </a:xfrm>
        </p:spPr>
        <p:txBody>
          <a:bodyPr>
            <a:normAutofit fontScale="92500" lnSpcReduction="20000"/>
          </a:bodyPr>
          <a:lstStyle/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Online Store Setup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Create a fully functional online store with product listings, categories, and a shopping cart system.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User-Friendly Interface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Design an intuitive and responsive user interface for customers to browse, search for products, and complete purchases.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Secure Transactions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robust security measures to ensure safe payment processing and data protection.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Payment Gateway Integration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Integrate popular payment gateways to accept payments online, including credit cards, digital wallets, and other methods.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Product Management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Provide tools for managing product listings, inventory, pricing, and product information.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Order Processing and </a:t>
            </a:r>
            <a:r>
              <a:rPr lang="en-GB" sz="1600" b="1" i="0" dirty="0" err="1">
                <a:solidFill>
                  <a:srgbClr val="374151"/>
                </a:solidFill>
                <a:effectLst/>
                <a:latin typeface="Söhne"/>
              </a:rPr>
              <a:t>Fulfillment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Develop order management features for processing and fulfilling customer orders efficiently.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Customer Accounts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Allow customers to create accounts, view order history, and manage their profiles.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Reviews and Ratings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Implement a system for customers to leave reviews and ratings for products.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Search and Navigation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Create a user-friendly search and navigation system, including filters and sorting options.</a:t>
            </a:r>
          </a:p>
          <a:p>
            <a:pPr algn="l">
              <a:buFont typeface="+mj-lt"/>
              <a:buAutoNum type="arabicPeriod"/>
            </a:pPr>
            <a:r>
              <a:rPr lang="en-GB" sz="1600" b="1" i="0" dirty="0">
                <a:solidFill>
                  <a:srgbClr val="374151"/>
                </a:solidFill>
                <a:effectLst/>
                <a:latin typeface="Söhne"/>
              </a:rPr>
              <a:t>Analytics and Reporting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: Integrate analytics tools for monitoring sales, customer </a:t>
            </a:r>
            <a:r>
              <a:rPr lang="en-GB" sz="1600" b="0" i="0" dirty="0" err="1">
                <a:solidFill>
                  <a:srgbClr val="374151"/>
                </a:solidFill>
                <a:effectLst/>
                <a:latin typeface="Söhne"/>
              </a:rPr>
              <a:t>behavior</a:t>
            </a:r>
            <a:r>
              <a:rPr lang="en-GB" sz="1600" b="0" i="0" dirty="0">
                <a:solidFill>
                  <a:srgbClr val="374151"/>
                </a:solidFill>
                <a:effectLst/>
                <a:latin typeface="Söhne"/>
              </a:rPr>
              <a:t>, and inventory management.</a:t>
            </a:r>
          </a:p>
          <a:p>
            <a:endParaRPr lang="en-NG" sz="1600" dirty="0"/>
          </a:p>
        </p:txBody>
      </p:sp>
    </p:spTree>
    <p:extLst>
      <p:ext uri="{BB962C8B-B14F-4D97-AF65-F5344CB8AC3E}">
        <p14:creationId xmlns:p14="http://schemas.microsoft.com/office/powerpoint/2010/main" val="91279162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37</TotalTime>
  <Words>526</Words>
  <Application>Microsoft Office PowerPoint</Application>
  <PresentationFormat>Widescreen</PresentationFormat>
  <Paragraphs>34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Gill Sans MT</vt:lpstr>
      <vt:lpstr>Söhne</vt:lpstr>
      <vt:lpstr>Gallery</vt:lpstr>
      <vt:lpstr>Department of Computer Science Baze University, Abuja</vt:lpstr>
      <vt:lpstr>TOPIC 1: TIMETABLE APPLICATION</vt:lpstr>
      <vt:lpstr>TOPIC 2: Employee Time Tracking System</vt:lpstr>
      <vt:lpstr>TOPIC 3; E-commerce Website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Computer Science Baze University, Abuja</dc:title>
  <dc:creator>USER</dc:creator>
  <cp:lastModifiedBy>USER</cp:lastModifiedBy>
  <cp:revision>1</cp:revision>
  <dcterms:created xsi:type="dcterms:W3CDTF">2023-10-16T19:13:05Z</dcterms:created>
  <dcterms:modified xsi:type="dcterms:W3CDTF">2023-10-16T19:50:55Z</dcterms:modified>
</cp:coreProperties>
</file>