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sldIdLst>
    <p:sldId id="256" r:id="rId2"/>
    <p:sldId id="280" r:id="rId3"/>
    <p:sldId id="257" r:id="rId4"/>
    <p:sldId id="258" r:id="rId5"/>
    <p:sldId id="259" r:id="rId6"/>
    <p:sldId id="260" r:id="rId7"/>
    <p:sldId id="261" r:id="rId8"/>
    <p:sldId id="262" r:id="rId9"/>
    <p:sldId id="270" r:id="rId10"/>
    <p:sldId id="271" r:id="rId11"/>
    <p:sldId id="272" r:id="rId12"/>
    <p:sldId id="273" r:id="rId13"/>
    <p:sldId id="278" r:id="rId14"/>
    <p:sldId id="274" r:id="rId15"/>
    <p:sldId id="275" r:id="rId16"/>
    <p:sldId id="276" r:id="rId17"/>
    <p:sldId id="263" r:id="rId18"/>
    <p:sldId id="265" r:id="rId19"/>
    <p:sldId id="266" r:id="rId20"/>
    <p:sldId id="267" r:id="rId21"/>
    <p:sldId id="268"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57" autoAdjust="0"/>
    <p:restoredTop sz="94692"/>
  </p:normalViewPr>
  <p:slideViewPr>
    <p:cSldViewPr snapToGrid="0">
      <p:cViewPr>
        <p:scale>
          <a:sx n="117" d="100"/>
          <a:sy n="117" d="100"/>
        </p:scale>
        <p:origin x="144"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A4F499-0058-44AE-9C84-6B45435F4E16}" type="doc">
      <dgm:prSet loTypeId="urn:microsoft.com/office/officeart/2005/8/layout/vList2" loCatId="list" qsTypeId="urn:microsoft.com/office/officeart/2005/8/quickstyle/simple5" qsCatId="simple" csTypeId="urn:microsoft.com/office/officeart/2005/8/colors/colorful2" csCatId="colorful" phldr="1"/>
      <dgm:spPr/>
      <dgm:t>
        <a:bodyPr/>
        <a:lstStyle/>
        <a:p>
          <a:endParaRPr lang="en-US"/>
        </a:p>
      </dgm:t>
    </dgm:pt>
    <dgm:pt modelId="{8444BCE4-87EA-4B12-A689-AB5FB58875FD}">
      <dgm:prSet/>
      <dgm:spPr>
        <a:solidFill>
          <a:schemeClr val="accent1">
            <a:lumMod val="75000"/>
          </a:schemeClr>
        </a:solidFill>
      </dgm:spPr>
      <dgm:t>
        <a:bodyPr/>
        <a:lstStyle/>
        <a:p>
          <a:r>
            <a:rPr lang="en-NG" b="1" i="0" baseline="0" dirty="0"/>
            <a:t>Unreliable Visitor Authentication</a:t>
          </a:r>
          <a:endParaRPr lang="en-US" dirty="0"/>
        </a:p>
      </dgm:t>
    </dgm:pt>
    <dgm:pt modelId="{E7ADEFAA-93B1-4A64-9069-8CEFCD7C208D}" type="parTrans" cxnId="{DF7D3FF0-2EC7-4134-98AC-9B10131AC272}">
      <dgm:prSet/>
      <dgm:spPr/>
      <dgm:t>
        <a:bodyPr/>
        <a:lstStyle/>
        <a:p>
          <a:endParaRPr lang="en-US"/>
        </a:p>
      </dgm:t>
    </dgm:pt>
    <dgm:pt modelId="{B1CDD7C1-FC4E-42F7-925E-99243E8EE636}" type="sibTrans" cxnId="{DF7D3FF0-2EC7-4134-98AC-9B10131AC272}">
      <dgm:prSet/>
      <dgm:spPr/>
      <dgm:t>
        <a:bodyPr/>
        <a:lstStyle/>
        <a:p>
          <a:endParaRPr lang="en-US"/>
        </a:p>
      </dgm:t>
    </dgm:pt>
    <dgm:pt modelId="{20CC647F-BCF0-4C81-8FC7-67B1AF51506C}">
      <dgm:prSet/>
      <dgm:spPr>
        <a:solidFill>
          <a:schemeClr val="accent1">
            <a:lumMod val="75000"/>
          </a:schemeClr>
        </a:solidFill>
      </dgm:spPr>
      <dgm:t>
        <a:bodyPr/>
        <a:lstStyle/>
        <a:p>
          <a:r>
            <a:rPr lang="en-NG" b="1" i="0" baseline="0" dirty="0"/>
            <a:t>Slow and Inconvenient Manual Verification</a:t>
          </a:r>
          <a:endParaRPr lang="en-US" dirty="0"/>
        </a:p>
      </dgm:t>
    </dgm:pt>
    <dgm:pt modelId="{39A9CC86-0118-48D0-88CE-BD3628EC369F}" type="parTrans" cxnId="{D536147E-134C-4290-8423-10CA25E35A43}">
      <dgm:prSet/>
      <dgm:spPr/>
      <dgm:t>
        <a:bodyPr/>
        <a:lstStyle/>
        <a:p>
          <a:endParaRPr lang="en-US"/>
        </a:p>
      </dgm:t>
    </dgm:pt>
    <dgm:pt modelId="{D9649852-50C5-4521-A437-EF71224CE8CA}" type="sibTrans" cxnId="{D536147E-134C-4290-8423-10CA25E35A43}">
      <dgm:prSet/>
      <dgm:spPr/>
      <dgm:t>
        <a:bodyPr/>
        <a:lstStyle/>
        <a:p>
          <a:endParaRPr lang="en-US"/>
        </a:p>
      </dgm:t>
    </dgm:pt>
    <dgm:pt modelId="{1A028E94-0278-49A5-B1DF-ECC78910415D}">
      <dgm:prSet/>
      <dgm:spPr>
        <a:solidFill>
          <a:schemeClr val="accent1">
            <a:lumMod val="75000"/>
          </a:schemeClr>
        </a:solidFill>
      </dgm:spPr>
      <dgm:t>
        <a:bodyPr/>
        <a:lstStyle/>
        <a:p>
          <a:r>
            <a:rPr lang="en-NG" b="1" i="0" baseline="0" dirty="0"/>
            <a:t>Delayed Emergency Communication</a:t>
          </a:r>
          <a:endParaRPr lang="en-US" dirty="0"/>
        </a:p>
      </dgm:t>
    </dgm:pt>
    <dgm:pt modelId="{70191EC9-39F2-4F27-90C3-FA1E506B2793}" type="parTrans" cxnId="{3F458CD9-59F6-45AE-BDCE-BD8B6C97A917}">
      <dgm:prSet/>
      <dgm:spPr/>
      <dgm:t>
        <a:bodyPr/>
        <a:lstStyle/>
        <a:p>
          <a:endParaRPr lang="en-US"/>
        </a:p>
      </dgm:t>
    </dgm:pt>
    <dgm:pt modelId="{F8F1916C-38A4-49CA-8A3E-B522B564DBAC}" type="sibTrans" cxnId="{3F458CD9-59F6-45AE-BDCE-BD8B6C97A917}">
      <dgm:prSet/>
      <dgm:spPr/>
      <dgm:t>
        <a:bodyPr/>
        <a:lstStyle/>
        <a:p>
          <a:endParaRPr lang="en-US"/>
        </a:p>
      </dgm:t>
    </dgm:pt>
    <dgm:pt modelId="{A6522549-59C1-4DB7-B12A-0B89D6C56A8B}">
      <dgm:prSet/>
      <dgm:spPr>
        <a:solidFill>
          <a:schemeClr val="accent1">
            <a:lumMod val="75000"/>
          </a:schemeClr>
        </a:solidFill>
      </dgm:spPr>
      <dgm:t>
        <a:bodyPr/>
        <a:lstStyle/>
        <a:p>
          <a:r>
            <a:rPr lang="en-NG" b="1" i="0" baseline="0" dirty="0"/>
            <a:t>Lack of </a:t>
          </a:r>
          <a:r>
            <a:rPr lang="en-US" b="1" i="0" baseline="0" dirty="0"/>
            <a:t>a </a:t>
          </a:r>
          <a:r>
            <a:rPr lang="en-NG" b="1" i="0" baseline="0" dirty="0"/>
            <a:t>Structured Platform for Maintenance Requests</a:t>
          </a:r>
          <a:endParaRPr lang="en-US" dirty="0"/>
        </a:p>
      </dgm:t>
    </dgm:pt>
    <dgm:pt modelId="{B47020B1-F965-44A2-9060-4521C206CC24}" type="parTrans" cxnId="{82610467-76C6-47E8-819B-28C1BB046D3E}">
      <dgm:prSet/>
      <dgm:spPr/>
      <dgm:t>
        <a:bodyPr/>
        <a:lstStyle/>
        <a:p>
          <a:endParaRPr lang="en-US"/>
        </a:p>
      </dgm:t>
    </dgm:pt>
    <dgm:pt modelId="{11E9B0E5-ED48-49DD-8641-DFE0E6779073}" type="sibTrans" cxnId="{82610467-76C6-47E8-819B-28C1BB046D3E}">
      <dgm:prSet/>
      <dgm:spPr/>
      <dgm:t>
        <a:bodyPr/>
        <a:lstStyle/>
        <a:p>
          <a:endParaRPr lang="en-US"/>
        </a:p>
      </dgm:t>
    </dgm:pt>
    <dgm:pt modelId="{58077D80-C0FB-4C95-BA33-D213604C97C5}">
      <dgm:prSet/>
      <dgm:spPr>
        <a:solidFill>
          <a:schemeClr val="accent1">
            <a:lumMod val="75000"/>
          </a:schemeClr>
        </a:solidFill>
      </dgm:spPr>
      <dgm:t>
        <a:bodyPr/>
        <a:lstStyle/>
        <a:p>
          <a:r>
            <a:rPr lang="en-NG" b="1" i="0" baseline="0" dirty="0"/>
            <a:t>Poor Record-Keeping by Administrators</a:t>
          </a:r>
          <a:endParaRPr lang="en-US" dirty="0"/>
        </a:p>
      </dgm:t>
    </dgm:pt>
    <dgm:pt modelId="{B679DE3B-8F55-46D4-94E3-9509A1788F2C}" type="parTrans" cxnId="{A736F87A-A266-45F7-81A5-C9BA66C878A6}">
      <dgm:prSet/>
      <dgm:spPr/>
      <dgm:t>
        <a:bodyPr/>
        <a:lstStyle/>
        <a:p>
          <a:endParaRPr lang="en-US"/>
        </a:p>
      </dgm:t>
    </dgm:pt>
    <dgm:pt modelId="{4DE89F1E-0AA4-40CA-827D-0D895CC82705}" type="sibTrans" cxnId="{A736F87A-A266-45F7-81A5-C9BA66C878A6}">
      <dgm:prSet/>
      <dgm:spPr/>
      <dgm:t>
        <a:bodyPr/>
        <a:lstStyle/>
        <a:p>
          <a:endParaRPr lang="en-US"/>
        </a:p>
      </dgm:t>
    </dgm:pt>
    <dgm:pt modelId="{AFC1C363-F153-4D5D-92AA-3EC749AA2B00}">
      <dgm:prSet/>
      <dgm:spPr>
        <a:solidFill>
          <a:schemeClr val="accent1">
            <a:lumMod val="75000"/>
          </a:schemeClr>
        </a:solidFill>
      </dgm:spPr>
      <dgm:t>
        <a:bodyPr/>
        <a:lstStyle/>
        <a:p>
          <a:r>
            <a:rPr lang="en-NG" b="1" i="0" baseline="0" dirty="0"/>
            <a:t>Dependence on Manual Operations</a:t>
          </a:r>
          <a:endParaRPr lang="en-US" dirty="0"/>
        </a:p>
      </dgm:t>
    </dgm:pt>
    <dgm:pt modelId="{2D51646E-0FE4-4A9C-AC8E-F94FEF64BA55}" type="parTrans" cxnId="{FAC066AF-D647-4188-B542-5B722DAEE882}">
      <dgm:prSet/>
      <dgm:spPr/>
      <dgm:t>
        <a:bodyPr/>
        <a:lstStyle/>
        <a:p>
          <a:endParaRPr lang="en-US"/>
        </a:p>
      </dgm:t>
    </dgm:pt>
    <dgm:pt modelId="{DF25A96C-66B4-496E-9B48-90C4B4101C8E}" type="sibTrans" cxnId="{FAC066AF-D647-4188-B542-5B722DAEE882}">
      <dgm:prSet/>
      <dgm:spPr/>
      <dgm:t>
        <a:bodyPr/>
        <a:lstStyle/>
        <a:p>
          <a:endParaRPr lang="en-US"/>
        </a:p>
      </dgm:t>
    </dgm:pt>
    <dgm:pt modelId="{B32B5F97-465D-427C-A85C-8FEC8D17B572}">
      <dgm:prSet/>
      <dgm:spPr>
        <a:solidFill>
          <a:schemeClr val="accent1">
            <a:lumMod val="75000"/>
          </a:schemeClr>
        </a:solidFill>
      </dgm:spPr>
      <dgm:t>
        <a:bodyPr/>
        <a:lstStyle/>
        <a:p>
          <a:r>
            <a:rPr lang="en-NG" b="1" i="0" baseline="0" dirty="0"/>
            <a:t>Lack of a Digital System</a:t>
          </a:r>
          <a:endParaRPr lang="en-US" dirty="0"/>
        </a:p>
      </dgm:t>
    </dgm:pt>
    <dgm:pt modelId="{59E707FD-D032-45E8-A40F-DE0AEC19830B}" type="parTrans" cxnId="{4FD53DE7-5CBE-438B-9479-0E03D6CF2389}">
      <dgm:prSet/>
      <dgm:spPr/>
      <dgm:t>
        <a:bodyPr/>
        <a:lstStyle/>
        <a:p>
          <a:endParaRPr lang="en-US"/>
        </a:p>
      </dgm:t>
    </dgm:pt>
    <dgm:pt modelId="{FEE08E99-B87B-4893-912B-C8ED0FC97F72}" type="sibTrans" cxnId="{4FD53DE7-5CBE-438B-9479-0E03D6CF2389}">
      <dgm:prSet/>
      <dgm:spPr/>
      <dgm:t>
        <a:bodyPr/>
        <a:lstStyle/>
        <a:p>
          <a:endParaRPr lang="en-US"/>
        </a:p>
      </dgm:t>
    </dgm:pt>
    <dgm:pt modelId="{1ADDC4BB-B794-4529-BA7D-33749C0B449F}" type="pres">
      <dgm:prSet presAssocID="{7DA4F499-0058-44AE-9C84-6B45435F4E16}" presName="linear" presStyleCnt="0">
        <dgm:presLayoutVars>
          <dgm:animLvl val="lvl"/>
          <dgm:resizeHandles val="exact"/>
        </dgm:presLayoutVars>
      </dgm:prSet>
      <dgm:spPr/>
    </dgm:pt>
    <dgm:pt modelId="{31F58B42-FCA6-4B08-AFE2-C0CDCFE43152}" type="pres">
      <dgm:prSet presAssocID="{8444BCE4-87EA-4B12-A689-AB5FB58875FD}" presName="parentText" presStyleLbl="node1" presStyleIdx="0" presStyleCnt="7">
        <dgm:presLayoutVars>
          <dgm:chMax val="0"/>
          <dgm:bulletEnabled val="1"/>
        </dgm:presLayoutVars>
      </dgm:prSet>
      <dgm:spPr/>
    </dgm:pt>
    <dgm:pt modelId="{5537B865-122B-48D5-AB2A-D5617D3F5376}" type="pres">
      <dgm:prSet presAssocID="{B1CDD7C1-FC4E-42F7-925E-99243E8EE636}" presName="spacer" presStyleCnt="0"/>
      <dgm:spPr/>
    </dgm:pt>
    <dgm:pt modelId="{542371C6-3C67-46A5-AA2B-D3D07C5CE13E}" type="pres">
      <dgm:prSet presAssocID="{20CC647F-BCF0-4C81-8FC7-67B1AF51506C}" presName="parentText" presStyleLbl="node1" presStyleIdx="1" presStyleCnt="7">
        <dgm:presLayoutVars>
          <dgm:chMax val="0"/>
          <dgm:bulletEnabled val="1"/>
        </dgm:presLayoutVars>
      </dgm:prSet>
      <dgm:spPr/>
    </dgm:pt>
    <dgm:pt modelId="{ED9434FE-2447-49C8-AE6F-5D9CEC629D2C}" type="pres">
      <dgm:prSet presAssocID="{D9649852-50C5-4521-A437-EF71224CE8CA}" presName="spacer" presStyleCnt="0"/>
      <dgm:spPr/>
    </dgm:pt>
    <dgm:pt modelId="{72F4B6E5-810D-430A-864C-7C2942A311E0}" type="pres">
      <dgm:prSet presAssocID="{1A028E94-0278-49A5-B1DF-ECC78910415D}" presName="parentText" presStyleLbl="node1" presStyleIdx="2" presStyleCnt="7">
        <dgm:presLayoutVars>
          <dgm:chMax val="0"/>
          <dgm:bulletEnabled val="1"/>
        </dgm:presLayoutVars>
      </dgm:prSet>
      <dgm:spPr/>
    </dgm:pt>
    <dgm:pt modelId="{4323B4DA-BD7A-49BD-8A29-CBE1BBF9CC66}" type="pres">
      <dgm:prSet presAssocID="{F8F1916C-38A4-49CA-8A3E-B522B564DBAC}" presName="spacer" presStyleCnt="0"/>
      <dgm:spPr/>
    </dgm:pt>
    <dgm:pt modelId="{27542454-2D52-467D-8B17-81FDFB9DFB50}" type="pres">
      <dgm:prSet presAssocID="{A6522549-59C1-4DB7-B12A-0B89D6C56A8B}" presName="parentText" presStyleLbl="node1" presStyleIdx="3" presStyleCnt="7">
        <dgm:presLayoutVars>
          <dgm:chMax val="0"/>
          <dgm:bulletEnabled val="1"/>
        </dgm:presLayoutVars>
      </dgm:prSet>
      <dgm:spPr/>
    </dgm:pt>
    <dgm:pt modelId="{EEDF2C91-57F8-49DB-BA7D-6CEE08B7C185}" type="pres">
      <dgm:prSet presAssocID="{11E9B0E5-ED48-49DD-8641-DFE0E6779073}" presName="spacer" presStyleCnt="0"/>
      <dgm:spPr/>
    </dgm:pt>
    <dgm:pt modelId="{3A622D39-900E-40E1-B4CD-0D74D5D51C63}" type="pres">
      <dgm:prSet presAssocID="{58077D80-C0FB-4C95-BA33-D213604C97C5}" presName="parentText" presStyleLbl="node1" presStyleIdx="4" presStyleCnt="7">
        <dgm:presLayoutVars>
          <dgm:chMax val="0"/>
          <dgm:bulletEnabled val="1"/>
        </dgm:presLayoutVars>
      </dgm:prSet>
      <dgm:spPr/>
    </dgm:pt>
    <dgm:pt modelId="{AC597556-0A21-4011-AA9D-1D4C6DE35381}" type="pres">
      <dgm:prSet presAssocID="{4DE89F1E-0AA4-40CA-827D-0D895CC82705}" presName="spacer" presStyleCnt="0"/>
      <dgm:spPr/>
    </dgm:pt>
    <dgm:pt modelId="{CAEA214B-508D-42CD-A612-2C9B2E0C9E31}" type="pres">
      <dgm:prSet presAssocID="{AFC1C363-F153-4D5D-92AA-3EC749AA2B00}" presName="parentText" presStyleLbl="node1" presStyleIdx="5" presStyleCnt="7">
        <dgm:presLayoutVars>
          <dgm:chMax val="0"/>
          <dgm:bulletEnabled val="1"/>
        </dgm:presLayoutVars>
      </dgm:prSet>
      <dgm:spPr/>
    </dgm:pt>
    <dgm:pt modelId="{EF41D2C6-8A8F-4754-84F8-DF1BBD8254DC}" type="pres">
      <dgm:prSet presAssocID="{DF25A96C-66B4-496E-9B48-90C4B4101C8E}" presName="spacer" presStyleCnt="0"/>
      <dgm:spPr/>
    </dgm:pt>
    <dgm:pt modelId="{87430B1B-8FE0-4545-8A61-2D3AB1E31E8E}" type="pres">
      <dgm:prSet presAssocID="{B32B5F97-465D-427C-A85C-8FEC8D17B572}" presName="parentText" presStyleLbl="node1" presStyleIdx="6" presStyleCnt="7">
        <dgm:presLayoutVars>
          <dgm:chMax val="0"/>
          <dgm:bulletEnabled val="1"/>
        </dgm:presLayoutVars>
      </dgm:prSet>
      <dgm:spPr/>
    </dgm:pt>
  </dgm:ptLst>
  <dgm:cxnLst>
    <dgm:cxn modelId="{ED151625-65D7-4FE8-9F98-426997213965}" type="presOf" srcId="{8444BCE4-87EA-4B12-A689-AB5FB58875FD}" destId="{31F58B42-FCA6-4B08-AFE2-C0CDCFE43152}" srcOrd="0" destOrd="0" presId="urn:microsoft.com/office/officeart/2005/8/layout/vList2"/>
    <dgm:cxn modelId="{9022CF32-B1CB-4D0D-BF99-F4C6F7A1D4FC}" type="presOf" srcId="{AFC1C363-F153-4D5D-92AA-3EC749AA2B00}" destId="{CAEA214B-508D-42CD-A612-2C9B2E0C9E31}" srcOrd="0" destOrd="0" presId="urn:microsoft.com/office/officeart/2005/8/layout/vList2"/>
    <dgm:cxn modelId="{E2FB2435-A1CA-4558-A38A-1B9DA48C1926}" type="presOf" srcId="{7DA4F499-0058-44AE-9C84-6B45435F4E16}" destId="{1ADDC4BB-B794-4529-BA7D-33749C0B449F}" srcOrd="0" destOrd="0" presId="urn:microsoft.com/office/officeart/2005/8/layout/vList2"/>
    <dgm:cxn modelId="{82610467-76C6-47E8-819B-28C1BB046D3E}" srcId="{7DA4F499-0058-44AE-9C84-6B45435F4E16}" destId="{A6522549-59C1-4DB7-B12A-0B89D6C56A8B}" srcOrd="3" destOrd="0" parTransId="{B47020B1-F965-44A2-9060-4521C206CC24}" sibTransId="{11E9B0E5-ED48-49DD-8641-DFE0E6779073}"/>
    <dgm:cxn modelId="{A736F87A-A266-45F7-81A5-C9BA66C878A6}" srcId="{7DA4F499-0058-44AE-9C84-6B45435F4E16}" destId="{58077D80-C0FB-4C95-BA33-D213604C97C5}" srcOrd="4" destOrd="0" parTransId="{B679DE3B-8F55-46D4-94E3-9509A1788F2C}" sibTransId="{4DE89F1E-0AA4-40CA-827D-0D895CC82705}"/>
    <dgm:cxn modelId="{D536147E-134C-4290-8423-10CA25E35A43}" srcId="{7DA4F499-0058-44AE-9C84-6B45435F4E16}" destId="{20CC647F-BCF0-4C81-8FC7-67B1AF51506C}" srcOrd="1" destOrd="0" parTransId="{39A9CC86-0118-48D0-88CE-BD3628EC369F}" sibTransId="{D9649852-50C5-4521-A437-EF71224CE8CA}"/>
    <dgm:cxn modelId="{86C6A594-DEE1-4D16-B5DB-CE3CD36D85FE}" type="presOf" srcId="{1A028E94-0278-49A5-B1DF-ECC78910415D}" destId="{72F4B6E5-810D-430A-864C-7C2942A311E0}" srcOrd="0" destOrd="0" presId="urn:microsoft.com/office/officeart/2005/8/layout/vList2"/>
    <dgm:cxn modelId="{F10DDBA8-3A91-43ED-97AC-122A7FC60A64}" type="presOf" srcId="{58077D80-C0FB-4C95-BA33-D213604C97C5}" destId="{3A622D39-900E-40E1-B4CD-0D74D5D51C63}" srcOrd="0" destOrd="0" presId="urn:microsoft.com/office/officeart/2005/8/layout/vList2"/>
    <dgm:cxn modelId="{FAC066AF-D647-4188-B542-5B722DAEE882}" srcId="{7DA4F499-0058-44AE-9C84-6B45435F4E16}" destId="{AFC1C363-F153-4D5D-92AA-3EC749AA2B00}" srcOrd="5" destOrd="0" parTransId="{2D51646E-0FE4-4A9C-AC8E-F94FEF64BA55}" sibTransId="{DF25A96C-66B4-496E-9B48-90C4B4101C8E}"/>
    <dgm:cxn modelId="{522855D2-A934-403F-AE7C-8CCCDC2AAC9F}" type="presOf" srcId="{B32B5F97-465D-427C-A85C-8FEC8D17B572}" destId="{87430B1B-8FE0-4545-8A61-2D3AB1E31E8E}" srcOrd="0" destOrd="0" presId="urn:microsoft.com/office/officeart/2005/8/layout/vList2"/>
    <dgm:cxn modelId="{3F458CD9-59F6-45AE-BDCE-BD8B6C97A917}" srcId="{7DA4F499-0058-44AE-9C84-6B45435F4E16}" destId="{1A028E94-0278-49A5-B1DF-ECC78910415D}" srcOrd="2" destOrd="0" parTransId="{70191EC9-39F2-4F27-90C3-FA1E506B2793}" sibTransId="{F8F1916C-38A4-49CA-8A3E-B522B564DBAC}"/>
    <dgm:cxn modelId="{4FD53DE7-5CBE-438B-9479-0E03D6CF2389}" srcId="{7DA4F499-0058-44AE-9C84-6B45435F4E16}" destId="{B32B5F97-465D-427C-A85C-8FEC8D17B572}" srcOrd="6" destOrd="0" parTransId="{59E707FD-D032-45E8-A40F-DE0AEC19830B}" sibTransId="{FEE08E99-B87B-4893-912B-C8ED0FC97F72}"/>
    <dgm:cxn modelId="{2E62A2E8-0072-4653-A675-9B7083C6D78D}" type="presOf" srcId="{20CC647F-BCF0-4C81-8FC7-67B1AF51506C}" destId="{542371C6-3C67-46A5-AA2B-D3D07C5CE13E}" srcOrd="0" destOrd="0" presId="urn:microsoft.com/office/officeart/2005/8/layout/vList2"/>
    <dgm:cxn modelId="{B0AEEAEF-1B65-4745-8BDB-A3B273702C83}" type="presOf" srcId="{A6522549-59C1-4DB7-B12A-0B89D6C56A8B}" destId="{27542454-2D52-467D-8B17-81FDFB9DFB50}" srcOrd="0" destOrd="0" presId="urn:microsoft.com/office/officeart/2005/8/layout/vList2"/>
    <dgm:cxn modelId="{DF7D3FF0-2EC7-4134-98AC-9B10131AC272}" srcId="{7DA4F499-0058-44AE-9C84-6B45435F4E16}" destId="{8444BCE4-87EA-4B12-A689-AB5FB58875FD}" srcOrd="0" destOrd="0" parTransId="{E7ADEFAA-93B1-4A64-9069-8CEFCD7C208D}" sibTransId="{B1CDD7C1-FC4E-42F7-925E-99243E8EE636}"/>
    <dgm:cxn modelId="{B9C2DE59-9B6D-4B1A-8B0D-7F864FCD0CC2}" type="presParOf" srcId="{1ADDC4BB-B794-4529-BA7D-33749C0B449F}" destId="{31F58B42-FCA6-4B08-AFE2-C0CDCFE43152}" srcOrd="0" destOrd="0" presId="urn:microsoft.com/office/officeart/2005/8/layout/vList2"/>
    <dgm:cxn modelId="{CE008E10-623A-4884-BC00-C5A91A334B81}" type="presParOf" srcId="{1ADDC4BB-B794-4529-BA7D-33749C0B449F}" destId="{5537B865-122B-48D5-AB2A-D5617D3F5376}" srcOrd="1" destOrd="0" presId="urn:microsoft.com/office/officeart/2005/8/layout/vList2"/>
    <dgm:cxn modelId="{49F8E835-DEED-4FBA-A371-76E3C910241F}" type="presParOf" srcId="{1ADDC4BB-B794-4529-BA7D-33749C0B449F}" destId="{542371C6-3C67-46A5-AA2B-D3D07C5CE13E}" srcOrd="2" destOrd="0" presId="urn:microsoft.com/office/officeart/2005/8/layout/vList2"/>
    <dgm:cxn modelId="{856A815D-F093-45B3-90D5-9235525B24D3}" type="presParOf" srcId="{1ADDC4BB-B794-4529-BA7D-33749C0B449F}" destId="{ED9434FE-2447-49C8-AE6F-5D9CEC629D2C}" srcOrd="3" destOrd="0" presId="urn:microsoft.com/office/officeart/2005/8/layout/vList2"/>
    <dgm:cxn modelId="{2F85BA76-DF51-4411-A82A-4DA509BA1C6C}" type="presParOf" srcId="{1ADDC4BB-B794-4529-BA7D-33749C0B449F}" destId="{72F4B6E5-810D-430A-864C-7C2942A311E0}" srcOrd="4" destOrd="0" presId="urn:microsoft.com/office/officeart/2005/8/layout/vList2"/>
    <dgm:cxn modelId="{DA80E8DA-8223-4B84-94C0-50CDAEAC295A}" type="presParOf" srcId="{1ADDC4BB-B794-4529-BA7D-33749C0B449F}" destId="{4323B4DA-BD7A-49BD-8A29-CBE1BBF9CC66}" srcOrd="5" destOrd="0" presId="urn:microsoft.com/office/officeart/2005/8/layout/vList2"/>
    <dgm:cxn modelId="{C66831EE-6213-4D7E-9413-9B06180A31F2}" type="presParOf" srcId="{1ADDC4BB-B794-4529-BA7D-33749C0B449F}" destId="{27542454-2D52-467D-8B17-81FDFB9DFB50}" srcOrd="6" destOrd="0" presId="urn:microsoft.com/office/officeart/2005/8/layout/vList2"/>
    <dgm:cxn modelId="{17E80902-9E44-4B6F-906E-C53D00A60225}" type="presParOf" srcId="{1ADDC4BB-B794-4529-BA7D-33749C0B449F}" destId="{EEDF2C91-57F8-49DB-BA7D-6CEE08B7C185}" srcOrd="7" destOrd="0" presId="urn:microsoft.com/office/officeart/2005/8/layout/vList2"/>
    <dgm:cxn modelId="{33149315-2E67-461F-8DDE-A1C4FA7E0100}" type="presParOf" srcId="{1ADDC4BB-B794-4529-BA7D-33749C0B449F}" destId="{3A622D39-900E-40E1-B4CD-0D74D5D51C63}" srcOrd="8" destOrd="0" presId="urn:microsoft.com/office/officeart/2005/8/layout/vList2"/>
    <dgm:cxn modelId="{677F39BD-DD05-4AB7-B8F2-62ACF32CC648}" type="presParOf" srcId="{1ADDC4BB-B794-4529-BA7D-33749C0B449F}" destId="{AC597556-0A21-4011-AA9D-1D4C6DE35381}" srcOrd="9" destOrd="0" presId="urn:microsoft.com/office/officeart/2005/8/layout/vList2"/>
    <dgm:cxn modelId="{C68BD0D1-7805-4490-AD5D-AA13A68E36E1}" type="presParOf" srcId="{1ADDC4BB-B794-4529-BA7D-33749C0B449F}" destId="{CAEA214B-508D-42CD-A612-2C9B2E0C9E31}" srcOrd="10" destOrd="0" presId="urn:microsoft.com/office/officeart/2005/8/layout/vList2"/>
    <dgm:cxn modelId="{3A3917B8-088E-456D-82D1-7A11BC64E279}" type="presParOf" srcId="{1ADDC4BB-B794-4529-BA7D-33749C0B449F}" destId="{EF41D2C6-8A8F-4754-84F8-DF1BBD8254DC}" srcOrd="11" destOrd="0" presId="urn:microsoft.com/office/officeart/2005/8/layout/vList2"/>
    <dgm:cxn modelId="{8FAAFD8C-942B-4C59-9362-7DB33302179A}" type="presParOf" srcId="{1ADDC4BB-B794-4529-BA7D-33749C0B449F}" destId="{87430B1B-8FE0-4545-8A61-2D3AB1E31E8E}"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E45734-2669-415E-8A50-92CD5D5D02B8}"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9EA8AFF2-8723-4896-AC55-3BD29CAB5E19}">
      <dgm:prSet/>
      <dgm:spPr/>
      <dgm:t>
        <a:bodyPr/>
        <a:lstStyle/>
        <a:p>
          <a:r>
            <a:rPr lang="en-US" dirty="0"/>
            <a:t>Enhanced Security</a:t>
          </a:r>
        </a:p>
      </dgm:t>
    </dgm:pt>
    <dgm:pt modelId="{0FA6C82A-7184-4C74-B60D-3D43C4DB3FC6}" type="parTrans" cxnId="{9859B5B0-8DD9-48AA-B6CC-871B54A97F5C}">
      <dgm:prSet/>
      <dgm:spPr/>
      <dgm:t>
        <a:bodyPr/>
        <a:lstStyle/>
        <a:p>
          <a:endParaRPr lang="en-US"/>
        </a:p>
      </dgm:t>
    </dgm:pt>
    <dgm:pt modelId="{0756CFF3-78FE-4EEE-B2C2-2795657C6316}" type="sibTrans" cxnId="{9859B5B0-8DD9-48AA-B6CC-871B54A97F5C}">
      <dgm:prSet/>
      <dgm:spPr/>
      <dgm:t>
        <a:bodyPr/>
        <a:lstStyle/>
        <a:p>
          <a:endParaRPr lang="en-US"/>
        </a:p>
      </dgm:t>
    </dgm:pt>
    <dgm:pt modelId="{FEAF3375-B0E6-465F-9C33-02655061600A}">
      <dgm:prSet/>
      <dgm:spPr/>
      <dgm:t>
        <a:bodyPr/>
        <a:lstStyle/>
        <a:p>
          <a:r>
            <a:rPr lang="en-US" dirty="0"/>
            <a:t>Efficient Communication</a:t>
          </a:r>
        </a:p>
      </dgm:t>
    </dgm:pt>
    <dgm:pt modelId="{8D81D195-457F-4FD6-9FD2-F5012156EC71}" type="parTrans" cxnId="{86520A59-C1A2-427D-A277-F80FF99A18B3}">
      <dgm:prSet/>
      <dgm:spPr/>
      <dgm:t>
        <a:bodyPr/>
        <a:lstStyle/>
        <a:p>
          <a:endParaRPr lang="en-US"/>
        </a:p>
      </dgm:t>
    </dgm:pt>
    <dgm:pt modelId="{B86D8435-3086-4B54-A5FB-B21399047059}" type="sibTrans" cxnId="{86520A59-C1A2-427D-A277-F80FF99A18B3}">
      <dgm:prSet/>
      <dgm:spPr/>
      <dgm:t>
        <a:bodyPr/>
        <a:lstStyle/>
        <a:p>
          <a:endParaRPr lang="en-US"/>
        </a:p>
      </dgm:t>
    </dgm:pt>
    <dgm:pt modelId="{1A3DCA7B-B821-4F08-95DD-14DCDA966A4B}">
      <dgm:prSet/>
      <dgm:spPr/>
      <dgm:t>
        <a:bodyPr/>
        <a:lstStyle/>
        <a:p>
          <a:r>
            <a:rPr lang="en-US" dirty="0"/>
            <a:t> Convenience for Residents.</a:t>
          </a:r>
        </a:p>
      </dgm:t>
    </dgm:pt>
    <dgm:pt modelId="{F24E78E8-3C3E-4462-8D58-8C2D802EF628}" type="parTrans" cxnId="{F84F534C-4ECB-42FF-8603-F657C4FEAAD5}">
      <dgm:prSet/>
      <dgm:spPr/>
      <dgm:t>
        <a:bodyPr/>
        <a:lstStyle/>
        <a:p>
          <a:endParaRPr lang="en-US"/>
        </a:p>
      </dgm:t>
    </dgm:pt>
    <dgm:pt modelId="{7AA15145-7C91-437F-A0DD-8D7428B37745}" type="sibTrans" cxnId="{F84F534C-4ECB-42FF-8603-F657C4FEAAD5}">
      <dgm:prSet/>
      <dgm:spPr/>
      <dgm:t>
        <a:bodyPr/>
        <a:lstStyle/>
        <a:p>
          <a:endParaRPr lang="en-US"/>
        </a:p>
      </dgm:t>
    </dgm:pt>
    <dgm:pt modelId="{E531F786-D60B-468C-A872-DF4C16FD969D}">
      <dgm:prSet/>
      <dgm:spPr/>
      <dgm:t>
        <a:bodyPr/>
        <a:lstStyle/>
        <a:p>
          <a:r>
            <a:rPr lang="en-US" dirty="0"/>
            <a:t>Transparency for Administrators</a:t>
          </a:r>
        </a:p>
      </dgm:t>
    </dgm:pt>
    <dgm:pt modelId="{1C9FDBEA-8EF1-49B5-B988-0D02027CF8E1}" type="parTrans" cxnId="{CA8744B1-968B-4F2E-91DC-77A3454AC096}">
      <dgm:prSet/>
      <dgm:spPr/>
      <dgm:t>
        <a:bodyPr/>
        <a:lstStyle/>
        <a:p>
          <a:endParaRPr lang="en-US"/>
        </a:p>
      </dgm:t>
    </dgm:pt>
    <dgm:pt modelId="{D3C9B88D-7BDA-4558-AF32-A5B506C77259}" type="sibTrans" cxnId="{CA8744B1-968B-4F2E-91DC-77A3454AC096}">
      <dgm:prSet/>
      <dgm:spPr/>
      <dgm:t>
        <a:bodyPr/>
        <a:lstStyle/>
        <a:p>
          <a:endParaRPr lang="en-US"/>
        </a:p>
      </dgm:t>
    </dgm:pt>
    <dgm:pt modelId="{AEB1B35F-8403-4C3A-901F-B0DFB2510DAB}">
      <dgm:prSet/>
      <dgm:spPr/>
      <dgm:t>
        <a:bodyPr/>
        <a:lstStyle/>
        <a:p>
          <a:r>
            <a:rPr lang="en-US" dirty="0"/>
            <a:t> Better Record Keeping</a:t>
          </a:r>
        </a:p>
      </dgm:t>
    </dgm:pt>
    <dgm:pt modelId="{8407F15A-B22D-4656-90DD-EC5BA73B4DFA}" type="parTrans" cxnId="{44C0086F-2DA3-4441-B210-F253BF33F1BA}">
      <dgm:prSet/>
      <dgm:spPr/>
      <dgm:t>
        <a:bodyPr/>
        <a:lstStyle/>
        <a:p>
          <a:endParaRPr lang="en-US"/>
        </a:p>
      </dgm:t>
    </dgm:pt>
    <dgm:pt modelId="{AA9BB7C6-CFD0-473A-B478-D9EC62165F3F}" type="sibTrans" cxnId="{44C0086F-2DA3-4441-B210-F253BF33F1BA}">
      <dgm:prSet/>
      <dgm:spPr/>
      <dgm:t>
        <a:bodyPr/>
        <a:lstStyle/>
        <a:p>
          <a:endParaRPr lang="en-US"/>
        </a:p>
      </dgm:t>
    </dgm:pt>
    <dgm:pt modelId="{8BB770EB-906F-4921-8745-F8CD95328B17}">
      <dgm:prSet/>
      <dgm:spPr/>
      <dgm:t>
        <a:bodyPr/>
        <a:lstStyle/>
        <a:p>
          <a:r>
            <a:rPr lang="en-US" dirty="0"/>
            <a:t>Scalability</a:t>
          </a:r>
        </a:p>
      </dgm:t>
    </dgm:pt>
    <dgm:pt modelId="{3C0D935E-3116-489A-8383-1EE546CA0B83}" type="parTrans" cxnId="{78A52F02-8034-433D-8B72-8801C464BD66}">
      <dgm:prSet/>
      <dgm:spPr/>
      <dgm:t>
        <a:bodyPr/>
        <a:lstStyle/>
        <a:p>
          <a:endParaRPr lang="en-US"/>
        </a:p>
      </dgm:t>
    </dgm:pt>
    <dgm:pt modelId="{B01C1119-543C-43CA-AD36-B9CFCC096707}" type="sibTrans" cxnId="{78A52F02-8034-433D-8B72-8801C464BD66}">
      <dgm:prSet/>
      <dgm:spPr/>
      <dgm:t>
        <a:bodyPr/>
        <a:lstStyle/>
        <a:p>
          <a:endParaRPr lang="en-US"/>
        </a:p>
      </dgm:t>
    </dgm:pt>
    <dgm:pt modelId="{C1F3949D-1289-4CF2-8F46-963B30E0D35D}" type="pres">
      <dgm:prSet presAssocID="{3AE45734-2669-415E-8A50-92CD5D5D02B8}" presName="linear" presStyleCnt="0">
        <dgm:presLayoutVars>
          <dgm:dir/>
          <dgm:animLvl val="lvl"/>
          <dgm:resizeHandles val="exact"/>
        </dgm:presLayoutVars>
      </dgm:prSet>
      <dgm:spPr/>
    </dgm:pt>
    <dgm:pt modelId="{441BEEF7-7CF0-4F7D-AF52-E1C1D113ECE0}" type="pres">
      <dgm:prSet presAssocID="{9EA8AFF2-8723-4896-AC55-3BD29CAB5E19}" presName="parentLin" presStyleCnt="0"/>
      <dgm:spPr/>
    </dgm:pt>
    <dgm:pt modelId="{FC6A4180-229F-4E05-995B-E0D689564E0B}" type="pres">
      <dgm:prSet presAssocID="{9EA8AFF2-8723-4896-AC55-3BD29CAB5E19}" presName="parentLeftMargin" presStyleLbl="node1" presStyleIdx="0" presStyleCnt="6"/>
      <dgm:spPr/>
    </dgm:pt>
    <dgm:pt modelId="{45E6FD15-364C-44E0-9E3D-A3B411225935}" type="pres">
      <dgm:prSet presAssocID="{9EA8AFF2-8723-4896-AC55-3BD29CAB5E19}" presName="parentText" presStyleLbl="node1" presStyleIdx="0" presStyleCnt="6">
        <dgm:presLayoutVars>
          <dgm:chMax val="0"/>
          <dgm:bulletEnabled val="1"/>
        </dgm:presLayoutVars>
      </dgm:prSet>
      <dgm:spPr/>
    </dgm:pt>
    <dgm:pt modelId="{9E7A8FB1-F6EF-45FE-B5D6-3B9AFECC4ACA}" type="pres">
      <dgm:prSet presAssocID="{9EA8AFF2-8723-4896-AC55-3BD29CAB5E19}" presName="negativeSpace" presStyleCnt="0"/>
      <dgm:spPr/>
    </dgm:pt>
    <dgm:pt modelId="{E60E2D54-917E-432E-940C-A62BF35D6DB2}" type="pres">
      <dgm:prSet presAssocID="{9EA8AFF2-8723-4896-AC55-3BD29CAB5E19}" presName="childText" presStyleLbl="conFgAcc1" presStyleIdx="0" presStyleCnt="6">
        <dgm:presLayoutVars>
          <dgm:bulletEnabled val="1"/>
        </dgm:presLayoutVars>
      </dgm:prSet>
      <dgm:spPr/>
    </dgm:pt>
    <dgm:pt modelId="{DA681576-E1A9-4C67-B317-E1FD0034328D}" type="pres">
      <dgm:prSet presAssocID="{0756CFF3-78FE-4EEE-B2C2-2795657C6316}" presName="spaceBetweenRectangles" presStyleCnt="0"/>
      <dgm:spPr/>
    </dgm:pt>
    <dgm:pt modelId="{B4F186B6-DE65-4285-B4AF-87DEEBBB173B}" type="pres">
      <dgm:prSet presAssocID="{FEAF3375-B0E6-465F-9C33-02655061600A}" presName="parentLin" presStyleCnt="0"/>
      <dgm:spPr/>
    </dgm:pt>
    <dgm:pt modelId="{80ED0022-8954-4720-87DF-87070505211C}" type="pres">
      <dgm:prSet presAssocID="{FEAF3375-B0E6-465F-9C33-02655061600A}" presName="parentLeftMargin" presStyleLbl="node1" presStyleIdx="0" presStyleCnt="6"/>
      <dgm:spPr/>
    </dgm:pt>
    <dgm:pt modelId="{5B9BEF0E-35A6-4A8D-BD7F-AFAD5E1B63DB}" type="pres">
      <dgm:prSet presAssocID="{FEAF3375-B0E6-465F-9C33-02655061600A}" presName="parentText" presStyleLbl="node1" presStyleIdx="1" presStyleCnt="6">
        <dgm:presLayoutVars>
          <dgm:chMax val="0"/>
          <dgm:bulletEnabled val="1"/>
        </dgm:presLayoutVars>
      </dgm:prSet>
      <dgm:spPr/>
    </dgm:pt>
    <dgm:pt modelId="{27468B19-A25D-4A2A-996A-D143B02F081E}" type="pres">
      <dgm:prSet presAssocID="{FEAF3375-B0E6-465F-9C33-02655061600A}" presName="negativeSpace" presStyleCnt="0"/>
      <dgm:spPr/>
    </dgm:pt>
    <dgm:pt modelId="{6DD7821C-F501-43A7-90A6-FEFD86E8A2F7}" type="pres">
      <dgm:prSet presAssocID="{FEAF3375-B0E6-465F-9C33-02655061600A}" presName="childText" presStyleLbl="conFgAcc1" presStyleIdx="1" presStyleCnt="6">
        <dgm:presLayoutVars>
          <dgm:bulletEnabled val="1"/>
        </dgm:presLayoutVars>
      </dgm:prSet>
      <dgm:spPr/>
    </dgm:pt>
    <dgm:pt modelId="{BDF42F81-A03D-488B-9BE9-D4E0F0F4CDD6}" type="pres">
      <dgm:prSet presAssocID="{B86D8435-3086-4B54-A5FB-B21399047059}" presName="spaceBetweenRectangles" presStyleCnt="0"/>
      <dgm:spPr/>
    </dgm:pt>
    <dgm:pt modelId="{1C102007-4DD4-425B-8C7E-D58D92D26919}" type="pres">
      <dgm:prSet presAssocID="{1A3DCA7B-B821-4F08-95DD-14DCDA966A4B}" presName="parentLin" presStyleCnt="0"/>
      <dgm:spPr/>
    </dgm:pt>
    <dgm:pt modelId="{195ACF48-7474-4340-8ED2-E92CCE709452}" type="pres">
      <dgm:prSet presAssocID="{1A3DCA7B-B821-4F08-95DD-14DCDA966A4B}" presName="parentLeftMargin" presStyleLbl="node1" presStyleIdx="1" presStyleCnt="6"/>
      <dgm:spPr/>
    </dgm:pt>
    <dgm:pt modelId="{7D078DA4-FDB1-4D32-9409-59B63050F9C3}" type="pres">
      <dgm:prSet presAssocID="{1A3DCA7B-B821-4F08-95DD-14DCDA966A4B}" presName="parentText" presStyleLbl="node1" presStyleIdx="2" presStyleCnt="6">
        <dgm:presLayoutVars>
          <dgm:chMax val="0"/>
          <dgm:bulletEnabled val="1"/>
        </dgm:presLayoutVars>
      </dgm:prSet>
      <dgm:spPr/>
    </dgm:pt>
    <dgm:pt modelId="{C6F9739C-A429-4A58-80D0-2FFFE069C0D7}" type="pres">
      <dgm:prSet presAssocID="{1A3DCA7B-B821-4F08-95DD-14DCDA966A4B}" presName="negativeSpace" presStyleCnt="0"/>
      <dgm:spPr/>
    </dgm:pt>
    <dgm:pt modelId="{41D3D80C-F9E1-461E-AD20-40CC97321EE0}" type="pres">
      <dgm:prSet presAssocID="{1A3DCA7B-B821-4F08-95DD-14DCDA966A4B}" presName="childText" presStyleLbl="conFgAcc1" presStyleIdx="2" presStyleCnt="6">
        <dgm:presLayoutVars>
          <dgm:bulletEnabled val="1"/>
        </dgm:presLayoutVars>
      </dgm:prSet>
      <dgm:spPr/>
    </dgm:pt>
    <dgm:pt modelId="{5ABEF0B3-7A6C-4DCD-BB6C-4E69FF5FD046}" type="pres">
      <dgm:prSet presAssocID="{7AA15145-7C91-437F-A0DD-8D7428B37745}" presName="spaceBetweenRectangles" presStyleCnt="0"/>
      <dgm:spPr/>
    </dgm:pt>
    <dgm:pt modelId="{D410A0C5-114C-408C-87C4-74F1AE05CE05}" type="pres">
      <dgm:prSet presAssocID="{E531F786-D60B-468C-A872-DF4C16FD969D}" presName="parentLin" presStyleCnt="0"/>
      <dgm:spPr/>
    </dgm:pt>
    <dgm:pt modelId="{085BB527-A484-4851-BE17-854B09377409}" type="pres">
      <dgm:prSet presAssocID="{E531F786-D60B-468C-A872-DF4C16FD969D}" presName="parentLeftMargin" presStyleLbl="node1" presStyleIdx="2" presStyleCnt="6"/>
      <dgm:spPr/>
    </dgm:pt>
    <dgm:pt modelId="{A65F661F-5386-4908-9D97-18CED63DCAA3}" type="pres">
      <dgm:prSet presAssocID="{E531F786-D60B-468C-A872-DF4C16FD969D}" presName="parentText" presStyleLbl="node1" presStyleIdx="3" presStyleCnt="6">
        <dgm:presLayoutVars>
          <dgm:chMax val="0"/>
          <dgm:bulletEnabled val="1"/>
        </dgm:presLayoutVars>
      </dgm:prSet>
      <dgm:spPr/>
    </dgm:pt>
    <dgm:pt modelId="{EAF924D8-4EE7-4E94-8DDF-809DD5971CB8}" type="pres">
      <dgm:prSet presAssocID="{E531F786-D60B-468C-A872-DF4C16FD969D}" presName="negativeSpace" presStyleCnt="0"/>
      <dgm:spPr/>
    </dgm:pt>
    <dgm:pt modelId="{6AF71637-4907-4DFD-8282-E7BF03B8A239}" type="pres">
      <dgm:prSet presAssocID="{E531F786-D60B-468C-A872-DF4C16FD969D}" presName="childText" presStyleLbl="conFgAcc1" presStyleIdx="3" presStyleCnt="6">
        <dgm:presLayoutVars>
          <dgm:bulletEnabled val="1"/>
        </dgm:presLayoutVars>
      </dgm:prSet>
      <dgm:spPr/>
    </dgm:pt>
    <dgm:pt modelId="{8A51BAF7-65D8-47CB-81F5-19026DD01EBC}" type="pres">
      <dgm:prSet presAssocID="{D3C9B88D-7BDA-4558-AF32-A5B506C77259}" presName="spaceBetweenRectangles" presStyleCnt="0"/>
      <dgm:spPr/>
    </dgm:pt>
    <dgm:pt modelId="{307E8C22-5540-43C5-9A06-B1106ED27638}" type="pres">
      <dgm:prSet presAssocID="{AEB1B35F-8403-4C3A-901F-B0DFB2510DAB}" presName="parentLin" presStyleCnt="0"/>
      <dgm:spPr/>
    </dgm:pt>
    <dgm:pt modelId="{452F6F5E-5886-4A0A-A0C4-8A93DD712041}" type="pres">
      <dgm:prSet presAssocID="{AEB1B35F-8403-4C3A-901F-B0DFB2510DAB}" presName="parentLeftMargin" presStyleLbl="node1" presStyleIdx="3" presStyleCnt="6"/>
      <dgm:spPr/>
    </dgm:pt>
    <dgm:pt modelId="{A1D2ACEB-CAB1-496A-B2E2-A7919951BAF9}" type="pres">
      <dgm:prSet presAssocID="{AEB1B35F-8403-4C3A-901F-B0DFB2510DAB}" presName="parentText" presStyleLbl="node1" presStyleIdx="4" presStyleCnt="6">
        <dgm:presLayoutVars>
          <dgm:chMax val="0"/>
          <dgm:bulletEnabled val="1"/>
        </dgm:presLayoutVars>
      </dgm:prSet>
      <dgm:spPr/>
    </dgm:pt>
    <dgm:pt modelId="{08C3D96C-3458-4FFC-A9C9-143F3A49346E}" type="pres">
      <dgm:prSet presAssocID="{AEB1B35F-8403-4C3A-901F-B0DFB2510DAB}" presName="negativeSpace" presStyleCnt="0"/>
      <dgm:spPr/>
    </dgm:pt>
    <dgm:pt modelId="{01E604A1-8BB9-4FE3-A157-AE81FD90F4A4}" type="pres">
      <dgm:prSet presAssocID="{AEB1B35F-8403-4C3A-901F-B0DFB2510DAB}" presName="childText" presStyleLbl="conFgAcc1" presStyleIdx="4" presStyleCnt="6">
        <dgm:presLayoutVars>
          <dgm:bulletEnabled val="1"/>
        </dgm:presLayoutVars>
      </dgm:prSet>
      <dgm:spPr/>
    </dgm:pt>
    <dgm:pt modelId="{389DF659-AF33-448C-BB10-CDB4D69F58C8}" type="pres">
      <dgm:prSet presAssocID="{AA9BB7C6-CFD0-473A-B478-D9EC62165F3F}" presName="spaceBetweenRectangles" presStyleCnt="0"/>
      <dgm:spPr/>
    </dgm:pt>
    <dgm:pt modelId="{5588CCF4-468D-4BCD-8FE4-FF7125209634}" type="pres">
      <dgm:prSet presAssocID="{8BB770EB-906F-4921-8745-F8CD95328B17}" presName="parentLin" presStyleCnt="0"/>
      <dgm:spPr/>
    </dgm:pt>
    <dgm:pt modelId="{7677D71D-2838-4861-971D-8AC0E3703149}" type="pres">
      <dgm:prSet presAssocID="{8BB770EB-906F-4921-8745-F8CD95328B17}" presName="parentLeftMargin" presStyleLbl="node1" presStyleIdx="4" presStyleCnt="6"/>
      <dgm:spPr/>
    </dgm:pt>
    <dgm:pt modelId="{59C1DF87-47DF-4C67-9915-746A1BF5906B}" type="pres">
      <dgm:prSet presAssocID="{8BB770EB-906F-4921-8745-F8CD95328B17}" presName="parentText" presStyleLbl="node1" presStyleIdx="5" presStyleCnt="6">
        <dgm:presLayoutVars>
          <dgm:chMax val="0"/>
          <dgm:bulletEnabled val="1"/>
        </dgm:presLayoutVars>
      </dgm:prSet>
      <dgm:spPr/>
    </dgm:pt>
    <dgm:pt modelId="{4C629E5F-F612-4AFE-8670-269D8A370FA6}" type="pres">
      <dgm:prSet presAssocID="{8BB770EB-906F-4921-8745-F8CD95328B17}" presName="negativeSpace" presStyleCnt="0"/>
      <dgm:spPr/>
    </dgm:pt>
    <dgm:pt modelId="{05714D10-0A38-4ABF-9705-A5197B204DD2}" type="pres">
      <dgm:prSet presAssocID="{8BB770EB-906F-4921-8745-F8CD95328B17}" presName="childText" presStyleLbl="conFgAcc1" presStyleIdx="5" presStyleCnt="6">
        <dgm:presLayoutVars>
          <dgm:bulletEnabled val="1"/>
        </dgm:presLayoutVars>
      </dgm:prSet>
      <dgm:spPr/>
    </dgm:pt>
  </dgm:ptLst>
  <dgm:cxnLst>
    <dgm:cxn modelId="{B85C7D00-3B91-4918-A322-F8A2D7544290}" type="presOf" srcId="{9EA8AFF2-8723-4896-AC55-3BD29CAB5E19}" destId="{45E6FD15-364C-44E0-9E3D-A3B411225935}" srcOrd="1" destOrd="0" presId="urn:microsoft.com/office/officeart/2005/8/layout/list1"/>
    <dgm:cxn modelId="{78A52F02-8034-433D-8B72-8801C464BD66}" srcId="{3AE45734-2669-415E-8A50-92CD5D5D02B8}" destId="{8BB770EB-906F-4921-8745-F8CD95328B17}" srcOrd="5" destOrd="0" parTransId="{3C0D935E-3116-489A-8383-1EE546CA0B83}" sibTransId="{B01C1119-543C-43CA-AD36-B9CFCC096707}"/>
    <dgm:cxn modelId="{989CC60F-C64F-4F06-91E9-D7FC107ECF82}" type="presOf" srcId="{9EA8AFF2-8723-4896-AC55-3BD29CAB5E19}" destId="{FC6A4180-229F-4E05-995B-E0D689564E0B}" srcOrd="0" destOrd="0" presId="urn:microsoft.com/office/officeart/2005/8/layout/list1"/>
    <dgm:cxn modelId="{F7BF6214-ABC4-4FF6-9DBC-B12650F44834}" type="presOf" srcId="{8BB770EB-906F-4921-8745-F8CD95328B17}" destId="{59C1DF87-47DF-4C67-9915-746A1BF5906B}" srcOrd="1" destOrd="0" presId="urn:microsoft.com/office/officeart/2005/8/layout/list1"/>
    <dgm:cxn modelId="{0DA5C81C-B9DA-4B8A-B440-FFD1D600E77B}" type="presOf" srcId="{AEB1B35F-8403-4C3A-901F-B0DFB2510DAB}" destId="{452F6F5E-5886-4A0A-A0C4-8A93DD712041}" srcOrd="0" destOrd="0" presId="urn:microsoft.com/office/officeart/2005/8/layout/list1"/>
    <dgm:cxn modelId="{384D9C36-D5AC-444E-A59B-6C4FEAD8CDD0}" type="presOf" srcId="{E531F786-D60B-468C-A872-DF4C16FD969D}" destId="{A65F661F-5386-4908-9D97-18CED63DCAA3}" srcOrd="1" destOrd="0" presId="urn:microsoft.com/office/officeart/2005/8/layout/list1"/>
    <dgm:cxn modelId="{0C89813B-C36B-495F-9034-BFCD10EE483C}" type="presOf" srcId="{FEAF3375-B0E6-465F-9C33-02655061600A}" destId="{5B9BEF0E-35A6-4A8D-BD7F-AFAD5E1B63DB}" srcOrd="1" destOrd="0" presId="urn:microsoft.com/office/officeart/2005/8/layout/list1"/>
    <dgm:cxn modelId="{968CE342-A3B8-48D8-95F2-90637D3ADB11}" type="presOf" srcId="{FEAF3375-B0E6-465F-9C33-02655061600A}" destId="{80ED0022-8954-4720-87DF-87070505211C}" srcOrd="0" destOrd="0" presId="urn:microsoft.com/office/officeart/2005/8/layout/list1"/>
    <dgm:cxn modelId="{F84F534C-4ECB-42FF-8603-F657C4FEAAD5}" srcId="{3AE45734-2669-415E-8A50-92CD5D5D02B8}" destId="{1A3DCA7B-B821-4F08-95DD-14DCDA966A4B}" srcOrd="2" destOrd="0" parTransId="{F24E78E8-3C3E-4462-8D58-8C2D802EF628}" sibTransId="{7AA15145-7C91-437F-A0DD-8D7428B37745}"/>
    <dgm:cxn modelId="{8EE84E50-31AA-4BF2-96B2-324ED2B14E4D}" type="presOf" srcId="{8BB770EB-906F-4921-8745-F8CD95328B17}" destId="{7677D71D-2838-4861-971D-8AC0E3703149}" srcOrd="0" destOrd="0" presId="urn:microsoft.com/office/officeart/2005/8/layout/list1"/>
    <dgm:cxn modelId="{86520A59-C1A2-427D-A277-F80FF99A18B3}" srcId="{3AE45734-2669-415E-8A50-92CD5D5D02B8}" destId="{FEAF3375-B0E6-465F-9C33-02655061600A}" srcOrd="1" destOrd="0" parTransId="{8D81D195-457F-4FD6-9FD2-F5012156EC71}" sibTransId="{B86D8435-3086-4B54-A5FB-B21399047059}"/>
    <dgm:cxn modelId="{42874C64-6189-4659-BFEC-82B9A20AFE17}" type="presOf" srcId="{AEB1B35F-8403-4C3A-901F-B0DFB2510DAB}" destId="{A1D2ACEB-CAB1-496A-B2E2-A7919951BAF9}" srcOrd="1" destOrd="0" presId="urn:microsoft.com/office/officeart/2005/8/layout/list1"/>
    <dgm:cxn modelId="{44C0086F-2DA3-4441-B210-F253BF33F1BA}" srcId="{3AE45734-2669-415E-8A50-92CD5D5D02B8}" destId="{AEB1B35F-8403-4C3A-901F-B0DFB2510DAB}" srcOrd="4" destOrd="0" parTransId="{8407F15A-B22D-4656-90DD-EC5BA73B4DFA}" sibTransId="{AA9BB7C6-CFD0-473A-B478-D9EC62165F3F}"/>
    <dgm:cxn modelId="{2AA17B76-C71B-4A9D-8E47-1A2914B8418C}" type="presOf" srcId="{3AE45734-2669-415E-8A50-92CD5D5D02B8}" destId="{C1F3949D-1289-4CF2-8F46-963B30E0D35D}" srcOrd="0" destOrd="0" presId="urn:microsoft.com/office/officeart/2005/8/layout/list1"/>
    <dgm:cxn modelId="{8C444D80-23E5-4EF2-83B6-036E57C07500}" type="presOf" srcId="{1A3DCA7B-B821-4F08-95DD-14DCDA966A4B}" destId="{195ACF48-7474-4340-8ED2-E92CCE709452}" srcOrd="0" destOrd="0" presId="urn:microsoft.com/office/officeart/2005/8/layout/list1"/>
    <dgm:cxn modelId="{9859B5B0-8DD9-48AA-B6CC-871B54A97F5C}" srcId="{3AE45734-2669-415E-8A50-92CD5D5D02B8}" destId="{9EA8AFF2-8723-4896-AC55-3BD29CAB5E19}" srcOrd="0" destOrd="0" parTransId="{0FA6C82A-7184-4C74-B60D-3D43C4DB3FC6}" sibTransId="{0756CFF3-78FE-4EEE-B2C2-2795657C6316}"/>
    <dgm:cxn modelId="{CA8744B1-968B-4F2E-91DC-77A3454AC096}" srcId="{3AE45734-2669-415E-8A50-92CD5D5D02B8}" destId="{E531F786-D60B-468C-A872-DF4C16FD969D}" srcOrd="3" destOrd="0" parTransId="{1C9FDBEA-8EF1-49B5-B988-0D02027CF8E1}" sibTransId="{D3C9B88D-7BDA-4558-AF32-A5B506C77259}"/>
    <dgm:cxn modelId="{3DF617D6-40AB-4D48-AD7A-7D6ACB13F706}" type="presOf" srcId="{1A3DCA7B-B821-4F08-95DD-14DCDA966A4B}" destId="{7D078DA4-FDB1-4D32-9409-59B63050F9C3}" srcOrd="1" destOrd="0" presId="urn:microsoft.com/office/officeart/2005/8/layout/list1"/>
    <dgm:cxn modelId="{695754F8-4E00-405F-BC5C-B7A717B60868}" type="presOf" srcId="{E531F786-D60B-468C-A872-DF4C16FD969D}" destId="{085BB527-A484-4851-BE17-854B09377409}" srcOrd="0" destOrd="0" presId="urn:microsoft.com/office/officeart/2005/8/layout/list1"/>
    <dgm:cxn modelId="{D4DE44B5-1910-4C4E-879A-B755D9C06FB9}" type="presParOf" srcId="{C1F3949D-1289-4CF2-8F46-963B30E0D35D}" destId="{441BEEF7-7CF0-4F7D-AF52-E1C1D113ECE0}" srcOrd="0" destOrd="0" presId="urn:microsoft.com/office/officeart/2005/8/layout/list1"/>
    <dgm:cxn modelId="{FEB46654-F687-4A1B-8C47-FAD6A5F1696C}" type="presParOf" srcId="{441BEEF7-7CF0-4F7D-AF52-E1C1D113ECE0}" destId="{FC6A4180-229F-4E05-995B-E0D689564E0B}" srcOrd="0" destOrd="0" presId="urn:microsoft.com/office/officeart/2005/8/layout/list1"/>
    <dgm:cxn modelId="{049F20E5-1680-4991-B5B3-264E516BE17E}" type="presParOf" srcId="{441BEEF7-7CF0-4F7D-AF52-E1C1D113ECE0}" destId="{45E6FD15-364C-44E0-9E3D-A3B411225935}" srcOrd="1" destOrd="0" presId="urn:microsoft.com/office/officeart/2005/8/layout/list1"/>
    <dgm:cxn modelId="{7C00F782-BE0B-4C41-A8B0-C4BEC26F4474}" type="presParOf" srcId="{C1F3949D-1289-4CF2-8F46-963B30E0D35D}" destId="{9E7A8FB1-F6EF-45FE-B5D6-3B9AFECC4ACA}" srcOrd="1" destOrd="0" presId="urn:microsoft.com/office/officeart/2005/8/layout/list1"/>
    <dgm:cxn modelId="{F990F887-A854-40EF-950D-EE62242D16C1}" type="presParOf" srcId="{C1F3949D-1289-4CF2-8F46-963B30E0D35D}" destId="{E60E2D54-917E-432E-940C-A62BF35D6DB2}" srcOrd="2" destOrd="0" presId="urn:microsoft.com/office/officeart/2005/8/layout/list1"/>
    <dgm:cxn modelId="{0E2E8E69-98A7-4639-8421-9F93B293EA99}" type="presParOf" srcId="{C1F3949D-1289-4CF2-8F46-963B30E0D35D}" destId="{DA681576-E1A9-4C67-B317-E1FD0034328D}" srcOrd="3" destOrd="0" presId="urn:microsoft.com/office/officeart/2005/8/layout/list1"/>
    <dgm:cxn modelId="{97E2F15D-0914-46CD-859E-6D7DCCB22388}" type="presParOf" srcId="{C1F3949D-1289-4CF2-8F46-963B30E0D35D}" destId="{B4F186B6-DE65-4285-B4AF-87DEEBBB173B}" srcOrd="4" destOrd="0" presId="urn:microsoft.com/office/officeart/2005/8/layout/list1"/>
    <dgm:cxn modelId="{0B0FF436-6509-414E-9BB1-5D0E199E6BED}" type="presParOf" srcId="{B4F186B6-DE65-4285-B4AF-87DEEBBB173B}" destId="{80ED0022-8954-4720-87DF-87070505211C}" srcOrd="0" destOrd="0" presId="urn:microsoft.com/office/officeart/2005/8/layout/list1"/>
    <dgm:cxn modelId="{CC3213D7-7209-4F6B-8E37-BF8AA2ABA31C}" type="presParOf" srcId="{B4F186B6-DE65-4285-B4AF-87DEEBBB173B}" destId="{5B9BEF0E-35A6-4A8D-BD7F-AFAD5E1B63DB}" srcOrd="1" destOrd="0" presId="urn:microsoft.com/office/officeart/2005/8/layout/list1"/>
    <dgm:cxn modelId="{B1DD6D6C-52CE-442D-B2C5-853F282B77BD}" type="presParOf" srcId="{C1F3949D-1289-4CF2-8F46-963B30E0D35D}" destId="{27468B19-A25D-4A2A-996A-D143B02F081E}" srcOrd="5" destOrd="0" presId="urn:microsoft.com/office/officeart/2005/8/layout/list1"/>
    <dgm:cxn modelId="{19D11BAD-0653-4EB8-89FB-97981BF6020B}" type="presParOf" srcId="{C1F3949D-1289-4CF2-8F46-963B30E0D35D}" destId="{6DD7821C-F501-43A7-90A6-FEFD86E8A2F7}" srcOrd="6" destOrd="0" presId="urn:microsoft.com/office/officeart/2005/8/layout/list1"/>
    <dgm:cxn modelId="{DBCFC144-9EFC-462F-82B2-EA6A8E1F9331}" type="presParOf" srcId="{C1F3949D-1289-4CF2-8F46-963B30E0D35D}" destId="{BDF42F81-A03D-488B-9BE9-D4E0F0F4CDD6}" srcOrd="7" destOrd="0" presId="urn:microsoft.com/office/officeart/2005/8/layout/list1"/>
    <dgm:cxn modelId="{4415F89E-657F-49B4-A2D4-53616FFADC2D}" type="presParOf" srcId="{C1F3949D-1289-4CF2-8F46-963B30E0D35D}" destId="{1C102007-4DD4-425B-8C7E-D58D92D26919}" srcOrd="8" destOrd="0" presId="urn:microsoft.com/office/officeart/2005/8/layout/list1"/>
    <dgm:cxn modelId="{5F47E2F6-1305-4955-AFBE-E5D6428CF1BA}" type="presParOf" srcId="{1C102007-4DD4-425B-8C7E-D58D92D26919}" destId="{195ACF48-7474-4340-8ED2-E92CCE709452}" srcOrd="0" destOrd="0" presId="urn:microsoft.com/office/officeart/2005/8/layout/list1"/>
    <dgm:cxn modelId="{7B5E92BD-989F-4D1C-97A7-33A996C58A57}" type="presParOf" srcId="{1C102007-4DD4-425B-8C7E-D58D92D26919}" destId="{7D078DA4-FDB1-4D32-9409-59B63050F9C3}" srcOrd="1" destOrd="0" presId="urn:microsoft.com/office/officeart/2005/8/layout/list1"/>
    <dgm:cxn modelId="{DF89146E-A709-41A0-BB02-BACEF69FEED9}" type="presParOf" srcId="{C1F3949D-1289-4CF2-8F46-963B30E0D35D}" destId="{C6F9739C-A429-4A58-80D0-2FFFE069C0D7}" srcOrd="9" destOrd="0" presId="urn:microsoft.com/office/officeart/2005/8/layout/list1"/>
    <dgm:cxn modelId="{31C6A61E-7B29-4A46-8ACB-463588216ED3}" type="presParOf" srcId="{C1F3949D-1289-4CF2-8F46-963B30E0D35D}" destId="{41D3D80C-F9E1-461E-AD20-40CC97321EE0}" srcOrd="10" destOrd="0" presId="urn:microsoft.com/office/officeart/2005/8/layout/list1"/>
    <dgm:cxn modelId="{00972FD4-59AF-47BA-B288-BA12D899C679}" type="presParOf" srcId="{C1F3949D-1289-4CF2-8F46-963B30E0D35D}" destId="{5ABEF0B3-7A6C-4DCD-BB6C-4E69FF5FD046}" srcOrd="11" destOrd="0" presId="urn:microsoft.com/office/officeart/2005/8/layout/list1"/>
    <dgm:cxn modelId="{D06D2379-1C28-46B3-91D9-9454593B555A}" type="presParOf" srcId="{C1F3949D-1289-4CF2-8F46-963B30E0D35D}" destId="{D410A0C5-114C-408C-87C4-74F1AE05CE05}" srcOrd="12" destOrd="0" presId="urn:microsoft.com/office/officeart/2005/8/layout/list1"/>
    <dgm:cxn modelId="{7EDA2DCC-5D9B-4BFA-9AB7-3CE77830F62C}" type="presParOf" srcId="{D410A0C5-114C-408C-87C4-74F1AE05CE05}" destId="{085BB527-A484-4851-BE17-854B09377409}" srcOrd="0" destOrd="0" presId="urn:microsoft.com/office/officeart/2005/8/layout/list1"/>
    <dgm:cxn modelId="{AE2AC4C4-C59A-46E4-BFF4-6ACFE16BEA21}" type="presParOf" srcId="{D410A0C5-114C-408C-87C4-74F1AE05CE05}" destId="{A65F661F-5386-4908-9D97-18CED63DCAA3}" srcOrd="1" destOrd="0" presId="urn:microsoft.com/office/officeart/2005/8/layout/list1"/>
    <dgm:cxn modelId="{92C66199-B6AA-46DE-A0E5-B7338A283ECF}" type="presParOf" srcId="{C1F3949D-1289-4CF2-8F46-963B30E0D35D}" destId="{EAF924D8-4EE7-4E94-8DDF-809DD5971CB8}" srcOrd="13" destOrd="0" presId="urn:microsoft.com/office/officeart/2005/8/layout/list1"/>
    <dgm:cxn modelId="{FD51067F-1394-4564-A97B-F4D25DBF2142}" type="presParOf" srcId="{C1F3949D-1289-4CF2-8F46-963B30E0D35D}" destId="{6AF71637-4907-4DFD-8282-E7BF03B8A239}" srcOrd="14" destOrd="0" presId="urn:microsoft.com/office/officeart/2005/8/layout/list1"/>
    <dgm:cxn modelId="{9C9E60CE-0EE2-4713-BD23-6980111F9A82}" type="presParOf" srcId="{C1F3949D-1289-4CF2-8F46-963B30E0D35D}" destId="{8A51BAF7-65D8-47CB-81F5-19026DD01EBC}" srcOrd="15" destOrd="0" presId="urn:microsoft.com/office/officeart/2005/8/layout/list1"/>
    <dgm:cxn modelId="{5B679ECD-5BA3-4FD3-9F25-81DA198D6DB3}" type="presParOf" srcId="{C1F3949D-1289-4CF2-8F46-963B30E0D35D}" destId="{307E8C22-5540-43C5-9A06-B1106ED27638}" srcOrd="16" destOrd="0" presId="urn:microsoft.com/office/officeart/2005/8/layout/list1"/>
    <dgm:cxn modelId="{9AB4338C-5B3B-4743-83F9-E8639F3D983E}" type="presParOf" srcId="{307E8C22-5540-43C5-9A06-B1106ED27638}" destId="{452F6F5E-5886-4A0A-A0C4-8A93DD712041}" srcOrd="0" destOrd="0" presId="urn:microsoft.com/office/officeart/2005/8/layout/list1"/>
    <dgm:cxn modelId="{38E2DC2C-5C86-4EB5-A766-194964D85EE7}" type="presParOf" srcId="{307E8C22-5540-43C5-9A06-B1106ED27638}" destId="{A1D2ACEB-CAB1-496A-B2E2-A7919951BAF9}" srcOrd="1" destOrd="0" presId="urn:microsoft.com/office/officeart/2005/8/layout/list1"/>
    <dgm:cxn modelId="{E43A2FE0-A8AD-4945-9001-88651CF2E60E}" type="presParOf" srcId="{C1F3949D-1289-4CF2-8F46-963B30E0D35D}" destId="{08C3D96C-3458-4FFC-A9C9-143F3A49346E}" srcOrd="17" destOrd="0" presId="urn:microsoft.com/office/officeart/2005/8/layout/list1"/>
    <dgm:cxn modelId="{9E9B8C14-B108-4867-A183-6A779D9DF332}" type="presParOf" srcId="{C1F3949D-1289-4CF2-8F46-963B30E0D35D}" destId="{01E604A1-8BB9-4FE3-A157-AE81FD90F4A4}" srcOrd="18" destOrd="0" presId="urn:microsoft.com/office/officeart/2005/8/layout/list1"/>
    <dgm:cxn modelId="{70BDD335-D762-48E3-AD5A-D81BF65683C0}" type="presParOf" srcId="{C1F3949D-1289-4CF2-8F46-963B30E0D35D}" destId="{389DF659-AF33-448C-BB10-CDB4D69F58C8}" srcOrd="19" destOrd="0" presId="urn:microsoft.com/office/officeart/2005/8/layout/list1"/>
    <dgm:cxn modelId="{E24CC14C-517C-45A4-AC94-FA2B3E1513E2}" type="presParOf" srcId="{C1F3949D-1289-4CF2-8F46-963B30E0D35D}" destId="{5588CCF4-468D-4BCD-8FE4-FF7125209634}" srcOrd="20" destOrd="0" presId="urn:microsoft.com/office/officeart/2005/8/layout/list1"/>
    <dgm:cxn modelId="{36969D1F-B7A1-4D66-A3E6-22F3CD6552AD}" type="presParOf" srcId="{5588CCF4-468D-4BCD-8FE4-FF7125209634}" destId="{7677D71D-2838-4861-971D-8AC0E3703149}" srcOrd="0" destOrd="0" presId="urn:microsoft.com/office/officeart/2005/8/layout/list1"/>
    <dgm:cxn modelId="{6DBC520D-5688-4DE6-A55D-3718025A08B1}" type="presParOf" srcId="{5588CCF4-468D-4BCD-8FE4-FF7125209634}" destId="{59C1DF87-47DF-4C67-9915-746A1BF5906B}" srcOrd="1" destOrd="0" presId="urn:microsoft.com/office/officeart/2005/8/layout/list1"/>
    <dgm:cxn modelId="{E5644ECC-F256-4F0D-926F-68B966B80341}" type="presParOf" srcId="{C1F3949D-1289-4CF2-8F46-963B30E0D35D}" destId="{4C629E5F-F612-4AFE-8670-269D8A370FA6}" srcOrd="21" destOrd="0" presId="urn:microsoft.com/office/officeart/2005/8/layout/list1"/>
    <dgm:cxn modelId="{CF2C7D03-66F7-4BF9-BE07-D2E04C89B670}" type="presParOf" srcId="{C1F3949D-1289-4CF2-8F46-963B30E0D35D}" destId="{05714D10-0A38-4ABF-9705-A5197B204DD2}"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CCADF2-C89C-477C-B129-0A47AA7D7983}" type="doc">
      <dgm:prSet loTypeId="urn:microsoft.com/office/officeart/2016/7/layout/RepeatingBendingProcessNew" loCatId="process" qsTypeId="urn:microsoft.com/office/officeart/2005/8/quickstyle/simple5" qsCatId="simple" csTypeId="urn:microsoft.com/office/officeart/2005/8/colors/accent0_3" csCatId="mainScheme"/>
      <dgm:spPr/>
      <dgm:t>
        <a:bodyPr/>
        <a:lstStyle/>
        <a:p>
          <a:endParaRPr lang="en-US"/>
        </a:p>
      </dgm:t>
    </dgm:pt>
    <dgm:pt modelId="{C280516B-7E23-47EC-A44A-E0730E2C4F69}">
      <dgm:prSet/>
      <dgm:spPr/>
      <dgm:t>
        <a:bodyPr/>
        <a:lstStyle/>
        <a:p>
          <a:r>
            <a:rPr lang="en-US"/>
            <a:t>StarUML</a:t>
          </a:r>
        </a:p>
      </dgm:t>
    </dgm:pt>
    <dgm:pt modelId="{B6DE9D79-96FD-4834-B710-3011F6FE7CDD}" type="parTrans" cxnId="{A2B71098-457C-4A49-9375-2F57424E5027}">
      <dgm:prSet/>
      <dgm:spPr/>
      <dgm:t>
        <a:bodyPr/>
        <a:lstStyle/>
        <a:p>
          <a:endParaRPr lang="en-US"/>
        </a:p>
      </dgm:t>
    </dgm:pt>
    <dgm:pt modelId="{CB1189BE-3B6F-41EA-B0C9-FFCD396F7C16}" type="sibTrans" cxnId="{A2B71098-457C-4A49-9375-2F57424E5027}">
      <dgm:prSet/>
      <dgm:spPr/>
      <dgm:t>
        <a:bodyPr/>
        <a:lstStyle/>
        <a:p>
          <a:endParaRPr lang="en-US"/>
        </a:p>
      </dgm:t>
    </dgm:pt>
    <dgm:pt modelId="{F5512331-E279-4E3F-BB30-738A6E87501D}">
      <dgm:prSet/>
      <dgm:spPr/>
      <dgm:t>
        <a:bodyPr/>
        <a:lstStyle/>
        <a:p>
          <a:r>
            <a:rPr lang="en-US"/>
            <a:t>Workbench</a:t>
          </a:r>
        </a:p>
      </dgm:t>
    </dgm:pt>
    <dgm:pt modelId="{6B5FACA2-27B6-41C5-BB1E-EDBAE6791800}" type="parTrans" cxnId="{4EB0ECB1-43B7-4472-B45E-E12D2206D1F7}">
      <dgm:prSet/>
      <dgm:spPr/>
      <dgm:t>
        <a:bodyPr/>
        <a:lstStyle/>
        <a:p>
          <a:endParaRPr lang="en-US"/>
        </a:p>
      </dgm:t>
    </dgm:pt>
    <dgm:pt modelId="{10AA70D7-784C-4120-AB4F-3F7C680DC90D}" type="sibTrans" cxnId="{4EB0ECB1-43B7-4472-B45E-E12D2206D1F7}">
      <dgm:prSet/>
      <dgm:spPr/>
      <dgm:t>
        <a:bodyPr/>
        <a:lstStyle/>
        <a:p>
          <a:endParaRPr lang="en-US"/>
        </a:p>
      </dgm:t>
    </dgm:pt>
    <dgm:pt modelId="{8ECDDE28-90C0-485F-AA18-9E15F67B8824}">
      <dgm:prSet/>
      <dgm:spPr/>
      <dgm:t>
        <a:bodyPr/>
        <a:lstStyle/>
        <a:p>
          <a:r>
            <a:rPr lang="en-US"/>
            <a:t>Draw.oi</a:t>
          </a:r>
        </a:p>
      </dgm:t>
    </dgm:pt>
    <dgm:pt modelId="{77E4987A-6A9B-4AC0-A044-35865A67CC4E}" type="parTrans" cxnId="{D5A735E9-95FC-420A-A025-0043D783B769}">
      <dgm:prSet/>
      <dgm:spPr/>
      <dgm:t>
        <a:bodyPr/>
        <a:lstStyle/>
        <a:p>
          <a:endParaRPr lang="en-US"/>
        </a:p>
      </dgm:t>
    </dgm:pt>
    <dgm:pt modelId="{D84F308B-4C0D-47A0-AD7F-D2261C2E54B9}" type="sibTrans" cxnId="{D5A735E9-95FC-420A-A025-0043D783B769}">
      <dgm:prSet/>
      <dgm:spPr/>
      <dgm:t>
        <a:bodyPr/>
        <a:lstStyle/>
        <a:p>
          <a:endParaRPr lang="en-US"/>
        </a:p>
      </dgm:t>
    </dgm:pt>
    <dgm:pt modelId="{AEA43FBA-5050-4734-A113-59DD5B9AAE85}">
      <dgm:prSet/>
      <dgm:spPr/>
      <dgm:t>
        <a:bodyPr/>
        <a:lstStyle/>
        <a:p>
          <a:r>
            <a:rPr lang="en-US"/>
            <a:t>Visual studio code</a:t>
          </a:r>
        </a:p>
      </dgm:t>
    </dgm:pt>
    <dgm:pt modelId="{D7A55897-8BDC-4AEE-82EB-8DD57D04BDAF}" type="parTrans" cxnId="{4DC68C33-64BA-482D-AABC-A6C3CE8A3101}">
      <dgm:prSet/>
      <dgm:spPr/>
      <dgm:t>
        <a:bodyPr/>
        <a:lstStyle/>
        <a:p>
          <a:endParaRPr lang="en-US"/>
        </a:p>
      </dgm:t>
    </dgm:pt>
    <dgm:pt modelId="{FE3FC083-6DDA-489B-B1F6-BF4355CBD256}" type="sibTrans" cxnId="{4DC68C33-64BA-482D-AABC-A6C3CE8A3101}">
      <dgm:prSet/>
      <dgm:spPr/>
      <dgm:t>
        <a:bodyPr/>
        <a:lstStyle/>
        <a:p>
          <a:endParaRPr lang="en-US"/>
        </a:p>
      </dgm:t>
    </dgm:pt>
    <dgm:pt modelId="{497AF37F-1DC2-4558-9924-C06F0CA83A97}">
      <dgm:prSet/>
      <dgm:spPr/>
      <dgm:t>
        <a:bodyPr/>
        <a:lstStyle/>
        <a:p>
          <a:r>
            <a:rPr lang="en-US"/>
            <a:t>Git-Hub</a:t>
          </a:r>
        </a:p>
      </dgm:t>
    </dgm:pt>
    <dgm:pt modelId="{44A22D32-0D5C-4CCB-ADA1-D325BC00A0A7}" type="parTrans" cxnId="{88F70E32-D789-4F22-8B2D-5BAABB0CFB32}">
      <dgm:prSet/>
      <dgm:spPr/>
      <dgm:t>
        <a:bodyPr/>
        <a:lstStyle/>
        <a:p>
          <a:endParaRPr lang="en-US"/>
        </a:p>
      </dgm:t>
    </dgm:pt>
    <dgm:pt modelId="{A2965090-AC56-4315-A5D5-4F088CBF0A8A}" type="sibTrans" cxnId="{88F70E32-D789-4F22-8B2D-5BAABB0CFB32}">
      <dgm:prSet/>
      <dgm:spPr/>
      <dgm:t>
        <a:bodyPr/>
        <a:lstStyle/>
        <a:p>
          <a:endParaRPr lang="en-US"/>
        </a:p>
      </dgm:t>
    </dgm:pt>
    <dgm:pt modelId="{E5EC819F-82A0-471C-8EF5-535D6C4D7FD0}">
      <dgm:prSet/>
      <dgm:spPr/>
      <dgm:t>
        <a:bodyPr/>
        <a:lstStyle/>
        <a:p>
          <a:r>
            <a:rPr lang="en-US"/>
            <a:t>Python</a:t>
          </a:r>
        </a:p>
      </dgm:t>
    </dgm:pt>
    <dgm:pt modelId="{11828DE2-13E2-455D-A36D-B44409B32EF1}" type="parTrans" cxnId="{2D0BD18A-D875-4C9E-AA04-878882DC8E12}">
      <dgm:prSet/>
      <dgm:spPr/>
      <dgm:t>
        <a:bodyPr/>
        <a:lstStyle/>
        <a:p>
          <a:endParaRPr lang="en-US"/>
        </a:p>
      </dgm:t>
    </dgm:pt>
    <dgm:pt modelId="{AAE95623-AEDF-481A-ABE0-C97A18F2C815}" type="sibTrans" cxnId="{2D0BD18A-D875-4C9E-AA04-878882DC8E12}">
      <dgm:prSet/>
      <dgm:spPr/>
      <dgm:t>
        <a:bodyPr/>
        <a:lstStyle/>
        <a:p>
          <a:endParaRPr lang="en-US"/>
        </a:p>
      </dgm:t>
    </dgm:pt>
    <dgm:pt modelId="{5AB25E70-9D15-4FC1-9B47-FD2CBCF046B2}">
      <dgm:prSet/>
      <dgm:spPr/>
      <dgm:t>
        <a:bodyPr/>
        <a:lstStyle/>
        <a:p>
          <a:r>
            <a:rPr lang="en-US"/>
            <a:t>Django Rest Framework</a:t>
          </a:r>
        </a:p>
      </dgm:t>
    </dgm:pt>
    <dgm:pt modelId="{F1EFBC72-1DD6-4F03-8B37-EA9D6A870E1F}" type="parTrans" cxnId="{500AD4C3-3529-482D-8716-70A72DADE2B4}">
      <dgm:prSet/>
      <dgm:spPr/>
      <dgm:t>
        <a:bodyPr/>
        <a:lstStyle/>
        <a:p>
          <a:endParaRPr lang="en-US"/>
        </a:p>
      </dgm:t>
    </dgm:pt>
    <dgm:pt modelId="{BC065532-8799-40C9-9663-D1242D757D61}" type="sibTrans" cxnId="{500AD4C3-3529-482D-8716-70A72DADE2B4}">
      <dgm:prSet/>
      <dgm:spPr/>
      <dgm:t>
        <a:bodyPr/>
        <a:lstStyle/>
        <a:p>
          <a:endParaRPr lang="en-US"/>
        </a:p>
      </dgm:t>
    </dgm:pt>
    <dgm:pt modelId="{0B78EFFC-DA1C-4EB7-B3D8-95DEBA10B99E}">
      <dgm:prSet/>
      <dgm:spPr/>
      <dgm:t>
        <a:bodyPr/>
        <a:lstStyle/>
        <a:p>
          <a:r>
            <a:rPr lang="en-US"/>
            <a:t>Next.js</a:t>
          </a:r>
        </a:p>
      </dgm:t>
    </dgm:pt>
    <dgm:pt modelId="{FB37B972-2F32-4034-9F74-513A48B95C5F}" type="parTrans" cxnId="{9976F0C0-7E83-4063-8425-C300A38028FE}">
      <dgm:prSet/>
      <dgm:spPr/>
      <dgm:t>
        <a:bodyPr/>
        <a:lstStyle/>
        <a:p>
          <a:endParaRPr lang="en-US"/>
        </a:p>
      </dgm:t>
    </dgm:pt>
    <dgm:pt modelId="{509F1C8A-A03A-42A8-AF43-ACB98C9B6B93}" type="sibTrans" cxnId="{9976F0C0-7E83-4063-8425-C300A38028FE}">
      <dgm:prSet/>
      <dgm:spPr/>
      <dgm:t>
        <a:bodyPr/>
        <a:lstStyle/>
        <a:p>
          <a:endParaRPr lang="en-US"/>
        </a:p>
      </dgm:t>
    </dgm:pt>
    <dgm:pt modelId="{ACA8B9B7-D89B-49ED-9017-1344C7B638C7}">
      <dgm:prSet/>
      <dgm:spPr/>
      <dgm:t>
        <a:bodyPr/>
        <a:lstStyle/>
        <a:p>
          <a:r>
            <a:rPr lang="en-US"/>
            <a:t>React Native</a:t>
          </a:r>
        </a:p>
      </dgm:t>
    </dgm:pt>
    <dgm:pt modelId="{E06957B2-D374-4A50-8F22-35B8BA3EF1F7}" type="parTrans" cxnId="{16BEAAA1-9CBA-4DB3-B169-E7938CB2131B}">
      <dgm:prSet/>
      <dgm:spPr/>
      <dgm:t>
        <a:bodyPr/>
        <a:lstStyle/>
        <a:p>
          <a:endParaRPr lang="en-US"/>
        </a:p>
      </dgm:t>
    </dgm:pt>
    <dgm:pt modelId="{6A443906-9A0C-4CC7-871E-A4150F66107D}" type="sibTrans" cxnId="{16BEAAA1-9CBA-4DB3-B169-E7938CB2131B}">
      <dgm:prSet/>
      <dgm:spPr/>
      <dgm:t>
        <a:bodyPr/>
        <a:lstStyle/>
        <a:p>
          <a:endParaRPr lang="en-US"/>
        </a:p>
      </dgm:t>
    </dgm:pt>
    <dgm:pt modelId="{6B878052-4F21-438C-8D18-D316E10F7B89}">
      <dgm:prSet/>
      <dgm:spPr/>
      <dgm:t>
        <a:bodyPr/>
        <a:lstStyle/>
        <a:p>
          <a:r>
            <a:rPr lang="en-US"/>
            <a:t>PostgreSQL</a:t>
          </a:r>
        </a:p>
      </dgm:t>
    </dgm:pt>
    <dgm:pt modelId="{DA07E6B1-26E5-4F4F-9475-6E70D51E7478}" type="parTrans" cxnId="{E3745133-EF21-4B34-9646-C353459650D0}">
      <dgm:prSet/>
      <dgm:spPr/>
      <dgm:t>
        <a:bodyPr/>
        <a:lstStyle/>
        <a:p>
          <a:endParaRPr lang="en-US"/>
        </a:p>
      </dgm:t>
    </dgm:pt>
    <dgm:pt modelId="{C10EB037-B846-44F2-A3C0-B48A4A85B5DB}" type="sibTrans" cxnId="{E3745133-EF21-4B34-9646-C353459650D0}">
      <dgm:prSet/>
      <dgm:spPr/>
      <dgm:t>
        <a:bodyPr/>
        <a:lstStyle/>
        <a:p>
          <a:endParaRPr lang="en-US"/>
        </a:p>
      </dgm:t>
    </dgm:pt>
    <dgm:pt modelId="{44513B4A-CA08-41F4-9D95-860D886CDFE3}" type="pres">
      <dgm:prSet presAssocID="{64CCADF2-C89C-477C-B129-0A47AA7D7983}" presName="Name0" presStyleCnt="0">
        <dgm:presLayoutVars>
          <dgm:dir/>
          <dgm:resizeHandles val="exact"/>
        </dgm:presLayoutVars>
      </dgm:prSet>
      <dgm:spPr/>
    </dgm:pt>
    <dgm:pt modelId="{2FE865F0-2D90-453E-9668-1E5FAFC8C01E}" type="pres">
      <dgm:prSet presAssocID="{C280516B-7E23-47EC-A44A-E0730E2C4F69}" presName="node" presStyleLbl="node1" presStyleIdx="0" presStyleCnt="10">
        <dgm:presLayoutVars>
          <dgm:bulletEnabled val="1"/>
        </dgm:presLayoutVars>
      </dgm:prSet>
      <dgm:spPr/>
    </dgm:pt>
    <dgm:pt modelId="{A44EB6CC-06CC-4379-8F29-10C6B2BD4016}" type="pres">
      <dgm:prSet presAssocID="{CB1189BE-3B6F-41EA-B0C9-FFCD396F7C16}" presName="sibTrans" presStyleLbl="sibTrans1D1" presStyleIdx="0" presStyleCnt="9"/>
      <dgm:spPr/>
    </dgm:pt>
    <dgm:pt modelId="{53CFE0EE-8CEA-4322-BF8C-9873EF3AC856}" type="pres">
      <dgm:prSet presAssocID="{CB1189BE-3B6F-41EA-B0C9-FFCD396F7C16}" presName="connectorText" presStyleLbl="sibTrans1D1" presStyleIdx="0" presStyleCnt="9"/>
      <dgm:spPr/>
    </dgm:pt>
    <dgm:pt modelId="{77176777-51C4-495D-A7E4-2B189E88B118}" type="pres">
      <dgm:prSet presAssocID="{F5512331-E279-4E3F-BB30-738A6E87501D}" presName="node" presStyleLbl="node1" presStyleIdx="1" presStyleCnt="10">
        <dgm:presLayoutVars>
          <dgm:bulletEnabled val="1"/>
        </dgm:presLayoutVars>
      </dgm:prSet>
      <dgm:spPr/>
    </dgm:pt>
    <dgm:pt modelId="{A552F00E-BFB2-4C7C-9882-AC51EA290E8C}" type="pres">
      <dgm:prSet presAssocID="{10AA70D7-784C-4120-AB4F-3F7C680DC90D}" presName="sibTrans" presStyleLbl="sibTrans1D1" presStyleIdx="1" presStyleCnt="9"/>
      <dgm:spPr/>
    </dgm:pt>
    <dgm:pt modelId="{E043EFFD-F95E-418A-8BE0-06723F8B5166}" type="pres">
      <dgm:prSet presAssocID="{10AA70D7-784C-4120-AB4F-3F7C680DC90D}" presName="connectorText" presStyleLbl="sibTrans1D1" presStyleIdx="1" presStyleCnt="9"/>
      <dgm:spPr/>
    </dgm:pt>
    <dgm:pt modelId="{C4182523-FF93-47DA-B67F-9630BBCD443A}" type="pres">
      <dgm:prSet presAssocID="{8ECDDE28-90C0-485F-AA18-9E15F67B8824}" presName="node" presStyleLbl="node1" presStyleIdx="2" presStyleCnt="10">
        <dgm:presLayoutVars>
          <dgm:bulletEnabled val="1"/>
        </dgm:presLayoutVars>
      </dgm:prSet>
      <dgm:spPr/>
    </dgm:pt>
    <dgm:pt modelId="{322AFC59-6A89-4BEB-92DA-45B30706FF34}" type="pres">
      <dgm:prSet presAssocID="{D84F308B-4C0D-47A0-AD7F-D2261C2E54B9}" presName="sibTrans" presStyleLbl="sibTrans1D1" presStyleIdx="2" presStyleCnt="9"/>
      <dgm:spPr/>
    </dgm:pt>
    <dgm:pt modelId="{5DDB2864-2B4F-46E5-BE1B-B7E24505E012}" type="pres">
      <dgm:prSet presAssocID="{D84F308B-4C0D-47A0-AD7F-D2261C2E54B9}" presName="connectorText" presStyleLbl="sibTrans1D1" presStyleIdx="2" presStyleCnt="9"/>
      <dgm:spPr/>
    </dgm:pt>
    <dgm:pt modelId="{7ED50E96-852F-45F3-88DA-12A809B53CE8}" type="pres">
      <dgm:prSet presAssocID="{AEA43FBA-5050-4734-A113-59DD5B9AAE85}" presName="node" presStyleLbl="node1" presStyleIdx="3" presStyleCnt="10">
        <dgm:presLayoutVars>
          <dgm:bulletEnabled val="1"/>
        </dgm:presLayoutVars>
      </dgm:prSet>
      <dgm:spPr/>
    </dgm:pt>
    <dgm:pt modelId="{A65F2384-3D50-4D8F-8E5C-6C283E3BDC97}" type="pres">
      <dgm:prSet presAssocID="{FE3FC083-6DDA-489B-B1F6-BF4355CBD256}" presName="sibTrans" presStyleLbl="sibTrans1D1" presStyleIdx="3" presStyleCnt="9"/>
      <dgm:spPr/>
    </dgm:pt>
    <dgm:pt modelId="{51F677E8-66DD-4672-A324-464D3AD7A3C2}" type="pres">
      <dgm:prSet presAssocID="{FE3FC083-6DDA-489B-B1F6-BF4355CBD256}" presName="connectorText" presStyleLbl="sibTrans1D1" presStyleIdx="3" presStyleCnt="9"/>
      <dgm:spPr/>
    </dgm:pt>
    <dgm:pt modelId="{EC5C445A-2F3F-4FD2-ABA5-E5DD86CFED4D}" type="pres">
      <dgm:prSet presAssocID="{497AF37F-1DC2-4558-9924-C06F0CA83A97}" presName="node" presStyleLbl="node1" presStyleIdx="4" presStyleCnt="10">
        <dgm:presLayoutVars>
          <dgm:bulletEnabled val="1"/>
        </dgm:presLayoutVars>
      </dgm:prSet>
      <dgm:spPr/>
    </dgm:pt>
    <dgm:pt modelId="{EC21540A-1FB0-483F-B785-57E16C1AB970}" type="pres">
      <dgm:prSet presAssocID="{A2965090-AC56-4315-A5D5-4F088CBF0A8A}" presName="sibTrans" presStyleLbl="sibTrans1D1" presStyleIdx="4" presStyleCnt="9"/>
      <dgm:spPr/>
    </dgm:pt>
    <dgm:pt modelId="{24E769CD-EA58-4F55-89D1-3889FCCCDC34}" type="pres">
      <dgm:prSet presAssocID="{A2965090-AC56-4315-A5D5-4F088CBF0A8A}" presName="connectorText" presStyleLbl="sibTrans1D1" presStyleIdx="4" presStyleCnt="9"/>
      <dgm:spPr/>
    </dgm:pt>
    <dgm:pt modelId="{B6ACE501-9C8F-4673-AD77-B2DB53DE5F1B}" type="pres">
      <dgm:prSet presAssocID="{E5EC819F-82A0-471C-8EF5-535D6C4D7FD0}" presName="node" presStyleLbl="node1" presStyleIdx="5" presStyleCnt="10">
        <dgm:presLayoutVars>
          <dgm:bulletEnabled val="1"/>
        </dgm:presLayoutVars>
      </dgm:prSet>
      <dgm:spPr/>
    </dgm:pt>
    <dgm:pt modelId="{6D140AA8-67A0-4C58-B130-DD3398AD668C}" type="pres">
      <dgm:prSet presAssocID="{AAE95623-AEDF-481A-ABE0-C97A18F2C815}" presName="sibTrans" presStyleLbl="sibTrans1D1" presStyleIdx="5" presStyleCnt="9"/>
      <dgm:spPr/>
    </dgm:pt>
    <dgm:pt modelId="{510037C4-7383-451F-A3F0-C712DE24108F}" type="pres">
      <dgm:prSet presAssocID="{AAE95623-AEDF-481A-ABE0-C97A18F2C815}" presName="connectorText" presStyleLbl="sibTrans1D1" presStyleIdx="5" presStyleCnt="9"/>
      <dgm:spPr/>
    </dgm:pt>
    <dgm:pt modelId="{8802D0D9-F5CD-4788-AC64-E339467A62FE}" type="pres">
      <dgm:prSet presAssocID="{5AB25E70-9D15-4FC1-9B47-FD2CBCF046B2}" presName="node" presStyleLbl="node1" presStyleIdx="6" presStyleCnt="10">
        <dgm:presLayoutVars>
          <dgm:bulletEnabled val="1"/>
        </dgm:presLayoutVars>
      </dgm:prSet>
      <dgm:spPr/>
    </dgm:pt>
    <dgm:pt modelId="{758571E3-8318-45E6-8348-D3928DF7744B}" type="pres">
      <dgm:prSet presAssocID="{BC065532-8799-40C9-9663-D1242D757D61}" presName="sibTrans" presStyleLbl="sibTrans1D1" presStyleIdx="6" presStyleCnt="9"/>
      <dgm:spPr/>
    </dgm:pt>
    <dgm:pt modelId="{DC7EC051-99A2-4F61-9BBB-DACD570F6835}" type="pres">
      <dgm:prSet presAssocID="{BC065532-8799-40C9-9663-D1242D757D61}" presName="connectorText" presStyleLbl="sibTrans1D1" presStyleIdx="6" presStyleCnt="9"/>
      <dgm:spPr/>
    </dgm:pt>
    <dgm:pt modelId="{EBD119C4-AC15-45EE-8F9B-51CF6F3E8172}" type="pres">
      <dgm:prSet presAssocID="{0B78EFFC-DA1C-4EB7-B3D8-95DEBA10B99E}" presName="node" presStyleLbl="node1" presStyleIdx="7" presStyleCnt="10">
        <dgm:presLayoutVars>
          <dgm:bulletEnabled val="1"/>
        </dgm:presLayoutVars>
      </dgm:prSet>
      <dgm:spPr/>
    </dgm:pt>
    <dgm:pt modelId="{3AD3E9CA-C593-4023-8533-8EEDCBFB0F29}" type="pres">
      <dgm:prSet presAssocID="{509F1C8A-A03A-42A8-AF43-ACB98C9B6B93}" presName="sibTrans" presStyleLbl="sibTrans1D1" presStyleIdx="7" presStyleCnt="9"/>
      <dgm:spPr/>
    </dgm:pt>
    <dgm:pt modelId="{0BEA4AEA-A3DE-4E3F-8EE5-E18B0BF1891D}" type="pres">
      <dgm:prSet presAssocID="{509F1C8A-A03A-42A8-AF43-ACB98C9B6B93}" presName="connectorText" presStyleLbl="sibTrans1D1" presStyleIdx="7" presStyleCnt="9"/>
      <dgm:spPr/>
    </dgm:pt>
    <dgm:pt modelId="{CAA4A62C-264F-42DA-AD77-2F9C086CBC6C}" type="pres">
      <dgm:prSet presAssocID="{ACA8B9B7-D89B-49ED-9017-1344C7B638C7}" presName="node" presStyleLbl="node1" presStyleIdx="8" presStyleCnt="10">
        <dgm:presLayoutVars>
          <dgm:bulletEnabled val="1"/>
        </dgm:presLayoutVars>
      </dgm:prSet>
      <dgm:spPr/>
    </dgm:pt>
    <dgm:pt modelId="{BF9E61BE-1347-4CFF-B829-39A4616B6D66}" type="pres">
      <dgm:prSet presAssocID="{6A443906-9A0C-4CC7-871E-A4150F66107D}" presName="sibTrans" presStyleLbl="sibTrans1D1" presStyleIdx="8" presStyleCnt="9"/>
      <dgm:spPr/>
    </dgm:pt>
    <dgm:pt modelId="{20D76C29-064F-4FF6-9D7C-10A07CD61587}" type="pres">
      <dgm:prSet presAssocID="{6A443906-9A0C-4CC7-871E-A4150F66107D}" presName="connectorText" presStyleLbl="sibTrans1D1" presStyleIdx="8" presStyleCnt="9"/>
      <dgm:spPr/>
    </dgm:pt>
    <dgm:pt modelId="{75FE905B-CC01-4497-ADDF-918418B42B68}" type="pres">
      <dgm:prSet presAssocID="{6B878052-4F21-438C-8D18-D316E10F7B89}" presName="node" presStyleLbl="node1" presStyleIdx="9" presStyleCnt="10">
        <dgm:presLayoutVars>
          <dgm:bulletEnabled val="1"/>
        </dgm:presLayoutVars>
      </dgm:prSet>
      <dgm:spPr/>
    </dgm:pt>
  </dgm:ptLst>
  <dgm:cxnLst>
    <dgm:cxn modelId="{B7AE3A09-717E-4937-8769-B9CC0EA1F6B0}" type="presOf" srcId="{A2965090-AC56-4315-A5D5-4F088CBF0A8A}" destId="{EC21540A-1FB0-483F-B785-57E16C1AB970}" srcOrd="0" destOrd="0" presId="urn:microsoft.com/office/officeart/2016/7/layout/RepeatingBendingProcessNew"/>
    <dgm:cxn modelId="{84D08109-B218-4949-99DF-6D3AF979EC50}" type="presOf" srcId="{E5EC819F-82A0-471C-8EF5-535D6C4D7FD0}" destId="{B6ACE501-9C8F-4673-AD77-B2DB53DE5F1B}" srcOrd="0" destOrd="0" presId="urn:microsoft.com/office/officeart/2016/7/layout/RepeatingBendingProcessNew"/>
    <dgm:cxn modelId="{30EC210C-8BFE-4FFB-B0D7-DC0F29547EA6}" type="presOf" srcId="{10AA70D7-784C-4120-AB4F-3F7C680DC90D}" destId="{E043EFFD-F95E-418A-8BE0-06723F8B5166}" srcOrd="1" destOrd="0" presId="urn:microsoft.com/office/officeart/2016/7/layout/RepeatingBendingProcessNew"/>
    <dgm:cxn modelId="{2A79A20D-5FC0-4650-B070-7D4F157284E9}" type="presOf" srcId="{6B878052-4F21-438C-8D18-D316E10F7B89}" destId="{75FE905B-CC01-4497-ADDF-918418B42B68}" srcOrd="0" destOrd="0" presId="urn:microsoft.com/office/officeart/2016/7/layout/RepeatingBendingProcessNew"/>
    <dgm:cxn modelId="{2F43481A-5434-4A82-B6E0-E81A378AE79B}" type="presOf" srcId="{A2965090-AC56-4315-A5D5-4F088CBF0A8A}" destId="{24E769CD-EA58-4F55-89D1-3889FCCCDC34}" srcOrd="1" destOrd="0" presId="urn:microsoft.com/office/officeart/2016/7/layout/RepeatingBendingProcessNew"/>
    <dgm:cxn modelId="{9C7D021E-1CC5-47C1-96E9-F725E03F4F8F}" type="presOf" srcId="{BC065532-8799-40C9-9663-D1242D757D61}" destId="{758571E3-8318-45E6-8348-D3928DF7744B}" srcOrd="0" destOrd="0" presId="urn:microsoft.com/office/officeart/2016/7/layout/RepeatingBendingProcessNew"/>
    <dgm:cxn modelId="{88F70E32-D789-4F22-8B2D-5BAABB0CFB32}" srcId="{64CCADF2-C89C-477C-B129-0A47AA7D7983}" destId="{497AF37F-1DC2-4558-9924-C06F0CA83A97}" srcOrd="4" destOrd="0" parTransId="{44A22D32-0D5C-4CCB-ADA1-D325BC00A0A7}" sibTransId="{A2965090-AC56-4315-A5D5-4F088CBF0A8A}"/>
    <dgm:cxn modelId="{E3745133-EF21-4B34-9646-C353459650D0}" srcId="{64CCADF2-C89C-477C-B129-0A47AA7D7983}" destId="{6B878052-4F21-438C-8D18-D316E10F7B89}" srcOrd="9" destOrd="0" parTransId="{DA07E6B1-26E5-4F4F-9475-6E70D51E7478}" sibTransId="{C10EB037-B846-44F2-A3C0-B48A4A85B5DB}"/>
    <dgm:cxn modelId="{4DC68C33-64BA-482D-AABC-A6C3CE8A3101}" srcId="{64CCADF2-C89C-477C-B129-0A47AA7D7983}" destId="{AEA43FBA-5050-4734-A113-59DD5B9AAE85}" srcOrd="3" destOrd="0" parTransId="{D7A55897-8BDC-4AEE-82EB-8DD57D04BDAF}" sibTransId="{FE3FC083-6DDA-489B-B1F6-BF4355CBD256}"/>
    <dgm:cxn modelId="{F9849D36-8D17-4332-8034-7CD545B01681}" type="presOf" srcId="{64CCADF2-C89C-477C-B129-0A47AA7D7983}" destId="{44513B4A-CA08-41F4-9D95-860D886CDFE3}" srcOrd="0" destOrd="0" presId="urn:microsoft.com/office/officeart/2016/7/layout/RepeatingBendingProcessNew"/>
    <dgm:cxn modelId="{FC5DCC37-9EE4-4F3C-9E63-2AC4FDED46E9}" type="presOf" srcId="{6A443906-9A0C-4CC7-871E-A4150F66107D}" destId="{20D76C29-064F-4FF6-9D7C-10A07CD61587}" srcOrd="1" destOrd="0" presId="urn:microsoft.com/office/officeart/2016/7/layout/RepeatingBendingProcessNew"/>
    <dgm:cxn modelId="{32BD1C3D-F458-4F4B-8268-C268DA68369C}" type="presOf" srcId="{AAE95623-AEDF-481A-ABE0-C97A18F2C815}" destId="{6D140AA8-67A0-4C58-B130-DD3398AD668C}" srcOrd="0" destOrd="0" presId="urn:microsoft.com/office/officeart/2016/7/layout/RepeatingBendingProcessNew"/>
    <dgm:cxn modelId="{1FF3FF42-EF1F-4A25-9297-AA4E2A73AFD6}" type="presOf" srcId="{AAE95623-AEDF-481A-ABE0-C97A18F2C815}" destId="{510037C4-7383-451F-A3F0-C712DE24108F}" srcOrd="1" destOrd="0" presId="urn:microsoft.com/office/officeart/2016/7/layout/RepeatingBendingProcessNew"/>
    <dgm:cxn modelId="{77AA4E45-85E1-4293-894C-9BE596ADEFCD}" type="presOf" srcId="{AEA43FBA-5050-4734-A113-59DD5B9AAE85}" destId="{7ED50E96-852F-45F3-88DA-12A809B53CE8}" srcOrd="0" destOrd="0" presId="urn:microsoft.com/office/officeart/2016/7/layout/RepeatingBendingProcessNew"/>
    <dgm:cxn modelId="{70330E63-0E6D-4A77-91A9-63DF6DC7FC5B}" type="presOf" srcId="{0B78EFFC-DA1C-4EB7-B3D8-95DEBA10B99E}" destId="{EBD119C4-AC15-45EE-8F9B-51CF6F3E8172}" srcOrd="0" destOrd="0" presId="urn:microsoft.com/office/officeart/2016/7/layout/RepeatingBendingProcessNew"/>
    <dgm:cxn modelId="{50211E68-F6DF-4206-ADB3-0E2EA0906161}" type="presOf" srcId="{FE3FC083-6DDA-489B-B1F6-BF4355CBD256}" destId="{51F677E8-66DD-4672-A324-464D3AD7A3C2}" srcOrd="1" destOrd="0" presId="urn:microsoft.com/office/officeart/2016/7/layout/RepeatingBendingProcessNew"/>
    <dgm:cxn modelId="{27662F6E-7DAE-4A22-A57B-46C1341A3526}" type="presOf" srcId="{5AB25E70-9D15-4FC1-9B47-FD2CBCF046B2}" destId="{8802D0D9-F5CD-4788-AC64-E339467A62FE}" srcOrd="0" destOrd="0" presId="urn:microsoft.com/office/officeart/2016/7/layout/RepeatingBendingProcessNew"/>
    <dgm:cxn modelId="{386FA16F-6E99-40DF-952E-61D052914696}" type="presOf" srcId="{509F1C8A-A03A-42A8-AF43-ACB98C9B6B93}" destId="{3AD3E9CA-C593-4023-8533-8EEDCBFB0F29}" srcOrd="0" destOrd="0" presId="urn:microsoft.com/office/officeart/2016/7/layout/RepeatingBendingProcessNew"/>
    <dgm:cxn modelId="{B25A127B-32F3-4B8C-80DC-FA7809870A31}" type="presOf" srcId="{ACA8B9B7-D89B-49ED-9017-1344C7B638C7}" destId="{CAA4A62C-264F-42DA-AD77-2F9C086CBC6C}" srcOrd="0" destOrd="0" presId="urn:microsoft.com/office/officeart/2016/7/layout/RepeatingBendingProcessNew"/>
    <dgm:cxn modelId="{2D0BD18A-D875-4C9E-AA04-878882DC8E12}" srcId="{64CCADF2-C89C-477C-B129-0A47AA7D7983}" destId="{E5EC819F-82A0-471C-8EF5-535D6C4D7FD0}" srcOrd="5" destOrd="0" parTransId="{11828DE2-13E2-455D-A36D-B44409B32EF1}" sibTransId="{AAE95623-AEDF-481A-ABE0-C97A18F2C815}"/>
    <dgm:cxn modelId="{82681F8E-9116-468D-AB9F-8B5978200194}" type="presOf" srcId="{FE3FC083-6DDA-489B-B1F6-BF4355CBD256}" destId="{A65F2384-3D50-4D8F-8E5C-6C283E3BDC97}" srcOrd="0" destOrd="0" presId="urn:microsoft.com/office/officeart/2016/7/layout/RepeatingBendingProcessNew"/>
    <dgm:cxn modelId="{CD812A90-794D-4913-868C-BDCD96E71BA7}" type="presOf" srcId="{BC065532-8799-40C9-9663-D1242D757D61}" destId="{DC7EC051-99A2-4F61-9BBB-DACD570F6835}" srcOrd="1" destOrd="0" presId="urn:microsoft.com/office/officeart/2016/7/layout/RepeatingBendingProcessNew"/>
    <dgm:cxn modelId="{A2B71098-457C-4A49-9375-2F57424E5027}" srcId="{64CCADF2-C89C-477C-B129-0A47AA7D7983}" destId="{C280516B-7E23-47EC-A44A-E0730E2C4F69}" srcOrd="0" destOrd="0" parTransId="{B6DE9D79-96FD-4834-B710-3011F6FE7CDD}" sibTransId="{CB1189BE-3B6F-41EA-B0C9-FFCD396F7C16}"/>
    <dgm:cxn modelId="{81157598-38AE-433B-8B43-6AF88E969444}" type="presOf" srcId="{F5512331-E279-4E3F-BB30-738A6E87501D}" destId="{77176777-51C4-495D-A7E4-2B189E88B118}" srcOrd="0" destOrd="0" presId="urn:microsoft.com/office/officeart/2016/7/layout/RepeatingBendingProcessNew"/>
    <dgm:cxn modelId="{36898A9B-DE0B-4C27-B536-6265B58EC57C}" type="presOf" srcId="{8ECDDE28-90C0-485F-AA18-9E15F67B8824}" destId="{C4182523-FF93-47DA-B67F-9630BBCD443A}" srcOrd="0" destOrd="0" presId="urn:microsoft.com/office/officeart/2016/7/layout/RepeatingBendingProcessNew"/>
    <dgm:cxn modelId="{16BEAAA1-9CBA-4DB3-B169-E7938CB2131B}" srcId="{64CCADF2-C89C-477C-B129-0A47AA7D7983}" destId="{ACA8B9B7-D89B-49ED-9017-1344C7B638C7}" srcOrd="8" destOrd="0" parTransId="{E06957B2-D374-4A50-8F22-35B8BA3EF1F7}" sibTransId="{6A443906-9A0C-4CC7-871E-A4150F66107D}"/>
    <dgm:cxn modelId="{19B346AB-F86F-45CF-89F6-44E82EBBCEB8}" type="presOf" srcId="{497AF37F-1DC2-4558-9924-C06F0CA83A97}" destId="{EC5C445A-2F3F-4FD2-ABA5-E5DD86CFED4D}" srcOrd="0" destOrd="0" presId="urn:microsoft.com/office/officeart/2016/7/layout/RepeatingBendingProcessNew"/>
    <dgm:cxn modelId="{AAE80BAF-C012-4CC8-A635-C91D4CE3F3EA}" type="presOf" srcId="{509F1C8A-A03A-42A8-AF43-ACB98C9B6B93}" destId="{0BEA4AEA-A3DE-4E3F-8EE5-E18B0BF1891D}" srcOrd="1" destOrd="0" presId="urn:microsoft.com/office/officeart/2016/7/layout/RepeatingBendingProcessNew"/>
    <dgm:cxn modelId="{4EB0ECB1-43B7-4472-B45E-E12D2206D1F7}" srcId="{64CCADF2-C89C-477C-B129-0A47AA7D7983}" destId="{F5512331-E279-4E3F-BB30-738A6E87501D}" srcOrd="1" destOrd="0" parTransId="{6B5FACA2-27B6-41C5-BB1E-EDBAE6791800}" sibTransId="{10AA70D7-784C-4120-AB4F-3F7C680DC90D}"/>
    <dgm:cxn modelId="{4A52A9C0-07F4-4469-9689-4F233F7DF2B5}" type="presOf" srcId="{CB1189BE-3B6F-41EA-B0C9-FFCD396F7C16}" destId="{A44EB6CC-06CC-4379-8F29-10C6B2BD4016}" srcOrd="0" destOrd="0" presId="urn:microsoft.com/office/officeart/2016/7/layout/RepeatingBendingProcessNew"/>
    <dgm:cxn modelId="{9976F0C0-7E83-4063-8425-C300A38028FE}" srcId="{64CCADF2-C89C-477C-B129-0A47AA7D7983}" destId="{0B78EFFC-DA1C-4EB7-B3D8-95DEBA10B99E}" srcOrd="7" destOrd="0" parTransId="{FB37B972-2F32-4034-9F74-513A48B95C5F}" sibTransId="{509F1C8A-A03A-42A8-AF43-ACB98C9B6B93}"/>
    <dgm:cxn modelId="{500AD4C3-3529-482D-8716-70A72DADE2B4}" srcId="{64CCADF2-C89C-477C-B129-0A47AA7D7983}" destId="{5AB25E70-9D15-4FC1-9B47-FD2CBCF046B2}" srcOrd="6" destOrd="0" parTransId="{F1EFBC72-1DD6-4F03-8B37-EA9D6A870E1F}" sibTransId="{BC065532-8799-40C9-9663-D1242D757D61}"/>
    <dgm:cxn modelId="{75DE07C7-106C-4AA1-A281-8D5B5C4936A8}" type="presOf" srcId="{D84F308B-4C0D-47A0-AD7F-D2261C2E54B9}" destId="{5DDB2864-2B4F-46E5-BE1B-B7E24505E012}" srcOrd="1" destOrd="0" presId="urn:microsoft.com/office/officeart/2016/7/layout/RepeatingBendingProcessNew"/>
    <dgm:cxn modelId="{80CBC6CD-912D-49AE-B21A-74D53F0382EC}" type="presOf" srcId="{6A443906-9A0C-4CC7-871E-A4150F66107D}" destId="{BF9E61BE-1347-4CFF-B829-39A4616B6D66}" srcOrd="0" destOrd="0" presId="urn:microsoft.com/office/officeart/2016/7/layout/RepeatingBendingProcessNew"/>
    <dgm:cxn modelId="{D213DBD2-B1FE-4D6F-A8E5-CB2AD273F3B1}" type="presOf" srcId="{C280516B-7E23-47EC-A44A-E0730E2C4F69}" destId="{2FE865F0-2D90-453E-9668-1E5FAFC8C01E}" srcOrd="0" destOrd="0" presId="urn:microsoft.com/office/officeart/2016/7/layout/RepeatingBendingProcessNew"/>
    <dgm:cxn modelId="{988BD5E8-A7D9-4EBA-BF3A-E9A028AFF64A}" type="presOf" srcId="{CB1189BE-3B6F-41EA-B0C9-FFCD396F7C16}" destId="{53CFE0EE-8CEA-4322-BF8C-9873EF3AC856}" srcOrd="1" destOrd="0" presId="urn:microsoft.com/office/officeart/2016/7/layout/RepeatingBendingProcessNew"/>
    <dgm:cxn modelId="{D5A735E9-95FC-420A-A025-0043D783B769}" srcId="{64CCADF2-C89C-477C-B129-0A47AA7D7983}" destId="{8ECDDE28-90C0-485F-AA18-9E15F67B8824}" srcOrd="2" destOrd="0" parTransId="{77E4987A-6A9B-4AC0-A044-35865A67CC4E}" sibTransId="{D84F308B-4C0D-47A0-AD7F-D2261C2E54B9}"/>
    <dgm:cxn modelId="{D12E73E9-5FDA-4553-80FA-5E19F38D1845}" type="presOf" srcId="{D84F308B-4C0D-47A0-AD7F-D2261C2E54B9}" destId="{322AFC59-6A89-4BEB-92DA-45B30706FF34}" srcOrd="0" destOrd="0" presId="urn:microsoft.com/office/officeart/2016/7/layout/RepeatingBendingProcessNew"/>
    <dgm:cxn modelId="{DFD3FEF6-8AB3-4809-AC7A-6499D4533F32}" type="presOf" srcId="{10AA70D7-784C-4120-AB4F-3F7C680DC90D}" destId="{A552F00E-BFB2-4C7C-9882-AC51EA290E8C}" srcOrd="0" destOrd="0" presId="urn:microsoft.com/office/officeart/2016/7/layout/RepeatingBendingProcessNew"/>
    <dgm:cxn modelId="{F4A63DC5-D29E-413E-A0D5-562ED841A243}" type="presParOf" srcId="{44513B4A-CA08-41F4-9D95-860D886CDFE3}" destId="{2FE865F0-2D90-453E-9668-1E5FAFC8C01E}" srcOrd="0" destOrd="0" presId="urn:microsoft.com/office/officeart/2016/7/layout/RepeatingBendingProcessNew"/>
    <dgm:cxn modelId="{084D6BC0-F7CC-4C83-8C6F-AC12C00DB1E4}" type="presParOf" srcId="{44513B4A-CA08-41F4-9D95-860D886CDFE3}" destId="{A44EB6CC-06CC-4379-8F29-10C6B2BD4016}" srcOrd="1" destOrd="0" presId="urn:microsoft.com/office/officeart/2016/7/layout/RepeatingBendingProcessNew"/>
    <dgm:cxn modelId="{BD7620BC-42B3-4124-9FA1-B96EBD023847}" type="presParOf" srcId="{A44EB6CC-06CC-4379-8F29-10C6B2BD4016}" destId="{53CFE0EE-8CEA-4322-BF8C-9873EF3AC856}" srcOrd="0" destOrd="0" presId="urn:microsoft.com/office/officeart/2016/7/layout/RepeatingBendingProcessNew"/>
    <dgm:cxn modelId="{723D6AAD-4687-434A-A5F9-C867826091EB}" type="presParOf" srcId="{44513B4A-CA08-41F4-9D95-860D886CDFE3}" destId="{77176777-51C4-495D-A7E4-2B189E88B118}" srcOrd="2" destOrd="0" presId="urn:microsoft.com/office/officeart/2016/7/layout/RepeatingBendingProcessNew"/>
    <dgm:cxn modelId="{6ACFA195-5D37-4205-8825-1A3D12091FE9}" type="presParOf" srcId="{44513B4A-CA08-41F4-9D95-860D886CDFE3}" destId="{A552F00E-BFB2-4C7C-9882-AC51EA290E8C}" srcOrd="3" destOrd="0" presId="urn:microsoft.com/office/officeart/2016/7/layout/RepeatingBendingProcessNew"/>
    <dgm:cxn modelId="{604CEC47-3780-44EF-B761-0A26D17E55CA}" type="presParOf" srcId="{A552F00E-BFB2-4C7C-9882-AC51EA290E8C}" destId="{E043EFFD-F95E-418A-8BE0-06723F8B5166}" srcOrd="0" destOrd="0" presId="urn:microsoft.com/office/officeart/2016/7/layout/RepeatingBendingProcessNew"/>
    <dgm:cxn modelId="{545EF1D6-70B0-427B-9EAC-C36BE9989027}" type="presParOf" srcId="{44513B4A-CA08-41F4-9D95-860D886CDFE3}" destId="{C4182523-FF93-47DA-B67F-9630BBCD443A}" srcOrd="4" destOrd="0" presId="urn:microsoft.com/office/officeart/2016/7/layout/RepeatingBendingProcessNew"/>
    <dgm:cxn modelId="{1B41A0AD-E0FC-43B8-B6A8-022A9D1118C6}" type="presParOf" srcId="{44513B4A-CA08-41F4-9D95-860D886CDFE3}" destId="{322AFC59-6A89-4BEB-92DA-45B30706FF34}" srcOrd="5" destOrd="0" presId="urn:microsoft.com/office/officeart/2016/7/layout/RepeatingBendingProcessNew"/>
    <dgm:cxn modelId="{33927E75-B404-4D5E-82F4-4D3679F51153}" type="presParOf" srcId="{322AFC59-6A89-4BEB-92DA-45B30706FF34}" destId="{5DDB2864-2B4F-46E5-BE1B-B7E24505E012}" srcOrd="0" destOrd="0" presId="urn:microsoft.com/office/officeart/2016/7/layout/RepeatingBendingProcessNew"/>
    <dgm:cxn modelId="{35B54B66-9831-4D3F-BB85-48E5D3A4E1B8}" type="presParOf" srcId="{44513B4A-CA08-41F4-9D95-860D886CDFE3}" destId="{7ED50E96-852F-45F3-88DA-12A809B53CE8}" srcOrd="6" destOrd="0" presId="urn:microsoft.com/office/officeart/2016/7/layout/RepeatingBendingProcessNew"/>
    <dgm:cxn modelId="{246DF99C-68A9-4150-8D54-7046FD0744F7}" type="presParOf" srcId="{44513B4A-CA08-41F4-9D95-860D886CDFE3}" destId="{A65F2384-3D50-4D8F-8E5C-6C283E3BDC97}" srcOrd="7" destOrd="0" presId="urn:microsoft.com/office/officeart/2016/7/layout/RepeatingBendingProcessNew"/>
    <dgm:cxn modelId="{ECC00710-6C48-4959-BDAF-510BD037950D}" type="presParOf" srcId="{A65F2384-3D50-4D8F-8E5C-6C283E3BDC97}" destId="{51F677E8-66DD-4672-A324-464D3AD7A3C2}" srcOrd="0" destOrd="0" presId="urn:microsoft.com/office/officeart/2016/7/layout/RepeatingBendingProcessNew"/>
    <dgm:cxn modelId="{DC6F4C74-517F-4868-92C1-5C568D5EE2B2}" type="presParOf" srcId="{44513B4A-CA08-41F4-9D95-860D886CDFE3}" destId="{EC5C445A-2F3F-4FD2-ABA5-E5DD86CFED4D}" srcOrd="8" destOrd="0" presId="urn:microsoft.com/office/officeart/2016/7/layout/RepeatingBendingProcessNew"/>
    <dgm:cxn modelId="{0D857BD9-BEB5-4C72-A301-DFBA60B61E2F}" type="presParOf" srcId="{44513B4A-CA08-41F4-9D95-860D886CDFE3}" destId="{EC21540A-1FB0-483F-B785-57E16C1AB970}" srcOrd="9" destOrd="0" presId="urn:microsoft.com/office/officeart/2016/7/layout/RepeatingBendingProcessNew"/>
    <dgm:cxn modelId="{2C4D1907-A424-4562-B08D-A2AB25079EBC}" type="presParOf" srcId="{EC21540A-1FB0-483F-B785-57E16C1AB970}" destId="{24E769CD-EA58-4F55-89D1-3889FCCCDC34}" srcOrd="0" destOrd="0" presId="urn:microsoft.com/office/officeart/2016/7/layout/RepeatingBendingProcessNew"/>
    <dgm:cxn modelId="{05DF92D0-B67F-417E-ACB7-695DB3C69AB1}" type="presParOf" srcId="{44513B4A-CA08-41F4-9D95-860D886CDFE3}" destId="{B6ACE501-9C8F-4673-AD77-B2DB53DE5F1B}" srcOrd="10" destOrd="0" presId="urn:microsoft.com/office/officeart/2016/7/layout/RepeatingBendingProcessNew"/>
    <dgm:cxn modelId="{39757218-2D78-42F8-9815-4F852ECBFE4B}" type="presParOf" srcId="{44513B4A-CA08-41F4-9D95-860D886CDFE3}" destId="{6D140AA8-67A0-4C58-B130-DD3398AD668C}" srcOrd="11" destOrd="0" presId="urn:microsoft.com/office/officeart/2016/7/layout/RepeatingBendingProcessNew"/>
    <dgm:cxn modelId="{09638FCD-584E-49C7-842A-9D9403F6FCAE}" type="presParOf" srcId="{6D140AA8-67A0-4C58-B130-DD3398AD668C}" destId="{510037C4-7383-451F-A3F0-C712DE24108F}" srcOrd="0" destOrd="0" presId="urn:microsoft.com/office/officeart/2016/7/layout/RepeatingBendingProcessNew"/>
    <dgm:cxn modelId="{0227B2B9-7A29-4085-A8EF-41D98F95526A}" type="presParOf" srcId="{44513B4A-CA08-41F4-9D95-860D886CDFE3}" destId="{8802D0D9-F5CD-4788-AC64-E339467A62FE}" srcOrd="12" destOrd="0" presId="urn:microsoft.com/office/officeart/2016/7/layout/RepeatingBendingProcessNew"/>
    <dgm:cxn modelId="{A078E581-D454-49F1-85C2-350D7EF13BC5}" type="presParOf" srcId="{44513B4A-CA08-41F4-9D95-860D886CDFE3}" destId="{758571E3-8318-45E6-8348-D3928DF7744B}" srcOrd="13" destOrd="0" presId="urn:microsoft.com/office/officeart/2016/7/layout/RepeatingBendingProcessNew"/>
    <dgm:cxn modelId="{CDEFDC1A-2A33-4142-890F-79FE2E0013AB}" type="presParOf" srcId="{758571E3-8318-45E6-8348-D3928DF7744B}" destId="{DC7EC051-99A2-4F61-9BBB-DACD570F6835}" srcOrd="0" destOrd="0" presId="urn:microsoft.com/office/officeart/2016/7/layout/RepeatingBendingProcessNew"/>
    <dgm:cxn modelId="{BAAE6CFF-E1BE-4DDE-BD6A-24780FB56C00}" type="presParOf" srcId="{44513B4A-CA08-41F4-9D95-860D886CDFE3}" destId="{EBD119C4-AC15-45EE-8F9B-51CF6F3E8172}" srcOrd="14" destOrd="0" presId="urn:microsoft.com/office/officeart/2016/7/layout/RepeatingBendingProcessNew"/>
    <dgm:cxn modelId="{79AC8009-7192-4F13-A91F-22A5DB9B2B9A}" type="presParOf" srcId="{44513B4A-CA08-41F4-9D95-860D886CDFE3}" destId="{3AD3E9CA-C593-4023-8533-8EEDCBFB0F29}" srcOrd="15" destOrd="0" presId="urn:microsoft.com/office/officeart/2016/7/layout/RepeatingBendingProcessNew"/>
    <dgm:cxn modelId="{26DAF0DC-0DF5-4287-8B89-DBB3F9A74FE9}" type="presParOf" srcId="{3AD3E9CA-C593-4023-8533-8EEDCBFB0F29}" destId="{0BEA4AEA-A3DE-4E3F-8EE5-E18B0BF1891D}" srcOrd="0" destOrd="0" presId="urn:microsoft.com/office/officeart/2016/7/layout/RepeatingBendingProcessNew"/>
    <dgm:cxn modelId="{1D431C4A-799E-429F-A2AA-519693BC90C1}" type="presParOf" srcId="{44513B4A-CA08-41F4-9D95-860D886CDFE3}" destId="{CAA4A62C-264F-42DA-AD77-2F9C086CBC6C}" srcOrd="16" destOrd="0" presId="urn:microsoft.com/office/officeart/2016/7/layout/RepeatingBendingProcessNew"/>
    <dgm:cxn modelId="{0F50B474-76C2-44E2-8364-B54B7D214ADF}" type="presParOf" srcId="{44513B4A-CA08-41F4-9D95-860D886CDFE3}" destId="{BF9E61BE-1347-4CFF-B829-39A4616B6D66}" srcOrd="17" destOrd="0" presId="urn:microsoft.com/office/officeart/2016/7/layout/RepeatingBendingProcessNew"/>
    <dgm:cxn modelId="{A2AF59A4-F88A-416E-81BB-4E1821BD444A}" type="presParOf" srcId="{BF9E61BE-1347-4CFF-B829-39A4616B6D66}" destId="{20D76C29-064F-4FF6-9D7C-10A07CD61587}" srcOrd="0" destOrd="0" presId="urn:microsoft.com/office/officeart/2016/7/layout/RepeatingBendingProcessNew"/>
    <dgm:cxn modelId="{83F3CD09-0A2E-4C8A-9EA5-CE0DA81C8D83}" type="presParOf" srcId="{44513B4A-CA08-41F4-9D95-860D886CDFE3}" destId="{75FE905B-CC01-4497-ADDF-918418B42B68}" srcOrd="1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F8476A8-31A1-4B17-930C-358EA9BDD43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94BAB66-31B9-4F91-83C0-5E86FC515C3E}">
      <dgm:prSet/>
      <dgm:spPr/>
      <dgm:t>
        <a:bodyPr/>
        <a:lstStyle/>
        <a:p>
          <a:r>
            <a:rPr lang="en-NG"/>
            <a:t>unable to obtain user GPS coordinates for more accurate tracking of visitor whereabouts.</a:t>
          </a:r>
          <a:endParaRPr lang="en-US"/>
        </a:p>
      </dgm:t>
    </dgm:pt>
    <dgm:pt modelId="{10251F62-F7F8-489F-9818-BCE8DD542E8F}" type="parTrans" cxnId="{95F346FC-C11E-46D8-9A0D-A1C575074D25}">
      <dgm:prSet/>
      <dgm:spPr/>
      <dgm:t>
        <a:bodyPr/>
        <a:lstStyle/>
        <a:p>
          <a:endParaRPr lang="en-US"/>
        </a:p>
      </dgm:t>
    </dgm:pt>
    <dgm:pt modelId="{F29B00A6-ACDA-48B1-8F10-D186ED24A6AB}" type="sibTrans" cxnId="{95F346FC-C11E-46D8-9A0D-A1C575074D25}">
      <dgm:prSet/>
      <dgm:spPr/>
      <dgm:t>
        <a:bodyPr/>
        <a:lstStyle/>
        <a:p>
          <a:endParaRPr lang="en-US"/>
        </a:p>
      </dgm:t>
    </dgm:pt>
    <dgm:pt modelId="{8AA57C7E-7E19-4AA5-BF54-3593DA07FB15}">
      <dgm:prSet/>
      <dgm:spPr/>
      <dgm:t>
        <a:bodyPr/>
        <a:lstStyle/>
        <a:p>
          <a:r>
            <a:rPr lang="en-NG"/>
            <a:t>The resident-handyman service request module's picture upload feature is still underdeveloped.</a:t>
          </a:r>
          <a:endParaRPr lang="en-US"/>
        </a:p>
      </dgm:t>
    </dgm:pt>
    <dgm:pt modelId="{63041D71-CDFD-44A3-8161-CEB4B45DB664}" type="parTrans" cxnId="{762AC8E3-DBFD-4606-A4DE-4FE0EE945486}">
      <dgm:prSet/>
      <dgm:spPr/>
      <dgm:t>
        <a:bodyPr/>
        <a:lstStyle/>
        <a:p>
          <a:endParaRPr lang="en-US"/>
        </a:p>
      </dgm:t>
    </dgm:pt>
    <dgm:pt modelId="{157B12D2-442D-496C-B7CA-14A8EB570244}" type="sibTrans" cxnId="{762AC8E3-DBFD-4606-A4DE-4FE0EE945486}">
      <dgm:prSet/>
      <dgm:spPr/>
      <dgm:t>
        <a:bodyPr/>
        <a:lstStyle/>
        <a:p>
          <a:endParaRPr lang="en-US"/>
        </a:p>
      </dgm:t>
    </dgm:pt>
    <dgm:pt modelId="{87209A1B-B28D-4893-8A5E-7302FE58EE17}">
      <dgm:prSet/>
      <dgm:spPr/>
      <dgm:t>
        <a:bodyPr/>
        <a:lstStyle/>
        <a:p>
          <a:r>
            <a:rPr lang="en-NG" dirty="0"/>
            <a:t>Residents and security personnel can view real-time updates on "Online" or "Offline" status indications.</a:t>
          </a:r>
          <a:endParaRPr lang="en-US" dirty="0"/>
        </a:p>
      </dgm:t>
    </dgm:pt>
    <dgm:pt modelId="{2C13BB15-904A-469D-9EED-C493E80DBDB2}" type="parTrans" cxnId="{94953CAC-26DE-4181-9289-2DE5FB08FAE0}">
      <dgm:prSet/>
      <dgm:spPr/>
      <dgm:t>
        <a:bodyPr/>
        <a:lstStyle/>
        <a:p>
          <a:endParaRPr lang="en-US"/>
        </a:p>
      </dgm:t>
    </dgm:pt>
    <dgm:pt modelId="{7EE6A298-CBED-4FC1-BBC7-CDFB8772D3E2}" type="sibTrans" cxnId="{94953CAC-26DE-4181-9289-2DE5FB08FAE0}">
      <dgm:prSet/>
      <dgm:spPr/>
      <dgm:t>
        <a:bodyPr/>
        <a:lstStyle/>
        <a:p>
          <a:endParaRPr lang="en-US"/>
        </a:p>
      </dgm:t>
    </dgm:pt>
    <dgm:pt modelId="{4DBF7A7D-B30A-44EC-A19B-2E76F5F1B4A9}">
      <dgm:prSet/>
      <dgm:spPr/>
      <dgm:t>
        <a:bodyPr/>
        <a:lstStyle/>
        <a:p>
          <a:r>
            <a:rPr lang="en-NG" dirty="0"/>
            <a:t>Instantaneous email alerts for visitation updates, bill production, and approvals.</a:t>
          </a:r>
          <a:endParaRPr lang="en-US" dirty="0"/>
        </a:p>
      </dgm:t>
    </dgm:pt>
    <dgm:pt modelId="{29CA54FF-5B27-474D-B14C-6D99C897F778}" type="parTrans" cxnId="{78CC7309-F111-4880-BEEC-8FA09A103EA7}">
      <dgm:prSet/>
      <dgm:spPr/>
      <dgm:t>
        <a:bodyPr/>
        <a:lstStyle/>
        <a:p>
          <a:endParaRPr lang="en-US"/>
        </a:p>
      </dgm:t>
    </dgm:pt>
    <dgm:pt modelId="{ED0BDF56-5A08-4D7C-9C1F-83804D8ACA9E}" type="sibTrans" cxnId="{78CC7309-F111-4880-BEEC-8FA09A103EA7}">
      <dgm:prSet/>
      <dgm:spPr/>
      <dgm:t>
        <a:bodyPr/>
        <a:lstStyle/>
        <a:p>
          <a:endParaRPr lang="en-US"/>
        </a:p>
      </dgm:t>
    </dgm:pt>
    <dgm:pt modelId="{9BB3B49E-BBA6-46F5-A73B-4C847CD0F246}">
      <dgm:prSet/>
      <dgm:spPr/>
      <dgm:t>
        <a:bodyPr/>
        <a:lstStyle/>
        <a:p>
          <a:r>
            <a:rPr lang="en-NG" dirty="0"/>
            <a:t>scan barcodes or QR codes.</a:t>
          </a:r>
          <a:endParaRPr lang="en-US" dirty="0"/>
        </a:p>
      </dgm:t>
    </dgm:pt>
    <dgm:pt modelId="{A3F2A945-5C9D-45AF-B73B-3C800699B49D}" type="parTrans" cxnId="{AF8A326D-BB22-4EA4-85E1-442004CB2A20}">
      <dgm:prSet/>
      <dgm:spPr/>
      <dgm:t>
        <a:bodyPr/>
        <a:lstStyle/>
        <a:p>
          <a:endParaRPr lang="en-US"/>
        </a:p>
      </dgm:t>
    </dgm:pt>
    <dgm:pt modelId="{BECFC024-6AC7-4BCD-B32B-EB3B73D16F75}" type="sibTrans" cxnId="{AF8A326D-BB22-4EA4-85E1-442004CB2A20}">
      <dgm:prSet/>
      <dgm:spPr/>
      <dgm:t>
        <a:bodyPr/>
        <a:lstStyle/>
        <a:p>
          <a:endParaRPr lang="en-US"/>
        </a:p>
      </dgm:t>
    </dgm:pt>
    <dgm:pt modelId="{3E3580EF-DA6E-7748-AA11-DFE3AFFFF622}">
      <dgm:prSet/>
      <dgm:spPr/>
      <dgm:t>
        <a:bodyPr/>
        <a:lstStyle/>
        <a:p>
          <a:r>
            <a:rPr lang="en-GB" dirty="0"/>
            <a:t>Overall estate Announcement is also underdeveloped</a:t>
          </a:r>
        </a:p>
      </dgm:t>
    </dgm:pt>
    <dgm:pt modelId="{0E8D03AD-085C-6C47-ABF9-55620FE3B3DB}" type="parTrans" cxnId="{FDB53BD5-46CE-9C4F-B0FC-CDBDB93EE390}">
      <dgm:prSet/>
      <dgm:spPr/>
      <dgm:t>
        <a:bodyPr/>
        <a:lstStyle/>
        <a:p>
          <a:endParaRPr lang="en-GB"/>
        </a:p>
      </dgm:t>
    </dgm:pt>
    <dgm:pt modelId="{F4CA90B6-1DA1-994C-812A-122B68DACFD8}" type="sibTrans" cxnId="{FDB53BD5-46CE-9C4F-B0FC-CDBDB93EE390}">
      <dgm:prSet/>
      <dgm:spPr/>
      <dgm:t>
        <a:bodyPr/>
        <a:lstStyle/>
        <a:p>
          <a:endParaRPr lang="en-GB"/>
        </a:p>
      </dgm:t>
    </dgm:pt>
    <dgm:pt modelId="{4946DCB1-4C78-4F74-B602-0B762CBD9926}" type="pres">
      <dgm:prSet presAssocID="{CF8476A8-31A1-4B17-930C-358EA9BDD433}" presName="linear" presStyleCnt="0">
        <dgm:presLayoutVars>
          <dgm:animLvl val="lvl"/>
          <dgm:resizeHandles val="exact"/>
        </dgm:presLayoutVars>
      </dgm:prSet>
      <dgm:spPr/>
    </dgm:pt>
    <dgm:pt modelId="{7050D2A5-C9DE-4A3D-B70C-2AE99A92D110}" type="pres">
      <dgm:prSet presAssocID="{D94BAB66-31B9-4F91-83C0-5E86FC515C3E}" presName="parentText" presStyleLbl="node1" presStyleIdx="0" presStyleCnt="6">
        <dgm:presLayoutVars>
          <dgm:chMax val="0"/>
          <dgm:bulletEnabled val="1"/>
        </dgm:presLayoutVars>
      </dgm:prSet>
      <dgm:spPr/>
    </dgm:pt>
    <dgm:pt modelId="{6ACCC4C0-F99E-4A77-909D-5F6379525A96}" type="pres">
      <dgm:prSet presAssocID="{F29B00A6-ACDA-48B1-8F10-D186ED24A6AB}" presName="spacer" presStyleCnt="0"/>
      <dgm:spPr/>
    </dgm:pt>
    <dgm:pt modelId="{E5D9D8C2-6275-4610-AACC-ADFA46828DDE}" type="pres">
      <dgm:prSet presAssocID="{8AA57C7E-7E19-4AA5-BF54-3593DA07FB15}" presName="parentText" presStyleLbl="node1" presStyleIdx="1" presStyleCnt="6">
        <dgm:presLayoutVars>
          <dgm:chMax val="0"/>
          <dgm:bulletEnabled val="1"/>
        </dgm:presLayoutVars>
      </dgm:prSet>
      <dgm:spPr/>
    </dgm:pt>
    <dgm:pt modelId="{D7DCDD24-8CA5-48AD-A985-BF5A75D8C35F}" type="pres">
      <dgm:prSet presAssocID="{157B12D2-442D-496C-B7CA-14A8EB570244}" presName="spacer" presStyleCnt="0"/>
      <dgm:spPr/>
    </dgm:pt>
    <dgm:pt modelId="{29EC111E-2669-4E4E-BBBF-FC5851190FCF}" type="pres">
      <dgm:prSet presAssocID="{87209A1B-B28D-4893-8A5E-7302FE58EE17}" presName="parentText" presStyleLbl="node1" presStyleIdx="2" presStyleCnt="6">
        <dgm:presLayoutVars>
          <dgm:chMax val="0"/>
          <dgm:bulletEnabled val="1"/>
        </dgm:presLayoutVars>
      </dgm:prSet>
      <dgm:spPr/>
    </dgm:pt>
    <dgm:pt modelId="{C52FEB68-313F-45C5-AD8E-539D705FFCC0}" type="pres">
      <dgm:prSet presAssocID="{7EE6A298-CBED-4FC1-BBC7-CDFB8772D3E2}" presName="spacer" presStyleCnt="0"/>
      <dgm:spPr/>
    </dgm:pt>
    <dgm:pt modelId="{5B8CFD35-B602-4450-8797-FEB4FE00DFDB}" type="pres">
      <dgm:prSet presAssocID="{4DBF7A7D-B30A-44EC-A19B-2E76F5F1B4A9}" presName="parentText" presStyleLbl="node1" presStyleIdx="3" presStyleCnt="6">
        <dgm:presLayoutVars>
          <dgm:chMax val="0"/>
          <dgm:bulletEnabled val="1"/>
        </dgm:presLayoutVars>
      </dgm:prSet>
      <dgm:spPr/>
    </dgm:pt>
    <dgm:pt modelId="{03447EDE-E720-4922-97D8-7EC3D2CE25F8}" type="pres">
      <dgm:prSet presAssocID="{ED0BDF56-5A08-4D7C-9C1F-83804D8ACA9E}" presName="spacer" presStyleCnt="0"/>
      <dgm:spPr/>
    </dgm:pt>
    <dgm:pt modelId="{816697ED-06C2-4E38-85FC-72B6745B7618}" type="pres">
      <dgm:prSet presAssocID="{9BB3B49E-BBA6-46F5-A73B-4C847CD0F246}" presName="parentText" presStyleLbl="node1" presStyleIdx="4" presStyleCnt="6">
        <dgm:presLayoutVars>
          <dgm:chMax val="0"/>
          <dgm:bulletEnabled val="1"/>
        </dgm:presLayoutVars>
      </dgm:prSet>
      <dgm:spPr/>
    </dgm:pt>
    <dgm:pt modelId="{FEAF2A5E-DB6A-8149-8D47-BC3938E819E2}" type="pres">
      <dgm:prSet presAssocID="{BECFC024-6AC7-4BCD-B32B-EB3B73D16F75}" presName="spacer" presStyleCnt="0"/>
      <dgm:spPr/>
    </dgm:pt>
    <dgm:pt modelId="{409ED6B1-84F3-824A-9A47-7F1E8DCC9735}" type="pres">
      <dgm:prSet presAssocID="{3E3580EF-DA6E-7748-AA11-DFE3AFFFF622}" presName="parentText" presStyleLbl="node1" presStyleIdx="5" presStyleCnt="6" custScaleY="83302">
        <dgm:presLayoutVars>
          <dgm:chMax val="0"/>
          <dgm:bulletEnabled val="1"/>
        </dgm:presLayoutVars>
      </dgm:prSet>
      <dgm:spPr/>
    </dgm:pt>
  </dgm:ptLst>
  <dgm:cxnLst>
    <dgm:cxn modelId="{78CC7309-F111-4880-BEEC-8FA09A103EA7}" srcId="{CF8476A8-31A1-4B17-930C-358EA9BDD433}" destId="{4DBF7A7D-B30A-44EC-A19B-2E76F5F1B4A9}" srcOrd="3" destOrd="0" parTransId="{29CA54FF-5B27-474D-B14C-6D99C897F778}" sibTransId="{ED0BDF56-5A08-4D7C-9C1F-83804D8ACA9E}"/>
    <dgm:cxn modelId="{834EC12C-8695-47D1-A345-685C63D75AF7}" type="presOf" srcId="{9BB3B49E-BBA6-46F5-A73B-4C847CD0F246}" destId="{816697ED-06C2-4E38-85FC-72B6745B7618}" srcOrd="0" destOrd="0" presId="urn:microsoft.com/office/officeart/2005/8/layout/vList2"/>
    <dgm:cxn modelId="{B32A7A30-4238-4FB2-9A9F-6AD2D78F1D96}" type="presOf" srcId="{4DBF7A7D-B30A-44EC-A19B-2E76F5F1B4A9}" destId="{5B8CFD35-B602-4450-8797-FEB4FE00DFDB}" srcOrd="0" destOrd="0" presId="urn:microsoft.com/office/officeart/2005/8/layout/vList2"/>
    <dgm:cxn modelId="{92B2AF5A-2B64-4DF3-ABDC-6F2BCC6DB379}" type="presOf" srcId="{8AA57C7E-7E19-4AA5-BF54-3593DA07FB15}" destId="{E5D9D8C2-6275-4610-AACC-ADFA46828DDE}" srcOrd="0" destOrd="0" presId="urn:microsoft.com/office/officeart/2005/8/layout/vList2"/>
    <dgm:cxn modelId="{AF8A326D-BB22-4EA4-85E1-442004CB2A20}" srcId="{CF8476A8-31A1-4B17-930C-358EA9BDD433}" destId="{9BB3B49E-BBA6-46F5-A73B-4C847CD0F246}" srcOrd="4" destOrd="0" parTransId="{A3F2A945-5C9D-45AF-B73B-3C800699B49D}" sibTransId="{BECFC024-6AC7-4BCD-B32B-EB3B73D16F75}"/>
    <dgm:cxn modelId="{BC035471-895F-4F25-AFAF-81D5B79ADC32}" type="presOf" srcId="{D94BAB66-31B9-4F91-83C0-5E86FC515C3E}" destId="{7050D2A5-C9DE-4A3D-B70C-2AE99A92D110}" srcOrd="0" destOrd="0" presId="urn:microsoft.com/office/officeart/2005/8/layout/vList2"/>
    <dgm:cxn modelId="{39F10B87-764E-E14E-8549-25A94944CD09}" type="presOf" srcId="{3E3580EF-DA6E-7748-AA11-DFE3AFFFF622}" destId="{409ED6B1-84F3-824A-9A47-7F1E8DCC9735}" srcOrd="0" destOrd="0" presId="urn:microsoft.com/office/officeart/2005/8/layout/vList2"/>
    <dgm:cxn modelId="{7134B1AA-B9C5-4425-BED0-03638995D01F}" type="presOf" srcId="{87209A1B-B28D-4893-8A5E-7302FE58EE17}" destId="{29EC111E-2669-4E4E-BBBF-FC5851190FCF}" srcOrd="0" destOrd="0" presId="urn:microsoft.com/office/officeart/2005/8/layout/vList2"/>
    <dgm:cxn modelId="{94953CAC-26DE-4181-9289-2DE5FB08FAE0}" srcId="{CF8476A8-31A1-4B17-930C-358EA9BDD433}" destId="{87209A1B-B28D-4893-8A5E-7302FE58EE17}" srcOrd="2" destOrd="0" parTransId="{2C13BB15-904A-469D-9EED-C493E80DBDB2}" sibTransId="{7EE6A298-CBED-4FC1-BBC7-CDFB8772D3E2}"/>
    <dgm:cxn modelId="{FDB53BD5-46CE-9C4F-B0FC-CDBDB93EE390}" srcId="{CF8476A8-31A1-4B17-930C-358EA9BDD433}" destId="{3E3580EF-DA6E-7748-AA11-DFE3AFFFF622}" srcOrd="5" destOrd="0" parTransId="{0E8D03AD-085C-6C47-ABF9-55620FE3B3DB}" sibTransId="{F4CA90B6-1DA1-994C-812A-122B68DACFD8}"/>
    <dgm:cxn modelId="{762AC8E3-DBFD-4606-A4DE-4FE0EE945486}" srcId="{CF8476A8-31A1-4B17-930C-358EA9BDD433}" destId="{8AA57C7E-7E19-4AA5-BF54-3593DA07FB15}" srcOrd="1" destOrd="0" parTransId="{63041D71-CDFD-44A3-8161-CEB4B45DB664}" sibTransId="{157B12D2-442D-496C-B7CA-14A8EB570244}"/>
    <dgm:cxn modelId="{B0597AF2-0E9A-45DA-9427-65F9E5E8733E}" type="presOf" srcId="{CF8476A8-31A1-4B17-930C-358EA9BDD433}" destId="{4946DCB1-4C78-4F74-B602-0B762CBD9926}" srcOrd="0" destOrd="0" presId="urn:microsoft.com/office/officeart/2005/8/layout/vList2"/>
    <dgm:cxn modelId="{95F346FC-C11E-46D8-9A0D-A1C575074D25}" srcId="{CF8476A8-31A1-4B17-930C-358EA9BDD433}" destId="{D94BAB66-31B9-4F91-83C0-5E86FC515C3E}" srcOrd="0" destOrd="0" parTransId="{10251F62-F7F8-489F-9818-BCE8DD542E8F}" sibTransId="{F29B00A6-ACDA-48B1-8F10-D186ED24A6AB}"/>
    <dgm:cxn modelId="{FE1D4DA1-3385-4F1B-B0F0-CEF15B4FC3DC}" type="presParOf" srcId="{4946DCB1-4C78-4F74-B602-0B762CBD9926}" destId="{7050D2A5-C9DE-4A3D-B70C-2AE99A92D110}" srcOrd="0" destOrd="0" presId="urn:microsoft.com/office/officeart/2005/8/layout/vList2"/>
    <dgm:cxn modelId="{DB2CF3A9-CAB2-4868-AA9B-1B8E54159883}" type="presParOf" srcId="{4946DCB1-4C78-4F74-B602-0B762CBD9926}" destId="{6ACCC4C0-F99E-4A77-909D-5F6379525A96}" srcOrd="1" destOrd="0" presId="urn:microsoft.com/office/officeart/2005/8/layout/vList2"/>
    <dgm:cxn modelId="{0E2909C4-BD39-4A9F-BE74-25F8285D916E}" type="presParOf" srcId="{4946DCB1-4C78-4F74-B602-0B762CBD9926}" destId="{E5D9D8C2-6275-4610-AACC-ADFA46828DDE}" srcOrd="2" destOrd="0" presId="urn:microsoft.com/office/officeart/2005/8/layout/vList2"/>
    <dgm:cxn modelId="{254DDDCC-9E36-4E1B-AD51-3956D2BC9FE8}" type="presParOf" srcId="{4946DCB1-4C78-4F74-B602-0B762CBD9926}" destId="{D7DCDD24-8CA5-48AD-A985-BF5A75D8C35F}" srcOrd="3" destOrd="0" presId="urn:microsoft.com/office/officeart/2005/8/layout/vList2"/>
    <dgm:cxn modelId="{FA524431-5888-422F-8C4C-1F18794E815B}" type="presParOf" srcId="{4946DCB1-4C78-4F74-B602-0B762CBD9926}" destId="{29EC111E-2669-4E4E-BBBF-FC5851190FCF}" srcOrd="4" destOrd="0" presId="urn:microsoft.com/office/officeart/2005/8/layout/vList2"/>
    <dgm:cxn modelId="{B9A22750-4DA0-4C9F-87B4-37C78083BB11}" type="presParOf" srcId="{4946DCB1-4C78-4F74-B602-0B762CBD9926}" destId="{C52FEB68-313F-45C5-AD8E-539D705FFCC0}" srcOrd="5" destOrd="0" presId="urn:microsoft.com/office/officeart/2005/8/layout/vList2"/>
    <dgm:cxn modelId="{4E193C8C-91D8-4AFA-8725-9A37FBB635F1}" type="presParOf" srcId="{4946DCB1-4C78-4F74-B602-0B762CBD9926}" destId="{5B8CFD35-B602-4450-8797-FEB4FE00DFDB}" srcOrd="6" destOrd="0" presId="urn:microsoft.com/office/officeart/2005/8/layout/vList2"/>
    <dgm:cxn modelId="{3AD1C168-7144-4BF0-B9D8-2A3284557001}" type="presParOf" srcId="{4946DCB1-4C78-4F74-B602-0B762CBD9926}" destId="{03447EDE-E720-4922-97D8-7EC3D2CE25F8}" srcOrd="7" destOrd="0" presId="urn:microsoft.com/office/officeart/2005/8/layout/vList2"/>
    <dgm:cxn modelId="{BF7C9C55-62EF-4D9F-87BC-5AFBF7724642}" type="presParOf" srcId="{4946DCB1-4C78-4F74-B602-0B762CBD9926}" destId="{816697ED-06C2-4E38-85FC-72B6745B7618}" srcOrd="8" destOrd="0" presId="urn:microsoft.com/office/officeart/2005/8/layout/vList2"/>
    <dgm:cxn modelId="{D09DBAA3-3FF9-3542-89B7-1A87B273400E}" type="presParOf" srcId="{4946DCB1-4C78-4F74-B602-0B762CBD9926}" destId="{FEAF2A5E-DB6A-8149-8D47-BC3938E819E2}" srcOrd="9" destOrd="0" presId="urn:microsoft.com/office/officeart/2005/8/layout/vList2"/>
    <dgm:cxn modelId="{74B72094-55F0-B141-89E5-529F349EB3E2}" type="presParOf" srcId="{4946DCB1-4C78-4F74-B602-0B762CBD9926}" destId="{409ED6B1-84F3-824A-9A47-7F1E8DCC9735}"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F58B42-FCA6-4B08-AFE2-C0CDCFE43152}">
      <dsp:nvSpPr>
        <dsp:cNvPr id="0" name=""/>
        <dsp:cNvSpPr/>
      </dsp:nvSpPr>
      <dsp:spPr>
        <a:xfrm>
          <a:off x="0" y="96414"/>
          <a:ext cx="6261100" cy="722474"/>
        </a:xfrm>
        <a:prstGeom prst="roundRect">
          <a:avLst/>
        </a:prstGeom>
        <a:solidFill>
          <a:schemeClr val="accent1">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NG" sz="1900" b="1" i="0" kern="1200" baseline="0" dirty="0"/>
            <a:t>Unreliable Visitor Authentication</a:t>
          </a:r>
          <a:endParaRPr lang="en-US" sz="1900" kern="1200" dirty="0"/>
        </a:p>
      </dsp:txBody>
      <dsp:txXfrm>
        <a:off x="35268" y="131682"/>
        <a:ext cx="6190564" cy="651938"/>
      </dsp:txXfrm>
    </dsp:sp>
    <dsp:sp modelId="{542371C6-3C67-46A5-AA2B-D3D07C5CE13E}">
      <dsp:nvSpPr>
        <dsp:cNvPr id="0" name=""/>
        <dsp:cNvSpPr/>
      </dsp:nvSpPr>
      <dsp:spPr>
        <a:xfrm>
          <a:off x="0" y="873609"/>
          <a:ext cx="6261100" cy="722474"/>
        </a:xfrm>
        <a:prstGeom prst="roundRect">
          <a:avLst/>
        </a:prstGeom>
        <a:solidFill>
          <a:schemeClr val="accent1">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NG" sz="1900" b="1" i="0" kern="1200" baseline="0" dirty="0"/>
            <a:t>Slow and Inconvenient Manual Verification</a:t>
          </a:r>
          <a:endParaRPr lang="en-US" sz="1900" kern="1200" dirty="0"/>
        </a:p>
      </dsp:txBody>
      <dsp:txXfrm>
        <a:off x="35268" y="908877"/>
        <a:ext cx="6190564" cy="651938"/>
      </dsp:txXfrm>
    </dsp:sp>
    <dsp:sp modelId="{72F4B6E5-810D-430A-864C-7C2942A311E0}">
      <dsp:nvSpPr>
        <dsp:cNvPr id="0" name=""/>
        <dsp:cNvSpPr/>
      </dsp:nvSpPr>
      <dsp:spPr>
        <a:xfrm>
          <a:off x="0" y="1650805"/>
          <a:ext cx="6261100" cy="722474"/>
        </a:xfrm>
        <a:prstGeom prst="roundRect">
          <a:avLst/>
        </a:prstGeom>
        <a:solidFill>
          <a:schemeClr val="accent1">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NG" sz="1900" b="1" i="0" kern="1200" baseline="0" dirty="0"/>
            <a:t>Delayed Emergency Communication</a:t>
          </a:r>
          <a:endParaRPr lang="en-US" sz="1900" kern="1200" dirty="0"/>
        </a:p>
      </dsp:txBody>
      <dsp:txXfrm>
        <a:off x="35268" y="1686073"/>
        <a:ext cx="6190564" cy="651938"/>
      </dsp:txXfrm>
    </dsp:sp>
    <dsp:sp modelId="{27542454-2D52-467D-8B17-81FDFB9DFB50}">
      <dsp:nvSpPr>
        <dsp:cNvPr id="0" name=""/>
        <dsp:cNvSpPr/>
      </dsp:nvSpPr>
      <dsp:spPr>
        <a:xfrm>
          <a:off x="0" y="2428000"/>
          <a:ext cx="6261100" cy="722474"/>
        </a:xfrm>
        <a:prstGeom prst="roundRect">
          <a:avLst/>
        </a:prstGeom>
        <a:solidFill>
          <a:schemeClr val="accent1">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NG" sz="1900" b="1" i="0" kern="1200" baseline="0" dirty="0"/>
            <a:t>Lack of </a:t>
          </a:r>
          <a:r>
            <a:rPr lang="en-US" sz="1900" b="1" i="0" kern="1200" baseline="0" dirty="0"/>
            <a:t>a </a:t>
          </a:r>
          <a:r>
            <a:rPr lang="en-NG" sz="1900" b="1" i="0" kern="1200" baseline="0" dirty="0"/>
            <a:t>Structured Platform for Maintenance Requests</a:t>
          </a:r>
          <a:endParaRPr lang="en-US" sz="1900" kern="1200" dirty="0"/>
        </a:p>
      </dsp:txBody>
      <dsp:txXfrm>
        <a:off x="35268" y="2463268"/>
        <a:ext cx="6190564" cy="651938"/>
      </dsp:txXfrm>
    </dsp:sp>
    <dsp:sp modelId="{3A622D39-900E-40E1-B4CD-0D74D5D51C63}">
      <dsp:nvSpPr>
        <dsp:cNvPr id="0" name=""/>
        <dsp:cNvSpPr/>
      </dsp:nvSpPr>
      <dsp:spPr>
        <a:xfrm>
          <a:off x="0" y="3205194"/>
          <a:ext cx="6261100" cy="722474"/>
        </a:xfrm>
        <a:prstGeom prst="roundRect">
          <a:avLst/>
        </a:prstGeom>
        <a:solidFill>
          <a:schemeClr val="accent1">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NG" sz="1900" b="1" i="0" kern="1200" baseline="0" dirty="0"/>
            <a:t>Poor Record-Keeping by Administrators</a:t>
          </a:r>
          <a:endParaRPr lang="en-US" sz="1900" kern="1200" dirty="0"/>
        </a:p>
      </dsp:txBody>
      <dsp:txXfrm>
        <a:off x="35268" y="3240462"/>
        <a:ext cx="6190564" cy="651938"/>
      </dsp:txXfrm>
    </dsp:sp>
    <dsp:sp modelId="{CAEA214B-508D-42CD-A612-2C9B2E0C9E31}">
      <dsp:nvSpPr>
        <dsp:cNvPr id="0" name=""/>
        <dsp:cNvSpPr/>
      </dsp:nvSpPr>
      <dsp:spPr>
        <a:xfrm>
          <a:off x="0" y="3982389"/>
          <a:ext cx="6261100" cy="722474"/>
        </a:xfrm>
        <a:prstGeom prst="roundRect">
          <a:avLst/>
        </a:prstGeom>
        <a:solidFill>
          <a:schemeClr val="accent1">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NG" sz="1900" b="1" i="0" kern="1200" baseline="0" dirty="0"/>
            <a:t>Dependence on Manual Operations</a:t>
          </a:r>
          <a:endParaRPr lang="en-US" sz="1900" kern="1200" dirty="0"/>
        </a:p>
      </dsp:txBody>
      <dsp:txXfrm>
        <a:off x="35268" y="4017657"/>
        <a:ext cx="6190564" cy="651938"/>
      </dsp:txXfrm>
    </dsp:sp>
    <dsp:sp modelId="{87430B1B-8FE0-4545-8A61-2D3AB1E31E8E}">
      <dsp:nvSpPr>
        <dsp:cNvPr id="0" name=""/>
        <dsp:cNvSpPr/>
      </dsp:nvSpPr>
      <dsp:spPr>
        <a:xfrm>
          <a:off x="0" y="4759585"/>
          <a:ext cx="6261100" cy="722474"/>
        </a:xfrm>
        <a:prstGeom prst="roundRect">
          <a:avLst/>
        </a:prstGeom>
        <a:solidFill>
          <a:schemeClr val="accent1">
            <a:lumMod val="75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NG" sz="1900" b="1" i="0" kern="1200" baseline="0" dirty="0"/>
            <a:t>Lack of a Digital System</a:t>
          </a:r>
          <a:endParaRPr lang="en-US" sz="1900" kern="1200" dirty="0"/>
        </a:p>
      </dsp:txBody>
      <dsp:txXfrm>
        <a:off x="35268" y="4794853"/>
        <a:ext cx="6190564" cy="6519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0E2D54-917E-432E-940C-A62BF35D6DB2}">
      <dsp:nvSpPr>
        <dsp:cNvPr id="0" name=""/>
        <dsp:cNvSpPr/>
      </dsp:nvSpPr>
      <dsp:spPr>
        <a:xfrm>
          <a:off x="0" y="320277"/>
          <a:ext cx="5955658" cy="504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45E6FD15-364C-44E0-9E3D-A3B411225935}">
      <dsp:nvSpPr>
        <dsp:cNvPr id="0" name=""/>
        <dsp:cNvSpPr/>
      </dsp:nvSpPr>
      <dsp:spPr>
        <a:xfrm>
          <a:off x="297782" y="25077"/>
          <a:ext cx="4168960" cy="590399"/>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7577" tIns="0" rIns="157577" bIns="0" numCol="1" spcCol="1270" anchor="ctr" anchorCtr="0">
          <a:noAutofit/>
        </a:bodyPr>
        <a:lstStyle/>
        <a:p>
          <a:pPr marL="0" lvl="0" indent="0" algn="l" defTabSz="889000">
            <a:lnSpc>
              <a:spcPct val="90000"/>
            </a:lnSpc>
            <a:spcBef>
              <a:spcPct val="0"/>
            </a:spcBef>
            <a:spcAft>
              <a:spcPct val="35000"/>
            </a:spcAft>
            <a:buNone/>
          </a:pPr>
          <a:r>
            <a:rPr lang="en-US" sz="2000" kern="1200" dirty="0"/>
            <a:t>Enhanced Security</a:t>
          </a:r>
        </a:p>
      </dsp:txBody>
      <dsp:txXfrm>
        <a:off x="326603" y="53898"/>
        <a:ext cx="4111318" cy="532757"/>
      </dsp:txXfrm>
    </dsp:sp>
    <dsp:sp modelId="{6DD7821C-F501-43A7-90A6-FEFD86E8A2F7}">
      <dsp:nvSpPr>
        <dsp:cNvPr id="0" name=""/>
        <dsp:cNvSpPr/>
      </dsp:nvSpPr>
      <dsp:spPr>
        <a:xfrm>
          <a:off x="0" y="1227477"/>
          <a:ext cx="5955658" cy="504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5B9BEF0E-35A6-4A8D-BD7F-AFAD5E1B63DB}">
      <dsp:nvSpPr>
        <dsp:cNvPr id="0" name=""/>
        <dsp:cNvSpPr/>
      </dsp:nvSpPr>
      <dsp:spPr>
        <a:xfrm>
          <a:off x="297782" y="932277"/>
          <a:ext cx="4168960" cy="590399"/>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7577" tIns="0" rIns="157577" bIns="0" numCol="1" spcCol="1270" anchor="ctr" anchorCtr="0">
          <a:noAutofit/>
        </a:bodyPr>
        <a:lstStyle/>
        <a:p>
          <a:pPr marL="0" lvl="0" indent="0" algn="l" defTabSz="889000">
            <a:lnSpc>
              <a:spcPct val="90000"/>
            </a:lnSpc>
            <a:spcBef>
              <a:spcPct val="0"/>
            </a:spcBef>
            <a:spcAft>
              <a:spcPct val="35000"/>
            </a:spcAft>
            <a:buNone/>
          </a:pPr>
          <a:r>
            <a:rPr lang="en-US" sz="2000" kern="1200" dirty="0"/>
            <a:t>Efficient Communication</a:t>
          </a:r>
        </a:p>
      </dsp:txBody>
      <dsp:txXfrm>
        <a:off x="326603" y="961098"/>
        <a:ext cx="4111318" cy="532757"/>
      </dsp:txXfrm>
    </dsp:sp>
    <dsp:sp modelId="{41D3D80C-F9E1-461E-AD20-40CC97321EE0}">
      <dsp:nvSpPr>
        <dsp:cNvPr id="0" name=""/>
        <dsp:cNvSpPr/>
      </dsp:nvSpPr>
      <dsp:spPr>
        <a:xfrm>
          <a:off x="0" y="2134677"/>
          <a:ext cx="5955658" cy="504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7D078DA4-FDB1-4D32-9409-59B63050F9C3}">
      <dsp:nvSpPr>
        <dsp:cNvPr id="0" name=""/>
        <dsp:cNvSpPr/>
      </dsp:nvSpPr>
      <dsp:spPr>
        <a:xfrm>
          <a:off x="297782" y="1839477"/>
          <a:ext cx="4168960" cy="590399"/>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7577" tIns="0" rIns="157577" bIns="0" numCol="1" spcCol="1270" anchor="ctr" anchorCtr="0">
          <a:noAutofit/>
        </a:bodyPr>
        <a:lstStyle/>
        <a:p>
          <a:pPr marL="0" lvl="0" indent="0" algn="l" defTabSz="889000">
            <a:lnSpc>
              <a:spcPct val="90000"/>
            </a:lnSpc>
            <a:spcBef>
              <a:spcPct val="0"/>
            </a:spcBef>
            <a:spcAft>
              <a:spcPct val="35000"/>
            </a:spcAft>
            <a:buNone/>
          </a:pPr>
          <a:r>
            <a:rPr lang="en-US" sz="2000" kern="1200" dirty="0"/>
            <a:t> Convenience for Residents.</a:t>
          </a:r>
        </a:p>
      </dsp:txBody>
      <dsp:txXfrm>
        <a:off x="326603" y="1868298"/>
        <a:ext cx="4111318" cy="532757"/>
      </dsp:txXfrm>
    </dsp:sp>
    <dsp:sp modelId="{6AF71637-4907-4DFD-8282-E7BF03B8A239}">
      <dsp:nvSpPr>
        <dsp:cNvPr id="0" name=""/>
        <dsp:cNvSpPr/>
      </dsp:nvSpPr>
      <dsp:spPr>
        <a:xfrm>
          <a:off x="0" y="3041876"/>
          <a:ext cx="5955658" cy="504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A65F661F-5386-4908-9D97-18CED63DCAA3}">
      <dsp:nvSpPr>
        <dsp:cNvPr id="0" name=""/>
        <dsp:cNvSpPr/>
      </dsp:nvSpPr>
      <dsp:spPr>
        <a:xfrm>
          <a:off x="297782" y="2746677"/>
          <a:ext cx="4168960" cy="590399"/>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7577" tIns="0" rIns="157577" bIns="0" numCol="1" spcCol="1270" anchor="ctr" anchorCtr="0">
          <a:noAutofit/>
        </a:bodyPr>
        <a:lstStyle/>
        <a:p>
          <a:pPr marL="0" lvl="0" indent="0" algn="l" defTabSz="889000">
            <a:lnSpc>
              <a:spcPct val="90000"/>
            </a:lnSpc>
            <a:spcBef>
              <a:spcPct val="0"/>
            </a:spcBef>
            <a:spcAft>
              <a:spcPct val="35000"/>
            </a:spcAft>
            <a:buNone/>
          </a:pPr>
          <a:r>
            <a:rPr lang="en-US" sz="2000" kern="1200" dirty="0"/>
            <a:t>Transparency for Administrators</a:t>
          </a:r>
        </a:p>
      </dsp:txBody>
      <dsp:txXfrm>
        <a:off x="326603" y="2775498"/>
        <a:ext cx="4111318" cy="532757"/>
      </dsp:txXfrm>
    </dsp:sp>
    <dsp:sp modelId="{01E604A1-8BB9-4FE3-A157-AE81FD90F4A4}">
      <dsp:nvSpPr>
        <dsp:cNvPr id="0" name=""/>
        <dsp:cNvSpPr/>
      </dsp:nvSpPr>
      <dsp:spPr>
        <a:xfrm>
          <a:off x="0" y="3949076"/>
          <a:ext cx="5955658" cy="504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A1D2ACEB-CAB1-496A-B2E2-A7919951BAF9}">
      <dsp:nvSpPr>
        <dsp:cNvPr id="0" name=""/>
        <dsp:cNvSpPr/>
      </dsp:nvSpPr>
      <dsp:spPr>
        <a:xfrm>
          <a:off x="297782" y="3653876"/>
          <a:ext cx="4168960" cy="590399"/>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7577" tIns="0" rIns="157577" bIns="0" numCol="1" spcCol="1270" anchor="ctr" anchorCtr="0">
          <a:noAutofit/>
        </a:bodyPr>
        <a:lstStyle/>
        <a:p>
          <a:pPr marL="0" lvl="0" indent="0" algn="l" defTabSz="889000">
            <a:lnSpc>
              <a:spcPct val="90000"/>
            </a:lnSpc>
            <a:spcBef>
              <a:spcPct val="0"/>
            </a:spcBef>
            <a:spcAft>
              <a:spcPct val="35000"/>
            </a:spcAft>
            <a:buNone/>
          </a:pPr>
          <a:r>
            <a:rPr lang="en-US" sz="2000" kern="1200" dirty="0"/>
            <a:t> Better Record Keeping</a:t>
          </a:r>
        </a:p>
      </dsp:txBody>
      <dsp:txXfrm>
        <a:off x="326603" y="3682697"/>
        <a:ext cx="4111318" cy="532757"/>
      </dsp:txXfrm>
    </dsp:sp>
    <dsp:sp modelId="{05714D10-0A38-4ABF-9705-A5197B204DD2}">
      <dsp:nvSpPr>
        <dsp:cNvPr id="0" name=""/>
        <dsp:cNvSpPr/>
      </dsp:nvSpPr>
      <dsp:spPr>
        <a:xfrm>
          <a:off x="0" y="4856276"/>
          <a:ext cx="5955658" cy="504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59C1DF87-47DF-4C67-9915-746A1BF5906B}">
      <dsp:nvSpPr>
        <dsp:cNvPr id="0" name=""/>
        <dsp:cNvSpPr/>
      </dsp:nvSpPr>
      <dsp:spPr>
        <a:xfrm>
          <a:off x="297782" y="4561076"/>
          <a:ext cx="4168960" cy="590399"/>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7577" tIns="0" rIns="157577" bIns="0" numCol="1" spcCol="1270" anchor="ctr" anchorCtr="0">
          <a:noAutofit/>
        </a:bodyPr>
        <a:lstStyle/>
        <a:p>
          <a:pPr marL="0" lvl="0" indent="0" algn="l" defTabSz="889000">
            <a:lnSpc>
              <a:spcPct val="90000"/>
            </a:lnSpc>
            <a:spcBef>
              <a:spcPct val="0"/>
            </a:spcBef>
            <a:spcAft>
              <a:spcPct val="35000"/>
            </a:spcAft>
            <a:buNone/>
          </a:pPr>
          <a:r>
            <a:rPr lang="en-US" sz="2000" kern="1200" dirty="0"/>
            <a:t>Scalability</a:t>
          </a:r>
        </a:p>
      </dsp:txBody>
      <dsp:txXfrm>
        <a:off x="326603" y="4589897"/>
        <a:ext cx="4111318" cy="5327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4EB6CC-06CC-4379-8F29-10C6B2BD4016}">
      <dsp:nvSpPr>
        <dsp:cNvPr id="0" name=""/>
        <dsp:cNvSpPr/>
      </dsp:nvSpPr>
      <dsp:spPr>
        <a:xfrm>
          <a:off x="1832322" y="995447"/>
          <a:ext cx="389642" cy="91440"/>
        </a:xfrm>
        <a:custGeom>
          <a:avLst/>
          <a:gdLst/>
          <a:ahLst/>
          <a:cxnLst/>
          <a:rect l="0" t="0" r="0" b="0"/>
          <a:pathLst>
            <a:path>
              <a:moveTo>
                <a:pt x="0" y="45720"/>
              </a:moveTo>
              <a:lnTo>
                <a:pt x="389642" y="45720"/>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16637" y="1039066"/>
        <a:ext cx="21012" cy="4202"/>
      </dsp:txXfrm>
    </dsp:sp>
    <dsp:sp modelId="{2FE865F0-2D90-453E-9668-1E5FAFC8C01E}">
      <dsp:nvSpPr>
        <dsp:cNvPr id="0" name=""/>
        <dsp:cNvSpPr/>
      </dsp:nvSpPr>
      <dsp:spPr>
        <a:xfrm>
          <a:off x="6980" y="493025"/>
          <a:ext cx="1827141" cy="1096285"/>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9531" tIns="93979" rIns="89531" bIns="93979" numCol="1" spcCol="1270" anchor="ctr" anchorCtr="0">
          <a:noAutofit/>
        </a:bodyPr>
        <a:lstStyle/>
        <a:p>
          <a:pPr marL="0" lvl="0" indent="0" algn="ctr" defTabSz="1066800">
            <a:lnSpc>
              <a:spcPct val="90000"/>
            </a:lnSpc>
            <a:spcBef>
              <a:spcPct val="0"/>
            </a:spcBef>
            <a:spcAft>
              <a:spcPct val="35000"/>
            </a:spcAft>
            <a:buNone/>
          </a:pPr>
          <a:r>
            <a:rPr lang="en-US" sz="2400" kern="1200"/>
            <a:t>StarUML</a:t>
          </a:r>
        </a:p>
      </dsp:txBody>
      <dsp:txXfrm>
        <a:off x="6980" y="493025"/>
        <a:ext cx="1827141" cy="1096285"/>
      </dsp:txXfrm>
    </dsp:sp>
    <dsp:sp modelId="{A552F00E-BFB2-4C7C-9882-AC51EA290E8C}">
      <dsp:nvSpPr>
        <dsp:cNvPr id="0" name=""/>
        <dsp:cNvSpPr/>
      </dsp:nvSpPr>
      <dsp:spPr>
        <a:xfrm>
          <a:off x="4079706" y="995447"/>
          <a:ext cx="389642" cy="91440"/>
        </a:xfrm>
        <a:custGeom>
          <a:avLst/>
          <a:gdLst/>
          <a:ahLst/>
          <a:cxnLst/>
          <a:rect l="0" t="0" r="0" b="0"/>
          <a:pathLst>
            <a:path>
              <a:moveTo>
                <a:pt x="0" y="45720"/>
              </a:moveTo>
              <a:lnTo>
                <a:pt x="389642" y="45720"/>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64022" y="1039066"/>
        <a:ext cx="21012" cy="4202"/>
      </dsp:txXfrm>
    </dsp:sp>
    <dsp:sp modelId="{77176777-51C4-495D-A7E4-2B189E88B118}">
      <dsp:nvSpPr>
        <dsp:cNvPr id="0" name=""/>
        <dsp:cNvSpPr/>
      </dsp:nvSpPr>
      <dsp:spPr>
        <a:xfrm>
          <a:off x="2254365" y="493025"/>
          <a:ext cx="1827141" cy="1096285"/>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9531" tIns="93979" rIns="89531" bIns="93979" numCol="1" spcCol="1270" anchor="ctr" anchorCtr="0">
          <a:noAutofit/>
        </a:bodyPr>
        <a:lstStyle/>
        <a:p>
          <a:pPr marL="0" lvl="0" indent="0" algn="ctr" defTabSz="1066800">
            <a:lnSpc>
              <a:spcPct val="90000"/>
            </a:lnSpc>
            <a:spcBef>
              <a:spcPct val="0"/>
            </a:spcBef>
            <a:spcAft>
              <a:spcPct val="35000"/>
            </a:spcAft>
            <a:buNone/>
          </a:pPr>
          <a:r>
            <a:rPr lang="en-US" sz="2400" kern="1200"/>
            <a:t>Workbench</a:t>
          </a:r>
        </a:p>
      </dsp:txBody>
      <dsp:txXfrm>
        <a:off x="2254365" y="493025"/>
        <a:ext cx="1827141" cy="1096285"/>
      </dsp:txXfrm>
    </dsp:sp>
    <dsp:sp modelId="{322AFC59-6A89-4BEB-92DA-45B30706FF34}">
      <dsp:nvSpPr>
        <dsp:cNvPr id="0" name=""/>
        <dsp:cNvSpPr/>
      </dsp:nvSpPr>
      <dsp:spPr>
        <a:xfrm>
          <a:off x="6327091" y="995447"/>
          <a:ext cx="389642" cy="91440"/>
        </a:xfrm>
        <a:custGeom>
          <a:avLst/>
          <a:gdLst/>
          <a:ahLst/>
          <a:cxnLst/>
          <a:rect l="0" t="0" r="0" b="0"/>
          <a:pathLst>
            <a:path>
              <a:moveTo>
                <a:pt x="0" y="45720"/>
              </a:moveTo>
              <a:lnTo>
                <a:pt x="389642" y="45720"/>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11406" y="1039066"/>
        <a:ext cx="21012" cy="4202"/>
      </dsp:txXfrm>
    </dsp:sp>
    <dsp:sp modelId="{C4182523-FF93-47DA-B67F-9630BBCD443A}">
      <dsp:nvSpPr>
        <dsp:cNvPr id="0" name=""/>
        <dsp:cNvSpPr/>
      </dsp:nvSpPr>
      <dsp:spPr>
        <a:xfrm>
          <a:off x="4501749" y="493025"/>
          <a:ext cx="1827141" cy="1096285"/>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9531" tIns="93979" rIns="89531" bIns="93979" numCol="1" spcCol="1270" anchor="ctr" anchorCtr="0">
          <a:noAutofit/>
        </a:bodyPr>
        <a:lstStyle/>
        <a:p>
          <a:pPr marL="0" lvl="0" indent="0" algn="ctr" defTabSz="1066800">
            <a:lnSpc>
              <a:spcPct val="90000"/>
            </a:lnSpc>
            <a:spcBef>
              <a:spcPct val="0"/>
            </a:spcBef>
            <a:spcAft>
              <a:spcPct val="35000"/>
            </a:spcAft>
            <a:buNone/>
          </a:pPr>
          <a:r>
            <a:rPr lang="en-US" sz="2400" kern="1200"/>
            <a:t>Draw.oi</a:t>
          </a:r>
        </a:p>
      </dsp:txBody>
      <dsp:txXfrm>
        <a:off x="4501749" y="493025"/>
        <a:ext cx="1827141" cy="1096285"/>
      </dsp:txXfrm>
    </dsp:sp>
    <dsp:sp modelId="{A65F2384-3D50-4D8F-8E5C-6C283E3BDC97}">
      <dsp:nvSpPr>
        <dsp:cNvPr id="0" name=""/>
        <dsp:cNvSpPr/>
      </dsp:nvSpPr>
      <dsp:spPr>
        <a:xfrm>
          <a:off x="8574475" y="995447"/>
          <a:ext cx="389642" cy="91440"/>
        </a:xfrm>
        <a:custGeom>
          <a:avLst/>
          <a:gdLst/>
          <a:ahLst/>
          <a:cxnLst/>
          <a:rect l="0" t="0" r="0" b="0"/>
          <a:pathLst>
            <a:path>
              <a:moveTo>
                <a:pt x="0" y="45720"/>
              </a:moveTo>
              <a:lnTo>
                <a:pt x="389642" y="45720"/>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758791" y="1039066"/>
        <a:ext cx="21012" cy="4202"/>
      </dsp:txXfrm>
    </dsp:sp>
    <dsp:sp modelId="{7ED50E96-852F-45F3-88DA-12A809B53CE8}">
      <dsp:nvSpPr>
        <dsp:cNvPr id="0" name=""/>
        <dsp:cNvSpPr/>
      </dsp:nvSpPr>
      <dsp:spPr>
        <a:xfrm>
          <a:off x="6749134" y="493025"/>
          <a:ext cx="1827141" cy="1096285"/>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9531" tIns="93979" rIns="89531" bIns="93979" numCol="1" spcCol="1270" anchor="ctr" anchorCtr="0">
          <a:noAutofit/>
        </a:bodyPr>
        <a:lstStyle/>
        <a:p>
          <a:pPr marL="0" lvl="0" indent="0" algn="ctr" defTabSz="1066800">
            <a:lnSpc>
              <a:spcPct val="90000"/>
            </a:lnSpc>
            <a:spcBef>
              <a:spcPct val="0"/>
            </a:spcBef>
            <a:spcAft>
              <a:spcPct val="35000"/>
            </a:spcAft>
            <a:buNone/>
          </a:pPr>
          <a:r>
            <a:rPr lang="en-US" sz="2400" kern="1200"/>
            <a:t>Visual studio code</a:t>
          </a:r>
        </a:p>
      </dsp:txBody>
      <dsp:txXfrm>
        <a:off x="6749134" y="493025"/>
        <a:ext cx="1827141" cy="1096285"/>
      </dsp:txXfrm>
    </dsp:sp>
    <dsp:sp modelId="{EC21540A-1FB0-483F-B785-57E16C1AB970}">
      <dsp:nvSpPr>
        <dsp:cNvPr id="0" name=""/>
        <dsp:cNvSpPr/>
      </dsp:nvSpPr>
      <dsp:spPr>
        <a:xfrm>
          <a:off x="920551" y="1587510"/>
          <a:ext cx="8989537" cy="389642"/>
        </a:xfrm>
        <a:custGeom>
          <a:avLst/>
          <a:gdLst/>
          <a:ahLst/>
          <a:cxnLst/>
          <a:rect l="0" t="0" r="0" b="0"/>
          <a:pathLst>
            <a:path>
              <a:moveTo>
                <a:pt x="8989537" y="0"/>
              </a:moveTo>
              <a:lnTo>
                <a:pt x="8989537" y="211921"/>
              </a:lnTo>
              <a:lnTo>
                <a:pt x="0" y="211921"/>
              </a:lnTo>
              <a:lnTo>
                <a:pt x="0" y="389642"/>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90336" y="1780230"/>
        <a:ext cx="449967" cy="4202"/>
      </dsp:txXfrm>
    </dsp:sp>
    <dsp:sp modelId="{EC5C445A-2F3F-4FD2-ABA5-E5DD86CFED4D}">
      <dsp:nvSpPr>
        <dsp:cNvPr id="0" name=""/>
        <dsp:cNvSpPr/>
      </dsp:nvSpPr>
      <dsp:spPr>
        <a:xfrm>
          <a:off x="8996518" y="493025"/>
          <a:ext cx="1827141" cy="1096285"/>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9531" tIns="93979" rIns="89531" bIns="93979" numCol="1" spcCol="1270" anchor="ctr" anchorCtr="0">
          <a:noAutofit/>
        </a:bodyPr>
        <a:lstStyle/>
        <a:p>
          <a:pPr marL="0" lvl="0" indent="0" algn="ctr" defTabSz="1066800">
            <a:lnSpc>
              <a:spcPct val="90000"/>
            </a:lnSpc>
            <a:spcBef>
              <a:spcPct val="0"/>
            </a:spcBef>
            <a:spcAft>
              <a:spcPct val="35000"/>
            </a:spcAft>
            <a:buNone/>
          </a:pPr>
          <a:r>
            <a:rPr lang="en-US" sz="2400" kern="1200"/>
            <a:t>Git-Hub</a:t>
          </a:r>
        </a:p>
      </dsp:txBody>
      <dsp:txXfrm>
        <a:off x="8996518" y="493025"/>
        <a:ext cx="1827141" cy="1096285"/>
      </dsp:txXfrm>
    </dsp:sp>
    <dsp:sp modelId="{6D140AA8-67A0-4C58-B130-DD3398AD668C}">
      <dsp:nvSpPr>
        <dsp:cNvPr id="0" name=""/>
        <dsp:cNvSpPr/>
      </dsp:nvSpPr>
      <dsp:spPr>
        <a:xfrm>
          <a:off x="1832322" y="2511975"/>
          <a:ext cx="389642" cy="91440"/>
        </a:xfrm>
        <a:custGeom>
          <a:avLst/>
          <a:gdLst/>
          <a:ahLst/>
          <a:cxnLst/>
          <a:rect l="0" t="0" r="0" b="0"/>
          <a:pathLst>
            <a:path>
              <a:moveTo>
                <a:pt x="0" y="45720"/>
              </a:moveTo>
              <a:lnTo>
                <a:pt x="389642" y="45720"/>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16637" y="2555594"/>
        <a:ext cx="21012" cy="4202"/>
      </dsp:txXfrm>
    </dsp:sp>
    <dsp:sp modelId="{B6ACE501-9C8F-4673-AD77-B2DB53DE5F1B}">
      <dsp:nvSpPr>
        <dsp:cNvPr id="0" name=""/>
        <dsp:cNvSpPr/>
      </dsp:nvSpPr>
      <dsp:spPr>
        <a:xfrm>
          <a:off x="6980" y="2009552"/>
          <a:ext cx="1827141" cy="1096285"/>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9531" tIns="93979" rIns="89531" bIns="93979" numCol="1" spcCol="1270" anchor="ctr" anchorCtr="0">
          <a:noAutofit/>
        </a:bodyPr>
        <a:lstStyle/>
        <a:p>
          <a:pPr marL="0" lvl="0" indent="0" algn="ctr" defTabSz="1066800">
            <a:lnSpc>
              <a:spcPct val="90000"/>
            </a:lnSpc>
            <a:spcBef>
              <a:spcPct val="0"/>
            </a:spcBef>
            <a:spcAft>
              <a:spcPct val="35000"/>
            </a:spcAft>
            <a:buNone/>
          </a:pPr>
          <a:r>
            <a:rPr lang="en-US" sz="2400" kern="1200"/>
            <a:t>Python</a:t>
          </a:r>
        </a:p>
      </dsp:txBody>
      <dsp:txXfrm>
        <a:off x="6980" y="2009552"/>
        <a:ext cx="1827141" cy="1096285"/>
      </dsp:txXfrm>
    </dsp:sp>
    <dsp:sp modelId="{758571E3-8318-45E6-8348-D3928DF7744B}">
      <dsp:nvSpPr>
        <dsp:cNvPr id="0" name=""/>
        <dsp:cNvSpPr/>
      </dsp:nvSpPr>
      <dsp:spPr>
        <a:xfrm>
          <a:off x="4079706" y="2511975"/>
          <a:ext cx="389642" cy="91440"/>
        </a:xfrm>
        <a:custGeom>
          <a:avLst/>
          <a:gdLst/>
          <a:ahLst/>
          <a:cxnLst/>
          <a:rect l="0" t="0" r="0" b="0"/>
          <a:pathLst>
            <a:path>
              <a:moveTo>
                <a:pt x="0" y="45720"/>
              </a:moveTo>
              <a:lnTo>
                <a:pt x="389642" y="45720"/>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264022" y="2555594"/>
        <a:ext cx="21012" cy="4202"/>
      </dsp:txXfrm>
    </dsp:sp>
    <dsp:sp modelId="{8802D0D9-F5CD-4788-AC64-E339467A62FE}">
      <dsp:nvSpPr>
        <dsp:cNvPr id="0" name=""/>
        <dsp:cNvSpPr/>
      </dsp:nvSpPr>
      <dsp:spPr>
        <a:xfrm>
          <a:off x="2254365" y="2009552"/>
          <a:ext cx="1827141" cy="1096285"/>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9531" tIns="93979" rIns="89531" bIns="93979" numCol="1" spcCol="1270" anchor="ctr" anchorCtr="0">
          <a:noAutofit/>
        </a:bodyPr>
        <a:lstStyle/>
        <a:p>
          <a:pPr marL="0" lvl="0" indent="0" algn="ctr" defTabSz="1066800">
            <a:lnSpc>
              <a:spcPct val="90000"/>
            </a:lnSpc>
            <a:spcBef>
              <a:spcPct val="0"/>
            </a:spcBef>
            <a:spcAft>
              <a:spcPct val="35000"/>
            </a:spcAft>
            <a:buNone/>
          </a:pPr>
          <a:r>
            <a:rPr lang="en-US" sz="2400" kern="1200"/>
            <a:t>Django Rest Framework</a:t>
          </a:r>
        </a:p>
      </dsp:txBody>
      <dsp:txXfrm>
        <a:off x="2254365" y="2009552"/>
        <a:ext cx="1827141" cy="1096285"/>
      </dsp:txXfrm>
    </dsp:sp>
    <dsp:sp modelId="{3AD3E9CA-C593-4023-8533-8EEDCBFB0F29}">
      <dsp:nvSpPr>
        <dsp:cNvPr id="0" name=""/>
        <dsp:cNvSpPr/>
      </dsp:nvSpPr>
      <dsp:spPr>
        <a:xfrm>
          <a:off x="6327091" y="2511975"/>
          <a:ext cx="389642" cy="91440"/>
        </a:xfrm>
        <a:custGeom>
          <a:avLst/>
          <a:gdLst/>
          <a:ahLst/>
          <a:cxnLst/>
          <a:rect l="0" t="0" r="0" b="0"/>
          <a:pathLst>
            <a:path>
              <a:moveTo>
                <a:pt x="0" y="45720"/>
              </a:moveTo>
              <a:lnTo>
                <a:pt x="389642" y="45720"/>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511406" y="2555594"/>
        <a:ext cx="21012" cy="4202"/>
      </dsp:txXfrm>
    </dsp:sp>
    <dsp:sp modelId="{EBD119C4-AC15-45EE-8F9B-51CF6F3E8172}">
      <dsp:nvSpPr>
        <dsp:cNvPr id="0" name=""/>
        <dsp:cNvSpPr/>
      </dsp:nvSpPr>
      <dsp:spPr>
        <a:xfrm>
          <a:off x="4501749" y="2009552"/>
          <a:ext cx="1827141" cy="1096285"/>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9531" tIns="93979" rIns="89531" bIns="93979" numCol="1" spcCol="1270" anchor="ctr" anchorCtr="0">
          <a:noAutofit/>
        </a:bodyPr>
        <a:lstStyle/>
        <a:p>
          <a:pPr marL="0" lvl="0" indent="0" algn="ctr" defTabSz="1066800">
            <a:lnSpc>
              <a:spcPct val="90000"/>
            </a:lnSpc>
            <a:spcBef>
              <a:spcPct val="0"/>
            </a:spcBef>
            <a:spcAft>
              <a:spcPct val="35000"/>
            </a:spcAft>
            <a:buNone/>
          </a:pPr>
          <a:r>
            <a:rPr lang="en-US" sz="2400" kern="1200"/>
            <a:t>Next.js</a:t>
          </a:r>
        </a:p>
      </dsp:txBody>
      <dsp:txXfrm>
        <a:off x="4501749" y="2009552"/>
        <a:ext cx="1827141" cy="1096285"/>
      </dsp:txXfrm>
    </dsp:sp>
    <dsp:sp modelId="{BF9E61BE-1347-4CFF-B829-39A4616B6D66}">
      <dsp:nvSpPr>
        <dsp:cNvPr id="0" name=""/>
        <dsp:cNvSpPr/>
      </dsp:nvSpPr>
      <dsp:spPr>
        <a:xfrm>
          <a:off x="8574475" y="2511975"/>
          <a:ext cx="389642" cy="91440"/>
        </a:xfrm>
        <a:custGeom>
          <a:avLst/>
          <a:gdLst/>
          <a:ahLst/>
          <a:cxnLst/>
          <a:rect l="0" t="0" r="0" b="0"/>
          <a:pathLst>
            <a:path>
              <a:moveTo>
                <a:pt x="0" y="45720"/>
              </a:moveTo>
              <a:lnTo>
                <a:pt x="389642" y="45720"/>
              </a:lnTo>
            </a:path>
          </a:pathLst>
        </a:custGeom>
        <a:noFill/>
        <a:ln w="9525" cap="flat" cmpd="sng" algn="ctr">
          <a:solidFill>
            <a:schemeClr val="dk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758791" y="2555594"/>
        <a:ext cx="21012" cy="4202"/>
      </dsp:txXfrm>
    </dsp:sp>
    <dsp:sp modelId="{CAA4A62C-264F-42DA-AD77-2F9C086CBC6C}">
      <dsp:nvSpPr>
        <dsp:cNvPr id="0" name=""/>
        <dsp:cNvSpPr/>
      </dsp:nvSpPr>
      <dsp:spPr>
        <a:xfrm>
          <a:off x="6749134" y="2009552"/>
          <a:ext cx="1827141" cy="1096285"/>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9531" tIns="93979" rIns="89531" bIns="93979" numCol="1" spcCol="1270" anchor="ctr" anchorCtr="0">
          <a:noAutofit/>
        </a:bodyPr>
        <a:lstStyle/>
        <a:p>
          <a:pPr marL="0" lvl="0" indent="0" algn="ctr" defTabSz="1066800">
            <a:lnSpc>
              <a:spcPct val="90000"/>
            </a:lnSpc>
            <a:spcBef>
              <a:spcPct val="0"/>
            </a:spcBef>
            <a:spcAft>
              <a:spcPct val="35000"/>
            </a:spcAft>
            <a:buNone/>
          </a:pPr>
          <a:r>
            <a:rPr lang="en-US" sz="2400" kern="1200"/>
            <a:t>React Native</a:t>
          </a:r>
        </a:p>
      </dsp:txBody>
      <dsp:txXfrm>
        <a:off x="6749134" y="2009552"/>
        <a:ext cx="1827141" cy="1096285"/>
      </dsp:txXfrm>
    </dsp:sp>
    <dsp:sp modelId="{75FE905B-CC01-4497-ADDF-918418B42B68}">
      <dsp:nvSpPr>
        <dsp:cNvPr id="0" name=""/>
        <dsp:cNvSpPr/>
      </dsp:nvSpPr>
      <dsp:spPr>
        <a:xfrm>
          <a:off x="8996518" y="2009552"/>
          <a:ext cx="1827141" cy="1096285"/>
        </a:xfrm>
        <a:prstGeom prst="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9531" tIns="93979" rIns="89531" bIns="93979" numCol="1" spcCol="1270" anchor="ctr" anchorCtr="0">
          <a:noAutofit/>
        </a:bodyPr>
        <a:lstStyle/>
        <a:p>
          <a:pPr marL="0" lvl="0" indent="0" algn="ctr" defTabSz="1066800">
            <a:lnSpc>
              <a:spcPct val="90000"/>
            </a:lnSpc>
            <a:spcBef>
              <a:spcPct val="0"/>
            </a:spcBef>
            <a:spcAft>
              <a:spcPct val="35000"/>
            </a:spcAft>
            <a:buNone/>
          </a:pPr>
          <a:r>
            <a:rPr lang="en-US" sz="2400" kern="1200"/>
            <a:t>PostgreSQL</a:t>
          </a:r>
        </a:p>
      </dsp:txBody>
      <dsp:txXfrm>
        <a:off x="8996518" y="2009552"/>
        <a:ext cx="1827141" cy="10962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50D2A5-C9DE-4A3D-B70C-2AE99A92D110}">
      <dsp:nvSpPr>
        <dsp:cNvPr id="0" name=""/>
        <dsp:cNvSpPr/>
      </dsp:nvSpPr>
      <dsp:spPr>
        <a:xfrm>
          <a:off x="0" y="39410"/>
          <a:ext cx="11267169" cy="7224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NG" sz="1900" kern="1200"/>
            <a:t>unable to obtain user GPS coordinates for more accurate tracking of visitor whereabouts.</a:t>
          </a:r>
          <a:endParaRPr lang="en-US" sz="1900" kern="1200"/>
        </a:p>
      </dsp:txBody>
      <dsp:txXfrm>
        <a:off x="35268" y="74678"/>
        <a:ext cx="11196633" cy="651938"/>
      </dsp:txXfrm>
    </dsp:sp>
    <dsp:sp modelId="{E5D9D8C2-6275-4610-AACC-ADFA46828DDE}">
      <dsp:nvSpPr>
        <dsp:cNvPr id="0" name=""/>
        <dsp:cNvSpPr/>
      </dsp:nvSpPr>
      <dsp:spPr>
        <a:xfrm>
          <a:off x="0" y="816605"/>
          <a:ext cx="11267169" cy="7224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NG" sz="1900" kern="1200"/>
            <a:t>The resident-handyman service request module's picture upload feature is still underdeveloped.</a:t>
          </a:r>
          <a:endParaRPr lang="en-US" sz="1900" kern="1200"/>
        </a:p>
      </dsp:txBody>
      <dsp:txXfrm>
        <a:off x="35268" y="851873"/>
        <a:ext cx="11196633" cy="651938"/>
      </dsp:txXfrm>
    </dsp:sp>
    <dsp:sp modelId="{29EC111E-2669-4E4E-BBBF-FC5851190FCF}">
      <dsp:nvSpPr>
        <dsp:cNvPr id="0" name=""/>
        <dsp:cNvSpPr/>
      </dsp:nvSpPr>
      <dsp:spPr>
        <a:xfrm>
          <a:off x="0" y="1593800"/>
          <a:ext cx="11267169" cy="7224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NG" sz="1900" kern="1200" dirty="0"/>
            <a:t>Residents and security personnel can view real-time updates on "Online" or "Offline" status indications.</a:t>
          </a:r>
          <a:endParaRPr lang="en-US" sz="1900" kern="1200" dirty="0"/>
        </a:p>
      </dsp:txBody>
      <dsp:txXfrm>
        <a:off x="35268" y="1629068"/>
        <a:ext cx="11196633" cy="651938"/>
      </dsp:txXfrm>
    </dsp:sp>
    <dsp:sp modelId="{5B8CFD35-B602-4450-8797-FEB4FE00DFDB}">
      <dsp:nvSpPr>
        <dsp:cNvPr id="0" name=""/>
        <dsp:cNvSpPr/>
      </dsp:nvSpPr>
      <dsp:spPr>
        <a:xfrm>
          <a:off x="0" y="2370995"/>
          <a:ext cx="11267169" cy="7224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NG" sz="1900" kern="1200" dirty="0"/>
            <a:t>Instantaneous email alerts for visitation updates, bill production, and approvals.</a:t>
          </a:r>
          <a:endParaRPr lang="en-US" sz="1900" kern="1200" dirty="0"/>
        </a:p>
      </dsp:txBody>
      <dsp:txXfrm>
        <a:off x="35268" y="2406263"/>
        <a:ext cx="11196633" cy="651938"/>
      </dsp:txXfrm>
    </dsp:sp>
    <dsp:sp modelId="{816697ED-06C2-4E38-85FC-72B6745B7618}">
      <dsp:nvSpPr>
        <dsp:cNvPr id="0" name=""/>
        <dsp:cNvSpPr/>
      </dsp:nvSpPr>
      <dsp:spPr>
        <a:xfrm>
          <a:off x="0" y="3148190"/>
          <a:ext cx="11267169" cy="7224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NG" sz="1900" kern="1200" dirty="0"/>
            <a:t>scan barcodes or QR codes.</a:t>
          </a:r>
          <a:endParaRPr lang="en-US" sz="1900" kern="1200" dirty="0"/>
        </a:p>
      </dsp:txBody>
      <dsp:txXfrm>
        <a:off x="35268" y="3183458"/>
        <a:ext cx="11196633" cy="651938"/>
      </dsp:txXfrm>
    </dsp:sp>
    <dsp:sp modelId="{409ED6B1-84F3-824A-9A47-7F1E8DCC9735}">
      <dsp:nvSpPr>
        <dsp:cNvPr id="0" name=""/>
        <dsp:cNvSpPr/>
      </dsp:nvSpPr>
      <dsp:spPr>
        <a:xfrm>
          <a:off x="0" y="3925385"/>
          <a:ext cx="11267169" cy="60183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kern="1200" dirty="0"/>
            <a:t>Overall estate Announcement is also underdeveloped</a:t>
          </a:r>
        </a:p>
      </dsp:txBody>
      <dsp:txXfrm>
        <a:off x="29379" y="3954764"/>
        <a:ext cx="11208411" cy="5430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GB"/>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smtClean="0"/>
              <a:t>9/29/25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07285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BD862E7-95FA-4FC4-9EC5-DDBFA8DC7417}" type="datetimeFigureOut">
              <a:rPr lang="en-US" smtClean="0"/>
              <a:t>9/29/25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8275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DB987F2-A784-4F72-BB57-0E9EACDE722E}" type="datetimeFigureOut">
              <a:rPr lang="en-US" smtClean="0"/>
              <a:t>9/29/25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023564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0BBD51E-4B19-444E-85C0-DBD7EB6263F4}" type="datetimeFigureOut">
              <a:rPr lang="en-US" smtClean="0"/>
              <a:t>9/29/25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9454175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0D7255A-4AD5-4D3E-9A0A-689DA3BA976C}" type="datetimeFigureOut">
              <a:rPr lang="en-US" smtClean="0"/>
              <a:t>9/29/25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224080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GB"/>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3EE0AD15-87AC-45B2-9EE5-8D165AF83CD7}" type="datetimeFigureOut">
              <a:rPr lang="en-US" smtClean="0"/>
              <a:t>9/29/25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84735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FCC40CCD-F0D6-4CC2-A4C8-2D7D0D875F02}" type="datetimeFigureOut">
              <a:rPr lang="en-US" smtClean="0"/>
              <a:t>9/29/25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61686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smtClean="0"/>
              <a:t>9/29/25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377733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smtClean="0"/>
              <a:t>9/29/25</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57485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smtClean="0"/>
              <a:t>9/29/25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35038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GB"/>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9A00F7B-89C5-4DF7-A309-6263220147D4}" type="datetimeFigureOut">
              <a:rPr lang="en-US" smtClean="0"/>
              <a:t>9/29/25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1848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smtClean="0"/>
              <a:t>9/29/25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2688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GB"/>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smtClean="0"/>
              <a:t>9/29/25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46413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smtClean="0"/>
              <a:t>9/29/25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19069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smtClean="0"/>
              <a:t>9/29/25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14617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CDCB01F-D966-4C62-B900-0BE008A90C98}" type="datetimeFigureOut">
              <a:rPr lang="en-US" smtClean="0"/>
              <a:t>9/29/25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4678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GB"/>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5E73A0EA-7DC7-4964-BB97-B173EF3B859A}" type="datetimeFigureOut">
              <a:rPr lang="en-US" smtClean="0"/>
              <a:t>9/29/25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39859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smtClean="0"/>
              <a:t>9/29/25</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87538931"/>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81520-458F-BC70-CA25-49C94CB22D9D}"/>
              </a:ext>
            </a:extLst>
          </p:cNvPr>
          <p:cNvSpPr>
            <a:spLocks noGrp="1"/>
          </p:cNvSpPr>
          <p:nvPr>
            <p:ph type="ctrTitle"/>
          </p:nvPr>
        </p:nvSpPr>
        <p:spPr/>
        <p:txBody>
          <a:bodyPr/>
          <a:lstStyle/>
          <a:p>
            <a:r>
              <a:rPr lang="en-US" sz="4000"/>
              <a:t>DESIGN AND IMPLEMENTATION OF AN ESTATE VISITATION SYSTEM</a:t>
            </a:r>
            <a:endParaRPr lang="en-NG" sz="4000" dirty="0"/>
          </a:p>
        </p:txBody>
      </p:sp>
      <p:sp>
        <p:nvSpPr>
          <p:cNvPr id="3" name="Subtitle 2">
            <a:extLst>
              <a:ext uri="{FF2B5EF4-FFF2-40B4-BE49-F238E27FC236}">
                <a16:creationId xmlns:a16="http://schemas.microsoft.com/office/drawing/2014/main" id="{5D6715D4-CBDB-EC7E-368F-8FD6AB4E27D6}"/>
              </a:ext>
            </a:extLst>
          </p:cNvPr>
          <p:cNvSpPr>
            <a:spLocks noGrp="1"/>
          </p:cNvSpPr>
          <p:nvPr>
            <p:ph type="subTitle" idx="1"/>
          </p:nvPr>
        </p:nvSpPr>
        <p:spPr/>
        <p:txBody>
          <a:bodyPr>
            <a:normAutofit lnSpcReduction="10000"/>
          </a:bodyPr>
          <a:lstStyle/>
          <a:p>
            <a:r>
              <a:rPr lang="en-US"/>
              <a:t>BY: SADIK HASSAN BELLO</a:t>
            </a:r>
          </a:p>
          <a:p>
            <a:r>
              <a:rPr lang="en-US"/>
              <a:t>ID: BU/22C/IT/7888</a:t>
            </a:r>
          </a:p>
          <a:p>
            <a:r>
              <a:rPr lang="en-US"/>
              <a:t>DATE: 29/09/2025</a:t>
            </a:r>
            <a:endParaRPr lang="en-NG" dirty="0"/>
          </a:p>
        </p:txBody>
      </p:sp>
    </p:spTree>
    <p:extLst>
      <p:ext uri="{BB962C8B-B14F-4D97-AF65-F5344CB8AC3E}">
        <p14:creationId xmlns:p14="http://schemas.microsoft.com/office/powerpoint/2010/main" val="1054212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A81AD-A4D8-E126-E505-B50FADA426F2}"/>
              </a:ext>
            </a:extLst>
          </p:cNvPr>
          <p:cNvSpPr>
            <a:spLocks noGrp="1"/>
          </p:cNvSpPr>
          <p:nvPr>
            <p:ph type="title"/>
          </p:nvPr>
        </p:nvSpPr>
        <p:spPr/>
        <p:txBody>
          <a:bodyPr/>
          <a:lstStyle/>
          <a:p>
            <a:r>
              <a:rPr lang="en-US" dirty="0"/>
              <a:t>Use Case Diagram</a:t>
            </a:r>
            <a:endParaRPr lang="en-NG" dirty="0"/>
          </a:p>
        </p:txBody>
      </p:sp>
      <p:pic>
        <p:nvPicPr>
          <p:cNvPr id="4" name="Content Placeholder 3">
            <a:extLst>
              <a:ext uri="{FF2B5EF4-FFF2-40B4-BE49-F238E27FC236}">
                <a16:creationId xmlns:a16="http://schemas.microsoft.com/office/drawing/2014/main" id="{C65CA4E9-EDE1-9E76-A5B2-3B665F88001E}"/>
              </a:ext>
            </a:extLst>
          </p:cNvPr>
          <p:cNvPicPr>
            <a:picLocks noGrp="1" noChangeAspect="1"/>
          </p:cNvPicPr>
          <p:nvPr>
            <p:ph idx="1"/>
          </p:nvPr>
        </p:nvPicPr>
        <p:blipFill>
          <a:blip r:embed="rId2"/>
          <a:stretch>
            <a:fillRect/>
          </a:stretch>
        </p:blipFill>
        <p:spPr>
          <a:xfrm>
            <a:off x="3322093" y="2336800"/>
            <a:ext cx="4331790" cy="3598863"/>
          </a:xfrm>
          <a:prstGeom prst="rect">
            <a:avLst/>
          </a:prstGeom>
        </p:spPr>
      </p:pic>
    </p:spTree>
    <p:extLst>
      <p:ext uri="{BB962C8B-B14F-4D97-AF65-F5344CB8AC3E}">
        <p14:creationId xmlns:p14="http://schemas.microsoft.com/office/powerpoint/2010/main" val="193197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1C8B3-F3F9-C120-68E4-EC9A9C5CB7CF}"/>
              </a:ext>
            </a:extLst>
          </p:cNvPr>
          <p:cNvSpPr>
            <a:spLocks noGrp="1"/>
          </p:cNvSpPr>
          <p:nvPr>
            <p:ph type="title"/>
          </p:nvPr>
        </p:nvSpPr>
        <p:spPr/>
        <p:txBody>
          <a:bodyPr/>
          <a:lstStyle/>
          <a:p>
            <a:r>
              <a:rPr lang="en-US" dirty="0"/>
              <a:t>Control flow Diagram</a:t>
            </a:r>
            <a:endParaRPr lang="en-NG" dirty="0"/>
          </a:p>
        </p:txBody>
      </p:sp>
      <p:pic>
        <p:nvPicPr>
          <p:cNvPr id="4" name="Content Placeholder 3">
            <a:extLst>
              <a:ext uri="{FF2B5EF4-FFF2-40B4-BE49-F238E27FC236}">
                <a16:creationId xmlns:a16="http://schemas.microsoft.com/office/drawing/2014/main" id="{A2764412-0123-563C-3490-A6E3678762DE}"/>
              </a:ext>
            </a:extLst>
          </p:cNvPr>
          <p:cNvPicPr>
            <a:picLocks noGrp="1" noChangeAspect="1"/>
          </p:cNvPicPr>
          <p:nvPr>
            <p:ph idx="1"/>
          </p:nvPr>
        </p:nvPicPr>
        <p:blipFill>
          <a:blip r:embed="rId2"/>
          <a:stretch>
            <a:fillRect/>
          </a:stretch>
        </p:blipFill>
        <p:spPr>
          <a:xfrm>
            <a:off x="2768921" y="2336800"/>
            <a:ext cx="5438134" cy="3598863"/>
          </a:xfrm>
          <a:prstGeom prst="rect">
            <a:avLst/>
          </a:prstGeom>
        </p:spPr>
      </p:pic>
    </p:spTree>
    <p:extLst>
      <p:ext uri="{BB962C8B-B14F-4D97-AF65-F5344CB8AC3E}">
        <p14:creationId xmlns:p14="http://schemas.microsoft.com/office/powerpoint/2010/main" val="958080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8D748-CCC4-FB82-4D06-62B03042DB8C}"/>
              </a:ext>
            </a:extLst>
          </p:cNvPr>
          <p:cNvSpPr>
            <a:spLocks noGrp="1"/>
          </p:cNvSpPr>
          <p:nvPr>
            <p:ph type="title"/>
          </p:nvPr>
        </p:nvSpPr>
        <p:spPr/>
        <p:txBody>
          <a:bodyPr/>
          <a:lstStyle/>
          <a:p>
            <a:r>
              <a:rPr lang="en-US" dirty="0"/>
              <a:t>Entity Relationship Diagram</a:t>
            </a:r>
            <a:endParaRPr lang="en-NG" dirty="0"/>
          </a:p>
        </p:txBody>
      </p:sp>
      <p:pic>
        <p:nvPicPr>
          <p:cNvPr id="4" name="Content Placeholder 3">
            <a:extLst>
              <a:ext uri="{FF2B5EF4-FFF2-40B4-BE49-F238E27FC236}">
                <a16:creationId xmlns:a16="http://schemas.microsoft.com/office/drawing/2014/main" id="{8C219406-EDA2-1E42-7B80-2FF73B0652C4}"/>
              </a:ext>
            </a:extLst>
          </p:cNvPr>
          <p:cNvPicPr>
            <a:picLocks noGrp="1" noChangeAspect="1"/>
          </p:cNvPicPr>
          <p:nvPr>
            <p:ph idx="1"/>
          </p:nvPr>
        </p:nvPicPr>
        <p:blipFill>
          <a:blip r:embed="rId2"/>
          <a:stretch>
            <a:fillRect/>
          </a:stretch>
        </p:blipFill>
        <p:spPr>
          <a:xfrm>
            <a:off x="3057067" y="2336800"/>
            <a:ext cx="4861841" cy="3598863"/>
          </a:xfrm>
          <a:prstGeom prst="rect">
            <a:avLst/>
          </a:prstGeom>
        </p:spPr>
      </p:pic>
    </p:spTree>
    <p:extLst>
      <p:ext uri="{BB962C8B-B14F-4D97-AF65-F5344CB8AC3E}">
        <p14:creationId xmlns:p14="http://schemas.microsoft.com/office/powerpoint/2010/main" val="254146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3684C-D3D2-D9D5-B3E9-6BC97D2B0092}"/>
              </a:ext>
            </a:extLst>
          </p:cNvPr>
          <p:cNvSpPr>
            <a:spLocks noGrp="1"/>
          </p:cNvSpPr>
          <p:nvPr>
            <p:ph type="title"/>
          </p:nvPr>
        </p:nvSpPr>
        <p:spPr/>
        <p:txBody>
          <a:bodyPr/>
          <a:lstStyle/>
          <a:p>
            <a:r>
              <a:rPr lang="en-US" dirty="0"/>
              <a:t>Admin Activity Diagram</a:t>
            </a:r>
            <a:endParaRPr lang="en-NG" dirty="0"/>
          </a:p>
        </p:txBody>
      </p:sp>
      <p:pic>
        <p:nvPicPr>
          <p:cNvPr id="4" name="Content Placeholder 3">
            <a:extLst>
              <a:ext uri="{FF2B5EF4-FFF2-40B4-BE49-F238E27FC236}">
                <a16:creationId xmlns:a16="http://schemas.microsoft.com/office/drawing/2014/main" id="{737F9D14-88F4-84F7-510B-7ED0C40B9F9C}"/>
              </a:ext>
            </a:extLst>
          </p:cNvPr>
          <p:cNvPicPr>
            <a:picLocks noGrp="1" noChangeAspect="1"/>
          </p:cNvPicPr>
          <p:nvPr>
            <p:ph idx="1"/>
          </p:nvPr>
        </p:nvPicPr>
        <p:blipFill>
          <a:blip r:embed="rId2"/>
          <a:stretch>
            <a:fillRect/>
          </a:stretch>
        </p:blipFill>
        <p:spPr>
          <a:xfrm>
            <a:off x="2170444" y="2336800"/>
            <a:ext cx="6561573" cy="4224774"/>
          </a:xfrm>
          <a:prstGeom prst="rect">
            <a:avLst/>
          </a:prstGeom>
        </p:spPr>
      </p:pic>
    </p:spTree>
    <p:extLst>
      <p:ext uri="{BB962C8B-B14F-4D97-AF65-F5344CB8AC3E}">
        <p14:creationId xmlns:p14="http://schemas.microsoft.com/office/powerpoint/2010/main" val="2153038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126C8-A275-0508-2014-B50649799332}"/>
              </a:ext>
            </a:extLst>
          </p:cNvPr>
          <p:cNvSpPr>
            <a:spLocks noGrp="1"/>
          </p:cNvSpPr>
          <p:nvPr>
            <p:ph type="title"/>
          </p:nvPr>
        </p:nvSpPr>
        <p:spPr/>
        <p:txBody>
          <a:bodyPr/>
          <a:lstStyle/>
          <a:p>
            <a:r>
              <a:rPr lang="en-US" dirty="0"/>
              <a:t>Visitor Activity Diagram</a:t>
            </a:r>
            <a:endParaRPr lang="en-NG" dirty="0"/>
          </a:p>
        </p:txBody>
      </p:sp>
      <p:pic>
        <p:nvPicPr>
          <p:cNvPr id="4" name="Content Placeholder 3">
            <a:extLst>
              <a:ext uri="{FF2B5EF4-FFF2-40B4-BE49-F238E27FC236}">
                <a16:creationId xmlns:a16="http://schemas.microsoft.com/office/drawing/2014/main" id="{666296D2-7FFC-1486-79CA-A1A83D2F9D19}"/>
              </a:ext>
            </a:extLst>
          </p:cNvPr>
          <p:cNvPicPr>
            <a:picLocks noGrp="1" noChangeAspect="1"/>
          </p:cNvPicPr>
          <p:nvPr>
            <p:ph idx="1"/>
          </p:nvPr>
        </p:nvPicPr>
        <p:blipFill>
          <a:blip r:embed="rId2"/>
          <a:stretch>
            <a:fillRect/>
          </a:stretch>
        </p:blipFill>
        <p:spPr>
          <a:xfrm>
            <a:off x="3259015" y="2336800"/>
            <a:ext cx="4457946" cy="3598863"/>
          </a:xfrm>
          <a:prstGeom prst="rect">
            <a:avLst/>
          </a:prstGeom>
        </p:spPr>
      </p:pic>
    </p:spTree>
    <p:extLst>
      <p:ext uri="{BB962C8B-B14F-4D97-AF65-F5344CB8AC3E}">
        <p14:creationId xmlns:p14="http://schemas.microsoft.com/office/powerpoint/2010/main" val="596484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AA280-E433-1194-7049-794EB631CA5B}"/>
              </a:ext>
            </a:extLst>
          </p:cNvPr>
          <p:cNvSpPr>
            <a:spLocks noGrp="1"/>
          </p:cNvSpPr>
          <p:nvPr>
            <p:ph type="title"/>
          </p:nvPr>
        </p:nvSpPr>
        <p:spPr/>
        <p:txBody>
          <a:bodyPr/>
          <a:lstStyle/>
          <a:p>
            <a:r>
              <a:rPr lang="en-US" dirty="0"/>
              <a:t>Resident Activity Diagram</a:t>
            </a:r>
            <a:endParaRPr lang="en-NG" dirty="0"/>
          </a:p>
        </p:txBody>
      </p:sp>
      <p:pic>
        <p:nvPicPr>
          <p:cNvPr id="4" name="Content Placeholder 3">
            <a:extLst>
              <a:ext uri="{FF2B5EF4-FFF2-40B4-BE49-F238E27FC236}">
                <a16:creationId xmlns:a16="http://schemas.microsoft.com/office/drawing/2014/main" id="{F6F59988-0585-B972-5B1B-B7DDFB3BD492}"/>
              </a:ext>
            </a:extLst>
          </p:cNvPr>
          <p:cNvPicPr>
            <a:picLocks noGrp="1" noChangeAspect="1"/>
          </p:cNvPicPr>
          <p:nvPr>
            <p:ph idx="1"/>
          </p:nvPr>
        </p:nvPicPr>
        <p:blipFill>
          <a:blip r:embed="rId2"/>
          <a:stretch>
            <a:fillRect/>
          </a:stretch>
        </p:blipFill>
        <p:spPr>
          <a:xfrm>
            <a:off x="2250831" y="2336800"/>
            <a:ext cx="6330461" cy="4305160"/>
          </a:xfrm>
          <a:prstGeom prst="rect">
            <a:avLst/>
          </a:prstGeom>
        </p:spPr>
      </p:pic>
    </p:spTree>
    <p:extLst>
      <p:ext uri="{BB962C8B-B14F-4D97-AF65-F5344CB8AC3E}">
        <p14:creationId xmlns:p14="http://schemas.microsoft.com/office/powerpoint/2010/main" val="2439165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6934D-7669-A7FD-3318-B63341A114F7}"/>
              </a:ext>
            </a:extLst>
          </p:cNvPr>
          <p:cNvSpPr>
            <a:spLocks noGrp="1"/>
          </p:cNvSpPr>
          <p:nvPr>
            <p:ph type="title"/>
          </p:nvPr>
        </p:nvSpPr>
        <p:spPr/>
        <p:txBody>
          <a:bodyPr/>
          <a:lstStyle/>
          <a:p>
            <a:r>
              <a:rPr lang="en-US" dirty="0"/>
              <a:t>Security Activity Diagram </a:t>
            </a:r>
            <a:endParaRPr lang="en-NG" dirty="0"/>
          </a:p>
        </p:txBody>
      </p:sp>
      <p:pic>
        <p:nvPicPr>
          <p:cNvPr id="5" name="Content Placeholder 4">
            <a:extLst>
              <a:ext uri="{FF2B5EF4-FFF2-40B4-BE49-F238E27FC236}">
                <a16:creationId xmlns:a16="http://schemas.microsoft.com/office/drawing/2014/main" id="{918AE4DE-6812-C26B-2804-09BD0AD3C4A7}"/>
              </a:ext>
            </a:extLst>
          </p:cNvPr>
          <p:cNvPicPr>
            <a:picLocks noGrp="1" noChangeAspect="1"/>
          </p:cNvPicPr>
          <p:nvPr>
            <p:ph idx="1"/>
          </p:nvPr>
        </p:nvPicPr>
        <p:blipFill>
          <a:blip r:embed="rId2"/>
          <a:stretch>
            <a:fillRect/>
          </a:stretch>
        </p:blipFill>
        <p:spPr>
          <a:xfrm>
            <a:off x="3772588" y="2336800"/>
            <a:ext cx="3430800" cy="3598863"/>
          </a:xfrm>
          <a:prstGeom prst="rect">
            <a:avLst/>
          </a:prstGeom>
        </p:spPr>
      </p:pic>
    </p:spTree>
    <p:extLst>
      <p:ext uri="{BB962C8B-B14F-4D97-AF65-F5344CB8AC3E}">
        <p14:creationId xmlns:p14="http://schemas.microsoft.com/office/powerpoint/2010/main" val="388318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AD3FF-2816-8858-5896-2A386B438FC1}"/>
              </a:ext>
            </a:extLst>
          </p:cNvPr>
          <p:cNvSpPr>
            <a:spLocks noGrp="1"/>
          </p:cNvSpPr>
          <p:nvPr>
            <p:ph type="title"/>
          </p:nvPr>
        </p:nvSpPr>
        <p:spPr/>
        <p:txBody>
          <a:bodyPr>
            <a:normAutofit/>
          </a:bodyPr>
          <a:lstStyle/>
          <a:p>
            <a:r>
              <a:rPr lang="en-US"/>
              <a:t>Tools Techniques and Technologies </a:t>
            </a:r>
            <a:endParaRPr lang="en-NG"/>
          </a:p>
        </p:txBody>
      </p:sp>
      <p:graphicFrame>
        <p:nvGraphicFramePr>
          <p:cNvPr id="5" name="Content Placeholder 2">
            <a:extLst>
              <a:ext uri="{FF2B5EF4-FFF2-40B4-BE49-F238E27FC236}">
                <a16:creationId xmlns:a16="http://schemas.microsoft.com/office/drawing/2014/main" id="{4ECCC48A-F4A6-1423-E257-C2D98819AD1C}"/>
              </a:ext>
            </a:extLst>
          </p:cNvPr>
          <p:cNvGraphicFramePr>
            <a:graphicFrameLocks noGrp="1"/>
          </p:cNvGraphicFramePr>
          <p:nvPr>
            <p:ph idx="1"/>
            <p:extLst>
              <p:ext uri="{D42A27DB-BD31-4B8C-83A1-F6EECF244321}">
                <p14:modId xmlns:p14="http://schemas.microsoft.com/office/powerpoint/2010/main" val="1054484721"/>
              </p:ext>
            </p:extLst>
          </p:nvPr>
        </p:nvGraphicFramePr>
        <p:xfrm>
          <a:off x="681037" y="2336800"/>
          <a:ext cx="1083064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3852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7788D-0F8D-422F-773A-A4819CF8CB95}"/>
              </a:ext>
            </a:extLst>
          </p:cNvPr>
          <p:cNvSpPr>
            <a:spLocks noGrp="1"/>
          </p:cNvSpPr>
          <p:nvPr>
            <p:ph type="title"/>
          </p:nvPr>
        </p:nvSpPr>
        <p:spPr/>
        <p:txBody>
          <a:bodyPr/>
          <a:lstStyle/>
          <a:p>
            <a:r>
              <a:rPr lang="en-US" dirty="0"/>
              <a:t>Functional Requirements</a:t>
            </a:r>
            <a:endParaRPr lang="en-NG" dirty="0"/>
          </a:p>
        </p:txBody>
      </p:sp>
      <p:graphicFrame>
        <p:nvGraphicFramePr>
          <p:cNvPr id="4" name="Content Placeholder 3">
            <a:extLst>
              <a:ext uri="{FF2B5EF4-FFF2-40B4-BE49-F238E27FC236}">
                <a16:creationId xmlns:a16="http://schemas.microsoft.com/office/drawing/2014/main" id="{38255ED3-98D6-61B3-FFDB-89AB6F0062DF}"/>
              </a:ext>
            </a:extLst>
          </p:cNvPr>
          <p:cNvGraphicFramePr>
            <a:graphicFrameLocks noGrp="1"/>
          </p:cNvGraphicFramePr>
          <p:nvPr>
            <p:ph idx="1"/>
            <p:extLst>
              <p:ext uri="{D42A27DB-BD31-4B8C-83A1-F6EECF244321}">
                <p14:modId xmlns:p14="http://schemas.microsoft.com/office/powerpoint/2010/main" val="542507949"/>
              </p:ext>
            </p:extLst>
          </p:nvPr>
        </p:nvGraphicFramePr>
        <p:xfrm>
          <a:off x="1435511" y="2297472"/>
          <a:ext cx="8019040" cy="4179267"/>
        </p:xfrm>
        <a:graphic>
          <a:graphicData uri="http://schemas.openxmlformats.org/drawingml/2006/table">
            <a:tbl>
              <a:tblPr firstRow="1" firstCol="1" bandRow="1">
                <a:tableStyleId>{5C22544A-7EE6-4342-B048-85BDC9FD1C3A}</a:tableStyleId>
              </a:tblPr>
              <a:tblGrid>
                <a:gridCol w="870989">
                  <a:extLst>
                    <a:ext uri="{9D8B030D-6E8A-4147-A177-3AD203B41FA5}">
                      <a16:colId xmlns:a16="http://schemas.microsoft.com/office/drawing/2014/main" val="1200537210"/>
                    </a:ext>
                  </a:extLst>
                </a:gridCol>
                <a:gridCol w="4408129">
                  <a:extLst>
                    <a:ext uri="{9D8B030D-6E8A-4147-A177-3AD203B41FA5}">
                      <a16:colId xmlns:a16="http://schemas.microsoft.com/office/drawing/2014/main" val="2188228316"/>
                    </a:ext>
                  </a:extLst>
                </a:gridCol>
                <a:gridCol w="2739922">
                  <a:extLst>
                    <a:ext uri="{9D8B030D-6E8A-4147-A177-3AD203B41FA5}">
                      <a16:colId xmlns:a16="http://schemas.microsoft.com/office/drawing/2014/main" val="3528300385"/>
                    </a:ext>
                  </a:extLst>
                </a:gridCol>
              </a:tblGrid>
              <a:tr h="347405">
                <a:tc>
                  <a:txBody>
                    <a:bodyPr/>
                    <a:lstStyle/>
                    <a:p>
                      <a:pPr algn="just">
                        <a:lnSpc>
                          <a:spcPct val="115000"/>
                        </a:lnSpc>
                        <a:spcBef>
                          <a:spcPts val="720"/>
                        </a:spcBef>
                        <a:spcAft>
                          <a:spcPts val="720"/>
                        </a:spcAft>
                        <a:buNone/>
                      </a:pPr>
                      <a:r>
                        <a:rPr lang="en-US" sz="1600" dirty="0">
                          <a:effectLst/>
                        </a:rPr>
                        <a:t>Req. No</a:t>
                      </a:r>
                      <a:endParaRPr lang="en-NG"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0207" marR="40207" marT="0" marB="0"/>
                </a:tc>
                <a:tc>
                  <a:txBody>
                    <a:bodyPr/>
                    <a:lstStyle/>
                    <a:p>
                      <a:pPr algn="just">
                        <a:lnSpc>
                          <a:spcPct val="115000"/>
                        </a:lnSpc>
                        <a:spcBef>
                          <a:spcPts val="720"/>
                        </a:spcBef>
                        <a:spcAft>
                          <a:spcPts val="720"/>
                        </a:spcAft>
                        <a:buNone/>
                      </a:pPr>
                      <a:r>
                        <a:rPr lang="en-US" sz="1600">
                          <a:effectLst/>
                        </a:rPr>
                        <a:t>Description</a:t>
                      </a:r>
                      <a:endParaRPr lang="en-NG" sz="1600">
                        <a:effectLst/>
                        <a:latin typeface="Cambria" panose="02040503050406030204" pitchFamily="18" charset="0"/>
                        <a:ea typeface="MS Mincho" panose="02020609040205080304" pitchFamily="49" charset="-128"/>
                        <a:cs typeface="Times New Roman" panose="02020603050405020304" pitchFamily="18" charset="0"/>
                      </a:endParaRPr>
                    </a:p>
                  </a:txBody>
                  <a:tcPr marL="40207" marR="40207" marT="0" marB="0"/>
                </a:tc>
                <a:tc>
                  <a:txBody>
                    <a:bodyPr/>
                    <a:lstStyle/>
                    <a:p>
                      <a:pPr algn="just">
                        <a:lnSpc>
                          <a:spcPct val="115000"/>
                        </a:lnSpc>
                        <a:spcBef>
                          <a:spcPts val="720"/>
                        </a:spcBef>
                        <a:spcAft>
                          <a:spcPts val="720"/>
                        </a:spcAft>
                        <a:buNone/>
                      </a:pPr>
                      <a:r>
                        <a:rPr lang="en-US" sz="1600" dirty="0">
                          <a:effectLst/>
                        </a:rPr>
                        <a:t>Type</a:t>
                      </a:r>
                      <a:endParaRPr lang="en-NG"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0207" marR="40207" marT="0" marB="0"/>
                </a:tc>
                <a:extLst>
                  <a:ext uri="{0D108BD9-81ED-4DB2-BD59-A6C34878D82A}">
                    <a16:rowId xmlns:a16="http://schemas.microsoft.com/office/drawing/2014/main" val="2642858526"/>
                  </a:ext>
                </a:extLst>
              </a:tr>
              <a:tr h="265225">
                <a:tc>
                  <a:txBody>
                    <a:bodyPr/>
                    <a:lstStyle/>
                    <a:p>
                      <a:pPr algn="just">
                        <a:lnSpc>
                          <a:spcPct val="115000"/>
                        </a:lnSpc>
                        <a:spcBef>
                          <a:spcPts val="720"/>
                        </a:spcBef>
                        <a:spcAft>
                          <a:spcPts val="720"/>
                        </a:spcAft>
                        <a:buNone/>
                      </a:pPr>
                      <a:r>
                        <a:rPr lang="en-US" sz="1200" dirty="0">
                          <a:effectLst/>
                        </a:rPr>
                        <a:t>R-001</a:t>
                      </a:r>
                      <a:endParaRPr lang="en-NG"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0207" marR="40207" marT="0" marB="0"/>
                </a:tc>
                <a:tc>
                  <a:txBody>
                    <a:bodyPr/>
                    <a:lstStyle/>
                    <a:p>
                      <a:pPr algn="just">
                        <a:lnSpc>
                          <a:spcPct val="115000"/>
                        </a:lnSpc>
                        <a:spcBef>
                          <a:spcPts val="720"/>
                        </a:spcBef>
                        <a:spcAft>
                          <a:spcPts val="720"/>
                        </a:spcAft>
                        <a:buNone/>
                      </a:pPr>
                      <a:r>
                        <a:rPr lang="en-US" sz="1200" dirty="0">
                          <a:effectLst/>
                        </a:rPr>
                        <a:t>The resident shall be able to register and log in.</a:t>
                      </a:r>
                      <a:endParaRPr lang="en-NG"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0207" marR="40207" marT="0" marB="0"/>
                </a:tc>
                <a:tc>
                  <a:txBody>
                    <a:bodyPr/>
                    <a:lstStyle/>
                    <a:p>
                      <a:pPr algn="just">
                        <a:lnSpc>
                          <a:spcPct val="115000"/>
                        </a:lnSpc>
                        <a:spcBef>
                          <a:spcPts val="720"/>
                        </a:spcBef>
                        <a:spcAft>
                          <a:spcPts val="720"/>
                        </a:spcAft>
                        <a:buNone/>
                      </a:pPr>
                      <a:r>
                        <a:rPr lang="en-US" sz="1200" dirty="0">
                          <a:effectLst/>
                        </a:rPr>
                        <a:t>Functional</a:t>
                      </a:r>
                      <a:endParaRPr lang="en-NG"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0207" marR="40207" marT="0" marB="0"/>
                </a:tc>
                <a:extLst>
                  <a:ext uri="{0D108BD9-81ED-4DB2-BD59-A6C34878D82A}">
                    <a16:rowId xmlns:a16="http://schemas.microsoft.com/office/drawing/2014/main" val="3242575968"/>
                  </a:ext>
                </a:extLst>
              </a:tr>
              <a:tr h="403450">
                <a:tc>
                  <a:txBody>
                    <a:bodyPr/>
                    <a:lstStyle/>
                    <a:p>
                      <a:pPr algn="just">
                        <a:lnSpc>
                          <a:spcPct val="115000"/>
                        </a:lnSpc>
                        <a:spcBef>
                          <a:spcPts val="720"/>
                        </a:spcBef>
                        <a:spcAft>
                          <a:spcPts val="720"/>
                        </a:spcAft>
                        <a:buNone/>
                      </a:pPr>
                      <a:r>
                        <a:rPr lang="en-US" sz="1200" dirty="0">
                          <a:effectLst/>
                        </a:rPr>
                        <a:t>R-002</a:t>
                      </a:r>
                      <a:endParaRPr lang="en-NG"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0207" marR="40207" marT="0" marB="0"/>
                </a:tc>
                <a:tc>
                  <a:txBody>
                    <a:bodyPr/>
                    <a:lstStyle/>
                    <a:p>
                      <a:pPr algn="just">
                        <a:lnSpc>
                          <a:spcPct val="115000"/>
                        </a:lnSpc>
                        <a:spcBef>
                          <a:spcPts val="720"/>
                        </a:spcBef>
                        <a:spcAft>
                          <a:spcPts val="720"/>
                        </a:spcAft>
                        <a:buNone/>
                      </a:pPr>
                      <a:r>
                        <a:rPr lang="en-US" sz="1200" dirty="0">
                          <a:effectLst/>
                        </a:rPr>
                        <a:t>The residents shall be able to generate visitor pass using QR codes</a:t>
                      </a:r>
                      <a:endParaRPr lang="en-NG"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0207" marR="40207" marT="0" marB="0"/>
                </a:tc>
                <a:tc>
                  <a:txBody>
                    <a:bodyPr/>
                    <a:lstStyle/>
                    <a:p>
                      <a:pPr algn="just">
                        <a:lnSpc>
                          <a:spcPct val="115000"/>
                        </a:lnSpc>
                        <a:spcBef>
                          <a:spcPts val="720"/>
                        </a:spcBef>
                        <a:spcAft>
                          <a:spcPts val="720"/>
                        </a:spcAft>
                        <a:buNone/>
                      </a:pPr>
                      <a:r>
                        <a:rPr lang="en-US" sz="1200">
                          <a:effectLst/>
                        </a:rPr>
                        <a:t>Functional</a:t>
                      </a:r>
                      <a:endParaRPr lang="en-NG" sz="1200">
                        <a:effectLst/>
                        <a:latin typeface="Cambria" panose="02040503050406030204" pitchFamily="18" charset="0"/>
                        <a:ea typeface="MS Mincho" panose="02020609040205080304" pitchFamily="49" charset="-128"/>
                        <a:cs typeface="Times New Roman" panose="02020603050405020304" pitchFamily="18" charset="0"/>
                      </a:endParaRPr>
                    </a:p>
                  </a:txBody>
                  <a:tcPr marL="40207" marR="40207" marT="0" marB="0"/>
                </a:tc>
                <a:extLst>
                  <a:ext uri="{0D108BD9-81ED-4DB2-BD59-A6C34878D82A}">
                    <a16:rowId xmlns:a16="http://schemas.microsoft.com/office/drawing/2014/main" val="1599045434"/>
                  </a:ext>
                </a:extLst>
              </a:tr>
              <a:tr h="466035">
                <a:tc>
                  <a:txBody>
                    <a:bodyPr/>
                    <a:lstStyle/>
                    <a:p>
                      <a:pPr algn="just">
                        <a:lnSpc>
                          <a:spcPct val="115000"/>
                        </a:lnSpc>
                        <a:spcBef>
                          <a:spcPts val="720"/>
                        </a:spcBef>
                        <a:spcAft>
                          <a:spcPts val="720"/>
                        </a:spcAft>
                        <a:buNone/>
                      </a:pPr>
                      <a:r>
                        <a:rPr lang="en-US" sz="1200" dirty="0">
                          <a:effectLst/>
                        </a:rPr>
                        <a:t>R-003</a:t>
                      </a:r>
                      <a:endParaRPr lang="en-NG"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0207" marR="40207" marT="0" marB="0"/>
                </a:tc>
                <a:tc>
                  <a:txBody>
                    <a:bodyPr/>
                    <a:lstStyle/>
                    <a:p>
                      <a:pPr>
                        <a:lnSpc>
                          <a:spcPct val="115000"/>
                        </a:lnSpc>
                        <a:spcBef>
                          <a:spcPts val="720"/>
                        </a:spcBef>
                        <a:spcAft>
                          <a:spcPts val="720"/>
                        </a:spcAft>
                        <a:buNone/>
                      </a:pPr>
                      <a:r>
                        <a:rPr lang="en-US" sz="1200" dirty="0">
                          <a:effectLst/>
                        </a:rPr>
                        <a:t>The security personnel shall be able to scan and verify visitor codes at the gate.</a:t>
                      </a:r>
                      <a:endParaRPr lang="en-NG"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0207" marR="40207" marT="0" marB="0"/>
                </a:tc>
                <a:tc>
                  <a:txBody>
                    <a:bodyPr/>
                    <a:lstStyle/>
                    <a:p>
                      <a:pPr algn="just">
                        <a:lnSpc>
                          <a:spcPct val="115000"/>
                        </a:lnSpc>
                        <a:spcBef>
                          <a:spcPts val="720"/>
                        </a:spcBef>
                        <a:spcAft>
                          <a:spcPts val="720"/>
                        </a:spcAft>
                        <a:buNone/>
                      </a:pPr>
                      <a:r>
                        <a:rPr lang="en-US" sz="1200">
                          <a:effectLst/>
                        </a:rPr>
                        <a:t>Functional</a:t>
                      </a:r>
                      <a:endParaRPr lang="en-NG" sz="1200">
                        <a:effectLst/>
                        <a:latin typeface="Cambria" panose="02040503050406030204" pitchFamily="18" charset="0"/>
                        <a:ea typeface="MS Mincho" panose="02020609040205080304" pitchFamily="49" charset="-128"/>
                        <a:cs typeface="Times New Roman" panose="02020603050405020304" pitchFamily="18" charset="0"/>
                      </a:endParaRPr>
                    </a:p>
                  </a:txBody>
                  <a:tcPr marL="40207" marR="40207" marT="0" marB="0"/>
                </a:tc>
                <a:extLst>
                  <a:ext uri="{0D108BD9-81ED-4DB2-BD59-A6C34878D82A}">
                    <a16:rowId xmlns:a16="http://schemas.microsoft.com/office/drawing/2014/main" val="2649314859"/>
                  </a:ext>
                </a:extLst>
              </a:tr>
              <a:tr h="403450">
                <a:tc>
                  <a:txBody>
                    <a:bodyPr/>
                    <a:lstStyle/>
                    <a:p>
                      <a:pPr algn="just">
                        <a:lnSpc>
                          <a:spcPct val="115000"/>
                        </a:lnSpc>
                        <a:spcBef>
                          <a:spcPts val="720"/>
                        </a:spcBef>
                        <a:spcAft>
                          <a:spcPts val="720"/>
                        </a:spcAft>
                        <a:buNone/>
                      </a:pPr>
                      <a:r>
                        <a:rPr lang="en-US" sz="1200">
                          <a:effectLst/>
                        </a:rPr>
                        <a:t>R-004</a:t>
                      </a:r>
                      <a:endParaRPr lang="en-NG" sz="1200">
                        <a:effectLst/>
                        <a:latin typeface="Cambria" panose="02040503050406030204" pitchFamily="18" charset="0"/>
                        <a:ea typeface="MS Mincho" panose="02020609040205080304" pitchFamily="49" charset="-128"/>
                        <a:cs typeface="Times New Roman" panose="02020603050405020304" pitchFamily="18" charset="0"/>
                      </a:endParaRPr>
                    </a:p>
                  </a:txBody>
                  <a:tcPr marL="40207" marR="40207" marT="0" marB="0"/>
                </a:tc>
                <a:tc>
                  <a:txBody>
                    <a:bodyPr/>
                    <a:lstStyle/>
                    <a:p>
                      <a:pPr algn="just">
                        <a:lnSpc>
                          <a:spcPct val="115000"/>
                        </a:lnSpc>
                        <a:spcBef>
                          <a:spcPts val="720"/>
                        </a:spcBef>
                        <a:spcAft>
                          <a:spcPts val="720"/>
                        </a:spcAft>
                        <a:buNone/>
                      </a:pPr>
                      <a:r>
                        <a:rPr lang="en-US" sz="1200" dirty="0">
                          <a:effectLst/>
                        </a:rPr>
                        <a:t>The Admin shall be able to revoke or approve visitor access at the gate.</a:t>
                      </a:r>
                      <a:endParaRPr lang="en-NG"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0207" marR="40207" marT="0" marB="0"/>
                </a:tc>
                <a:tc>
                  <a:txBody>
                    <a:bodyPr/>
                    <a:lstStyle/>
                    <a:p>
                      <a:pPr algn="just">
                        <a:lnSpc>
                          <a:spcPct val="115000"/>
                        </a:lnSpc>
                        <a:spcBef>
                          <a:spcPts val="720"/>
                        </a:spcBef>
                        <a:spcAft>
                          <a:spcPts val="720"/>
                        </a:spcAft>
                        <a:buNone/>
                      </a:pPr>
                      <a:r>
                        <a:rPr lang="en-US" sz="1200">
                          <a:effectLst/>
                        </a:rPr>
                        <a:t>Functional</a:t>
                      </a:r>
                      <a:endParaRPr lang="en-NG" sz="1200">
                        <a:effectLst/>
                        <a:latin typeface="Cambria" panose="02040503050406030204" pitchFamily="18" charset="0"/>
                        <a:ea typeface="MS Mincho" panose="02020609040205080304" pitchFamily="49" charset="-128"/>
                        <a:cs typeface="Times New Roman" panose="02020603050405020304" pitchFamily="18" charset="0"/>
                      </a:endParaRPr>
                    </a:p>
                  </a:txBody>
                  <a:tcPr marL="40207" marR="40207" marT="0" marB="0"/>
                </a:tc>
                <a:extLst>
                  <a:ext uri="{0D108BD9-81ED-4DB2-BD59-A6C34878D82A}">
                    <a16:rowId xmlns:a16="http://schemas.microsoft.com/office/drawing/2014/main" val="3032826992"/>
                  </a:ext>
                </a:extLst>
              </a:tr>
              <a:tr h="541676">
                <a:tc>
                  <a:txBody>
                    <a:bodyPr/>
                    <a:lstStyle/>
                    <a:p>
                      <a:pPr algn="just">
                        <a:lnSpc>
                          <a:spcPct val="115000"/>
                        </a:lnSpc>
                        <a:spcBef>
                          <a:spcPts val="720"/>
                        </a:spcBef>
                        <a:spcAft>
                          <a:spcPts val="720"/>
                        </a:spcAft>
                        <a:buNone/>
                      </a:pPr>
                      <a:r>
                        <a:rPr lang="en-US" sz="1200">
                          <a:effectLst/>
                        </a:rPr>
                        <a:t>R-005</a:t>
                      </a:r>
                      <a:endParaRPr lang="en-NG" sz="1200">
                        <a:effectLst/>
                        <a:latin typeface="Cambria" panose="02040503050406030204" pitchFamily="18" charset="0"/>
                        <a:ea typeface="MS Mincho" panose="02020609040205080304" pitchFamily="49" charset="-128"/>
                        <a:cs typeface="Times New Roman" panose="02020603050405020304" pitchFamily="18" charset="0"/>
                      </a:endParaRPr>
                    </a:p>
                  </a:txBody>
                  <a:tcPr marL="40207" marR="40207" marT="0" marB="0"/>
                </a:tc>
                <a:tc>
                  <a:txBody>
                    <a:bodyPr/>
                    <a:lstStyle/>
                    <a:p>
                      <a:pPr algn="just">
                        <a:lnSpc>
                          <a:spcPct val="115000"/>
                        </a:lnSpc>
                        <a:spcBef>
                          <a:spcPts val="720"/>
                        </a:spcBef>
                        <a:spcAft>
                          <a:spcPts val="720"/>
                        </a:spcAft>
                        <a:buNone/>
                      </a:pPr>
                      <a:r>
                        <a:rPr lang="en-US" sz="1200" dirty="0">
                          <a:effectLst/>
                        </a:rPr>
                        <a:t>The resident shall be able to receive real time notification upon arrival of their visitor.</a:t>
                      </a:r>
                      <a:endParaRPr lang="en-NG"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0207" marR="40207" marT="0" marB="0"/>
                </a:tc>
                <a:tc>
                  <a:txBody>
                    <a:bodyPr/>
                    <a:lstStyle/>
                    <a:p>
                      <a:pPr algn="just">
                        <a:lnSpc>
                          <a:spcPct val="115000"/>
                        </a:lnSpc>
                        <a:spcBef>
                          <a:spcPts val="720"/>
                        </a:spcBef>
                        <a:spcAft>
                          <a:spcPts val="720"/>
                        </a:spcAft>
                        <a:buNone/>
                      </a:pPr>
                      <a:r>
                        <a:rPr lang="en-US" sz="1200" dirty="0">
                          <a:effectLst/>
                        </a:rPr>
                        <a:t>Functional</a:t>
                      </a:r>
                      <a:endParaRPr lang="en-NG"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0207" marR="40207" marT="0" marB="0"/>
                </a:tc>
                <a:extLst>
                  <a:ext uri="{0D108BD9-81ED-4DB2-BD59-A6C34878D82A}">
                    <a16:rowId xmlns:a16="http://schemas.microsoft.com/office/drawing/2014/main" val="1578270307"/>
                  </a:ext>
                </a:extLst>
              </a:tr>
              <a:tr h="403450">
                <a:tc>
                  <a:txBody>
                    <a:bodyPr/>
                    <a:lstStyle/>
                    <a:p>
                      <a:pPr algn="just">
                        <a:lnSpc>
                          <a:spcPct val="115000"/>
                        </a:lnSpc>
                        <a:spcBef>
                          <a:spcPts val="720"/>
                        </a:spcBef>
                        <a:spcAft>
                          <a:spcPts val="720"/>
                        </a:spcAft>
                        <a:buNone/>
                      </a:pPr>
                      <a:r>
                        <a:rPr lang="en-US" sz="1200">
                          <a:effectLst/>
                        </a:rPr>
                        <a:t>R-006</a:t>
                      </a:r>
                      <a:endParaRPr lang="en-NG" sz="1200">
                        <a:effectLst/>
                        <a:latin typeface="Cambria" panose="02040503050406030204" pitchFamily="18" charset="0"/>
                        <a:ea typeface="MS Mincho" panose="02020609040205080304" pitchFamily="49" charset="-128"/>
                        <a:cs typeface="Times New Roman" panose="02020603050405020304" pitchFamily="18" charset="0"/>
                      </a:endParaRPr>
                    </a:p>
                  </a:txBody>
                  <a:tcPr marL="40207" marR="40207" marT="0" marB="0"/>
                </a:tc>
                <a:tc>
                  <a:txBody>
                    <a:bodyPr/>
                    <a:lstStyle/>
                    <a:p>
                      <a:pPr algn="just">
                        <a:lnSpc>
                          <a:spcPct val="115000"/>
                        </a:lnSpc>
                        <a:spcBef>
                          <a:spcPts val="720"/>
                        </a:spcBef>
                        <a:spcAft>
                          <a:spcPts val="720"/>
                        </a:spcAft>
                        <a:buNone/>
                      </a:pPr>
                      <a:r>
                        <a:rPr lang="en-US" sz="1200">
                          <a:effectLst/>
                        </a:rPr>
                        <a:t>The resident shall be able to report any emergency incident.</a:t>
                      </a:r>
                      <a:endParaRPr lang="en-NG" sz="1200">
                        <a:effectLst/>
                        <a:latin typeface="Cambria" panose="02040503050406030204" pitchFamily="18" charset="0"/>
                        <a:ea typeface="MS Mincho" panose="02020609040205080304" pitchFamily="49" charset="-128"/>
                        <a:cs typeface="Times New Roman" panose="02020603050405020304" pitchFamily="18" charset="0"/>
                      </a:endParaRPr>
                    </a:p>
                  </a:txBody>
                  <a:tcPr marL="40207" marR="40207" marT="0" marB="0"/>
                </a:tc>
                <a:tc>
                  <a:txBody>
                    <a:bodyPr/>
                    <a:lstStyle/>
                    <a:p>
                      <a:pPr algn="just">
                        <a:lnSpc>
                          <a:spcPct val="115000"/>
                        </a:lnSpc>
                        <a:spcBef>
                          <a:spcPts val="720"/>
                        </a:spcBef>
                        <a:spcAft>
                          <a:spcPts val="720"/>
                        </a:spcAft>
                        <a:buNone/>
                      </a:pPr>
                      <a:r>
                        <a:rPr lang="en-US" sz="1200" dirty="0">
                          <a:effectLst/>
                        </a:rPr>
                        <a:t>Functional</a:t>
                      </a:r>
                      <a:endParaRPr lang="en-NG"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0207" marR="40207" marT="0" marB="0"/>
                </a:tc>
                <a:extLst>
                  <a:ext uri="{0D108BD9-81ED-4DB2-BD59-A6C34878D82A}">
                    <a16:rowId xmlns:a16="http://schemas.microsoft.com/office/drawing/2014/main" val="3778296889"/>
                  </a:ext>
                </a:extLst>
              </a:tr>
              <a:tr h="403450">
                <a:tc>
                  <a:txBody>
                    <a:bodyPr/>
                    <a:lstStyle/>
                    <a:p>
                      <a:pPr algn="just">
                        <a:lnSpc>
                          <a:spcPct val="115000"/>
                        </a:lnSpc>
                        <a:spcBef>
                          <a:spcPts val="720"/>
                        </a:spcBef>
                        <a:spcAft>
                          <a:spcPts val="720"/>
                        </a:spcAft>
                        <a:buNone/>
                      </a:pPr>
                      <a:r>
                        <a:rPr lang="en-US" sz="1200">
                          <a:effectLst/>
                        </a:rPr>
                        <a:t>R-007</a:t>
                      </a:r>
                      <a:endParaRPr lang="en-NG" sz="1200">
                        <a:effectLst/>
                        <a:latin typeface="Cambria" panose="02040503050406030204" pitchFamily="18" charset="0"/>
                        <a:ea typeface="MS Mincho" panose="02020609040205080304" pitchFamily="49" charset="-128"/>
                        <a:cs typeface="Times New Roman" panose="02020603050405020304" pitchFamily="18" charset="0"/>
                      </a:endParaRPr>
                    </a:p>
                  </a:txBody>
                  <a:tcPr marL="40207" marR="40207" marT="0" marB="0"/>
                </a:tc>
                <a:tc>
                  <a:txBody>
                    <a:bodyPr/>
                    <a:lstStyle/>
                    <a:p>
                      <a:pPr algn="just">
                        <a:lnSpc>
                          <a:spcPct val="115000"/>
                        </a:lnSpc>
                        <a:spcBef>
                          <a:spcPts val="720"/>
                        </a:spcBef>
                        <a:spcAft>
                          <a:spcPts val="720"/>
                        </a:spcAft>
                        <a:buNone/>
                      </a:pPr>
                      <a:r>
                        <a:rPr lang="en-US" sz="1200" dirty="0">
                          <a:effectLst/>
                        </a:rPr>
                        <a:t>The admin shall be able to send estate wide notification to all users.</a:t>
                      </a:r>
                      <a:endParaRPr lang="en-NG"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0207" marR="40207" marT="0" marB="0"/>
                </a:tc>
                <a:tc>
                  <a:txBody>
                    <a:bodyPr/>
                    <a:lstStyle/>
                    <a:p>
                      <a:pPr algn="just">
                        <a:lnSpc>
                          <a:spcPct val="115000"/>
                        </a:lnSpc>
                        <a:spcBef>
                          <a:spcPts val="720"/>
                        </a:spcBef>
                        <a:spcAft>
                          <a:spcPts val="720"/>
                        </a:spcAft>
                        <a:buNone/>
                      </a:pPr>
                      <a:r>
                        <a:rPr lang="en-US" sz="1200" dirty="0">
                          <a:effectLst/>
                        </a:rPr>
                        <a:t>Functional</a:t>
                      </a:r>
                      <a:endParaRPr lang="en-NG"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0207" marR="40207" marT="0" marB="0"/>
                </a:tc>
                <a:extLst>
                  <a:ext uri="{0D108BD9-81ED-4DB2-BD59-A6C34878D82A}">
                    <a16:rowId xmlns:a16="http://schemas.microsoft.com/office/drawing/2014/main" val="3163527570"/>
                  </a:ext>
                </a:extLst>
              </a:tr>
              <a:tr h="403450">
                <a:tc>
                  <a:txBody>
                    <a:bodyPr/>
                    <a:lstStyle/>
                    <a:p>
                      <a:pPr algn="just">
                        <a:lnSpc>
                          <a:spcPct val="115000"/>
                        </a:lnSpc>
                        <a:spcBef>
                          <a:spcPts val="720"/>
                        </a:spcBef>
                        <a:spcAft>
                          <a:spcPts val="720"/>
                        </a:spcAft>
                        <a:buNone/>
                      </a:pPr>
                      <a:r>
                        <a:rPr lang="en-US" sz="1200">
                          <a:effectLst/>
                        </a:rPr>
                        <a:t>R-008</a:t>
                      </a:r>
                      <a:endParaRPr lang="en-NG" sz="1200">
                        <a:effectLst/>
                        <a:latin typeface="Cambria" panose="02040503050406030204" pitchFamily="18" charset="0"/>
                        <a:ea typeface="MS Mincho" panose="02020609040205080304" pitchFamily="49" charset="-128"/>
                        <a:cs typeface="Times New Roman" panose="02020603050405020304" pitchFamily="18" charset="0"/>
                      </a:endParaRPr>
                    </a:p>
                  </a:txBody>
                  <a:tcPr marL="40207" marR="40207" marT="0" marB="0"/>
                </a:tc>
                <a:tc>
                  <a:txBody>
                    <a:bodyPr/>
                    <a:lstStyle/>
                    <a:p>
                      <a:pPr algn="just">
                        <a:lnSpc>
                          <a:spcPct val="115000"/>
                        </a:lnSpc>
                        <a:spcBef>
                          <a:spcPts val="720"/>
                        </a:spcBef>
                        <a:spcAft>
                          <a:spcPts val="720"/>
                        </a:spcAft>
                        <a:buNone/>
                      </a:pPr>
                      <a:r>
                        <a:rPr lang="en-US" sz="1200">
                          <a:effectLst/>
                        </a:rPr>
                        <a:t>The admin shall be. Able to manage residents data and records.</a:t>
                      </a:r>
                      <a:endParaRPr lang="en-NG" sz="1200">
                        <a:effectLst/>
                        <a:latin typeface="Cambria" panose="02040503050406030204" pitchFamily="18" charset="0"/>
                        <a:ea typeface="MS Mincho" panose="02020609040205080304" pitchFamily="49" charset="-128"/>
                        <a:cs typeface="Times New Roman" panose="02020603050405020304" pitchFamily="18" charset="0"/>
                      </a:endParaRPr>
                    </a:p>
                  </a:txBody>
                  <a:tcPr marL="40207" marR="40207" marT="0" marB="0"/>
                </a:tc>
                <a:tc>
                  <a:txBody>
                    <a:bodyPr/>
                    <a:lstStyle/>
                    <a:p>
                      <a:pPr algn="just">
                        <a:lnSpc>
                          <a:spcPct val="115000"/>
                        </a:lnSpc>
                        <a:spcBef>
                          <a:spcPts val="720"/>
                        </a:spcBef>
                        <a:spcAft>
                          <a:spcPts val="720"/>
                        </a:spcAft>
                        <a:buNone/>
                      </a:pPr>
                      <a:r>
                        <a:rPr lang="en-US" sz="1200" dirty="0">
                          <a:effectLst/>
                        </a:rPr>
                        <a:t>Functional</a:t>
                      </a:r>
                      <a:endParaRPr lang="en-NG"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0207" marR="40207" marT="0" marB="0"/>
                </a:tc>
                <a:extLst>
                  <a:ext uri="{0D108BD9-81ED-4DB2-BD59-A6C34878D82A}">
                    <a16:rowId xmlns:a16="http://schemas.microsoft.com/office/drawing/2014/main" val="1714161167"/>
                  </a:ext>
                </a:extLst>
              </a:tr>
              <a:tr h="541676">
                <a:tc>
                  <a:txBody>
                    <a:bodyPr/>
                    <a:lstStyle/>
                    <a:p>
                      <a:pPr algn="just">
                        <a:lnSpc>
                          <a:spcPct val="115000"/>
                        </a:lnSpc>
                        <a:spcBef>
                          <a:spcPts val="720"/>
                        </a:spcBef>
                        <a:spcAft>
                          <a:spcPts val="720"/>
                        </a:spcAft>
                        <a:buNone/>
                      </a:pPr>
                      <a:r>
                        <a:rPr lang="en-US" sz="1200">
                          <a:effectLst/>
                        </a:rPr>
                        <a:t>R-009</a:t>
                      </a:r>
                      <a:endParaRPr lang="en-NG" sz="1200">
                        <a:effectLst/>
                        <a:latin typeface="Cambria" panose="02040503050406030204" pitchFamily="18" charset="0"/>
                        <a:ea typeface="MS Mincho" panose="02020609040205080304" pitchFamily="49" charset="-128"/>
                        <a:cs typeface="Times New Roman" panose="02020603050405020304" pitchFamily="18" charset="0"/>
                      </a:endParaRPr>
                    </a:p>
                  </a:txBody>
                  <a:tcPr marL="40207" marR="40207" marT="0" marB="0"/>
                </a:tc>
                <a:tc>
                  <a:txBody>
                    <a:bodyPr/>
                    <a:lstStyle/>
                    <a:p>
                      <a:pPr algn="just">
                        <a:lnSpc>
                          <a:spcPct val="115000"/>
                        </a:lnSpc>
                        <a:spcBef>
                          <a:spcPts val="720"/>
                        </a:spcBef>
                        <a:spcAft>
                          <a:spcPts val="720"/>
                        </a:spcAft>
                        <a:buNone/>
                      </a:pPr>
                      <a:r>
                        <a:rPr lang="en-US" sz="1200">
                          <a:effectLst/>
                        </a:rPr>
                        <a:t>The system shall be able to provide a dashboard for admin to monitor estate activities.</a:t>
                      </a:r>
                      <a:endParaRPr lang="en-NG" sz="1200">
                        <a:effectLst/>
                        <a:latin typeface="Cambria" panose="02040503050406030204" pitchFamily="18" charset="0"/>
                        <a:ea typeface="MS Mincho" panose="02020609040205080304" pitchFamily="49" charset="-128"/>
                        <a:cs typeface="Times New Roman" panose="02020603050405020304" pitchFamily="18" charset="0"/>
                      </a:endParaRPr>
                    </a:p>
                  </a:txBody>
                  <a:tcPr marL="40207" marR="40207" marT="0" marB="0"/>
                </a:tc>
                <a:tc>
                  <a:txBody>
                    <a:bodyPr/>
                    <a:lstStyle/>
                    <a:p>
                      <a:pPr algn="just">
                        <a:lnSpc>
                          <a:spcPct val="115000"/>
                        </a:lnSpc>
                        <a:spcBef>
                          <a:spcPts val="720"/>
                        </a:spcBef>
                        <a:spcAft>
                          <a:spcPts val="720"/>
                        </a:spcAft>
                        <a:buNone/>
                      </a:pPr>
                      <a:r>
                        <a:rPr lang="en-US" sz="1200" dirty="0">
                          <a:effectLst/>
                        </a:rPr>
                        <a:t>Functional</a:t>
                      </a:r>
                      <a:endParaRPr lang="en-NG"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0207" marR="40207" marT="0" marB="0"/>
                </a:tc>
                <a:extLst>
                  <a:ext uri="{0D108BD9-81ED-4DB2-BD59-A6C34878D82A}">
                    <a16:rowId xmlns:a16="http://schemas.microsoft.com/office/drawing/2014/main" val="1398377422"/>
                  </a:ext>
                </a:extLst>
              </a:tr>
            </a:tbl>
          </a:graphicData>
        </a:graphic>
      </p:graphicFrame>
    </p:spTree>
    <p:extLst>
      <p:ext uri="{BB962C8B-B14F-4D97-AF65-F5344CB8AC3E}">
        <p14:creationId xmlns:p14="http://schemas.microsoft.com/office/powerpoint/2010/main" val="2458016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DB266-3AB8-ADD5-5545-8CC41CAA9D5E}"/>
              </a:ext>
            </a:extLst>
          </p:cNvPr>
          <p:cNvSpPr>
            <a:spLocks noGrp="1"/>
          </p:cNvSpPr>
          <p:nvPr>
            <p:ph type="title"/>
          </p:nvPr>
        </p:nvSpPr>
        <p:spPr/>
        <p:txBody>
          <a:bodyPr/>
          <a:lstStyle/>
          <a:p>
            <a:r>
              <a:rPr lang="en-US" dirty="0"/>
              <a:t>Non-functional Requirements</a:t>
            </a:r>
            <a:endParaRPr lang="en-NG" dirty="0"/>
          </a:p>
        </p:txBody>
      </p:sp>
      <p:graphicFrame>
        <p:nvGraphicFramePr>
          <p:cNvPr id="4" name="Content Placeholder 3">
            <a:extLst>
              <a:ext uri="{FF2B5EF4-FFF2-40B4-BE49-F238E27FC236}">
                <a16:creationId xmlns:a16="http://schemas.microsoft.com/office/drawing/2014/main" id="{813D3159-E452-2A62-0269-C19A271BD9BF}"/>
              </a:ext>
            </a:extLst>
          </p:cNvPr>
          <p:cNvGraphicFramePr>
            <a:graphicFrameLocks noGrp="1"/>
          </p:cNvGraphicFramePr>
          <p:nvPr>
            <p:ph idx="1"/>
            <p:extLst>
              <p:ext uri="{D42A27DB-BD31-4B8C-83A1-F6EECF244321}">
                <p14:modId xmlns:p14="http://schemas.microsoft.com/office/powerpoint/2010/main" val="3947920744"/>
              </p:ext>
            </p:extLst>
          </p:nvPr>
        </p:nvGraphicFramePr>
        <p:xfrm>
          <a:off x="1700546" y="2039855"/>
          <a:ext cx="7925667" cy="4588273"/>
        </p:xfrm>
        <a:graphic>
          <a:graphicData uri="http://schemas.openxmlformats.org/drawingml/2006/table">
            <a:tbl>
              <a:tblPr firstRow="1" firstCol="1" bandRow="1">
                <a:tableStyleId>{5C22544A-7EE6-4342-B048-85BDC9FD1C3A}</a:tableStyleId>
              </a:tblPr>
              <a:tblGrid>
                <a:gridCol w="1074420">
                  <a:extLst>
                    <a:ext uri="{9D8B030D-6E8A-4147-A177-3AD203B41FA5}">
                      <a16:colId xmlns:a16="http://schemas.microsoft.com/office/drawing/2014/main" val="3461440893"/>
                    </a:ext>
                  </a:extLst>
                </a:gridCol>
                <a:gridCol w="4209358">
                  <a:extLst>
                    <a:ext uri="{9D8B030D-6E8A-4147-A177-3AD203B41FA5}">
                      <a16:colId xmlns:a16="http://schemas.microsoft.com/office/drawing/2014/main" val="1620270179"/>
                    </a:ext>
                  </a:extLst>
                </a:gridCol>
                <a:gridCol w="2641889">
                  <a:extLst>
                    <a:ext uri="{9D8B030D-6E8A-4147-A177-3AD203B41FA5}">
                      <a16:colId xmlns:a16="http://schemas.microsoft.com/office/drawing/2014/main" val="2288618718"/>
                    </a:ext>
                  </a:extLst>
                </a:gridCol>
              </a:tblGrid>
              <a:tr h="119550">
                <a:tc>
                  <a:txBody>
                    <a:bodyPr/>
                    <a:lstStyle/>
                    <a:p>
                      <a:pPr algn="just">
                        <a:lnSpc>
                          <a:spcPct val="115000"/>
                        </a:lnSpc>
                        <a:spcBef>
                          <a:spcPts val="720"/>
                        </a:spcBef>
                        <a:spcAft>
                          <a:spcPts val="720"/>
                        </a:spcAft>
                        <a:buNone/>
                      </a:pPr>
                      <a:r>
                        <a:rPr lang="en-US" sz="1600" dirty="0">
                          <a:effectLst/>
                        </a:rPr>
                        <a:t>Req. No</a:t>
                      </a:r>
                      <a:endParaRPr lang="en-NG"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2430" marR="42430" marT="0" marB="0"/>
                </a:tc>
                <a:tc>
                  <a:txBody>
                    <a:bodyPr/>
                    <a:lstStyle/>
                    <a:p>
                      <a:pPr algn="just">
                        <a:lnSpc>
                          <a:spcPct val="115000"/>
                        </a:lnSpc>
                        <a:spcBef>
                          <a:spcPts val="720"/>
                        </a:spcBef>
                        <a:spcAft>
                          <a:spcPts val="720"/>
                        </a:spcAft>
                        <a:buNone/>
                      </a:pPr>
                      <a:r>
                        <a:rPr lang="en-US" sz="1600" dirty="0">
                          <a:effectLst/>
                        </a:rPr>
                        <a:t>Description</a:t>
                      </a:r>
                      <a:endParaRPr lang="en-NG"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2430" marR="42430" marT="0" marB="0"/>
                </a:tc>
                <a:tc>
                  <a:txBody>
                    <a:bodyPr/>
                    <a:lstStyle/>
                    <a:p>
                      <a:pPr algn="just">
                        <a:lnSpc>
                          <a:spcPct val="115000"/>
                        </a:lnSpc>
                        <a:spcBef>
                          <a:spcPts val="720"/>
                        </a:spcBef>
                        <a:spcAft>
                          <a:spcPts val="720"/>
                        </a:spcAft>
                        <a:buNone/>
                      </a:pPr>
                      <a:r>
                        <a:rPr lang="en-US" sz="1600" dirty="0">
                          <a:effectLst/>
                        </a:rPr>
                        <a:t>Type</a:t>
                      </a:r>
                    </a:p>
                    <a:p>
                      <a:pPr algn="just">
                        <a:lnSpc>
                          <a:spcPct val="115000"/>
                        </a:lnSpc>
                        <a:spcBef>
                          <a:spcPts val="720"/>
                        </a:spcBef>
                        <a:spcAft>
                          <a:spcPts val="720"/>
                        </a:spcAft>
                        <a:buNone/>
                      </a:pPr>
                      <a:endParaRPr lang="en-NG"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2430" marR="42430" marT="0" marB="0"/>
                </a:tc>
                <a:extLst>
                  <a:ext uri="{0D108BD9-81ED-4DB2-BD59-A6C34878D82A}">
                    <a16:rowId xmlns:a16="http://schemas.microsoft.com/office/drawing/2014/main" val="3805098494"/>
                  </a:ext>
                </a:extLst>
              </a:tr>
              <a:tr h="619906">
                <a:tc>
                  <a:txBody>
                    <a:bodyPr/>
                    <a:lstStyle/>
                    <a:p>
                      <a:pPr algn="just">
                        <a:lnSpc>
                          <a:spcPct val="115000"/>
                        </a:lnSpc>
                        <a:spcBef>
                          <a:spcPts val="720"/>
                        </a:spcBef>
                        <a:spcAft>
                          <a:spcPts val="720"/>
                        </a:spcAft>
                        <a:buNone/>
                      </a:pPr>
                      <a:r>
                        <a:rPr lang="en-US" sz="1200">
                          <a:effectLst/>
                        </a:rPr>
                        <a:t>R-001</a:t>
                      </a:r>
                      <a:endParaRPr lang="en-NG" sz="1200">
                        <a:effectLst/>
                        <a:latin typeface="Cambria" panose="02040503050406030204" pitchFamily="18" charset="0"/>
                        <a:ea typeface="MS Mincho" panose="02020609040205080304" pitchFamily="49" charset="-128"/>
                        <a:cs typeface="Times New Roman" panose="02020603050405020304" pitchFamily="18" charset="0"/>
                      </a:endParaRPr>
                    </a:p>
                  </a:txBody>
                  <a:tcPr marL="42430" marR="42430" marT="0" marB="0"/>
                </a:tc>
                <a:tc>
                  <a:txBody>
                    <a:bodyPr/>
                    <a:lstStyle/>
                    <a:p>
                      <a:pPr algn="just">
                        <a:lnSpc>
                          <a:spcPct val="115000"/>
                        </a:lnSpc>
                        <a:spcBef>
                          <a:spcPts val="720"/>
                        </a:spcBef>
                        <a:spcAft>
                          <a:spcPts val="720"/>
                        </a:spcAft>
                        <a:buNone/>
                      </a:pPr>
                      <a:r>
                        <a:rPr lang="en-US" sz="1200">
                          <a:effectLst/>
                        </a:rPr>
                        <a:t>The system shall ensure user privacy and data security.</a:t>
                      </a:r>
                      <a:endParaRPr lang="en-NG" sz="1200">
                        <a:effectLst/>
                      </a:endParaRPr>
                    </a:p>
                    <a:p>
                      <a:pPr algn="just">
                        <a:lnSpc>
                          <a:spcPct val="115000"/>
                        </a:lnSpc>
                        <a:spcBef>
                          <a:spcPts val="720"/>
                        </a:spcBef>
                        <a:spcAft>
                          <a:spcPts val="720"/>
                        </a:spcAft>
                        <a:buNone/>
                      </a:pPr>
                      <a:r>
                        <a:rPr lang="en-US" sz="1200">
                          <a:effectLst/>
                        </a:rPr>
                        <a:t> </a:t>
                      </a:r>
                      <a:endParaRPr lang="en-NG" sz="1200">
                        <a:effectLst/>
                        <a:latin typeface="Cambria" panose="02040503050406030204" pitchFamily="18" charset="0"/>
                        <a:ea typeface="MS Mincho" panose="02020609040205080304" pitchFamily="49" charset="-128"/>
                        <a:cs typeface="Times New Roman" panose="02020603050405020304" pitchFamily="18" charset="0"/>
                      </a:endParaRPr>
                    </a:p>
                  </a:txBody>
                  <a:tcPr marL="42430" marR="42430" marT="0" marB="0"/>
                </a:tc>
                <a:tc>
                  <a:txBody>
                    <a:bodyPr/>
                    <a:lstStyle/>
                    <a:p>
                      <a:pPr algn="just">
                        <a:lnSpc>
                          <a:spcPct val="115000"/>
                        </a:lnSpc>
                        <a:spcBef>
                          <a:spcPts val="720"/>
                        </a:spcBef>
                        <a:spcAft>
                          <a:spcPts val="720"/>
                        </a:spcAft>
                        <a:buNone/>
                      </a:pPr>
                      <a:r>
                        <a:rPr lang="en-US" sz="1200">
                          <a:effectLst/>
                        </a:rPr>
                        <a:t>Security</a:t>
                      </a:r>
                      <a:endParaRPr lang="en-NG" sz="1200">
                        <a:effectLst/>
                        <a:latin typeface="Cambria" panose="02040503050406030204" pitchFamily="18" charset="0"/>
                        <a:ea typeface="MS Mincho" panose="02020609040205080304" pitchFamily="49" charset="-128"/>
                        <a:cs typeface="Times New Roman" panose="02020603050405020304" pitchFamily="18" charset="0"/>
                      </a:endParaRPr>
                    </a:p>
                  </a:txBody>
                  <a:tcPr marL="42430" marR="42430" marT="0" marB="0"/>
                </a:tc>
                <a:extLst>
                  <a:ext uri="{0D108BD9-81ED-4DB2-BD59-A6C34878D82A}">
                    <a16:rowId xmlns:a16="http://schemas.microsoft.com/office/drawing/2014/main" val="3118311092"/>
                  </a:ext>
                </a:extLst>
              </a:tr>
              <a:tr h="489788">
                <a:tc>
                  <a:txBody>
                    <a:bodyPr/>
                    <a:lstStyle/>
                    <a:p>
                      <a:pPr algn="just">
                        <a:lnSpc>
                          <a:spcPct val="115000"/>
                        </a:lnSpc>
                        <a:spcBef>
                          <a:spcPts val="720"/>
                        </a:spcBef>
                        <a:spcAft>
                          <a:spcPts val="720"/>
                        </a:spcAft>
                        <a:buNone/>
                      </a:pPr>
                      <a:r>
                        <a:rPr lang="en-US" sz="1200">
                          <a:effectLst/>
                        </a:rPr>
                        <a:t>R-002</a:t>
                      </a:r>
                      <a:endParaRPr lang="en-NG" sz="1200">
                        <a:effectLst/>
                        <a:latin typeface="Cambria" panose="02040503050406030204" pitchFamily="18" charset="0"/>
                        <a:ea typeface="MS Mincho" panose="02020609040205080304" pitchFamily="49" charset="-128"/>
                        <a:cs typeface="Times New Roman" panose="02020603050405020304" pitchFamily="18" charset="0"/>
                      </a:endParaRPr>
                    </a:p>
                  </a:txBody>
                  <a:tcPr marL="42430" marR="42430" marT="0" marB="0"/>
                </a:tc>
                <a:tc>
                  <a:txBody>
                    <a:bodyPr/>
                    <a:lstStyle/>
                    <a:p>
                      <a:pPr algn="just">
                        <a:lnSpc>
                          <a:spcPct val="115000"/>
                        </a:lnSpc>
                        <a:spcBef>
                          <a:spcPts val="720"/>
                        </a:spcBef>
                        <a:spcAft>
                          <a:spcPts val="720"/>
                        </a:spcAft>
                        <a:buNone/>
                      </a:pPr>
                      <a:r>
                        <a:rPr lang="en-US" sz="1200">
                          <a:effectLst/>
                        </a:rPr>
                        <a:t>The system shall be available 24/7.</a:t>
                      </a:r>
                      <a:endParaRPr lang="en-NG" sz="1200">
                        <a:effectLst/>
                      </a:endParaRPr>
                    </a:p>
                    <a:p>
                      <a:pPr algn="just">
                        <a:lnSpc>
                          <a:spcPct val="115000"/>
                        </a:lnSpc>
                        <a:spcBef>
                          <a:spcPts val="720"/>
                        </a:spcBef>
                        <a:spcAft>
                          <a:spcPts val="720"/>
                        </a:spcAft>
                        <a:buNone/>
                      </a:pPr>
                      <a:r>
                        <a:rPr lang="en-US" sz="1200">
                          <a:effectLst/>
                        </a:rPr>
                        <a:t> </a:t>
                      </a:r>
                      <a:endParaRPr lang="en-NG" sz="1200">
                        <a:effectLst/>
                        <a:latin typeface="Cambria" panose="02040503050406030204" pitchFamily="18" charset="0"/>
                        <a:ea typeface="MS Mincho" panose="02020609040205080304" pitchFamily="49" charset="-128"/>
                        <a:cs typeface="Times New Roman" panose="02020603050405020304" pitchFamily="18" charset="0"/>
                      </a:endParaRPr>
                    </a:p>
                  </a:txBody>
                  <a:tcPr marL="42430" marR="42430" marT="0" marB="0"/>
                </a:tc>
                <a:tc>
                  <a:txBody>
                    <a:bodyPr/>
                    <a:lstStyle/>
                    <a:p>
                      <a:pPr algn="just">
                        <a:lnSpc>
                          <a:spcPct val="115000"/>
                        </a:lnSpc>
                        <a:spcBef>
                          <a:spcPts val="720"/>
                        </a:spcBef>
                        <a:spcAft>
                          <a:spcPts val="720"/>
                        </a:spcAft>
                        <a:buNone/>
                      </a:pPr>
                      <a:r>
                        <a:rPr lang="en-US" sz="1200">
                          <a:effectLst/>
                        </a:rPr>
                        <a:t>Availability</a:t>
                      </a:r>
                      <a:endParaRPr lang="en-NG" sz="1200">
                        <a:effectLst/>
                        <a:latin typeface="Cambria" panose="02040503050406030204" pitchFamily="18" charset="0"/>
                        <a:ea typeface="MS Mincho" panose="02020609040205080304" pitchFamily="49" charset="-128"/>
                        <a:cs typeface="Times New Roman" panose="02020603050405020304" pitchFamily="18" charset="0"/>
                      </a:endParaRPr>
                    </a:p>
                  </a:txBody>
                  <a:tcPr marL="42430" marR="42430" marT="0" marB="0"/>
                </a:tc>
                <a:extLst>
                  <a:ext uri="{0D108BD9-81ED-4DB2-BD59-A6C34878D82A}">
                    <a16:rowId xmlns:a16="http://schemas.microsoft.com/office/drawing/2014/main" val="4107409953"/>
                  </a:ext>
                </a:extLst>
              </a:tr>
              <a:tr h="489788">
                <a:tc>
                  <a:txBody>
                    <a:bodyPr/>
                    <a:lstStyle/>
                    <a:p>
                      <a:pPr algn="just">
                        <a:lnSpc>
                          <a:spcPct val="115000"/>
                        </a:lnSpc>
                        <a:spcBef>
                          <a:spcPts val="720"/>
                        </a:spcBef>
                        <a:spcAft>
                          <a:spcPts val="720"/>
                        </a:spcAft>
                        <a:buNone/>
                      </a:pPr>
                      <a:r>
                        <a:rPr lang="en-US" sz="1200">
                          <a:effectLst/>
                        </a:rPr>
                        <a:t>R-003</a:t>
                      </a:r>
                      <a:endParaRPr lang="en-NG" sz="1200">
                        <a:effectLst/>
                        <a:latin typeface="Cambria" panose="02040503050406030204" pitchFamily="18" charset="0"/>
                        <a:ea typeface="MS Mincho" panose="02020609040205080304" pitchFamily="49" charset="-128"/>
                        <a:cs typeface="Times New Roman" panose="02020603050405020304" pitchFamily="18" charset="0"/>
                      </a:endParaRPr>
                    </a:p>
                  </a:txBody>
                  <a:tcPr marL="42430" marR="42430" marT="0" marB="0"/>
                </a:tc>
                <a:tc>
                  <a:txBody>
                    <a:bodyPr/>
                    <a:lstStyle/>
                    <a:p>
                      <a:pPr>
                        <a:lnSpc>
                          <a:spcPct val="115000"/>
                        </a:lnSpc>
                        <a:spcBef>
                          <a:spcPts val="720"/>
                        </a:spcBef>
                        <a:spcAft>
                          <a:spcPts val="720"/>
                        </a:spcAft>
                        <a:buNone/>
                      </a:pPr>
                      <a:r>
                        <a:rPr lang="en-US" sz="1200">
                          <a:effectLst/>
                        </a:rPr>
                        <a:t>The system shall be mobile  responsive.</a:t>
                      </a:r>
                      <a:endParaRPr lang="en-NG" sz="1200">
                        <a:effectLst/>
                      </a:endParaRPr>
                    </a:p>
                    <a:p>
                      <a:pPr>
                        <a:lnSpc>
                          <a:spcPct val="115000"/>
                        </a:lnSpc>
                        <a:spcBef>
                          <a:spcPts val="720"/>
                        </a:spcBef>
                        <a:spcAft>
                          <a:spcPts val="720"/>
                        </a:spcAft>
                        <a:buNone/>
                      </a:pPr>
                      <a:r>
                        <a:rPr lang="en-US" sz="1200">
                          <a:effectLst/>
                        </a:rPr>
                        <a:t> </a:t>
                      </a:r>
                      <a:endParaRPr lang="en-NG" sz="1200">
                        <a:effectLst/>
                        <a:latin typeface="Cambria" panose="02040503050406030204" pitchFamily="18" charset="0"/>
                        <a:ea typeface="MS Mincho" panose="02020609040205080304" pitchFamily="49" charset="-128"/>
                        <a:cs typeface="Times New Roman" panose="02020603050405020304" pitchFamily="18" charset="0"/>
                      </a:endParaRPr>
                    </a:p>
                  </a:txBody>
                  <a:tcPr marL="42430" marR="42430" marT="0" marB="0"/>
                </a:tc>
                <a:tc>
                  <a:txBody>
                    <a:bodyPr/>
                    <a:lstStyle/>
                    <a:p>
                      <a:pPr algn="just">
                        <a:lnSpc>
                          <a:spcPct val="115000"/>
                        </a:lnSpc>
                        <a:spcBef>
                          <a:spcPts val="720"/>
                        </a:spcBef>
                        <a:spcAft>
                          <a:spcPts val="720"/>
                        </a:spcAft>
                        <a:buNone/>
                      </a:pPr>
                      <a:r>
                        <a:rPr lang="en-US" sz="1200">
                          <a:effectLst/>
                        </a:rPr>
                        <a:t>Usability</a:t>
                      </a:r>
                      <a:endParaRPr lang="en-NG" sz="1200">
                        <a:effectLst/>
                        <a:latin typeface="Cambria" panose="02040503050406030204" pitchFamily="18" charset="0"/>
                        <a:ea typeface="MS Mincho" panose="02020609040205080304" pitchFamily="49" charset="-128"/>
                        <a:cs typeface="Times New Roman" panose="02020603050405020304" pitchFamily="18" charset="0"/>
                      </a:endParaRPr>
                    </a:p>
                  </a:txBody>
                  <a:tcPr marL="42430" marR="42430" marT="0" marB="0"/>
                </a:tc>
                <a:extLst>
                  <a:ext uri="{0D108BD9-81ED-4DB2-BD59-A6C34878D82A}">
                    <a16:rowId xmlns:a16="http://schemas.microsoft.com/office/drawing/2014/main" val="2281937167"/>
                  </a:ext>
                </a:extLst>
              </a:tr>
              <a:tr h="619906">
                <a:tc>
                  <a:txBody>
                    <a:bodyPr/>
                    <a:lstStyle/>
                    <a:p>
                      <a:pPr algn="just">
                        <a:lnSpc>
                          <a:spcPct val="115000"/>
                        </a:lnSpc>
                        <a:spcBef>
                          <a:spcPts val="720"/>
                        </a:spcBef>
                        <a:spcAft>
                          <a:spcPts val="720"/>
                        </a:spcAft>
                        <a:buNone/>
                      </a:pPr>
                      <a:r>
                        <a:rPr lang="en-US" sz="1200">
                          <a:effectLst/>
                        </a:rPr>
                        <a:t>R-004</a:t>
                      </a:r>
                      <a:endParaRPr lang="en-NG" sz="1200">
                        <a:effectLst/>
                        <a:latin typeface="Cambria" panose="02040503050406030204" pitchFamily="18" charset="0"/>
                        <a:ea typeface="MS Mincho" panose="02020609040205080304" pitchFamily="49" charset="-128"/>
                        <a:cs typeface="Times New Roman" panose="02020603050405020304" pitchFamily="18" charset="0"/>
                      </a:endParaRPr>
                    </a:p>
                  </a:txBody>
                  <a:tcPr marL="42430" marR="42430" marT="0" marB="0"/>
                </a:tc>
                <a:tc>
                  <a:txBody>
                    <a:bodyPr/>
                    <a:lstStyle/>
                    <a:p>
                      <a:pPr>
                        <a:lnSpc>
                          <a:spcPct val="115000"/>
                        </a:lnSpc>
                        <a:spcBef>
                          <a:spcPts val="720"/>
                        </a:spcBef>
                        <a:spcAft>
                          <a:spcPts val="720"/>
                        </a:spcAft>
                        <a:buNone/>
                      </a:pPr>
                      <a:r>
                        <a:rPr lang="en-US" sz="1200">
                          <a:effectLst/>
                        </a:rPr>
                        <a:t>The system shall be good looking and have user friendly interface.</a:t>
                      </a:r>
                      <a:endParaRPr lang="en-NG" sz="1200">
                        <a:effectLst/>
                      </a:endParaRPr>
                    </a:p>
                    <a:p>
                      <a:pPr>
                        <a:lnSpc>
                          <a:spcPct val="115000"/>
                        </a:lnSpc>
                        <a:spcBef>
                          <a:spcPts val="720"/>
                        </a:spcBef>
                        <a:spcAft>
                          <a:spcPts val="720"/>
                        </a:spcAft>
                        <a:buNone/>
                      </a:pPr>
                      <a:r>
                        <a:rPr lang="en-US" sz="1200">
                          <a:effectLst/>
                        </a:rPr>
                        <a:t> </a:t>
                      </a:r>
                      <a:endParaRPr lang="en-NG" sz="1200">
                        <a:effectLst/>
                        <a:latin typeface="Cambria" panose="02040503050406030204" pitchFamily="18" charset="0"/>
                        <a:ea typeface="MS Mincho" panose="02020609040205080304" pitchFamily="49" charset="-128"/>
                        <a:cs typeface="Times New Roman" panose="02020603050405020304" pitchFamily="18" charset="0"/>
                      </a:endParaRPr>
                    </a:p>
                  </a:txBody>
                  <a:tcPr marL="42430" marR="42430" marT="0" marB="0"/>
                </a:tc>
                <a:tc>
                  <a:txBody>
                    <a:bodyPr/>
                    <a:lstStyle/>
                    <a:p>
                      <a:pPr algn="just">
                        <a:lnSpc>
                          <a:spcPct val="115000"/>
                        </a:lnSpc>
                        <a:spcBef>
                          <a:spcPts val="720"/>
                        </a:spcBef>
                        <a:spcAft>
                          <a:spcPts val="720"/>
                        </a:spcAft>
                        <a:buNone/>
                      </a:pPr>
                      <a:r>
                        <a:rPr lang="en-US" sz="1200">
                          <a:effectLst/>
                        </a:rPr>
                        <a:t>Usability</a:t>
                      </a:r>
                      <a:endParaRPr lang="en-NG" sz="1200">
                        <a:effectLst/>
                        <a:latin typeface="Cambria" panose="02040503050406030204" pitchFamily="18" charset="0"/>
                        <a:ea typeface="MS Mincho" panose="02020609040205080304" pitchFamily="49" charset="-128"/>
                        <a:cs typeface="Times New Roman" panose="02020603050405020304" pitchFamily="18" charset="0"/>
                      </a:endParaRPr>
                    </a:p>
                  </a:txBody>
                  <a:tcPr marL="42430" marR="42430" marT="0" marB="0"/>
                </a:tc>
                <a:extLst>
                  <a:ext uri="{0D108BD9-81ED-4DB2-BD59-A6C34878D82A}">
                    <a16:rowId xmlns:a16="http://schemas.microsoft.com/office/drawing/2014/main" val="1646106413"/>
                  </a:ext>
                </a:extLst>
              </a:tr>
              <a:tr h="750023">
                <a:tc>
                  <a:txBody>
                    <a:bodyPr/>
                    <a:lstStyle/>
                    <a:p>
                      <a:pPr algn="just">
                        <a:lnSpc>
                          <a:spcPct val="115000"/>
                        </a:lnSpc>
                        <a:spcBef>
                          <a:spcPts val="720"/>
                        </a:spcBef>
                        <a:spcAft>
                          <a:spcPts val="720"/>
                        </a:spcAft>
                        <a:buNone/>
                      </a:pPr>
                      <a:r>
                        <a:rPr lang="en-US" sz="1200">
                          <a:effectLst/>
                        </a:rPr>
                        <a:t>R-005</a:t>
                      </a:r>
                      <a:endParaRPr lang="en-NG" sz="1200">
                        <a:effectLst/>
                        <a:latin typeface="Cambria" panose="02040503050406030204" pitchFamily="18" charset="0"/>
                        <a:ea typeface="MS Mincho" panose="02020609040205080304" pitchFamily="49" charset="-128"/>
                        <a:cs typeface="Times New Roman" panose="02020603050405020304" pitchFamily="18" charset="0"/>
                      </a:endParaRPr>
                    </a:p>
                  </a:txBody>
                  <a:tcPr marL="42430" marR="42430" marT="0" marB="0"/>
                </a:tc>
                <a:tc>
                  <a:txBody>
                    <a:bodyPr/>
                    <a:lstStyle/>
                    <a:p>
                      <a:pPr>
                        <a:lnSpc>
                          <a:spcPct val="115000"/>
                        </a:lnSpc>
                        <a:spcBef>
                          <a:spcPts val="720"/>
                        </a:spcBef>
                        <a:spcAft>
                          <a:spcPts val="720"/>
                        </a:spcAft>
                        <a:buNone/>
                      </a:pPr>
                      <a:r>
                        <a:rPr lang="en-US" sz="1200">
                          <a:effectLst/>
                        </a:rPr>
                        <a:t>The system shall be able to handle large users without system degradation.</a:t>
                      </a:r>
                      <a:endParaRPr lang="en-NG" sz="1200">
                        <a:effectLst/>
                      </a:endParaRPr>
                    </a:p>
                    <a:p>
                      <a:pPr>
                        <a:lnSpc>
                          <a:spcPct val="115000"/>
                        </a:lnSpc>
                        <a:spcBef>
                          <a:spcPts val="720"/>
                        </a:spcBef>
                        <a:spcAft>
                          <a:spcPts val="720"/>
                        </a:spcAft>
                        <a:buNone/>
                      </a:pPr>
                      <a:r>
                        <a:rPr lang="en-US" sz="1200">
                          <a:effectLst/>
                        </a:rPr>
                        <a:t> </a:t>
                      </a:r>
                      <a:endParaRPr lang="en-NG" sz="1200">
                        <a:effectLst/>
                        <a:latin typeface="Cambria" panose="02040503050406030204" pitchFamily="18" charset="0"/>
                        <a:ea typeface="MS Mincho" panose="02020609040205080304" pitchFamily="49" charset="-128"/>
                        <a:cs typeface="Times New Roman" panose="02020603050405020304" pitchFamily="18" charset="0"/>
                      </a:endParaRPr>
                    </a:p>
                  </a:txBody>
                  <a:tcPr marL="42430" marR="42430" marT="0" marB="0"/>
                </a:tc>
                <a:tc>
                  <a:txBody>
                    <a:bodyPr/>
                    <a:lstStyle/>
                    <a:p>
                      <a:pPr algn="just">
                        <a:lnSpc>
                          <a:spcPct val="115000"/>
                        </a:lnSpc>
                        <a:spcBef>
                          <a:spcPts val="720"/>
                        </a:spcBef>
                        <a:spcAft>
                          <a:spcPts val="720"/>
                        </a:spcAft>
                        <a:buNone/>
                      </a:pPr>
                      <a:r>
                        <a:rPr lang="en-US" sz="1200">
                          <a:effectLst/>
                        </a:rPr>
                        <a:t>Performance</a:t>
                      </a:r>
                      <a:endParaRPr lang="en-NG" sz="1200">
                        <a:effectLst/>
                        <a:latin typeface="Cambria" panose="02040503050406030204" pitchFamily="18" charset="0"/>
                        <a:ea typeface="MS Mincho" panose="02020609040205080304" pitchFamily="49" charset="-128"/>
                        <a:cs typeface="Times New Roman" panose="02020603050405020304" pitchFamily="18" charset="0"/>
                      </a:endParaRPr>
                    </a:p>
                  </a:txBody>
                  <a:tcPr marL="42430" marR="42430" marT="0" marB="0"/>
                </a:tc>
                <a:extLst>
                  <a:ext uri="{0D108BD9-81ED-4DB2-BD59-A6C34878D82A}">
                    <a16:rowId xmlns:a16="http://schemas.microsoft.com/office/drawing/2014/main" val="182141808"/>
                  </a:ext>
                </a:extLst>
              </a:tr>
              <a:tr h="509903">
                <a:tc>
                  <a:txBody>
                    <a:bodyPr/>
                    <a:lstStyle/>
                    <a:p>
                      <a:pPr algn="just">
                        <a:lnSpc>
                          <a:spcPct val="115000"/>
                        </a:lnSpc>
                        <a:spcBef>
                          <a:spcPts val="720"/>
                        </a:spcBef>
                        <a:spcAft>
                          <a:spcPts val="720"/>
                        </a:spcAft>
                        <a:buNone/>
                      </a:pPr>
                      <a:r>
                        <a:rPr lang="en-US" sz="1200">
                          <a:effectLst/>
                        </a:rPr>
                        <a:t>R-006</a:t>
                      </a:r>
                      <a:endParaRPr lang="en-NG" sz="1200">
                        <a:effectLst/>
                        <a:latin typeface="Cambria" panose="02040503050406030204" pitchFamily="18" charset="0"/>
                        <a:ea typeface="MS Mincho" panose="02020609040205080304" pitchFamily="49" charset="-128"/>
                        <a:cs typeface="Times New Roman" panose="02020603050405020304" pitchFamily="18" charset="0"/>
                      </a:endParaRPr>
                    </a:p>
                  </a:txBody>
                  <a:tcPr marL="42430" marR="42430" marT="0" marB="0"/>
                </a:tc>
                <a:tc>
                  <a:txBody>
                    <a:bodyPr/>
                    <a:lstStyle/>
                    <a:p>
                      <a:pPr>
                        <a:lnSpc>
                          <a:spcPct val="115000"/>
                        </a:lnSpc>
                        <a:spcBef>
                          <a:spcPts val="720"/>
                        </a:spcBef>
                        <a:spcAft>
                          <a:spcPts val="720"/>
                        </a:spcAft>
                        <a:buNone/>
                      </a:pPr>
                      <a:r>
                        <a:rPr lang="en-US" sz="1200">
                          <a:effectLst/>
                        </a:rPr>
                        <a:t>The system shall adhere to provided guidelines regarding user data protection.</a:t>
                      </a:r>
                      <a:endParaRPr lang="en-NG" sz="1200">
                        <a:effectLst/>
                        <a:latin typeface="Cambria" panose="02040503050406030204" pitchFamily="18" charset="0"/>
                        <a:ea typeface="MS Mincho" panose="02020609040205080304" pitchFamily="49" charset="-128"/>
                        <a:cs typeface="Times New Roman" panose="02020603050405020304" pitchFamily="18" charset="0"/>
                      </a:endParaRPr>
                    </a:p>
                  </a:txBody>
                  <a:tcPr marL="42430" marR="42430" marT="0" marB="0"/>
                </a:tc>
                <a:tc>
                  <a:txBody>
                    <a:bodyPr/>
                    <a:lstStyle/>
                    <a:p>
                      <a:pPr algn="just">
                        <a:lnSpc>
                          <a:spcPct val="115000"/>
                        </a:lnSpc>
                        <a:spcBef>
                          <a:spcPts val="720"/>
                        </a:spcBef>
                        <a:spcAft>
                          <a:spcPts val="720"/>
                        </a:spcAft>
                        <a:buNone/>
                      </a:pPr>
                      <a:r>
                        <a:rPr lang="en-US" sz="1200" dirty="0">
                          <a:effectLst/>
                        </a:rPr>
                        <a:t>Compliance</a:t>
                      </a:r>
                      <a:endParaRPr lang="en-NG" sz="1200" dirty="0">
                        <a:effectLst/>
                        <a:latin typeface="Cambria" panose="02040503050406030204" pitchFamily="18" charset="0"/>
                        <a:ea typeface="MS Mincho" panose="02020609040205080304" pitchFamily="49" charset="-128"/>
                        <a:cs typeface="Times New Roman" panose="02020603050405020304" pitchFamily="18" charset="0"/>
                      </a:endParaRPr>
                    </a:p>
                  </a:txBody>
                  <a:tcPr marL="42430" marR="42430" marT="0" marB="0"/>
                </a:tc>
                <a:extLst>
                  <a:ext uri="{0D108BD9-81ED-4DB2-BD59-A6C34878D82A}">
                    <a16:rowId xmlns:a16="http://schemas.microsoft.com/office/drawing/2014/main" val="2113959767"/>
                  </a:ext>
                </a:extLst>
              </a:tr>
            </a:tbl>
          </a:graphicData>
        </a:graphic>
      </p:graphicFrame>
    </p:spTree>
    <p:extLst>
      <p:ext uri="{BB962C8B-B14F-4D97-AF65-F5344CB8AC3E}">
        <p14:creationId xmlns:p14="http://schemas.microsoft.com/office/powerpoint/2010/main" val="3006284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9275-1B81-5704-C7E5-9704FDA7B76C}"/>
              </a:ext>
            </a:extLst>
          </p:cNvPr>
          <p:cNvSpPr>
            <a:spLocks noGrp="1"/>
          </p:cNvSpPr>
          <p:nvPr>
            <p:ph type="title"/>
          </p:nvPr>
        </p:nvSpPr>
        <p:spPr/>
        <p:txBody>
          <a:bodyPr/>
          <a:lstStyle/>
          <a:p>
            <a:r>
              <a:rPr lang="en-NG" dirty="0"/>
              <a:t>ABSTRACT</a:t>
            </a:r>
          </a:p>
        </p:txBody>
      </p:sp>
      <p:sp>
        <p:nvSpPr>
          <p:cNvPr id="3" name="Content Placeholder 2">
            <a:extLst>
              <a:ext uri="{FF2B5EF4-FFF2-40B4-BE49-F238E27FC236}">
                <a16:creationId xmlns:a16="http://schemas.microsoft.com/office/drawing/2014/main" id="{0BD3A2CC-2233-0546-8E7F-640E27523C00}"/>
              </a:ext>
            </a:extLst>
          </p:cNvPr>
          <p:cNvSpPr>
            <a:spLocks noGrp="1"/>
          </p:cNvSpPr>
          <p:nvPr>
            <p:ph idx="1"/>
          </p:nvPr>
        </p:nvSpPr>
        <p:spPr/>
        <p:txBody>
          <a:bodyPr>
            <a:normAutofit lnSpcReduction="10000"/>
          </a:bodyPr>
          <a:lstStyle/>
          <a:p>
            <a:pPr marL="0" indent="0" algn="just">
              <a:lnSpc>
                <a:spcPct val="115000"/>
              </a:lnSpc>
              <a:spcBef>
                <a:spcPts val="600"/>
              </a:spcBef>
              <a:spcAft>
                <a:spcPts val="600"/>
              </a:spcAft>
              <a:buNone/>
            </a:pPr>
            <a:r>
              <a:rPr lang="en-GB" sz="2000" b="0" i="0" u="none" strike="noStrike" dirty="0">
                <a:effectLst/>
              </a:rPr>
              <a:t>This project presents the design and implementation of an estate visitor management system aimed at improving communication, security, and access control in residential communities. The system enables visitors to request entry and receive QR passes, which security personnel can verify at the estate gate, ensuring a more organized access process. Through a dedicated dashboard, administrators can manage users and monitor estate activities, while residents benefit from features such as service requests and online bill payments. By integrating these capabilities, the system enhances security, improves accountability, and reduces manual operations. Overall, the project demonstrates how technology can be applied to create a safer, more efficient, and user-friendly estate environment.</a:t>
            </a:r>
            <a:endParaRPr lang="en-NG" sz="3600" dirty="0"/>
          </a:p>
        </p:txBody>
      </p:sp>
    </p:spTree>
    <p:extLst>
      <p:ext uri="{BB962C8B-B14F-4D97-AF65-F5344CB8AC3E}">
        <p14:creationId xmlns:p14="http://schemas.microsoft.com/office/powerpoint/2010/main" val="1108858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FF78D-64B9-2692-0377-0FFBECBDD6B8}"/>
              </a:ext>
            </a:extLst>
          </p:cNvPr>
          <p:cNvSpPr>
            <a:spLocks noGrp="1"/>
          </p:cNvSpPr>
          <p:nvPr>
            <p:ph type="title"/>
          </p:nvPr>
        </p:nvSpPr>
        <p:spPr/>
        <p:txBody>
          <a:bodyPr/>
          <a:lstStyle/>
          <a:p>
            <a:r>
              <a:rPr lang="en-US" dirty="0"/>
              <a:t>Test Plan and Results</a:t>
            </a:r>
            <a:endParaRPr lang="en-NG" dirty="0"/>
          </a:p>
        </p:txBody>
      </p:sp>
      <p:graphicFrame>
        <p:nvGraphicFramePr>
          <p:cNvPr id="7" name="Content Placeholder 6">
            <a:extLst>
              <a:ext uri="{FF2B5EF4-FFF2-40B4-BE49-F238E27FC236}">
                <a16:creationId xmlns:a16="http://schemas.microsoft.com/office/drawing/2014/main" id="{70C59302-E112-3D88-BB41-A6AEC12B8EC6}"/>
              </a:ext>
            </a:extLst>
          </p:cNvPr>
          <p:cNvGraphicFramePr>
            <a:graphicFrameLocks noGrp="1"/>
          </p:cNvGraphicFramePr>
          <p:nvPr>
            <p:ph idx="1"/>
            <p:extLst>
              <p:ext uri="{D42A27DB-BD31-4B8C-83A1-F6EECF244321}">
                <p14:modId xmlns:p14="http://schemas.microsoft.com/office/powerpoint/2010/main" val="3621702043"/>
              </p:ext>
            </p:extLst>
          </p:nvPr>
        </p:nvGraphicFramePr>
        <p:xfrm>
          <a:off x="993059" y="2300747"/>
          <a:ext cx="9763240" cy="4014432"/>
        </p:xfrm>
        <a:graphic>
          <a:graphicData uri="http://schemas.openxmlformats.org/drawingml/2006/table">
            <a:tbl>
              <a:tblPr firstRow="1" firstCol="1" bandRow="1">
                <a:tableStyleId>{5C22544A-7EE6-4342-B048-85BDC9FD1C3A}</a:tableStyleId>
              </a:tblPr>
              <a:tblGrid>
                <a:gridCol w="1951037">
                  <a:extLst>
                    <a:ext uri="{9D8B030D-6E8A-4147-A177-3AD203B41FA5}">
                      <a16:colId xmlns:a16="http://schemas.microsoft.com/office/drawing/2014/main" val="3337953272"/>
                    </a:ext>
                  </a:extLst>
                </a:gridCol>
                <a:gridCol w="5708164">
                  <a:extLst>
                    <a:ext uri="{9D8B030D-6E8A-4147-A177-3AD203B41FA5}">
                      <a16:colId xmlns:a16="http://schemas.microsoft.com/office/drawing/2014/main" val="1196499530"/>
                    </a:ext>
                  </a:extLst>
                </a:gridCol>
                <a:gridCol w="2104039">
                  <a:extLst>
                    <a:ext uri="{9D8B030D-6E8A-4147-A177-3AD203B41FA5}">
                      <a16:colId xmlns:a16="http://schemas.microsoft.com/office/drawing/2014/main" val="3609470878"/>
                    </a:ext>
                  </a:extLst>
                </a:gridCol>
              </a:tblGrid>
              <a:tr h="462118">
                <a:tc>
                  <a:txBody>
                    <a:bodyPr/>
                    <a:lstStyle/>
                    <a:p>
                      <a:pPr>
                        <a:buNone/>
                      </a:pPr>
                      <a:r>
                        <a:rPr lang="en-US" sz="1600" dirty="0">
                          <a:effectLst/>
                        </a:rPr>
                        <a:t>Test Case ID</a:t>
                      </a:r>
                      <a:endParaRPr lang="en-NG" sz="1600" dirty="0">
                        <a:effectLst/>
                        <a:latin typeface="Cambria" panose="02040503050406030204" pitchFamily="18" charset="0"/>
                        <a:ea typeface="Times New Roman" panose="02020603050405020304" pitchFamily="18" charset="0"/>
                      </a:endParaRPr>
                    </a:p>
                  </a:txBody>
                  <a:tcPr marL="50113" marR="50113" marT="0" marB="0"/>
                </a:tc>
                <a:tc>
                  <a:txBody>
                    <a:bodyPr/>
                    <a:lstStyle/>
                    <a:p>
                      <a:pPr>
                        <a:buNone/>
                      </a:pPr>
                      <a:r>
                        <a:rPr lang="en-US" sz="1600" dirty="0">
                          <a:effectLst/>
                        </a:rPr>
                        <a:t>Test Description</a:t>
                      </a:r>
                      <a:endParaRPr lang="en-NG" sz="1600" dirty="0">
                        <a:effectLst/>
                        <a:latin typeface="Cambria" panose="02040503050406030204" pitchFamily="18" charset="0"/>
                        <a:ea typeface="Times New Roman" panose="02020603050405020304" pitchFamily="18" charset="0"/>
                      </a:endParaRPr>
                    </a:p>
                  </a:txBody>
                  <a:tcPr marL="50113" marR="50113" marT="0" marB="0"/>
                </a:tc>
                <a:tc>
                  <a:txBody>
                    <a:bodyPr/>
                    <a:lstStyle/>
                    <a:p>
                      <a:pPr>
                        <a:buNone/>
                      </a:pPr>
                      <a:r>
                        <a:rPr lang="en-US" sz="1600" dirty="0">
                          <a:effectLst/>
                        </a:rPr>
                        <a:t>Status</a:t>
                      </a:r>
                      <a:endParaRPr lang="en-NG" sz="1600" dirty="0">
                        <a:effectLst/>
                        <a:latin typeface="Cambria" panose="02040503050406030204" pitchFamily="18" charset="0"/>
                        <a:ea typeface="Times New Roman" panose="02020603050405020304" pitchFamily="18" charset="0"/>
                      </a:endParaRPr>
                    </a:p>
                  </a:txBody>
                  <a:tcPr marL="50113" marR="50113" marT="0" marB="0"/>
                </a:tc>
                <a:extLst>
                  <a:ext uri="{0D108BD9-81ED-4DB2-BD59-A6C34878D82A}">
                    <a16:rowId xmlns:a16="http://schemas.microsoft.com/office/drawing/2014/main" val="1264435775"/>
                  </a:ext>
                </a:extLst>
              </a:tr>
              <a:tr h="334296">
                <a:tc>
                  <a:txBody>
                    <a:bodyPr/>
                    <a:lstStyle/>
                    <a:p>
                      <a:pPr>
                        <a:buNone/>
                      </a:pPr>
                      <a:r>
                        <a:rPr lang="en-US" sz="1200" dirty="0">
                          <a:effectLst/>
                        </a:rPr>
                        <a:t>TC-01</a:t>
                      </a:r>
                      <a:endParaRPr lang="en-NG" sz="1200" dirty="0">
                        <a:effectLst/>
                        <a:latin typeface="Cambria" panose="02040503050406030204" pitchFamily="18" charset="0"/>
                        <a:ea typeface="Times New Roman" panose="02020603050405020304" pitchFamily="18" charset="0"/>
                      </a:endParaRPr>
                    </a:p>
                  </a:txBody>
                  <a:tcPr marL="50113" marR="50113" marT="0" marB="0"/>
                </a:tc>
                <a:tc>
                  <a:txBody>
                    <a:bodyPr/>
                    <a:lstStyle/>
                    <a:p>
                      <a:pPr>
                        <a:buNone/>
                      </a:pPr>
                      <a:r>
                        <a:rPr lang="en-US" sz="1200">
                          <a:effectLst/>
                        </a:rPr>
                        <a:t>Create resident or security account by Super Admin</a:t>
                      </a:r>
                      <a:endParaRPr lang="en-NG" sz="1200">
                        <a:effectLst/>
                      </a:endParaRPr>
                    </a:p>
                    <a:p>
                      <a:pPr>
                        <a:buNone/>
                      </a:pPr>
                      <a:r>
                        <a:rPr lang="en-US" sz="1200">
                          <a:effectLst/>
                        </a:rPr>
                        <a:t> </a:t>
                      </a:r>
                      <a:endParaRPr lang="en-NG" sz="1200">
                        <a:effectLst/>
                        <a:latin typeface="Cambria" panose="02040503050406030204" pitchFamily="18" charset="0"/>
                        <a:ea typeface="Times New Roman" panose="02020603050405020304" pitchFamily="18" charset="0"/>
                      </a:endParaRPr>
                    </a:p>
                  </a:txBody>
                  <a:tcPr marL="50113" marR="50113" marT="0" marB="0"/>
                </a:tc>
                <a:tc>
                  <a:txBody>
                    <a:bodyPr/>
                    <a:lstStyle/>
                    <a:p>
                      <a:pPr>
                        <a:buNone/>
                      </a:pPr>
                      <a:r>
                        <a:rPr lang="en-US" sz="1200">
                          <a:effectLst/>
                        </a:rPr>
                        <a:t>Pass</a:t>
                      </a:r>
                      <a:endParaRPr lang="en-NG" sz="1200">
                        <a:effectLst/>
                      </a:endParaRPr>
                    </a:p>
                    <a:p>
                      <a:pPr>
                        <a:buNone/>
                      </a:pPr>
                      <a:r>
                        <a:rPr lang="en-US" sz="1200">
                          <a:effectLst/>
                        </a:rPr>
                        <a:t> </a:t>
                      </a:r>
                      <a:endParaRPr lang="en-NG" sz="1200">
                        <a:effectLst/>
                        <a:latin typeface="Cambria" panose="02040503050406030204" pitchFamily="18" charset="0"/>
                        <a:ea typeface="Times New Roman" panose="02020603050405020304" pitchFamily="18" charset="0"/>
                      </a:endParaRPr>
                    </a:p>
                  </a:txBody>
                  <a:tcPr marL="50113" marR="50113" marT="0" marB="0"/>
                </a:tc>
                <a:extLst>
                  <a:ext uri="{0D108BD9-81ED-4DB2-BD59-A6C34878D82A}">
                    <a16:rowId xmlns:a16="http://schemas.microsoft.com/office/drawing/2014/main" val="3063972794"/>
                  </a:ext>
                </a:extLst>
              </a:tr>
              <a:tr h="361826">
                <a:tc>
                  <a:txBody>
                    <a:bodyPr/>
                    <a:lstStyle/>
                    <a:p>
                      <a:pPr>
                        <a:buNone/>
                      </a:pPr>
                      <a:r>
                        <a:rPr lang="en-US" sz="1200" dirty="0">
                          <a:effectLst/>
                        </a:rPr>
                        <a:t>TC-02</a:t>
                      </a:r>
                      <a:endParaRPr lang="en-NG" sz="1200" dirty="0">
                        <a:effectLst/>
                        <a:latin typeface="Cambria" panose="02040503050406030204" pitchFamily="18" charset="0"/>
                        <a:ea typeface="Times New Roman" panose="02020603050405020304" pitchFamily="18" charset="0"/>
                      </a:endParaRPr>
                    </a:p>
                  </a:txBody>
                  <a:tcPr marL="50113" marR="50113" marT="0" marB="0"/>
                </a:tc>
                <a:tc>
                  <a:txBody>
                    <a:bodyPr/>
                    <a:lstStyle/>
                    <a:p>
                      <a:pPr>
                        <a:buNone/>
                      </a:pPr>
                      <a:r>
                        <a:rPr lang="en-US" sz="1200">
                          <a:effectLst/>
                        </a:rPr>
                        <a:t>Reject duplicate account with already, Registered details</a:t>
                      </a:r>
                      <a:endParaRPr lang="en-NG" sz="1200">
                        <a:effectLst/>
                        <a:latin typeface="Cambria" panose="02040503050406030204" pitchFamily="18" charset="0"/>
                        <a:ea typeface="Times New Roman" panose="02020603050405020304" pitchFamily="18" charset="0"/>
                      </a:endParaRPr>
                    </a:p>
                  </a:txBody>
                  <a:tcPr marL="50113" marR="50113" marT="0" marB="0"/>
                </a:tc>
                <a:tc>
                  <a:txBody>
                    <a:bodyPr/>
                    <a:lstStyle/>
                    <a:p>
                      <a:pPr>
                        <a:buNone/>
                      </a:pPr>
                      <a:r>
                        <a:rPr lang="en-US" sz="1200">
                          <a:effectLst/>
                        </a:rPr>
                        <a:t>Pass</a:t>
                      </a:r>
                      <a:endParaRPr lang="en-NG" sz="1200">
                        <a:effectLst/>
                        <a:latin typeface="Cambria" panose="02040503050406030204" pitchFamily="18" charset="0"/>
                        <a:ea typeface="Times New Roman" panose="02020603050405020304" pitchFamily="18" charset="0"/>
                      </a:endParaRPr>
                    </a:p>
                  </a:txBody>
                  <a:tcPr marL="50113" marR="50113" marT="0" marB="0"/>
                </a:tc>
                <a:extLst>
                  <a:ext uri="{0D108BD9-81ED-4DB2-BD59-A6C34878D82A}">
                    <a16:rowId xmlns:a16="http://schemas.microsoft.com/office/drawing/2014/main" val="955440897"/>
                  </a:ext>
                </a:extLst>
              </a:tr>
              <a:tr h="400168">
                <a:tc>
                  <a:txBody>
                    <a:bodyPr/>
                    <a:lstStyle/>
                    <a:p>
                      <a:pPr>
                        <a:buNone/>
                      </a:pPr>
                      <a:r>
                        <a:rPr lang="en-US" sz="1200">
                          <a:effectLst/>
                        </a:rPr>
                        <a:t>TC-03</a:t>
                      </a:r>
                      <a:endParaRPr lang="en-NG" sz="1200">
                        <a:effectLst/>
                        <a:latin typeface="Cambria" panose="02040503050406030204" pitchFamily="18" charset="0"/>
                        <a:ea typeface="Times New Roman" panose="02020603050405020304" pitchFamily="18" charset="0"/>
                      </a:endParaRPr>
                    </a:p>
                  </a:txBody>
                  <a:tcPr marL="50113" marR="50113" marT="0" marB="0"/>
                </a:tc>
                <a:tc>
                  <a:txBody>
                    <a:bodyPr/>
                    <a:lstStyle/>
                    <a:p>
                      <a:pPr>
                        <a:buNone/>
                      </a:pPr>
                      <a:r>
                        <a:rPr lang="en-US" sz="1200" dirty="0">
                          <a:effectLst/>
                        </a:rPr>
                        <a:t>Log in with valid details (Admin, Security and Residents)</a:t>
                      </a:r>
                      <a:endParaRPr lang="en-NG" sz="1200" dirty="0">
                        <a:effectLst/>
                        <a:latin typeface="Cambria" panose="02040503050406030204" pitchFamily="18" charset="0"/>
                        <a:ea typeface="Times New Roman" panose="02020603050405020304" pitchFamily="18" charset="0"/>
                      </a:endParaRPr>
                    </a:p>
                  </a:txBody>
                  <a:tcPr marL="50113" marR="50113" marT="0" marB="0"/>
                </a:tc>
                <a:tc>
                  <a:txBody>
                    <a:bodyPr/>
                    <a:lstStyle/>
                    <a:p>
                      <a:pPr>
                        <a:buNone/>
                      </a:pPr>
                      <a:r>
                        <a:rPr lang="en-US" sz="1200">
                          <a:effectLst/>
                        </a:rPr>
                        <a:t>Pass</a:t>
                      </a:r>
                      <a:endParaRPr lang="en-NG" sz="1200">
                        <a:effectLst/>
                        <a:latin typeface="Cambria" panose="02040503050406030204" pitchFamily="18" charset="0"/>
                        <a:ea typeface="Times New Roman" panose="02020603050405020304" pitchFamily="18" charset="0"/>
                      </a:endParaRPr>
                    </a:p>
                  </a:txBody>
                  <a:tcPr marL="50113" marR="50113" marT="0" marB="0"/>
                </a:tc>
                <a:extLst>
                  <a:ext uri="{0D108BD9-81ED-4DB2-BD59-A6C34878D82A}">
                    <a16:rowId xmlns:a16="http://schemas.microsoft.com/office/drawing/2014/main" val="2920372286"/>
                  </a:ext>
                </a:extLst>
              </a:tr>
              <a:tr h="329270">
                <a:tc>
                  <a:txBody>
                    <a:bodyPr/>
                    <a:lstStyle/>
                    <a:p>
                      <a:pPr>
                        <a:buNone/>
                      </a:pPr>
                      <a:r>
                        <a:rPr lang="en-US" sz="1200">
                          <a:effectLst/>
                        </a:rPr>
                        <a:t>TC-04</a:t>
                      </a:r>
                      <a:endParaRPr lang="en-NG" sz="1200">
                        <a:effectLst/>
                        <a:latin typeface="Cambria" panose="02040503050406030204" pitchFamily="18" charset="0"/>
                        <a:ea typeface="Times New Roman" panose="02020603050405020304" pitchFamily="18" charset="0"/>
                      </a:endParaRPr>
                    </a:p>
                  </a:txBody>
                  <a:tcPr marL="50113" marR="50113" marT="0" marB="0"/>
                </a:tc>
                <a:tc>
                  <a:txBody>
                    <a:bodyPr/>
                    <a:lstStyle/>
                    <a:p>
                      <a:pPr>
                        <a:buNone/>
                      </a:pPr>
                      <a:r>
                        <a:rPr lang="en-US" sz="1200">
                          <a:effectLst/>
                        </a:rPr>
                        <a:t>Reject log in with invalid credentials</a:t>
                      </a:r>
                      <a:endParaRPr lang="en-NG" sz="1200">
                        <a:effectLst/>
                        <a:latin typeface="Cambria" panose="02040503050406030204" pitchFamily="18" charset="0"/>
                        <a:ea typeface="Times New Roman" panose="02020603050405020304" pitchFamily="18" charset="0"/>
                      </a:endParaRPr>
                    </a:p>
                  </a:txBody>
                  <a:tcPr marL="50113" marR="50113" marT="0" marB="0"/>
                </a:tc>
                <a:tc>
                  <a:txBody>
                    <a:bodyPr/>
                    <a:lstStyle/>
                    <a:p>
                      <a:pPr>
                        <a:buNone/>
                      </a:pPr>
                      <a:r>
                        <a:rPr lang="en-US" sz="1200">
                          <a:effectLst/>
                        </a:rPr>
                        <a:t>Pass</a:t>
                      </a:r>
                      <a:endParaRPr lang="en-NG" sz="1200">
                        <a:effectLst/>
                        <a:latin typeface="Cambria" panose="02040503050406030204" pitchFamily="18" charset="0"/>
                        <a:ea typeface="Times New Roman" panose="02020603050405020304" pitchFamily="18" charset="0"/>
                      </a:endParaRPr>
                    </a:p>
                  </a:txBody>
                  <a:tcPr marL="50113" marR="50113" marT="0" marB="0"/>
                </a:tc>
                <a:extLst>
                  <a:ext uri="{0D108BD9-81ED-4DB2-BD59-A6C34878D82A}">
                    <a16:rowId xmlns:a16="http://schemas.microsoft.com/office/drawing/2014/main" val="1967833509"/>
                  </a:ext>
                </a:extLst>
              </a:tr>
              <a:tr h="265985">
                <a:tc>
                  <a:txBody>
                    <a:bodyPr/>
                    <a:lstStyle/>
                    <a:p>
                      <a:pPr>
                        <a:buNone/>
                      </a:pPr>
                      <a:r>
                        <a:rPr lang="en-US" sz="1200">
                          <a:effectLst/>
                        </a:rPr>
                        <a:t>TC-05</a:t>
                      </a:r>
                      <a:endParaRPr lang="en-NG" sz="1200">
                        <a:effectLst/>
                        <a:latin typeface="Cambria" panose="02040503050406030204" pitchFamily="18" charset="0"/>
                        <a:ea typeface="Times New Roman" panose="02020603050405020304" pitchFamily="18" charset="0"/>
                      </a:endParaRPr>
                    </a:p>
                  </a:txBody>
                  <a:tcPr marL="50113" marR="50113" marT="0" marB="0"/>
                </a:tc>
                <a:tc>
                  <a:txBody>
                    <a:bodyPr/>
                    <a:lstStyle/>
                    <a:p>
                      <a:pPr>
                        <a:buNone/>
                      </a:pPr>
                      <a:r>
                        <a:rPr lang="en-US" sz="1200">
                          <a:effectLst/>
                        </a:rPr>
                        <a:t>Request visitation by visitor and QR generation</a:t>
                      </a:r>
                      <a:endParaRPr lang="en-NG" sz="1200">
                        <a:effectLst/>
                        <a:latin typeface="Cambria" panose="02040503050406030204" pitchFamily="18" charset="0"/>
                        <a:ea typeface="Times New Roman" panose="02020603050405020304" pitchFamily="18" charset="0"/>
                      </a:endParaRPr>
                    </a:p>
                  </a:txBody>
                  <a:tcPr marL="50113" marR="50113" marT="0" marB="0"/>
                </a:tc>
                <a:tc>
                  <a:txBody>
                    <a:bodyPr/>
                    <a:lstStyle/>
                    <a:p>
                      <a:pPr>
                        <a:buNone/>
                      </a:pPr>
                      <a:r>
                        <a:rPr lang="en-US" sz="1200">
                          <a:effectLst/>
                        </a:rPr>
                        <a:t>Pass</a:t>
                      </a:r>
                      <a:endParaRPr lang="en-NG" sz="1200">
                        <a:effectLst/>
                        <a:latin typeface="Cambria" panose="02040503050406030204" pitchFamily="18" charset="0"/>
                        <a:ea typeface="Times New Roman" panose="02020603050405020304" pitchFamily="18" charset="0"/>
                      </a:endParaRPr>
                    </a:p>
                  </a:txBody>
                  <a:tcPr marL="50113" marR="50113" marT="0" marB="0"/>
                </a:tc>
                <a:extLst>
                  <a:ext uri="{0D108BD9-81ED-4DB2-BD59-A6C34878D82A}">
                    <a16:rowId xmlns:a16="http://schemas.microsoft.com/office/drawing/2014/main" val="1723566260"/>
                  </a:ext>
                </a:extLst>
              </a:tr>
              <a:tr h="263130">
                <a:tc>
                  <a:txBody>
                    <a:bodyPr/>
                    <a:lstStyle/>
                    <a:p>
                      <a:pPr>
                        <a:buNone/>
                      </a:pPr>
                      <a:r>
                        <a:rPr lang="en-US" sz="1200">
                          <a:effectLst/>
                        </a:rPr>
                        <a:t>TC-06</a:t>
                      </a:r>
                      <a:endParaRPr lang="en-NG" sz="1200">
                        <a:effectLst/>
                        <a:latin typeface="Cambria" panose="02040503050406030204" pitchFamily="18" charset="0"/>
                        <a:ea typeface="Times New Roman" panose="02020603050405020304" pitchFamily="18" charset="0"/>
                      </a:endParaRPr>
                    </a:p>
                  </a:txBody>
                  <a:tcPr marL="50113" marR="50113" marT="0" marB="0"/>
                </a:tc>
                <a:tc>
                  <a:txBody>
                    <a:bodyPr/>
                    <a:lstStyle/>
                    <a:p>
                      <a:pPr>
                        <a:buNone/>
                      </a:pPr>
                      <a:r>
                        <a:rPr lang="en-US" sz="1200" dirty="0">
                          <a:effectLst/>
                        </a:rPr>
                        <a:t>Approve or reject visitation by resident</a:t>
                      </a:r>
                      <a:endParaRPr lang="en-NG" sz="1200" dirty="0">
                        <a:effectLst/>
                        <a:latin typeface="Cambria" panose="02040503050406030204" pitchFamily="18" charset="0"/>
                        <a:ea typeface="Times New Roman" panose="02020603050405020304" pitchFamily="18" charset="0"/>
                      </a:endParaRPr>
                    </a:p>
                  </a:txBody>
                  <a:tcPr marL="50113" marR="50113" marT="0" marB="0"/>
                </a:tc>
                <a:tc>
                  <a:txBody>
                    <a:bodyPr/>
                    <a:lstStyle/>
                    <a:p>
                      <a:pPr>
                        <a:buNone/>
                      </a:pPr>
                      <a:r>
                        <a:rPr lang="en-US" sz="1200">
                          <a:effectLst/>
                        </a:rPr>
                        <a:t>Pass</a:t>
                      </a:r>
                      <a:endParaRPr lang="en-NG" sz="1200">
                        <a:effectLst/>
                        <a:latin typeface="Cambria" panose="02040503050406030204" pitchFamily="18" charset="0"/>
                        <a:ea typeface="Times New Roman" panose="02020603050405020304" pitchFamily="18" charset="0"/>
                      </a:endParaRPr>
                    </a:p>
                  </a:txBody>
                  <a:tcPr marL="50113" marR="50113" marT="0" marB="0"/>
                </a:tc>
                <a:extLst>
                  <a:ext uri="{0D108BD9-81ED-4DB2-BD59-A6C34878D82A}">
                    <a16:rowId xmlns:a16="http://schemas.microsoft.com/office/drawing/2014/main" val="471654616"/>
                  </a:ext>
                </a:extLst>
              </a:tr>
              <a:tr h="266937">
                <a:tc>
                  <a:txBody>
                    <a:bodyPr/>
                    <a:lstStyle/>
                    <a:p>
                      <a:pPr>
                        <a:buNone/>
                      </a:pPr>
                      <a:r>
                        <a:rPr lang="en-US" sz="1200">
                          <a:effectLst/>
                        </a:rPr>
                        <a:t>TC-07</a:t>
                      </a:r>
                      <a:endParaRPr lang="en-NG" sz="1200">
                        <a:effectLst/>
                        <a:latin typeface="Cambria" panose="02040503050406030204" pitchFamily="18" charset="0"/>
                        <a:ea typeface="Times New Roman" panose="02020603050405020304" pitchFamily="18" charset="0"/>
                      </a:endParaRPr>
                    </a:p>
                  </a:txBody>
                  <a:tcPr marL="50113" marR="50113" marT="0" marB="0"/>
                </a:tc>
                <a:tc>
                  <a:txBody>
                    <a:bodyPr/>
                    <a:lstStyle/>
                    <a:p>
                      <a:pPr>
                        <a:buNone/>
                      </a:pPr>
                      <a:r>
                        <a:rPr lang="en-US" sz="1200">
                          <a:effectLst/>
                        </a:rPr>
                        <a:t>Scan visitor QR code at the gate for check in</a:t>
                      </a:r>
                      <a:endParaRPr lang="en-NG" sz="1200">
                        <a:effectLst/>
                        <a:latin typeface="Cambria" panose="02040503050406030204" pitchFamily="18" charset="0"/>
                        <a:ea typeface="Times New Roman" panose="02020603050405020304" pitchFamily="18" charset="0"/>
                      </a:endParaRPr>
                    </a:p>
                  </a:txBody>
                  <a:tcPr marL="50113" marR="50113" marT="0" marB="0"/>
                </a:tc>
                <a:tc>
                  <a:txBody>
                    <a:bodyPr/>
                    <a:lstStyle/>
                    <a:p>
                      <a:pPr>
                        <a:buNone/>
                      </a:pPr>
                      <a:r>
                        <a:rPr lang="en-US" sz="1200">
                          <a:effectLst/>
                        </a:rPr>
                        <a:t>Pass</a:t>
                      </a:r>
                      <a:endParaRPr lang="en-NG" sz="1200">
                        <a:effectLst/>
                        <a:latin typeface="Cambria" panose="02040503050406030204" pitchFamily="18" charset="0"/>
                        <a:ea typeface="Times New Roman" panose="02020603050405020304" pitchFamily="18" charset="0"/>
                      </a:endParaRPr>
                    </a:p>
                  </a:txBody>
                  <a:tcPr marL="50113" marR="50113" marT="0" marB="0"/>
                </a:tc>
                <a:extLst>
                  <a:ext uri="{0D108BD9-81ED-4DB2-BD59-A6C34878D82A}">
                    <a16:rowId xmlns:a16="http://schemas.microsoft.com/office/drawing/2014/main" val="451834853"/>
                  </a:ext>
                </a:extLst>
              </a:tr>
              <a:tr h="264083">
                <a:tc>
                  <a:txBody>
                    <a:bodyPr/>
                    <a:lstStyle/>
                    <a:p>
                      <a:pPr>
                        <a:buNone/>
                      </a:pPr>
                      <a:r>
                        <a:rPr lang="en-US" sz="1200">
                          <a:effectLst/>
                        </a:rPr>
                        <a:t>TC-08</a:t>
                      </a:r>
                      <a:endParaRPr lang="en-NG" sz="1200">
                        <a:effectLst/>
                        <a:latin typeface="Cambria" panose="02040503050406030204" pitchFamily="18" charset="0"/>
                        <a:ea typeface="Times New Roman" panose="02020603050405020304" pitchFamily="18" charset="0"/>
                      </a:endParaRPr>
                    </a:p>
                  </a:txBody>
                  <a:tcPr marL="50113" marR="50113" marT="0" marB="0"/>
                </a:tc>
                <a:tc>
                  <a:txBody>
                    <a:bodyPr/>
                    <a:lstStyle/>
                    <a:p>
                      <a:pPr>
                        <a:buNone/>
                      </a:pPr>
                      <a:r>
                        <a:rPr lang="en-US" sz="1200">
                          <a:effectLst/>
                        </a:rPr>
                        <a:t>Scan visitor QR code at the gate for check out</a:t>
                      </a:r>
                      <a:endParaRPr lang="en-NG" sz="1200">
                        <a:effectLst/>
                        <a:latin typeface="Cambria" panose="02040503050406030204" pitchFamily="18" charset="0"/>
                        <a:ea typeface="Times New Roman" panose="02020603050405020304" pitchFamily="18" charset="0"/>
                      </a:endParaRPr>
                    </a:p>
                  </a:txBody>
                  <a:tcPr marL="50113" marR="50113" marT="0" marB="0"/>
                </a:tc>
                <a:tc>
                  <a:txBody>
                    <a:bodyPr/>
                    <a:lstStyle/>
                    <a:p>
                      <a:pPr>
                        <a:buNone/>
                      </a:pPr>
                      <a:r>
                        <a:rPr lang="en-US" sz="1200">
                          <a:effectLst/>
                        </a:rPr>
                        <a:t>Pass</a:t>
                      </a:r>
                      <a:endParaRPr lang="en-NG" sz="1200">
                        <a:effectLst/>
                        <a:latin typeface="Cambria" panose="02040503050406030204" pitchFamily="18" charset="0"/>
                        <a:ea typeface="Times New Roman" panose="02020603050405020304" pitchFamily="18" charset="0"/>
                      </a:endParaRPr>
                    </a:p>
                  </a:txBody>
                  <a:tcPr marL="50113" marR="50113" marT="0" marB="0"/>
                </a:tc>
                <a:extLst>
                  <a:ext uri="{0D108BD9-81ED-4DB2-BD59-A6C34878D82A}">
                    <a16:rowId xmlns:a16="http://schemas.microsoft.com/office/drawing/2014/main" val="2045413447"/>
                  </a:ext>
                </a:extLst>
              </a:tr>
              <a:tr h="261227">
                <a:tc>
                  <a:txBody>
                    <a:bodyPr/>
                    <a:lstStyle/>
                    <a:p>
                      <a:pPr>
                        <a:buNone/>
                      </a:pPr>
                      <a:r>
                        <a:rPr lang="en-US" sz="1200">
                          <a:effectLst/>
                        </a:rPr>
                        <a:t>TC-09</a:t>
                      </a:r>
                      <a:endParaRPr lang="en-NG" sz="1200">
                        <a:effectLst/>
                        <a:latin typeface="Cambria" panose="02040503050406030204" pitchFamily="18" charset="0"/>
                        <a:ea typeface="Times New Roman" panose="02020603050405020304" pitchFamily="18" charset="0"/>
                      </a:endParaRPr>
                    </a:p>
                  </a:txBody>
                  <a:tcPr marL="50113" marR="50113" marT="0" marB="0"/>
                </a:tc>
                <a:tc>
                  <a:txBody>
                    <a:bodyPr/>
                    <a:lstStyle/>
                    <a:p>
                      <a:pPr>
                        <a:buNone/>
                      </a:pPr>
                      <a:r>
                        <a:rPr lang="en-US" sz="1200">
                          <a:effectLst/>
                        </a:rPr>
                        <a:t>Deny entry when QR code is invalid or denied</a:t>
                      </a:r>
                      <a:endParaRPr lang="en-NG" sz="1200">
                        <a:effectLst/>
                        <a:latin typeface="Cambria" panose="02040503050406030204" pitchFamily="18" charset="0"/>
                        <a:ea typeface="Times New Roman" panose="02020603050405020304" pitchFamily="18" charset="0"/>
                      </a:endParaRPr>
                    </a:p>
                  </a:txBody>
                  <a:tcPr marL="50113" marR="50113" marT="0" marB="0"/>
                </a:tc>
                <a:tc>
                  <a:txBody>
                    <a:bodyPr/>
                    <a:lstStyle/>
                    <a:p>
                      <a:pPr>
                        <a:buNone/>
                      </a:pPr>
                      <a:r>
                        <a:rPr lang="en-US" sz="1200" dirty="0">
                          <a:effectLst/>
                        </a:rPr>
                        <a:t>Pass</a:t>
                      </a:r>
                      <a:endParaRPr lang="en-NG" sz="1200" dirty="0">
                        <a:effectLst/>
                        <a:latin typeface="Cambria" panose="02040503050406030204" pitchFamily="18" charset="0"/>
                        <a:ea typeface="Times New Roman" panose="02020603050405020304" pitchFamily="18" charset="0"/>
                      </a:endParaRPr>
                    </a:p>
                  </a:txBody>
                  <a:tcPr marL="50113" marR="50113" marT="0" marB="0"/>
                </a:tc>
                <a:extLst>
                  <a:ext uri="{0D108BD9-81ED-4DB2-BD59-A6C34878D82A}">
                    <a16:rowId xmlns:a16="http://schemas.microsoft.com/office/drawing/2014/main" val="1864485011"/>
                  </a:ext>
                </a:extLst>
              </a:tr>
              <a:tr h="250047">
                <a:tc>
                  <a:txBody>
                    <a:bodyPr/>
                    <a:lstStyle/>
                    <a:p>
                      <a:pPr>
                        <a:buNone/>
                      </a:pPr>
                      <a:r>
                        <a:rPr lang="en-US" sz="1200">
                          <a:effectLst/>
                        </a:rPr>
                        <a:t>TC-10</a:t>
                      </a:r>
                      <a:endParaRPr lang="en-NG" sz="1200">
                        <a:effectLst/>
                        <a:latin typeface="Cambria" panose="02040503050406030204" pitchFamily="18" charset="0"/>
                        <a:ea typeface="Times New Roman" panose="02020603050405020304" pitchFamily="18" charset="0"/>
                      </a:endParaRPr>
                    </a:p>
                  </a:txBody>
                  <a:tcPr marL="50113" marR="50113" marT="0" marB="0"/>
                </a:tc>
                <a:tc>
                  <a:txBody>
                    <a:bodyPr/>
                    <a:lstStyle/>
                    <a:p>
                      <a:pPr>
                        <a:buNone/>
                      </a:pPr>
                      <a:r>
                        <a:rPr lang="en-US" sz="1200" dirty="0">
                          <a:effectLst/>
                        </a:rPr>
                        <a:t>Admin create, view and manage bills for residents</a:t>
                      </a:r>
                      <a:endParaRPr lang="en-NG" sz="1200" dirty="0">
                        <a:effectLst/>
                        <a:latin typeface="Cambria" panose="02040503050406030204" pitchFamily="18" charset="0"/>
                        <a:ea typeface="Times New Roman" panose="02020603050405020304" pitchFamily="18" charset="0"/>
                      </a:endParaRPr>
                    </a:p>
                  </a:txBody>
                  <a:tcPr marL="50113" marR="50113" marT="0" marB="0"/>
                </a:tc>
                <a:tc>
                  <a:txBody>
                    <a:bodyPr/>
                    <a:lstStyle/>
                    <a:p>
                      <a:pPr>
                        <a:buNone/>
                      </a:pPr>
                      <a:r>
                        <a:rPr lang="en-US" sz="1200" dirty="0">
                          <a:effectLst/>
                        </a:rPr>
                        <a:t>Pass</a:t>
                      </a:r>
                      <a:endParaRPr lang="en-NG" sz="1200" dirty="0">
                        <a:effectLst/>
                        <a:latin typeface="Cambria" panose="02040503050406030204" pitchFamily="18" charset="0"/>
                        <a:ea typeface="Times New Roman" panose="02020603050405020304" pitchFamily="18" charset="0"/>
                      </a:endParaRPr>
                    </a:p>
                  </a:txBody>
                  <a:tcPr marL="50113" marR="50113" marT="0" marB="0"/>
                </a:tc>
                <a:extLst>
                  <a:ext uri="{0D108BD9-81ED-4DB2-BD59-A6C34878D82A}">
                    <a16:rowId xmlns:a16="http://schemas.microsoft.com/office/drawing/2014/main" val="3324374725"/>
                  </a:ext>
                </a:extLst>
              </a:tr>
              <a:tr h="251234">
                <a:tc>
                  <a:txBody>
                    <a:bodyPr/>
                    <a:lstStyle/>
                    <a:p>
                      <a:pPr>
                        <a:buNone/>
                      </a:pPr>
                      <a:r>
                        <a:rPr lang="en-US" sz="1200">
                          <a:effectLst/>
                        </a:rPr>
                        <a:t>TC-11</a:t>
                      </a:r>
                      <a:endParaRPr lang="en-NG" sz="1200">
                        <a:effectLst/>
                        <a:latin typeface="Cambria" panose="02040503050406030204" pitchFamily="18" charset="0"/>
                        <a:ea typeface="Times New Roman" panose="02020603050405020304" pitchFamily="18" charset="0"/>
                      </a:endParaRPr>
                    </a:p>
                  </a:txBody>
                  <a:tcPr marL="50113" marR="50113" marT="0" marB="0"/>
                </a:tc>
                <a:tc>
                  <a:txBody>
                    <a:bodyPr/>
                    <a:lstStyle/>
                    <a:p>
                      <a:pPr>
                        <a:buNone/>
                      </a:pPr>
                      <a:r>
                        <a:rPr lang="en-US" sz="1200">
                          <a:effectLst/>
                        </a:rPr>
                        <a:t>Admin view and manage residents visitors logs and history</a:t>
                      </a:r>
                      <a:endParaRPr lang="en-NG" sz="1200">
                        <a:effectLst/>
                        <a:latin typeface="Cambria" panose="02040503050406030204" pitchFamily="18" charset="0"/>
                        <a:ea typeface="Times New Roman" panose="02020603050405020304" pitchFamily="18" charset="0"/>
                      </a:endParaRPr>
                    </a:p>
                  </a:txBody>
                  <a:tcPr marL="50113" marR="50113" marT="0" marB="0"/>
                </a:tc>
                <a:tc>
                  <a:txBody>
                    <a:bodyPr/>
                    <a:lstStyle/>
                    <a:p>
                      <a:pPr>
                        <a:buNone/>
                      </a:pPr>
                      <a:r>
                        <a:rPr lang="en-US" sz="1200" dirty="0">
                          <a:effectLst/>
                        </a:rPr>
                        <a:t>Pass</a:t>
                      </a:r>
                      <a:endParaRPr lang="en-NG" sz="1200" dirty="0">
                        <a:effectLst/>
                        <a:latin typeface="Cambria" panose="02040503050406030204" pitchFamily="18" charset="0"/>
                        <a:ea typeface="Times New Roman" panose="02020603050405020304" pitchFamily="18" charset="0"/>
                      </a:endParaRPr>
                    </a:p>
                  </a:txBody>
                  <a:tcPr marL="50113" marR="50113" marT="0" marB="0"/>
                </a:tc>
                <a:extLst>
                  <a:ext uri="{0D108BD9-81ED-4DB2-BD59-A6C34878D82A}">
                    <a16:rowId xmlns:a16="http://schemas.microsoft.com/office/drawing/2014/main" val="1337586262"/>
                  </a:ext>
                </a:extLst>
              </a:tr>
              <a:tr h="272647">
                <a:tc>
                  <a:txBody>
                    <a:bodyPr/>
                    <a:lstStyle/>
                    <a:p>
                      <a:pPr>
                        <a:buNone/>
                      </a:pPr>
                      <a:r>
                        <a:rPr lang="en-US" sz="1200">
                          <a:effectLst/>
                        </a:rPr>
                        <a:t>TC-12</a:t>
                      </a:r>
                      <a:endParaRPr lang="en-NG" sz="1200">
                        <a:effectLst/>
                        <a:latin typeface="Cambria" panose="02040503050406030204" pitchFamily="18" charset="0"/>
                        <a:ea typeface="Times New Roman" panose="02020603050405020304" pitchFamily="18" charset="0"/>
                      </a:endParaRPr>
                    </a:p>
                  </a:txBody>
                  <a:tcPr marL="50113" marR="50113" marT="0" marB="0"/>
                </a:tc>
                <a:tc>
                  <a:txBody>
                    <a:bodyPr/>
                    <a:lstStyle/>
                    <a:p>
                      <a:pPr>
                        <a:buNone/>
                      </a:pPr>
                      <a:r>
                        <a:rPr lang="en-US" sz="1200">
                          <a:effectLst/>
                        </a:rPr>
                        <a:t>Prevent unauthorized access to pages/routes</a:t>
                      </a:r>
                      <a:endParaRPr lang="en-NG" sz="1200">
                        <a:effectLst/>
                        <a:latin typeface="Cambria" panose="02040503050406030204" pitchFamily="18" charset="0"/>
                        <a:ea typeface="Times New Roman" panose="02020603050405020304" pitchFamily="18" charset="0"/>
                      </a:endParaRPr>
                    </a:p>
                  </a:txBody>
                  <a:tcPr marL="50113" marR="50113" marT="0" marB="0"/>
                </a:tc>
                <a:tc>
                  <a:txBody>
                    <a:bodyPr/>
                    <a:lstStyle/>
                    <a:p>
                      <a:pPr>
                        <a:buNone/>
                      </a:pPr>
                      <a:r>
                        <a:rPr lang="en-US" sz="1200" dirty="0">
                          <a:effectLst/>
                        </a:rPr>
                        <a:t>Pass</a:t>
                      </a:r>
                      <a:endParaRPr lang="en-NG" sz="1200" dirty="0">
                        <a:effectLst/>
                        <a:latin typeface="Cambria" panose="02040503050406030204" pitchFamily="18" charset="0"/>
                        <a:ea typeface="Times New Roman" panose="02020603050405020304" pitchFamily="18" charset="0"/>
                      </a:endParaRPr>
                    </a:p>
                  </a:txBody>
                  <a:tcPr marL="50113" marR="50113" marT="0" marB="0"/>
                </a:tc>
                <a:extLst>
                  <a:ext uri="{0D108BD9-81ED-4DB2-BD59-A6C34878D82A}">
                    <a16:rowId xmlns:a16="http://schemas.microsoft.com/office/drawing/2014/main" val="3230741805"/>
                  </a:ext>
                </a:extLst>
              </a:tr>
            </a:tbl>
          </a:graphicData>
        </a:graphic>
      </p:graphicFrame>
    </p:spTree>
    <p:extLst>
      <p:ext uri="{BB962C8B-B14F-4D97-AF65-F5344CB8AC3E}">
        <p14:creationId xmlns:p14="http://schemas.microsoft.com/office/powerpoint/2010/main" val="807659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15C72-BFEF-B5C5-AF63-B552DB71553E}"/>
              </a:ext>
            </a:extLst>
          </p:cNvPr>
          <p:cNvSpPr>
            <a:spLocks noGrp="1"/>
          </p:cNvSpPr>
          <p:nvPr>
            <p:ph type="title"/>
          </p:nvPr>
        </p:nvSpPr>
        <p:spPr/>
        <p:txBody>
          <a:bodyPr/>
          <a:lstStyle/>
          <a:p>
            <a:r>
              <a:rPr lang="en-US" dirty="0"/>
              <a:t>Project Limitations</a:t>
            </a:r>
            <a:endParaRPr lang="en-NG" dirty="0"/>
          </a:p>
        </p:txBody>
      </p:sp>
      <p:graphicFrame>
        <p:nvGraphicFramePr>
          <p:cNvPr id="17" name="Content Placeholder 2">
            <a:extLst>
              <a:ext uri="{FF2B5EF4-FFF2-40B4-BE49-F238E27FC236}">
                <a16:creationId xmlns:a16="http://schemas.microsoft.com/office/drawing/2014/main" id="{33C7F695-ED72-3583-A8D1-ADC9E68472F6}"/>
              </a:ext>
            </a:extLst>
          </p:cNvPr>
          <p:cNvGraphicFramePr>
            <a:graphicFrameLocks noGrp="1"/>
          </p:cNvGraphicFramePr>
          <p:nvPr>
            <p:ph idx="1"/>
            <p:extLst>
              <p:ext uri="{D42A27DB-BD31-4B8C-83A1-F6EECF244321}">
                <p14:modId xmlns:p14="http://schemas.microsoft.com/office/powerpoint/2010/main" val="2762461029"/>
              </p:ext>
            </p:extLst>
          </p:nvPr>
        </p:nvGraphicFramePr>
        <p:xfrm>
          <a:off x="462415" y="1834166"/>
          <a:ext cx="11267169" cy="45666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0998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3EBA7-D652-875D-6D6C-B57B77B86101}"/>
              </a:ext>
            </a:extLst>
          </p:cNvPr>
          <p:cNvSpPr>
            <a:spLocks noGrp="1"/>
          </p:cNvSpPr>
          <p:nvPr>
            <p:ph type="title"/>
          </p:nvPr>
        </p:nvSpPr>
        <p:spPr>
          <a:xfrm>
            <a:off x="680321" y="2063262"/>
            <a:ext cx="3739279" cy="2661052"/>
          </a:xfrm>
        </p:spPr>
        <p:txBody>
          <a:bodyPr>
            <a:normAutofit/>
          </a:bodyPr>
          <a:lstStyle/>
          <a:p>
            <a:pPr algn="r"/>
            <a:r>
              <a:rPr lang="en-US" sz="4400">
                <a:solidFill>
                  <a:srgbClr val="FFFFFF"/>
                </a:solidFill>
              </a:rPr>
              <a:t>Thank you</a:t>
            </a:r>
            <a:endParaRPr lang="en-NG" sz="4400">
              <a:solidFill>
                <a:srgbClr val="FFFFFF"/>
              </a:solidFill>
            </a:endParaRPr>
          </a:p>
        </p:txBody>
      </p:sp>
      <p:pic>
        <p:nvPicPr>
          <p:cNvPr id="9" name="Content Placeholder 8" descr="Handshake">
            <a:extLst>
              <a:ext uri="{FF2B5EF4-FFF2-40B4-BE49-F238E27FC236}">
                <a16:creationId xmlns:a16="http://schemas.microsoft.com/office/drawing/2014/main" id="{8049FEAA-DC01-CA92-1583-1DDA56104EBE}"/>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95303" y="643748"/>
            <a:ext cx="5335021" cy="5335021"/>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702614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6DA79-C15B-34F9-3916-7D938B6D8150}"/>
              </a:ext>
            </a:extLst>
          </p:cNvPr>
          <p:cNvSpPr>
            <a:spLocks noGrp="1"/>
          </p:cNvSpPr>
          <p:nvPr>
            <p:ph type="title"/>
          </p:nvPr>
        </p:nvSpPr>
        <p:spPr/>
        <p:txBody>
          <a:bodyPr/>
          <a:lstStyle/>
          <a:p>
            <a:r>
              <a:rPr lang="en-US" dirty="0"/>
              <a:t>INTRODUCTION</a:t>
            </a:r>
            <a:endParaRPr lang="en-NG" dirty="0"/>
          </a:p>
        </p:txBody>
      </p:sp>
      <p:sp>
        <p:nvSpPr>
          <p:cNvPr id="3" name="Content Placeholder 2">
            <a:extLst>
              <a:ext uri="{FF2B5EF4-FFF2-40B4-BE49-F238E27FC236}">
                <a16:creationId xmlns:a16="http://schemas.microsoft.com/office/drawing/2014/main" id="{3560A7CC-58A6-ACB5-FF18-FC63115DFA34}"/>
              </a:ext>
            </a:extLst>
          </p:cNvPr>
          <p:cNvSpPr>
            <a:spLocks noGrp="1"/>
          </p:cNvSpPr>
          <p:nvPr>
            <p:ph idx="1"/>
          </p:nvPr>
        </p:nvSpPr>
        <p:spPr>
          <a:xfrm>
            <a:off x="245807" y="2231924"/>
            <a:ext cx="10746658" cy="4100050"/>
          </a:xfrm>
        </p:spPr>
        <p:txBody>
          <a:bodyPr>
            <a:noAutofit/>
          </a:bodyPr>
          <a:lstStyle/>
          <a:p>
            <a:pPr marL="0" indent="0">
              <a:lnSpc>
                <a:spcPct val="100000"/>
              </a:lnSpc>
              <a:buNone/>
            </a:pPr>
            <a:r>
              <a:rPr lang="en-US" sz="2000" dirty="0">
                <a:cs typeface="Times New Roman" panose="02020603050405020304" pitchFamily="18" charset="0"/>
              </a:rPr>
              <a:t>Estate communities face growing challenges in managing residents, visitors, and security operations safely and efficiently. In many residential estates, visitor management and communication are still handled manually, often through physical logbooks, phone calls, etc. These records are prone to errors, loss, or manipulation, which compromises estate security.  For example, in cities such as Abuja, Lagos, Kano, Kaduna, Katsina, Sokoto, and Bauchi, when a visitor arrives at the gate, the security personnel must first call the resident for confirmation. In some cases, the resident has to call back to reconfirm the details before the visitor is finally allowed entry. While this process is intended to improve safety, it is time-consuming, prone to miscommunication, and inconvenient for both residents and their guests. Beyond visitor access, emergencies such as break-ins or maintenance issues are often communicated inefficiently, delaying response and putting residents at risk. These gaps highlight the need for a secure and reliable system that automates routine processes while enhancing accountability. By introducing </a:t>
            </a:r>
            <a:r>
              <a:rPr lang="en-US" sz="2000" b="1" dirty="0">
                <a:cs typeface="Times New Roman" panose="02020603050405020304" pitchFamily="18" charset="0"/>
              </a:rPr>
              <a:t>QR code </a:t>
            </a:r>
            <a:r>
              <a:rPr lang="en-US" sz="2000" dirty="0">
                <a:cs typeface="Times New Roman" panose="02020603050405020304" pitchFamily="18" charset="0"/>
              </a:rPr>
              <a:t>verification, role-based access, and instant push notifications, this project seeks to make estate management more proactive, efficient, and transparent.</a:t>
            </a:r>
            <a:endParaRPr lang="en-NG" sz="2000" dirty="0">
              <a:cs typeface="Times New Roman" panose="02020603050405020304" pitchFamily="18" charset="0"/>
            </a:endParaRPr>
          </a:p>
        </p:txBody>
      </p:sp>
    </p:spTree>
    <p:extLst>
      <p:ext uri="{BB962C8B-B14F-4D97-AF65-F5344CB8AC3E}">
        <p14:creationId xmlns:p14="http://schemas.microsoft.com/office/powerpoint/2010/main" val="1995056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0FD88-2188-CB4F-1A8E-49655E725DC1}"/>
              </a:ext>
            </a:extLst>
          </p:cNvPr>
          <p:cNvSpPr>
            <a:spLocks noGrp="1"/>
          </p:cNvSpPr>
          <p:nvPr>
            <p:ph type="title"/>
          </p:nvPr>
        </p:nvSpPr>
        <p:spPr>
          <a:xfrm>
            <a:off x="680321" y="2063262"/>
            <a:ext cx="3739279" cy="2661052"/>
          </a:xfrm>
        </p:spPr>
        <p:txBody>
          <a:bodyPr>
            <a:normAutofit/>
          </a:bodyPr>
          <a:lstStyle/>
          <a:p>
            <a:pPr algn="r"/>
            <a:r>
              <a:rPr lang="en-US" sz="4400" dirty="0"/>
              <a:t>PROBLEM STATEMENT</a:t>
            </a:r>
            <a:endParaRPr lang="en-NG" sz="4400" dirty="0"/>
          </a:p>
        </p:txBody>
      </p:sp>
      <p:graphicFrame>
        <p:nvGraphicFramePr>
          <p:cNvPr id="40" name="Rectangle 1">
            <a:extLst>
              <a:ext uri="{FF2B5EF4-FFF2-40B4-BE49-F238E27FC236}">
                <a16:creationId xmlns:a16="http://schemas.microsoft.com/office/drawing/2014/main" id="{B0391D24-A31E-5B81-E02B-28461DA1378F}"/>
              </a:ext>
            </a:extLst>
          </p:cNvPr>
          <p:cNvGraphicFramePr>
            <a:graphicFrameLocks noGrp="1"/>
          </p:cNvGraphicFramePr>
          <p:nvPr>
            <p:ph idx="1"/>
            <p:extLst>
              <p:ext uri="{D42A27DB-BD31-4B8C-83A1-F6EECF244321}">
                <p14:modId xmlns:p14="http://schemas.microsoft.com/office/powerpoint/2010/main" val="3795304391"/>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5482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A9490-2681-C52B-3DB1-EE1FB8F01BC3}"/>
              </a:ext>
            </a:extLst>
          </p:cNvPr>
          <p:cNvSpPr>
            <a:spLocks noGrp="1"/>
          </p:cNvSpPr>
          <p:nvPr>
            <p:ph type="title"/>
          </p:nvPr>
        </p:nvSpPr>
        <p:spPr/>
        <p:txBody>
          <a:bodyPr/>
          <a:lstStyle/>
          <a:p>
            <a:r>
              <a:rPr lang="en-US" dirty="0"/>
              <a:t>Aims and Objectives</a:t>
            </a:r>
            <a:endParaRPr lang="en-NG" dirty="0"/>
          </a:p>
        </p:txBody>
      </p:sp>
      <p:sp>
        <p:nvSpPr>
          <p:cNvPr id="3" name="Content Placeholder 2">
            <a:extLst>
              <a:ext uri="{FF2B5EF4-FFF2-40B4-BE49-F238E27FC236}">
                <a16:creationId xmlns:a16="http://schemas.microsoft.com/office/drawing/2014/main" id="{5EC27570-50A9-9601-59C6-FE631A9CA154}"/>
              </a:ext>
            </a:extLst>
          </p:cNvPr>
          <p:cNvSpPr>
            <a:spLocks noGrp="1"/>
          </p:cNvSpPr>
          <p:nvPr>
            <p:ph idx="1"/>
          </p:nvPr>
        </p:nvSpPr>
        <p:spPr/>
        <p:txBody>
          <a:bodyPr>
            <a:normAutofit fontScale="85000" lnSpcReduction="20000"/>
          </a:bodyPr>
          <a:lstStyle/>
          <a:p>
            <a:pPr marL="0" indent="0">
              <a:buNone/>
            </a:pPr>
            <a:r>
              <a:rPr lang="en-US" dirty="0"/>
              <a:t>The main aim of this research is to design and implement an Estate visitation system that enhances security, communication, and administrative efficiency in residential estates. </a:t>
            </a:r>
          </a:p>
          <a:p>
            <a:pPr marL="0" indent="0">
              <a:buNone/>
            </a:pPr>
            <a:endParaRPr lang="en-US" dirty="0"/>
          </a:p>
          <a:p>
            <a:pPr marL="0" indent="0">
              <a:buNone/>
            </a:pPr>
            <a:r>
              <a:rPr lang="en-US" i="1" u="sng" dirty="0"/>
              <a:t>OBJECTIVES</a:t>
            </a:r>
          </a:p>
          <a:p>
            <a:pPr marL="0" indent="0">
              <a:buNone/>
            </a:pPr>
            <a:r>
              <a:rPr lang="en-US" dirty="0"/>
              <a:t>• To develop a web-based dashboard for the admin to manage residents and security staff.</a:t>
            </a:r>
          </a:p>
          <a:p>
            <a:pPr marL="0" indent="0">
              <a:buNone/>
            </a:pPr>
            <a:r>
              <a:rPr lang="en-US" dirty="0"/>
              <a:t>• To build a mobile application for residents to create visitor invites, request handyman services, and send emergency alerts and also make bill payment.</a:t>
            </a:r>
          </a:p>
          <a:p>
            <a:pPr marL="0" indent="0">
              <a:buNone/>
            </a:pPr>
            <a:r>
              <a:rPr lang="en-US" dirty="0"/>
              <a:t>• To design a progressive web application for security personnel to scan visitor QR codes and confirm entry and also view emergency reports.</a:t>
            </a:r>
          </a:p>
          <a:p>
            <a:pPr marL="0" indent="0">
              <a:buNone/>
            </a:pPr>
            <a:r>
              <a:rPr lang="en-US" dirty="0"/>
              <a:t>• To implement QR code generation for secure visitor authentication.</a:t>
            </a:r>
          </a:p>
          <a:p>
            <a:endParaRPr lang="en-NG" dirty="0"/>
          </a:p>
        </p:txBody>
      </p:sp>
    </p:spTree>
    <p:extLst>
      <p:ext uri="{BB962C8B-B14F-4D97-AF65-F5344CB8AC3E}">
        <p14:creationId xmlns:p14="http://schemas.microsoft.com/office/powerpoint/2010/main" val="1131104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92000"/>
                <a:satMod val="200000"/>
                <a:lumMod val="128000"/>
              </a:schemeClr>
            </a:gs>
            <a:gs pos="50000">
              <a:schemeClr val="bg2">
                <a:shade val="100000"/>
                <a:hueMod val="100000"/>
                <a:satMod val="110000"/>
                <a:lumMod val="130000"/>
              </a:schemeClr>
            </a:gs>
            <a:gs pos="100000">
              <a:schemeClr val="bg2">
                <a:shade val="78000"/>
                <a:hueMod val="118000"/>
                <a:satMod val="12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2A08D-898D-B6B5-33B2-D2DBCA0BC367}"/>
              </a:ext>
            </a:extLst>
          </p:cNvPr>
          <p:cNvSpPr>
            <a:spLocks noGrp="1"/>
          </p:cNvSpPr>
          <p:nvPr>
            <p:ph type="title"/>
          </p:nvPr>
        </p:nvSpPr>
        <p:spPr>
          <a:xfrm>
            <a:off x="680321" y="2063262"/>
            <a:ext cx="3739279" cy="2661052"/>
          </a:xfrm>
        </p:spPr>
        <p:txBody>
          <a:bodyPr>
            <a:normAutofit/>
          </a:bodyPr>
          <a:lstStyle/>
          <a:p>
            <a:pPr algn="r"/>
            <a:r>
              <a:rPr lang="en-US" sz="4400"/>
              <a:t>SIGNIFICANCE OF THE PROJECT</a:t>
            </a:r>
            <a:endParaRPr lang="en-NG" sz="4400"/>
          </a:p>
        </p:txBody>
      </p:sp>
      <p:graphicFrame>
        <p:nvGraphicFramePr>
          <p:cNvPr id="22" name="Content Placeholder 2">
            <a:extLst>
              <a:ext uri="{FF2B5EF4-FFF2-40B4-BE49-F238E27FC236}">
                <a16:creationId xmlns:a16="http://schemas.microsoft.com/office/drawing/2014/main" id="{9F0EC8D6-60C2-60D3-2BB4-0644397EC6DE}"/>
              </a:ext>
            </a:extLst>
          </p:cNvPr>
          <p:cNvGraphicFramePr>
            <a:graphicFrameLocks noGrp="1"/>
          </p:cNvGraphicFramePr>
          <p:nvPr>
            <p:ph idx="1"/>
            <p:extLst>
              <p:ext uri="{D42A27DB-BD31-4B8C-83A1-F6EECF244321}">
                <p14:modId xmlns:p14="http://schemas.microsoft.com/office/powerpoint/2010/main" val="3295006575"/>
              </p:ext>
            </p:extLst>
          </p:nvPr>
        </p:nvGraphicFramePr>
        <p:xfrm>
          <a:off x="5437509" y="777860"/>
          <a:ext cx="5955658" cy="53853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6045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9EE64-F3A5-09EF-3E68-113616BAED2A}"/>
              </a:ext>
            </a:extLst>
          </p:cNvPr>
          <p:cNvSpPr>
            <a:spLocks noGrp="1"/>
          </p:cNvSpPr>
          <p:nvPr>
            <p:ph type="title"/>
          </p:nvPr>
        </p:nvSpPr>
        <p:spPr/>
        <p:txBody>
          <a:bodyPr/>
          <a:lstStyle/>
          <a:p>
            <a:r>
              <a:rPr lang="en-US" dirty="0"/>
              <a:t>LITERATURE REVIEW</a:t>
            </a:r>
            <a:endParaRPr lang="en-NG" dirty="0"/>
          </a:p>
        </p:txBody>
      </p:sp>
      <p:graphicFrame>
        <p:nvGraphicFramePr>
          <p:cNvPr id="4" name="Content Placeholder 3">
            <a:extLst>
              <a:ext uri="{FF2B5EF4-FFF2-40B4-BE49-F238E27FC236}">
                <a16:creationId xmlns:a16="http://schemas.microsoft.com/office/drawing/2014/main" id="{29C07861-27A4-B3DD-39DC-C387B65E479D}"/>
              </a:ext>
            </a:extLst>
          </p:cNvPr>
          <p:cNvGraphicFramePr>
            <a:graphicFrameLocks noGrp="1"/>
          </p:cNvGraphicFramePr>
          <p:nvPr>
            <p:ph idx="1"/>
            <p:extLst>
              <p:ext uri="{D42A27DB-BD31-4B8C-83A1-F6EECF244321}">
                <p14:modId xmlns:p14="http://schemas.microsoft.com/office/powerpoint/2010/main" val="3277076998"/>
              </p:ext>
            </p:extLst>
          </p:nvPr>
        </p:nvGraphicFramePr>
        <p:xfrm>
          <a:off x="157316" y="2352039"/>
          <a:ext cx="11877368" cy="4126098"/>
        </p:xfrm>
        <a:graphic>
          <a:graphicData uri="http://schemas.openxmlformats.org/drawingml/2006/table">
            <a:tbl>
              <a:tblPr firstRow="1" bandRow="1">
                <a:tableStyleId>{5C22544A-7EE6-4342-B048-85BDC9FD1C3A}</a:tableStyleId>
              </a:tblPr>
              <a:tblGrid>
                <a:gridCol w="2880852">
                  <a:extLst>
                    <a:ext uri="{9D8B030D-6E8A-4147-A177-3AD203B41FA5}">
                      <a16:colId xmlns:a16="http://schemas.microsoft.com/office/drawing/2014/main" val="2897950482"/>
                    </a:ext>
                  </a:extLst>
                </a:gridCol>
                <a:gridCol w="4503174">
                  <a:extLst>
                    <a:ext uri="{9D8B030D-6E8A-4147-A177-3AD203B41FA5}">
                      <a16:colId xmlns:a16="http://schemas.microsoft.com/office/drawing/2014/main" val="27049020"/>
                    </a:ext>
                  </a:extLst>
                </a:gridCol>
                <a:gridCol w="4493342">
                  <a:extLst>
                    <a:ext uri="{9D8B030D-6E8A-4147-A177-3AD203B41FA5}">
                      <a16:colId xmlns:a16="http://schemas.microsoft.com/office/drawing/2014/main" val="2678620756"/>
                    </a:ext>
                  </a:extLst>
                </a:gridCol>
              </a:tblGrid>
              <a:tr h="175544">
                <a:tc>
                  <a:txBody>
                    <a:bodyPr/>
                    <a:lstStyle/>
                    <a:p>
                      <a:r>
                        <a:rPr lang="en-US" sz="1500" dirty="0"/>
                        <a:t>COMPANY</a:t>
                      </a:r>
                      <a:endParaRPr lang="en-NG" sz="1500" dirty="0"/>
                    </a:p>
                  </a:txBody>
                  <a:tcPr/>
                </a:tc>
                <a:tc>
                  <a:txBody>
                    <a:bodyPr/>
                    <a:lstStyle/>
                    <a:p>
                      <a:r>
                        <a:rPr lang="en-US" sz="1500" dirty="0"/>
                        <a:t>STRENGHTS</a:t>
                      </a:r>
                      <a:endParaRPr lang="en-NG" sz="1500" dirty="0"/>
                    </a:p>
                  </a:txBody>
                  <a:tcPr/>
                </a:tc>
                <a:tc>
                  <a:txBody>
                    <a:bodyPr/>
                    <a:lstStyle/>
                    <a:p>
                      <a:r>
                        <a:rPr lang="en-US" sz="1500" dirty="0"/>
                        <a:t>WEAKNESSES</a:t>
                      </a:r>
                      <a:endParaRPr lang="en-NG" sz="1500" dirty="0"/>
                    </a:p>
                  </a:txBody>
                  <a:tcPr/>
                </a:tc>
                <a:extLst>
                  <a:ext uri="{0D108BD9-81ED-4DB2-BD59-A6C34878D82A}">
                    <a16:rowId xmlns:a16="http://schemas.microsoft.com/office/drawing/2014/main" val="3962780393"/>
                  </a:ext>
                </a:extLst>
              </a:tr>
              <a:tr h="788538">
                <a:tc>
                  <a:txBody>
                    <a:bodyPr/>
                    <a:lstStyle/>
                    <a:p>
                      <a:r>
                        <a:rPr lang="en-US" sz="1500" dirty="0"/>
                        <a:t>Gate Africa</a:t>
                      </a:r>
                      <a:endParaRPr lang="en-NG" sz="1500" dirty="0"/>
                    </a:p>
                  </a:txBody>
                  <a:tcPr/>
                </a:tc>
                <a:tc>
                  <a:txBody>
                    <a:bodyPr/>
                    <a:lstStyle/>
                    <a:p>
                      <a:pPr marL="285750" indent="-285750">
                        <a:buFont typeface="Arial" panose="020B0604020202020204" pitchFamily="34" charset="0"/>
                        <a:buChar char="•"/>
                      </a:pPr>
                      <a:r>
                        <a:rPr lang="en-US" sz="1500" dirty="0"/>
                        <a:t>Shortens the weight at the estate gate.</a:t>
                      </a:r>
                    </a:p>
                    <a:p>
                      <a:pPr marL="285750" indent="-285750">
                        <a:buFont typeface="Arial" panose="020B0604020202020204" pitchFamily="34" charset="0"/>
                        <a:buChar char="•"/>
                      </a:pPr>
                      <a:r>
                        <a:rPr lang="en-US" sz="1500" dirty="0"/>
                        <a:t>Enables the residents to handle guests approval directly.</a:t>
                      </a:r>
                      <a:endParaRPr lang="en-NG" sz="1500" dirty="0"/>
                    </a:p>
                  </a:txBody>
                  <a:tcPr/>
                </a:tc>
                <a:tc>
                  <a:txBody>
                    <a:bodyPr/>
                    <a:lstStyle/>
                    <a:p>
                      <a:pPr marL="285750" indent="-285750">
                        <a:buFont typeface="Arial" panose="020B0604020202020204" pitchFamily="34" charset="0"/>
                        <a:buChar char="•"/>
                      </a:pPr>
                      <a:r>
                        <a:rPr lang="en-US" sz="1500" dirty="0"/>
                        <a:t>It depends mostly on residents involvement.</a:t>
                      </a:r>
                    </a:p>
                    <a:p>
                      <a:pPr marL="285750" indent="-285750">
                        <a:buFont typeface="Arial" panose="020B0604020202020204" pitchFamily="34" charset="0"/>
                        <a:buChar char="•"/>
                      </a:pPr>
                      <a:r>
                        <a:rPr lang="en-US" sz="1500" dirty="0"/>
                        <a:t>Billing and facilities administration interaction is limited.</a:t>
                      </a:r>
                      <a:endParaRPr lang="en-NG" sz="1500" dirty="0"/>
                    </a:p>
                  </a:txBody>
                  <a:tcPr/>
                </a:tc>
                <a:extLst>
                  <a:ext uri="{0D108BD9-81ED-4DB2-BD59-A6C34878D82A}">
                    <a16:rowId xmlns:a16="http://schemas.microsoft.com/office/drawing/2014/main" val="3624247195"/>
                  </a:ext>
                </a:extLst>
              </a:tr>
              <a:tr h="833835">
                <a:tc>
                  <a:txBody>
                    <a:bodyPr/>
                    <a:lstStyle/>
                    <a:p>
                      <a:r>
                        <a:rPr lang="en-US" sz="1500" dirty="0" err="1"/>
                        <a:t>Venco</a:t>
                      </a:r>
                      <a:r>
                        <a:rPr lang="en-US" sz="1500" dirty="0"/>
                        <a:t> Technologies</a:t>
                      </a:r>
                    </a:p>
                  </a:txBody>
                  <a:tcPr/>
                </a:tc>
                <a:tc>
                  <a:txBody>
                    <a:bodyPr/>
                    <a:lstStyle/>
                    <a:p>
                      <a:pPr marL="285750" indent="-285750">
                        <a:buFont typeface="Arial" panose="020B0604020202020204" pitchFamily="34" charset="0"/>
                        <a:buChar char="•"/>
                      </a:pPr>
                      <a:r>
                        <a:rPr lang="en-US" sz="1500" dirty="0"/>
                        <a:t>Comprehensive facilities, billing and visitor services.</a:t>
                      </a:r>
                    </a:p>
                    <a:p>
                      <a:pPr marL="285750" indent="-285750">
                        <a:buFont typeface="Arial" panose="020B0604020202020204" pitchFamily="34" charset="0"/>
                        <a:buChar char="•"/>
                      </a:pPr>
                      <a:r>
                        <a:rPr lang="en-US" sz="1500" dirty="0"/>
                        <a:t>An efficient administration dashboard and reporting system.</a:t>
                      </a:r>
                      <a:endParaRPr lang="en-NG" sz="1500" dirty="0"/>
                    </a:p>
                  </a:txBody>
                  <a:tcPr/>
                </a:tc>
                <a:tc>
                  <a:txBody>
                    <a:bodyPr/>
                    <a:lstStyle/>
                    <a:p>
                      <a:pPr marL="285750" indent="-285750">
                        <a:buFont typeface="Arial" panose="020B0604020202020204" pitchFamily="34" charset="0"/>
                        <a:buChar char="•"/>
                      </a:pPr>
                      <a:r>
                        <a:rPr lang="en-US" sz="1500" dirty="0"/>
                        <a:t>Internet dependency, hence it is less useful in places with poor connectivity.</a:t>
                      </a:r>
                    </a:p>
                    <a:p>
                      <a:pPr marL="285750" indent="-285750">
                        <a:buFont typeface="Arial" panose="020B0604020202020204" pitchFamily="34" charset="0"/>
                        <a:buChar char="•"/>
                      </a:pPr>
                      <a:r>
                        <a:rPr lang="en-US" sz="1500" dirty="0"/>
                        <a:t>Expensive management which limits adoption to wealthy homes.</a:t>
                      </a:r>
                    </a:p>
                  </a:txBody>
                  <a:tcPr/>
                </a:tc>
                <a:extLst>
                  <a:ext uri="{0D108BD9-81ED-4DB2-BD59-A6C34878D82A}">
                    <a16:rowId xmlns:a16="http://schemas.microsoft.com/office/drawing/2014/main" val="421299723"/>
                  </a:ext>
                </a:extLst>
              </a:tr>
              <a:tr h="175544">
                <a:tc>
                  <a:txBody>
                    <a:bodyPr/>
                    <a:lstStyle/>
                    <a:p>
                      <a:r>
                        <a:rPr lang="en-US" sz="1500" dirty="0" err="1"/>
                        <a:t>Sylogate</a:t>
                      </a:r>
                      <a:r>
                        <a:rPr lang="en-US" sz="1500" dirty="0"/>
                        <a:t> Solutions</a:t>
                      </a:r>
                    </a:p>
                  </a:txBody>
                  <a:tcPr/>
                </a:tc>
                <a:tc>
                  <a:txBody>
                    <a:bodyPr/>
                    <a:lstStyle/>
                    <a:p>
                      <a:pPr marL="285750" indent="-285750">
                        <a:buFont typeface="Arial" panose="020B0604020202020204" pitchFamily="34" charset="0"/>
                        <a:buChar char="•"/>
                      </a:pPr>
                      <a:r>
                        <a:rPr lang="en-US" sz="1500" dirty="0"/>
                        <a:t>Low cost, which is affordable for larger market.</a:t>
                      </a:r>
                    </a:p>
                    <a:p>
                      <a:pPr marL="285750" indent="-285750">
                        <a:buFont typeface="Arial" panose="020B0604020202020204" pitchFamily="34" charset="0"/>
                        <a:buChar char="•"/>
                      </a:pPr>
                      <a:r>
                        <a:rPr lang="en-US" sz="1500" dirty="0"/>
                        <a:t>Simple QR code system.</a:t>
                      </a:r>
                      <a:endParaRPr lang="en-NG" sz="1500" dirty="0"/>
                    </a:p>
                  </a:txBody>
                  <a:tcPr/>
                </a:tc>
                <a:tc>
                  <a:txBody>
                    <a:bodyPr/>
                    <a:lstStyle/>
                    <a:p>
                      <a:pPr marL="285750" indent="-285750">
                        <a:buFont typeface="Arial" panose="020B0604020202020204" pitchFamily="34" charset="0"/>
                        <a:buChar char="•"/>
                      </a:pPr>
                      <a:r>
                        <a:rPr lang="en-US" sz="1500" dirty="0"/>
                        <a:t>Limited Scalability for bigger and regularly visited estates.</a:t>
                      </a:r>
                    </a:p>
                    <a:p>
                      <a:pPr marL="285750" indent="-285750">
                        <a:buFont typeface="Arial" panose="020B0604020202020204" pitchFamily="34" charset="0"/>
                        <a:buChar char="•"/>
                      </a:pPr>
                      <a:r>
                        <a:rPr lang="en-US" sz="1500" dirty="0"/>
                        <a:t>Does not include communication or billing features</a:t>
                      </a:r>
                      <a:endParaRPr lang="en-NG" sz="1500" dirty="0"/>
                    </a:p>
                  </a:txBody>
                  <a:tcPr/>
                </a:tc>
                <a:extLst>
                  <a:ext uri="{0D108BD9-81ED-4DB2-BD59-A6C34878D82A}">
                    <a16:rowId xmlns:a16="http://schemas.microsoft.com/office/drawing/2014/main" val="1696328466"/>
                  </a:ext>
                </a:extLst>
              </a:tr>
              <a:tr h="175544">
                <a:tc>
                  <a:txBody>
                    <a:bodyPr/>
                    <a:lstStyle/>
                    <a:p>
                      <a:r>
                        <a:rPr lang="en-US" sz="1500" dirty="0"/>
                        <a:t>Yardi Breeze</a:t>
                      </a:r>
                    </a:p>
                  </a:txBody>
                  <a:tcPr/>
                </a:tc>
                <a:tc>
                  <a:txBody>
                    <a:bodyPr/>
                    <a:lstStyle/>
                    <a:p>
                      <a:pPr marL="285750" indent="-285750">
                        <a:buFont typeface="Arial" panose="020B0604020202020204" pitchFamily="34" charset="0"/>
                        <a:buChar char="•"/>
                      </a:pPr>
                      <a:r>
                        <a:rPr lang="en-US" sz="1500" dirty="0"/>
                        <a:t>Cloud storage which guarantees the safety and accessibility of data.</a:t>
                      </a:r>
                    </a:p>
                    <a:p>
                      <a:pPr marL="285750" indent="-285750">
                        <a:buFont typeface="Arial" panose="020B0604020202020204" pitchFamily="34" charset="0"/>
                        <a:buChar char="•"/>
                      </a:pPr>
                      <a:r>
                        <a:rPr lang="en-US" sz="1500" dirty="0"/>
                        <a:t>Comprehensive property management features.</a:t>
                      </a:r>
                      <a:endParaRPr lang="en-NG" sz="1500" dirty="0"/>
                    </a:p>
                  </a:txBody>
                  <a:tcPr/>
                </a:tc>
                <a:tc>
                  <a:txBody>
                    <a:bodyPr/>
                    <a:lstStyle/>
                    <a:p>
                      <a:pPr marL="285750" indent="-285750">
                        <a:buFont typeface="Arial" panose="020B0604020202020204" pitchFamily="34" charset="0"/>
                        <a:buChar char="•"/>
                      </a:pPr>
                      <a:r>
                        <a:rPr lang="en-US" sz="1500" dirty="0"/>
                        <a:t>Requires dependable and reliable internet.</a:t>
                      </a:r>
                    </a:p>
                    <a:p>
                      <a:pPr marL="285750" indent="-285750">
                        <a:buFont typeface="Arial" panose="020B0604020202020204" pitchFamily="34" charset="0"/>
                        <a:buChar char="•"/>
                      </a:pPr>
                      <a:r>
                        <a:rPr lang="en-US" sz="1500" dirty="0"/>
                        <a:t>Expensive for markets in Africa.</a:t>
                      </a:r>
                    </a:p>
                    <a:p>
                      <a:pPr marL="285750" indent="-285750">
                        <a:buFont typeface="Arial" panose="020B0604020202020204" pitchFamily="34" charset="0"/>
                        <a:buChar char="•"/>
                      </a:pPr>
                      <a:endParaRPr lang="en-NG" sz="1500" dirty="0"/>
                    </a:p>
                  </a:txBody>
                  <a:tcPr/>
                </a:tc>
                <a:extLst>
                  <a:ext uri="{0D108BD9-81ED-4DB2-BD59-A6C34878D82A}">
                    <a16:rowId xmlns:a16="http://schemas.microsoft.com/office/drawing/2014/main" val="852592885"/>
                  </a:ext>
                </a:extLst>
              </a:tr>
            </a:tbl>
          </a:graphicData>
        </a:graphic>
      </p:graphicFrame>
    </p:spTree>
    <p:extLst>
      <p:ext uri="{BB962C8B-B14F-4D97-AF65-F5344CB8AC3E}">
        <p14:creationId xmlns:p14="http://schemas.microsoft.com/office/powerpoint/2010/main" val="95572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541D5-7199-E046-09F8-A136FF4E653F}"/>
              </a:ext>
            </a:extLst>
          </p:cNvPr>
          <p:cNvSpPr>
            <a:spLocks noGrp="1"/>
          </p:cNvSpPr>
          <p:nvPr>
            <p:ph type="title"/>
          </p:nvPr>
        </p:nvSpPr>
        <p:spPr/>
        <p:txBody>
          <a:bodyPr/>
          <a:lstStyle/>
          <a:p>
            <a:r>
              <a:rPr lang="en-US" dirty="0"/>
              <a:t>METHODOLOGY</a:t>
            </a:r>
            <a:endParaRPr lang="en-NG" dirty="0"/>
          </a:p>
        </p:txBody>
      </p:sp>
      <p:pic>
        <p:nvPicPr>
          <p:cNvPr id="4" name="Content Placeholder 3" descr="A diagram of a process&#10;&#10;Description automatically generated">
            <a:extLst>
              <a:ext uri="{FF2B5EF4-FFF2-40B4-BE49-F238E27FC236}">
                <a16:creationId xmlns:a16="http://schemas.microsoft.com/office/drawing/2014/main" id="{235AB8A6-F278-A323-4A50-1A1610BD95D9}"/>
              </a:ext>
            </a:extLst>
          </p:cNvPr>
          <p:cNvPicPr>
            <a:picLocks noGrp="1" noChangeAspect="1"/>
          </p:cNvPicPr>
          <p:nvPr>
            <p:ph idx="1"/>
          </p:nvPr>
        </p:nvPicPr>
        <p:blipFill>
          <a:blip r:embed="rId2"/>
          <a:stretch>
            <a:fillRect/>
          </a:stretch>
        </p:blipFill>
        <p:spPr>
          <a:xfrm>
            <a:off x="8284709" y="3044031"/>
            <a:ext cx="2984500" cy="2184400"/>
          </a:xfrm>
          <a:prstGeom prst="rect">
            <a:avLst/>
          </a:prstGeom>
          <a:ln>
            <a:noFill/>
          </a:ln>
          <a:effectLst/>
        </p:spPr>
      </p:pic>
      <p:sp>
        <p:nvSpPr>
          <p:cNvPr id="6" name="TextBox 5">
            <a:extLst>
              <a:ext uri="{FF2B5EF4-FFF2-40B4-BE49-F238E27FC236}">
                <a16:creationId xmlns:a16="http://schemas.microsoft.com/office/drawing/2014/main" id="{EB741A96-AF17-A29B-E19A-85C1B483C87F}"/>
              </a:ext>
            </a:extLst>
          </p:cNvPr>
          <p:cNvSpPr txBox="1"/>
          <p:nvPr/>
        </p:nvSpPr>
        <p:spPr>
          <a:xfrm>
            <a:off x="314983" y="2937650"/>
            <a:ext cx="6964693" cy="2862322"/>
          </a:xfrm>
          <a:prstGeom prst="rect">
            <a:avLst/>
          </a:prstGeom>
          <a:noFill/>
        </p:spPr>
        <p:txBody>
          <a:bodyPr wrap="square" rtlCol="0">
            <a:spAutoFit/>
          </a:bodyPr>
          <a:lstStyle/>
          <a:p>
            <a:r>
              <a:rPr lang="en-US" u="sng" dirty="0">
                <a:solidFill>
                  <a:srgbClr val="FFFFFF"/>
                </a:solidFill>
                <a:effectLst>
                  <a:outerShdw blurRad="38100" dist="38100" dir="2700000" algn="tl">
                    <a:srgbClr val="000000">
                      <a:alpha val="43137"/>
                    </a:srgbClr>
                  </a:outerShdw>
                </a:effectLst>
              </a:rPr>
              <a:t>Agile Methodology</a:t>
            </a:r>
          </a:p>
          <a:p>
            <a:r>
              <a:rPr lang="en-US" dirty="0">
                <a:solidFill>
                  <a:srgbClr val="FFFFFF"/>
                </a:solidFill>
              </a:rPr>
              <a:t>The Agile methodology is a project management approach that breaks the project into phases and emphasizes continuous collaboration and improvement. Agile methodology is the approach that has been selected for this project because using the agile approach has many benefits. Agile is flexible, which will help allow the project to adapt based on feedback provided by the stakeholders which allows for gradual improvement making it easy to add new features and technology to the project.</a:t>
            </a:r>
          </a:p>
          <a:p>
            <a:endParaRPr lang="en-NG" dirty="0"/>
          </a:p>
        </p:txBody>
      </p:sp>
    </p:spTree>
    <p:extLst>
      <p:ext uri="{BB962C8B-B14F-4D97-AF65-F5344CB8AC3E}">
        <p14:creationId xmlns:p14="http://schemas.microsoft.com/office/powerpoint/2010/main" val="1337946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7C434-CD44-7616-FAD2-8FC8F9EC6775}"/>
              </a:ext>
            </a:extLst>
          </p:cNvPr>
          <p:cNvSpPr>
            <a:spLocks noGrp="1"/>
          </p:cNvSpPr>
          <p:nvPr>
            <p:ph type="title"/>
          </p:nvPr>
        </p:nvSpPr>
        <p:spPr/>
        <p:txBody>
          <a:bodyPr/>
          <a:lstStyle/>
          <a:p>
            <a:r>
              <a:rPr lang="en-US" dirty="0"/>
              <a:t>Application Architecture</a:t>
            </a:r>
            <a:endParaRPr lang="en-NG" dirty="0"/>
          </a:p>
        </p:txBody>
      </p:sp>
      <p:pic>
        <p:nvPicPr>
          <p:cNvPr id="4" name="Content Placeholder 3">
            <a:extLst>
              <a:ext uri="{FF2B5EF4-FFF2-40B4-BE49-F238E27FC236}">
                <a16:creationId xmlns:a16="http://schemas.microsoft.com/office/drawing/2014/main" id="{2924BCE6-1115-3456-539A-C2312F9CE742}"/>
              </a:ext>
            </a:extLst>
          </p:cNvPr>
          <p:cNvPicPr>
            <a:picLocks noGrp="1" noChangeAspect="1"/>
          </p:cNvPicPr>
          <p:nvPr>
            <p:ph idx="1"/>
          </p:nvPr>
        </p:nvPicPr>
        <p:blipFill>
          <a:blip r:embed="rId2"/>
          <a:stretch>
            <a:fillRect/>
          </a:stretch>
        </p:blipFill>
        <p:spPr>
          <a:xfrm>
            <a:off x="2276275" y="2336800"/>
            <a:ext cx="6423425" cy="3598863"/>
          </a:xfrm>
          <a:prstGeom prst="rect">
            <a:avLst/>
          </a:prstGeom>
        </p:spPr>
      </p:pic>
    </p:spTree>
    <p:extLst>
      <p:ext uri="{BB962C8B-B14F-4D97-AF65-F5344CB8AC3E}">
        <p14:creationId xmlns:p14="http://schemas.microsoft.com/office/powerpoint/2010/main" val="613898739"/>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{62BE301F-0250-194D-AC51-1ED9653B9C44}tf10001057</Template>
  <TotalTime>1600</TotalTime>
  <Words>1253</Words>
  <Application>Microsoft Macintosh PowerPoint</Application>
  <PresentationFormat>Widescreen</PresentationFormat>
  <Paragraphs>185</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Cambria</vt:lpstr>
      <vt:lpstr>Trebuchet MS</vt:lpstr>
      <vt:lpstr>Berlin</vt:lpstr>
      <vt:lpstr>DESIGN AND IMPLEMENTATION OF AN ESTATE VISITATION SYSTEM</vt:lpstr>
      <vt:lpstr>ABSTRACT</vt:lpstr>
      <vt:lpstr>INTRODUCTION</vt:lpstr>
      <vt:lpstr>PROBLEM STATEMENT</vt:lpstr>
      <vt:lpstr>Aims and Objectives</vt:lpstr>
      <vt:lpstr>SIGNIFICANCE OF THE PROJECT</vt:lpstr>
      <vt:lpstr>LITERATURE REVIEW</vt:lpstr>
      <vt:lpstr>METHODOLOGY</vt:lpstr>
      <vt:lpstr>Application Architecture</vt:lpstr>
      <vt:lpstr>Use Case Diagram</vt:lpstr>
      <vt:lpstr>Control flow Diagram</vt:lpstr>
      <vt:lpstr>Entity Relationship Diagram</vt:lpstr>
      <vt:lpstr>Admin Activity Diagram</vt:lpstr>
      <vt:lpstr>Visitor Activity Diagram</vt:lpstr>
      <vt:lpstr>Resident Activity Diagram</vt:lpstr>
      <vt:lpstr>Security Activity Diagram </vt:lpstr>
      <vt:lpstr>Tools Techniques and Technologies </vt:lpstr>
      <vt:lpstr>Functional Requirements</vt:lpstr>
      <vt:lpstr>Non-functional Requirements</vt:lpstr>
      <vt:lpstr>Test Plan and Results</vt:lpstr>
      <vt:lpstr>Project Limitations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IMPLEMENTATION OF AN ESTATE VISITATION SYSTEM</dc:title>
  <dc:creator>Barakah abdullahi</dc:creator>
  <cp:lastModifiedBy>Microsoft Office User</cp:lastModifiedBy>
  <cp:revision>12</cp:revision>
  <dcterms:created xsi:type="dcterms:W3CDTF">2025-09-26T22:52:58Z</dcterms:created>
  <dcterms:modified xsi:type="dcterms:W3CDTF">2025-09-29T03:27:22Z</dcterms:modified>
</cp:coreProperties>
</file>