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9" r:id="rId1"/>
  </p:sldMasterIdLst>
  <p:sldIdLst>
    <p:sldId id="256" r:id="rId2"/>
    <p:sldId id="257" r:id="rId3"/>
    <p:sldId id="279" r:id="rId4"/>
    <p:sldId id="270" r:id="rId5"/>
    <p:sldId id="258" r:id="rId6"/>
    <p:sldId id="261" r:id="rId7"/>
    <p:sldId id="262" r:id="rId8"/>
    <p:sldId id="284" r:id="rId9"/>
    <p:sldId id="280" r:id="rId10"/>
    <p:sldId id="283" r:id="rId11"/>
    <p:sldId id="282" r:id="rId12"/>
    <p:sldId id="274" r:id="rId13"/>
    <p:sldId id="275" r:id="rId14"/>
    <p:sldId id="276" r:id="rId15"/>
    <p:sldId id="277" r:id="rId16"/>
    <p:sldId id="266" r:id="rId17"/>
    <p:sldId id="267" r:id="rId18"/>
    <p:sldId id="281" r:id="rId19"/>
    <p:sldId id="268"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6" autoAdjust="0"/>
    <p:restoredTop sz="94660"/>
  </p:normalViewPr>
  <p:slideViewPr>
    <p:cSldViewPr snapToGrid="0">
      <p:cViewPr>
        <p:scale>
          <a:sx n="114" d="100"/>
          <a:sy n="114" d="100"/>
        </p:scale>
        <p:origin x="336"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igama Kashim" userId="126d80d9db7ea94c" providerId="LiveId" clId="{56E7E682-5E2D-4EE4-9231-40944E2C75AD}"/>
    <pc:docChg chg="undo redo custSel modSld">
      <pc:chgData name="Kaigama Kashim" userId="126d80d9db7ea94c" providerId="LiveId" clId="{56E7E682-5E2D-4EE4-9231-40944E2C75AD}" dt="2023-05-25T01:39:59.819" v="2899" actId="20577"/>
      <pc:docMkLst>
        <pc:docMk/>
      </pc:docMkLst>
      <pc:sldChg chg="modSp mod">
        <pc:chgData name="Kaigama Kashim" userId="126d80d9db7ea94c" providerId="LiveId" clId="{56E7E682-5E2D-4EE4-9231-40944E2C75AD}" dt="2023-05-24T23:48:39.192" v="702" actId="207"/>
        <pc:sldMkLst>
          <pc:docMk/>
          <pc:sldMk cId="3869037890" sldId="256"/>
        </pc:sldMkLst>
        <pc:spChg chg="mod">
          <ac:chgData name="Kaigama Kashim" userId="126d80d9db7ea94c" providerId="LiveId" clId="{56E7E682-5E2D-4EE4-9231-40944E2C75AD}" dt="2023-05-24T23:48:39.192" v="702" actId="207"/>
          <ac:spMkLst>
            <pc:docMk/>
            <pc:sldMk cId="3869037890" sldId="256"/>
            <ac:spMk id="2" creationId="{045C6138-054B-466D-3C51-2C04E4AEC2D6}"/>
          </ac:spMkLst>
        </pc:spChg>
        <pc:spChg chg="mod">
          <ac:chgData name="Kaigama Kashim" userId="126d80d9db7ea94c" providerId="LiveId" clId="{56E7E682-5E2D-4EE4-9231-40944E2C75AD}" dt="2023-05-24T23:48:10.834" v="700" actId="207"/>
          <ac:spMkLst>
            <pc:docMk/>
            <pc:sldMk cId="3869037890" sldId="256"/>
            <ac:spMk id="3" creationId="{F4F811BA-F93F-D047-2F01-A57678EF10F3}"/>
          </ac:spMkLst>
        </pc:spChg>
      </pc:sldChg>
      <pc:sldChg chg="modSp mod">
        <pc:chgData name="Kaigama Kashim" userId="126d80d9db7ea94c" providerId="LiveId" clId="{56E7E682-5E2D-4EE4-9231-40944E2C75AD}" dt="2023-05-24T23:49:35.832" v="709" actId="14100"/>
        <pc:sldMkLst>
          <pc:docMk/>
          <pc:sldMk cId="2028198787" sldId="257"/>
        </pc:sldMkLst>
        <pc:spChg chg="mod">
          <ac:chgData name="Kaigama Kashim" userId="126d80d9db7ea94c" providerId="LiveId" clId="{56E7E682-5E2D-4EE4-9231-40944E2C75AD}" dt="2023-05-24T23:49:21.083" v="706" actId="207"/>
          <ac:spMkLst>
            <pc:docMk/>
            <pc:sldMk cId="2028198787" sldId="257"/>
            <ac:spMk id="2" creationId="{0B8BEAA8-C38D-B830-5CFE-B868D1C7BFA1}"/>
          </ac:spMkLst>
        </pc:spChg>
        <pc:spChg chg="mod">
          <ac:chgData name="Kaigama Kashim" userId="126d80d9db7ea94c" providerId="LiveId" clId="{56E7E682-5E2D-4EE4-9231-40944E2C75AD}" dt="2023-05-24T23:49:35.832" v="709" actId="14100"/>
          <ac:spMkLst>
            <pc:docMk/>
            <pc:sldMk cId="2028198787" sldId="257"/>
            <ac:spMk id="3" creationId="{873F0A0E-B1FF-CA9E-B343-0556D060CCFE}"/>
          </ac:spMkLst>
        </pc:spChg>
      </pc:sldChg>
      <pc:sldChg chg="modSp mod">
        <pc:chgData name="Kaigama Kashim" userId="126d80d9db7ea94c" providerId="LiveId" clId="{56E7E682-5E2D-4EE4-9231-40944E2C75AD}" dt="2023-05-24T23:50:09.562" v="713" actId="207"/>
        <pc:sldMkLst>
          <pc:docMk/>
          <pc:sldMk cId="1911106469" sldId="258"/>
        </pc:sldMkLst>
        <pc:spChg chg="mod">
          <ac:chgData name="Kaigama Kashim" userId="126d80d9db7ea94c" providerId="LiveId" clId="{56E7E682-5E2D-4EE4-9231-40944E2C75AD}" dt="2023-05-24T23:50:09.562" v="713" actId="207"/>
          <ac:spMkLst>
            <pc:docMk/>
            <pc:sldMk cId="1911106469" sldId="258"/>
            <ac:spMk id="2" creationId="{0B8BEAA8-C38D-B830-5CFE-B868D1C7BFA1}"/>
          </ac:spMkLst>
        </pc:spChg>
        <pc:spChg chg="mod">
          <ac:chgData name="Kaigama Kashim" userId="126d80d9db7ea94c" providerId="LiveId" clId="{56E7E682-5E2D-4EE4-9231-40944E2C75AD}" dt="2023-05-24T23:50:02.241" v="712" actId="207"/>
          <ac:spMkLst>
            <pc:docMk/>
            <pc:sldMk cId="1911106469" sldId="258"/>
            <ac:spMk id="3" creationId="{873F0A0E-B1FF-CA9E-B343-0556D060CCFE}"/>
          </ac:spMkLst>
        </pc:spChg>
      </pc:sldChg>
      <pc:sldChg chg="modSp mod">
        <pc:chgData name="Kaigama Kashim" userId="126d80d9db7ea94c" providerId="LiveId" clId="{56E7E682-5E2D-4EE4-9231-40944E2C75AD}" dt="2023-05-25T00:38:26.009" v="1269" actId="2711"/>
        <pc:sldMkLst>
          <pc:docMk/>
          <pc:sldMk cId="1500930261" sldId="259"/>
        </pc:sldMkLst>
        <pc:spChg chg="mod">
          <ac:chgData name="Kaigama Kashim" userId="126d80d9db7ea94c" providerId="LiveId" clId="{56E7E682-5E2D-4EE4-9231-40944E2C75AD}" dt="2023-05-25T00:38:26.009" v="1269" actId="2711"/>
          <ac:spMkLst>
            <pc:docMk/>
            <pc:sldMk cId="1500930261" sldId="259"/>
            <ac:spMk id="2" creationId="{0B8BEAA8-C38D-B830-5CFE-B868D1C7BFA1}"/>
          </ac:spMkLst>
        </pc:spChg>
        <pc:spChg chg="mod">
          <ac:chgData name="Kaigama Kashim" userId="126d80d9db7ea94c" providerId="LiveId" clId="{56E7E682-5E2D-4EE4-9231-40944E2C75AD}" dt="2023-05-24T23:42:41.709" v="632" actId="20577"/>
          <ac:spMkLst>
            <pc:docMk/>
            <pc:sldMk cId="1500930261" sldId="259"/>
            <ac:spMk id="3" creationId="{873F0A0E-B1FF-CA9E-B343-0556D060CCFE}"/>
          </ac:spMkLst>
        </pc:spChg>
      </pc:sldChg>
      <pc:sldChg chg="modSp mod">
        <pc:chgData name="Kaigama Kashim" userId="126d80d9db7ea94c" providerId="LiveId" clId="{56E7E682-5E2D-4EE4-9231-40944E2C75AD}" dt="2023-05-25T01:39:59.819" v="2899" actId="20577"/>
        <pc:sldMkLst>
          <pc:docMk/>
          <pc:sldMk cId="1957058808" sldId="260"/>
        </pc:sldMkLst>
        <pc:spChg chg="mod">
          <ac:chgData name="Kaigama Kashim" userId="126d80d9db7ea94c" providerId="LiveId" clId="{56E7E682-5E2D-4EE4-9231-40944E2C75AD}" dt="2023-05-25T00:38:04.341" v="1267" actId="207"/>
          <ac:spMkLst>
            <pc:docMk/>
            <pc:sldMk cId="1957058808" sldId="260"/>
            <ac:spMk id="2" creationId="{0B8BEAA8-C38D-B830-5CFE-B868D1C7BFA1}"/>
          </ac:spMkLst>
        </pc:spChg>
        <pc:spChg chg="mod">
          <ac:chgData name="Kaigama Kashim" userId="126d80d9db7ea94c" providerId="LiveId" clId="{56E7E682-5E2D-4EE4-9231-40944E2C75AD}" dt="2023-05-25T01:39:59.819" v="2899" actId="20577"/>
          <ac:spMkLst>
            <pc:docMk/>
            <pc:sldMk cId="1957058808" sldId="260"/>
            <ac:spMk id="3" creationId="{873F0A0E-B1FF-CA9E-B343-0556D060CCFE}"/>
          </ac:spMkLst>
        </pc:spChg>
      </pc:sldChg>
      <pc:sldChg chg="addSp delSp modSp mod">
        <pc:chgData name="Kaigama Kashim" userId="126d80d9db7ea94c" providerId="LiveId" clId="{56E7E682-5E2D-4EE4-9231-40944E2C75AD}" dt="2023-05-25T00:38:58.859" v="1274" actId="2711"/>
        <pc:sldMkLst>
          <pc:docMk/>
          <pc:sldMk cId="1471577301" sldId="261"/>
        </pc:sldMkLst>
        <pc:spChg chg="mod">
          <ac:chgData name="Kaigama Kashim" userId="126d80d9db7ea94c" providerId="LiveId" clId="{56E7E682-5E2D-4EE4-9231-40944E2C75AD}" dt="2023-05-25T00:38:58.859" v="1274" actId="2711"/>
          <ac:spMkLst>
            <pc:docMk/>
            <pc:sldMk cId="1471577301" sldId="261"/>
            <ac:spMk id="2" creationId="{0B8BEAA8-C38D-B830-5CFE-B868D1C7BFA1}"/>
          </ac:spMkLst>
        </pc:spChg>
        <pc:spChg chg="add del mod">
          <ac:chgData name="Kaigama Kashim" userId="126d80d9db7ea94c" providerId="LiveId" clId="{56E7E682-5E2D-4EE4-9231-40944E2C75AD}" dt="2023-05-24T23:44:53.192" v="640"/>
          <ac:spMkLst>
            <pc:docMk/>
            <pc:sldMk cId="1471577301" sldId="261"/>
            <ac:spMk id="3" creationId="{873F0A0E-B1FF-CA9E-B343-0556D060CCFE}"/>
          </ac:spMkLst>
        </pc:spChg>
        <pc:picChg chg="add mod">
          <ac:chgData name="Kaigama Kashim" userId="126d80d9db7ea94c" providerId="LiveId" clId="{56E7E682-5E2D-4EE4-9231-40944E2C75AD}" dt="2023-05-24T23:44:24.855" v="639"/>
          <ac:picMkLst>
            <pc:docMk/>
            <pc:sldMk cId="1471577301" sldId="261"/>
            <ac:picMk id="4" creationId="{74B701ED-F5DB-F310-FBE9-60411040A960}"/>
          </ac:picMkLst>
        </pc:picChg>
        <pc:picChg chg="add mod">
          <ac:chgData name="Kaigama Kashim" userId="126d80d9db7ea94c" providerId="LiveId" clId="{56E7E682-5E2D-4EE4-9231-40944E2C75AD}" dt="2023-05-24T23:46:01.283" v="661" actId="14100"/>
          <ac:picMkLst>
            <pc:docMk/>
            <pc:sldMk cId="1471577301" sldId="261"/>
            <ac:picMk id="5" creationId="{A5EE748C-A235-6416-7919-8B00B6F61EA5}"/>
          </ac:picMkLst>
        </pc:picChg>
      </pc:sldChg>
      <pc:sldChg chg="addSp delSp modSp mod">
        <pc:chgData name="Kaigama Kashim" userId="126d80d9db7ea94c" providerId="LiveId" clId="{56E7E682-5E2D-4EE4-9231-40944E2C75AD}" dt="2023-05-24T23:51:48.382" v="724" actId="20577"/>
        <pc:sldMkLst>
          <pc:docMk/>
          <pc:sldMk cId="540204598" sldId="262"/>
        </pc:sldMkLst>
        <pc:spChg chg="mod">
          <ac:chgData name="Kaigama Kashim" userId="126d80d9db7ea94c" providerId="LiveId" clId="{56E7E682-5E2D-4EE4-9231-40944E2C75AD}" dt="2023-05-24T23:51:48.382" v="724" actId="20577"/>
          <ac:spMkLst>
            <pc:docMk/>
            <pc:sldMk cId="540204598" sldId="262"/>
            <ac:spMk id="2" creationId="{0B8BEAA8-C38D-B830-5CFE-B868D1C7BFA1}"/>
          </ac:spMkLst>
        </pc:spChg>
        <pc:spChg chg="del mod">
          <ac:chgData name="Kaigama Kashim" userId="126d80d9db7ea94c" providerId="LiveId" clId="{56E7E682-5E2D-4EE4-9231-40944E2C75AD}" dt="2023-05-24T23:51:26.054" v="717"/>
          <ac:spMkLst>
            <pc:docMk/>
            <pc:sldMk cId="540204598" sldId="262"/>
            <ac:spMk id="3" creationId="{873F0A0E-B1FF-CA9E-B343-0556D060CCFE}"/>
          </ac:spMkLst>
        </pc:spChg>
        <pc:picChg chg="add mod">
          <ac:chgData name="Kaigama Kashim" userId="126d80d9db7ea94c" providerId="LiveId" clId="{56E7E682-5E2D-4EE4-9231-40944E2C75AD}" dt="2023-05-24T23:51:34.587" v="718" actId="14100"/>
          <ac:picMkLst>
            <pc:docMk/>
            <pc:sldMk cId="540204598" sldId="262"/>
            <ac:picMk id="4" creationId="{ADD73ABA-29F3-20A0-441E-A2279B282BEF}"/>
          </ac:picMkLst>
        </pc:picChg>
      </pc:sldChg>
      <pc:sldChg chg="modSp mod">
        <pc:chgData name="Kaigama Kashim" userId="126d80d9db7ea94c" providerId="LiveId" clId="{56E7E682-5E2D-4EE4-9231-40944E2C75AD}" dt="2023-05-25T01:06:43.419" v="2025" actId="20577"/>
        <pc:sldMkLst>
          <pc:docMk/>
          <pc:sldMk cId="3053316457" sldId="264"/>
        </pc:sldMkLst>
        <pc:spChg chg="mod">
          <ac:chgData name="Kaigama Kashim" userId="126d80d9db7ea94c" providerId="LiveId" clId="{56E7E682-5E2D-4EE4-9231-40944E2C75AD}" dt="2023-05-25T00:38:46.145" v="1272" actId="2711"/>
          <ac:spMkLst>
            <pc:docMk/>
            <pc:sldMk cId="3053316457" sldId="264"/>
            <ac:spMk id="2" creationId="{0B8BEAA8-C38D-B830-5CFE-B868D1C7BFA1}"/>
          </ac:spMkLst>
        </pc:spChg>
        <pc:spChg chg="mod">
          <ac:chgData name="Kaigama Kashim" userId="126d80d9db7ea94c" providerId="LiveId" clId="{56E7E682-5E2D-4EE4-9231-40944E2C75AD}" dt="2023-05-25T01:06:43.419" v="2025" actId="20577"/>
          <ac:spMkLst>
            <pc:docMk/>
            <pc:sldMk cId="3053316457" sldId="264"/>
            <ac:spMk id="3" creationId="{873F0A0E-B1FF-CA9E-B343-0556D060CCFE}"/>
          </ac:spMkLst>
        </pc:spChg>
      </pc:sldChg>
      <pc:sldChg chg="addSp delSp modSp mod">
        <pc:chgData name="Kaigama Kashim" userId="126d80d9db7ea94c" providerId="LiveId" clId="{56E7E682-5E2D-4EE4-9231-40944E2C75AD}" dt="2023-05-25T01:03:23.934" v="1957" actId="14734"/>
        <pc:sldMkLst>
          <pc:docMk/>
          <pc:sldMk cId="990727314" sldId="266"/>
        </pc:sldMkLst>
        <pc:spChg chg="mod">
          <ac:chgData name="Kaigama Kashim" userId="126d80d9db7ea94c" providerId="LiveId" clId="{56E7E682-5E2D-4EE4-9231-40944E2C75AD}" dt="2023-05-25T00:39:14.277" v="1276" actId="207"/>
          <ac:spMkLst>
            <pc:docMk/>
            <pc:sldMk cId="990727314" sldId="266"/>
            <ac:spMk id="2" creationId="{0B8BEAA8-C38D-B830-5CFE-B868D1C7BFA1}"/>
          </ac:spMkLst>
        </pc:spChg>
        <pc:spChg chg="add del mod">
          <ac:chgData name="Kaigama Kashim" userId="126d80d9db7ea94c" providerId="LiveId" clId="{56E7E682-5E2D-4EE4-9231-40944E2C75AD}" dt="2023-05-25T00:43:54.902" v="1356" actId="3680"/>
          <ac:spMkLst>
            <pc:docMk/>
            <pc:sldMk cId="990727314" sldId="266"/>
            <ac:spMk id="3" creationId="{873F0A0E-B1FF-CA9E-B343-0556D060CCFE}"/>
          </ac:spMkLst>
        </pc:spChg>
        <pc:graphicFrameChg chg="add del mod ord modGraphic">
          <ac:chgData name="Kaigama Kashim" userId="126d80d9db7ea94c" providerId="LiveId" clId="{56E7E682-5E2D-4EE4-9231-40944E2C75AD}" dt="2023-05-25T00:43:22.197" v="1355" actId="3680"/>
          <ac:graphicFrameMkLst>
            <pc:docMk/>
            <pc:sldMk cId="990727314" sldId="266"/>
            <ac:graphicFrameMk id="4" creationId="{DED8CEFA-F783-E075-D417-E5FC532874F0}"/>
          </ac:graphicFrameMkLst>
        </pc:graphicFrameChg>
        <pc:graphicFrameChg chg="add mod ord modGraphic">
          <ac:chgData name="Kaigama Kashim" userId="126d80d9db7ea94c" providerId="LiveId" clId="{56E7E682-5E2D-4EE4-9231-40944E2C75AD}" dt="2023-05-25T01:03:23.934" v="1957" actId="14734"/>
          <ac:graphicFrameMkLst>
            <pc:docMk/>
            <pc:sldMk cId="990727314" sldId="266"/>
            <ac:graphicFrameMk id="5" creationId="{894365BD-2C75-600C-6F02-DF97B7A3F836}"/>
          </ac:graphicFrameMkLst>
        </pc:graphicFrameChg>
      </pc:sldChg>
      <pc:sldChg chg="modSp mod">
        <pc:chgData name="Kaigama Kashim" userId="126d80d9db7ea94c" providerId="LiveId" clId="{56E7E682-5E2D-4EE4-9231-40944E2C75AD}" dt="2023-05-25T00:31:11.529" v="979" actId="20577"/>
        <pc:sldMkLst>
          <pc:docMk/>
          <pc:sldMk cId="4211110574" sldId="267"/>
        </pc:sldMkLst>
        <pc:spChg chg="mod">
          <ac:chgData name="Kaigama Kashim" userId="126d80d9db7ea94c" providerId="LiveId" clId="{56E7E682-5E2D-4EE4-9231-40944E2C75AD}" dt="2023-05-25T00:19:16.044" v="886" actId="2711"/>
          <ac:spMkLst>
            <pc:docMk/>
            <pc:sldMk cId="4211110574" sldId="267"/>
            <ac:spMk id="2" creationId="{0B8BEAA8-C38D-B830-5CFE-B868D1C7BFA1}"/>
          </ac:spMkLst>
        </pc:spChg>
        <pc:spChg chg="mod">
          <ac:chgData name="Kaigama Kashim" userId="126d80d9db7ea94c" providerId="LiveId" clId="{56E7E682-5E2D-4EE4-9231-40944E2C75AD}" dt="2023-05-25T00:31:11.529" v="979" actId="20577"/>
          <ac:spMkLst>
            <pc:docMk/>
            <pc:sldMk cId="4211110574" sldId="267"/>
            <ac:spMk id="3" creationId="{873F0A0E-B1FF-CA9E-B343-0556D060CCFE}"/>
          </ac:spMkLst>
        </pc:spChg>
      </pc:sldChg>
      <pc:sldChg chg="addSp delSp modSp mod">
        <pc:chgData name="Kaigama Kashim" userId="126d80d9db7ea94c" providerId="LiveId" clId="{56E7E682-5E2D-4EE4-9231-40944E2C75AD}" dt="2023-05-25T01:33:31.544" v="2669" actId="20577"/>
        <pc:sldMkLst>
          <pc:docMk/>
          <pc:sldMk cId="1169639468" sldId="268"/>
        </pc:sldMkLst>
        <pc:spChg chg="mod">
          <ac:chgData name="Kaigama Kashim" userId="126d80d9db7ea94c" providerId="LiveId" clId="{56E7E682-5E2D-4EE4-9231-40944E2C75AD}" dt="2023-05-25T00:15:06.986" v="875" actId="207"/>
          <ac:spMkLst>
            <pc:docMk/>
            <pc:sldMk cId="1169639468" sldId="268"/>
            <ac:spMk id="2" creationId="{0B8BEAA8-C38D-B830-5CFE-B868D1C7BFA1}"/>
          </ac:spMkLst>
        </pc:spChg>
        <pc:spChg chg="add del mod">
          <ac:chgData name="Kaigama Kashim" userId="126d80d9db7ea94c" providerId="LiveId" clId="{56E7E682-5E2D-4EE4-9231-40944E2C75AD}" dt="2023-05-25T01:33:31.544" v="2669" actId="20577"/>
          <ac:spMkLst>
            <pc:docMk/>
            <pc:sldMk cId="1169639468" sldId="268"/>
            <ac:spMk id="3" creationId="{873F0A0E-B1FF-CA9E-B343-0556D060CCFE}"/>
          </ac:spMkLst>
        </pc:spChg>
        <pc:graphicFrameChg chg="add del mod ord modGraphic">
          <ac:chgData name="Kaigama Kashim" userId="126d80d9db7ea94c" providerId="LiveId" clId="{56E7E682-5E2D-4EE4-9231-40944E2C75AD}" dt="2023-05-25T00:14:24.243" v="867" actId="3680"/>
          <ac:graphicFrameMkLst>
            <pc:docMk/>
            <pc:sldMk cId="1169639468" sldId="268"/>
            <ac:graphicFrameMk id="4" creationId="{36AB12DB-09BD-763E-2BE0-F359F372D740}"/>
          </ac:graphicFrameMkLst>
        </pc:graphicFrameChg>
      </pc:sldChg>
      <pc:sldChg chg="modSp mod">
        <pc:chgData name="Kaigama Kashim" userId="126d80d9db7ea94c" providerId="LiveId" clId="{56E7E682-5E2D-4EE4-9231-40944E2C75AD}" dt="2023-05-25T00:03:31.771" v="861" actId="2711"/>
        <pc:sldMkLst>
          <pc:docMk/>
          <pc:sldMk cId="3112831454" sldId="269"/>
        </pc:sldMkLst>
        <pc:spChg chg="mod">
          <ac:chgData name="Kaigama Kashim" userId="126d80d9db7ea94c" providerId="LiveId" clId="{56E7E682-5E2D-4EE4-9231-40944E2C75AD}" dt="2023-05-25T00:03:31.771" v="861" actId="2711"/>
          <ac:spMkLst>
            <pc:docMk/>
            <pc:sldMk cId="3112831454" sldId="269"/>
            <ac:spMk id="2" creationId="{005337C9-336B-0769-0D90-AB50602BD56D}"/>
          </ac:spMkLst>
        </pc:spChg>
      </pc:sldChg>
      <pc:sldChg chg="modSp mod">
        <pc:chgData name="Kaigama Kashim" userId="126d80d9db7ea94c" providerId="LiveId" clId="{56E7E682-5E2D-4EE4-9231-40944E2C75AD}" dt="2023-05-24T23:49:54.533" v="711" actId="207"/>
        <pc:sldMkLst>
          <pc:docMk/>
          <pc:sldMk cId="3051727028" sldId="270"/>
        </pc:sldMkLst>
        <pc:spChg chg="mod">
          <ac:chgData name="Kaigama Kashim" userId="126d80d9db7ea94c" providerId="LiveId" clId="{56E7E682-5E2D-4EE4-9231-40944E2C75AD}" dt="2023-05-24T23:49:54.533" v="711" actId="207"/>
          <ac:spMkLst>
            <pc:docMk/>
            <pc:sldMk cId="3051727028" sldId="270"/>
            <ac:spMk id="2" creationId="{1A957ABA-243D-72F8-702F-6C567D05E800}"/>
          </ac:spMkLst>
        </pc:spChg>
        <pc:spChg chg="mod">
          <ac:chgData name="Kaigama Kashim" userId="126d80d9db7ea94c" providerId="LiveId" clId="{56E7E682-5E2D-4EE4-9231-40944E2C75AD}" dt="2023-05-24T23:49:45.504" v="710" actId="207"/>
          <ac:spMkLst>
            <pc:docMk/>
            <pc:sldMk cId="3051727028" sldId="270"/>
            <ac:spMk id="3" creationId="{E1601FE1-3FC0-D703-7FB9-A8AF577C7E4A}"/>
          </ac:spMkLst>
        </pc:spChg>
      </pc:sldChg>
      <pc:sldChg chg="modSp mod">
        <pc:chgData name="Kaigama Kashim" userId="126d80d9db7ea94c" providerId="LiveId" clId="{56E7E682-5E2D-4EE4-9231-40944E2C75AD}" dt="2023-05-25T00:18:24.519" v="880" actId="207"/>
        <pc:sldMkLst>
          <pc:docMk/>
          <pc:sldMk cId="2189435711" sldId="271"/>
        </pc:sldMkLst>
        <pc:spChg chg="mod">
          <ac:chgData name="Kaigama Kashim" userId="126d80d9db7ea94c" providerId="LiveId" clId="{56E7E682-5E2D-4EE4-9231-40944E2C75AD}" dt="2023-05-25T00:18:24.519" v="880" actId="207"/>
          <ac:spMkLst>
            <pc:docMk/>
            <pc:sldMk cId="2189435711" sldId="271"/>
            <ac:spMk id="2" creationId="{0B8BEAA8-C38D-B830-5CFE-B868D1C7BFA1}"/>
          </ac:spMkLst>
        </pc:spChg>
        <pc:spChg chg="mod">
          <ac:chgData name="Kaigama Kashim" userId="126d80d9db7ea94c" providerId="LiveId" clId="{56E7E682-5E2D-4EE4-9231-40944E2C75AD}" dt="2023-05-25T00:18:00.741" v="876" actId="14100"/>
          <ac:spMkLst>
            <pc:docMk/>
            <pc:sldMk cId="2189435711" sldId="271"/>
            <ac:spMk id="3" creationId="{873F0A0E-B1FF-CA9E-B343-0556D060CCFE}"/>
          </ac:spMkLst>
        </pc:spChg>
      </pc:sldChg>
      <pc:sldChg chg="modSp mod">
        <pc:chgData name="Kaigama Kashim" userId="126d80d9db7ea94c" providerId="LiveId" clId="{56E7E682-5E2D-4EE4-9231-40944E2C75AD}" dt="2023-05-25T00:05:44.887" v="865" actId="207"/>
        <pc:sldMkLst>
          <pc:docMk/>
          <pc:sldMk cId="196035308" sldId="272"/>
        </pc:sldMkLst>
        <pc:spChg chg="mod">
          <ac:chgData name="Kaigama Kashim" userId="126d80d9db7ea94c" providerId="LiveId" clId="{56E7E682-5E2D-4EE4-9231-40944E2C75AD}" dt="2023-05-25T00:05:44.887" v="865" actId="207"/>
          <ac:spMkLst>
            <pc:docMk/>
            <pc:sldMk cId="196035308" sldId="272"/>
            <ac:spMk id="2" creationId="{0B8BEAA8-C38D-B830-5CFE-B868D1C7BFA1}"/>
          </ac:spMkLst>
        </pc:spChg>
        <pc:spChg chg="mod">
          <ac:chgData name="Kaigama Kashim" userId="126d80d9db7ea94c" providerId="LiveId" clId="{56E7E682-5E2D-4EE4-9231-40944E2C75AD}" dt="2023-05-24T23:54:38.835" v="733" actId="20577"/>
          <ac:spMkLst>
            <pc:docMk/>
            <pc:sldMk cId="196035308" sldId="272"/>
            <ac:spMk id="3" creationId="{873F0A0E-B1FF-CA9E-B343-0556D060CCFE}"/>
          </ac:spMkLst>
        </pc:spChg>
      </pc:sldChg>
      <pc:sldChg chg="modSp mod">
        <pc:chgData name="Kaigama Kashim" userId="126d80d9db7ea94c" providerId="LiveId" clId="{56E7E682-5E2D-4EE4-9231-40944E2C75AD}" dt="2023-05-25T00:04:13.063" v="864" actId="207"/>
        <pc:sldMkLst>
          <pc:docMk/>
          <pc:sldMk cId="99845349" sldId="273"/>
        </pc:sldMkLst>
        <pc:spChg chg="mod">
          <ac:chgData name="Kaigama Kashim" userId="126d80d9db7ea94c" providerId="LiveId" clId="{56E7E682-5E2D-4EE4-9231-40944E2C75AD}" dt="2023-05-25T00:03:48.456" v="863" actId="2711"/>
          <ac:spMkLst>
            <pc:docMk/>
            <pc:sldMk cId="99845349" sldId="273"/>
            <ac:spMk id="2" creationId="{0B8BEAA8-C38D-B830-5CFE-B868D1C7BFA1}"/>
          </ac:spMkLst>
        </pc:spChg>
        <pc:spChg chg="mod">
          <ac:chgData name="Kaigama Kashim" userId="126d80d9db7ea94c" providerId="LiveId" clId="{56E7E682-5E2D-4EE4-9231-40944E2C75AD}" dt="2023-05-25T00:04:13.063" v="864" actId="207"/>
          <ac:spMkLst>
            <pc:docMk/>
            <pc:sldMk cId="99845349" sldId="273"/>
            <ac:spMk id="3" creationId="{873F0A0E-B1FF-CA9E-B343-0556D060CCFE}"/>
          </ac:spMkLst>
        </pc:spChg>
      </pc:sldChg>
    </pc:docChg>
  </pc:docChgLst>
  <pc:docChgLst>
    <pc:chgData name="Kaigama Kashim" userId="126d80d9db7ea94c" providerId="LiveId" clId="{815AB41F-635F-47D7-9467-29BC6EF3C0D6}"/>
    <pc:docChg chg="undo custSel addSld delSld modSld sldOrd">
      <pc:chgData name="Kaigama Kashim" userId="126d80d9db7ea94c" providerId="LiveId" clId="{815AB41F-635F-47D7-9467-29BC6EF3C0D6}" dt="2023-05-26T07:18:24.538" v="224" actId="20577"/>
      <pc:docMkLst>
        <pc:docMk/>
      </pc:docMkLst>
      <pc:sldChg chg="modSp mod">
        <pc:chgData name="Kaigama Kashim" userId="126d80d9db7ea94c" providerId="LiveId" clId="{815AB41F-635F-47D7-9467-29BC6EF3C0D6}" dt="2023-05-26T04:50:36.489" v="23" actId="1076"/>
        <pc:sldMkLst>
          <pc:docMk/>
          <pc:sldMk cId="3869037890" sldId="256"/>
        </pc:sldMkLst>
        <pc:spChg chg="mod">
          <ac:chgData name="Kaigama Kashim" userId="126d80d9db7ea94c" providerId="LiveId" clId="{815AB41F-635F-47D7-9467-29BC6EF3C0D6}" dt="2023-05-26T04:50:36.489" v="23" actId="1076"/>
          <ac:spMkLst>
            <pc:docMk/>
            <pc:sldMk cId="3869037890" sldId="256"/>
            <ac:spMk id="2" creationId="{045C6138-054B-466D-3C51-2C04E4AEC2D6}"/>
          </ac:spMkLst>
        </pc:spChg>
        <pc:spChg chg="mod">
          <ac:chgData name="Kaigama Kashim" userId="126d80d9db7ea94c" providerId="LiveId" clId="{815AB41F-635F-47D7-9467-29BC6EF3C0D6}" dt="2023-05-26T04:47:25.439" v="4" actId="14100"/>
          <ac:spMkLst>
            <pc:docMk/>
            <pc:sldMk cId="3869037890" sldId="256"/>
            <ac:spMk id="3" creationId="{F4F811BA-F93F-D047-2F01-A57678EF10F3}"/>
          </ac:spMkLst>
        </pc:spChg>
      </pc:sldChg>
      <pc:sldChg chg="modSp mod">
        <pc:chgData name="Kaigama Kashim" userId="126d80d9db7ea94c" providerId="LiveId" clId="{815AB41F-635F-47D7-9467-29BC6EF3C0D6}" dt="2023-05-26T04:50:57.726" v="24"/>
        <pc:sldMkLst>
          <pc:docMk/>
          <pc:sldMk cId="2028198787" sldId="257"/>
        </pc:sldMkLst>
        <pc:spChg chg="mod">
          <ac:chgData name="Kaigama Kashim" userId="126d80d9db7ea94c" providerId="LiveId" clId="{815AB41F-635F-47D7-9467-29BC6EF3C0D6}" dt="2023-05-26T04:50:57.726" v="24"/>
          <ac:spMkLst>
            <pc:docMk/>
            <pc:sldMk cId="2028198787" sldId="257"/>
            <ac:spMk id="2" creationId="{0B8BEAA8-C38D-B830-5CFE-B868D1C7BFA1}"/>
          </ac:spMkLst>
        </pc:spChg>
        <pc:spChg chg="mod">
          <ac:chgData name="Kaigama Kashim" userId="126d80d9db7ea94c" providerId="LiveId" clId="{815AB41F-635F-47D7-9467-29BC6EF3C0D6}" dt="2023-05-26T04:48:22.350" v="8" actId="1076"/>
          <ac:spMkLst>
            <pc:docMk/>
            <pc:sldMk cId="2028198787" sldId="257"/>
            <ac:spMk id="3" creationId="{873F0A0E-B1FF-CA9E-B343-0556D060CCFE}"/>
          </ac:spMkLst>
        </pc:spChg>
      </pc:sldChg>
      <pc:sldChg chg="modSp mod">
        <pc:chgData name="Kaigama Kashim" userId="126d80d9db7ea94c" providerId="LiveId" clId="{815AB41F-635F-47D7-9467-29BC6EF3C0D6}" dt="2023-05-26T07:15:49.490" v="160" actId="20577"/>
        <pc:sldMkLst>
          <pc:docMk/>
          <pc:sldMk cId="1911106469" sldId="258"/>
        </pc:sldMkLst>
        <pc:spChg chg="mod">
          <ac:chgData name="Kaigama Kashim" userId="126d80d9db7ea94c" providerId="LiveId" clId="{815AB41F-635F-47D7-9467-29BC6EF3C0D6}" dt="2023-05-26T04:51:19.436" v="26"/>
          <ac:spMkLst>
            <pc:docMk/>
            <pc:sldMk cId="1911106469" sldId="258"/>
            <ac:spMk id="2" creationId="{0B8BEAA8-C38D-B830-5CFE-B868D1C7BFA1}"/>
          </ac:spMkLst>
        </pc:spChg>
        <pc:spChg chg="mod">
          <ac:chgData name="Kaigama Kashim" userId="126d80d9db7ea94c" providerId="LiveId" clId="{815AB41F-635F-47D7-9467-29BC6EF3C0D6}" dt="2023-05-26T07:15:49.490" v="160" actId="20577"/>
          <ac:spMkLst>
            <pc:docMk/>
            <pc:sldMk cId="1911106469" sldId="258"/>
            <ac:spMk id="3" creationId="{873F0A0E-B1FF-CA9E-B343-0556D060CCFE}"/>
          </ac:spMkLst>
        </pc:spChg>
      </pc:sldChg>
      <pc:sldChg chg="modSp mod">
        <pc:chgData name="Kaigama Kashim" userId="126d80d9db7ea94c" providerId="LiveId" clId="{815AB41F-635F-47D7-9467-29BC6EF3C0D6}" dt="2023-05-26T07:17:57.464" v="223" actId="20577"/>
        <pc:sldMkLst>
          <pc:docMk/>
          <pc:sldMk cId="1957058808" sldId="260"/>
        </pc:sldMkLst>
        <pc:spChg chg="mod">
          <ac:chgData name="Kaigama Kashim" userId="126d80d9db7ea94c" providerId="LiveId" clId="{815AB41F-635F-47D7-9467-29BC6EF3C0D6}" dt="2023-05-26T04:53:16.428" v="68"/>
          <ac:spMkLst>
            <pc:docMk/>
            <pc:sldMk cId="1957058808" sldId="260"/>
            <ac:spMk id="2" creationId="{0B8BEAA8-C38D-B830-5CFE-B868D1C7BFA1}"/>
          </ac:spMkLst>
        </pc:spChg>
        <pc:spChg chg="mod">
          <ac:chgData name="Kaigama Kashim" userId="126d80d9db7ea94c" providerId="LiveId" clId="{815AB41F-635F-47D7-9467-29BC6EF3C0D6}" dt="2023-05-26T07:17:57.464" v="223" actId="20577"/>
          <ac:spMkLst>
            <pc:docMk/>
            <pc:sldMk cId="1957058808" sldId="260"/>
            <ac:spMk id="3" creationId="{873F0A0E-B1FF-CA9E-B343-0556D060CCFE}"/>
          </ac:spMkLst>
        </pc:spChg>
      </pc:sldChg>
      <pc:sldChg chg="modSp mod">
        <pc:chgData name="Kaigama Kashim" userId="126d80d9db7ea94c" providerId="LiveId" clId="{815AB41F-635F-47D7-9467-29BC6EF3C0D6}" dt="2023-05-26T04:52:04.800" v="33"/>
        <pc:sldMkLst>
          <pc:docMk/>
          <pc:sldMk cId="1471577301" sldId="261"/>
        </pc:sldMkLst>
        <pc:spChg chg="mod">
          <ac:chgData name="Kaigama Kashim" userId="126d80d9db7ea94c" providerId="LiveId" clId="{815AB41F-635F-47D7-9467-29BC6EF3C0D6}" dt="2023-05-26T04:52:04.800" v="33"/>
          <ac:spMkLst>
            <pc:docMk/>
            <pc:sldMk cId="1471577301" sldId="261"/>
            <ac:spMk id="2" creationId="{0B8BEAA8-C38D-B830-5CFE-B868D1C7BFA1}"/>
          </ac:spMkLst>
        </pc:spChg>
        <pc:picChg chg="mod">
          <ac:chgData name="Kaigama Kashim" userId="126d80d9db7ea94c" providerId="LiveId" clId="{815AB41F-635F-47D7-9467-29BC6EF3C0D6}" dt="2023-05-26T04:51:39.245" v="30" actId="14100"/>
          <ac:picMkLst>
            <pc:docMk/>
            <pc:sldMk cId="1471577301" sldId="261"/>
            <ac:picMk id="5" creationId="{A5EE748C-A235-6416-7919-8B00B6F61EA5}"/>
          </ac:picMkLst>
        </pc:picChg>
      </pc:sldChg>
      <pc:sldChg chg="modSp mod">
        <pc:chgData name="Kaigama Kashim" userId="126d80d9db7ea94c" providerId="LiveId" clId="{815AB41F-635F-47D7-9467-29BC6EF3C0D6}" dt="2023-05-26T04:52:41.208" v="65" actId="20577"/>
        <pc:sldMkLst>
          <pc:docMk/>
          <pc:sldMk cId="540204598" sldId="262"/>
        </pc:sldMkLst>
        <pc:spChg chg="mod">
          <ac:chgData name="Kaigama Kashim" userId="126d80d9db7ea94c" providerId="LiveId" clId="{815AB41F-635F-47D7-9467-29BC6EF3C0D6}" dt="2023-05-26T04:52:41.208" v="65" actId="20577"/>
          <ac:spMkLst>
            <pc:docMk/>
            <pc:sldMk cId="540204598" sldId="262"/>
            <ac:spMk id="2" creationId="{0B8BEAA8-C38D-B830-5CFE-B868D1C7BFA1}"/>
          </ac:spMkLst>
        </pc:spChg>
        <pc:picChg chg="mod">
          <ac:chgData name="Kaigama Kashim" userId="126d80d9db7ea94c" providerId="LiveId" clId="{815AB41F-635F-47D7-9467-29BC6EF3C0D6}" dt="2023-05-26T04:47:00.086" v="2"/>
          <ac:picMkLst>
            <pc:docMk/>
            <pc:sldMk cId="540204598" sldId="262"/>
            <ac:picMk id="4" creationId="{ADD73ABA-29F3-20A0-441E-A2279B282BEF}"/>
          </ac:picMkLst>
        </pc:picChg>
      </pc:sldChg>
      <pc:sldChg chg="modSp mod">
        <pc:chgData name="Kaigama Kashim" userId="126d80d9db7ea94c" providerId="LiveId" clId="{815AB41F-635F-47D7-9467-29BC6EF3C0D6}" dt="2023-05-26T05:05:48.248" v="144"/>
        <pc:sldMkLst>
          <pc:docMk/>
          <pc:sldMk cId="990727314" sldId="266"/>
        </pc:sldMkLst>
        <pc:spChg chg="mod">
          <ac:chgData name="Kaigama Kashim" userId="126d80d9db7ea94c" providerId="LiveId" clId="{815AB41F-635F-47D7-9467-29BC6EF3C0D6}" dt="2023-05-26T05:05:48.248" v="144"/>
          <ac:spMkLst>
            <pc:docMk/>
            <pc:sldMk cId="990727314" sldId="266"/>
            <ac:spMk id="2" creationId="{0B8BEAA8-C38D-B830-5CFE-B868D1C7BFA1}"/>
          </ac:spMkLst>
        </pc:spChg>
        <pc:graphicFrameChg chg="mod modGraphic">
          <ac:chgData name="Kaigama Kashim" userId="126d80d9db7ea94c" providerId="LiveId" clId="{815AB41F-635F-47D7-9467-29BC6EF3C0D6}" dt="2023-05-26T05:03:52.387" v="136" actId="20577"/>
          <ac:graphicFrameMkLst>
            <pc:docMk/>
            <pc:sldMk cId="990727314" sldId="266"/>
            <ac:graphicFrameMk id="5" creationId="{894365BD-2C75-600C-6F02-DF97B7A3F836}"/>
          </ac:graphicFrameMkLst>
        </pc:graphicFrameChg>
      </pc:sldChg>
      <pc:sldChg chg="modSp mod">
        <pc:chgData name="Kaigama Kashim" userId="126d80d9db7ea94c" providerId="LiveId" clId="{815AB41F-635F-47D7-9467-29BC6EF3C0D6}" dt="2023-05-26T05:03:14.977" v="130" actId="14100"/>
        <pc:sldMkLst>
          <pc:docMk/>
          <pc:sldMk cId="4211110574" sldId="267"/>
        </pc:sldMkLst>
        <pc:spChg chg="mod">
          <ac:chgData name="Kaigama Kashim" userId="126d80d9db7ea94c" providerId="LiveId" clId="{815AB41F-635F-47D7-9467-29BC6EF3C0D6}" dt="2023-05-26T05:03:14.977" v="130" actId="14100"/>
          <ac:spMkLst>
            <pc:docMk/>
            <pc:sldMk cId="4211110574" sldId="267"/>
            <ac:spMk id="2" creationId="{0B8BEAA8-C38D-B830-5CFE-B868D1C7BFA1}"/>
          </ac:spMkLst>
        </pc:spChg>
        <pc:spChg chg="mod">
          <ac:chgData name="Kaigama Kashim" userId="126d80d9db7ea94c" providerId="LiveId" clId="{815AB41F-635F-47D7-9467-29BC6EF3C0D6}" dt="2023-05-26T05:02:50.421" v="124" actId="14100"/>
          <ac:spMkLst>
            <pc:docMk/>
            <pc:sldMk cId="4211110574" sldId="267"/>
            <ac:spMk id="3" creationId="{873F0A0E-B1FF-CA9E-B343-0556D060CCFE}"/>
          </ac:spMkLst>
        </pc:spChg>
      </pc:sldChg>
      <pc:sldChg chg="modSp mod">
        <pc:chgData name="Kaigama Kashim" userId="126d80d9db7ea94c" providerId="LiveId" clId="{815AB41F-635F-47D7-9467-29BC6EF3C0D6}" dt="2023-05-26T05:02:28.470" v="122" actId="1076"/>
        <pc:sldMkLst>
          <pc:docMk/>
          <pc:sldMk cId="1169639468" sldId="268"/>
        </pc:sldMkLst>
        <pc:spChg chg="mod">
          <ac:chgData name="Kaigama Kashim" userId="126d80d9db7ea94c" providerId="LiveId" clId="{815AB41F-635F-47D7-9467-29BC6EF3C0D6}" dt="2023-05-26T05:02:28.470" v="122" actId="1076"/>
          <ac:spMkLst>
            <pc:docMk/>
            <pc:sldMk cId="1169639468" sldId="268"/>
            <ac:spMk id="2" creationId="{0B8BEAA8-C38D-B830-5CFE-B868D1C7BFA1}"/>
          </ac:spMkLst>
        </pc:spChg>
        <pc:spChg chg="mod">
          <ac:chgData name="Kaigama Kashim" userId="126d80d9db7ea94c" providerId="LiveId" clId="{815AB41F-635F-47D7-9467-29BC6EF3C0D6}" dt="2023-05-26T05:02:07.152" v="120" actId="14100"/>
          <ac:spMkLst>
            <pc:docMk/>
            <pc:sldMk cId="1169639468" sldId="268"/>
            <ac:spMk id="3" creationId="{873F0A0E-B1FF-CA9E-B343-0556D060CCFE}"/>
          </ac:spMkLst>
        </pc:spChg>
      </pc:sldChg>
      <pc:sldChg chg="modSp del mod">
        <pc:chgData name="Kaigama Kashim" userId="126d80d9db7ea94c" providerId="LiveId" clId="{815AB41F-635F-47D7-9467-29BC6EF3C0D6}" dt="2023-05-26T04:55:50.327" v="87" actId="2696"/>
        <pc:sldMkLst>
          <pc:docMk/>
          <pc:sldMk cId="3112831454" sldId="269"/>
        </pc:sldMkLst>
        <pc:spChg chg="mod">
          <ac:chgData name="Kaigama Kashim" userId="126d80d9db7ea94c" providerId="LiveId" clId="{815AB41F-635F-47D7-9467-29BC6EF3C0D6}" dt="2023-05-26T04:55:21.602" v="83" actId="1076"/>
          <ac:spMkLst>
            <pc:docMk/>
            <pc:sldMk cId="3112831454" sldId="269"/>
            <ac:spMk id="2" creationId="{005337C9-336B-0769-0D90-AB50602BD56D}"/>
          </ac:spMkLst>
        </pc:spChg>
      </pc:sldChg>
      <pc:sldChg chg="modSp mod">
        <pc:chgData name="Kaigama Kashim" userId="126d80d9db7ea94c" providerId="LiveId" clId="{815AB41F-635F-47D7-9467-29BC6EF3C0D6}" dt="2023-05-26T04:51:05.938" v="25"/>
        <pc:sldMkLst>
          <pc:docMk/>
          <pc:sldMk cId="3051727028" sldId="270"/>
        </pc:sldMkLst>
        <pc:spChg chg="mod">
          <ac:chgData name="Kaigama Kashim" userId="126d80d9db7ea94c" providerId="LiveId" clId="{815AB41F-635F-47D7-9467-29BC6EF3C0D6}" dt="2023-05-26T04:51:05.938" v="25"/>
          <ac:spMkLst>
            <pc:docMk/>
            <pc:sldMk cId="3051727028" sldId="270"/>
            <ac:spMk id="2" creationId="{1A957ABA-243D-72F8-702F-6C567D05E800}"/>
          </ac:spMkLst>
        </pc:spChg>
        <pc:spChg chg="mod">
          <ac:chgData name="Kaigama Kashim" userId="126d80d9db7ea94c" providerId="LiveId" clId="{815AB41F-635F-47D7-9467-29BC6EF3C0D6}" dt="2023-05-26T04:48:40.564" v="10" actId="1076"/>
          <ac:spMkLst>
            <pc:docMk/>
            <pc:sldMk cId="3051727028" sldId="270"/>
            <ac:spMk id="3" creationId="{E1601FE1-3FC0-D703-7FB9-A8AF577C7E4A}"/>
          </ac:spMkLst>
        </pc:spChg>
      </pc:sldChg>
      <pc:sldChg chg="modSp mod">
        <pc:chgData name="Kaigama Kashim" userId="126d80d9db7ea94c" providerId="LiveId" clId="{815AB41F-635F-47D7-9467-29BC6EF3C0D6}" dt="2023-05-26T05:01:55.173" v="119"/>
        <pc:sldMkLst>
          <pc:docMk/>
          <pc:sldMk cId="196035308" sldId="272"/>
        </pc:sldMkLst>
        <pc:spChg chg="mod">
          <ac:chgData name="Kaigama Kashim" userId="126d80d9db7ea94c" providerId="LiveId" clId="{815AB41F-635F-47D7-9467-29BC6EF3C0D6}" dt="2023-05-26T05:01:55.173" v="119"/>
          <ac:spMkLst>
            <pc:docMk/>
            <pc:sldMk cId="196035308" sldId="272"/>
            <ac:spMk id="2" creationId="{0B8BEAA8-C38D-B830-5CFE-B868D1C7BFA1}"/>
          </ac:spMkLst>
        </pc:spChg>
        <pc:spChg chg="mod">
          <ac:chgData name="Kaigama Kashim" userId="126d80d9db7ea94c" providerId="LiveId" clId="{815AB41F-635F-47D7-9467-29BC6EF3C0D6}" dt="2023-05-26T05:01:46.946" v="118" actId="14100"/>
          <ac:spMkLst>
            <pc:docMk/>
            <pc:sldMk cId="196035308" sldId="272"/>
            <ac:spMk id="3" creationId="{873F0A0E-B1FF-CA9E-B343-0556D060CCFE}"/>
          </ac:spMkLst>
        </pc:spChg>
      </pc:sldChg>
      <pc:sldChg chg="modSp mod">
        <pc:chgData name="Kaigama Kashim" userId="126d80d9db7ea94c" providerId="LiveId" clId="{815AB41F-635F-47D7-9467-29BC6EF3C0D6}" dt="2023-05-26T07:18:24.538" v="224" actId="20577"/>
        <pc:sldMkLst>
          <pc:docMk/>
          <pc:sldMk cId="99845349" sldId="273"/>
        </pc:sldMkLst>
        <pc:spChg chg="mod">
          <ac:chgData name="Kaigama Kashim" userId="126d80d9db7ea94c" providerId="LiveId" clId="{815AB41F-635F-47D7-9467-29BC6EF3C0D6}" dt="2023-05-26T07:18:24.538" v="224" actId="20577"/>
          <ac:spMkLst>
            <pc:docMk/>
            <pc:sldMk cId="99845349" sldId="273"/>
            <ac:spMk id="2" creationId="{0B8BEAA8-C38D-B830-5CFE-B868D1C7BFA1}"/>
          </ac:spMkLst>
        </pc:spChg>
        <pc:spChg chg="mod">
          <ac:chgData name="Kaigama Kashim" userId="126d80d9db7ea94c" providerId="LiveId" clId="{815AB41F-635F-47D7-9467-29BC6EF3C0D6}" dt="2023-05-26T05:01:34.788" v="116" actId="14100"/>
          <ac:spMkLst>
            <pc:docMk/>
            <pc:sldMk cId="99845349" sldId="273"/>
            <ac:spMk id="3" creationId="{873F0A0E-B1FF-CA9E-B343-0556D060CCFE}"/>
          </ac:spMkLst>
        </pc:spChg>
      </pc:sldChg>
      <pc:sldChg chg="modSp mod">
        <pc:chgData name="Kaigama Kashim" userId="126d80d9db7ea94c" providerId="LiveId" clId="{815AB41F-635F-47D7-9467-29BC6EF3C0D6}" dt="2023-05-26T04:54:16.390" v="76"/>
        <pc:sldMkLst>
          <pc:docMk/>
          <pc:sldMk cId="3631888270" sldId="274"/>
        </pc:sldMkLst>
        <pc:spChg chg="mod">
          <ac:chgData name="Kaigama Kashim" userId="126d80d9db7ea94c" providerId="LiveId" clId="{815AB41F-635F-47D7-9467-29BC6EF3C0D6}" dt="2023-05-26T04:54:16.390" v="76"/>
          <ac:spMkLst>
            <pc:docMk/>
            <pc:sldMk cId="3631888270" sldId="274"/>
            <ac:spMk id="2" creationId="{C31A4000-DF20-E49A-EF88-4A48E2D7CA8A}"/>
          </ac:spMkLst>
        </pc:spChg>
        <pc:spChg chg="mod">
          <ac:chgData name="Kaigama Kashim" userId="126d80d9db7ea94c" providerId="LiveId" clId="{815AB41F-635F-47D7-9467-29BC6EF3C0D6}" dt="2023-05-26T04:53:51.082" v="73" actId="20577"/>
          <ac:spMkLst>
            <pc:docMk/>
            <pc:sldMk cId="3631888270" sldId="274"/>
            <ac:spMk id="3" creationId="{7ECFFDE0-C559-B5B9-78C4-A11BEF5C318D}"/>
          </ac:spMkLst>
        </pc:spChg>
      </pc:sldChg>
      <pc:sldChg chg="modSp mod">
        <pc:chgData name="Kaigama Kashim" userId="126d80d9db7ea94c" providerId="LiveId" clId="{815AB41F-635F-47D7-9467-29BC6EF3C0D6}" dt="2023-05-26T04:54:39.972" v="78"/>
        <pc:sldMkLst>
          <pc:docMk/>
          <pc:sldMk cId="2279955488" sldId="275"/>
        </pc:sldMkLst>
        <pc:spChg chg="mod">
          <ac:chgData name="Kaigama Kashim" userId="126d80d9db7ea94c" providerId="LiveId" clId="{815AB41F-635F-47D7-9467-29BC6EF3C0D6}" dt="2023-05-26T04:54:39.972" v="78"/>
          <ac:spMkLst>
            <pc:docMk/>
            <pc:sldMk cId="2279955488" sldId="275"/>
            <ac:spMk id="2" creationId="{C31A4000-DF20-E49A-EF88-4A48E2D7CA8A}"/>
          </ac:spMkLst>
        </pc:spChg>
        <pc:spChg chg="mod">
          <ac:chgData name="Kaigama Kashim" userId="126d80d9db7ea94c" providerId="LiveId" clId="{815AB41F-635F-47D7-9467-29BC6EF3C0D6}" dt="2023-05-26T04:54:28.186" v="77" actId="1076"/>
          <ac:spMkLst>
            <pc:docMk/>
            <pc:sldMk cId="2279955488" sldId="275"/>
            <ac:spMk id="3" creationId="{7ECFFDE0-C559-B5B9-78C4-A11BEF5C318D}"/>
          </ac:spMkLst>
        </pc:spChg>
      </pc:sldChg>
      <pc:sldChg chg="modSp mod">
        <pc:chgData name="Kaigama Kashim" userId="126d80d9db7ea94c" providerId="LiveId" clId="{815AB41F-635F-47D7-9467-29BC6EF3C0D6}" dt="2023-05-26T05:05:10.100" v="140"/>
        <pc:sldMkLst>
          <pc:docMk/>
          <pc:sldMk cId="2688215691" sldId="276"/>
        </pc:sldMkLst>
        <pc:spChg chg="mod">
          <ac:chgData name="Kaigama Kashim" userId="126d80d9db7ea94c" providerId="LiveId" clId="{815AB41F-635F-47D7-9467-29BC6EF3C0D6}" dt="2023-05-26T05:05:10.100" v="140"/>
          <ac:spMkLst>
            <pc:docMk/>
            <pc:sldMk cId="2688215691" sldId="276"/>
            <ac:spMk id="2" creationId="{C31A4000-DF20-E49A-EF88-4A48E2D7CA8A}"/>
          </ac:spMkLst>
        </pc:spChg>
        <pc:graphicFrameChg chg="mod">
          <ac:chgData name="Kaigama Kashim" userId="126d80d9db7ea94c" providerId="LiveId" clId="{815AB41F-635F-47D7-9467-29BC6EF3C0D6}" dt="2023-05-26T05:04:41.645" v="138" actId="1076"/>
          <ac:graphicFrameMkLst>
            <pc:docMk/>
            <pc:sldMk cId="2688215691" sldId="276"/>
            <ac:graphicFrameMk id="4" creationId="{1FE4585B-0688-909E-0CA4-1EBB30DFDE5D}"/>
          </ac:graphicFrameMkLst>
        </pc:graphicFrameChg>
      </pc:sldChg>
      <pc:sldChg chg="modSp mod">
        <pc:chgData name="Kaigama Kashim" userId="126d80d9db7ea94c" providerId="LiveId" clId="{815AB41F-635F-47D7-9467-29BC6EF3C0D6}" dt="2023-05-26T05:05:28.388" v="142" actId="14100"/>
        <pc:sldMkLst>
          <pc:docMk/>
          <pc:sldMk cId="3677889573" sldId="277"/>
        </pc:sldMkLst>
        <pc:spChg chg="mod">
          <ac:chgData name="Kaigama Kashim" userId="126d80d9db7ea94c" providerId="LiveId" clId="{815AB41F-635F-47D7-9467-29BC6EF3C0D6}" dt="2023-05-26T05:05:28.388" v="142" actId="14100"/>
          <ac:spMkLst>
            <pc:docMk/>
            <pc:sldMk cId="3677889573" sldId="277"/>
            <ac:spMk id="2" creationId="{C31A4000-DF20-E49A-EF88-4A48E2D7CA8A}"/>
          </ac:spMkLst>
        </pc:spChg>
        <pc:graphicFrameChg chg="mod">
          <ac:chgData name="Kaigama Kashim" userId="126d80d9db7ea94c" providerId="LiveId" clId="{815AB41F-635F-47D7-9467-29BC6EF3C0D6}" dt="2023-05-26T05:04:29.658" v="137" actId="1076"/>
          <ac:graphicFrameMkLst>
            <pc:docMk/>
            <pc:sldMk cId="3677889573" sldId="277"/>
            <ac:graphicFrameMk id="4" creationId="{6759AA7E-C322-8E5A-16DC-1B749EEC2815}"/>
          </ac:graphicFrameMkLst>
        </pc:graphicFrameChg>
      </pc:sldChg>
      <pc:sldChg chg="delSp modSp add mod ord">
        <pc:chgData name="Kaigama Kashim" userId="126d80d9db7ea94c" providerId="LiveId" clId="{815AB41F-635F-47D7-9467-29BC6EF3C0D6}" dt="2023-05-26T04:57:56.011" v="110" actId="1076"/>
        <pc:sldMkLst>
          <pc:docMk/>
          <pc:sldMk cId="2004724159" sldId="278"/>
        </pc:sldMkLst>
        <pc:spChg chg="del mod">
          <ac:chgData name="Kaigama Kashim" userId="126d80d9db7ea94c" providerId="LiveId" clId="{815AB41F-635F-47D7-9467-29BC6EF3C0D6}" dt="2023-05-26T04:56:38.958" v="91" actId="478"/>
          <ac:spMkLst>
            <pc:docMk/>
            <pc:sldMk cId="2004724159" sldId="278"/>
            <ac:spMk id="2" creationId="{045C6138-054B-466D-3C51-2C04E4AEC2D6}"/>
          </ac:spMkLst>
        </pc:spChg>
        <pc:spChg chg="mod">
          <ac:chgData name="Kaigama Kashim" userId="126d80d9db7ea94c" providerId="LiveId" clId="{815AB41F-635F-47D7-9467-29BC6EF3C0D6}" dt="2023-05-26T04:57:56.011" v="110" actId="1076"/>
          <ac:spMkLst>
            <pc:docMk/>
            <pc:sldMk cId="2004724159" sldId="278"/>
            <ac:spMk id="3" creationId="{F4F811BA-F93F-D047-2F01-A57678EF10F3}"/>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A87A34-81AB-432B-8DAE-1953F412C126}" type="datetimeFigureOut">
              <a:rPr lang="en-US" smtClean="0"/>
              <a:t>9/17/23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2799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6381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532692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0400221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920366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9/17/23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37981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A87A34-81AB-432B-8DAE-1953F412C126}" type="datetimeFigureOut">
              <a:rPr lang="en-US" smtClean="0"/>
              <a:pPr/>
              <a:t>9/17/23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7651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A87A34-81AB-432B-8DAE-1953F412C126}" type="datetimeFigureOut">
              <a:rPr lang="en-US" smtClean="0"/>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10784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A87A34-81AB-432B-8DAE-1953F412C126}" type="datetimeFigureOut">
              <a:rPr lang="en-US" smtClean="0"/>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712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0019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9/17/23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4456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4682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9/17/23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4275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9/17/23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3710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9/17/23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507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38213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9/17/23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14232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A87A34-81AB-432B-8DAE-1953F412C126}" type="datetimeFigureOut">
              <a:rPr lang="en-US" smtClean="0"/>
              <a:pPr/>
              <a:t>9/17/23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8783649"/>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 id="214748377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C6138-054B-466D-3C51-2C04E4AEC2D6}"/>
              </a:ext>
            </a:extLst>
          </p:cNvPr>
          <p:cNvSpPr>
            <a:spLocks noGrp="1"/>
          </p:cNvSpPr>
          <p:nvPr>
            <p:ph type="ctrTitle"/>
          </p:nvPr>
        </p:nvSpPr>
        <p:spPr>
          <a:xfrm>
            <a:off x="770022" y="577516"/>
            <a:ext cx="10234863" cy="1796716"/>
          </a:xfrm>
        </p:spPr>
        <p:txBody>
          <a:bodyPr>
            <a:noAutofit/>
          </a:bodyPr>
          <a:lstStyle/>
          <a:p>
            <a:pPr algn="ctr"/>
            <a:br>
              <a:rPr lang="en-US" sz="4000" dirty="0">
                <a:solidFill>
                  <a:schemeClr val="bg1"/>
                </a:solidFill>
                <a:latin typeface="Times New Roman" panose="02020603050405020304" pitchFamily="18" charset="0"/>
                <a:cs typeface="Times New Roman" panose="02020603050405020304" pitchFamily="18" charset="0"/>
              </a:rPr>
            </a:br>
            <a:br>
              <a:rPr lang="en-US" sz="4000" dirty="0">
                <a:solidFill>
                  <a:schemeClr val="bg1"/>
                </a:solidFill>
                <a:latin typeface="Times New Roman" panose="02020603050405020304" pitchFamily="18" charset="0"/>
                <a:cs typeface="Times New Roman" panose="02020603050405020304" pitchFamily="18" charset="0"/>
              </a:rPr>
            </a:br>
            <a:br>
              <a:rPr lang="en-US" sz="4000" dirty="0">
                <a:solidFill>
                  <a:schemeClr val="bg1"/>
                </a:solidFill>
                <a:latin typeface="Times New Roman" panose="02020603050405020304" pitchFamily="18" charset="0"/>
                <a:cs typeface="Times New Roman" panose="02020603050405020304" pitchFamily="18" charset="0"/>
              </a:rPr>
            </a:br>
            <a:br>
              <a:rPr lang="en-US" sz="4000" dirty="0">
                <a:solidFill>
                  <a:schemeClr val="bg1"/>
                </a:solidFill>
                <a:latin typeface="Times New Roman" panose="02020603050405020304" pitchFamily="18" charset="0"/>
                <a:cs typeface="Times New Roman" panose="02020603050405020304" pitchFamily="18" charset="0"/>
              </a:rPr>
            </a:br>
            <a:br>
              <a:rPr lang="en-US" sz="4000" dirty="0">
                <a:solidFill>
                  <a:schemeClr val="bg1"/>
                </a:solidFill>
                <a:latin typeface="Times New Roman" panose="02020603050405020304" pitchFamily="18" charset="0"/>
                <a:cs typeface="Times New Roman" panose="02020603050405020304" pitchFamily="18" charset="0"/>
              </a:rPr>
            </a:br>
            <a:r>
              <a:rPr lang="en-US" sz="4000" dirty="0">
                <a:solidFill>
                  <a:schemeClr val="bg1"/>
                </a:solidFill>
                <a:latin typeface="Times New Roman" panose="02020603050405020304" pitchFamily="18" charset="0"/>
                <a:cs typeface="Times New Roman" panose="02020603050405020304" pitchFamily="18" charset="0"/>
              </a:rPr>
              <a:t>FINAL YEAR PROJECT PRESENTATION</a:t>
            </a:r>
            <a:br>
              <a:rPr lang="en-US" sz="4000" dirty="0">
                <a:solidFill>
                  <a:schemeClr val="bg1"/>
                </a:solidFill>
                <a:latin typeface="Times New Roman" panose="02020603050405020304" pitchFamily="18" charset="0"/>
                <a:cs typeface="Times New Roman" panose="02020603050405020304" pitchFamily="18" charset="0"/>
              </a:rPr>
            </a:br>
            <a:r>
              <a:rPr lang="en-US" sz="4000" dirty="0">
                <a:solidFill>
                  <a:schemeClr val="bg1"/>
                </a:solidFill>
                <a:latin typeface="Times New Roman" panose="02020603050405020304" pitchFamily="18" charset="0"/>
                <a:cs typeface="Times New Roman" panose="02020603050405020304" pitchFamily="18" charset="0"/>
              </a:rPr>
              <a:t>23B</a:t>
            </a:r>
            <a:br>
              <a:rPr lang="en-US" sz="4000" dirty="0">
                <a:solidFill>
                  <a:schemeClr val="bg1"/>
                </a:solidFill>
                <a:latin typeface="Times New Roman" panose="02020603050405020304" pitchFamily="18" charset="0"/>
                <a:cs typeface="Times New Roman" panose="02020603050405020304" pitchFamily="18" charset="0"/>
              </a:rPr>
            </a:br>
            <a:endParaRPr lang="en-GB" sz="4000"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4F811BA-F93F-D047-2F01-A57678EF10F3}"/>
              </a:ext>
            </a:extLst>
          </p:cNvPr>
          <p:cNvSpPr>
            <a:spLocks noGrp="1"/>
          </p:cNvSpPr>
          <p:nvPr>
            <p:ph type="subTitle" idx="1"/>
          </p:nvPr>
        </p:nvSpPr>
        <p:spPr>
          <a:xfrm>
            <a:off x="1876424" y="1772653"/>
            <a:ext cx="8791575" cy="4259179"/>
          </a:xfrm>
        </p:spPr>
        <p:txBody>
          <a:bodyPr>
            <a:normAutofit fontScale="92500" lnSpcReduction="20000"/>
          </a:bodyPr>
          <a:lstStyle/>
          <a:p>
            <a:pPr algn="ctr"/>
            <a:endParaRPr lang="en-US" sz="2800" dirty="0">
              <a:solidFill>
                <a:schemeClr val="bg1"/>
              </a:solidFill>
              <a:latin typeface="Times New Roman" panose="02020603050405020304" pitchFamily="18" charset="0"/>
              <a:cs typeface="Times New Roman" panose="02020603050405020304" pitchFamily="18" charset="0"/>
            </a:endParaRPr>
          </a:p>
          <a:p>
            <a:pPr algn="ctr">
              <a:lnSpc>
                <a:spcPct val="150000"/>
              </a:lnSpc>
              <a:spcAft>
                <a:spcPts val="800"/>
              </a:spcAft>
            </a:pPr>
            <a:r>
              <a:rPr lang="en-US" sz="3900" b="1" dirty="0">
                <a:effectLst/>
                <a:latin typeface="Calibri Light" panose="020F0302020204030204" pitchFamily="34" charset="0"/>
                <a:ea typeface="Times New Roman" panose="02020603050405020304" pitchFamily="18" charset="0"/>
                <a:cs typeface="Times New Roman" panose="02020603050405020304" pitchFamily="18" charset="0"/>
              </a:rPr>
              <a:t>ONLINE HOSPITAL BILLING SYSTEM</a:t>
            </a:r>
            <a:endParaRPr lang="en-GB" sz="3900" dirty="0">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2800" dirty="0">
                <a:solidFill>
                  <a:schemeClr val="bg1"/>
                </a:solidFill>
                <a:latin typeface="Times New Roman" panose="02020603050405020304" pitchFamily="18" charset="0"/>
                <a:cs typeface="Times New Roman" panose="02020603050405020304" pitchFamily="18" charset="0"/>
              </a:rPr>
              <a:t>By</a:t>
            </a:r>
          </a:p>
          <a:p>
            <a:pPr algn="ctr"/>
            <a:r>
              <a:rPr lang="en-US" sz="2800" dirty="0">
                <a:solidFill>
                  <a:schemeClr val="bg1"/>
                </a:solidFill>
                <a:latin typeface="Times New Roman" panose="02020603050405020304" pitchFamily="18" charset="0"/>
                <a:cs typeface="Times New Roman" panose="02020603050405020304" pitchFamily="18" charset="0"/>
              </a:rPr>
              <a:t>SULAIMAN FAIZ MUHAMMAD</a:t>
            </a:r>
          </a:p>
          <a:p>
            <a:pPr algn="ctr"/>
            <a:r>
              <a:rPr lang="en-US" sz="2800" dirty="0">
                <a:solidFill>
                  <a:schemeClr val="bg1"/>
                </a:solidFill>
                <a:latin typeface="Times New Roman" panose="02020603050405020304" pitchFamily="18" charset="0"/>
                <a:cs typeface="Times New Roman" panose="02020603050405020304" pitchFamily="18" charset="0"/>
              </a:rPr>
              <a:t> </a:t>
            </a:r>
          </a:p>
          <a:p>
            <a:pPr algn="ctr"/>
            <a:r>
              <a:rPr lang="en-US" sz="2800" dirty="0">
                <a:solidFill>
                  <a:schemeClr val="bg1"/>
                </a:solidFill>
                <a:latin typeface="Times New Roman" panose="02020603050405020304" pitchFamily="18" charset="0"/>
                <a:cs typeface="Times New Roman" panose="02020603050405020304" pitchFamily="18" charset="0"/>
              </a:rPr>
              <a:t>BU/2OC/IT/4665</a:t>
            </a:r>
          </a:p>
          <a:p>
            <a:pPr algn="ctr"/>
            <a:endParaRPr lang="en-US" sz="2800" dirty="0">
              <a:solidFill>
                <a:schemeClr val="bg1"/>
              </a:solidFill>
              <a:latin typeface="Times New Roman" panose="02020603050405020304" pitchFamily="18" charset="0"/>
              <a:cs typeface="Times New Roman" panose="02020603050405020304" pitchFamily="18" charset="0"/>
            </a:endParaRPr>
          </a:p>
          <a:p>
            <a:pPr algn="ctr"/>
            <a:r>
              <a:rPr lang="en-US" sz="2800" b="1" dirty="0">
                <a:solidFill>
                  <a:schemeClr val="bg1"/>
                </a:solidFill>
                <a:latin typeface="Times New Roman" panose="02020603050405020304" pitchFamily="18" charset="0"/>
                <a:cs typeface="Times New Roman" panose="02020603050405020304" pitchFamily="18" charset="0"/>
              </a:rPr>
              <a:t>Supervisor: Mr. USMAN ABUBAKAR</a:t>
            </a:r>
            <a:endParaRPr lang="en-GB" sz="28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037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Shape 13">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6"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DAE71189-7A1F-3E38-3957-664A1D47AF85}"/>
              </a:ext>
            </a:extLst>
          </p:cNvPr>
          <p:cNvSpPr>
            <a:spLocks noGrp="1"/>
          </p:cNvSpPr>
          <p:nvPr>
            <p:ph type="title"/>
          </p:nvPr>
        </p:nvSpPr>
        <p:spPr>
          <a:xfrm>
            <a:off x="1154955" y="973668"/>
            <a:ext cx="2942210" cy="1020232"/>
          </a:xfrm>
        </p:spPr>
        <p:txBody>
          <a:bodyPr>
            <a:normAutofit/>
          </a:bodyPr>
          <a:lstStyle/>
          <a:p>
            <a:r>
              <a:rPr lang="en-US">
                <a:solidFill>
                  <a:srgbClr val="EBEBEB"/>
                </a:solidFill>
              </a:rPr>
              <a:t>LEVEL 1</a:t>
            </a:r>
          </a:p>
        </p:txBody>
      </p:sp>
      <p:pic>
        <p:nvPicPr>
          <p:cNvPr id="5" name="Content Placeholder 4" descr="A diagram of a user flow&#10;&#10;Description automatically generated">
            <a:extLst>
              <a:ext uri="{FF2B5EF4-FFF2-40B4-BE49-F238E27FC236}">
                <a16:creationId xmlns:a16="http://schemas.microsoft.com/office/drawing/2014/main" id="{1DA7970A-3376-5103-A3F8-57722956932B}"/>
              </a:ext>
            </a:extLst>
          </p:cNvPr>
          <p:cNvPicPr>
            <a:picLocks noChangeAspect="1"/>
          </p:cNvPicPr>
          <p:nvPr/>
        </p:nvPicPr>
        <p:blipFill>
          <a:blip r:embed="rId2"/>
          <a:stretch>
            <a:fillRect/>
          </a:stretch>
        </p:blipFill>
        <p:spPr>
          <a:xfrm>
            <a:off x="5009322" y="119270"/>
            <a:ext cx="6308035" cy="6573078"/>
          </a:xfrm>
          <a:prstGeom prst="rect">
            <a:avLst/>
          </a:prstGeom>
        </p:spPr>
      </p:pic>
      <p:sp>
        <p:nvSpPr>
          <p:cNvPr id="18" name="Rectangle 17">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0" name="Oval 19">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Content Placeholder 8">
            <a:extLst>
              <a:ext uri="{FF2B5EF4-FFF2-40B4-BE49-F238E27FC236}">
                <a16:creationId xmlns:a16="http://schemas.microsoft.com/office/drawing/2014/main" id="{17B33865-5F97-0C60-0EBA-43D941E09564}"/>
              </a:ext>
            </a:extLst>
          </p:cNvPr>
          <p:cNvSpPr>
            <a:spLocks noGrp="1"/>
          </p:cNvSpPr>
          <p:nvPr>
            <p:ph idx="1"/>
          </p:nvPr>
        </p:nvSpPr>
        <p:spPr>
          <a:xfrm>
            <a:off x="1154955" y="2120900"/>
            <a:ext cx="3133726" cy="3898900"/>
          </a:xfrm>
        </p:spPr>
        <p:txBody>
          <a:bodyPr>
            <a:normAutofit/>
          </a:bodyPr>
          <a:lstStyle/>
          <a:p>
            <a:endParaRPr lang="en-US">
              <a:solidFill>
                <a:srgbClr val="FFFFFF"/>
              </a:solidFill>
            </a:endParaRPr>
          </a:p>
        </p:txBody>
      </p:sp>
      <p:sp>
        <p:nvSpPr>
          <p:cNvPr id="24"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289879946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537E273B-E63B-245F-9B14-072EA2C50D05}"/>
              </a:ext>
            </a:extLst>
          </p:cNvPr>
          <p:cNvSpPr>
            <a:spLocks noGrp="1"/>
          </p:cNvSpPr>
          <p:nvPr>
            <p:ph type="title"/>
          </p:nvPr>
        </p:nvSpPr>
        <p:spPr>
          <a:xfrm>
            <a:off x="7421217" y="1241266"/>
            <a:ext cx="4121853" cy="3153753"/>
          </a:xfrm>
        </p:spPr>
        <p:txBody>
          <a:bodyPr vert="horz" lIns="91440" tIns="45720" rIns="91440" bIns="45720" rtlCol="0" anchor="b">
            <a:normAutofit/>
          </a:bodyPr>
          <a:lstStyle/>
          <a:p>
            <a:r>
              <a:rPr lang="en-US" sz="5400" b="0" i="0" kern="1200" dirty="0">
                <a:solidFill>
                  <a:srgbClr val="EBEBEB"/>
                </a:solidFill>
                <a:latin typeface="+mj-lt"/>
                <a:ea typeface="+mj-ea"/>
                <a:cs typeface="+mj-cs"/>
              </a:rPr>
              <a:t>ER Diagram</a:t>
            </a:r>
          </a:p>
        </p:txBody>
      </p:sp>
      <p:sp>
        <p:nvSpPr>
          <p:cNvPr id="17" name="Rectangle 16">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Content Placeholder 3">
            <a:extLst>
              <a:ext uri="{FF2B5EF4-FFF2-40B4-BE49-F238E27FC236}">
                <a16:creationId xmlns:a16="http://schemas.microsoft.com/office/drawing/2014/main" id="{5929A058-0D19-0D15-24C2-CE9269A9F96D}"/>
              </a:ext>
            </a:extLst>
          </p:cNvPr>
          <p:cNvPicPr>
            <a:picLocks noGrp="1" noChangeAspect="1"/>
          </p:cNvPicPr>
          <p:nvPr>
            <p:ph idx="1"/>
          </p:nvPr>
        </p:nvPicPr>
        <p:blipFill>
          <a:blip r:embed="rId3"/>
          <a:stretch>
            <a:fillRect/>
          </a:stretch>
        </p:blipFill>
        <p:spPr>
          <a:xfrm>
            <a:off x="648930" y="596349"/>
            <a:ext cx="6003661" cy="5592416"/>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94952608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4000-DF20-E49A-EF88-4A48E2D7CA8A}"/>
              </a:ext>
            </a:extLst>
          </p:cNvPr>
          <p:cNvSpPr>
            <a:spLocks noGrp="1"/>
          </p:cNvSpPr>
          <p:nvPr>
            <p:ph type="title"/>
          </p:nvPr>
        </p:nvSpPr>
        <p:spPr>
          <a:xfrm>
            <a:off x="628064" y="204089"/>
            <a:ext cx="8534400" cy="1255743"/>
          </a:xfrm>
        </p:spPr>
        <p:txBody>
          <a:bodyPr>
            <a:normAutofit/>
          </a:bodyPr>
          <a:lstStyle/>
          <a:p>
            <a:r>
              <a:rPr lang="en-US" sz="3200" dirty="0">
                <a:solidFill>
                  <a:schemeClr val="bg1"/>
                </a:solidFill>
                <a:latin typeface="Times New Roman" panose="02020603050405020304" pitchFamily="18" charset="0"/>
                <a:cs typeface="Times New Roman" panose="02020603050405020304" pitchFamily="18" charset="0"/>
              </a:rPr>
              <a:t>FACT FINDING TECHNIQUES</a:t>
            </a:r>
            <a:endParaRPr lang="en-GB" sz="3200"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ECFFDE0-C559-B5B9-78C4-A11BEF5C318D}"/>
              </a:ext>
            </a:extLst>
          </p:cNvPr>
          <p:cNvSpPr>
            <a:spLocks noGrp="1"/>
          </p:cNvSpPr>
          <p:nvPr>
            <p:ph idx="1"/>
          </p:nvPr>
        </p:nvSpPr>
        <p:spPr>
          <a:xfrm>
            <a:off x="628064" y="2414337"/>
            <a:ext cx="8534400" cy="3723551"/>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Interview and observation were fact finding used.</a:t>
            </a:r>
          </a:p>
          <a:p>
            <a:r>
              <a:rPr lang="en-GB" sz="24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An interview is a sort of contact in which one person seeks information from another. </a:t>
            </a:r>
          </a:p>
          <a:p>
            <a:r>
              <a:rPr lang="en-US"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Observation is the process of closely monitoring someone as he/she goes about with daily activities. Observation was used in addition to the interviews, because it is less biased fact finding technique.</a:t>
            </a:r>
            <a:endParaRPr lang="en-GB"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888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4000-DF20-E49A-EF88-4A48E2D7CA8A}"/>
              </a:ext>
            </a:extLst>
          </p:cNvPr>
          <p:cNvSpPr>
            <a:spLocks noGrp="1"/>
          </p:cNvSpPr>
          <p:nvPr>
            <p:ph type="title"/>
          </p:nvPr>
        </p:nvSpPr>
        <p:spPr>
          <a:xfrm>
            <a:off x="628064" y="204089"/>
            <a:ext cx="8534400" cy="1255743"/>
          </a:xfrm>
        </p:spPr>
        <p:txBody>
          <a:bodyPr>
            <a:normAutofit/>
          </a:bodyPr>
          <a:lstStyle/>
          <a:p>
            <a:r>
              <a:rPr lang="en-US" sz="3200" dirty="0">
                <a:solidFill>
                  <a:schemeClr val="bg1"/>
                </a:solidFill>
              </a:rPr>
              <a:t>TOOLS</a:t>
            </a:r>
            <a:endParaRPr lang="en-GB" sz="3200" dirty="0">
              <a:solidFill>
                <a:schemeClr val="bg1"/>
              </a:solidFill>
            </a:endParaRPr>
          </a:p>
        </p:txBody>
      </p:sp>
      <p:sp>
        <p:nvSpPr>
          <p:cNvPr id="3" name="Content Placeholder 2">
            <a:extLst>
              <a:ext uri="{FF2B5EF4-FFF2-40B4-BE49-F238E27FC236}">
                <a16:creationId xmlns:a16="http://schemas.microsoft.com/office/drawing/2014/main" id="{7ECFFDE0-C559-B5B9-78C4-A11BEF5C318D}"/>
              </a:ext>
            </a:extLst>
          </p:cNvPr>
          <p:cNvSpPr>
            <a:spLocks noGrp="1"/>
          </p:cNvSpPr>
          <p:nvPr>
            <p:ph idx="1"/>
          </p:nvPr>
        </p:nvSpPr>
        <p:spPr>
          <a:xfrm>
            <a:off x="724317" y="2099094"/>
            <a:ext cx="8534400" cy="4624332"/>
          </a:xfrm>
        </p:spPr>
        <p:txBody>
          <a:bodyPr>
            <a:noAutofit/>
          </a:bodyPr>
          <a:lstStyle/>
          <a:p>
            <a:pPr marL="342900" marR="0" lvl="0" indent="-342900" algn="just">
              <a:lnSpc>
                <a:spcPct val="150000"/>
              </a:lnSpc>
              <a:spcBef>
                <a:spcPts val="0"/>
              </a:spcBef>
              <a:spcAft>
                <a:spcPts val="5"/>
              </a:spcAft>
              <a:buClr>
                <a:srgbClr val="000000"/>
              </a:buClr>
              <a:buFont typeface="+mj-lt"/>
              <a:buAutoNum type="arabicPeriod"/>
            </a:pPr>
            <a:r>
              <a:rPr lang="en-GB" b="1" dirty="0">
                <a:solidFill>
                  <a:srgbClr val="000000"/>
                </a:solidFill>
                <a:effectLst/>
                <a:latin typeface="Times New Roman" panose="02020603050405020304" pitchFamily="18" charset="0"/>
                <a:ea typeface="Times New Roman" panose="02020603050405020304" pitchFamily="18" charset="0"/>
              </a:rPr>
              <a:t>Hypertext pre-processor (PHP)</a:t>
            </a:r>
            <a:r>
              <a:rPr lang="en-GB" b="1" dirty="0">
                <a:effectLst/>
                <a:latin typeface="Times New Roman" panose="02020603050405020304" pitchFamily="18" charset="0"/>
                <a:ea typeface="Times New Roman" panose="02020603050405020304" pitchFamily="18" charset="0"/>
              </a:rPr>
              <a:t> </a:t>
            </a:r>
          </a:p>
          <a:p>
            <a:pPr marL="342900" marR="0" lvl="0" indent="-342900" algn="just">
              <a:lnSpc>
                <a:spcPct val="150000"/>
              </a:lnSpc>
              <a:spcBef>
                <a:spcPts val="0"/>
              </a:spcBef>
              <a:spcAft>
                <a:spcPts val="5"/>
              </a:spcAft>
              <a:buClr>
                <a:srgbClr val="000000"/>
              </a:buClr>
              <a:buFont typeface="+mj-lt"/>
              <a:buAutoNum type="arabicPeriod"/>
            </a:pPr>
            <a:r>
              <a:rPr lang="en-GB" b="1" dirty="0">
                <a:solidFill>
                  <a:srgbClr val="000000"/>
                </a:solidFill>
                <a:effectLst/>
                <a:latin typeface="Times New Roman" panose="02020603050405020304" pitchFamily="18" charset="0"/>
                <a:ea typeface="Times New Roman" panose="02020603050405020304" pitchFamily="18" charset="0"/>
              </a:rPr>
              <a:t>  Hypertext Mark-up Language (HTML)</a:t>
            </a:r>
            <a:endParaRPr lang="en-GB" b="1" dirty="0">
              <a:effectLst/>
              <a:latin typeface="Times New Roman" panose="02020603050405020304" pitchFamily="18" charset="0"/>
              <a:ea typeface="Times New Roman" panose="02020603050405020304" pitchFamily="18" charset="0"/>
            </a:endParaRPr>
          </a:p>
          <a:p>
            <a:pPr marL="0" marR="0" lvl="0" indent="0" algn="just">
              <a:lnSpc>
                <a:spcPct val="150000"/>
              </a:lnSpc>
              <a:spcBef>
                <a:spcPts val="0"/>
              </a:spcBef>
              <a:spcAft>
                <a:spcPts val="5"/>
              </a:spcAft>
              <a:buClr>
                <a:srgbClr val="000000"/>
              </a:buClr>
              <a:buNone/>
            </a:pPr>
            <a:r>
              <a:rPr lang="en-GB" b="1" dirty="0">
                <a:solidFill>
                  <a:srgbClr val="000000"/>
                </a:solidFill>
                <a:latin typeface="Times New Roman" panose="02020603050405020304" pitchFamily="18" charset="0"/>
                <a:ea typeface="Times New Roman" panose="02020603050405020304" pitchFamily="18" charset="0"/>
              </a:rPr>
              <a:t>3.   </a:t>
            </a:r>
            <a:r>
              <a:rPr lang="en-GB" b="1" dirty="0">
                <a:solidFill>
                  <a:srgbClr val="000000"/>
                </a:solidFill>
                <a:effectLst/>
                <a:latin typeface="Times New Roman" panose="02020603050405020304" pitchFamily="18" charset="0"/>
                <a:ea typeface="Times New Roman" panose="02020603050405020304" pitchFamily="18" charset="0"/>
              </a:rPr>
              <a:t>XAMPP</a:t>
            </a:r>
            <a:endParaRPr lang="en-GB" b="1" dirty="0">
              <a:effectLst/>
              <a:latin typeface="Times New Roman" panose="02020603050405020304" pitchFamily="18" charset="0"/>
              <a:ea typeface="Times New Roman" panose="02020603050405020304" pitchFamily="18" charset="0"/>
            </a:endParaRPr>
          </a:p>
          <a:p>
            <a:endParaRPr lang="en-GB" b="1" dirty="0"/>
          </a:p>
        </p:txBody>
      </p:sp>
    </p:spTree>
    <p:extLst>
      <p:ext uri="{BB962C8B-B14F-4D97-AF65-F5344CB8AC3E}">
        <p14:creationId xmlns:p14="http://schemas.microsoft.com/office/powerpoint/2010/main" val="2279955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4000-DF20-E49A-EF88-4A48E2D7CA8A}"/>
              </a:ext>
            </a:extLst>
          </p:cNvPr>
          <p:cNvSpPr>
            <a:spLocks noGrp="1"/>
          </p:cNvSpPr>
          <p:nvPr>
            <p:ph type="title"/>
          </p:nvPr>
        </p:nvSpPr>
        <p:spPr>
          <a:xfrm>
            <a:off x="628064" y="513347"/>
            <a:ext cx="8534400" cy="946485"/>
          </a:xfrm>
        </p:spPr>
        <p:txBody>
          <a:bodyPr>
            <a:normAutofit/>
          </a:bodyPr>
          <a:lstStyle/>
          <a:p>
            <a:r>
              <a:rPr lang="en-US" sz="3200" dirty="0">
                <a:solidFill>
                  <a:schemeClr val="bg1"/>
                </a:solidFill>
              </a:rPr>
              <a:t>FUNCTIONAL REQUIREMENTS</a:t>
            </a:r>
            <a:endParaRPr lang="en-GB" sz="3200" dirty="0">
              <a:solidFill>
                <a:schemeClr val="bg1"/>
              </a:solidFill>
            </a:endParaRPr>
          </a:p>
        </p:txBody>
      </p:sp>
      <p:graphicFrame>
        <p:nvGraphicFramePr>
          <p:cNvPr id="4" name="Table 4">
            <a:extLst>
              <a:ext uri="{FF2B5EF4-FFF2-40B4-BE49-F238E27FC236}">
                <a16:creationId xmlns:a16="http://schemas.microsoft.com/office/drawing/2014/main" id="{1FE4585B-0688-909E-0CA4-1EBB30DFDE5D}"/>
              </a:ext>
            </a:extLst>
          </p:cNvPr>
          <p:cNvGraphicFramePr>
            <a:graphicFrameLocks noGrp="1"/>
          </p:cNvGraphicFramePr>
          <p:nvPr>
            <p:ph idx="1"/>
            <p:extLst>
              <p:ext uri="{D42A27DB-BD31-4B8C-83A1-F6EECF244321}">
                <p14:modId xmlns:p14="http://schemas.microsoft.com/office/powerpoint/2010/main" val="958477402"/>
              </p:ext>
            </p:extLst>
          </p:nvPr>
        </p:nvGraphicFramePr>
        <p:xfrm>
          <a:off x="1534444" y="2514600"/>
          <a:ext cx="8997197" cy="3717758"/>
        </p:xfrm>
        <a:graphic>
          <a:graphicData uri="http://schemas.openxmlformats.org/drawingml/2006/table">
            <a:tbl>
              <a:tblPr firstRow="1" bandRow="1">
                <a:tableStyleId>{5C22544A-7EE6-4342-B048-85BDC9FD1C3A}</a:tableStyleId>
              </a:tblPr>
              <a:tblGrid>
                <a:gridCol w="1333496">
                  <a:extLst>
                    <a:ext uri="{9D8B030D-6E8A-4147-A177-3AD203B41FA5}">
                      <a16:colId xmlns:a16="http://schemas.microsoft.com/office/drawing/2014/main" val="4152964946"/>
                    </a:ext>
                  </a:extLst>
                </a:gridCol>
                <a:gridCol w="5885384">
                  <a:extLst>
                    <a:ext uri="{9D8B030D-6E8A-4147-A177-3AD203B41FA5}">
                      <a16:colId xmlns:a16="http://schemas.microsoft.com/office/drawing/2014/main" val="1204198508"/>
                    </a:ext>
                  </a:extLst>
                </a:gridCol>
                <a:gridCol w="1778317">
                  <a:extLst>
                    <a:ext uri="{9D8B030D-6E8A-4147-A177-3AD203B41FA5}">
                      <a16:colId xmlns:a16="http://schemas.microsoft.com/office/drawing/2014/main" val="4232240907"/>
                    </a:ext>
                  </a:extLst>
                </a:gridCol>
              </a:tblGrid>
              <a:tr h="417533">
                <a:tc>
                  <a:txBody>
                    <a:bodyPr/>
                    <a:lstStyle/>
                    <a:p>
                      <a:r>
                        <a:rPr lang="en-US" sz="1800" dirty="0">
                          <a:latin typeface="Times New Roman" panose="02020603050405020304" pitchFamily="18" charset="0"/>
                          <a:cs typeface="Times New Roman" panose="02020603050405020304" pitchFamily="18" charset="0"/>
                        </a:rPr>
                        <a:t>Req-no</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Description </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Type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18968562"/>
                  </a:ext>
                </a:extLst>
              </a:tr>
              <a:tr h="417533">
                <a:tc>
                  <a:txBody>
                    <a:bodyPr/>
                    <a:lstStyle/>
                    <a:p>
                      <a:r>
                        <a:rPr lang="en-US" sz="1800" dirty="0">
                          <a:latin typeface="Times New Roman" panose="02020603050405020304" pitchFamily="18" charset="0"/>
                          <a:cs typeface="Times New Roman" panose="02020603050405020304" pitchFamily="18" charset="0"/>
                        </a:rPr>
                        <a:t>Req-101</a:t>
                      </a:r>
                      <a:endParaRPr lang="en-GB" sz="1800" dirty="0">
                        <a:latin typeface="Times New Roman" panose="02020603050405020304" pitchFamily="18" charset="0"/>
                        <a:cs typeface="Times New Roman" panose="02020603050405020304" pitchFamily="18" charset="0"/>
                      </a:endParaRPr>
                    </a:p>
                  </a:txBody>
                  <a:tcPr/>
                </a:tc>
                <a:tc>
                  <a:txBody>
                    <a:bodyPr/>
                    <a:lstStyle/>
                    <a:p>
                      <a:pPr marL="0" marR="0" algn="just">
                        <a:lnSpc>
                          <a:spcPct val="150000"/>
                        </a:lnSpc>
                        <a:spcBef>
                          <a:spcPts val="0"/>
                        </a:spcBef>
                        <a:spcAft>
                          <a:spcPts val="0"/>
                        </a:spcAft>
                      </a:pPr>
                      <a:r>
                        <a:rPr lang="en-GB" sz="1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application must have a user interface.  </a:t>
                      </a:r>
                      <a:endParaRPr lang="en-GB"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7310" marR="29845" marT="0" marB="0"/>
                </a:tc>
                <a:tc>
                  <a:txBody>
                    <a:bodyPr/>
                    <a:lstStyle/>
                    <a:p>
                      <a:r>
                        <a:rPr lang="en-US" sz="1800" dirty="0">
                          <a:latin typeface="Times New Roman" panose="02020603050405020304" pitchFamily="18" charset="0"/>
                          <a:cs typeface="Times New Roman" panose="02020603050405020304" pitchFamily="18" charset="0"/>
                        </a:rPr>
                        <a:t>Functional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55276929"/>
                  </a:ext>
                </a:extLst>
              </a:tr>
              <a:tr h="72067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Req-102</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Based on the login credentials, the system shall enable the user to log in or prompt an error.</a:t>
                      </a:r>
                      <a:endParaRPr lang="en-GB"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Functional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80725907"/>
                  </a:ext>
                </a:extLst>
              </a:tr>
              <a:tr h="72067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Req-103</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system shall allow the administrator to keep track of payments.</a:t>
                      </a:r>
                      <a:endParaRPr lang="en-GB"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Functional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1174588"/>
                  </a:ext>
                </a:extLst>
              </a:tr>
              <a:tr h="72067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Req-104</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system shall allow the clients to register and pay their bills.</a:t>
                      </a:r>
                      <a:endParaRPr lang="en-GB"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Functional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78826402"/>
                  </a:ext>
                </a:extLst>
              </a:tr>
              <a:tr h="72067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Req-105</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system shall allow the administrator to keep track of previous payments.</a:t>
                      </a:r>
                      <a:endParaRPr lang="en-GB"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Functional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19872808"/>
                  </a:ext>
                </a:extLst>
              </a:tr>
            </a:tbl>
          </a:graphicData>
        </a:graphic>
      </p:graphicFrame>
    </p:spTree>
    <p:extLst>
      <p:ext uri="{BB962C8B-B14F-4D97-AF65-F5344CB8AC3E}">
        <p14:creationId xmlns:p14="http://schemas.microsoft.com/office/powerpoint/2010/main" val="2688215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A4000-DF20-E49A-EF88-4A48E2D7CA8A}"/>
              </a:ext>
            </a:extLst>
          </p:cNvPr>
          <p:cNvSpPr>
            <a:spLocks noGrp="1"/>
          </p:cNvSpPr>
          <p:nvPr>
            <p:ph type="title"/>
          </p:nvPr>
        </p:nvSpPr>
        <p:spPr>
          <a:xfrm>
            <a:off x="628064" y="521368"/>
            <a:ext cx="8534400" cy="938464"/>
          </a:xfrm>
        </p:spPr>
        <p:txBody>
          <a:bodyPr>
            <a:normAutofit/>
          </a:bodyPr>
          <a:lstStyle/>
          <a:p>
            <a:r>
              <a:rPr lang="en-US" sz="3200" dirty="0">
                <a:solidFill>
                  <a:schemeClr val="bg1"/>
                </a:solidFill>
              </a:rPr>
              <a:t>NON-FUNCTIONAL REQUIREMENTS</a:t>
            </a:r>
            <a:endParaRPr lang="en-GB" sz="3200" dirty="0">
              <a:solidFill>
                <a:schemeClr val="bg1"/>
              </a:solidFill>
            </a:endParaRPr>
          </a:p>
        </p:txBody>
      </p:sp>
      <p:graphicFrame>
        <p:nvGraphicFramePr>
          <p:cNvPr id="4" name="Table 4">
            <a:extLst>
              <a:ext uri="{FF2B5EF4-FFF2-40B4-BE49-F238E27FC236}">
                <a16:creationId xmlns:a16="http://schemas.microsoft.com/office/drawing/2014/main" id="{6759AA7E-C322-8E5A-16DC-1B749EEC2815}"/>
              </a:ext>
            </a:extLst>
          </p:cNvPr>
          <p:cNvGraphicFramePr>
            <a:graphicFrameLocks noGrp="1"/>
          </p:cNvGraphicFramePr>
          <p:nvPr>
            <p:ph idx="1"/>
            <p:extLst>
              <p:ext uri="{D42A27DB-BD31-4B8C-83A1-F6EECF244321}">
                <p14:modId xmlns:p14="http://schemas.microsoft.com/office/powerpoint/2010/main" val="1502270022"/>
              </p:ext>
            </p:extLst>
          </p:nvPr>
        </p:nvGraphicFramePr>
        <p:xfrm>
          <a:off x="1430171" y="2602831"/>
          <a:ext cx="8534400" cy="3205480"/>
        </p:xfrm>
        <a:graphic>
          <a:graphicData uri="http://schemas.openxmlformats.org/drawingml/2006/table">
            <a:tbl>
              <a:tblPr firstRow="1" bandRow="1">
                <a:tableStyleId>{5C22544A-7EE6-4342-B048-85BDC9FD1C3A}</a:tableStyleId>
              </a:tblPr>
              <a:tblGrid>
                <a:gridCol w="1505534">
                  <a:extLst>
                    <a:ext uri="{9D8B030D-6E8A-4147-A177-3AD203B41FA5}">
                      <a16:colId xmlns:a16="http://schemas.microsoft.com/office/drawing/2014/main" val="1273557890"/>
                    </a:ext>
                  </a:extLst>
                </a:gridCol>
                <a:gridCol w="4184066">
                  <a:extLst>
                    <a:ext uri="{9D8B030D-6E8A-4147-A177-3AD203B41FA5}">
                      <a16:colId xmlns:a16="http://schemas.microsoft.com/office/drawing/2014/main" val="1355942352"/>
                    </a:ext>
                  </a:extLst>
                </a:gridCol>
                <a:gridCol w="2844800">
                  <a:extLst>
                    <a:ext uri="{9D8B030D-6E8A-4147-A177-3AD203B41FA5}">
                      <a16:colId xmlns:a16="http://schemas.microsoft.com/office/drawing/2014/main" val="816487247"/>
                    </a:ext>
                  </a:extLst>
                </a:gridCol>
              </a:tblGrid>
              <a:tr h="370840">
                <a:tc>
                  <a:txBody>
                    <a:bodyPr/>
                    <a:lstStyle/>
                    <a:p>
                      <a:r>
                        <a:rPr lang="en-US" dirty="0">
                          <a:latin typeface="Times New Roman" panose="02020603050405020304" pitchFamily="18" charset="0"/>
                          <a:cs typeface="Times New Roman" panose="02020603050405020304" pitchFamily="18" charset="0"/>
                        </a:rPr>
                        <a:t>Req-no</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Description </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Type </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215192"/>
                  </a:ext>
                </a:extLst>
              </a:tr>
              <a:tr h="370840">
                <a:tc>
                  <a:txBody>
                    <a:bodyPr/>
                    <a:lstStyle/>
                    <a:p>
                      <a:r>
                        <a:rPr lang="en-US" dirty="0">
                          <a:latin typeface="Times New Roman" panose="02020603050405020304" pitchFamily="18" charset="0"/>
                          <a:cs typeface="Times New Roman" panose="02020603050405020304" pitchFamily="18" charset="0"/>
                        </a:rPr>
                        <a:t>Req-201</a:t>
                      </a:r>
                      <a:endParaRPr lang="en-GB"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users should always be able to access the system.  </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Availability </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79409067"/>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Req-202</a:t>
                      </a:r>
                      <a:endParaRPr lang="en-GB"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To stop unauthorized access, the system needs to be secured.  </a:t>
                      </a:r>
                      <a:endParaRPr lang="en-GB"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Security </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547183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Req-203</a:t>
                      </a:r>
                      <a:endParaRPr lang="en-GB"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system should be trustworthy in that it consistently completes its tasks correctly without giving rise to any unclear results.</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Reliability</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7566705"/>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Req-204</a:t>
                      </a:r>
                      <a:endParaRPr lang="en-GB"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As the number of users grows, the system needs to be able to handle the workload.  </a:t>
                      </a:r>
                      <a:endParaRPr lang="en-GB"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Performance </a:t>
                      </a:r>
                      <a:endParaRPr lang="en-GB"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00080882"/>
                  </a:ext>
                </a:extLst>
              </a:tr>
            </a:tbl>
          </a:graphicData>
        </a:graphic>
      </p:graphicFrame>
    </p:spTree>
    <p:extLst>
      <p:ext uri="{BB962C8B-B14F-4D97-AF65-F5344CB8AC3E}">
        <p14:creationId xmlns:p14="http://schemas.microsoft.com/office/powerpoint/2010/main" val="3677889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AA8-C38D-B830-5CFE-B868D1C7BFA1}"/>
              </a:ext>
            </a:extLst>
          </p:cNvPr>
          <p:cNvSpPr>
            <a:spLocks noGrp="1"/>
          </p:cNvSpPr>
          <p:nvPr>
            <p:ph type="title"/>
          </p:nvPr>
        </p:nvSpPr>
        <p:spPr>
          <a:xfrm>
            <a:off x="804529" y="493743"/>
            <a:ext cx="9905998" cy="785166"/>
          </a:xfrm>
        </p:spPr>
        <p:txBody>
          <a:bodyPr/>
          <a:lstStyle/>
          <a:p>
            <a:r>
              <a:rPr lang="en-US" dirty="0">
                <a:solidFill>
                  <a:schemeClr val="bg1"/>
                </a:solidFill>
                <a:latin typeface="Times New Roman" panose="02020603050405020304" pitchFamily="18" charset="0"/>
                <a:cs typeface="Times New Roman" panose="02020603050405020304" pitchFamily="18" charset="0"/>
              </a:rPr>
              <a:t>TEST PLANS</a:t>
            </a:r>
            <a:endParaRPr lang="en-GB" dirty="0">
              <a:solidFill>
                <a:schemeClr val="bg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894365BD-2C75-600C-6F02-DF97B7A3F836}"/>
              </a:ext>
            </a:extLst>
          </p:cNvPr>
          <p:cNvGraphicFramePr>
            <a:graphicFrameLocks noGrp="1"/>
          </p:cNvGraphicFramePr>
          <p:nvPr>
            <p:ph idx="1"/>
            <p:extLst>
              <p:ext uri="{D42A27DB-BD31-4B8C-83A1-F6EECF244321}">
                <p14:modId xmlns:p14="http://schemas.microsoft.com/office/powerpoint/2010/main" val="1005450577"/>
              </p:ext>
            </p:extLst>
          </p:nvPr>
        </p:nvGraphicFramePr>
        <p:xfrm>
          <a:off x="804529" y="2323544"/>
          <a:ext cx="10080038" cy="4332973"/>
        </p:xfrm>
        <a:graphic>
          <a:graphicData uri="http://schemas.openxmlformats.org/drawingml/2006/table">
            <a:tbl>
              <a:tblPr firstRow="1" bandRow="1">
                <a:tableStyleId>{5C22544A-7EE6-4342-B048-85BDC9FD1C3A}</a:tableStyleId>
              </a:tblPr>
              <a:tblGrid>
                <a:gridCol w="1707707">
                  <a:extLst>
                    <a:ext uri="{9D8B030D-6E8A-4147-A177-3AD203B41FA5}">
                      <a16:colId xmlns:a16="http://schemas.microsoft.com/office/drawing/2014/main" val="91358712"/>
                    </a:ext>
                  </a:extLst>
                </a:gridCol>
                <a:gridCol w="4971406">
                  <a:extLst>
                    <a:ext uri="{9D8B030D-6E8A-4147-A177-3AD203B41FA5}">
                      <a16:colId xmlns:a16="http://schemas.microsoft.com/office/drawing/2014/main" val="2364760314"/>
                    </a:ext>
                  </a:extLst>
                </a:gridCol>
                <a:gridCol w="2222527">
                  <a:extLst>
                    <a:ext uri="{9D8B030D-6E8A-4147-A177-3AD203B41FA5}">
                      <a16:colId xmlns:a16="http://schemas.microsoft.com/office/drawing/2014/main" val="4014793543"/>
                    </a:ext>
                  </a:extLst>
                </a:gridCol>
                <a:gridCol w="1178398">
                  <a:extLst>
                    <a:ext uri="{9D8B030D-6E8A-4147-A177-3AD203B41FA5}">
                      <a16:colId xmlns:a16="http://schemas.microsoft.com/office/drawing/2014/main" val="2498196621"/>
                    </a:ext>
                  </a:extLst>
                </a:gridCol>
              </a:tblGrid>
              <a:tr h="372799">
                <a:tc>
                  <a:txBody>
                    <a:bodyPr/>
                    <a:lstStyle/>
                    <a:p>
                      <a:r>
                        <a:rPr lang="en-US" sz="1800" b="0" u="none" dirty="0">
                          <a:latin typeface="Times New Roman" panose="02020603050405020304" pitchFamily="18" charset="0"/>
                          <a:cs typeface="Times New Roman" panose="02020603050405020304" pitchFamily="18" charset="0"/>
                        </a:rPr>
                        <a:t> Test-no</a:t>
                      </a:r>
                      <a:endParaRPr lang="en-GB" sz="1800" b="0" u="none" dirty="0">
                        <a:latin typeface="Times New Roman" panose="02020603050405020304" pitchFamily="18" charset="0"/>
                        <a:cs typeface="Times New Roman" panose="02020603050405020304" pitchFamily="18" charset="0"/>
                      </a:endParaRPr>
                    </a:p>
                  </a:txBody>
                  <a:tcPr/>
                </a:tc>
                <a:tc>
                  <a:txBody>
                    <a:bodyPr/>
                    <a:lstStyle/>
                    <a:p>
                      <a:r>
                        <a:rPr lang="en-US" sz="1800" b="0" dirty="0">
                          <a:latin typeface="Times New Roman" panose="02020603050405020304" pitchFamily="18" charset="0"/>
                          <a:cs typeface="Times New Roman" panose="02020603050405020304" pitchFamily="18" charset="0"/>
                        </a:rPr>
                        <a:t>Functionality </a:t>
                      </a:r>
                      <a:endParaRPr lang="en-GB" sz="1800" b="0" dirty="0">
                        <a:latin typeface="Times New Roman" panose="02020603050405020304" pitchFamily="18" charset="0"/>
                        <a:cs typeface="Times New Roman" panose="02020603050405020304" pitchFamily="18" charset="0"/>
                      </a:endParaRPr>
                    </a:p>
                  </a:txBody>
                  <a:tcPr/>
                </a:tc>
                <a:tc>
                  <a:txBody>
                    <a:bodyPr/>
                    <a:lstStyle/>
                    <a:p>
                      <a:r>
                        <a:rPr lang="en-US" sz="1800" b="0" dirty="0">
                          <a:latin typeface="Times New Roman" panose="02020603050405020304" pitchFamily="18" charset="0"/>
                          <a:cs typeface="Times New Roman" panose="02020603050405020304" pitchFamily="18" charset="0"/>
                        </a:rPr>
                        <a:t>Priority </a:t>
                      </a:r>
                      <a:endParaRPr lang="en-GB" sz="1800" b="0" dirty="0">
                        <a:latin typeface="Times New Roman" panose="02020603050405020304" pitchFamily="18" charset="0"/>
                        <a:cs typeface="Times New Roman" panose="02020603050405020304" pitchFamily="18" charset="0"/>
                      </a:endParaRPr>
                    </a:p>
                  </a:txBody>
                  <a:tcPr/>
                </a:tc>
                <a:tc>
                  <a:txBody>
                    <a:bodyPr/>
                    <a:lstStyle/>
                    <a:p>
                      <a:r>
                        <a:rPr lang="en-US" sz="1800" b="0" dirty="0">
                          <a:latin typeface="Times New Roman" panose="02020603050405020304" pitchFamily="18" charset="0"/>
                          <a:cs typeface="Times New Roman" panose="02020603050405020304" pitchFamily="18" charset="0"/>
                        </a:rPr>
                        <a:t>Status </a:t>
                      </a:r>
                      <a:endParaRPr lang="en-GB"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5028442"/>
                  </a:ext>
                </a:extLst>
              </a:tr>
              <a:tr h="798275">
                <a:tc>
                  <a:txBody>
                    <a:bodyPr/>
                    <a:lstStyle/>
                    <a:p>
                      <a:r>
                        <a:rPr lang="en-US" sz="1800" dirty="0">
                          <a:latin typeface="Times New Roman" panose="02020603050405020304" pitchFamily="18" charset="0"/>
                          <a:cs typeface="Times New Roman" panose="02020603050405020304" pitchFamily="18" charset="0"/>
                        </a:rPr>
                        <a:t>T-101</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system should allow the administrator to log in with the required login details.</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HIGH</a:t>
                      </a:r>
                    </a:p>
                  </a:txBody>
                  <a:tcPr/>
                </a:tc>
                <a:tc>
                  <a:txBody>
                    <a:bodyPr/>
                    <a:lstStyle/>
                    <a:p>
                      <a:r>
                        <a:rPr lang="en-US" sz="1800" dirty="0">
                          <a:latin typeface="Times New Roman" panose="02020603050405020304" pitchFamily="18" charset="0"/>
                          <a:cs typeface="Times New Roman" panose="02020603050405020304" pitchFamily="18" charset="0"/>
                        </a:rPr>
                        <a:t>Passed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83980755"/>
                  </a:ext>
                </a:extLst>
              </a:tr>
              <a:tr h="53741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T-102</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system should allow the admin to view payments.</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HIGH</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Passed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75337498"/>
                  </a:ext>
                </a:extLst>
              </a:tr>
              <a:tr h="6015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T-103</a:t>
                      </a: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system should allow the admin to edit client info.</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HIGH</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Passed </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03818145"/>
                  </a:ext>
                </a:extLst>
              </a:tr>
              <a:tr h="6015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T-104</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kern="1200" dirty="0">
                          <a:solidFill>
                            <a:schemeClr val="dk1"/>
                          </a:solidFill>
                          <a:effectLst/>
                          <a:latin typeface="Times New Roman" panose="02020603050405020304" pitchFamily="18" charset="0"/>
                          <a:ea typeface="+mn-ea"/>
                          <a:cs typeface="Times New Roman" panose="02020603050405020304" pitchFamily="18" charset="0"/>
                        </a:rPr>
                        <a:t>The system should allow users to add new payments.</a:t>
                      </a:r>
                      <a:endParaRPr lang="en-GB" sz="1800" dirty="0">
                        <a:latin typeface="Times New Roman" panose="02020603050405020304" pitchFamily="18" charset="0"/>
                        <a:cs typeface="Times New Roman" panose="02020603050405020304" pitchFamily="18" charset="0"/>
                      </a:endParaRPr>
                    </a:p>
                  </a:txBody>
                  <a:tcPr marL="67310" marR="34925" marT="0" marB="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HIGH</a:t>
                      </a: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Passed </a:t>
                      </a: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84608139"/>
                  </a:ext>
                </a:extLst>
              </a:tr>
              <a:tr h="6015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T-105</a:t>
                      </a:r>
                      <a:endParaRPr lang="en-GB" sz="1800" dirty="0">
                        <a:latin typeface="Times New Roman" panose="02020603050405020304" pitchFamily="18" charset="0"/>
                        <a:cs typeface="Times New Roman" panose="02020603050405020304" pitchFamily="18" charset="0"/>
                      </a:endParaRPr>
                    </a:p>
                  </a:txBody>
                  <a:tcPr/>
                </a:tc>
                <a:tc>
                  <a:txBody>
                    <a:bodyPr/>
                    <a:lstStyle/>
                    <a:p>
                      <a:r>
                        <a:rPr lang="en-GB" sz="1800" kern="1200" dirty="0">
                          <a:solidFill>
                            <a:schemeClr val="dk1"/>
                          </a:solidFill>
                          <a:effectLst/>
                          <a:latin typeface="Times New Roman" panose="02020603050405020304" pitchFamily="18" charset="0"/>
                          <a:ea typeface="+mn-ea"/>
                          <a:cs typeface="Times New Roman" panose="02020603050405020304" pitchFamily="18" charset="0"/>
                        </a:rPr>
                        <a:t>The system should allow the administrator to </a:t>
                      </a:r>
                    </a:p>
                    <a:p>
                      <a:r>
                        <a:rPr lang="en-US" sz="1800" kern="1200" dirty="0">
                          <a:solidFill>
                            <a:schemeClr val="dk1"/>
                          </a:solidFill>
                          <a:effectLst/>
                          <a:latin typeface="Times New Roman" panose="02020603050405020304" pitchFamily="18" charset="0"/>
                          <a:ea typeface="+mn-ea"/>
                          <a:cs typeface="Times New Roman" panose="02020603050405020304" pitchFamily="18" charset="0"/>
                        </a:rPr>
                        <a:t>manage users.</a:t>
                      </a:r>
                      <a:endParaRPr lang="en-GB"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HIGH</a:t>
                      </a: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Passed </a:t>
                      </a:r>
                      <a:endParaRPr lang="en-GB" sz="1800" dirty="0">
                        <a:latin typeface="Times New Roman" panose="02020603050405020304" pitchFamily="18" charset="0"/>
                        <a:cs typeface="Times New Roman" panose="02020603050405020304" pitchFamily="18" charset="0"/>
                      </a:endParaRPr>
                    </a:p>
                    <a:p>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1119388"/>
                  </a:ext>
                </a:extLst>
              </a:tr>
              <a:tr h="60157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1800" dirty="0">
                        <a:latin typeface="Times New Roman" panose="02020603050405020304" pitchFamily="18" charset="0"/>
                        <a:cs typeface="Times New Roman" panose="02020603050405020304" pitchFamily="18" charset="0"/>
                      </a:endParaRPr>
                    </a:p>
                  </a:txBody>
                  <a:tcPr/>
                </a:tc>
                <a:tc>
                  <a:txBody>
                    <a:bodyPr/>
                    <a:lstStyle/>
                    <a:p>
                      <a:endParaRPr lang="en-GB" sz="1800" dirty="0">
                        <a:latin typeface="Times New Roman" panose="02020603050405020304" pitchFamily="18" charset="0"/>
                        <a:cs typeface="Times New Roman" panose="02020603050405020304" pitchFamily="18" charset="0"/>
                      </a:endParaRPr>
                    </a:p>
                  </a:txBody>
                  <a:tcPr/>
                </a:tc>
                <a:tc>
                  <a:txBody>
                    <a:bodyPr/>
                    <a:lstStyle/>
                    <a:p>
                      <a:endParaRPr lang="en-GB" sz="1800" dirty="0">
                        <a:latin typeface="Times New Roman" panose="02020603050405020304" pitchFamily="18" charset="0"/>
                        <a:cs typeface="Times New Roman" panose="02020603050405020304" pitchFamily="18" charset="0"/>
                      </a:endParaRPr>
                    </a:p>
                  </a:txBody>
                  <a:tcPr/>
                </a:tc>
                <a:tc>
                  <a:txBody>
                    <a:bodyPr/>
                    <a:lstStyle/>
                    <a:p>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89247723"/>
                  </a:ext>
                </a:extLst>
              </a:tr>
            </a:tbl>
          </a:graphicData>
        </a:graphic>
      </p:graphicFrame>
    </p:spTree>
    <p:extLst>
      <p:ext uri="{BB962C8B-B14F-4D97-AF65-F5344CB8AC3E}">
        <p14:creationId xmlns:p14="http://schemas.microsoft.com/office/powerpoint/2010/main" val="990727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AA8-C38D-B830-5CFE-B868D1C7BFA1}"/>
              </a:ext>
            </a:extLst>
          </p:cNvPr>
          <p:cNvSpPr>
            <a:spLocks noGrp="1"/>
          </p:cNvSpPr>
          <p:nvPr>
            <p:ph type="title"/>
          </p:nvPr>
        </p:nvSpPr>
        <p:spPr>
          <a:xfrm>
            <a:off x="684212" y="481263"/>
            <a:ext cx="10363199" cy="1114926"/>
          </a:xfrm>
        </p:spPr>
        <p:txBody>
          <a:bodyPr/>
          <a:lstStyle/>
          <a:p>
            <a:r>
              <a:rPr lang="en-US" dirty="0">
                <a:solidFill>
                  <a:schemeClr val="bg1"/>
                </a:solidFill>
                <a:latin typeface="Times New Roman" panose="02020603050405020304" pitchFamily="18" charset="0"/>
                <a:cs typeface="Times New Roman" panose="02020603050405020304" pitchFamily="18" charset="0"/>
              </a:rPr>
              <a:t>PROBLEMS ENCOUNTERED</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3F0A0E-B1FF-CA9E-B343-0556D060CCFE}"/>
              </a:ext>
            </a:extLst>
          </p:cNvPr>
          <p:cNvSpPr>
            <a:spLocks noGrp="1"/>
          </p:cNvSpPr>
          <p:nvPr>
            <p:ph idx="1"/>
          </p:nvPr>
        </p:nvSpPr>
        <p:spPr>
          <a:xfrm>
            <a:off x="684212" y="2342147"/>
            <a:ext cx="8534400" cy="3138015"/>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1. Time constraints</a:t>
            </a:r>
          </a:p>
          <a:p>
            <a:r>
              <a:rPr lang="en-US" sz="2000" dirty="0">
                <a:solidFill>
                  <a:schemeClr val="tx1"/>
                </a:solidFill>
                <a:latin typeface="Times New Roman" panose="02020603050405020304" pitchFamily="18" charset="0"/>
                <a:cs typeface="Times New Roman" panose="02020603050405020304" pitchFamily="18" charset="0"/>
              </a:rPr>
              <a:t>2. Unavailability of resources to carry out research.</a:t>
            </a:r>
          </a:p>
          <a:p>
            <a:pPr algn="l"/>
            <a:r>
              <a:rPr lang="en-GB" sz="2000" dirty="0">
                <a:latin typeface="Söhne"/>
              </a:rPr>
              <a:t>E</a:t>
            </a:r>
            <a:r>
              <a:rPr lang="en-GB" sz="2000" b="0" i="0" dirty="0">
                <a:effectLst/>
                <a:latin typeface="Söhne"/>
              </a:rPr>
              <a:t>xperiencing difficulties when attempting to integrate the E-wallet feature into the website.</a:t>
            </a:r>
          </a:p>
          <a:p>
            <a:pPr marL="0" indent="0">
              <a:buNone/>
            </a:pPr>
            <a:br>
              <a:rPr lang="en-GB" sz="2000" dirty="0"/>
            </a:br>
            <a:endParaRPr lang="en-GB"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1110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3DB04-75A2-9D1F-2CA5-8AFA41A12530}"/>
              </a:ext>
            </a:extLst>
          </p:cNvPr>
          <p:cNvSpPr>
            <a:spLocks noGrp="1"/>
          </p:cNvSpPr>
          <p:nvPr>
            <p:ph type="title"/>
          </p:nvPr>
        </p:nvSpPr>
        <p:spPr/>
        <p:txBody>
          <a:bodyPr/>
          <a:lstStyle/>
          <a:p>
            <a:r>
              <a:rPr lang="en-US" dirty="0"/>
              <a:t>FUTURE ENHANCEMENT</a:t>
            </a:r>
          </a:p>
        </p:txBody>
      </p:sp>
      <p:sp>
        <p:nvSpPr>
          <p:cNvPr id="3" name="Content Placeholder 2">
            <a:extLst>
              <a:ext uri="{FF2B5EF4-FFF2-40B4-BE49-F238E27FC236}">
                <a16:creationId xmlns:a16="http://schemas.microsoft.com/office/drawing/2014/main" id="{F7FB10E8-EEC2-173E-255B-C1B493125A92}"/>
              </a:ext>
            </a:extLst>
          </p:cNvPr>
          <p:cNvSpPr>
            <a:spLocks noGrp="1"/>
          </p:cNvSpPr>
          <p:nvPr>
            <p:ph idx="1"/>
          </p:nvPr>
        </p:nvSpPr>
        <p:spPr/>
        <p:txBody>
          <a:bodyPr/>
          <a:lstStyle/>
          <a:p>
            <a:pPr algn="l"/>
            <a:r>
              <a:rPr lang="en-GB" b="0" i="0" dirty="0">
                <a:effectLst/>
                <a:latin typeface="Söhne"/>
              </a:rPr>
              <a:t>Integrating an E-wallet feature into my website.</a:t>
            </a:r>
          </a:p>
          <a:p>
            <a:pPr marL="0" indent="0">
              <a:buNone/>
            </a:pPr>
            <a:endParaRPr lang="en-US" dirty="0"/>
          </a:p>
        </p:txBody>
      </p:sp>
    </p:spTree>
    <p:extLst>
      <p:ext uri="{BB962C8B-B14F-4D97-AF65-F5344CB8AC3E}">
        <p14:creationId xmlns:p14="http://schemas.microsoft.com/office/powerpoint/2010/main" val="3969392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AA8-C38D-B830-5CFE-B868D1C7BFA1}"/>
              </a:ext>
            </a:extLst>
          </p:cNvPr>
          <p:cNvSpPr>
            <a:spLocks noGrp="1"/>
          </p:cNvSpPr>
          <p:nvPr>
            <p:ph type="title"/>
          </p:nvPr>
        </p:nvSpPr>
        <p:spPr>
          <a:xfrm>
            <a:off x="748382" y="593557"/>
            <a:ext cx="9905998" cy="994611"/>
          </a:xfrm>
        </p:spPr>
        <p:txBody>
          <a:bodyPr/>
          <a:lstStyle/>
          <a:p>
            <a:r>
              <a:rPr lang="en-US" dirty="0">
                <a:solidFill>
                  <a:schemeClr val="bg1"/>
                </a:solidFill>
                <a:latin typeface="Times New Roman" panose="02020603050405020304" pitchFamily="18" charset="0"/>
                <a:cs typeface="Times New Roman" panose="02020603050405020304" pitchFamily="18" charset="0"/>
              </a:rPr>
              <a:t>RESULTS AND CONCLUSION</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3F0A0E-B1FF-CA9E-B343-0556D060CCFE}"/>
              </a:ext>
            </a:extLst>
          </p:cNvPr>
          <p:cNvSpPr>
            <a:spLocks noGrp="1"/>
          </p:cNvSpPr>
          <p:nvPr>
            <p:ph idx="1"/>
          </p:nvPr>
        </p:nvSpPr>
        <p:spPr>
          <a:xfrm>
            <a:off x="684212" y="2414337"/>
            <a:ext cx="8534400" cy="3585410"/>
          </a:xfrm>
        </p:spPr>
        <p:txBody>
          <a:bodyPr>
            <a:normAutofit/>
          </a:bodyPr>
          <a:lstStyle/>
          <a:p>
            <a:r>
              <a:rPr lang="en-US" sz="2400" b="1" dirty="0">
                <a:latin typeface="Times New Roman" panose="02020603050405020304" pitchFamily="18" charset="0"/>
                <a:cs typeface="Times New Roman" panose="02020603050405020304" pitchFamily="18" charset="0"/>
              </a:rPr>
              <a:t> The system proved to be reliable sustainable as it’s outcomes will be graded as very good. This system will be of help, not only to the patients, but to the entire Nigerian Navy. The OHBS will also serve as a model for Nigerian Navy to store transactions by clients in centralized cloud storage instead of stacking it in a store for easy access.</a:t>
            </a:r>
            <a:endParaRPr lang="en-GB"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9639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AA8-C38D-B830-5CFE-B868D1C7BFA1}"/>
              </a:ext>
            </a:extLst>
          </p:cNvPr>
          <p:cNvSpPr>
            <a:spLocks noGrp="1"/>
          </p:cNvSpPr>
          <p:nvPr>
            <p:ph type="title"/>
          </p:nvPr>
        </p:nvSpPr>
        <p:spPr>
          <a:xfrm>
            <a:off x="1141413" y="618518"/>
            <a:ext cx="9905998" cy="504429"/>
          </a:xfrm>
        </p:spPr>
        <p:txBody>
          <a:bodyPr>
            <a:normAutofit fontScale="90000"/>
          </a:bodyPr>
          <a:lstStyle/>
          <a:p>
            <a:r>
              <a:rPr lang="en-US" dirty="0">
                <a:solidFill>
                  <a:schemeClr val="bg1"/>
                </a:solidFill>
                <a:latin typeface="Times New Roman" panose="02020603050405020304" pitchFamily="18" charset="0"/>
                <a:cs typeface="Times New Roman" panose="02020603050405020304" pitchFamily="18" charset="0"/>
              </a:rPr>
              <a:t>INTRODUCTION</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3F0A0E-B1FF-CA9E-B343-0556D060CCFE}"/>
              </a:ext>
            </a:extLst>
          </p:cNvPr>
          <p:cNvSpPr>
            <a:spLocks noGrp="1"/>
          </p:cNvSpPr>
          <p:nvPr>
            <p:ph idx="1"/>
          </p:nvPr>
        </p:nvSpPr>
        <p:spPr>
          <a:xfrm>
            <a:off x="788485" y="2863516"/>
            <a:ext cx="9454399" cy="2999873"/>
          </a:xfrm>
        </p:spPr>
        <p:txBody>
          <a:bodyPr/>
          <a:lstStyle/>
          <a:p>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Online Hospital Billing System is an online storage system that stores, manages, and maintains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client’s bills </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 a centralized database. It is designed to curb challenges faced by patients. </a:t>
            </a:r>
            <a:r>
              <a:rPr lang="en-US" sz="1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Online Hospital Billing System proves to enhance</a:t>
            </a: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patients’ payment.</a:t>
            </a:r>
          </a:p>
          <a:p>
            <a:r>
              <a:rPr lang="en-GB" sz="1800" dirty="0">
                <a:effectLst/>
                <a:latin typeface="Calibri" panose="020F0502020204030204" pitchFamily="34" charset="0"/>
                <a:ea typeface="Times New Roman" panose="02020603050405020304" pitchFamily="18" charset="0"/>
                <a:cs typeface="Calibri" panose="020F0502020204030204" pitchFamily="34" charset="0"/>
              </a:rPr>
              <a:t>The aim of this project is to develop a comprehensive online hospital billing system that will enable patients to pay their medical bills online either by card or an e-wallet and help hospitals manage their billing process in an efficient and streamlined manner. The system will include features such as secure payment processing, automatic billing, and real-time updates on payments and billing status.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US" sz="1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GB"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198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4F811BA-F93F-D047-2F01-A57678EF10F3}"/>
              </a:ext>
            </a:extLst>
          </p:cNvPr>
          <p:cNvSpPr>
            <a:spLocks noGrp="1"/>
          </p:cNvSpPr>
          <p:nvPr>
            <p:ph type="subTitle" idx="1"/>
          </p:nvPr>
        </p:nvSpPr>
        <p:spPr>
          <a:xfrm>
            <a:off x="1411203" y="2638926"/>
            <a:ext cx="8791575" cy="3296653"/>
          </a:xfrm>
        </p:spPr>
        <p:txBody>
          <a:bodyPr>
            <a:normAutofit/>
          </a:bodyPr>
          <a:lstStyle/>
          <a:p>
            <a:pPr algn="ctr"/>
            <a:r>
              <a:rPr lang="en-US" sz="6000" cap="none" dirty="0">
                <a:solidFill>
                  <a:schemeClr val="bg1">
                    <a:lumMod val="95000"/>
                  </a:schemeClr>
                </a:solidFill>
                <a:latin typeface="Times New Roman" panose="02020603050405020304" pitchFamily="18" charset="0"/>
                <a:cs typeface="Times New Roman" panose="02020603050405020304" pitchFamily="18" charset="0"/>
              </a:rPr>
              <a:t>THANK YOU</a:t>
            </a:r>
            <a:endParaRPr lang="en-GB" sz="6000" cap="none" dirty="0">
              <a:solidFill>
                <a:schemeClr val="bg1">
                  <a:lumMod val="9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4724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5320-95D4-BCB5-097E-3AB61F2B968B}"/>
              </a:ext>
            </a:extLst>
          </p:cNvPr>
          <p:cNvSpPr>
            <a:spLocks noGrp="1"/>
          </p:cNvSpPr>
          <p:nvPr>
            <p:ph type="title"/>
          </p:nvPr>
        </p:nvSpPr>
        <p:spPr/>
        <p:txBody>
          <a:bodyPr/>
          <a:lstStyle/>
          <a:p>
            <a:r>
              <a:rPr lang="en-US" dirty="0"/>
              <a:t>PROBLEM STATEMENT </a:t>
            </a:r>
          </a:p>
        </p:txBody>
      </p:sp>
      <p:sp>
        <p:nvSpPr>
          <p:cNvPr id="3" name="Content Placeholder 2">
            <a:extLst>
              <a:ext uri="{FF2B5EF4-FFF2-40B4-BE49-F238E27FC236}">
                <a16:creationId xmlns:a16="http://schemas.microsoft.com/office/drawing/2014/main" id="{D426AAF0-9A5C-432D-EBF8-399B2382CE47}"/>
              </a:ext>
            </a:extLst>
          </p:cNvPr>
          <p:cNvSpPr>
            <a:spLocks noGrp="1"/>
          </p:cNvSpPr>
          <p:nvPr>
            <p:ph idx="1"/>
          </p:nvPr>
        </p:nvSpPr>
        <p:spPr/>
        <p:txBody>
          <a:bodyPr>
            <a:normAutofit/>
          </a:bodyPr>
          <a:lstStyle/>
          <a:p>
            <a:pPr marL="342900" lvl="0" indent="-342900">
              <a:buFont typeface="+mj-lt"/>
              <a:buAutoNum type="arabicPeriod"/>
              <a:tabLst>
                <a:tab pos="457200" algn="l"/>
              </a:tabLst>
            </a:pPr>
            <a:r>
              <a:rPr lang="en-GB" sz="1800" b="1" dirty="0">
                <a:effectLst/>
                <a:latin typeface="Segoe UI" panose="020B0502040204020203" pitchFamily="34" charset="0"/>
                <a:ea typeface="Times New Roman" panose="02020603050405020304" pitchFamily="18" charset="0"/>
                <a:cs typeface="Times New Roman" panose="02020603050405020304" pitchFamily="18" charset="0"/>
              </a:rPr>
              <a:t>Manual Record-Keeping Issues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800" b="1" dirty="0">
                <a:effectLst/>
                <a:latin typeface="Segoe UI" panose="020B0502040204020203" pitchFamily="34" charset="0"/>
                <a:ea typeface="Times New Roman" panose="02020603050405020304" pitchFamily="18" charset="0"/>
                <a:cs typeface="Times New Roman" panose="02020603050405020304" pitchFamily="18" charset="0"/>
              </a:rPr>
              <a:t>Clarity and Damage Risks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800" b="1" dirty="0">
                <a:effectLst/>
                <a:latin typeface="Segoe UI" panose="020B0502040204020203" pitchFamily="34" charset="0"/>
                <a:ea typeface="Times New Roman" panose="02020603050405020304" pitchFamily="18" charset="0"/>
                <a:cs typeface="Times New Roman" panose="02020603050405020304" pitchFamily="18" charset="0"/>
              </a:rPr>
              <a:t>Importance of Proper Record Management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800" b="1" dirty="0">
                <a:effectLst/>
                <a:latin typeface="Segoe UI" panose="020B0502040204020203" pitchFamily="34" charset="0"/>
                <a:ea typeface="Times New Roman" panose="02020603050405020304" pitchFamily="18" charset="0"/>
                <a:cs typeface="Times New Roman" panose="02020603050405020304" pitchFamily="18" charset="0"/>
              </a:rPr>
              <a:t>Significance of Hospital Records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800" b="1" dirty="0">
                <a:effectLst/>
                <a:latin typeface="Segoe UI" panose="020B0502040204020203" pitchFamily="34" charset="0"/>
                <a:ea typeface="Times New Roman" panose="02020603050405020304" pitchFamily="18" charset="0"/>
                <a:cs typeface="Times New Roman" panose="02020603050405020304" pitchFamily="18" charset="0"/>
              </a:rPr>
              <a:t>Limitations of Manual Systems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800" b="1" dirty="0">
                <a:effectLst/>
                <a:latin typeface="Segoe UI" panose="020B0502040204020203" pitchFamily="34" charset="0"/>
                <a:ea typeface="Times New Roman" panose="02020603050405020304" pitchFamily="18" charset="0"/>
                <a:cs typeface="Times New Roman" panose="02020603050405020304" pitchFamily="18" charset="0"/>
              </a:rPr>
              <a:t>Natural Disaster Vulnerability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7529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57ABA-243D-72F8-702F-6C567D05E800}"/>
              </a:ext>
            </a:extLst>
          </p:cNvPr>
          <p:cNvSpPr>
            <a:spLocks noGrp="1"/>
          </p:cNvSpPr>
          <p:nvPr>
            <p:ph type="title"/>
          </p:nvPr>
        </p:nvSpPr>
        <p:spPr>
          <a:xfrm>
            <a:off x="1141413" y="662184"/>
            <a:ext cx="9905998" cy="809229"/>
          </a:xfrm>
        </p:spPr>
        <p:txBody>
          <a:bodyPr/>
          <a:lstStyle/>
          <a:p>
            <a:r>
              <a:rPr lang="en-US" dirty="0">
                <a:solidFill>
                  <a:schemeClr val="bg1"/>
                </a:solidFill>
                <a:latin typeface="Times New Roman" panose="02020603050405020304" pitchFamily="18" charset="0"/>
                <a:cs typeface="Times New Roman" panose="02020603050405020304" pitchFamily="18" charset="0"/>
              </a:rPr>
              <a:t>OBJECTIVES</a:t>
            </a:r>
            <a:endParaRPr lang="en-GB" dirty="0">
              <a:solidFill>
                <a:schemeClr val="bg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1601FE1-3FC0-D703-7FB9-A8AF577C7E4A}"/>
              </a:ext>
            </a:extLst>
          </p:cNvPr>
          <p:cNvSpPr>
            <a:spLocks noGrp="1"/>
          </p:cNvSpPr>
          <p:nvPr>
            <p:ph idx="1"/>
          </p:nvPr>
        </p:nvSpPr>
        <p:spPr>
          <a:xfrm>
            <a:off x="1141413" y="2478505"/>
            <a:ext cx="9905999" cy="3986464"/>
          </a:xfrm>
        </p:spPr>
        <p:txBody>
          <a:bodyPr>
            <a:noAutofit/>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The objectives of this system are as follows:</a:t>
            </a:r>
          </a:p>
          <a:p>
            <a:pPr indent="457200" algn="just">
              <a:lnSpc>
                <a:spcPct val="150000"/>
              </a:lnSpc>
              <a:spcAft>
                <a:spcPts val="800"/>
              </a:spcAft>
            </a:pP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To assess the major features of the various hospital billing system.</a:t>
            </a:r>
            <a:endParaRPr lang="en-GB"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	To examine the problems associated with the various hospital billing system in Nigerian Navy Hospitals.</a:t>
            </a:r>
            <a:endParaRPr lang="en-GB"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3. 	To provide secured and efficient way for patients to pay their medical bills.</a:t>
            </a:r>
            <a:endParaRPr lang="en-GB"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indent="457200" algn="just">
              <a:lnSpc>
                <a:spcPct val="150000"/>
              </a:lnSpc>
              <a:spcAft>
                <a:spcPts val="800"/>
              </a:spcAft>
            </a:pPr>
            <a:r>
              <a:rPr lang="en-US"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4. 	To offer strategies for effective and acceptable billing system in Nigerian Navy hospitals.</a:t>
            </a:r>
            <a:endParaRPr lang="en-GB"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GB"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172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AA8-C38D-B830-5CFE-B868D1C7BFA1}"/>
              </a:ext>
            </a:extLst>
          </p:cNvPr>
          <p:cNvSpPr>
            <a:spLocks noGrp="1"/>
          </p:cNvSpPr>
          <p:nvPr>
            <p:ph type="title"/>
          </p:nvPr>
        </p:nvSpPr>
        <p:spPr>
          <a:xfrm>
            <a:off x="1141413" y="618518"/>
            <a:ext cx="9905998" cy="536514"/>
          </a:xfrm>
        </p:spPr>
        <p:txBody>
          <a:bodyPr>
            <a:normAutofit fontScale="90000"/>
          </a:bodyPr>
          <a:lstStyle/>
          <a:p>
            <a:r>
              <a:rPr lang="en-US" dirty="0">
                <a:solidFill>
                  <a:schemeClr val="bg1"/>
                </a:solidFill>
              </a:rPr>
              <a:t>LITERATURE REVIEW</a:t>
            </a:r>
            <a:endParaRPr lang="en-GB" dirty="0">
              <a:solidFill>
                <a:schemeClr val="bg1"/>
              </a:solidFill>
            </a:endParaRPr>
          </a:p>
        </p:txBody>
      </p:sp>
      <p:sp>
        <p:nvSpPr>
          <p:cNvPr id="3" name="Content Placeholder 2">
            <a:extLst>
              <a:ext uri="{FF2B5EF4-FFF2-40B4-BE49-F238E27FC236}">
                <a16:creationId xmlns:a16="http://schemas.microsoft.com/office/drawing/2014/main" id="{873F0A0E-B1FF-CA9E-B343-0556D060CCFE}"/>
              </a:ext>
            </a:extLst>
          </p:cNvPr>
          <p:cNvSpPr>
            <a:spLocks noGrp="1"/>
          </p:cNvSpPr>
          <p:nvPr>
            <p:ph idx="1"/>
          </p:nvPr>
        </p:nvSpPr>
        <p:spPr>
          <a:xfrm>
            <a:off x="1141413" y="2358189"/>
            <a:ext cx="9905999" cy="4203033"/>
          </a:xfrm>
        </p:spPr>
        <p:txBody>
          <a:bodyPr>
            <a:noAutofit/>
          </a:bodyPr>
          <a:lstStyle/>
          <a:p>
            <a:pPr marL="0" marR="0" algn="just">
              <a:lnSpc>
                <a:spcPct val="150000"/>
              </a:lnSpc>
              <a:spcBef>
                <a:spcPts val="0"/>
              </a:spcBef>
              <a:spcAft>
                <a:spcPts val="0"/>
              </a:spcAft>
            </a:pPr>
            <a:r>
              <a:rPr lang="en-GB"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Literature review covers project's historical overview, related work and projects, the current project designs and features, and a summary. The literature review will essentially assist in comparing the historical backdrop of the previous project as well as how this project will differ from what others have done, assisting in the justification of the need for this specific project.</a:t>
            </a:r>
          </a:p>
          <a:p>
            <a:pPr marL="0" marR="0" indent="0" algn="just">
              <a:lnSpc>
                <a:spcPct val="150000"/>
              </a:lnSpc>
              <a:spcBef>
                <a:spcPts val="0"/>
              </a:spcBef>
              <a:spcAft>
                <a:spcPts val="0"/>
              </a:spcAft>
              <a:buNone/>
            </a:pPr>
            <a:endParaRPr lang="en-GB"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11106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BEAA8-C38D-B830-5CFE-B868D1C7BFA1}"/>
              </a:ext>
            </a:extLst>
          </p:cNvPr>
          <p:cNvSpPr>
            <a:spLocks noGrp="1"/>
          </p:cNvSpPr>
          <p:nvPr>
            <p:ph type="title"/>
          </p:nvPr>
        </p:nvSpPr>
        <p:spPr>
          <a:xfrm>
            <a:off x="1141413" y="618517"/>
            <a:ext cx="9905998" cy="729019"/>
          </a:xfrm>
        </p:spPr>
        <p:txBody>
          <a:bodyPr>
            <a:normAutofit/>
          </a:bodyPr>
          <a:lstStyle/>
          <a:p>
            <a:r>
              <a:rPr lang="en-US" dirty="0">
                <a:solidFill>
                  <a:schemeClr val="bg1"/>
                </a:solidFill>
                <a:latin typeface="Times New Roman" panose="02020603050405020304" pitchFamily="18" charset="0"/>
                <a:cs typeface="Times New Roman" panose="02020603050405020304" pitchFamily="18" charset="0"/>
              </a:rPr>
              <a:t>USE-CASE</a:t>
            </a:r>
            <a:endParaRPr lang="en-GB" dirty="0">
              <a:solidFill>
                <a:schemeClr val="bg1"/>
              </a:solidFill>
              <a:latin typeface="Times New Roman" panose="02020603050405020304" pitchFamily="18" charset="0"/>
              <a:cs typeface="Times New Roman" panose="02020603050405020304" pitchFamily="18" charset="0"/>
            </a:endParaRPr>
          </a:p>
        </p:txBody>
      </p:sp>
      <p:pic>
        <p:nvPicPr>
          <p:cNvPr id="11" name="Content Placeholder 10" descr="Use Case Diagram">
            <a:extLst>
              <a:ext uri="{FF2B5EF4-FFF2-40B4-BE49-F238E27FC236}">
                <a16:creationId xmlns:a16="http://schemas.microsoft.com/office/drawing/2014/main" id="{F53EEEAD-4793-ED8F-5451-918002952B5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64032" y="2603500"/>
            <a:ext cx="5008249" cy="3416300"/>
          </a:xfrm>
          <a:prstGeom prst="rect">
            <a:avLst/>
          </a:prstGeom>
          <a:noFill/>
          <a:ln>
            <a:noFill/>
          </a:ln>
        </p:spPr>
      </p:pic>
    </p:spTree>
    <p:extLst>
      <p:ext uri="{BB962C8B-B14F-4D97-AF65-F5344CB8AC3E}">
        <p14:creationId xmlns:p14="http://schemas.microsoft.com/office/powerpoint/2010/main" val="147157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5" name="Rectangle 14">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7"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9" name="Rectangle 18">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B8BEAA8-C38D-B830-5CFE-B868D1C7BFA1}"/>
              </a:ext>
            </a:extLst>
          </p:cNvPr>
          <p:cNvSpPr>
            <a:spLocks noGrp="1"/>
          </p:cNvSpPr>
          <p:nvPr>
            <p:ph type="title"/>
          </p:nvPr>
        </p:nvSpPr>
        <p:spPr>
          <a:xfrm>
            <a:off x="8160773" y="1113062"/>
            <a:ext cx="3382297" cy="3281957"/>
          </a:xfrm>
        </p:spPr>
        <p:txBody>
          <a:bodyPr vert="horz" lIns="91440" tIns="45720" rIns="91440" bIns="45720" rtlCol="0" anchor="b">
            <a:normAutofit/>
          </a:bodyPr>
          <a:lstStyle/>
          <a:p>
            <a:r>
              <a:rPr lang="en-US" sz="5000" b="0" i="0" kern="1200">
                <a:solidFill>
                  <a:srgbClr val="EBEBEB"/>
                </a:solidFill>
                <a:latin typeface="+mj-lt"/>
                <a:ea typeface="+mj-ea"/>
                <a:cs typeface="+mj-cs"/>
              </a:rPr>
              <a:t>ACTIVITY DIAGRAM</a:t>
            </a:r>
          </a:p>
        </p:txBody>
      </p:sp>
      <p:pic>
        <p:nvPicPr>
          <p:cNvPr id="6" name="Content Placeholder 5" descr="Activity Diagram">
            <a:extLst>
              <a:ext uri="{FF2B5EF4-FFF2-40B4-BE49-F238E27FC236}">
                <a16:creationId xmlns:a16="http://schemas.microsoft.com/office/drawing/2014/main" id="{B35F3340-8322-5487-BE28-A8D03A51232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633169" y="1143000"/>
            <a:ext cx="4796117" cy="4628758"/>
          </a:xfrm>
          <a:prstGeom prst="roundRect">
            <a:avLst>
              <a:gd name="adj" fmla="val 1858"/>
            </a:avLst>
          </a:prstGeom>
          <a:noFill/>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54020459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35"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5" name="Content Placeholder 4" descr="A diagram of a flowchart&#10;&#10;Description automatically generated">
            <a:extLst>
              <a:ext uri="{FF2B5EF4-FFF2-40B4-BE49-F238E27FC236}">
                <a16:creationId xmlns:a16="http://schemas.microsoft.com/office/drawing/2014/main" id="{150FF0C6-59AC-8C39-B65C-98A170BF4994}"/>
              </a:ext>
            </a:extLst>
          </p:cNvPr>
          <p:cNvPicPr>
            <a:picLocks noGrp="1" noChangeAspect="1"/>
          </p:cNvPicPr>
          <p:nvPr>
            <p:ph idx="1"/>
          </p:nvPr>
        </p:nvPicPr>
        <p:blipFill>
          <a:blip r:embed="rId2"/>
          <a:stretch>
            <a:fillRect/>
          </a:stretch>
        </p:blipFill>
        <p:spPr>
          <a:xfrm>
            <a:off x="4719465" y="1284394"/>
            <a:ext cx="2848238" cy="4283066"/>
          </a:xfrm>
          <a:prstGeom prst="rect">
            <a:avLst/>
          </a:prstGeom>
        </p:spPr>
      </p:pic>
    </p:spTree>
    <p:extLst>
      <p:ext uri="{BB962C8B-B14F-4D97-AF65-F5344CB8AC3E}">
        <p14:creationId xmlns:p14="http://schemas.microsoft.com/office/powerpoint/2010/main" val="417682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8"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5">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0" name="Rectangle 29">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ABAC4EA-1665-7E43-490E-5ADC29D14103}"/>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4600" b="0" i="0" kern="1200">
                <a:solidFill>
                  <a:srgbClr val="EBEBEB"/>
                </a:solidFill>
                <a:latin typeface="+mj-lt"/>
                <a:ea typeface="+mj-ea"/>
                <a:cs typeface="+mj-cs"/>
              </a:rPr>
              <a:t>DATAFLOW DIAGRAM</a:t>
            </a:r>
          </a:p>
        </p:txBody>
      </p:sp>
      <p:pic>
        <p:nvPicPr>
          <p:cNvPr id="4" name="Content Placeholder 3" descr="A diagram of a hospital billing system&#10;&#10;Description automatically generated">
            <a:extLst>
              <a:ext uri="{FF2B5EF4-FFF2-40B4-BE49-F238E27FC236}">
                <a16:creationId xmlns:a16="http://schemas.microsoft.com/office/drawing/2014/main" id="{A6590700-B7D9-0794-53CF-86A40859758C}"/>
              </a:ext>
            </a:extLst>
          </p:cNvPr>
          <p:cNvPicPr>
            <a:picLocks noGrp="1" noChangeAspect="1"/>
          </p:cNvPicPr>
          <p:nvPr>
            <p:ph idx="1"/>
          </p:nvPr>
        </p:nvPicPr>
        <p:blipFill>
          <a:blip r:embed="rId3"/>
          <a:stretch>
            <a:fillRect/>
          </a:stretch>
        </p:blipFill>
        <p:spPr>
          <a:xfrm>
            <a:off x="1638340" y="1113063"/>
            <a:ext cx="5413752"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65902250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1313</TotalTime>
  <Words>754</Words>
  <Application>Microsoft Macintosh PowerPoint</Application>
  <PresentationFormat>Widescreen</PresentationFormat>
  <Paragraphs>112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Century Gothic</vt:lpstr>
      <vt:lpstr>Segoe UI</vt:lpstr>
      <vt:lpstr>Söhne</vt:lpstr>
      <vt:lpstr>Times New Roman</vt:lpstr>
      <vt:lpstr>Wingdings 3</vt:lpstr>
      <vt:lpstr>Ion Boardroom</vt:lpstr>
      <vt:lpstr>     FINAL YEAR PROJECT PRESENTATION 23B </vt:lpstr>
      <vt:lpstr>INTRODUCTION</vt:lpstr>
      <vt:lpstr>PROBLEM STATEMENT </vt:lpstr>
      <vt:lpstr>OBJECTIVES</vt:lpstr>
      <vt:lpstr>LITERATURE REVIEW</vt:lpstr>
      <vt:lpstr>USE-CASE</vt:lpstr>
      <vt:lpstr>ACTIVITY DIAGRAM</vt:lpstr>
      <vt:lpstr>PowerPoint Presentation</vt:lpstr>
      <vt:lpstr>DATAFLOW DIAGRAM</vt:lpstr>
      <vt:lpstr>LEVEL 1</vt:lpstr>
      <vt:lpstr>ER Diagram</vt:lpstr>
      <vt:lpstr>FACT FINDING TECHNIQUES</vt:lpstr>
      <vt:lpstr>TOOLS</vt:lpstr>
      <vt:lpstr>FUNCTIONAL REQUIREMENTS</vt:lpstr>
      <vt:lpstr>NON-FUNCTIONAL REQUIREMENTS</vt:lpstr>
      <vt:lpstr>TEST PLANS</vt:lpstr>
      <vt:lpstr>PROBLEMS ENCOUNTERED</vt:lpstr>
      <vt:lpstr>FUTURE ENHANCEMENT</vt:lpstr>
      <vt:lpstr>RESULTS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presentation 23a </dc:title>
  <dc:creator>Kaigama Kashim</dc:creator>
  <cp:lastModifiedBy>Microsoft Office User</cp:lastModifiedBy>
  <cp:revision>30</cp:revision>
  <dcterms:created xsi:type="dcterms:W3CDTF">2023-05-19T15:19:47Z</dcterms:created>
  <dcterms:modified xsi:type="dcterms:W3CDTF">2023-09-17T13:37:48Z</dcterms:modified>
</cp:coreProperties>
</file>