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76CC-9F2B-4440-A0B0-61C5F1873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AC97-EBB9-4016-9422-0B8F97F2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7F20-781E-4DA5-AEE3-46AAF43E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FB5D-4BAA-4F25-933E-8EF35C7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7E46-0B8A-48DA-A1D4-C2B20C7A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C2-2B19-4906-B369-5D8BF610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BFE1-0C6F-4120-9BF2-A6A8221E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78A0-2A0D-4F26-A905-52F665FE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2FDF-1525-43BF-B540-A56D0E5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CE05-89E6-4A21-87B8-22646EF9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6EF7-24B0-4EDD-9FE4-26BA8C806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972B1-9308-4E24-9804-E4953AEC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B562-AF61-4339-8800-3A77F632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45E6-0E90-4B05-A5AC-EC56C86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6CB6-6B8C-4E07-BBA0-E03FC7C9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7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29A7-57CF-47B8-B3FE-2CE4D1A8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2DEB-2910-482A-B66D-C40D58EC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A645-F78A-48F7-9F15-71C1A059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613A-550E-42EA-BE43-53AD6C19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F41D-BE80-4F96-B119-77BB327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0363-D133-427C-86F3-C58B3277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885E-49AF-4FD9-B054-2671DDC4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80E0-B71E-495A-A303-229A1B5C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E4BE-F4D8-422A-82E8-86DB7DD7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4F39-B4C6-4B7B-8AA5-B4D297FC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0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D93C-B0FF-4DFE-8E60-83C858E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2308-1492-4AF9-A4DB-1EC86D1E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3FC8D-53F8-41C1-8AF4-D5AFA85D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7DD8A-25BD-4634-849F-E693AA99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7DDD-138E-49EB-BCC9-B42B5E42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84A2-6273-47BC-92AD-FB6BC562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5DB8-2E31-4D20-B288-8F43B1B5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B21E-B987-4758-828F-B809EAE8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2BB3A-06AC-4A98-972B-2818D69E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4A0E-A9B4-4AF7-9A84-3DF89068E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8928-1F8F-46DF-BEEE-A44FD5ED4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8891E-6BAA-4C67-A8D5-A54B29DC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64AF5-E823-4DDB-B3EB-2AA568D4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F498-9F50-42A2-8A91-D281D148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CD1E-7DAD-4374-A6AB-D47192A7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5498B-1095-4F85-8624-028A2CF7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4AF1B-3DCE-4F01-B11F-FD32047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F4345-F59A-432C-9E1E-EA046A5A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33137-31E0-4DFD-A7DB-5B32143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23B4-FB5C-44D8-8D6A-44142EE0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0F173-7596-44CA-830C-9FD19EA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5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EFD5-D010-4385-BBC8-674F3932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CDCC-697C-4A6C-8FE7-AC5EA996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5CCCC-850B-428B-9D9D-A13D236D3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413F-83AD-44CE-A4A8-D1D93DB2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A026-341C-4B53-840A-B8999200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B204-7A38-4B34-9AE5-28423E92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23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034F-6423-42C0-A5D8-48609EE4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0127B-BF7F-4B5C-9BCF-EB57DE670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D05B-3535-4D5A-8643-1AB97E0D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03F8-3575-46DF-B920-E4EA02AB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D08-775B-44A1-8330-C6D9BE68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1333-0378-4684-991E-E9EA35F4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4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739AB-6568-46EF-8238-ACC3D1B7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4EA5-813E-4D55-AD2B-8DD1D4BC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1251-D1F6-4DDF-B631-D318E8E0C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F99F-A67B-465B-B8F7-C3945733930A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2760-1301-46FE-887B-52E2D1A7F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E5F-A7EF-48BC-8958-64D1CDFCA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AC30-81E7-4FAD-9414-0363F53BE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7653D4A-DA23-406A-A553-C27ED69BE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190365"/>
              </p:ext>
            </p:extLst>
          </p:nvPr>
        </p:nvGraphicFramePr>
        <p:xfrm>
          <a:off x="-1" y="0"/>
          <a:ext cx="981804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981804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AEFEEA-CCB4-4F90-9B7E-40F1609192BE}"/>
              </a:ext>
            </a:extLst>
          </p:cNvPr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/>
              <a:t>lowT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862B-ED50-482D-A073-8B8731C5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38E5890-3471-4B8D-93CA-84A7B2178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3293"/>
              </p:ext>
            </p:extLst>
          </p:nvPr>
        </p:nvGraphicFramePr>
        <p:xfrm>
          <a:off x="-1" y="0"/>
          <a:ext cx="981804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981804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B1653-D301-46BA-8DCE-9C5837E51CB9}"/>
              </a:ext>
            </a:extLst>
          </p:cNvPr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/>
              <a:t>Graph5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E68E-A09D-4F81-AEFA-F7D17945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4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49F6D4B-4A16-4097-9E3E-D717EBB49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97782"/>
              </p:ext>
            </p:extLst>
          </p:nvPr>
        </p:nvGraphicFramePr>
        <p:xfrm>
          <a:off x="-1" y="0"/>
          <a:ext cx="981804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981804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346C96-CD90-4CC7-8F8E-F1EF17197138}"/>
              </a:ext>
            </a:extLst>
          </p:cNvPr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/>
              <a:t>Graph6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9CE0-A0C9-4F07-92FD-BDC7061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937D1C6-3731-41AD-8704-631E3E84D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89243"/>
              </p:ext>
            </p:extLst>
          </p:nvPr>
        </p:nvGraphicFramePr>
        <p:xfrm>
          <a:off x="-1" y="0"/>
          <a:ext cx="981804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981804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6DEB75-284F-4635-A862-58F7210E10F5}"/>
              </a:ext>
            </a:extLst>
          </p:cNvPr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/>
              <a:t>Graph7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662AC-222F-4AD1-B6E3-713A6AD2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C30-81E7-4FAD-9414-0363F53BEF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Origin Graph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Musser</dc:creator>
  <cp:lastModifiedBy>Andrew Musser</cp:lastModifiedBy>
  <cp:revision>1</cp:revision>
  <dcterms:created xsi:type="dcterms:W3CDTF">2019-08-16T17:26:23Z</dcterms:created>
  <dcterms:modified xsi:type="dcterms:W3CDTF">2019-08-16T17:30:27Z</dcterms:modified>
</cp:coreProperties>
</file>