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1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45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4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4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2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5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8301-A8C3-42AB-A927-011B1F9AA19E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D667-7165-4CAE-8582-D0C4882EC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8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(EQX) Compiler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0" y="1472065"/>
            <a:ext cx="5534025" cy="5191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55543" y="1027906"/>
            <a:ext cx="481670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300" dirty="0" smtClean="0">
                <a:latin typeface="Berlin Sans FB" panose="020E0602020502020306" pitchFamily="34" charset="0"/>
              </a:rPr>
              <a:t>ATOMIC FUNCTION ()</a:t>
            </a:r>
            <a:endParaRPr lang="en-PH" sz="1300" dirty="0" smtClean="0">
              <a:latin typeface="Berlin Sans FB" panose="020E06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D. If the expression is contains a word or a variable then the atomic function call the Variable expression 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Ex. b = (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a</a:t>
            </a:r>
            <a:r>
              <a:rPr lang="en-PH" sz="2500" dirty="0" smtClean="0">
                <a:latin typeface="Berlin Sans FB" panose="020E0602020502020306" pitchFamily="34" charset="0"/>
              </a:rPr>
              <a:t>+5) since ‘a’ is the left Expression therefore the 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value</a:t>
            </a:r>
            <a:r>
              <a:rPr lang="en-PH" sz="2500" dirty="0" smtClean="0">
                <a:latin typeface="Berlin Sans FB" panose="020E0602020502020306" pitchFamily="34" charset="0"/>
              </a:rPr>
              <a:t> of a is being call</a:t>
            </a:r>
            <a:endParaRPr lang="en-PH" sz="2500" dirty="0">
              <a:latin typeface="Berlin Sans FB" panose="020E0602020502020306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38200" y="146502"/>
            <a:ext cx="6201229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 (</a:t>
            </a:r>
            <a:r>
              <a:rPr lang="en-US" sz="3200" b="1" dirty="0" smtClean="0"/>
              <a:t>Parser</a:t>
            </a:r>
            <a:r>
              <a:rPr lang="en-US" sz="3200" dirty="0" smtClean="0"/>
              <a:t>) and Semantic (</a:t>
            </a:r>
            <a:r>
              <a:rPr lang="en-US" sz="3200" b="1" dirty="0" smtClean="0"/>
              <a:t>MEANING</a:t>
            </a:r>
            <a:r>
              <a:rPr lang="en-US" sz="3200" dirty="0" smtClean="0"/>
              <a:t>) Analysis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416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0" y="1472065"/>
            <a:ext cx="5534025" cy="5191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55543" y="1027906"/>
            <a:ext cx="4816701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300" dirty="0" smtClean="0">
                <a:latin typeface="Berlin Sans FB" panose="020E0602020502020306" pitchFamily="34" charset="0"/>
              </a:rPr>
              <a:t>ATOMIC FUNCTION ()</a:t>
            </a:r>
            <a:endParaRPr lang="en-PH" sz="1300" dirty="0" smtClean="0">
              <a:latin typeface="Berlin Sans FB" panose="020E06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E. If the expression is contains a 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NUMBER</a:t>
            </a:r>
            <a:r>
              <a:rPr lang="en-PH" sz="2500" dirty="0" smtClean="0">
                <a:latin typeface="Berlin Sans FB" panose="020E0602020502020306" pitchFamily="34" charset="0"/>
              </a:rPr>
              <a:t> then the left expression set as a </a:t>
            </a:r>
            <a:r>
              <a:rPr lang="en-PH" sz="2500" b="1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number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Ex. b = (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12</a:t>
            </a:r>
            <a:r>
              <a:rPr lang="en-PH" sz="2500" dirty="0" smtClean="0">
                <a:latin typeface="Berlin Sans FB" panose="020E0602020502020306" pitchFamily="34" charset="0"/>
              </a:rPr>
              <a:t>+a) then 12 is an 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Integer</a:t>
            </a:r>
            <a:endParaRPr lang="en-PH" sz="25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38200" y="146502"/>
            <a:ext cx="6201229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 (</a:t>
            </a:r>
            <a:r>
              <a:rPr lang="en-US" sz="3200" b="1" dirty="0" smtClean="0"/>
              <a:t>Parser</a:t>
            </a:r>
            <a:r>
              <a:rPr lang="en-US" sz="3200" dirty="0" smtClean="0"/>
              <a:t>) and Semantic (</a:t>
            </a:r>
            <a:r>
              <a:rPr lang="en-US" sz="3200" b="1" dirty="0" smtClean="0"/>
              <a:t>MEANING</a:t>
            </a:r>
            <a:r>
              <a:rPr lang="en-US" sz="3200" dirty="0" smtClean="0"/>
              <a:t>) Analysis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363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0" y="1472065"/>
            <a:ext cx="5534025" cy="5191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55543" y="1027906"/>
            <a:ext cx="4816701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300" dirty="0" smtClean="0">
                <a:latin typeface="Berlin Sans FB" panose="020E0602020502020306" pitchFamily="34" charset="0"/>
              </a:rPr>
              <a:t>ATOMIC FUNCTION ()</a:t>
            </a:r>
            <a:endParaRPr lang="en-PH" sz="1300" dirty="0" smtClean="0">
              <a:latin typeface="Berlin Sans FB" panose="020E06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F. If the expression is contains a 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STRING </a:t>
            </a:r>
            <a:r>
              <a:rPr lang="en-PH" sz="2500" dirty="0" smtClean="0">
                <a:latin typeface="Berlin Sans FB" panose="020E0602020502020306" pitchFamily="34" charset="0"/>
              </a:rPr>
              <a:t>then the left expression set as a </a:t>
            </a:r>
            <a:r>
              <a:rPr lang="en-PH" sz="2500" b="1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STRING </a:t>
            </a:r>
            <a:r>
              <a:rPr lang="en-PH" sz="2500" dirty="0" smtClean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the action will be 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concatenated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Ex. b = (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“TOM ”</a:t>
            </a:r>
            <a:r>
              <a:rPr lang="en-PH" sz="2500" dirty="0" smtClean="0">
                <a:latin typeface="Berlin Sans FB" panose="020E0602020502020306" pitchFamily="34" charset="0"/>
              </a:rPr>
              <a:t>+10) then the </a:t>
            </a:r>
            <a:r>
              <a:rPr lang="en-PH" sz="2500" dirty="0" err="1" smtClean="0">
                <a:latin typeface="Berlin Sans FB" panose="020E0602020502020306" pitchFamily="34" charset="0"/>
              </a:rPr>
              <a:t>ouput</a:t>
            </a:r>
            <a:r>
              <a:rPr lang="en-PH" sz="2500" dirty="0" smtClean="0">
                <a:latin typeface="Berlin Sans FB" panose="020E0602020502020306" pitchFamily="34" charset="0"/>
              </a:rPr>
              <a:t> is “TOM 10”</a:t>
            </a:r>
            <a:endParaRPr lang="en-PH" sz="25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38200" y="146502"/>
            <a:ext cx="6201229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 (</a:t>
            </a:r>
            <a:r>
              <a:rPr lang="en-US" sz="3200" b="1" dirty="0" smtClean="0"/>
              <a:t>Parser</a:t>
            </a:r>
            <a:r>
              <a:rPr lang="en-US" sz="3200" dirty="0" smtClean="0"/>
              <a:t>) and Semantic (</a:t>
            </a:r>
            <a:r>
              <a:rPr lang="en-US" sz="3200" b="1" dirty="0" smtClean="0"/>
              <a:t>MEANING</a:t>
            </a:r>
            <a:r>
              <a:rPr lang="en-US" sz="3200" dirty="0" smtClean="0"/>
              <a:t>) Analysis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493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0" y="1472065"/>
            <a:ext cx="5534025" cy="5191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55543" y="1027906"/>
            <a:ext cx="4816701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300" dirty="0" smtClean="0">
                <a:latin typeface="Berlin Sans FB" panose="020E0602020502020306" pitchFamily="34" charset="0"/>
              </a:rPr>
              <a:t>ATOMIC FUNCTION ()</a:t>
            </a:r>
            <a:endParaRPr lang="en-PH" sz="1300" dirty="0" smtClean="0">
              <a:latin typeface="Berlin Sans FB" panose="020E06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G. If the expression is contains a 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“(” </a:t>
            </a:r>
            <a:r>
              <a:rPr lang="en-PH" sz="2500" dirty="0" smtClean="0">
                <a:latin typeface="Berlin Sans FB" panose="020E0602020502020306" pitchFamily="34" charset="0"/>
              </a:rPr>
              <a:t>then all of the entities between “(” and “)” will be evaluate</a:t>
            </a:r>
            <a:endParaRPr lang="en-PH" sz="2500" b="1" dirty="0" smtClean="0">
              <a:solidFill>
                <a:srgbClr val="FF0000"/>
              </a:solidFill>
              <a:latin typeface="Berlin Sans FB" panose="020E06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Ex. b = (a + 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(</a:t>
            </a:r>
            <a:r>
              <a:rPr lang="en-PH" sz="2500" dirty="0" smtClean="0">
                <a:latin typeface="Berlin Sans FB" panose="020E0602020502020306" pitchFamily="34" charset="0"/>
              </a:rPr>
              <a:t>a+2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)</a:t>
            </a:r>
            <a:r>
              <a:rPr lang="en-PH" sz="2500" dirty="0" smtClean="0">
                <a:latin typeface="Berlin Sans FB" panose="020E0602020502020306" pitchFamily="34" charset="0"/>
              </a:rPr>
              <a:t>)</a:t>
            </a:r>
            <a:r>
              <a:rPr lang="en-PH" sz="2500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  <a:r>
              <a:rPr lang="en-PH" sz="2500" dirty="0" smtClean="0">
                <a:solidFill>
                  <a:schemeClr val="bg2">
                    <a:lumMod val="10000"/>
                  </a:schemeClr>
                </a:solidFill>
                <a:latin typeface="Berlin Sans FB" panose="020E0602020502020306" pitchFamily="34" charset="0"/>
              </a:rPr>
              <a:t>then between “(”and “)”or “</a:t>
            </a:r>
            <a:r>
              <a:rPr lang="en-PH" sz="25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a+2</a:t>
            </a:r>
            <a:r>
              <a:rPr lang="en-PH" sz="2500" dirty="0" smtClean="0">
                <a:solidFill>
                  <a:schemeClr val="bg2">
                    <a:lumMod val="10000"/>
                  </a:schemeClr>
                </a:solidFill>
                <a:latin typeface="Berlin Sans FB" panose="020E0602020502020306" pitchFamily="34" charset="0"/>
              </a:rPr>
              <a:t>” will evaluate and calculate</a:t>
            </a:r>
            <a:endParaRPr lang="en-PH" sz="2500" dirty="0" smtClean="0">
              <a:solidFill>
                <a:schemeClr val="bg2">
                  <a:lumMod val="1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38200" y="146502"/>
            <a:ext cx="6201229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 (</a:t>
            </a:r>
            <a:r>
              <a:rPr lang="en-US" sz="3200" b="1" dirty="0" smtClean="0"/>
              <a:t>Parser</a:t>
            </a:r>
            <a:r>
              <a:rPr lang="en-US" sz="3200" dirty="0" smtClean="0"/>
              <a:t>) and Semantic (</a:t>
            </a:r>
            <a:r>
              <a:rPr lang="en-US" sz="3200" b="1" dirty="0" smtClean="0"/>
              <a:t>MEANING</a:t>
            </a:r>
            <a:r>
              <a:rPr lang="en-US" sz="3200" dirty="0" smtClean="0"/>
              <a:t>) Analysis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072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6" y="4051300"/>
            <a:ext cx="7343775" cy="2381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8436" y="412234"/>
            <a:ext cx="16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2504" y="781566"/>
            <a:ext cx="9475789" cy="14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EQX Compiler has the analysis stage (front end) which consists of the </a:t>
            </a:r>
            <a:r>
              <a:rPr lang="en-PH" sz="3000" b="1" u="sng" dirty="0" smtClean="0">
                <a:solidFill>
                  <a:schemeClr val="tx1">
                    <a:lumMod val="95000"/>
                  </a:schemeClr>
                </a:solidFill>
              </a:rPr>
              <a:t>Lexical</a:t>
            </a:r>
            <a:r>
              <a:rPr lang="en-PH" sz="30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PH" sz="3000" b="1" u="sng" dirty="0" smtClean="0">
                <a:solidFill>
                  <a:schemeClr val="tx1">
                    <a:lumMod val="95000"/>
                  </a:schemeClr>
                </a:solidFill>
              </a:rPr>
              <a:t>Syntax</a:t>
            </a:r>
            <a:r>
              <a:rPr lang="en-PH" sz="3000" dirty="0" smtClean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PH" sz="3000" b="1" u="sng" dirty="0" smtClean="0">
                <a:solidFill>
                  <a:schemeClr val="tx1">
                    <a:lumMod val="95000"/>
                  </a:schemeClr>
                </a:solidFill>
              </a:rPr>
              <a:t>Semantic</a:t>
            </a:r>
            <a:r>
              <a:rPr lang="en-PH" sz="3000" dirty="0" smtClean="0">
                <a:latin typeface="Berlin Sans FB" panose="020E0602020502020306" pitchFamily="34" charset="0"/>
              </a:rPr>
              <a:t>. 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23" y="2735872"/>
            <a:ext cx="7381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21" y="1690688"/>
            <a:ext cx="10515600" cy="181927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Lexical analysis is the first phase of a compiler. It takes the modified source code from language </a:t>
            </a:r>
            <a:r>
              <a:rPr lang="en-GB" dirty="0" err="1"/>
              <a:t>preprocessors</a:t>
            </a:r>
            <a:r>
              <a:rPr lang="en-GB" dirty="0"/>
              <a:t> that are written in the form of sentences. The lexical </a:t>
            </a:r>
            <a:r>
              <a:rPr lang="en-GB" dirty="0" err="1"/>
              <a:t>analyzer</a:t>
            </a:r>
            <a:r>
              <a:rPr lang="en-GB" dirty="0"/>
              <a:t> breaks these syntaxes into a series of tokens, by removing any whitespace or comments in the source code.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97" y="3779837"/>
            <a:ext cx="4400550" cy="2867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21" y="4730749"/>
            <a:ext cx="1485900" cy="6858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255509" y="4789258"/>
            <a:ext cx="1625600" cy="5832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199" y="1198492"/>
            <a:ext cx="4829400" cy="314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32" y="1966573"/>
            <a:ext cx="1485900" cy="6858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807335" y="2017827"/>
            <a:ext cx="3348492" cy="5832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-105237" y="4232216"/>
            <a:ext cx="3167134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500" dirty="0" smtClean="0"/>
              <a:t>By u</a:t>
            </a:r>
            <a:r>
              <a:rPr lang="en-PH" sz="2500" dirty="0" smtClean="0"/>
              <a:t>sing this process</a:t>
            </a:r>
            <a:endParaRPr lang="en-PH" sz="2500" dirty="0">
              <a:latin typeface="Berlin Sans FB" panose="020E0602020502020306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24570" y="1198492"/>
            <a:ext cx="1803062" cy="70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Code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34979" y="243076"/>
            <a:ext cx="35188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A List of Token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2583" y="1261783"/>
            <a:ext cx="1803062" cy="70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Break into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825" y="3135086"/>
            <a:ext cx="4210002" cy="34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(Parser) Analysis and </a:t>
            </a:r>
            <a:r>
              <a:rPr lang="en-US" dirty="0" smtClean="0"/>
              <a:t>Semantic (</a:t>
            </a:r>
            <a:r>
              <a:rPr lang="en-US" b="1" dirty="0" smtClean="0"/>
              <a:t>MEANING</a:t>
            </a:r>
            <a:r>
              <a:rPr lang="en-US" dirty="0" smtClean="0"/>
              <a:t>) Analysis</a:t>
            </a:r>
            <a:endParaRPr lang="en-GB" dirty="0"/>
          </a:p>
        </p:txBody>
      </p:sp>
      <p:pic>
        <p:nvPicPr>
          <p:cNvPr id="1026" name="Picture 2" descr="Image result for parser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45" y="2002972"/>
            <a:ext cx="5633083" cy="394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963058" y="2110694"/>
            <a:ext cx="1621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Ex.</a:t>
            </a:r>
            <a:endParaRPr lang="en-PH" sz="2500" dirty="0">
              <a:latin typeface="Berlin Sans FB" panose="020E0602020502020306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77142" y="3178628"/>
            <a:ext cx="3280229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177142" y="3664857"/>
            <a:ext cx="2897687" cy="20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177142" y="3766147"/>
            <a:ext cx="2303647" cy="89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32286" y="3440048"/>
            <a:ext cx="10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Semantic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3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93" y="231570"/>
            <a:ext cx="11571514" cy="1325563"/>
          </a:xfrm>
        </p:spPr>
        <p:txBody>
          <a:bodyPr/>
          <a:lstStyle/>
          <a:p>
            <a:r>
              <a:rPr lang="en-US" dirty="0" smtClean="0"/>
              <a:t>Syntax (</a:t>
            </a:r>
            <a:r>
              <a:rPr lang="en-US" b="1" dirty="0" smtClean="0"/>
              <a:t>Parser</a:t>
            </a:r>
            <a:r>
              <a:rPr lang="en-US" dirty="0" smtClean="0"/>
              <a:t>) and Semantic (</a:t>
            </a:r>
            <a:r>
              <a:rPr lang="en-US" b="1" dirty="0" smtClean="0"/>
              <a:t>MEANING</a:t>
            </a:r>
            <a:r>
              <a:rPr lang="en-US" dirty="0" smtClean="0"/>
              <a:t>) Analysis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3509963"/>
            <a:ext cx="34099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24" y="4095450"/>
            <a:ext cx="3590697" cy="1192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654" y="5041901"/>
            <a:ext cx="2845890" cy="16351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94654" y="4332027"/>
            <a:ext cx="26368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Output No. 2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654" y="3006726"/>
            <a:ext cx="2599981" cy="14938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57789" y="2366286"/>
            <a:ext cx="26368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Output No. 1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625" y="1335567"/>
            <a:ext cx="1000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err="1" smtClean="0">
                <a:latin typeface="Berlin Sans FB" panose="020E0602020502020306" pitchFamily="34" charset="0"/>
              </a:rPr>
              <a:t>Syntatic</a:t>
            </a:r>
            <a:r>
              <a:rPr lang="en-GB" dirty="0" smtClean="0">
                <a:latin typeface="Berlin Sans FB" panose="020E0602020502020306" pitchFamily="34" charset="0"/>
              </a:rPr>
              <a:t> Analysis  or creating parse tree in this process we implement  derivation from </a:t>
            </a:r>
            <a:r>
              <a:rPr lang="en-GB" b="1" dirty="0" smtClean="0">
                <a:latin typeface="Berlin Sans FB" panose="020E0602020502020306" pitchFamily="34" charset="0"/>
              </a:rPr>
              <a:t>left-to-right</a:t>
            </a:r>
            <a:r>
              <a:rPr lang="en-GB" dirty="0" smtClean="0">
                <a:latin typeface="Berlin Sans FB" panose="020E0602020502020306" pitchFamily="34" charset="0"/>
              </a:rPr>
              <a:t> and it is called the </a:t>
            </a:r>
            <a:r>
              <a:rPr lang="en-GB" b="1" dirty="0" smtClean="0">
                <a:latin typeface="Berlin Sans FB" panose="020E0602020502020306" pitchFamily="34" charset="0"/>
              </a:rPr>
              <a:t>left-most derivation</a:t>
            </a:r>
            <a:endParaRPr lang="en-GB" b="1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93" y="231570"/>
            <a:ext cx="11571514" cy="1325563"/>
          </a:xfrm>
        </p:spPr>
        <p:txBody>
          <a:bodyPr/>
          <a:lstStyle/>
          <a:p>
            <a:r>
              <a:rPr lang="en-US" dirty="0" smtClean="0"/>
              <a:t>Syntax (</a:t>
            </a:r>
            <a:r>
              <a:rPr lang="en-US" b="1" dirty="0" smtClean="0"/>
              <a:t>Parser</a:t>
            </a:r>
            <a:r>
              <a:rPr lang="en-US" dirty="0" smtClean="0"/>
              <a:t>) and Semantic (</a:t>
            </a:r>
            <a:r>
              <a:rPr lang="en-US" b="1" dirty="0" smtClean="0"/>
              <a:t>MEANING</a:t>
            </a:r>
            <a:r>
              <a:rPr lang="en-US" dirty="0" smtClean="0"/>
              <a:t>) Analysis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3509963"/>
            <a:ext cx="34099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24" y="4095450"/>
            <a:ext cx="3590697" cy="1192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654" y="5041901"/>
            <a:ext cx="2845890" cy="16351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94654" y="4332027"/>
            <a:ext cx="26368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Output No. 2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654" y="3006726"/>
            <a:ext cx="2599981" cy="14938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57789" y="2366286"/>
            <a:ext cx="26368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000" dirty="0" smtClean="0"/>
              <a:t>Output No. 1</a:t>
            </a:r>
            <a:endParaRPr lang="en-PH" sz="3000" dirty="0">
              <a:latin typeface="Berlin Sans FB" panose="020E06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8154" y="1262109"/>
            <a:ext cx="1032646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300" b="1" dirty="0" smtClean="0"/>
              <a:t>Semantic analysis</a:t>
            </a:r>
            <a:r>
              <a:rPr lang="en-GB" sz="2300" dirty="0" smtClean="0"/>
              <a:t> is the process of relating syntactic structures, from the levels of phrases, clauses, sentences and paragraphs to the level of the writing as a whole, to their language-independent meanings.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34653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(</a:t>
            </a:r>
            <a:r>
              <a:rPr lang="en-US" sz="3200" b="1" dirty="0" smtClean="0"/>
              <a:t>Parser</a:t>
            </a:r>
            <a:r>
              <a:rPr lang="en-US" sz="3200" dirty="0" smtClean="0"/>
              <a:t>) and Semantic (</a:t>
            </a:r>
            <a:r>
              <a:rPr lang="en-US" sz="3200" b="1" dirty="0" smtClean="0"/>
              <a:t>MEANING</a:t>
            </a:r>
            <a:r>
              <a:rPr lang="en-US" sz="3200" dirty="0" smtClean="0"/>
              <a:t>) Analysis</a:t>
            </a:r>
            <a:endParaRPr lang="en-GB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0" y="1472065"/>
            <a:ext cx="5534025" cy="5191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65571" y="1472065"/>
            <a:ext cx="42615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A.  This Parse is for Assigning Variables  if the parse match the word(“variable name”) with equals(“=”)</a:t>
            </a:r>
            <a:endParaRPr lang="en-PH" sz="2500" dirty="0">
              <a:latin typeface="Berlin Sans FB" panose="020E0602020502020306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65571" y="3952324"/>
            <a:ext cx="4261531" cy="175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B.  Print and execute the statement of the all gathered expressions.</a:t>
            </a:r>
            <a:endParaRPr lang="en-PH" sz="25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0" y="1472065"/>
            <a:ext cx="5534025" cy="5191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39429" y="365125"/>
            <a:ext cx="481670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C.  </a:t>
            </a:r>
            <a:r>
              <a:rPr lang="en-PH" sz="1700" dirty="0" smtClean="0">
                <a:latin typeface="Berlin Sans FB" panose="020E0602020502020306" pitchFamily="34" charset="0"/>
              </a:rPr>
              <a:t>Atomic functions starts computations, </a:t>
            </a:r>
            <a:r>
              <a:rPr lang="en-PH" sz="1700" dirty="0" err="1" smtClean="0">
                <a:latin typeface="Berlin Sans FB" panose="020E0602020502020306" pitchFamily="34" charset="0"/>
              </a:rPr>
              <a:t>concat</a:t>
            </a:r>
            <a:r>
              <a:rPr lang="en-PH" sz="1700" dirty="0" smtClean="0">
                <a:latin typeface="Berlin Sans FB" panose="020E0602020502020306" pitchFamily="34" charset="0"/>
              </a:rPr>
              <a:t> and assigning of value to a variable 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Ex. (left EXPRESSION  , 3)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     (OPERATOR, +)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     (right EXPRESSION, 5)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Or 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Ex. 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    (left EXPRESSION, a (</a:t>
            </a:r>
            <a:r>
              <a:rPr lang="en-PH" sz="1200" dirty="0" smtClean="0">
                <a:latin typeface="Berlin Sans FB" panose="020E0602020502020306" pitchFamily="34" charset="0"/>
              </a:rPr>
              <a:t>stands for variable</a:t>
            </a:r>
            <a:r>
              <a:rPr lang="en-PH" sz="2500" dirty="0" smtClean="0">
                <a:latin typeface="Berlin Sans FB" panose="020E0602020502020306" pitchFamily="34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PH" sz="2500" dirty="0">
                <a:latin typeface="Berlin Sans FB" panose="020E0602020502020306" pitchFamily="34" charset="0"/>
              </a:rPr>
              <a:t> </a:t>
            </a:r>
            <a:r>
              <a:rPr lang="en-PH" sz="2500" dirty="0" smtClean="0">
                <a:latin typeface="Berlin Sans FB" panose="020E0602020502020306" pitchFamily="34" charset="0"/>
              </a:rPr>
              <a:t>   (OPERATOR,+)</a:t>
            </a:r>
          </a:p>
          <a:p>
            <a:pPr>
              <a:lnSpc>
                <a:spcPct val="150000"/>
              </a:lnSpc>
            </a:pPr>
            <a:r>
              <a:rPr lang="en-PH" sz="2500" dirty="0" smtClean="0">
                <a:latin typeface="Berlin Sans FB" panose="020E0602020502020306" pitchFamily="34" charset="0"/>
              </a:rPr>
              <a:t>    (right EXPRESSION, 5)</a:t>
            </a:r>
            <a:endParaRPr lang="en-PH" sz="2500" dirty="0">
              <a:latin typeface="Berlin Sans FB" panose="020E0602020502020306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46502"/>
            <a:ext cx="6201229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 (</a:t>
            </a:r>
            <a:r>
              <a:rPr lang="en-US" sz="3200" b="1" dirty="0" smtClean="0"/>
              <a:t>Parser</a:t>
            </a:r>
            <a:r>
              <a:rPr lang="en-US" sz="3200" dirty="0" smtClean="0"/>
              <a:t>) and Semantic (</a:t>
            </a:r>
            <a:r>
              <a:rPr lang="en-US" sz="3200" b="1" dirty="0" smtClean="0"/>
              <a:t>MEANING</a:t>
            </a:r>
            <a:r>
              <a:rPr lang="en-US" sz="3200" dirty="0" smtClean="0"/>
              <a:t>) Analysis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993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Office Theme</vt:lpstr>
      <vt:lpstr>(EQX) Compiler</vt:lpstr>
      <vt:lpstr>PowerPoint Presentation</vt:lpstr>
      <vt:lpstr>Lexical Analysis</vt:lpstr>
      <vt:lpstr>Lexical Analysis</vt:lpstr>
      <vt:lpstr>Syntax (Parser) Analysis and Semantic (MEANING) Analysis</vt:lpstr>
      <vt:lpstr>Syntax (Parser) and Semantic (MEANING) Analysis</vt:lpstr>
      <vt:lpstr>Syntax (Parser) and Semantic (MEANING) Analysis</vt:lpstr>
      <vt:lpstr>Syntax (Parser) and Semantic (MEANING) Analysis</vt:lpstr>
      <vt:lpstr>Syntax (Parser) and Semantic (MEANING) Analysis</vt:lpstr>
      <vt:lpstr>Syntax (Parser) and Semantic (MEANING) Analysis</vt:lpstr>
      <vt:lpstr>Syntax (Parser) and Semantic (MEANING) Analysis</vt:lpstr>
      <vt:lpstr>Syntax (Parser) and Semantic (MEANING) Analysis</vt:lpstr>
      <vt:lpstr>Syntax (Parser) and Semantic (MEANING)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(EQX) Compiler</dc:title>
  <dc:creator>Eng_technical</dc:creator>
  <cp:lastModifiedBy>Eng_technical</cp:lastModifiedBy>
  <cp:revision>106</cp:revision>
  <dcterms:created xsi:type="dcterms:W3CDTF">2017-10-07T05:46:14Z</dcterms:created>
  <dcterms:modified xsi:type="dcterms:W3CDTF">2017-10-07T07:29:45Z</dcterms:modified>
</cp:coreProperties>
</file>