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75" r:id="rId10"/>
    <p:sldId id="276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7" r:id="rId22"/>
    <p:sldId id="27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1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6F7A6-9EB1-0520-C01F-8FCDF17D2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75AD44-D76E-C788-B809-9772352E4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B4D7C-999B-4262-7B7F-80DBFA93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B0A3-43E9-45AC-A770-E3452B124DF9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F6EC54-EC33-DEC5-689F-2231487E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34F2B8-8BC7-1DD0-A6D6-44F782A7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C2D-A5A6-4AD4-A808-69A06730B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76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BC28A-54F3-9685-2CEF-F5F35D26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2B460C-E9A6-5911-DA43-4C3E215EA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6A079-40FA-52EB-5DAF-E9FE4253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B0A3-43E9-45AC-A770-E3452B124DF9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EAA64-1A6C-AD14-0355-9120AE82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53514C-900F-D6CF-8FD5-18A1AD6C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C2D-A5A6-4AD4-A808-69A06730B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17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BCD47A-3355-ED0D-6940-8C23B52D9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B0139E-4C34-484C-3DAC-C5BB369F5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AF1166-645A-E3A4-1FB6-B769E1F7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B0A3-43E9-45AC-A770-E3452B124DF9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4DF7A-F617-B5F7-2457-038D74BE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397605-EC37-6528-1A0D-DC9434C9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C2D-A5A6-4AD4-A808-69A06730B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30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1564EF-851E-ACAB-73BF-8FB6CE86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AB679-E9D5-73EC-65CA-1DAF90AB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454CDC-A26D-B358-4F33-B623943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B0A3-43E9-45AC-A770-E3452B124DF9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4AC3B-8C4A-92A8-4100-A3647114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87D89B-BEA9-16FB-2594-D84E0F06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C2D-A5A6-4AD4-A808-69A06730B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07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798CF-B451-AC7A-3E09-BEAD3ACA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389460-91B1-0C2A-7B99-945F228C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461196-402A-FDAE-6830-046972A3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B0A3-43E9-45AC-A770-E3452B124DF9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986BA6-DC25-7AF5-74C5-777AD3F1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B119DB-9193-F535-7E3D-71FF4431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C2D-A5A6-4AD4-A808-69A06730B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0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63160-3737-F6D8-82CC-7F2E3DB5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775BE-0BD5-AE2C-8952-A500AD382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B9E307-E637-4959-DCAC-B699A647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835A5A-1701-6074-67D8-DC10FC04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B0A3-43E9-45AC-A770-E3452B124DF9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EF81C-BB6A-2846-6AE5-1E1712B8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FAA77E-F36F-4134-F482-8664B604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C2D-A5A6-4AD4-A808-69A06730B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63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A89E8-0303-1244-27F2-E38CC8B1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CFCA4F-53DA-19C2-5DE2-804EC6AC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BA101F-C52D-491F-26CC-C4345C015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846193-44E3-1917-2648-E9F6D7BB5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A508A0-2EAA-D9E6-9EBF-DA0037EC2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E2F5F8-71D8-3FFC-D832-831F9B25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B0A3-43E9-45AC-A770-E3452B124DF9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F51F16-76E7-0A48-7CCD-E2EA1298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9E57AF-B887-7C52-1CE6-F550FEAE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C2D-A5A6-4AD4-A808-69A06730B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8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15736-ED00-AFB7-F9F2-F0109919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18534F-B061-8C6B-F4BE-EF9BCB0C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B0A3-43E9-45AC-A770-E3452B124DF9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5A5601-2B67-BEE8-24E5-3EBD1AD4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5E1627-31BA-9BC1-6C07-7AE6B3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C2D-A5A6-4AD4-A808-69A06730B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72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6657BD-5C39-3237-0CC8-6A82EBF7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B0A3-43E9-45AC-A770-E3452B124DF9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E13667-88A2-2E26-A3FD-08481655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A1741A-4263-CDD2-44A4-58588460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C2D-A5A6-4AD4-A808-69A06730B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4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A5C0E-B214-4D48-E3D2-AFE5DA1D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684069-892C-75AF-0281-0B42ED87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EAECE3-D941-E6F0-CC2F-E6FBE0A68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EFB3EB-2F09-FCB5-FC73-C7A5FDFF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B0A3-43E9-45AC-A770-E3452B124DF9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D916BB-629A-4089-D293-C991DA01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1E12A1-1DF6-376F-6AB6-24B7A6A5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C2D-A5A6-4AD4-A808-69A06730B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74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3CD69-3B11-8E6C-8CC4-17B9B8F9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A88686-C08D-C69C-6E1B-06D9BE19D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3FCAC6-DC19-30C6-2D94-1C71AFFAB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A2DE0C-5DB2-3F60-F966-B42D3A8F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B0A3-43E9-45AC-A770-E3452B124DF9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47056E-A8BF-933B-659F-C8A9ABB0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079129-63E7-D1ED-74EC-F7BA7505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C2D-A5A6-4AD4-A808-69A06730B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29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3652F9-5EA8-0045-8DFE-FE3D55D8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00283C-0679-9E01-39EF-0EEF527E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2614F8-439C-C486-1F0D-AAD7F26C8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B0A3-43E9-45AC-A770-E3452B124DF9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1B268-E36C-6265-5A73-24E98CDD8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27E65-F051-C8E5-DF89-024C04E1A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12C2D-A5A6-4AD4-A808-69A06730B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34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B070F0B-6115-FECF-1BDA-0F27F1AC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55" y="0"/>
            <a:ext cx="1221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8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9A54898-47F6-6915-527C-0244D89C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36" y="0"/>
            <a:ext cx="3185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6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EBB3395-7380-8670-9C94-5F0D070F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3"/>
            <a:ext cx="12192000" cy="68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D8F2742-733C-ADD6-D0BD-4970D48C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0"/>
            <a:ext cx="12330596" cy="688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5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A101FC6-0638-66DB-5E5D-60E0DB2D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27" y="0"/>
            <a:ext cx="12213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1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0ECF529-615B-F199-6436-55C22C90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21" y="14016"/>
            <a:ext cx="12217021" cy="68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8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B18B416-7B1B-5E5E-32D4-67DE4290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7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64FA289-365A-8664-63B0-E73726F49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26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8A553BC-B3BC-2A17-87B6-93F5E178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"/>
            <a:ext cx="12192000" cy="685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1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ADEAE51-AF35-6B56-EF1A-752DCE59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2"/>
            <a:ext cx="12192000" cy="68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94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BAFD8C9-C1B7-075A-9B39-1BC35B2E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8"/>
            <a:ext cx="12192000" cy="68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1A9AFA1-5825-7011-C20A-E179EDA60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" y="0"/>
            <a:ext cx="12188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39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119EEDE-F997-0BFF-AD99-72C5727A1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" y="0"/>
            <a:ext cx="12160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8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4FF1BB7-1E9B-1A4A-C4F1-FD8D169C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62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80699C5-3601-42AD-2E49-093D6F55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6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6BB7025-4361-0AF8-E921-75FE6ADB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" y="0"/>
            <a:ext cx="12188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7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FCF74EA-3233-7CF9-29C9-EF31B48B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3"/>
            <a:ext cx="12192000" cy="68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5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EEF4C5C-5A85-B071-C2CD-2ACAF233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4905" cy="68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4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D8E483-F889-FDD2-4EB5-9EBC5D09F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519" y="0"/>
            <a:ext cx="3196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4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1E341B-6198-DBA2-3C49-D7384ADF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44" y="0"/>
            <a:ext cx="3219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17D085C-B356-AAEB-DED8-886780B8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5"/>
            <a:ext cx="12192000" cy="68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2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03517D-AB95-81BA-A3DE-A3FF34A4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35" y="0"/>
            <a:ext cx="3163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6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Grand écran</PresentationFormat>
  <Paragraphs>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Free</dc:creator>
  <cp:lastModifiedBy>Free</cp:lastModifiedBy>
  <cp:revision>3</cp:revision>
  <dcterms:created xsi:type="dcterms:W3CDTF">2023-09-19T11:13:01Z</dcterms:created>
  <dcterms:modified xsi:type="dcterms:W3CDTF">2023-09-20T09:18:21Z</dcterms:modified>
</cp:coreProperties>
</file>