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media/audio2.wav" ContentType="audio/wav"/>
  <Override PartName="/ppt/notesSlides/notesSlide52.xml" ContentType="application/vnd.openxmlformats-officedocument.presentationml.notesSlide+xml"/>
  <Override PartName="/ppt/media/audio3.wav" ContentType="audio/wav"/>
  <Override PartName="/ppt/notesSlides/notesSlide53.xml" ContentType="application/vnd.openxmlformats-officedocument.presentationml.notesSlide+xml"/>
  <Override PartName="/ppt/media/audio4.wav" ContentType="audio/wav"/>
  <Override PartName="/ppt/activeX/activeX1.xml" ContentType="application/vnd.ms-office.activeX+xml"/>
  <Override PartName="/ppt/activeX/activeX1.bin" ContentType="application/vnd.ms-office.activeX"/>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 id="2147483765" r:id="rId2"/>
    <p:sldMasterId id="2147483777" r:id="rId3"/>
    <p:sldMasterId id="2147483789" r:id="rId4"/>
    <p:sldMasterId id="2147483801" r:id="rId5"/>
    <p:sldMasterId id="2147483813" r:id="rId6"/>
    <p:sldMasterId id="2147483826" r:id="rId7"/>
    <p:sldMasterId id="2147483838" r:id="rId8"/>
  </p:sldMasterIdLst>
  <p:notesMasterIdLst>
    <p:notesMasterId r:id="rId107"/>
  </p:notesMasterIdLst>
  <p:sldIdLst>
    <p:sldId id="317" r:id="rId9"/>
    <p:sldId id="257" r:id="rId10"/>
    <p:sldId id="259" r:id="rId11"/>
    <p:sldId id="320" r:id="rId12"/>
    <p:sldId id="321" r:id="rId13"/>
    <p:sldId id="322" r:id="rId14"/>
    <p:sldId id="319" r:id="rId15"/>
    <p:sldId id="318" r:id="rId16"/>
    <p:sldId id="272" r:id="rId17"/>
    <p:sldId id="273" r:id="rId18"/>
    <p:sldId id="314" r:id="rId19"/>
    <p:sldId id="260" r:id="rId20"/>
    <p:sldId id="315" r:id="rId21"/>
    <p:sldId id="316" r:id="rId22"/>
    <p:sldId id="261" r:id="rId23"/>
    <p:sldId id="329" r:id="rId24"/>
    <p:sldId id="331" r:id="rId25"/>
    <p:sldId id="330" r:id="rId26"/>
    <p:sldId id="323" r:id="rId27"/>
    <p:sldId id="324" r:id="rId28"/>
    <p:sldId id="325" r:id="rId29"/>
    <p:sldId id="326" r:id="rId30"/>
    <p:sldId id="327" r:id="rId31"/>
    <p:sldId id="328" r:id="rId32"/>
    <p:sldId id="428" r:id="rId33"/>
    <p:sldId id="429" r:id="rId34"/>
    <p:sldId id="430" r:id="rId35"/>
    <p:sldId id="431" r:id="rId36"/>
    <p:sldId id="432" r:id="rId37"/>
    <p:sldId id="433" r:id="rId38"/>
    <p:sldId id="434" r:id="rId39"/>
    <p:sldId id="435" r:id="rId40"/>
    <p:sldId id="436" r:id="rId41"/>
    <p:sldId id="437" r:id="rId42"/>
    <p:sldId id="438" r:id="rId43"/>
    <p:sldId id="439" r:id="rId44"/>
    <p:sldId id="442" r:id="rId45"/>
    <p:sldId id="443" r:id="rId46"/>
    <p:sldId id="444" r:id="rId47"/>
    <p:sldId id="445" r:id="rId48"/>
    <p:sldId id="446" r:id="rId49"/>
    <p:sldId id="447" r:id="rId50"/>
    <p:sldId id="448" r:id="rId51"/>
    <p:sldId id="449" r:id="rId52"/>
    <p:sldId id="450" r:id="rId53"/>
    <p:sldId id="451" r:id="rId54"/>
    <p:sldId id="452" r:id="rId55"/>
    <p:sldId id="453" r:id="rId56"/>
    <p:sldId id="454" r:id="rId57"/>
    <p:sldId id="456" r:id="rId58"/>
    <p:sldId id="457" r:id="rId59"/>
    <p:sldId id="459" r:id="rId60"/>
    <p:sldId id="496" r:id="rId61"/>
    <p:sldId id="460" r:id="rId62"/>
    <p:sldId id="461" r:id="rId63"/>
    <p:sldId id="462" r:id="rId64"/>
    <p:sldId id="463" r:id="rId65"/>
    <p:sldId id="359" r:id="rId66"/>
    <p:sldId id="360" r:id="rId67"/>
    <p:sldId id="361" r:id="rId68"/>
    <p:sldId id="362" r:id="rId69"/>
    <p:sldId id="363" r:id="rId70"/>
    <p:sldId id="364" r:id="rId71"/>
    <p:sldId id="365" r:id="rId72"/>
    <p:sldId id="372" r:id="rId73"/>
    <p:sldId id="373" r:id="rId74"/>
    <p:sldId id="374" r:id="rId75"/>
    <p:sldId id="375" r:id="rId76"/>
    <p:sldId id="376" r:id="rId77"/>
    <p:sldId id="357" r:id="rId78"/>
    <p:sldId id="377" r:id="rId79"/>
    <p:sldId id="378" r:id="rId80"/>
    <p:sldId id="379" r:id="rId81"/>
    <p:sldId id="380" r:id="rId82"/>
    <p:sldId id="381" r:id="rId83"/>
    <p:sldId id="382" r:id="rId84"/>
    <p:sldId id="346" r:id="rId85"/>
    <p:sldId id="464" r:id="rId86"/>
    <p:sldId id="465" r:id="rId87"/>
    <p:sldId id="466" r:id="rId88"/>
    <p:sldId id="467" r:id="rId89"/>
    <p:sldId id="468" r:id="rId90"/>
    <p:sldId id="469" r:id="rId91"/>
    <p:sldId id="470" r:id="rId92"/>
    <p:sldId id="471" r:id="rId93"/>
    <p:sldId id="475" r:id="rId94"/>
    <p:sldId id="494" r:id="rId95"/>
    <p:sldId id="495" r:id="rId96"/>
    <p:sldId id="477" r:id="rId97"/>
    <p:sldId id="478" r:id="rId98"/>
    <p:sldId id="479" r:id="rId99"/>
    <p:sldId id="480" r:id="rId100"/>
    <p:sldId id="481" r:id="rId101"/>
    <p:sldId id="482" r:id="rId102"/>
    <p:sldId id="483" r:id="rId103"/>
    <p:sldId id="484" r:id="rId104"/>
    <p:sldId id="497" r:id="rId105"/>
    <p:sldId id="493" r:id="rId10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31" autoAdjust="0"/>
  </p:normalViewPr>
  <p:slideViewPr>
    <p:cSldViewPr>
      <p:cViewPr varScale="1">
        <p:scale>
          <a:sx n="63" d="100"/>
          <a:sy n="63" d="100"/>
        </p:scale>
        <p:origin x="996"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6" Type="http://schemas.openxmlformats.org/officeDocument/2006/relationships/slide" Target="slides/slide8.xml"/><Relationship Id="rId107" Type="http://schemas.openxmlformats.org/officeDocument/2006/relationships/notesMaster" Target="notesMasters/notesMaster1.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102" Type="http://schemas.openxmlformats.org/officeDocument/2006/relationships/slide" Target="slides/slide94.xml"/><Relationship Id="rId5" Type="http://schemas.openxmlformats.org/officeDocument/2006/relationships/slideMaster" Target="slideMasters/slideMaster5.xml"/><Relationship Id="rId90" Type="http://schemas.openxmlformats.org/officeDocument/2006/relationships/slide" Target="slides/slide82.xml"/><Relationship Id="rId95" Type="http://schemas.openxmlformats.org/officeDocument/2006/relationships/slide" Target="slides/slide87.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80" Type="http://schemas.openxmlformats.org/officeDocument/2006/relationships/slide" Target="slides/slide72.xml"/><Relationship Id="rId85" Type="http://schemas.openxmlformats.org/officeDocument/2006/relationships/slide" Target="slides/slide77.xml"/><Relationship Id="rId12" Type="http://schemas.openxmlformats.org/officeDocument/2006/relationships/slide" Target="slides/slide4.xml"/><Relationship Id="rId17" Type="http://schemas.openxmlformats.org/officeDocument/2006/relationships/slide" Target="slides/slide9.xml"/><Relationship Id="rId33" Type="http://schemas.openxmlformats.org/officeDocument/2006/relationships/slide" Target="slides/slide25.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slide" Target="slides/slide95.xml"/><Relationship Id="rId108" Type="http://schemas.openxmlformats.org/officeDocument/2006/relationships/presProps" Target="presProps.xml"/><Relationship Id="rId54" Type="http://schemas.openxmlformats.org/officeDocument/2006/relationships/slide" Target="slides/slide46.xml"/><Relationship Id="rId70" Type="http://schemas.openxmlformats.org/officeDocument/2006/relationships/slide" Target="slides/slide62.xml"/><Relationship Id="rId75" Type="http://schemas.openxmlformats.org/officeDocument/2006/relationships/slide" Target="slides/slide67.xml"/><Relationship Id="rId91" Type="http://schemas.openxmlformats.org/officeDocument/2006/relationships/slide" Target="slides/slide83.xml"/><Relationship Id="rId96" Type="http://schemas.openxmlformats.org/officeDocument/2006/relationships/slide" Target="slides/slide8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6" Type="http://schemas.openxmlformats.org/officeDocument/2006/relationships/slide" Target="slides/slide98.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viewProps" Target="viewProps.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slide" Target="slides/slide96.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theme" Target="theme/theme1.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slide" Target="slides/slide97.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slide" Target="slides/slide90.xml"/><Relationship Id="rId3" Type="http://schemas.openxmlformats.org/officeDocument/2006/relationships/slideMaster" Target="slideMasters/slideMaster3.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88" Type="http://schemas.openxmlformats.org/officeDocument/2006/relationships/slide" Target="slides/slide80.xml"/><Relationship Id="rId111"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855CFC-666D-41BB-A9A8-55BA0F7A7CA6}" type="doc">
      <dgm:prSet loTypeId="urn:microsoft.com/office/officeart/2005/8/layout/hProcess9" loCatId="process" qsTypeId="urn:microsoft.com/office/officeart/2005/8/quickstyle/simple1" qsCatId="simple" csTypeId="urn:microsoft.com/office/officeart/2005/8/colors/accent1_2" csCatId="accent1" phldr="1"/>
      <dgm:spPr/>
    </dgm:pt>
    <dgm:pt modelId="{E1A6AA20-6A72-48C4-BB5C-990ACE207281}">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solidFill>
                <a:srgbClr val="FF0000"/>
              </a:solidFill>
            </a:rPr>
            <a:t>输入</a:t>
          </a:r>
          <a:endParaRPr lang="zh-CN" altLang="en-US" dirty="0">
            <a:solidFill>
              <a:srgbClr val="FF0000"/>
            </a:solidFill>
          </a:endParaRPr>
        </a:p>
      </dgm:t>
    </dgm:pt>
    <dgm:pt modelId="{C56D1393-4C1C-4258-BBBB-005ACBD19AAD}" type="parTrans" cxnId="{AA49DF5F-8C61-4727-A1F8-DBFCE7F3F807}">
      <dgm:prSet/>
      <dgm:spPr/>
      <dgm:t>
        <a:bodyPr/>
        <a:lstStyle/>
        <a:p>
          <a:endParaRPr lang="zh-CN" altLang="en-US"/>
        </a:p>
      </dgm:t>
    </dgm:pt>
    <dgm:pt modelId="{63DB1358-104A-48F7-847F-704E2734D9E7}" type="sibTrans" cxnId="{AA49DF5F-8C61-4727-A1F8-DBFCE7F3F807}">
      <dgm:prSet/>
      <dgm:spPr/>
      <dgm:t>
        <a:bodyPr/>
        <a:lstStyle/>
        <a:p>
          <a:endParaRPr lang="zh-CN" altLang="en-US"/>
        </a:p>
      </dgm:t>
    </dgm:pt>
    <dgm:pt modelId="{E41D007C-5A7D-4E4B-BBDD-D92EACFDC45D}">
      <dgm:prSet phldrT="[文本]">
        <dgm:style>
          <a:lnRef idx="1">
            <a:schemeClr val="accent5"/>
          </a:lnRef>
          <a:fillRef idx="3">
            <a:schemeClr val="accent5"/>
          </a:fillRef>
          <a:effectRef idx="2">
            <a:schemeClr val="accent5"/>
          </a:effectRef>
          <a:fontRef idx="minor">
            <a:schemeClr val="lt1"/>
          </a:fontRef>
        </dgm:style>
      </dgm:prSet>
      <dgm:spPr/>
      <dgm:t>
        <a:bodyPr/>
        <a:lstStyle/>
        <a:p>
          <a:r>
            <a:rPr lang="zh-CN" altLang="en-US" dirty="0" smtClean="0">
              <a:solidFill>
                <a:srgbClr val="FF0000"/>
              </a:solidFill>
            </a:rPr>
            <a:t>算法</a:t>
          </a:r>
          <a:endParaRPr lang="zh-CN" altLang="en-US" dirty="0">
            <a:solidFill>
              <a:srgbClr val="FF0000"/>
            </a:solidFill>
          </a:endParaRPr>
        </a:p>
      </dgm:t>
    </dgm:pt>
    <dgm:pt modelId="{63111E2F-04CE-41C2-B8BB-3F06FA33A1E4}" type="parTrans" cxnId="{192D6DB9-181F-45E8-A58F-EF1ADBF92A89}">
      <dgm:prSet/>
      <dgm:spPr/>
      <dgm:t>
        <a:bodyPr/>
        <a:lstStyle/>
        <a:p>
          <a:endParaRPr lang="zh-CN" altLang="en-US"/>
        </a:p>
      </dgm:t>
    </dgm:pt>
    <dgm:pt modelId="{63D8D29A-C623-4B88-B74B-D58B1D8DFDEA}" type="sibTrans" cxnId="{192D6DB9-181F-45E8-A58F-EF1ADBF92A89}">
      <dgm:prSet/>
      <dgm:spPr/>
      <dgm:t>
        <a:bodyPr/>
        <a:lstStyle/>
        <a:p>
          <a:endParaRPr lang="zh-CN" altLang="en-US"/>
        </a:p>
      </dgm:t>
    </dgm:pt>
    <dgm:pt modelId="{C4DF0C47-6B14-43BA-B783-A4E895096411}">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solidFill>
                <a:srgbClr val="FF0000"/>
              </a:solidFill>
            </a:rPr>
            <a:t>输出</a:t>
          </a:r>
          <a:endParaRPr lang="zh-CN" altLang="en-US" dirty="0">
            <a:solidFill>
              <a:srgbClr val="FF0000"/>
            </a:solidFill>
          </a:endParaRPr>
        </a:p>
      </dgm:t>
    </dgm:pt>
    <dgm:pt modelId="{01227E6C-FCC8-4F6C-B645-349BFCBD344D}" type="parTrans" cxnId="{183499B4-8F9C-4795-9FCF-71CD3C0BDF25}">
      <dgm:prSet/>
      <dgm:spPr/>
      <dgm:t>
        <a:bodyPr/>
        <a:lstStyle/>
        <a:p>
          <a:endParaRPr lang="zh-CN" altLang="en-US"/>
        </a:p>
      </dgm:t>
    </dgm:pt>
    <dgm:pt modelId="{F0A81DA4-A7A7-4BE8-ABB8-F5DF868A2CF8}" type="sibTrans" cxnId="{183499B4-8F9C-4795-9FCF-71CD3C0BDF25}">
      <dgm:prSet/>
      <dgm:spPr/>
      <dgm:t>
        <a:bodyPr/>
        <a:lstStyle/>
        <a:p>
          <a:endParaRPr lang="zh-CN" altLang="en-US"/>
        </a:p>
      </dgm:t>
    </dgm:pt>
    <dgm:pt modelId="{FC0D892C-BBC6-4BFE-8AC4-00CD2AEA71A0}" type="pres">
      <dgm:prSet presAssocID="{78855CFC-666D-41BB-A9A8-55BA0F7A7CA6}" presName="CompostProcess" presStyleCnt="0">
        <dgm:presLayoutVars>
          <dgm:dir/>
          <dgm:resizeHandles val="exact"/>
        </dgm:presLayoutVars>
      </dgm:prSet>
      <dgm:spPr/>
    </dgm:pt>
    <dgm:pt modelId="{E84D8DCF-38F8-4090-B31C-B930139A42D3}" type="pres">
      <dgm:prSet presAssocID="{78855CFC-666D-41BB-A9A8-55BA0F7A7CA6}" presName="arrow" presStyleLbl="bgShp" presStyleIdx="0" presStyleCnt="1"/>
      <dgm:spPr/>
    </dgm:pt>
    <dgm:pt modelId="{52988ACB-C0ED-4A27-8E95-21EA3FB6C2C3}" type="pres">
      <dgm:prSet presAssocID="{78855CFC-666D-41BB-A9A8-55BA0F7A7CA6}" presName="linearProcess" presStyleCnt="0"/>
      <dgm:spPr/>
    </dgm:pt>
    <dgm:pt modelId="{2452D4DD-06B6-46BC-86AF-7363C95DE81D}" type="pres">
      <dgm:prSet presAssocID="{E1A6AA20-6A72-48C4-BB5C-990ACE207281}" presName="textNode" presStyleLbl="node1" presStyleIdx="0" presStyleCnt="3">
        <dgm:presLayoutVars>
          <dgm:bulletEnabled val="1"/>
        </dgm:presLayoutVars>
      </dgm:prSet>
      <dgm:spPr/>
      <dgm:t>
        <a:bodyPr/>
        <a:lstStyle/>
        <a:p>
          <a:endParaRPr lang="zh-CN" altLang="en-US"/>
        </a:p>
      </dgm:t>
    </dgm:pt>
    <dgm:pt modelId="{C7CE769E-17EB-4596-BEC8-82A0C66508E0}" type="pres">
      <dgm:prSet presAssocID="{63DB1358-104A-48F7-847F-704E2734D9E7}" presName="sibTrans" presStyleCnt="0"/>
      <dgm:spPr/>
    </dgm:pt>
    <dgm:pt modelId="{6A43D5E1-AFE0-432B-8536-0040681F8FA1}" type="pres">
      <dgm:prSet presAssocID="{E41D007C-5A7D-4E4B-BBDD-D92EACFDC45D}" presName="textNode" presStyleLbl="node1" presStyleIdx="1" presStyleCnt="3">
        <dgm:presLayoutVars>
          <dgm:bulletEnabled val="1"/>
        </dgm:presLayoutVars>
      </dgm:prSet>
      <dgm:spPr/>
      <dgm:t>
        <a:bodyPr/>
        <a:lstStyle/>
        <a:p>
          <a:endParaRPr lang="zh-CN" altLang="en-US"/>
        </a:p>
      </dgm:t>
    </dgm:pt>
    <dgm:pt modelId="{71F6BDF3-6450-4279-B446-1EB1139D856C}" type="pres">
      <dgm:prSet presAssocID="{63D8D29A-C623-4B88-B74B-D58B1D8DFDEA}" presName="sibTrans" presStyleCnt="0"/>
      <dgm:spPr/>
    </dgm:pt>
    <dgm:pt modelId="{E498D9CC-8BBE-43F7-B6E8-E989A4E5AEDF}" type="pres">
      <dgm:prSet presAssocID="{C4DF0C47-6B14-43BA-B783-A4E895096411}" presName="textNode" presStyleLbl="node1" presStyleIdx="2" presStyleCnt="3">
        <dgm:presLayoutVars>
          <dgm:bulletEnabled val="1"/>
        </dgm:presLayoutVars>
      </dgm:prSet>
      <dgm:spPr/>
      <dgm:t>
        <a:bodyPr/>
        <a:lstStyle/>
        <a:p>
          <a:endParaRPr lang="zh-CN" altLang="en-US"/>
        </a:p>
      </dgm:t>
    </dgm:pt>
  </dgm:ptLst>
  <dgm:cxnLst>
    <dgm:cxn modelId="{AA49DF5F-8C61-4727-A1F8-DBFCE7F3F807}" srcId="{78855CFC-666D-41BB-A9A8-55BA0F7A7CA6}" destId="{E1A6AA20-6A72-48C4-BB5C-990ACE207281}" srcOrd="0" destOrd="0" parTransId="{C56D1393-4C1C-4258-BBBB-005ACBD19AAD}" sibTransId="{63DB1358-104A-48F7-847F-704E2734D9E7}"/>
    <dgm:cxn modelId="{183499B4-8F9C-4795-9FCF-71CD3C0BDF25}" srcId="{78855CFC-666D-41BB-A9A8-55BA0F7A7CA6}" destId="{C4DF0C47-6B14-43BA-B783-A4E895096411}" srcOrd="2" destOrd="0" parTransId="{01227E6C-FCC8-4F6C-B645-349BFCBD344D}" sibTransId="{F0A81DA4-A7A7-4BE8-ABB8-F5DF868A2CF8}"/>
    <dgm:cxn modelId="{B3BBF96E-3CFC-44CA-9430-9F6EB671E2EB}" type="presOf" srcId="{C4DF0C47-6B14-43BA-B783-A4E895096411}" destId="{E498D9CC-8BBE-43F7-B6E8-E989A4E5AEDF}" srcOrd="0" destOrd="0" presId="urn:microsoft.com/office/officeart/2005/8/layout/hProcess9"/>
    <dgm:cxn modelId="{71006454-C0E2-4C76-87AC-58DB72ADD404}" type="presOf" srcId="{E41D007C-5A7D-4E4B-BBDD-D92EACFDC45D}" destId="{6A43D5E1-AFE0-432B-8536-0040681F8FA1}" srcOrd="0" destOrd="0" presId="urn:microsoft.com/office/officeart/2005/8/layout/hProcess9"/>
    <dgm:cxn modelId="{192D6DB9-181F-45E8-A58F-EF1ADBF92A89}" srcId="{78855CFC-666D-41BB-A9A8-55BA0F7A7CA6}" destId="{E41D007C-5A7D-4E4B-BBDD-D92EACFDC45D}" srcOrd="1" destOrd="0" parTransId="{63111E2F-04CE-41C2-B8BB-3F06FA33A1E4}" sibTransId="{63D8D29A-C623-4B88-B74B-D58B1D8DFDEA}"/>
    <dgm:cxn modelId="{EA87477F-7C1A-4FEE-A0AE-7AEE2509E0F3}" type="presOf" srcId="{E1A6AA20-6A72-48C4-BB5C-990ACE207281}" destId="{2452D4DD-06B6-46BC-86AF-7363C95DE81D}" srcOrd="0" destOrd="0" presId="urn:microsoft.com/office/officeart/2005/8/layout/hProcess9"/>
    <dgm:cxn modelId="{7F7AC182-72A7-489E-BD81-0225F74D41B2}" type="presOf" srcId="{78855CFC-666D-41BB-A9A8-55BA0F7A7CA6}" destId="{FC0D892C-BBC6-4BFE-8AC4-00CD2AEA71A0}" srcOrd="0" destOrd="0" presId="urn:microsoft.com/office/officeart/2005/8/layout/hProcess9"/>
    <dgm:cxn modelId="{EF21712E-8D16-460B-80FD-4D2BED15DFEC}" type="presParOf" srcId="{FC0D892C-BBC6-4BFE-8AC4-00CD2AEA71A0}" destId="{E84D8DCF-38F8-4090-B31C-B930139A42D3}" srcOrd="0" destOrd="0" presId="urn:microsoft.com/office/officeart/2005/8/layout/hProcess9"/>
    <dgm:cxn modelId="{1639B771-C07F-4BB3-B7C5-3B5A74710293}" type="presParOf" srcId="{FC0D892C-BBC6-4BFE-8AC4-00CD2AEA71A0}" destId="{52988ACB-C0ED-4A27-8E95-21EA3FB6C2C3}" srcOrd="1" destOrd="0" presId="urn:microsoft.com/office/officeart/2005/8/layout/hProcess9"/>
    <dgm:cxn modelId="{5173875D-ACB7-4F80-B041-FD3625908670}" type="presParOf" srcId="{52988ACB-C0ED-4A27-8E95-21EA3FB6C2C3}" destId="{2452D4DD-06B6-46BC-86AF-7363C95DE81D}" srcOrd="0" destOrd="0" presId="urn:microsoft.com/office/officeart/2005/8/layout/hProcess9"/>
    <dgm:cxn modelId="{86CBFE39-FE26-4058-B704-183A310A3881}" type="presParOf" srcId="{52988ACB-C0ED-4A27-8E95-21EA3FB6C2C3}" destId="{C7CE769E-17EB-4596-BEC8-82A0C66508E0}" srcOrd="1" destOrd="0" presId="urn:microsoft.com/office/officeart/2005/8/layout/hProcess9"/>
    <dgm:cxn modelId="{EC08B9A8-1308-4FAA-ABFE-F00D726A24F9}" type="presParOf" srcId="{52988ACB-C0ED-4A27-8E95-21EA3FB6C2C3}" destId="{6A43D5E1-AFE0-432B-8536-0040681F8FA1}" srcOrd="2" destOrd="0" presId="urn:microsoft.com/office/officeart/2005/8/layout/hProcess9"/>
    <dgm:cxn modelId="{191595FB-D78A-4A45-965B-1AFE407EA50C}" type="presParOf" srcId="{52988ACB-C0ED-4A27-8E95-21EA3FB6C2C3}" destId="{71F6BDF3-6450-4279-B446-1EB1139D856C}" srcOrd="3" destOrd="0" presId="urn:microsoft.com/office/officeart/2005/8/layout/hProcess9"/>
    <dgm:cxn modelId="{BBBF104F-D60C-4752-BE85-081C0E1D9996}" type="presParOf" srcId="{52988ACB-C0ED-4A27-8E95-21EA3FB6C2C3}" destId="{E498D9CC-8BBE-43F7-B6E8-E989A4E5AED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DA23A6-1471-457E-A31D-E5F0B94340B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1216353-54E6-4F70-AA14-B0FB448DA981}">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solidFill>
                <a:schemeClr val="tx1"/>
              </a:solidFill>
            </a:rPr>
            <a:t>数据元素逻辑关系</a:t>
          </a:r>
          <a:r>
            <a:rPr lang="zh-CN" altLang="en-US" dirty="0" smtClean="0"/>
            <a:t>：</a:t>
          </a:r>
          <a:endParaRPr lang="zh-CN" altLang="en-US" dirty="0"/>
        </a:p>
      </dgm:t>
    </dgm:pt>
    <dgm:pt modelId="{306D44B8-9A88-4F7E-BCDB-1DF4724EAB10}" type="parTrans" cxnId="{AC8310BC-864B-4BFD-A110-D8B272609168}">
      <dgm:prSet/>
      <dgm:spPr/>
      <dgm:t>
        <a:bodyPr/>
        <a:lstStyle/>
        <a:p>
          <a:endParaRPr lang="zh-CN" altLang="en-US"/>
        </a:p>
      </dgm:t>
    </dgm:pt>
    <dgm:pt modelId="{AA348A8D-1EBC-4155-9852-F5651AFCDDCD}" type="sibTrans" cxnId="{AC8310BC-864B-4BFD-A110-D8B272609168}">
      <dgm:prSet/>
      <dgm:spPr/>
      <dgm:t>
        <a:bodyPr/>
        <a:lstStyle/>
        <a:p>
          <a:endParaRPr lang="zh-CN" altLang="en-US"/>
        </a:p>
      </dgm:t>
    </dgm:pt>
    <dgm:pt modelId="{CE712743-642B-4A56-BD36-1847541011CC}">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solidFill>
                <a:schemeClr val="tx1"/>
              </a:solidFill>
            </a:rPr>
            <a:t>数据元素物理存储关系</a:t>
          </a:r>
          <a:endParaRPr lang="zh-CN" altLang="en-US" dirty="0">
            <a:solidFill>
              <a:schemeClr val="tx1"/>
            </a:solidFill>
          </a:endParaRPr>
        </a:p>
      </dgm:t>
    </dgm:pt>
    <dgm:pt modelId="{31776BA4-DCF6-481E-83DE-519CCC5B7A55}" type="parTrans" cxnId="{27F34425-0493-41AB-890C-2ED8902530D8}">
      <dgm:prSet/>
      <dgm:spPr/>
      <dgm:t>
        <a:bodyPr/>
        <a:lstStyle/>
        <a:p>
          <a:endParaRPr lang="zh-CN" altLang="en-US"/>
        </a:p>
      </dgm:t>
    </dgm:pt>
    <dgm:pt modelId="{E19A9B00-EF33-4BC4-A416-DA8AE6F232DD}" type="sibTrans" cxnId="{27F34425-0493-41AB-890C-2ED8902530D8}">
      <dgm:prSet/>
      <dgm:spPr/>
      <dgm:t>
        <a:bodyPr/>
        <a:lstStyle/>
        <a:p>
          <a:endParaRPr lang="zh-CN" altLang="en-US"/>
        </a:p>
      </dgm:t>
    </dgm:pt>
    <dgm:pt modelId="{3499B41C-4378-4016-B93D-84B8774B8BA6}">
      <dgm:prSet phldrT="[文本]"/>
      <dgm:spPr/>
      <dgm:t>
        <a:bodyPr/>
        <a:lstStyle/>
        <a:p>
          <a:r>
            <a:rPr lang="zh-CN" altLang="en-US" dirty="0" smtClean="0"/>
            <a:t>的线性关系</a:t>
          </a:r>
          <a:endParaRPr lang="zh-CN" altLang="en-US" dirty="0"/>
        </a:p>
      </dgm:t>
    </dgm:pt>
    <dgm:pt modelId="{3F5762D2-AEB4-459D-A467-29A42A4978EC}" type="parTrans" cxnId="{9077BF86-DA9E-4DA4-A995-DC04115BCD9E}">
      <dgm:prSet/>
      <dgm:spPr/>
      <dgm:t>
        <a:bodyPr/>
        <a:lstStyle/>
        <a:p>
          <a:endParaRPr lang="zh-CN" altLang="en-US"/>
        </a:p>
      </dgm:t>
    </dgm:pt>
    <dgm:pt modelId="{E914E8F0-2720-41FC-8A6D-E8831F6005DF}" type="sibTrans" cxnId="{9077BF86-DA9E-4DA4-A995-DC04115BCD9E}">
      <dgm:prSet/>
      <dgm:spPr/>
      <dgm:t>
        <a:bodyPr/>
        <a:lstStyle/>
        <a:p>
          <a:endParaRPr lang="zh-CN" altLang="en-US"/>
        </a:p>
      </dgm:t>
    </dgm:pt>
    <dgm:pt modelId="{7646816C-2E6E-459F-A7C6-04434C7BAD0A}">
      <dgm:prSet phldrT="[文本]"/>
      <dgm:spPr/>
      <dgm:t>
        <a:bodyPr/>
        <a:lstStyle/>
        <a:p>
          <a:r>
            <a:rPr lang="zh-CN" altLang="en-US" dirty="0" smtClean="0"/>
            <a:t>连续存储空间</a:t>
          </a:r>
          <a:r>
            <a:rPr lang="en-US" altLang="zh-CN" dirty="0" smtClean="0"/>
            <a:t>—</a:t>
          </a:r>
          <a:r>
            <a:rPr lang="zh-CN" altLang="en-US" dirty="0" smtClean="0"/>
            <a:t>顺序存储</a:t>
          </a:r>
          <a:endParaRPr lang="zh-CN" altLang="en-US" dirty="0"/>
        </a:p>
      </dgm:t>
    </dgm:pt>
    <dgm:pt modelId="{1F764357-231B-4FE4-A280-32EB98661539}" type="parTrans" cxnId="{CA1F7CD1-7E75-4B6F-AEB3-0229EA6AB652}">
      <dgm:prSet/>
      <dgm:spPr/>
      <dgm:t>
        <a:bodyPr/>
        <a:lstStyle/>
        <a:p>
          <a:endParaRPr lang="zh-CN" altLang="en-US"/>
        </a:p>
      </dgm:t>
    </dgm:pt>
    <dgm:pt modelId="{B9D8F7E5-DCB1-4079-9C2F-2F6DBD818805}" type="sibTrans" cxnId="{CA1F7CD1-7E75-4B6F-AEB3-0229EA6AB652}">
      <dgm:prSet/>
      <dgm:spPr/>
      <dgm:t>
        <a:bodyPr/>
        <a:lstStyle/>
        <a:p>
          <a:endParaRPr lang="zh-CN" altLang="en-US"/>
        </a:p>
      </dgm:t>
    </dgm:pt>
    <dgm:pt modelId="{87F5F2A6-36E2-4043-878E-6A267372BABB}">
      <dgm:prSet phldrT="[文本]"/>
      <dgm:spPr/>
      <dgm:t>
        <a:bodyPr/>
        <a:lstStyle/>
        <a:p>
          <a:r>
            <a:rPr lang="zh-CN" altLang="en-US" dirty="0" smtClean="0"/>
            <a:t>按需分配存储空间</a:t>
          </a:r>
          <a:r>
            <a:rPr lang="en-US" altLang="zh-CN" dirty="0" smtClean="0"/>
            <a:t>-</a:t>
          </a:r>
          <a:r>
            <a:rPr lang="zh-CN" altLang="en-US" dirty="0" smtClean="0"/>
            <a:t>链式存储</a:t>
          </a:r>
          <a:endParaRPr lang="zh-CN" altLang="en-US" dirty="0"/>
        </a:p>
      </dgm:t>
    </dgm:pt>
    <dgm:pt modelId="{D7C10627-62DD-400D-998A-2E47000F39AB}" type="parTrans" cxnId="{55964014-2275-467F-B6DC-13684A050C21}">
      <dgm:prSet/>
      <dgm:spPr/>
      <dgm:t>
        <a:bodyPr/>
        <a:lstStyle/>
        <a:p>
          <a:endParaRPr lang="zh-CN" altLang="en-US"/>
        </a:p>
      </dgm:t>
    </dgm:pt>
    <dgm:pt modelId="{45EFB7E1-5485-49DA-AF12-20B243145D2C}" type="sibTrans" cxnId="{55964014-2275-467F-B6DC-13684A050C21}">
      <dgm:prSet/>
      <dgm:spPr/>
      <dgm:t>
        <a:bodyPr/>
        <a:lstStyle/>
        <a:p>
          <a:endParaRPr lang="zh-CN" altLang="en-US"/>
        </a:p>
      </dgm:t>
    </dgm:pt>
    <dgm:pt modelId="{B79DF1C4-B22E-4245-B45C-12D338C860F7}" type="pres">
      <dgm:prSet presAssocID="{31DA23A6-1471-457E-A31D-E5F0B94340B3}" presName="linear" presStyleCnt="0">
        <dgm:presLayoutVars>
          <dgm:dir/>
          <dgm:animLvl val="lvl"/>
          <dgm:resizeHandles val="exact"/>
        </dgm:presLayoutVars>
      </dgm:prSet>
      <dgm:spPr/>
      <dgm:t>
        <a:bodyPr/>
        <a:lstStyle/>
        <a:p>
          <a:endParaRPr lang="zh-CN" altLang="en-US"/>
        </a:p>
      </dgm:t>
    </dgm:pt>
    <dgm:pt modelId="{27FE9ED3-75C5-4DE0-B4E2-A7A4DA1C01E0}" type="pres">
      <dgm:prSet presAssocID="{F1216353-54E6-4F70-AA14-B0FB448DA981}" presName="parentLin" presStyleCnt="0"/>
      <dgm:spPr/>
    </dgm:pt>
    <dgm:pt modelId="{487BA9B3-B57D-472B-9FCF-210853463CBB}" type="pres">
      <dgm:prSet presAssocID="{F1216353-54E6-4F70-AA14-B0FB448DA981}" presName="parentLeftMargin" presStyleLbl="node1" presStyleIdx="0" presStyleCnt="2"/>
      <dgm:spPr/>
      <dgm:t>
        <a:bodyPr/>
        <a:lstStyle/>
        <a:p>
          <a:endParaRPr lang="zh-CN" altLang="en-US"/>
        </a:p>
      </dgm:t>
    </dgm:pt>
    <dgm:pt modelId="{63497EA0-5177-43AF-A3DB-29DC42DC5575}" type="pres">
      <dgm:prSet presAssocID="{F1216353-54E6-4F70-AA14-B0FB448DA981}" presName="parentText" presStyleLbl="node1" presStyleIdx="0" presStyleCnt="2">
        <dgm:presLayoutVars>
          <dgm:chMax val="0"/>
          <dgm:bulletEnabled val="1"/>
        </dgm:presLayoutVars>
      </dgm:prSet>
      <dgm:spPr/>
      <dgm:t>
        <a:bodyPr/>
        <a:lstStyle/>
        <a:p>
          <a:endParaRPr lang="zh-CN" altLang="en-US"/>
        </a:p>
      </dgm:t>
    </dgm:pt>
    <dgm:pt modelId="{800A0EF1-B6A4-41A9-93C5-0187E83C548E}" type="pres">
      <dgm:prSet presAssocID="{F1216353-54E6-4F70-AA14-B0FB448DA981}" presName="negativeSpace" presStyleCnt="0"/>
      <dgm:spPr/>
    </dgm:pt>
    <dgm:pt modelId="{36EE62AB-F106-4FF7-A93A-83308FF610BC}" type="pres">
      <dgm:prSet presAssocID="{F1216353-54E6-4F70-AA14-B0FB448DA981}" presName="childText" presStyleLbl="conFgAcc1" presStyleIdx="0" presStyleCnt="2">
        <dgm:presLayoutVars>
          <dgm:bulletEnabled val="1"/>
        </dgm:presLayoutVars>
      </dgm:prSet>
      <dgm:spPr/>
      <dgm:t>
        <a:bodyPr/>
        <a:lstStyle/>
        <a:p>
          <a:endParaRPr lang="zh-CN" altLang="en-US"/>
        </a:p>
      </dgm:t>
    </dgm:pt>
    <dgm:pt modelId="{6F92628C-25FE-4F35-8A74-3D7B22680AB7}" type="pres">
      <dgm:prSet presAssocID="{AA348A8D-1EBC-4155-9852-F5651AFCDDCD}" presName="spaceBetweenRectangles" presStyleCnt="0"/>
      <dgm:spPr/>
    </dgm:pt>
    <dgm:pt modelId="{B9D61B0E-4B9C-4A29-A619-5383298430E5}" type="pres">
      <dgm:prSet presAssocID="{CE712743-642B-4A56-BD36-1847541011CC}" presName="parentLin" presStyleCnt="0"/>
      <dgm:spPr/>
    </dgm:pt>
    <dgm:pt modelId="{0A019939-0667-4172-9F01-C8FB686D846D}" type="pres">
      <dgm:prSet presAssocID="{CE712743-642B-4A56-BD36-1847541011CC}" presName="parentLeftMargin" presStyleLbl="node1" presStyleIdx="0" presStyleCnt="2"/>
      <dgm:spPr/>
      <dgm:t>
        <a:bodyPr/>
        <a:lstStyle/>
        <a:p>
          <a:endParaRPr lang="zh-CN" altLang="en-US"/>
        </a:p>
      </dgm:t>
    </dgm:pt>
    <dgm:pt modelId="{2631ABC3-F583-4739-8ADA-EE85FF218548}" type="pres">
      <dgm:prSet presAssocID="{CE712743-642B-4A56-BD36-1847541011CC}" presName="parentText" presStyleLbl="node1" presStyleIdx="1" presStyleCnt="2">
        <dgm:presLayoutVars>
          <dgm:chMax val="0"/>
          <dgm:bulletEnabled val="1"/>
        </dgm:presLayoutVars>
      </dgm:prSet>
      <dgm:spPr/>
      <dgm:t>
        <a:bodyPr/>
        <a:lstStyle/>
        <a:p>
          <a:endParaRPr lang="zh-CN" altLang="en-US"/>
        </a:p>
      </dgm:t>
    </dgm:pt>
    <dgm:pt modelId="{EBCED4A1-1BA1-4E74-B8A2-8AB80A3F3FBB}" type="pres">
      <dgm:prSet presAssocID="{CE712743-642B-4A56-BD36-1847541011CC}" presName="negativeSpace" presStyleCnt="0"/>
      <dgm:spPr/>
    </dgm:pt>
    <dgm:pt modelId="{D70D8EC0-5913-4B01-81F2-F469CC7D7FBC}" type="pres">
      <dgm:prSet presAssocID="{CE712743-642B-4A56-BD36-1847541011CC}" presName="childText" presStyleLbl="conFgAcc1" presStyleIdx="1" presStyleCnt="2">
        <dgm:presLayoutVars>
          <dgm:bulletEnabled val="1"/>
        </dgm:presLayoutVars>
      </dgm:prSet>
      <dgm:spPr/>
      <dgm:t>
        <a:bodyPr/>
        <a:lstStyle/>
        <a:p>
          <a:endParaRPr lang="zh-CN" altLang="en-US"/>
        </a:p>
      </dgm:t>
    </dgm:pt>
  </dgm:ptLst>
  <dgm:cxnLst>
    <dgm:cxn modelId="{4C80454D-1A4A-4850-AD8D-E0ADBCE882A6}" type="presOf" srcId="{7646816C-2E6E-459F-A7C6-04434C7BAD0A}" destId="{D70D8EC0-5913-4B01-81F2-F469CC7D7FBC}" srcOrd="0" destOrd="0" presId="urn:microsoft.com/office/officeart/2005/8/layout/list1"/>
    <dgm:cxn modelId="{EAB256DD-E4DB-45D6-AD87-02AE59DDAD1E}" type="presOf" srcId="{CE712743-642B-4A56-BD36-1847541011CC}" destId="{2631ABC3-F583-4739-8ADA-EE85FF218548}" srcOrd="1" destOrd="0" presId="urn:microsoft.com/office/officeart/2005/8/layout/list1"/>
    <dgm:cxn modelId="{B7B9842E-3DBB-4C37-8972-BBB01DE3BF58}" type="presOf" srcId="{87F5F2A6-36E2-4043-878E-6A267372BABB}" destId="{D70D8EC0-5913-4B01-81F2-F469CC7D7FBC}" srcOrd="0" destOrd="1" presId="urn:microsoft.com/office/officeart/2005/8/layout/list1"/>
    <dgm:cxn modelId="{27F34425-0493-41AB-890C-2ED8902530D8}" srcId="{31DA23A6-1471-457E-A31D-E5F0B94340B3}" destId="{CE712743-642B-4A56-BD36-1847541011CC}" srcOrd="1" destOrd="0" parTransId="{31776BA4-DCF6-481E-83DE-519CCC5B7A55}" sibTransId="{E19A9B00-EF33-4BC4-A416-DA8AE6F232DD}"/>
    <dgm:cxn modelId="{B175656F-2468-4F0F-B269-12936D60A644}" type="presOf" srcId="{CE712743-642B-4A56-BD36-1847541011CC}" destId="{0A019939-0667-4172-9F01-C8FB686D846D}" srcOrd="0" destOrd="0" presId="urn:microsoft.com/office/officeart/2005/8/layout/list1"/>
    <dgm:cxn modelId="{AC8310BC-864B-4BFD-A110-D8B272609168}" srcId="{31DA23A6-1471-457E-A31D-E5F0B94340B3}" destId="{F1216353-54E6-4F70-AA14-B0FB448DA981}" srcOrd="0" destOrd="0" parTransId="{306D44B8-9A88-4F7E-BCDB-1DF4724EAB10}" sibTransId="{AA348A8D-1EBC-4155-9852-F5651AFCDDCD}"/>
    <dgm:cxn modelId="{AA8C8E5B-4A80-4492-8F84-5D740A99C1E3}" type="presOf" srcId="{F1216353-54E6-4F70-AA14-B0FB448DA981}" destId="{63497EA0-5177-43AF-A3DB-29DC42DC5575}" srcOrd="1" destOrd="0" presId="urn:microsoft.com/office/officeart/2005/8/layout/list1"/>
    <dgm:cxn modelId="{9077BF86-DA9E-4DA4-A995-DC04115BCD9E}" srcId="{F1216353-54E6-4F70-AA14-B0FB448DA981}" destId="{3499B41C-4378-4016-B93D-84B8774B8BA6}" srcOrd="0" destOrd="0" parTransId="{3F5762D2-AEB4-459D-A467-29A42A4978EC}" sibTransId="{E914E8F0-2720-41FC-8A6D-E8831F6005DF}"/>
    <dgm:cxn modelId="{8782AC5A-E1C7-4547-9B25-348103563037}" type="presOf" srcId="{3499B41C-4378-4016-B93D-84B8774B8BA6}" destId="{36EE62AB-F106-4FF7-A93A-83308FF610BC}" srcOrd="0" destOrd="0" presId="urn:microsoft.com/office/officeart/2005/8/layout/list1"/>
    <dgm:cxn modelId="{EB931A4E-5463-48AC-9725-18231880117B}" type="presOf" srcId="{31DA23A6-1471-457E-A31D-E5F0B94340B3}" destId="{B79DF1C4-B22E-4245-B45C-12D338C860F7}" srcOrd="0" destOrd="0" presId="urn:microsoft.com/office/officeart/2005/8/layout/list1"/>
    <dgm:cxn modelId="{55964014-2275-467F-B6DC-13684A050C21}" srcId="{CE712743-642B-4A56-BD36-1847541011CC}" destId="{87F5F2A6-36E2-4043-878E-6A267372BABB}" srcOrd="1" destOrd="0" parTransId="{D7C10627-62DD-400D-998A-2E47000F39AB}" sibTransId="{45EFB7E1-5485-49DA-AF12-20B243145D2C}"/>
    <dgm:cxn modelId="{28C3AF1B-0D5E-4C63-BDEE-48D91C377249}" type="presOf" srcId="{F1216353-54E6-4F70-AA14-B0FB448DA981}" destId="{487BA9B3-B57D-472B-9FCF-210853463CBB}" srcOrd="0" destOrd="0" presId="urn:microsoft.com/office/officeart/2005/8/layout/list1"/>
    <dgm:cxn modelId="{CA1F7CD1-7E75-4B6F-AEB3-0229EA6AB652}" srcId="{CE712743-642B-4A56-BD36-1847541011CC}" destId="{7646816C-2E6E-459F-A7C6-04434C7BAD0A}" srcOrd="0" destOrd="0" parTransId="{1F764357-231B-4FE4-A280-32EB98661539}" sibTransId="{B9D8F7E5-DCB1-4079-9C2F-2F6DBD818805}"/>
    <dgm:cxn modelId="{5FA273CD-96AA-45B4-8B00-9DBC021546A7}" type="presParOf" srcId="{B79DF1C4-B22E-4245-B45C-12D338C860F7}" destId="{27FE9ED3-75C5-4DE0-B4E2-A7A4DA1C01E0}" srcOrd="0" destOrd="0" presId="urn:microsoft.com/office/officeart/2005/8/layout/list1"/>
    <dgm:cxn modelId="{5E210D60-2040-448C-8A6F-5A4F751206D9}" type="presParOf" srcId="{27FE9ED3-75C5-4DE0-B4E2-A7A4DA1C01E0}" destId="{487BA9B3-B57D-472B-9FCF-210853463CBB}" srcOrd="0" destOrd="0" presId="urn:microsoft.com/office/officeart/2005/8/layout/list1"/>
    <dgm:cxn modelId="{B4C7D282-0D5C-4910-A3C4-E51769AA4A14}" type="presParOf" srcId="{27FE9ED3-75C5-4DE0-B4E2-A7A4DA1C01E0}" destId="{63497EA0-5177-43AF-A3DB-29DC42DC5575}" srcOrd="1" destOrd="0" presId="urn:microsoft.com/office/officeart/2005/8/layout/list1"/>
    <dgm:cxn modelId="{326FA81B-BF14-4255-807C-9E19C92E3DBB}" type="presParOf" srcId="{B79DF1C4-B22E-4245-B45C-12D338C860F7}" destId="{800A0EF1-B6A4-41A9-93C5-0187E83C548E}" srcOrd="1" destOrd="0" presId="urn:microsoft.com/office/officeart/2005/8/layout/list1"/>
    <dgm:cxn modelId="{D6324FA0-C147-4FF5-9755-FCA2A0BBF9CA}" type="presParOf" srcId="{B79DF1C4-B22E-4245-B45C-12D338C860F7}" destId="{36EE62AB-F106-4FF7-A93A-83308FF610BC}" srcOrd="2" destOrd="0" presId="urn:microsoft.com/office/officeart/2005/8/layout/list1"/>
    <dgm:cxn modelId="{AD5D9E23-465F-4E34-BFA1-D7770F7D8E7D}" type="presParOf" srcId="{B79DF1C4-B22E-4245-B45C-12D338C860F7}" destId="{6F92628C-25FE-4F35-8A74-3D7B22680AB7}" srcOrd="3" destOrd="0" presId="urn:microsoft.com/office/officeart/2005/8/layout/list1"/>
    <dgm:cxn modelId="{554B76BA-E6C0-4A8E-BB35-46A5EA5674B1}" type="presParOf" srcId="{B79DF1C4-B22E-4245-B45C-12D338C860F7}" destId="{B9D61B0E-4B9C-4A29-A619-5383298430E5}" srcOrd="4" destOrd="0" presId="urn:microsoft.com/office/officeart/2005/8/layout/list1"/>
    <dgm:cxn modelId="{9B7BB3E1-2526-471A-8641-32232F261B80}" type="presParOf" srcId="{B9D61B0E-4B9C-4A29-A619-5383298430E5}" destId="{0A019939-0667-4172-9F01-C8FB686D846D}" srcOrd="0" destOrd="0" presId="urn:microsoft.com/office/officeart/2005/8/layout/list1"/>
    <dgm:cxn modelId="{6ABACF0C-57FD-4B7E-8B4E-3CFA42548F16}" type="presParOf" srcId="{B9D61B0E-4B9C-4A29-A619-5383298430E5}" destId="{2631ABC3-F583-4739-8ADA-EE85FF218548}" srcOrd="1" destOrd="0" presId="urn:microsoft.com/office/officeart/2005/8/layout/list1"/>
    <dgm:cxn modelId="{3A658406-DDB1-47BE-83C4-C0EF8AD3451E}" type="presParOf" srcId="{B79DF1C4-B22E-4245-B45C-12D338C860F7}" destId="{EBCED4A1-1BA1-4E74-B8A2-8AB80A3F3FBB}" srcOrd="5" destOrd="0" presId="urn:microsoft.com/office/officeart/2005/8/layout/list1"/>
    <dgm:cxn modelId="{D2D2FDEF-5411-401F-99C7-1E29E4A96063}" type="presParOf" srcId="{B79DF1C4-B22E-4245-B45C-12D338C860F7}" destId="{D70D8EC0-5913-4B01-81F2-F469CC7D7FB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F4323331-F2E5-4AB8-81D8-D4D805CD757A}" type="datetimeFigureOut">
              <a:rPr lang="zh-CN" altLang="en-US"/>
              <a:pPr>
                <a:defRPr/>
              </a:pPr>
              <a:t>2019/10/8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91F3AC35-DB41-48DD-BD94-3D99D771A995}" type="slidenum">
              <a:rPr lang="zh-CN" altLang="en-US"/>
              <a:pPr>
                <a:defRPr/>
              </a:pPr>
              <a:t>‹#›</a:t>
            </a:fld>
            <a:endParaRPr lang="zh-CN" altLang="en-US"/>
          </a:p>
        </p:txBody>
      </p:sp>
    </p:spTree>
    <p:extLst>
      <p:ext uri="{BB962C8B-B14F-4D97-AF65-F5344CB8AC3E}">
        <p14:creationId xmlns:p14="http://schemas.microsoft.com/office/powerpoint/2010/main" val="907182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zh-CN" altLang="en-US"/>
              <a:t>（录屏）</a:t>
            </a:r>
            <a:r>
              <a:rPr lang="zh-CN" altLang="en-US" b="1">
                <a:latin typeface="宋体" panose="02010600030101010101" pitchFamily="2" charset="-122"/>
              </a:rPr>
              <a:t>子程序（或函数）</a:t>
            </a:r>
            <a:r>
              <a:rPr lang="zh-CN" altLang="en-US" b="1">
                <a:solidFill>
                  <a:srgbClr val="FF0000"/>
                </a:solidFill>
                <a:latin typeface="宋体" panose="02010600030101010101" pitchFamily="2" charset="-122"/>
              </a:rPr>
              <a:t>直接调用自己</a:t>
            </a:r>
            <a:r>
              <a:rPr lang="zh-CN" altLang="en-US" b="1">
                <a:latin typeface="宋体" panose="02010600030101010101" pitchFamily="2" charset="-122"/>
              </a:rPr>
              <a:t>或通过一系列调用语句</a:t>
            </a:r>
            <a:r>
              <a:rPr lang="zh-CN" altLang="en-US" b="1">
                <a:solidFill>
                  <a:srgbClr val="FF0000"/>
                </a:solidFill>
                <a:latin typeface="宋体" panose="02010600030101010101" pitchFamily="2" charset="-122"/>
              </a:rPr>
              <a:t>间接调用自己</a:t>
            </a:r>
            <a:r>
              <a:rPr lang="zh-CN" altLang="en-US" b="1">
                <a:latin typeface="宋体" panose="02010600030101010101" pitchFamily="2" charset="-122"/>
              </a:rPr>
              <a:t>，称为递归。</a:t>
            </a:r>
          </a:p>
          <a:p>
            <a:pPr eaLnBrk="1" hangingPunct="1">
              <a:spcBef>
                <a:spcPct val="50000"/>
              </a:spcBef>
            </a:pPr>
            <a:r>
              <a:rPr lang="zh-CN" altLang="en-US" b="1">
                <a:latin typeface="宋体" panose="02010600030101010101" pitchFamily="2" charset="-122"/>
              </a:rPr>
              <a:t>递归是一种</a:t>
            </a:r>
            <a:r>
              <a:rPr lang="zh-CN" altLang="en-US" b="1">
                <a:solidFill>
                  <a:srgbClr val="FF3300"/>
                </a:solidFill>
                <a:latin typeface="宋体" panose="02010600030101010101" pitchFamily="2" charset="-122"/>
              </a:rPr>
              <a:t>描述问题</a:t>
            </a:r>
            <a:r>
              <a:rPr lang="zh-CN" altLang="en-US" b="1">
                <a:latin typeface="宋体" panose="02010600030101010101" pitchFamily="2" charset="-122"/>
              </a:rPr>
              <a:t>和</a:t>
            </a:r>
            <a:r>
              <a:rPr lang="zh-CN" altLang="en-US" b="1">
                <a:solidFill>
                  <a:srgbClr val="FF3300"/>
                </a:solidFill>
                <a:latin typeface="宋体" panose="02010600030101010101" pitchFamily="2" charset="-122"/>
              </a:rPr>
              <a:t>解决问题</a:t>
            </a:r>
            <a:r>
              <a:rPr lang="zh-CN" altLang="en-US" b="1">
                <a:latin typeface="宋体" panose="02010600030101010101" pitchFamily="2" charset="-122"/>
              </a:rPr>
              <a:t>的基本方法。</a:t>
            </a:r>
            <a:r>
              <a:rPr lang="zh-CN" altLang="en-US" b="1">
                <a:latin typeface="Times New Roman" panose="02020603050405020304" pitchFamily="18" charset="0"/>
              </a:rPr>
              <a:t> </a:t>
            </a:r>
          </a:p>
          <a:p>
            <a:pPr eaLnBrk="1" hangingPunct="1">
              <a:spcBef>
                <a:spcPct val="0"/>
              </a:spcBef>
            </a:pPr>
            <a:endParaRPr lang="zh-CN" altLang="en-US"/>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A5FA2C-9955-41AE-A285-2DADFBEDC2AB}" type="slidenum">
              <a:rPr lang="zh-CN" altLang="en-US" smtClean="0"/>
              <a:pPr/>
              <a:t>3</a:t>
            </a:fld>
            <a:endParaRPr lang="zh-CN" altLang="en-US"/>
          </a:p>
        </p:txBody>
      </p:sp>
    </p:spTree>
    <p:extLst>
      <p:ext uri="{BB962C8B-B14F-4D97-AF65-F5344CB8AC3E}">
        <p14:creationId xmlns:p14="http://schemas.microsoft.com/office/powerpoint/2010/main" val="1447696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Wingdings" panose="05000000000000000000" pitchFamily="2" charset="2"/>
              <a:buNone/>
            </a:pPr>
            <a:r>
              <a:rPr lang="zh-CN" altLang="en-US"/>
              <a:t>（录屏）</a:t>
            </a:r>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D9A1D9-752F-43B8-A9A7-5737CD8E28C9}" type="slidenum">
              <a:rPr lang="zh-CN" altLang="en-US" smtClean="0"/>
              <a:pPr/>
              <a:t>13</a:t>
            </a:fld>
            <a:endParaRPr lang="zh-CN" altLang="en-US"/>
          </a:p>
        </p:txBody>
      </p:sp>
    </p:spTree>
    <p:extLst>
      <p:ext uri="{BB962C8B-B14F-4D97-AF65-F5344CB8AC3E}">
        <p14:creationId xmlns:p14="http://schemas.microsoft.com/office/powerpoint/2010/main" val="739164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Wingdings" panose="05000000000000000000" pitchFamily="2" charset="2"/>
              <a:buNone/>
            </a:pPr>
            <a:r>
              <a:rPr lang="zh-CN" altLang="en-US" dirty="0"/>
              <a:t>（录屏）把一个不能或不好解决的</a:t>
            </a:r>
            <a:r>
              <a:rPr lang="zh-CN" altLang="en-US" dirty="0">
                <a:solidFill>
                  <a:srgbClr val="FF0000"/>
                </a:solidFill>
              </a:rPr>
              <a:t>大问题</a:t>
            </a:r>
            <a:r>
              <a:rPr lang="zh-CN" altLang="en-US" dirty="0"/>
              <a:t>转化为一个或几个小问题，再把这些小问题进一步分解成更小的小问题，直至每个小问题都可以直接解决。</a:t>
            </a:r>
          </a:p>
          <a:p>
            <a:pPr eaLnBrk="1" hangingPunct="1">
              <a:spcBef>
                <a:spcPct val="0"/>
              </a:spcBef>
            </a:pPr>
            <a:endParaRPr lang="zh-CN" altLang="en-US" dirty="0"/>
          </a:p>
          <a:p>
            <a:pPr eaLnBrk="1" hangingPunct="1">
              <a:spcBef>
                <a:spcPct val="0"/>
              </a:spcBef>
              <a:buFont typeface="Wingdings" panose="05000000000000000000" pitchFamily="2" charset="2"/>
              <a:buNone/>
            </a:pPr>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1EF97B-06F9-4DEE-B61D-001EA8B2F267}" type="slidenum">
              <a:rPr lang="zh-CN" altLang="en-US" smtClean="0"/>
              <a:pPr/>
              <a:t>14</a:t>
            </a:fld>
            <a:endParaRPr lang="zh-CN" altLang="en-US"/>
          </a:p>
        </p:txBody>
      </p:sp>
    </p:spTree>
    <p:extLst>
      <p:ext uri="{BB962C8B-B14F-4D97-AF65-F5344CB8AC3E}">
        <p14:creationId xmlns:p14="http://schemas.microsoft.com/office/powerpoint/2010/main" val="3115190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（录屏）前面的小和尚讲故事说明递归很容易无限循环，为了避免这个问题，我们除了要给出递归模式，还要给出边界条件。这</a:t>
            </a:r>
            <a:r>
              <a:rPr lang="en-US" altLang="zh-CN" dirty="0"/>
              <a:t>2</a:t>
            </a:r>
            <a:r>
              <a:rPr lang="zh-CN" altLang="en-US" dirty="0"/>
              <a:t>个条件称为递归要素：</a:t>
            </a:r>
            <a:r>
              <a:rPr lang="en-US" altLang="zh-CN" b="1" dirty="0"/>
              <a:t>⑴ </a:t>
            </a:r>
            <a:r>
              <a:rPr lang="zh-CN" altLang="en-US" b="1" dirty="0"/>
              <a:t>（</a:t>
            </a:r>
            <a:r>
              <a:rPr lang="en-US" altLang="zh-CN" b="1" dirty="0"/>
              <a:t>1</a:t>
            </a:r>
            <a:r>
              <a:rPr lang="zh-CN" altLang="en-US" b="1" dirty="0"/>
              <a:t>）递归边界条件：</a:t>
            </a:r>
          </a:p>
          <a:p>
            <a:pPr eaLnBrk="1" hangingPunct="1">
              <a:spcBef>
                <a:spcPct val="0"/>
              </a:spcBef>
              <a:buFont typeface="Wingdings" panose="05000000000000000000" pitchFamily="2" charset="2"/>
              <a:buNone/>
            </a:pPr>
            <a:r>
              <a:rPr lang="zh-CN" altLang="en-US" b="1"/>
              <a:t>	确定递归到何时终止，也称为递归出口；</a:t>
            </a:r>
          </a:p>
          <a:p>
            <a:pPr eaLnBrk="1" hangingPunct="1">
              <a:spcBef>
                <a:spcPct val="0"/>
              </a:spcBef>
            </a:pPr>
            <a:endParaRPr lang="zh-CN" altLang="en-US" b="1" dirty="0"/>
          </a:p>
          <a:p>
            <a:pPr eaLnBrk="1" hangingPunct="1">
              <a:spcBef>
                <a:spcPct val="0"/>
              </a:spcBef>
            </a:pPr>
            <a:r>
              <a:rPr lang="zh-CN" altLang="en-US" b="1" dirty="0"/>
              <a:t>⑵ 递归模式：</a:t>
            </a:r>
          </a:p>
          <a:p>
            <a:pPr eaLnBrk="1" hangingPunct="1">
              <a:spcBef>
                <a:spcPct val="0"/>
              </a:spcBef>
              <a:buFont typeface="Wingdings" panose="05000000000000000000" pitchFamily="2" charset="2"/>
              <a:buNone/>
            </a:pPr>
            <a:r>
              <a:rPr lang="zh-CN" altLang="en-US" b="1" dirty="0"/>
              <a:t>	大问题是如何分解为小问题的，也称为递归体。</a:t>
            </a:r>
            <a:r>
              <a:rPr lang="zh-CN" altLang="en-US" dirty="0"/>
              <a:t> </a:t>
            </a:r>
          </a:p>
          <a:p>
            <a:pPr eaLnBrk="1" hangingPunct="1">
              <a:spcBef>
                <a:spcPct val="0"/>
              </a:spcBef>
            </a:pPr>
            <a:endParaRPr lang="zh-CN" altLang="en-US" dirty="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083CEB-ED3D-4BF8-84D7-4DAAE9172184}" type="slidenum">
              <a:rPr lang="zh-CN" altLang="en-US" smtClean="0"/>
              <a:pPr/>
              <a:t>15</a:t>
            </a:fld>
            <a:endParaRPr lang="zh-CN" altLang="en-US"/>
          </a:p>
        </p:txBody>
      </p:sp>
    </p:spTree>
    <p:extLst>
      <p:ext uri="{BB962C8B-B14F-4D97-AF65-F5344CB8AC3E}">
        <p14:creationId xmlns:p14="http://schemas.microsoft.com/office/powerpoint/2010/main" val="2496093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zh-CN" altLang="en-US"/>
              <a:t>（录屏）</a:t>
            </a:r>
            <a:r>
              <a:rPr lang="zh-CN" altLang="en-US" b="1">
                <a:latin typeface="宋体" panose="02010600030101010101" pitchFamily="2" charset="-122"/>
              </a:rPr>
              <a:t>子程序（或函数）</a:t>
            </a:r>
            <a:r>
              <a:rPr lang="zh-CN" altLang="en-US" b="1">
                <a:solidFill>
                  <a:srgbClr val="FF0000"/>
                </a:solidFill>
                <a:latin typeface="宋体" panose="02010600030101010101" pitchFamily="2" charset="-122"/>
              </a:rPr>
              <a:t>直接调用自己</a:t>
            </a:r>
            <a:r>
              <a:rPr lang="zh-CN" altLang="en-US" b="1">
                <a:latin typeface="宋体" panose="02010600030101010101" pitchFamily="2" charset="-122"/>
              </a:rPr>
              <a:t>或通过一系列调用语句</a:t>
            </a:r>
            <a:r>
              <a:rPr lang="zh-CN" altLang="en-US" b="1">
                <a:solidFill>
                  <a:srgbClr val="FF0000"/>
                </a:solidFill>
                <a:latin typeface="宋体" panose="02010600030101010101" pitchFamily="2" charset="-122"/>
              </a:rPr>
              <a:t>间接调用自己</a:t>
            </a:r>
            <a:r>
              <a:rPr lang="zh-CN" altLang="en-US" b="1">
                <a:latin typeface="宋体" panose="02010600030101010101" pitchFamily="2" charset="-122"/>
              </a:rPr>
              <a:t>，称为递归。</a:t>
            </a:r>
          </a:p>
          <a:p>
            <a:pPr eaLnBrk="1" hangingPunct="1">
              <a:spcBef>
                <a:spcPct val="50000"/>
              </a:spcBef>
            </a:pPr>
            <a:r>
              <a:rPr lang="zh-CN" altLang="en-US" b="1">
                <a:latin typeface="宋体" panose="02010600030101010101" pitchFamily="2" charset="-122"/>
              </a:rPr>
              <a:t>递归是一种</a:t>
            </a:r>
            <a:r>
              <a:rPr lang="zh-CN" altLang="en-US" b="1">
                <a:solidFill>
                  <a:srgbClr val="FF3300"/>
                </a:solidFill>
                <a:latin typeface="宋体" panose="02010600030101010101" pitchFamily="2" charset="-122"/>
              </a:rPr>
              <a:t>描述问题</a:t>
            </a:r>
            <a:r>
              <a:rPr lang="zh-CN" altLang="en-US" b="1">
                <a:latin typeface="宋体" panose="02010600030101010101" pitchFamily="2" charset="-122"/>
              </a:rPr>
              <a:t>和</a:t>
            </a:r>
            <a:r>
              <a:rPr lang="zh-CN" altLang="en-US" b="1">
                <a:solidFill>
                  <a:srgbClr val="FF3300"/>
                </a:solidFill>
                <a:latin typeface="宋体" panose="02010600030101010101" pitchFamily="2" charset="-122"/>
              </a:rPr>
              <a:t>解决问题</a:t>
            </a:r>
            <a:r>
              <a:rPr lang="zh-CN" altLang="en-US" b="1">
                <a:latin typeface="宋体" panose="02010600030101010101" pitchFamily="2" charset="-122"/>
              </a:rPr>
              <a:t>的基本方法。</a:t>
            </a:r>
            <a:r>
              <a:rPr lang="zh-CN" altLang="en-US" b="1">
                <a:latin typeface="Times New Roman" panose="02020603050405020304" pitchFamily="18" charset="0"/>
              </a:rPr>
              <a:t> </a:t>
            </a:r>
          </a:p>
          <a:p>
            <a:pPr eaLnBrk="1" hangingPunct="1">
              <a:spcBef>
                <a:spcPct val="0"/>
              </a:spcBef>
            </a:pPr>
            <a:endParaRPr lang="zh-CN" altLang="en-US"/>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A5FA2C-9955-41AE-A285-2DADFBEDC2AB}" type="slidenum">
              <a:rPr lang="zh-CN" altLang="en-US" smtClean="0"/>
              <a:pPr/>
              <a:t>16</a:t>
            </a:fld>
            <a:endParaRPr lang="zh-CN" altLang="en-US"/>
          </a:p>
        </p:txBody>
      </p:sp>
    </p:spTree>
    <p:extLst>
      <p:ext uri="{BB962C8B-B14F-4D97-AF65-F5344CB8AC3E}">
        <p14:creationId xmlns:p14="http://schemas.microsoft.com/office/powerpoint/2010/main" val="191232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zh-CN" altLang="en-US"/>
              <a:t>（录屏）</a:t>
            </a:r>
            <a:r>
              <a:rPr lang="zh-CN" altLang="en-US" b="1">
                <a:latin typeface="宋体" panose="02010600030101010101" pitchFamily="2" charset="-122"/>
              </a:rPr>
              <a:t>子程序（或函数）</a:t>
            </a:r>
            <a:r>
              <a:rPr lang="zh-CN" altLang="en-US" b="1">
                <a:solidFill>
                  <a:srgbClr val="FF0000"/>
                </a:solidFill>
                <a:latin typeface="宋体" panose="02010600030101010101" pitchFamily="2" charset="-122"/>
              </a:rPr>
              <a:t>直接调用自己</a:t>
            </a:r>
            <a:r>
              <a:rPr lang="zh-CN" altLang="en-US" b="1">
                <a:latin typeface="宋体" panose="02010600030101010101" pitchFamily="2" charset="-122"/>
              </a:rPr>
              <a:t>或通过一系列调用语句</a:t>
            </a:r>
            <a:r>
              <a:rPr lang="zh-CN" altLang="en-US" b="1">
                <a:solidFill>
                  <a:srgbClr val="FF0000"/>
                </a:solidFill>
                <a:latin typeface="宋体" panose="02010600030101010101" pitchFamily="2" charset="-122"/>
              </a:rPr>
              <a:t>间接调用自己</a:t>
            </a:r>
            <a:r>
              <a:rPr lang="zh-CN" altLang="en-US" b="1">
                <a:latin typeface="宋体" panose="02010600030101010101" pitchFamily="2" charset="-122"/>
              </a:rPr>
              <a:t>，称为递归。</a:t>
            </a:r>
          </a:p>
          <a:p>
            <a:pPr eaLnBrk="1" hangingPunct="1">
              <a:spcBef>
                <a:spcPct val="50000"/>
              </a:spcBef>
            </a:pPr>
            <a:r>
              <a:rPr lang="zh-CN" altLang="en-US" b="1">
                <a:latin typeface="宋体" panose="02010600030101010101" pitchFamily="2" charset="-122"/>
              </a:rPr>
              <a:t>递归是一种</a:t>
            </a:r>
            <a:r>
              <a:rPr lang="zh-CN" altLang="en-US" b="1">
                <a:solidFill>
                  <a:srgbClr val="FF3300"/>
                </a:solidFill>
                <a:latin typeface="宋体" panose="02010600030101010101" pitchFamily="2" charset="-122"/>
              </a:rPr>
              <a:t>描述问题</a:t>
            </a:r>
            <a:r>
              <a:rPr lang="zh-CN" altLang="en-US" b="1">
                <a:latin typeface="宋体" panose="02010600030101010101" pitchFamily="2" charset="-122"/>
              </a:rPr>
              <a:t>和</a:t>
            </a:r>
            <a:r>
              <a:rPr lang="zh-CN" altLang="en-US" b="1">
                <a:solidFill>
                  <a:srgbClr val="FF3300"/>
                </a:solidFill>
                <a:latin typeface="宋体" panose="02010600030101010101" pitchFamily="2" charset="-122"/>
              </a:rPr>
              <a:t>解决问题</a:t>
            </a:r>
            <a:r>
              <a:rPr lang="zh-CN" altLang="en-US" b="1">
                <a:latin typeface="宋体" panose="02010600030101010101" pitchFamily="2" charset="-122"/>
              </a:rPr>
              <a:t>的基本方法。</a:t>
            </a:r>
            <a:r>
              <a:rPr lang="zh-CN" altLang="en-US" b="1">
                <a:latin typeface="Times New Roman" panose="02020603050405020304" pitchFamily="18" charset="0"/>
              </a:rPr>
              <a:t> </a:t>
            </a:r>
          </a:p>
          <a:p>
            <a:pPr eaLnBrk="1" hangingPunct="1">
              <a:spcBef>
                <a:spcPct val="0"/>
              </a:spcBef>
            </a:pPr>
            <a:endParaRPr lang="zh-CN" altLang="en-US"/>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A5FA2C-9955-41AE-A285-2DADFBEDC2AB}" type="slidenum">
              <a:rPr lang="zh-CN" altLang="en-US" smtClean="0"/>
              <a:pPr/>
              <a:t>17</a:t>
            </a:fld>
            <a:endParaRPr lang="zh-CN" altLang="en-US"/>
          </a:p>
        </p:txBody>
      </p:sp>
    </p:spTree>
    <p:extLst>
      <p:ext uri="{BB962C8B-B14F-4D97-AF65-F5344CB8AC3E}">
        <p14:creationId xmlns:p14="http://schemas.microsoft.com/office/powerpoint/2010/main" val="2690922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zh-CN" altLang="en-US"/>
              <a:t>（录屏）</a:t>
            </a:r>
            <a:r>
              <a:rPr lang="zh-CN" altLang="en-US" b="1">
                <a:latin typeface="宋体" panose="02010600030101010101" pitchFamily="2" charset="-122"/>
              </a:rPr>
              <a:t>子程序（或函数）</a:t>
            </a:r>
            <a:r>
              <a:rPr lang="zh-CN" altLang="en-US" b="1">
                <a:solidFill>
                  <a:srgbClr val="FF0000"/>
                </a:solidFill>
                <a:latin typeface="宋体" panose="02010600030101010101" pitchFamily="2" charset="-122"/>
              </a:rPr>
              <a:t>直接调用自己</a:t>
            </a:r>
            <a:r>
              <a:rPr lang="zh-CN" altLang="en-US" b="1">
                <a:latin typeface="宋体" panose="02010600030101010101" pitchFamily="2" charset="-122"/>
              </a:rPr>
              <a:t>或通过一系列调用语句</a:t>
            </a:r>
            <a:r>
              <a:rPr lang="zh-CN" altLang="en-US" b="1">
                <a:solidFill>
                  <a:srgbClr val="FF0000"/>
                </a:solidFill>
                <a:latin typeface="宋体" panose="02010600030101010101" pitchFamily="2" charset="-122"/>
              </a:rPr>
              <a:t>间接调用自己</a:t>
            </a:r>
            <a:r>
              <a:rPr lang="zh-CN" altLang="en-US" b="1">
                <a:latin typeface="宋体" panose="02010600030101010101" pitchFamily="2" charset="-122"/>
              </a:rPr>
              <a:t>，称为递归。</a:t>
            </a:r>
          </a:p>
          <a:p>
            <a:pPr eaLnBrk="1" hangingPunct="1">
              <a:spcBef>
                <a:spcPct val="50000"/>
              </a:spcBef>
            </a:pPr>
            <a:r>
              <a:rPr lang="zh-CN" altLang="en-US" b="1">
                <a:latin typeface="宋体" panose="02010600030101010101" pitchFamily="2" charset="-122"/>
              </a:rPr>
              <a:t>递归是一种</a:t>
            </a:r>
            <a:r>
              <a:rPr lang="zh-CN" altLang="en-US" b="1">
                <a:solidFill>
                  <a:srgbClr val="FF3300"/>
                </a:solidFill>
                <a:latin typeface="宋体" panose="02010600030101010101" pitchFamily="2" charset="-122"/>
              </a:rPr>
              <a:t>描述问题</a:t>
            </a:r>
            <a:r>
              <a:rPr lang="zh-CN" altLang="en-US" b="1">
                <a:latin typeface="宋体" panose="02010600030101010101" pitchFamily="2" charset="-122"/>
              </a:rPr>
              <a:t>和</a:t>
            </a:r>
            <a:r>
              <a:rPr lang="zh-CN" altLang="en-US" b="1">
                <a:solidFill>
                  <a:srgbClr val="FF3300"/>
                </a:solidFill>
                <a:latin typeface="宋体" panose="02010600030101010101" pitchFamily="2" charset="-122"/>
              </a:rPr>
              <a:t>解决问题</a:t>
            </a:r>
            <a:r>
              <a:rPr lang="zh-CN" altLang="en-US" b="1">
                <a:latin typeface="宋体" panose="02010600030101010101" pitchFamily="2" charset="-122"/>
              </a:rPr>
              <a:t>的基本方法。</a:t>
            </a:r>
            <a:r>
              <a:rPr lang="zh-CN" altLang="en-US" b="1">
                <a:latin typeface="Times New Roman" panose="02020603050405020304" pitchFamily="18" charset="0"/>
              </a:rPr>
              <a:t> </a:t>
            </a:r>
          </a:p>
          <a:p>
            <a:pPr eaLnBrk="1" hangingPunct="1">
              <a:spcBef>
                <a:spcPct val="0"/>
              </a:spcBef>
            </a:pPr>
            <a:endParaRPr lang="zh-CN" altLang="en-US"/>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A5FA2C-9955-41AE-A285-2DADFBEDC2AB}" type="slidenum">
              <a:rPr lang="zh-CN" altLang="en-US" smtClean="0"/>
              <a:pPr/>
              <a:t>18</a:t>
            </a:fld>
            <a:endParaRPr lang="zh-CN" altLang="en-US"/>
          </a:p>
        </p:txBody>
      </p:sp>
    </p:spTree>
    <p:extLst>
      <p:ext uri="{BB962C8B-B14F-4D97-AF65-F5344CB8AC3E}">
        <p14:creationId xmlns:p14="http://schemas.microsoft.com/office/powerpoint/2010/main" val="42589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（录屏）比如，求</a:t>
            </a:r>
            <a:r>
              <a:rPr lang="en-US" altLang="zh-CN"/>
              <a:t>n!</a:t>
            </a:r>
            <a:r>
              <a:rPr lang="zh-CN" altLang="en-US"/>
              <a:t>，我们知道递归公式是</a:t>
            </a:r>
            <a:r>
              <a:rPr lang="en-US" altLang="zh-CN"/>
              <a:t>n*(n-1)!</a:t>
            </a:r>
            <a:r>
              <a:rPr lang="zh-CN" altLang="en-US"/>
              <a:t>，边界条件就是</a:t>
            </a:r>
            <a:r>
              <a:rPr lang="en-US" altLang="zh-CN"/>
              <a:t>n=0</a:t>
            </a:r>
            <a:r>
              <a:rPr lang="zh-CN" altLang="en-US"/>
              <a:t>的时候</a:t>
            </a:r>
            <a:r>
              <a:rPr lang="en-US" altLang="zh-CN"/>
              <a:t>,n!=1</a:t>
            </a:r>
            <a:r>
              <a:rPr lang="zh-CN" altLang="en-US"/>
              <a:t>，所以我们可以采用递归</a:t>
            </a:r>
            <a:r>
              <a:rPr lang="en-US" altLang="zh-CN"/>
              <a:t>2</a:t>
            </a:r>
            <a:r>
              <a:rPr lang="zh-CN" altLang="en-US"/>
              <a:t>要素描述阶乘函数的递归。那怎么用程序表示递归算法呢？以</a:t>
            </a:r>
            <a:r>
              <a:rPr lang="en-US" altLang="zh-CN"/>
              <a:t>C</a:t>
            </a:r>
            <a:r>
              <a:rPr lang="zh-CN" altLang="en-US"/>
              <a:t>语言为例，是顺序执行的，所以我们需要先给边界条件，再给递归关系式。</a:t>
            </a:r>
            <a:endParaRPr lang="en-US" altLang="zh-CN"/>
          </a:p>
          <a:p>
            <a:pPr eaLnBrk="1" hangingPunct="1">
              <a:spcBef>
                <a:spcPct val="0"/>
              </a:spcBef>
            </a:pPr>
            <a:r>
              <a:rPr kumimoji="1" lang="en-US" altLang="zh-CN" b="1">
                <a:latin typeface="Times New Roman" panose="02020603050405020304" pitchFamily="18" charset="0"/>
              </a:rPr>
              <a:t>int fact  ( int n )</a:t>
            </a:r>
          </a:p>
          <a:p>
            <a:pPr eaLnBrk="1" hangingPunct="1">
              <a:spcBef>
                <a:spcPct val="0"/>
              </a:spcBef>
            </a:pPr>
            <a:r>
              <a:rPr kumimoji="1" lang="en-US" altLang="zh-CN" b="1">
                <a:latin typeface="Times New Roman" panose="02020603050405020304" pitchFamily="18" charset="0"/>
              </a:rPr>
              <a:t>{</a:t>
            </a:r>
          </a:p>
          <a:p>
            <a:pPr eaLnBrk="1" hangingPunct="1">
              <a:lnSpc>
                <a:spcPct val="105000"/>
              </a:lnSpc>
              <a:spcBef>
                <a:spcPct val="0"/>
              </a:spcBef>
            </a:pPr>
            <a:r>
              <a:rPr kumimoji="1" lang="en-US" altLang="zh-CN" b="1">
                <a:latin typeface="Times New Roman" panose="02020603050405020304" pitchFamily="18" charset="0"/>
              </a:rPr>
              <a:t>    if ( n == 0 ) return 1;</a:t>
            </a:r>
          </a:p>
          <a:p>
            <a:pPr eaLnBrk="1" hangingPunct="1">
              <a:lnSpc>
                <a:spcPct val="105000"/>
              </a:lnSpc>
              <a:spcBef>
                <a:spcPct val="0"/>
              </a:spcBef>
            </a:pPr>
            <a:r>
              <a:rPr kumimoji="1" lang="en-US" altLang="zh-CN" b="1">
                <a:latin typeface="Times New Roman" panose="02020603050405020304" pitchFamily="18" charset="0"/>
              </a:rPr>
              <a:t>    else return  n * fact (n-1);</a:t>
            </a:r>
          </a:p>
          <a:p>
            <a:pPr eaLnBrk="1" hangingPunct="1">
              <a:lnSpc>
                <a:spcPct val="105000"/>
              </a:lnSpc>
              <a:spcBef>
                <a:spcPct val="0"/>
              </a:spcBef>
            </a:pPr>
            <a:r>
              <a:rPr kumimoji="1" lang="en-US" altLang="zh-CN" b="1">
                <a:latin typeface="Times New Roman" panose="02020603050405020304" pitchFamily="18" charset="0"/>
              </a:rPr>
              <a:t>}</a:t>
            </a:r>
          </a:p>
          <a:p>
            <a:pPr eaLnBrk="1" hangingPunct="1">
              <a:spcBef>
                <a:spcPct val="0"/>
              </a:spcBef>
            </a:pPr>
            <a:endParaRPr lang="en-US" altLang="zh-CN"/>
          </a:p>
          <a:p>
            <a:pPr eaLnBrk="1" hangingPunct="1">
              <a:spcBef>
                <a:spcPct val="0"/>
              </a:spcBef>
            </a:pPr>
            <a:endParaRPr lang="zh-CN" altLang="en-US"/>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742A43-C4D3-441C-B1F6-A3ED9F8A478F}" type="slidenum">
              <a:rPr lang="zh-CN" altLang="en-US" smtClean="0"/>
              <a:pPr/>
              <a:t>19</a:t>
            </a:fld>
            <a:endParaRPr lang="zh-CN" altLang="en-US"/>
          </a:p>
        </p:txBody>
      </p:sp>
    </p:spTree>
    <p:extLst>
      <p:ext uri="{BB962C8B-B14F-4D97-AF65-F5344CB8AC3E}">
        <p14:creationId xmlns:p14="http://schemas.microsoft.com/office/powerpoint/2010/main" val="4205935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（录屏）您知道这个递归程序运行过程中是如何求解吗？</a:t>
            </a:r>
            <a:endParaRPr lang="en-US" altLang="zh-CN"/>
          </a:p>
          <a:p>
            <a:pPr eaLnBrk="1" hangingPunct="1">
              <a:spcBef>
                <a:spcPct val="0"/>
              </a:spcBef>
            </a:pPr>
            <a:endParaRPr lang="zh-CN" altLang="en-US"/>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55A594-B524-42BB-899F-B82D8E842918}" type="slidenum">
              <a:rPr lang="zh-CN" altLang="en-US" smtClean="0"/>
              <a:pPr/>
              <a:t>20</a:t>
            </a:fld>
            <a:endParaRPr lang="zh-CN" altLang="en-US"/>
          </a:p>
        </p:txBody>
      </p:sp>
    </p:spTree>
    <p:extLst>
      <p:ext uri="{BB962C8B-B14F-4D97-AF65-F5344CB8AC3E}">
        <p14:creationId xmlns:p14="http://schemas.microsoft.com/office/powerpoint/2010/main" val="216206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（录屏）以</a:t>
            </a:r>
            <a:r>
              <a:rPr lang="en-US" altLang="zh-CN"/>
              <a:t>4!</a:t>
            </a:r>
            <a:r>
              <a:rPr lang="zh-CN" altLang="en-US"/>
              <a:t>为例我们看看程序是怎样执行并最终求得</a:t>
            </a:r>
            <a:r>
              <a:rPr lang="en-US" altLang="zh-CN"/>
              <a:t>4!</a:t>
            </a:r>
            <a:r>
              <a:rPr lang="zh-CN" altLang="en-US"/>
              <a:t>的值的。我们要求得</a:t>
            </a:r>
            <a:r>
              <a:rPr lang="en-US" altLang="zh-CN"/>
              <a:t>fact(4)</a:t>
            </a:r>
            <a:r>
              <a:rPr lang="zh-CN" altLang="en-US"/>
              <a:t>，实际上要通过</a:t>
            </a:r>
            <a:r>
              <a:rPr lang="en-US" altLang="zh-CN"/>
              <a:t>4*fact(3)</a:t>
            </a:r>
            <a:r>
              <a:rPr lang="zh-CN" altLang="en-US"/>
              <a:t>来求解，而</a:t>
            </a:r>
            <a:r>
              <a:rPr lang="en-US" altLang="zh-CN"/>
              <a:t>fact(3)</a:t>
            </a:r>
            <a:r>
              <a:rPr lang="zh-CN" altLang="en-US"/>
              <a:t>又是通过</a:t>
            </a:r>
            <a:r>
              <a:rPr lang="en-US" altLang="zh-CN"/>
              <a:t>3*fact(2)</a:t>
            </a:r>
            <a:r>
              <a:rPr lang="zh-CN" altLang="en-US"/>
              <a:t>求解。</a:t>
            </a:r>
            <a:r>
              <a:rPr lang="en-US" altLang="zh-CN"/>
              <a:t>Fact(2)=2*fact(1),fact(1)=1*fact(0)</a:t>
            </a:r>
            <a:r>
              <a:rPr lang="zh-CN" altLang="en-US"/>
              <a:t>，这时，</a:t>
            </a:r>
            <a:r>
              <a:rPr lang="en-US" altLang="zh-CN"/>
              <a:t>n=0</a:t>
            </a:r>
            <a:r>
              <a:rPr lang="zh-CN" altLang="en-US"/>
              <a:t>到达递归结束条件，直接返回</a:t>
            </a:r>
            <a:r>
              <a:rPr lang="en-US" altLang="zh-CN"/>
              <a:t>fact(0)</a:t>
            </a:r>
            <a:r>
              <a:rPr lang="zh-CN" altLang="en-US"/>
              <a:t>的值是</a:t>
            </a:r>
            <a:r>
              <a:rPr lang="en-US" altLang="zh-CN"/>
              <a:t>1</a:t>
            </a:r>
            <a:r>
              <a:rPr lang="zh-CN" altLang="en-US"/>
              <a:t>，回到他的调用函数</a:t>
            </a:r>
            <a:r>
              <a:rPr lang="en-US" altLang="zh-CN"/>
              <a:t>fact(1)</a:t>
            </a:r>
            <a:r>
              <a:rPr lang="zh-CN" altLang="en-US"/>
              <a:t>也就求得为</a:t>
            </a:r>
            <a:r>
              <a:rPr lang="en-US" altLang="zh-CN"/>
              <a:t>1,</a:t>
            </a:r>
            <a:r>
              <a:rPr lang="zh-CN" altLang="en-US"/>
              <a:t>又回到他的调用函数</a:t>
            </a:r>
            <a:r>
              <a:rPr lang="en-US" altLang="zh-CN"/>
              <a:t>2*fact</a:t>
            </a:r>
            <a:r>
              <a:rPr lang="zh-CN" altLang="en-US"/>
              <a:t>（</a:t>
            </a:r>
            <a:r>
              <a:rPr lang="en-US" altLang="zh-CN"/>
              <a:t>1</a:t>
            </a:r>
            <a:r>
              <a:rPr lang="zh-CN" altLang="en-US"/>
              <a:t>），求出了</a:t>
            </a:r>
            <a:r>
              <a:rPr lang="en-US" altLang="zh-CN"/>
              <a:t>fact(2)</a:t>
            </a:r>
            <a:r>
              <a:rPr lang="zh-CN" altLang="en-US"/>
              <a:t>的值为</a:t>
            </a:r>
            <a:r>
              <a:rPr lang="en-US" altLang="zh-CN"/>
              <a:t>2</a:t>
            </a:r>
            <a:r>
              <a:rPr lang="zh-CN" altLang="en-US"/>
              <a:t>，</a:t>
            </a:r>
            <a:r>
              <a:rPr lang="en-US" altLang="zh-CN"/>
              <a:t>fact(2)</a:t>
            </a:r>
            <a:r>
              <a:rPr lang="zh-CN" altLang="en-US"/>
              <a:t>是在</a:t>
            </a:r>
            <a:r>
              <a:rPr lang="en-US" altLang="zh-CN"/>
              <a:t>fact(3)</a:t>
            </a:r>
            <a:r>
              <a:rPr lang="zh-CN" altLang="en-US"/>
              <a:t>函数中调用的，因此可以求解出</a:t>
            </a:r>
            <a:r>
              <a:rPr lang="en-US" altLang="zh-CN"/>
              <a:t>fact(3)</a:t>
            </a:r>
            <a:r>
              <a:rPr lang="zh-CN" altLang="en-US"/>
              <a:t>的值为</a:t>
            </a:r>
            <a:r>
              <a:rPr lang="en-US" altLang="zh-CN"/>
              <a:t>3</a:t>
            </a:r>
            <a:r>
              <a:rPr lang="zh-CN" altLang="en-US"/>
              <a:t>*</a:t>
            </a:r>
            <a:r>
              <a:rPr lang="en-US" altLang="zh-CN"/>
              <a:t>fact(2)=3*2=6,</a:t>
            </a:r>
            <a:r>
              <a:rPr lang="zh-CN" altLang="en-US"/>
              <a:t>再回到调用函数求得</a:t>
            </a:r>
            <a:r>
              <a:rPr lang="en-US" altLang="zh-CN"/>
              <a:t>4*fact(3)=4*6=24</a:t>
            </a:r>
            <a:r>
              <a:rPr lang="zh-CN" altLang="en-US"/>
              <a:t>，所以</a:t>
            </a:r>
            <a:r>
              <a:rPr lang="en-US" altLang="zh-CN"/>
              <a:t>fact(4)</a:t>
            </a:r>
            <a:r>
              <a:rPr lang="zh-CN" altLang="en-US"/>
              <a:t>的值就是</a:t>
            </a:r>
            <a:r>
              <a:rPr lang="en-US" altLang="zh-CN"/>
              <a:t>24.</a:t>
            </a:r>
            <a:r>
              <a:rPr lang="zh-CN" altLang="en-US"/>
              <a:t>可以看出递归函数求解的过程就是逐渐将大问题分解成小问题的过程，而求值是回归求值，通过递归结束条件逐渐求解出小问题的解，最终求解出最大问题，也就原问题的解。</a:t>
            </a:r>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500022-E332-45C4-ADE6-70045C8AD29F}" type="slidenum">
              <a:rPr lang="zh-CN" altLang="en-US" smtClean="0"/>
              <a:pPr/>
              <a:t>21</a:t>
            </a:fld>
            <a:endParaRPr lang="zh-CN" altLang="en-US"/>
          </a:p>
        </p:txBody>
      </p:sp>
    </p:spTree>
    <p:extLst>
      <p:ext uri="{BB962C8B-B14F-4D97-AF65-F5344CB8AC3E}">
        <p14:creationId xmlns:p14="http://schemas.microsoft.com/office/powerpoint/2010/main" val="2260099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录屏）栈这一章我们已经了解到，函数调用就是通过栈来进行返回地址和参数传递等过程的，递归是逐层调用自己，所以实现也是通过栈来实现参数传递与解的值的传递的。因为函数调用涉及参数传递，返回地址保存等操作，而递归层层调用，造成效率比较低，</a:t>
            </a: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FB84CD-309D-442A-B6A0-8F0B415E4F39}" type="slidenum">
              <a:rPr lang="zh-CN" altLang="en-US" smtClean="0"/>
              <a:pPr/>
              <a:t>22</a:t>
            </a:fld>
            <a:endParaRPr lang="zh-CN" altLang="en-US"/>
          </a:p>
        </p:txBody>
      </p:sp>
    </p:spTree>
    <p:extLst>
      <p:ext uri="{BB962C8B-B14F-4D97-AF65-F5344CB8AC3E}">
        <p14:creationId xmlns:p14="http://schemas.microsoft.com/office/powerpoint/2010/main" val="1669112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zh-CN" altLang="en-US"/>
              <a:t>（录屏）</a:t>
            </a:r>
            <a:r>
              <a:rPr lang="zh-CN" altLang="en-US" b="1">
                <a:latin typeface="宋体" panose="02010600030101010101" pitchFamily="2" charset="-122"/>
              </a:rPr>
              <a:t>子程序（或函数）</a:t>
            </a:r>
            <a:r>
              <a:rPr lang="zh-CN" altLang="en-US" b="1">
                <a:solidFill>
                  <a:srgbClr val="FF0000"/>
                </a:solidFill>
                <a:latin typeface="宋体" panose="02010600030101010101" pitchFamily="2" charset="-122"/>
              </a:rPr>
              <a:t>直接调用自己</a:t>
            </a:r>
            <a:r>
              <a:rPr lang="zh-CN" altLang="en-US" b="1">
                <a:latin typeface="宋体" panose="02010600030101010101" pitchFamily="2" charset="-122"/>
              </a:rPr>
              <a:t>或通过一系列调用语句</a:t>
            </a:r>
            <a:r>
              <a:rPr lang="zh-CN" altLang="en-US" b="1">
                <a:solidFill>
                  <a:srgbClr val="FF0000"/>
                </a:solidFill>
                <a:latin typeface="宋体" panose="02010600030101010101" pitchFamily="2" charset="-122"/>
              </a:rPr>
              <a:t>间接调用自己</a:t>
            </a:r>
            <a:r>
              <a:rPr lang="zh-CN" altLang="en-US" b="1">
                <a:latin typeface="宋体" panose="02010600030101010101" pitchFamily="2" charset="-122"/>
              </a:rPr>
              <a:t>，称为递归。</a:t>
            </a:r>
          </a:p>
          <a:p>
            <a:pPr eaLnBrk="1" hangingPunct="1">
              <a:spcBef>
                <a:spcPct val="50000"/>
              </a:spcBef>
            </a:pPr>
            <a:r>
              <a:rPr lang="zh-CN" altLang="en-US" b="1">
                <a:latin typeface="宋体" panose="02010600030101010101" pitchFamily="2" charset="-122"/>
              </a:rPr>
              <a:t>递归是一种</a:t>
            </a:r>
            <a:r>
              <a:rPr lang="zh-CN" altLang="en-US" b="1">
                <a:solidFill>
                  <a:srgbClr val="FF3300"/>
                </a:solidFill>
                <a:latin typeface="宋体" panose="02010600030101010101" pitchFamily="2" charset="-122"/>
              </a:rPr>
              <a:t>描述问题</a:t>
            </a:r>
            <a:r>
              <a:rPr lang="zh-CN" altLang="en-US" b="1">
                <a:latin typeface="宋体" panose="02010600030101010101" pitchFamily="2" charset="-122"/>
              </a:rPr>
              <a:t>和</a:t>
            </a:r>
            <a:r>
              <a:rPr lang="zh-CN" altLang="en-US" b="1">
                <a:solidFill>
                  <a:srgbClr val="FF3300"/>
                </a:solidFill>
                <a:latin typeface="宋体" panose="02010600030101010101" pitchFamily="2" charset="-122"/>
              </a:rPr>
              <a:t>解决问题</a:t>
            </a:r>
            <a:r>
              <a:rPr lang="zh-CN" altLang="en-US" b="1">
                <a:latin typeface="宋体" panose="02010600030101010101" pitchFamily="2" charset="-122"/>
              </a:rPr>
              <a:t>的基本方法。</a:t>
            </a:r>
            <a:r>
              <a:rPr lang="zh-CN" altLang="en-US" b="1">
                <a:latin typeface="Times New Roman" panose="02020603050405020304" pitchFamily="18" charset="0"/>
              </a:rPr>
              <a:t> </a:t>
            </a:r>
          </a:p>
          <a:p>
            <a:pPr eaLnBrk="1" hangingPunct="1">
              <a:spcBef>
                <a:spcPct val="0"/>
              </a:spcBef>
            </a:pPr>
            <a:endParaRPr lang="zh-CN" altLang="en-US"/>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A5FA2C-9955-41AE-A285-2DADFBEDC2AB}" type="slidenum">
              <a:rPr lang="zh-CN" altLang="en-US" smtClean="0"/>
              <a:pPr/>
              <a:t>4</a:t>
            </a:fld>
            <a:endParaRPr lang="zh-CN" altLang="en-US"/>
          </a:p>
        </p:txBody>
      </p:sp>
    </p:spTree>
    <p:extLst>
      <p:ext uri="{BB962C8B-B14F-4D97-AF65-F5344CB8AC3E}">
        <p14:creationId xmlns:p14="http://schemas.microsoft.com/office/powerpoint/2010/main" val="3483306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（录屏）那么，能不能不用递归也能够对递归问题进行求解，使得执行效率更高呢？</a:t>
            </a:r>
          </a:p>
          <a:p>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9CABB3-F87C-4496-B19A-BF68BECEA173}" type="slidenum">
              <a:rPr lang="zh-CN" altLang="en-US" smtClean="0"/>
              <a:pPr/>
              <a:t>23</a:t>
            </a:fld>
            <a:endParaRPr lang="zh-CN" altLang="en-US"/>
          </a:p>
        </p:txBody>
      </p:sp>
    </p:spTree>
    <p:extLst>
      <p:ext uri="{BB962C8B-B14F-4D97-AF65-F5344CB8AC3E}">
        <p14:creationId xmlns:p14="http://schemas.microsoft.com/office/powerpoint/2010/main" val="966996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t>（录屏）当然可以，一种是分析问题，如果这个问题可以用非递归思想求解，就可以避免这个问题。另外一个就是模拟栈实现非递归算法，提高效率。实际上，不少递归问题本质上是尾递归，是可以不借助栈，直接改写成循环的，效率高且简洁。比如我们这里的</a:t>
            </a:r>
            <a:r>
              <a:rPr lang="en-US" altLang="zh-CN" dirty="0"/>
              <a:t>n!=n</a:t>
            </a:r>
            <a:r>
              <a:rPr lang="zh-CN" altLang="en-US" dirty="0"/>
              <a:t>*</a:t>
            </a:r>
            <a:r>
              <a:rPr lang="en-US" altLang="zh-CN" dirty="0"/>
              <a:t>(n-1)!</a:t>
            </a:r>
            <a:r>
              <a:rPr lang="zh-CN" altLang="en-US" dirty="0"/>
              <a:t>实际上</a:t>
            </a:r>
            <a:r>
              <a:rPr lang="en-US" altLang="zh-CN" b="1" dirty="0">
                <a:solidFill>
                  <a:srgbClr val="000000"/>
                </a:solidFill>
                <a:latin typeface="Times New Roman" panose="02020603050405020304" pitchFamily="18" charset="0"/>
              </a:rPr>
              <a:t>n! = n*(n-1)*(n-2)*….*1</a:t>
            </a:r>
            <a:endParaRPr lang="en-US" altLang="zh-CN" sz="1050" b="1" dirty="0">
              <a:latin typeface="Times New Roman" panose="02020603050405020304" pitchFamily="18" charset="0"/>
            </a:endParaRPr>
          </a:p>
          <a:p>
            <a:pPr>
              <a:defRPr/>
            </a:pPr>
            <a:r>
              <a:rPr lang="zh-CN" altLang="en-US" dirty="0"/>
              <a:t>所以我们可以用循环实现求</a:t>
            </a:r>
            <a:r>
              <a:rPr lang="en-US" altLang="zh-CN" dirty="0"/>
              <a:t>n!</a:t>
            </a:r>
            <a:r>
              <a:rPr lang="zh-CN" altLang="en-US"/>
              <a:t>的功能，避免了递归调用造成的效率低的问题。</a:t>
            </a:r>
            <a:endParaRPr lang="zh-CN" altLang="en-US" dirty="0"/>
          </a:p>
          <a:p>
            <a:pPr eaLnBrk="1" hangingPunct="1">
              <a:spcBef>
                <a:spcPct val="0"/>
              </a:spcBef>
              <a:defRPr/>
            </a:pPr>
            <a:endParaRPr lang="zh-CN" altLang="en-US" dirty="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E16EB6-3670-45ED-90AB-F303914A4E42}" type="slidenum">
              <a:rPr lang="zh-CN" altLang="en-US" smtClean="0"/>
              <a:pPr/>
              <a:t>24</a:t>
            </a:fld>
            <a:endParaRPr lang="zh-CN" altLang="en-US"/>
          </a:p>
        </p:txBody>
      </p:sp>
    </p:spTree>
    <p:extLst>
      <p:ext uri="{BB962C8B-B14F-4D97-AF65-F5344CB8AC3E}">
        <p14:creationId xmlns:p14="http://schemas.microsoft.com/office/powerpoint/2010/main" val="2989050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ea typeface="宋体" panose="02010600030101010101" pitchFamily="2" charset="-122"/>
              </a:rPr>
              <a:t>为什么称为递归分治？</a:t>
            </a:r>
          </a:p>
        </p:txBody>
      </p:sp>
    </p:spTree>
    <p:extLst>
      <p:ext uri="{BB962C8B-B14F-4D97-AF65-F5344CB8AC3E}">
        <p14:creationId xmlns:p14="http://schemas.microsoft.com/office/powerpoint/2010/main" val="1324083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D131380-D172-4480-8351-EE3E59D740D1}" type="slidenum">
              <a:rPr lang="en-US" altLang="zh-CN" smtClean="0"/>
              <a:pPr>
                <a:spcBef>
                  <a:spcPct val="0"/>
                </a:spcBef>
              </a:pPr>
              <a:t>33</a:t>
            </a:fld>
            <a:endParaRPr lang="en-US" altLang="zh-CN"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a typeface="新細明體" panose="02020500000000000000" pitchFamily="18" charset="-120"/>
            </a:endParaRPr>
          </a:p>
        </p:txBody>
      </p:sp>
    </p:spTree>
    <p:extLst>
      <p:ext uri="{BB962C8B-B14F-4D97-AF65-F5344CB8AC3E}">
        <p14:creationId xmlns:p14="http://schemas.microsoft.com/office/powerpoint/2010/main" val="2096487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3438851-C001-4552-BF2B-48593972A029}" type="slidenum">
              <a:rPr lang="en-US" altLang="zh-CN" smtClean="0"/>
              <a:pPr>
                <a:spcBef>
                  <a:spcPct val="0"/>
                </a:spcBef>
              </a:pPr>
              <a:t>38</a:t>
            </a:fld>
            <a:endParaRPr lang="en-US" altLang="zh-CN"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a typeface="新細明體" panose="02020500000000000000" pitchFamily="18" charset="-120"/>
            </a:endParaRPr>
          </a:p>
        </p:txBody>
      </p:sp>
    </p:spTree>
    <p:extLst>
      <p:ext uri="{BB962C8B-B14F-4D97-AF65-F5344CB8AC3E}">
        <p14:creationId xmlns:p14="http://schemas.microsoft.com/office/powerpoint/2010/main" val="366028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7A5695E-6AE6-44DD-AB32-E850234D066B}" type="slidenum">
              <a:rPr lang="en-US" altLang="zh-CN" smtClean="0"/>
              <a:pPr>
                <a:spcBef>
                  <a:spcPct val="0"/>
                </a:spcBef>
              </a:pPr>
              <a:t>44</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ea typeface="宋体" panose="02010600030101010101" pitchFamily="2" charset="-122"/>
              </a:rPr>
              <a:t>递归树方法证明计算复杂度</a:t>
            </a:r>
          </a:p>
        </p:txBody>
      </p:sp>
    </p:spTree>
    <p:extLst>
      <p:ext uri="{BB962C8B-B14F-4D97-AF65-F5344CB8AC3E}">
        <p14:creationId xmlns:p14="http://schemas.microsoft.com/office/powerpoint/2010/main" val="1277220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CA68C90-8386-4F82-A3E4-B669FD453439}" type="slidenum">
              <a:rPr lang="en-US" altLang="zh-CN" smtClean="0"/>
              <a:pPr>
                <a:spcBef>
                  <a:spcPct val="0"/>
                </a:spcBef>
              </a:pPr>
              <a:t>55</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ea typeface="新細明體" panose="02020500000000000000" pitchFamily="18" charset="-120"/>
              </a:rPr>
              <a:t>"Divide and conquer", Caesar's other famous quote "I came, I saw, I conquered"</a:t>
            </a:r>
          </a:p>
          <a:p>
            <a:pPr eaLnBrk="1" hangingPunct="1"/>
            <a:r>
              <a:rPr lang="en-US" altLang="zh-TW" smtClean="0">
                <a:latin typeface="Arial" panose="020B0604020202020204" pitchFamily="34" charset="0"/>
                <a:ea typeface="新細明體" panose="02020500000000000000" pitchFamily="18" charset="-120"/>
              </a:rPr>
              <a:t>Divide-and-conquer idea dates back to Julius Caesar.</a:t>
            </a:r>
          </a:p>
          <a:p>
            <a:pPr eaLnBrk="1" hangingPunct="1"/>
            <a:r>
              <a:rPr lang="en-US" altLang="zh-TW" smtClean="0">
                <a:latin typeface="Arial" panose="020B0604020202020204" pitchFamily="34" charset="0"/>
                <a:ea typeface="新細明體" panose="02020500000000000000" pitchFamily="18" charset="-120"/>
              </a:rPr>
              <a:t>Favorite war tactic was to divide an opposing army in two halves, and then assault one half with his entire force.</a:t>
            </a:r>
          </a:p>
          <a:p>
            <a:pPr eaLnBrk="1" hangingPunct="1"/>
            <a:endParaRPr lang="zh-TW" altLang="en-US" smtClean="0">
              <a:latin typeface="Arial" panose="020B0604020202020204" pitchFamily="34" charset="0"/>
              <a:ea typeface="新細明體" panose="02020500000000000000" pitchFamily="18" charset="-120"/>
            </a:endParaRPr>
          </a:p>
        </p:txBody>
      </p:sp>
    </p:spTree>
    <p:extLst>
      <p:ext uri="{BB962C8B-B14F-4D97-AF65-F5344CB8AC3E}">
        <p14:creationId xmlns:p14="http://schemas.microsoft.com/office/powerpoint/2010/main" val="4038882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zh-CN" altLang="en-US" smtClean="0"/>
              <a:t>（录屏）第二种方法叫迭代法。</a:t>
            </a:r>
            <a:r>
              <a:rPr lang="zh-CN" altLang="en-US" sz="3600" smtClean="0">
                <a:solidFill>
                  <a:srgbClr val="FF0000"/>
                </a:solidFill>
              </a:rPr>
              <a:t>思想</a:t>
            </a:r>
            <a:r>
              <a:rPr lang="en-US" altLang="zh-CN" sz="3600" smtClean="0">
                <a:solidFill>
                  <a:srgbClr val="FF0000"/>
                </a:solidFill>
              </a:rPr>
              <a:t>:</a:t>
            </a:r>
            <a:r>
              <a:rPr lang="zh-CN" altLang="en-US" sz="3600" smtClean="0"/>
              <a:t>模拟该递归关系执行过程，从而计算算法运行时间</a:t>
            </a:r>
          </a:p>
          <a:p>
            <a:pPr eaLnBrk="1" hangingPunct="1">
              <a:lnSpc>
                <a:spcPct val="90000"/>
              </a:lnSpc>
            </a:pPr>
            <a:r>
              <a:rPr lang="zh-CN" altLang="en-US" sz="3600" smtClean="0"/>
              <a:t>两种方法 </a:t>
            </a:r>
            <a:r>
              <a:rPr lang="en-US" altLang="zh-CN" sz="3600" smtClean="0"/>
              <a:t>(</a:t>
            </a:r>
            <a:r>
              <a:rPr lang="zh-CN" altLang="en-US" sz="2400" smtClean="0"/>
              <a:t>代数</a:t>
            </a:r>
            <a:r>
              <a:rPr lang="en-US" altLang="zh-CN" sz="2400" smtClean="0"/>
              <a:t>algebraic </a:t>
            </a:r>
            <a:r>
              <a:rPr lang="zh-CN" altLang="en-US" sz="2400" smtClean="0"/>
              <a:t>和几何</a:t>
            </a:r>
            <a:r>
              <a:rPr lang="en-US" altLang="zh-CN" sz="2400" smtClean="0"/>
              <a:t>geometrical</a:t>
            </a:r>
            <a:r>
              <a:rPr lang="en-US" altLang="zh-CN" sz="3600" smtClean="0"/>
              <a:t>)</a:t>
            </a:r>
          </a:p>
          <a:p>
            <a:pPr lvl="1" eaLnBrk="1" hangingPunct="1">
              <a:lnSpc>
                <a:spcPct val="90000"/>
              </a:lnSpc>
            </a:pPr>
            <a:r>
              <a:rPr lang="zh-CN" altLang="en-US" sz="3200" smtClean="0"/>
              <a:t>直接展开 </a:t>
            </a:r>
            <a:r>
              <a:rPr lang="en-US" altLang="zh-CN" sz="3200" smtClean="0"/>
              <a:t>(algebraic)</a:t>
            </a:r>
          </a:p>
          <a:p>
            <a:pPr lvl="1" eaLnBrk="1" hangingPunct="1">
              <a:lnSpc>
                <a:spcPct val="90000"/>
              </a:lnSpc>
            </a:pPr>
            <a:r>
              <a:rPr lang="zh-CN" altLang="en-US" sz="3200" smtClean="0"/>
              <a:t>递归树 </a:t>
            </a:r>
            <a:r>
              <a:rPr lang="en-US" altLang="zh-CN" sz="3200" smtClean="0"/>
              <a:t>(geometrical)</a:t>
            </a:r>
          </a:p>
          <a:p>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38D4A8-5220-4B99-BA0C-C250B6C56087}"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688749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（录屏）我们首先看看直接展开法，</a:t>
            </a:r>
            <a:r>
              <a:rPr lang="zh-CN" altLang="en-US" smtClean="0">
                <a:solidFill>
                  <a:srgbClr val="FF0000"/>
                </a:solidFill>
              </a:rPr>
              <a:t>方法</a:t>
            </a:r>
            <a:r>
              <a:rPr lang="en-US" altLang="zh-CN" smtClean="0"/>
              <a:t>:</a:t>
            </a:r>
            <a:r>
              <a:rPr lang="zh-CN" altLang="en-US" smtClean="0"/>
              <a:t>展开递归关系式并将该展开的递归关系式表达成</a:t>
            </a:r>
            <a:r>
              <a:rPr lang="zh-CN" altLang="en-US" smtClean="0">
                <a:solidFill>
                  <a:srgbClr val="FF0000"/>
                </a:solidFill>
              </a:rPr>
              <a:t>仅依赖于</a:t>
            </a:r>
            <a:r>
              <a:rPr lang="en-US" altLang="zh-CN" smtClean="0"/>
              <a:t>n</a:t>
            </a:r>
            <a:r>
              <a:rPr lang="zh-CN" altLang="en-US" smtClean="0"/>
              <a:t>和初始条件的各项之和的形式。</a:t>
            </a:r>
          </a:p>
          <a:p>
            <a:endParaRPr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5979D04-F1A4-464D-BCB1-49003E44D154}"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955464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无穷等比数列求和公式 </a:t>
            </a:r>
            <a:r>
              <a:rPr lang="en-US" altLang="zh-CN" smtClean="0"/>
              <a:t>Sn=a1/(1-q)</a:t>
            </a:r>
          </a:p>
          <a:p>
            <a:r>
              <a:rPr lang="zh-CN" altLang="en-US" smtClean="0"/>
              <a:t>（录屏）比如</a:t>
            </a:r>
            <a:r>
              <a:rPr lang="en-US" altLang="zh-CN" smtClean="0"/>
              <a:t>T(n)=n+3T(n/4)</a:t>
            </a:r>
            <a:r>
              <a:rPr lang="zh-CN" altLang="en-US" smtClean="0"/>
              <a:t>，采用直接展开，那么</a:t>
            </a:r>
            <a:r>
              <a:rPr lang="en-US" altLang="zh-CN" smtClean="0"/>
              <a:t>T(n/4)</a:t>
            </a:r>
            <a:r>
              <a:rPr lang="zh-CN" altLang="en-US" smtClean="0"/>
              <a:t>里面的</a:t>
            </a:r>
            <a:r>
              <a:rPr lang="en-US" altLang="zh-CN" smtClean="0"/>
              <a:t>n/4</a:t>
            </a:r>
            <a:r>
              <a:rPr lang="zh-CN" altLang="en-US" smtClean="0"/>
              <a:t>看成</a:t>
            </a:r>
            <a:r>
              <a:rPr lang="en-US" altLang="zh-CN" smtClean="0"/>
              <a:t>n</a:t>
            </a:r>
            <a:r>
              <a:rPr lang="zh-CN" altLang="en-US" smtClean="0"/>
              <a:t>，则继续展开为</a:t>
            </a:r>
            <a:r>
              <a:rPr lang="en-US" altLang="zh-CN" smtClean="0"/>
              <a:t>n/4+3T(n/4/4),</a:t>
            </a:r>
            <a:r>
              <a:rPr lang="zh-CN" altLang="en-US" smtClean="0"/>
              <a:t>其中</a:t>
            </a:r>
            <a:r>
              <a:rPr lang="en-US" altLang="zh-CN" smtClean="0"/>
              <a:t>T(n/16)</a:t>
            </a:r>
            <a:r>
              <a:rPr lang="zh-CN" altLang="en-US" smtClean="0"/>
              <a:t>又可以继续采用这个关系展开直到</a:t>
            </a:r>
            <a:r>
              <a:rPr lang="en-US" altLang="zh-CN" smtClean="0"/>
              <a:t>3^kT(n/4^k),</a:t>
            </a:r>
            <a:r>
              <a:rPr lang="zh-CN" altLang="en-US" smtClean="0"/>
              <a:t>这时</a:t>
            </a:r>
            <a:r>
              <a:rPr lang="en-US" altLang="zh-CN" smtClean="0"/>
              <a:t>k</a:t>
            </a:r>
            <a:r>
              <a:rPr lang="zh-CN" altLang="en-US" smtClean="0"/>
              <a:t>足够大，</a:t>
            </a:r>
            <a:r>
              <a:rPr lang="en-US" altLang="zh-CN" smtClean="0"/>
              <a:t>T(n/4^k)</a:t>
            </a:r>
            <a:r>
              <a:rPr lang="zh-CN" altLang="en-US" smtClean="0"/>
              <a:t>的</a:t>
            </a:r>
            <a:r>
              <a:rPr lang="en-US" altLang="zh-CN" smtClean="0"/>
              <a:t>n/4^k=1,k=lgn</a:t>
            </a:r>
            <a:r>
              <a:rPr lang="zh-CN" altLang="en-US" smtClean="0"/>
              <a:t>，</a:t>
            </a:r>
            <a:r>
              <a:rPr lang="en-US" altLang="zh-CN" smtClean="0"/>
              <a:t>T(n)&lt;=4n+O(n)=O(n)</a:t>
            </a:r>
            <a:r>
              <a:rPr lang="zh-CN" altLang="en-US" smtClean="0"/>
              <a:t>，这就是通过反复代入递归关系式，最后得到仅依赖</a:t>
            </a:r>
            <a:r>
              <a:rPr lang="en-US" altLang="zh-CN" smtClean="0"/>
              <a:t>n</a:t>
            </a:r>
            <a:r>
              <a:rPr lang="zh-CN" altLang="en-US" smtClean="0"/>
              <a:t>和初始条件的各项之和的形式，我们把这种方法称为直接展开的迭代法。</a:t>
            </a:r>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F775480-35E9-4DF8-B995-5B1C65016D20}"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27396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zh-CN" altLang="en-US"/>
              <a:t>（录屏）</a:t>
            </a:r>
            <a:r>
              <a:rPr lang="zh-CN" altLang="en-US" b="1">
                <a:latin typeface="宋体" panose="02010600030101010101" pitchFamily="2" charset="-122"/>
              </a:rPr>
              <a:t>子程序（或函数）</a:t>
            </a:r>
            <a:r>
              <a:rPr lang="zh-CN" altLang="en-US" b="1">
                <a:solidFill>
                  <a:srgbClr val="FF0000"/>
                </a:solidFill>
                <a:latin typeface="宋体" panose="02010600030101010101" pitchFamily="2" charset="-122"/>
              </a:rPr>
              <a:t>直接调用自己</a:t>
            </a:r>
            <a:r>
              <a:rPr lang="zh-CN" altLang="en-US" b="1">
                <a:latin typeface="宋体" panose="02010600030101010101" pitchFamily="2" charset="-122"/>
              </a:rPr>
              <a:t>或通过一系列调用语句</a:t>
            </a:r>
            <a:r>
              <a:rPr lang="zh-CN" altLang="en-US" b="1">
                <a:solidFill>
                  <a:srgbClr val="FF0000"/>
                </a:solidFill>
                <a:latin typeface="宋体" panose="02010600030101010101" pitchFamily="2" charset="-122"/>
              </a:rPr>
              <a:t>间接调用自己</a:t>
            </a:r>
            <a:r>
              <a:rPr lang="zh-CN" altLang="en-US" b="1">
                <a:latin typeface="宋体" panose="02010600030101010101" pitchFamily="2" charset="-122"/>
              </a:rPr>
              <a:t>，称为递归。</a:t>
            </a:r>
          </a:p>
          <a:p>
            <a:pPr eaLnBrk="1" hangingPunct="1">
              <a:spcBef>
                <a:spcPct val="50000"/>
              </a:spcBef>
            </a:pPr>
            <a:r>
              <a:rPr lang="zh-CN" altLang="en-US" b="1">
                <a:latin typeface="宋体" panose="02010600030101010101" pitchFamily="2" charset="-122"/>
              </a:rPr>
              <a:t>递归是一种</a:t>
            </a:r>
            <a:r>
              <a:rPr lang="zh-CN" altLang="en-US" b="1">
                <a:solidFill>
                  <a:srgbClr val="FF3300"/>
                </a:solidFill>
                <a:latin typeface="宋体" panose="02010600030101010101" pitchFamily="2" charset="-122"/>
              </a:rPr>
              <a:t>描述问题</a:t>
            </a:r>
            <a:r>
              <a:rPr lang="zh-CN" altLang="en-US" b="1">
                <a:latin typeface="宋体" panose="02010600030101010101" pitchFamily="2" charset="-122"/>
              </a:rPr>
              <a:t>和</a:t>
            </a:r>
            <a:r>
              <a:rPr lang="zh-CN" altLang="en-US" b="1">
                <a:solidFill>
                  <a:srgbClr val="FF3300"/>
                </a:solidFill>
                <a:latin typeface="宋体" panose="02010600030101010101" pitchFamily="2" charset="-122"/>
              </a:rPr>
              <a:t>解决问题</a:t>
            </a:r>
            <a:r>
              <a:rPr lang="zh-CN" altLang="en-US" b="1">
                <a:latin typeface="宋体" panose="02010600030101010101" pitchFamily="2" charset="-122"/>
              </a:rPr>
              <a:t>的基本方法。</a:t>
            </a:r>
            <a:r>
              <a:rPr lang="zh-CN" altLang="en-US" b="1">
                <a:latin typeface="Times New Roman" panose="02020603050405020304" pitchFamily="18" charset="0"/>
              </a:rPr>
              <a:t> </a:t>
            </a:r>
          </a:p>
          <a:p>
            <a:pPr eaLnBrk="1" hangingPunct="1">
              <a:spcBef>
                <a:spcPct val="0"/>
              </a:spcBef>
            </a:pPr>
            <a:endParaRPr lang="zh-CN" altLang="en-US"/>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A5FA2C-9955-41AE-A285-2DADFBEDC2AB}" type="slidenum">
              <a:rPr lang="zh-CN" altLang="en-US" smtClean="0"/>
              <a:pPr/>
              <a:t>5</a:t>
            </a:fld>
            <a:endParaRPr lang="zh-CN" altLang="en-US"/>
          </a:p>
        </p:txBody>
      </p:sp>
    </p:spTree>
    <p:extLst>
      <p:ext uri="{BB962C8B-B14F-4D97-AF65-F5344CB8AC3E}">
        <p14:creationId xmlns:p14="http://schemas.microsoft.com/office/powerpoint/2010/main" val="243051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buFont typeface="Wingdings" panose="05000000000000000000" pitchFamily="2" charset="2"/>
              <a:buChar char="u"/>
            </a:pPr>
            <a:r>
              <a:rPr lang="zh-CN" altLang="en-US" smtClean="0"/>
              <a:t>（录屏）迭代法的第二种是递归树。具体方法如下：画出该递归关系式的递归树；</a:t>
            </a:r>
          </a:p>
          <a:p>
            <a:pPr eaLnBrk="1" hangingPunct="1">
              <a:lnSpc>
                <a:spcPct val="90000"/>
              </a:lnSpc>
            </a:pPr>
            <a:r>
              <a:rPr lang="zh-CN" altLang="en-US" smtClean="0"/>
              <a:t>树中每个</a:t>
            </a:r>
            <a:r>
              <a:rPr lang="zh-CN" altLang="en-US" smtClean="0">
                <a:solidFill>
                  <a:srgbClr val="FF0000"/>
                </a:solidFill>
              </a:rPr>
              <a:t>节点</a:t>
            </a:r>
            <a:r>
              <a:rPr lang="zh-CN" altLang="en-US" smtClean="0"/>
              <a:t>都代表递归函数调用集合中</a:t>
            </a:r>
            <a:r>
              <a:rPr lang="zh-CN" altLang="en-US" smtClean="0">
                <a:solidFill>
                  <a:srgbClr val="FF0000"/>
                </a:solidFill>
              </a:rPr>
              <a:t>一个子问题的代价；</a:t>
            </a:r>
          </a:p>
          <a:p>
            <a:pPr eaLnBrk="1" hangingPunct="1">
              <a:lnSpc>
                <a:spcPct val="90000"/>
              </a:lnSpc>
            </a:pPr>
            <a:r>
              <a:rPr lang="zh-CN" altLang="en-US" smtClean="0">
                <a:solidFill>
                  <a:srgbClr val="FF0000"/>
                </a:solidFill>
              </a:rPr>
              <a:t>每一层的代价</a:t>
            </a:r>
            <a:r>
              <a:rPr lang="zh-CN" altLang="en-US" smtClean="0"/>
              <a:t>相加得到一个每层代价的集合；</a:t>
            </a:r>
          </a:p>
          <a:p>
            <a:pPr eaLnBrk="1" hangingPunct="1">
              <a:lnSpc>
                <a:spcPct val="90000"/>
              </a:lnSpc>
            </a:pPr>
            <a:r>
              <a:rPr lang="zh-CN" altLang="en-US" smtClean="0"/>
              <a:t>层代价相加得到</a:t>
            </a:r>
            <a:r>
              <a:rPr lang="zh-CN" altLang="en-US" smtClean="0">
                <a:solidFill>
                  <a:srgbClr val="FF0000"/>
                </a:solidFill>
              </a:rPr>
              <a:t>递归的总代价</a:t>
            </a:r>
            <a:r>
              <a:rPr lang="en-US" altLang="zh-CN" smtClean="0"/>
              <a:t>.</a:t>
            </a:r>
          </a:p>
          <a:p>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4069659-9C6E-426B-AAE7-4C9B11B9ADD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67997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（录屏）我们以</a:t>
            </a:r>
            <a:r>
              <a:rPr lang="en-US" altLang="zh-CN" smtClean="0"/>
              <a:t>T(n)=3T(n/4)+</a:t>
            </a:r>
            <a:r>
              <a:rPr lang="el-GR" altLang="zh-CN" smtClean="0"/>
              <a:t>Θ</a:t>
            </a:r>
            <a:r>
              <a:rPr lang="en-US" altLang="zh-CN" smtClean="0"/>
              <a:t>(n</a:t>
            </a:r>
            <a:r>
              <a:rPr lang="en-US" altLang="zh-CN" baseline="30000" smtClean="0"/>
              <a:t>2</a:t>
            </a:r>
            <a:r>
              <a:rPr lang="en-US" altLang="zh-CN" smtClean="0"/>
              <a:t>)</a:t>
            </a:r>
            <a:r>
              <a:rPr lang="zh-CN" altLang="en-US" smtClean="0"/>
              <a:t>为例，</a:t>
            </a:r>
            <a:r>
              <a:rPr lang="en-US" altLang="zh-CN" smtClean="0"/>
              <a:t>T(n)</a:t>
            </a:r>
            <a:r>
              <a:rPr lang="zh-CN" altLang="en-US" smtClean="0"/>
              <a:t>的代价是划分成</a:t>
            </a:r>
            <a:r>
              <a:rPr lang="en-US" altLang="zh-CN" smtClean="0"/>
              <a:t>3</a:t>
            </a:r>
            <a:r>
              <a:rPr lang="zh-CN" altLang="en-US" smtClean="0"/>
              <a:t>个</a:t>
            </a:r>
            <a:r>
              <a:rPr lang="en-US" altLang="zh-CN" smtClean="0"/>
              <a:t>T(n/4)</a:t>
            </a:r>
            <a:r>
              <a:rPr lang="zh-CN" altLang="en-US" smtClean="0"/>
              <a:t>的复杂度</a:t>
            </a:r>
            <a:r>
              <a:rPr lang="en-US" altLang="zh-CN" smtClean="0"/>
              <a:t>+cn^2</a:t>
            </a:r>
            <a:r>
              <a:rPr lang="zh-CN" altLang="en-US" smtClean="0"/>
              <a:t>，所以画出第一层和第二层递归树图图所示。对第二层的每一个子问题，也满足</a:t>
            </a:r>
            <a:r>
              <a:rPr lang="en-US" altLang="zh-CN" smtClean="0"/>
              <a:t>T(n)=3T(n/4)+</a:t>
            </a:r>
            <a:r>
              <a:rPr lang="el-GR" altLang="zh-CN" smtClean="0"/>
              <a:t>Θ</a:t>
            </a:r>
            <a:r>
              <a:rPr lang="en-US" altLang="zh-CN" smtClean="0"/>
              <a:t>(n</a:t>
            </a:r>
            <a:r>
              <a:rPr lang="en-US" altLang="zh-CN" baseline="30000" smtClean="0"/>
              <a:t>2</a:t>
            </a:r>
            <a:r>
              <a:rPr lang="en-US" altLang="zh-CN" smtClean="0"/>
              <a:t>)</a:t>
            </a:r>
            <a:r>
              <a:rPr lang="zh-CN" altLang="en-US" smtClean="0"/>
              <a:t>这个递归关系，因此划分成更小的子问</a:t>
            </a:r>
            <a:r>
              <a:rPr lang="en-US" altLang="zh-CN" smtClean="0"/>
              <a:t>3T(n/4^2)</a:t>
            </a:r>
            <a:r>
              <a:rPr lang="zh-CN" altLang="en-US" smtClean="0"/>
              <a:t>题和合并的</a:t>
            </a:r>
            <a:r>
              <a:rPr lang="en-US" altLang="zh-CN" smtClean="0"/>
              <a:t>c</a:t>
            </a:r>
            <a:r>
              <a:rPr lang="zh-CN" altLang="en-US" smtClean="0"/>
              <a:t>（</a:t>
            </a:r>
            <a:r>
              <a:rPr lang="en-US" altLang="zh-CN" smtClean="0"/>
              <a:t>n/4</a:t>
            </a:r>
            <a:r>
              <a:rPr lang="zh-CN" altLang="en-US" smtClean="0"/>
              <a:t>）</a:t>
            </a:r>
            <a:r>
              <a:rPr lang="en-US" altLang="zh-CN" smtClean="0"/>
              <a:t>^2</a:t>
            </a:r>
          </a:p>
          <a:p>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D9189B-A009-405D-A9B8-CA997F4D7D29}"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075082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（录屏）反复下去，直到每一个子问题都可以直接求解</a:t>
            </a:r>
            <a:r>
              <a:rPr lang="en-US" altLang="zh-CN" smtClean="0"/>
              <a:t>T(m)=T(1)</a:t>
            </a:r>
            <a:r>
              <a:rPr lang="zh-CN" altLang="en-US" smtClean="0"/>
              <a:t>，这时的</a:t>
            </a:r>
            <a:r>
              <a:rPr lang="en-US" altLang="zh-CN" smtClean="0"/>
              <a:t>n/4</a:t>
            </a:r>
            <a:r>
              <a:rPr lang="en-US" altLang="zh-CN" baseline="30000" smtClean="0"/>
              <a:t>k</a:t>
            </a:r>
            <a:r>
              <a:rPr lang="en-US" altLang="zh-CN" smtClean="0"/>
              <a:t>=1,k=log</a:t>
            </a:r>
            <a:r>
              <a:rPr lang="en-US" altLang="zh-CN" baseline="-25000" smtClean="0"/>
              <a:t>4</a:t>
            </a:r>
            <a:r>
              <a:rPr lang="en-US" altLang="zh-CN" smtClean="0"/>
              <a:t>n,</a:t>
            </a:r>
            <a:r>
              <a:rPr lang="zh-CN" altLang="en-US" smtClean="0"/>
              <a:t>所以最多</a:t>
            </a:r>
            <a:r>
              <a:rPr lang="en-US" altLang="zh-CN" smtClean="0"/>
              <a:t>k</a:t>
            </a:r>
            <a:r>
              <a:rPr lang="zh-CN" altLang="en-US" smtClean="0"/>
              <a:t>次，每个子问题就会足够小到可以直接求解。然后求解出每一层的开销，求和结果就是总的时间开销了。下面我们看看如何求解每一层的时间开销。</a:t>
            </a:r>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10F5226-5233-4ABA-9143-C42367D2ED7D}"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879549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zh-CN" altLang="en-US" smtClean="0"/>
              <a:t>（录屏）比如求第</a:t>
            </a:r>
            <a:r>
              <a:rPr lang="en-US" altLang="zh-CN" smtClean="0"/>
              <a:t>k</a:t>
            </a:r>
            <a:r>
              <a:rPr lang="zh-CN" altLang="en-US" smtClean="0"/>
              <a:t>层，第</a:t>
            </a:r>
            <a:r>
              <a:rPr lang="en-US" altLang="zh-CN" smtClean="0"/>
              <a:t>k</a:t>
            </a:r>
            <a:r>
              <a:rPr lang="zh-CN" altLang="en-US" smtClean="0"/>
              <a:t>层的每个子问题规模为 </a:t>
            </a:r>
            <a:r>
              <a:rPr lang="en-US" altLang="zh-CN" smtClean="0"/>
              <a:t>n/4</a:t>
            </a:r>
            <a:r>
              <a:rPr lang="en-US" altLang="zh-CN" baseline="30000" smtClean="0"/>
              <a:t>k</a:t>
            </a:r>
            <a:r>
              <a:rPr lang="en-US" altLang="zh-CN" smtClean="0"/>
              <a:t> </a:t>
            </a:r>
          </a:p>
          <a:p>
            <a:pPr eaLnBrk="1" hangingPunct="1">
              <a:lnSpc>
                <a:spcPct val="90000"/>
              </a:lnSpc>
            </a:pPr>
            <a:r>
              <a:rPr lang="zh-CN" altLang="en-US" smtClean="0"/>
              <a:t>第</a:t>
            </a:r>
            <a:r>
              <a:rPr lang="en-US" altLang="zh-CN" smtClean="0"/>
              <a:t>k</a:t>
            </a:r>
            <a:r>
              <a:rPr lang="zh-CN" altLang="en-US" smtClean="0"/>
              <a:t>层每个节点的代价为 </a:t>
            </a:r>
            <a:r>
              <a:rPr lang="en-US" altLang="zh-CN" smtClean="0"/>
              <a:t>c(n/4</a:t>
            </a:r>
            <a:r>
              <a:rPr lang="en-US" altLang="zh-CN" baseline="30000" smtClean="0"/>
              <a:t>k</a:t>
            </a:r>
            <a:r>
              <a:rPr lang="en-US" altLang="zh-CN" smtClean="0"/>
              <a:t>)</a:t>
            </a:r>
            <a:r>
              <a:rPr lang="en-US" altLang="zh-CN" baseline="30000" smtClean="0"/>
              <a:t>2</a:t>
            </a:r>
          </a:p>
          <a:p>
            <a:pPr eaLnBrk="1" hangingPunct="1">
              <a:lnSpc>
                <a:spcPct val="90000"/>
              </a:lnSpc>
            </a:pPr>
            <a:r>
              <a:rPr lang="zh-CN" altLang="en-US" smtClean="0"/>
              <a:t>第</a:t>
            </a:r>
            <a:r>
              <a:rPr lang="en-US" altLang="zh-CN" smtClean="0"/>
              <a:t>k</a:t>
            </a:r>
            <a:r>
              <a:rPr lang="zh-CN" altLang="en-US" smtClean="0"/>
              <a:t>层有</a:t>
            </a:r>
            <a:r>
              <a:rPr lang="en-US" altLang="zh-CN" smtClean="0"/>
              <a:t>3</a:t>
            </a:r>
            <a:r>
              <a:rPr lang="en-US" altLang="zh-CN" baseline="30000" smtClean="0"/>
              <a:t>k</a:t>
            </a:r>
            <a:r>
              <a:rPr lang="zh-CN" altLang="en-US" smtClean="0"/>
              <a:t>个节点</a:t>
            </a:r>
          </a:p>
          <a:p>
            <a:pPr eaLnBrk="1" hangingPunct="1">
              <a:lnSpc>
                <a:spcPct val="90000"/>
              </a:lnSpc>
            </a:pPr>
            <a:r>
              <a:rPr lang="zh-CN" altLang="en-US" smtClean="0"/>
              <a:t>每一层的代价为 </a:t>
            </a:r>
            <a:r>
              <a:rPr lang="en-US" altLang="zh-CN" smtClean="0"/>
              <a:t>3</a:t>
            </a:r>
            <a:r>
              <a:rPr lang="en-US" altLang="zh-CN" baseline="30000" smtClean="0"/>
              <a:t>k</a:t>
            </a:r>
            <a:r>
              <a:rPr lang="en-US" altLang="zh-CN" smtClean="0"/>
              <a:t>*c(n/4</a:t>
            </a:r>
            <a:r>
              <a:rPr lang="en-US" altLang="zh-CN" baseline="30000" smtClean="0"/>
              <a:t>k</a:t>
            </a:r>
            <a:r>
              <a:rPr lang="en-US" altLang="zh-CN" smtClean="0"/>
              <a:t>)</a:t>
            </a:r>
            <a:r>
              <a:rPr lang="en-US" altLang="zh-CN" baseline="30000" smtClean="0"/>
              <a:t>2</a:t>
            </a:r>
            <a:r>
              <a:rPr lang="en-US" altLang="zh-CN" smtClean="0"/>
              <a:t>=(3/16)</a:t>
            </a:r>
            <a:r>
              <a:rPr lang="en-US" altLang="zh-CN" baseline="30000" smtClean="0"/>
              <a:t>k</a:t>
            </a:r>
            <a:r>
              <a:rPr lang="en-US" altLang="zh-CN" smtClean="0"/>
              <a:t>cn</a:t>
            </a:r>
            <a:r>
              <a:rPr lang="en-US" altLang="zh-CN" baseline="30000" smtClean="0"/>
              <a:t>2</a:t>
            </a:r>
          </a:p>
          <a:p>
            <a:pPr eaLnBrk="1" hangingPunct="1">
              <a:lnSpc>
                <a:spcPct val="90000"/>
              </a:lnSpc>
            </a:pPr>
            <a:r>
              <a:rPr lang="zh-CN" altLang="en-US" smtClean="0"/>
              <a:t>该树有 </a:t>
            </a:r>
            <a:r>
              <a:rPr lang="en-US" altLang="zh-CN" smtClean="0"/>
              <a:t>log</a:t>
            </a:r>
            <a:r>
              <a:rPr lang="en-US" altLang="zh-CN" baseline="-25000" smtClean="0"/>
              <a:t>4</a:t>
            </a:r>
            <a:r>
              <a:rPr lang="en-US" altLang="zh-CN" smtClean="0"/>
              <a:t>n+1 </a:t>
            </a:r>
            <a:r>
              <a:rPr lang="zh-CN" altLang="en-US" smtClean="0"/>
              <a:t>层</a:t>
            </a:r>
          </a:p>
          <a:p>
            <a:pPr eaLnBrk="1" hangingPunct="1">
              <a:lnSpc>
                <a:spcPct val="90000"/>
              </a:lnSpc>
            </a:pPr>
            <a:r>
              <a:rPr lang="zh-CN" altLang="en-US" smtClean="0"/>
              <a:t>有 </a:t>
            </a:r>
            <a:r>
              <a:rPr lang="en-US" altLang="zh-CN" smtClean="0"/>
              <a:t>3</a:t>
            </a:r>
            <a:r>
              <a:rPr lang="en-US" altLang="zh-CN" baseline="30000" smtClean="0"/>
              <a:t>log</a:t>
            </a:r>
            <a:r>
              <a:rPr lang="en-US" altLang="zh-CN" baseline="5000" smtClean="0"/>
              <a:t>4</a:t>
            </a:r>
            <a:r>
              <a:rPr lang="en-US" altLang="zh-CN" baseline="30000" smtClean="0"/>
              <a:t>n</a:t>
            </a:r>
            <a:r>
              <a:rPr lang="en-US" altLang="zh-CN" smtClean="0"/>
              <a:t>=n</a:t>
            </a:r>
            <a:r>
              <a:rPr lang="en-US" altLang="zh-CN" baseline="30000" smtClean="0"/>
              <a:t>log</a:t>
            </a:r>
            <a:r>
              <a:rPr lang="en-US" altLang="zh-CN" baseline="5000" smtClean="0"/>
              <a:t>4</a:t>
            </a:r>
            <a:r>
              <a:rPr lang="en-US" altLang="zh-CN" baseline="30000" smtClean="0"/>
              <a:t>3</a:t>
            </a:r>
            <a:r>
              <a:rPr lang="zh-CN" altLang="en-US" smtClean="0"/>
              <a:t>个叶子节点</a:t>
            </a:r>
            <a:r>
              <a:rPr lang="en-US" altLang="zh-CN" smtClean="0"/>
              <a:t>,</a:t>
            </a:r>
            <a:r>
              <a:rPr lang="zh-CN" altLang="en-US" smtClean="0"/>
              <a:t>每个叶子节点代价为 </a:t>
            </a:r>
            <a:r>
              <a:rPr lang="el-GR" altLang="zh-CN" smtClean="0"/>
              <a:t>Θ</a:t>
            </a:r>
            <a:r>
              <a:rPr lang="en-US" altLang="zh-CN" smtClean="0"/>
              <a:t>(1)</a:t>
            </a:r>
          </a:p>
          <a:p>
            <a:r>
              <a:rPr lang="zh-CN" altLang="en-US" smtClean="0"/>
              <a:t>所以用求和公式计算得到</a:t>
            </a:r>
            <a:r>
              <a:rPr lang="en-US" altLang="zh-CN" smtClean="0"/>
              <a:t>O(n</a:t>
            </a:r>
            <a:r>
              <a:rPr lang="en-US" altLang="zh-CN" baseline="30000" smtClean="0"/>
              <a:t>2</a:t>
            </a:r>
            <a:r>
              <a:rPr lang="en-US" altLang="zh-CN" smtClean="0"/>
              <a:t>)</a:t>
            </a:r>
            <a:endParaRPr lang="zh-CN" altLang="en-US"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D197B6-EF34-4B4A-A644-D7BF4EDAA01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82799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5E7D95-9254-44B0-A5D2-F1C0E7CFFA9F}" type="slidenum">
              <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1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smtClean="0"/>
              <a:t>f(n)</a:t>
            </a:r>
            <a:r>
              <a:rPr lang="zh-CN" altLang="en-US" smtClean="0"/>
              <a:t>与</a:t>
            </a:r>
            <a:r>
              <a:rPr lang="en-US" altLang="zh-CN" smtClean="0"/>
              <a:t>nlogba</a:t>
            </a:r>
            <a:r>
              <a:rPr lang="zh-CN" altLang="en-US" smtClean="0"/>
              <a:t>大小关系分析</a:t>
            </a:r>
            <a:endParaRPr lang="en-US" altLang="zh-CN" smtClean="0"/>
          </a:p>
          <a:p>
            <a:pPr eaLnBrk="1" hangingPunct="1"/>
            <a:r>
              <a:rPr lang="zh-CN" altLang="en-US" smtClean="0"/>
              <a:t>（录屏）实际上，对于一些比较特殊的递归关系，有非常简单的公式可以快速求解值，我们称为主方法。对于形如</a:t>
            </a:r>
            <a:r>
              <a:rPr lang="en-US" altLang="zh-TW" smtClean="0">
                <a:cs typeface="新細明體"/>
              </a:rPr>
              <a:t>T(n) = aT(n/b) + f(n)</a:t>
            </a:r>
            <a:r>
              <a:rPr lang="en-US" altLang="zh-CN" smtClean="0">
                <a:ea typeface="新細明體"/>
                <a:cs typeface="新細明體"/>
              </a:rPr>
              <a:t>    </a:t>
            </a:r>
          </a:p>
          <a:p>
            <a:pPr eaLnBrk="1" hangingPunct="1"/>
            <a:r>
              <a:rPr lang="zh-CN" altLang="en-US" smtClean="0"/>
              <a:t>，如果满足</a:t>
            </a:r>
            <a:r>
              <a:rPr lang="en-US" altLang="zh-CN" smtClean="0">
                <a:ea typeface="新細明體"/>
                <a:cs typeface="新細明體"/>
              </a:rPr>
              <a:t>a</a:t>
            </a:r>
            <a:r>
              <a:rPr lang="en-US" altLang="zh-CN" smtClean="0">
                <a:ea typeface="新細明體"/>
                <a:cs typeface="Arial" panose="020B0604020202020204" pitchFamily="34" charset="0"/>
              </a:rPr>
              <a:t>≥1</a:t>
            </a:r>
            <a:r>
              <a:rPr lang="zh-CN" altLang="en-US" smtClean="0">
                <a:ea typeface="新細明體"/>
                <a:cs typeface="Arial" panose="020B0604020202020204" pitchFamily="34" charset="0"/>
              </a:rPr>
              <a:t>和</a:t>
            </a:r>
            <a:r>
              <a:rPr lang="en-US" altLang="zh-CN" smtClean="0">
                <a:ea typeface="新細明體"/>
                <a:cs typeface="Arial" panose="020B0604020202020204" pitchFamily="34" charset="0"/>
              </a:rPr>
              <a:t>b&gt;1</a:t>
            </a:r>
            <a:r>
              <a:rPr lang="zh-CN" altLang="en-US" smtClean="0">
                <a:ea typeface="新細明體"/>
                <a:cs typeface="Arial" panose="020B0604020202020204" pitchFamily="34" charset="0"/>
              </a:rPr>
              <a:t>是常数</a:t>
            </a:r>
            <a:r>
              <a:rPr lang="en-US" altLang="zh-CN" smtClean="0">
                <a:ea typeface="新細明體"/>
                <a:cs typeface="Arial" panose="020B0604020202020204" pitchFamily="34" charset="0"/>
              </a:rPr>
              <a:t>,f(n)</a:t>
            </a:r>
            <a:r>
              <a:rPr lang="zh-CN" altLang="en-US" smtClean="0">
                <a:ea typeface="新細明體"/>
                <a:cs typeface="Arial" panose="020B0604020202020204" pitchFamily="34" charset="0"/>
              </a:rPr>
              <a:t>是一个渐进正的函数，那么我们可以得到如下三种可能的渐进界。</a:t>
            </a:r>
            <a:endParaRPr lang="en-US" altLang="zh-CN" smtClean="0">
              <a:ea typeface="新細明體"/>
              <a:cs typeface="Arial" panose="020B0604020202020204" pitchFamily="34" charset="0"/>
            </a:endParaRPr>
          </a:p>
          <a:p>
            <a:pPr eaLnBrk="1" hangingPunct="1"/>
            <a:endParaRPr lang="zh-CN" altLang="en-US" smtClean="0"/>
          </a:p>
        </p:txBody>
      </p:sp>
    </p:spTree>
    <p:extLst>
      <p:ext uri="{BB962C8B-B14F-4D97-AF65-F5344CB8AC3E}">
        <p14:creationId xmlns:p14="http://schemas.microsoft.com/office/powerpoint/2010/main" val="3402936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123DE81-8847-4024-9263-2B0DF0335C81}"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0595855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（录屏）我们分析这个式子典型的满足主方法要求，其中</a:t>
            </a:r>
            <a:r>
              <a:rPr lang="en-US" altLang="zh-TW" smtClean="0">
                <a:cs typeface="新細明體"/>
              </a:rPr>
              <a:t>a=9, b=3, f(n)=n.</a:t>
            </a:r>
            <a:br>
              <a:rPr lang="en-US" altLang="zh-TW" smtClean="0">
                <a:cs typeface="新細明體"/>
              </a:rPr>
            </a:br>
            <a:r>
              <a:rPr lang="zh-CN" altLang="en-US" smtClean="0">
                <a:ea typeface="新細明體"/>
                <a:cs typeface="新細明體"/>
              </a:rPr>
              <a:t>根据应用第</a:t>
            </a:r>
            <a:r>
              <a:rPr lang="en-US" altLang="zh-CN" smtClean="0">
                <a:ea typeface="新細明體"/>
                <a:cs typeface="新細明體"/>
              </a:rPr>
              <a:t>1</a:t>
            </a:r>
            <a:r>
              <a:rPr lang="zh-CN" altLang="en-US" smtClean="0">
                <a:ea typeface="新細明體"/>
                <a:cs typeface="新細明體"/>
              </a:rPr>
              <a:t>条准则</a:t>
            </a:r>
            <a:r>
              <a:rPr lang="zh-TW" altLang="en-US" smtClean="0">
                <a:cs typeface="新細明體"/>
              </a:rPr>
              <a:t> </a:t>
            </a:r>
            <a:r>
              <a:rPr lang="en-US" altLang="zh-TW" smtClean="0">
                <a:cs typeface="新細明體"/>
              </a:rPr>
              <a:t>T(n)=Θ(n</a:t>
            </a:r>
            <a:r>
              <a:rPr lang="en-US" altLang="zh-TW" baseline="30000" smtClean="0">
                <a:cs typeface="新細明體"/>
              </a:rPr>
              <a:t>2</a:t>
            </a:r>
            <a:r>
              <a:rPr lang="en-US" altLang="zh-TW" smtClean="0">
                <a:cs typeface="新細明體"/>
              </a:rPr>
              <a:t>)</a:t>
            </a:r>
          </a:p>
          <a:p>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45245CE-95F2-4A83-B8A4-6EC665B58522}"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184355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BA149-863C-4C88-A749-D1AD4B21DBA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02086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（录屏）我们分析这个式子典型的满足主方法要求，</a:t>
            </a:r>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8D1BFA0-F8A5-4253-9961-6D9DC5210AE1}"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2139518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1219170"/>
            <a:r>
              <a:rPr lang="el-GR" altLang="zh-CN" sz="1200" dirty="0" smtClean="0">
                <a:solidFill>
                  <a:srgbClr val="000000"/>
                </a:solidFill>
                <a:latin typeface="微软雅黑" panose="020B0503020204020204" pitchFamily="34" charset="-122"/>
                <a:ea typeface="微软雅黑" panose="020B0503020204020204" pitchFamily="34" charset="-122"/>
              </a:rPr>
              <a:t>Θ</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en-US" altLang="zh-CN" sz="1200" dirty="0" err="1" smtClean="0">
                <a:solidFill>
                  <a:srgbClr val="000000"/>
                </a:solidFill>
                <a:latin typeface="微软雅黑" panose="020B0503020204020204" pitchFamily="34" charset="-122"/>
                <a:ea typeface="微软雅黑" panose="020B0503020204020204" pitchFamily="34" charset="-122"/>
              </a:rPr>
              <a:t>nlgn</a:t>
            </a:r>
            <a:r>
              <a:rPr lang="en-US" altLang="zh-CN" sz="1200" dirty="0" smtClean="0">
                <a:solidFill>
                  <a:srgbClr val="000000"/>
                </a:solidFill>
                <a:latin typeface="微软雅黑" panose="020B0503020204020204" pitchFamily="34" charset="-122"/>
                <a:ea typeface="微软雅黑" panose="020B0503020204020204" pitchFamily="34" charset="-122"/>
              </a:rPr>
              <a:t>)</a:t>
            </a:r>
            <a:endParaRPr lang="en-US" altLang="zh-CN" sz="1200" dirty="0">
              <a:solidFill>
                <a:srgbClr val="000000"/>
              </a:solidFill>
              <a:latin typeface="微软雅黑" panose="020B0503020204020204" pitchFamily="34" charset="-122"/>
              <a:ea typeface="微软雅黑" panose="020B0503020204020204" pitchFamily="34" charset="-122"/>
            </a:endParaRPr>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B8A2984-4DA0-49F0-A5D8-054F5EED25E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3377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zh-CN" altLang="en-US"/>
              <a:t>（录屏）</a:t>
            </a:r>
            <a:r>
              <a:rPr lang="zh-CN" altLang="en-US" b="1">
                <a:latin typeface="宋体" panose="02010600030101010101" pitchFamily="2" charset="-122"/>
              </a:rPr>
              <a:t>子程序（或函数）</a:t>
            </a:r>
            <a:r>
              <a:rPr lang="zh-CN" altLang="en-US" b="1">
                <a:solidFill>
                  <a:srgbClr val="FF0000"/>
                </a:solidFill>
                <a:latin typeface="宋体" panose="02010600030101010101" pitchFamily="2" charset="-122"/>
              </a:rPr>
              <a:t>直接调用自己</a:t>
            </a:r>
            <a:r>
              <a:rPr lang="zh-CN" altLang="en-US" b="1">
                <a:latin typeface="宋体" panose="02010600030101010101" pitchFamily="2" charset="-122"/>
              </a:rPr>
              <a:t>或通过一系列调用语句</a:t>
            </a:r>
            <a:r>
              <a:rPr lang="zh-CN" altLang="en-US" b="1">
                <a:solidFill>
                  <a:srgbClr val="FF0000"/>
                </a:solidFill>
                <a:latin typeface="宋体" panose="02010600030101010101" pitchFamily="2" charset="-122"/>
              </a:rPr>
              <a:t>间接调用自己</a:t>
            </a:r>
            <a:r>
              <a:rPr lang="zh-CN" altLang="en-US" b="1">
                <a:latin typeface="宋体" panose="02010600030101010101" pitchFamily="2" charset="-122"/>
              </a:rPr>
              <a:t>，称为递归。</a:t>
            </a:r>
          </a:p>
          <a:p>
            <a:pPr eaLnBrk="1" hangingPunct="1">
              <a:spcBef>
                <a:spcPct val="50000"/>
              </a:spcBef>
            </a:pPr>
            <a:r>
              <a:rPr lang="zh-CN" altLang="en-US" b="1">
                <a:latin typeface="宋体" panose="02010600030101010101" pitchFamily="2" charset="-122"/>
              </a:rPr>
              <a:t>递归是一种</a:t>
            </a:r>
            <a:r>
              <a:rPr lang="zh-CN" altLang="en-US" b="1">
                <a:solidFill>
                  <a:srgbClr val="FF3300"/>
                </a:solidFill>
                <a:latin typeface="宋体" panose="02010600030101010101" pitchFamily="2" charset="-122"/>
              </a:rPr>
              <a:t>描述问题</a:t>
            </a:r>
            <a:r>
              <a:rPr lang="zh-CN" altLang="en-US" b="1">
                <a:latin typeface="宋体" panose="02010600030101010101" pitchFamily="2" charset="-122"/>
              </a:rPr>
              <a:t>和</a:t>
            </a:r>
            <a:r>
              <a:rPr lang="zh-CN" altLang="en-US" b="1">
                <a:solidFill>
                  <a:srgbClr val="FF3300"/>
                </a:solidFill>
                <a:latin typeface="宋体" panose="02010600030101010101" pitchFamily="2" charset="-122"/>
              </a:rPr>
              <a:t>解决问题</a:t>
            </a:r>
            <a:r>
              <a:rPr lang="zh-CN" altLang="en-US" b="1">
                <a:latin typeface="宋体" panose="02010600030101010101" pitchFamily="2" charset="-122"/>
              </a:rPr>
              <a:t>的基本方法。</a:t>
            </a:r>
            <a:r>
              <a:rPr lang="zh-CN" altLang="en-US" b="1">
                <a:latin typeface="Times New Roman" panose="02020603050405020304" pitchFamily="18" charset="0"/>
              </a:rPr>
              <a:t> </a:t>
            </a:r>
          </a:p>
          <a:p>
            <a:pPr eaLnBrk="1" hangingPunct="1">
              <a:spcBef>
                <a:spcPct val="0"/>
              </a:spcBef>
            </a:pPr>
            <a:endParaRPr lang="zh-CN" altLang="en-US"/>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A5FA2C-9955-41AE-A285-2DADFBEDC2AB}" type="slidenum">
              <a:rPr lang="zh-CN" altLang="en-US" smtClean="0"/>
              <a:pPr/>
              <a:t>6</a:t>
            </a:fld>
            <a:endParaRPr lang="zh-CN" altLang="en-US"/>
          </a:p>
        </p:txBody>
      </p:sp>
    </p:spTree>
    <p:extLst>
      <p:ext uri="{BB962C8B-B14F-4D97-AF65-F5344CB8AC3E}">
        <p14:creationId xmlns:p14="http://schemas.microsoft.com/office/powerpoint/2010/main" val="34932772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CA4D3B8-A1CF-43AC-8DD7-5771D690B931}"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5397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p:spPr>
        <p:txBody>
          <a:bodyPr/>
          <a:lstStyle/>
          <a:p>
            <a:pPr eaLnBrk="1" hangingPunct="1"/>
            <a:r>
              <a:rPr lang="zh-CN" altLang="en-US" smtClean="0"/>
              <a:t>（录屏）</a:t>
            </a:r>
            <a:r>
              <a:rPr lang="zh-CN" altLang="en-US" smtClean="0">
                <a:solidFill>
                  <a:srgbClr val="FF0000"/>
                </a:solidFill>
              </a:rPr>
              <a:t>有序表</a:t>
            </a:r>
            <a:r>
              <a:rPr lang="zh-CN" altLang="en-US" smtClean="0"/>
              <a:t>：如果顺序表中的记录按关键字值有序</a:t>
            </a:r>
            <a:r>
              <a:rPr lang="zh-CN" altLang="pt-BR" smtClean="0"/>
              <a:t>，</a:t>
            </a:r>
          </a:p>
          <a:p>
            <a:pPr eaLnBrk="1" hangingPunct="1"/>
            <a:r>
              <a:rPr lang="zh-CN" altLang="en-US" smtClean="0"/>
              <a:t>即</a:t>
            </a:r>
            <a:r>
              <a:rPr lang="zh-CN" altLang="pt-BR" smtClean="0"/>
              <a:t>：</a:t>
            </a:r>
            <a:r>
              <a:rPr lang="pt-BR" altLang="zh-CN" smtClean="0">
                <a:latin typeface="Times New Roman" panose="02020603050405020304" pitchFamily="18" charset="0"/>
              </a:rPr>
              <a:t>R[i].key≤R[i+1].key</a:t>
            </a:r>
            <a:r>
              <a:rPr lang="zh-CN" altLang="pt-BR" smtClean="0">
                <a:latin typeface="Times New Roman" panose="02020603050405020304" pitchFamily="18" charset="0"/>
              </a:rPr>
              <a:t>（或</a:t>
            </a:r>
            <a:r>
              <a:rPr lang="pt-BR" altLang="zh-CN" smtClean="0">
                <a:latin typeface="Times New Roman" panose="02020603050405020304" pitchFamily="18" charset="0"/>
              </a:rPr>
              <a:t>R[i].key≥R[i+1].key</a:t>
            </a:r>
            <a:r>
              <a:rPr lang="zh-CN" altLang="pt-BR" smtClean="0">
                <a:latin typeface="Times New Roman" panose="02020603050405020304" pitchFamily="18" charset="0"/>
              </a:rPr>
              <a:t>），</a:t>
            </a:r>
          </a:p>
          <a:p>
            <a:pPr eaLnBrk="1" hangingPunct="1"/>
            <a:r>
              <a:rPr lang="pt-BR" altLang="zh-CN" smtClean="0">
                <a:latin typeface="Times New Roman" panose="02020603050405020304" pitchFamily="18" charset="0"/>
              </a:rPr>
              <a:t>i=1,2,…,n-1</a:t>
            </a:r>
            <a:r>
              <a:rPr lang="zh-CN" altLang="pt-BR" smtClean="0">
                <a:latin typeface="Times New Roman" panose="02020603050405020304" pitchFamily="18" charset="0"/>
              </a:rPr>
              <a:t>，则称</a:t>
            </a:r>
            <a:r>
              <a:rPr lang="zh-CN" altLang="en-US" smtClean="0"/>
              <a:t>顺序表</a:t>
            </a:r>
            <a:r>
              <a:rPr lang="zh-CN" altLang="pt-BR" smtClean="0">
                <a:latin typeface="Times New Roman" panose="02020603050405020304" pitchFamily="18" charset="0"/>
              </a:rPr>
              <a:t>为</a:t>
            </a:r>
            <a:r>
              <a:rPr lang="zh-CN" altLang="pt-BR" smtClean="0">
                <a:solidFill>
                  <a:srgbClr val="FF0000"/>
                </a:solidFill>
                <a:latin typeface="Times New Roman" panose="02020603050405020304" pitchFamily="18" charset="0"/>
              </a:rPr>
              <a:t>有序表</a:t>
            </a:r>
            <a:r>
              <a:rPr lang="zh-CN" altLang="pt-BR" smtClean="0">
                <a:latin typeface="Times New Roman" panose="02020603050405020304" pitchFamily="18" charset="0"/>
              </a:rPr>
              <a:t> 。</a:t>
            </a:r>
          </a:p>
        </p:txBody>
      </p:sp>
      <p:sp>
        <p:nvSpPr>
          <p:cNvPr id="1843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B199940-45D9-4BB3-A337-7B01B5D16ECB}"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73</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46014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p:spPr>
        <p:txBody>
          <a:bodyPr/>
          <a:lstStyle/>
          <a:p>
            <a:pPr eaLnBrk="1" hangingPunct="1"/>
            <a:r>
              <a:rPr lang="zh-CN" altLang="en-US" smtClean="0"/>
              <a:t>（录屏）</a:t>
            </a:r>
            <a:r>
              <a:rPr lang="zh-CN" altLang="pt-BR" smtClean="0">
                <a:solidFill>
                  <a:srgbClr val="FF0000"/>
                </a:solidFill>
              </a:rPr>
              <a:t>查找过程</a:t>
            </a:r>
            <a:r>
              <a:rPr lang="zh-CN" altLang="pt-BR" smtClean="0"/>
              <a:t>：</a:t>
            </a:r>
            <a:r>
              <a:rPr lang="zh-CN" altLang="en-US" smtClean="0"/>
              <a:t>将待查关键字与有序表中间位置的记录进行比较，若相等，查找成功，若小于，则只可能在有序表的前半部分，若大于则只可能在有序表的后半部分，因此，经过一次比较，就将查找范围缩小一半，这样一直进行下去直到找到所需记录或记录不在查找表中。 </a:t>
            </a:r>
          </a:p>
          <a:p>
            <a:endParaRPr lang="zh-CN" altLang="en-US" smtClean="0"/>
          </a:p>
        </p:txBody>
      </p:sp>
      <p:sp>
        <p:nvSpPr>
          <p:cNvPr id="20484"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4389C4-DF44-4544-905E-B66A1E86A21B}"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74</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03662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p:spPr>
        <p:txBody>
          <a:bodyPr/>
          <a:lstStyle/>
          <a:p>
            <a:r>
              <a:rPr lang="zh-CN" altLang="en-US" smtClean="0"/>
              <a:t>（录屏）根据算法步骤写出代码。参数</a:t>
            </a:r>
            <a:r>
              <a:rPr lang="en-US" altLang="zh-CN" smtClean="0"/>
              <a:t>SL</a:t>
            </a:r>
            <a:r>
              <a:rPr lang="zh-CN" altLang="en-US" smtClean="0"/>
              <a:t>是存储有序查找表的首地址，</a:t>
            </a:r>
            <a:r>
              <a:rPr lang="en-US" altLang="zh-CN" smtClean="0"/>
              <a:t>key</a:t>
            </a:r>
            <a:r>
              <a:rPr lang="zh-CN" altLang="en-US" smtClean="0"/>
              <a:t>是待查找关键字，</a:t>
            </a:r>
            <a:r>
              <a:rPr lang="en-US" altLang="zh-CN" smtClean="0"/>
              <a:t>n</a:t>
            </a:r>
            <a:r>
              <a:rPr lang="zh-CN" altLang="en-US" smtClean="0"/>
              <a:t>是查找表长度。</a:t>
            </a:r>
            <a:r>
              <a:rPr lang="en-US" altLang="zh-CN" smtClean="0"/>
              <a:t>Low,high</a:t>
            </a:r>
            <a:r>
              <a:rPr lang="zh-CN" altLang="en-US" smtClean="0"/>
              <a:t>分别初始化指向数组第一个和最后</a:t>
            </a:r>
            <a:r>
              <a:rPr lang="en-US" altLang="zh-CN" smtClean="0"/>
              <a:t>1</a:t>
            </a:r>
            <a:r>
              <a:rPr lang="zh-CN" altLang="en-US" smtClean="0"/>
              <a:t>个数据，只要</a:t>
            </a:r>
            <a:r>
              <a:rPr lang="en-US" altLang="zh-CN" smtClean="0"/>
              <a:t>low&lt;=high</a:t>
            </a:r>
            <a:r>
              <a:rPr lang="zh-CN" altLang="en-US" smtClean="0"/>
              <a:t>，那么循环的做下面操作：</a:t>
            </a:r>
            <a:r>
              <a:rPr lang="en-US" altLang="zh-CN" smtClean="0"/>
              <a:t>mid=(low+high)/2</a:t>
            </a:r>
            <a:r>
              <a:rPr lang="zh-CN" altLang="en-US" smtClean="0"/>
              <a:t>，然</a:t>
            </a:r>
            <a:r>
              <a:rPr lang="en-US" altLang="zh-CN" smtClean="0"/>
              <a:t>mid</a:t>
            </a:r>
            <a:r>
              <a:rPr lang="zh-CN" altLang="en-US" smtClean="0"/>
              <a:t>指向待查找范围的中间位置，然后中间位置数据的关键字和待查找关键字比较，如果相等则找到，否则，如果中间位置的关键字更小，那么待查找数据在右边部分，否则在左边部分，因此修改查找范围，继续查找。</a:t>
            </a:r>
          </a:p>
        </p:txBody>
      </p:sp>
      <p:sp>
        <p:nvSpPr>
          <p:cNvPr id="2355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E01577E-047A-4F10-87B4-6093EF9634DB}"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506866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比如，我们有一种采用分治递归算法实现的排序算法：</a:t>
            </a:r>
            <a:r>
              <a:rPr lang="en-US" altLang="zh-CN" smtClean="0"/>
              <a:t>2</a:t>
            </a:r>
            <a:r>
              <a:rPr lang="zh-CN" altLang="en-US" smtClean="0"/>
              <a:t>路归并排序，分析他的时间复杂度为，您能够想到什么方法求出复杂度的解呢？</a:t>
            </a: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1163DAC-7DB7-4820-AC0F-73A26B45DB4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774930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C2C3A-D429-4962-85A6-1A1259B1B714}" type="slidenum">
              <a:rPr lang="en-US" altLang="zh-CN"/>
              <a:pPr/>
              <a:t>78</a:t>
            </a:fld>
            <a:endParaRPr lang="en-US" altLang="zh-CN"/>
          </a:p>
        </p:txBody>
      </p:sp>
      <p:sp>
        <p:nvSpPr>
          <p:cNvPr id="164866" name="Rectangle 2"/>
          <p:cNvSpPr>
            <a:spLocks noGrp="1" noRot="1" noChangeAspect="1" noChangeArrowheads="1" noTextEdit="1"/>
          </p:cNvSpPr>
          <p:nvPr>
            <p:ph type="sldImg"/>
          </p:nvPr>
        </p:nvSpPr>
        <p:spPr>
          <a:xfrm>
            <a:off x="384175" y="682625"/>
            <a:ext cx="6096000" cy="3429000"/>
          </a:xfrm>
          <a:ln/>
        </p:spPr>
      </p:sp>
      <p:sp>
        <p:nvSpPr>
          <p:cNvPr id="164867" name="Rectangle 3"/>
          <p:cNvSpPr>
            <a:spLocks noGrp="1" noChangeArrowheads="1"/>
          </p:cNvSpPr>
          <p:nvPr>
            <p:ph type="body" idx="1"/>
          </p:nvPr>
        </p:nvSpPr>
        <p:spPr>
          <a:xfrm>
            <a:off x="914400" y="4340225"/>
            <a:ext cx="5029200" cy="4121150"/>
          </a:xfrm>
        </p:spPr>
        <p:txBody>
          <a:bodyPr lIns="93378" tIns="46690" rIns="93378" bIns="46690"/>
          <a:lstStyle/>
          <a:p>
            <a:endParaRPr lang="zh-TW" altLang="en-US">
              <a:ea typeface="新細明體" panose="02020500000000000000" pitchFamily="18" charset="-120"/>
            </a:endParaRPr>
          </a:p>
        </p:txBody>
      </p:sp>
    </p:spTree>
    <p:extLst>
      <p:ext uri="{BB962C8B-B14F-4D97-AF65-F5344CB8AC3E}">
        <p14:creationId xmlns:p14="http://schemas.microsoft.com/office/powerpoint/2010/main" val="3321256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555B94-AE10-40D2-B40D-2EFB5E99A137}" type="slidenum">
              <a:rPr lang="en-US" altLang="zh-CN"/>
              <a:pPr/>
              <a:t>79</a:t>
            </a:fld>
            <a:endParaRPr lang="en-US" altLang="zh-CN"/>
          </a:p>
        </p:txBody>
      </p:sp>
      <p:sp>
        <p:nvSpPr>
          <p:cNvPr id="73730" name="Rectangle 2"/>
          <p:cNvSpPr>
            <a:spLocks noGrp="1" noRot="1" noChangeAspect="1" noChangeArrowheads="1" noTextEdit="1"/>
          </p:cNvSpPr>
          <p:nvPr>
            <p:ph type="sldImg"/>
          </p:nvPr>
        </p:nvSpPr>
        <p:spPr>
          <a:xfrm>
            <a:off x="384175" y="682625"/>
            <a:ext cx="6096000" cy="3429000"/>
          </a:xfrm>
          <a:ln/>
        </p:spPr>
      </p:sp>
      <p:sp>
        <p:nvSpPr>
          <p:cNvPr id="73731" name="Rectangle 3"/>
          <p:cNvSpPr>
            <a:spLocks noGrp="1" noChangeArrowheads="1"/>
          </p:cNvSpPr>
          <p:nvPr>
            <p:ph type="body" idx="1"/>
          </p:nvPr>
        </p:nvSpPr>
        <p:spPr>
          <a:xfrm>
            <a:off x="914400" y="4340225"/>
            <a:ext cx="5029200" cy="4121150"/>
          </a:xfrm>
        </p:spPr>
        <p:txBody>
          <a:bodyPr lIns="93378" tIns="46690" rIns="93378" bIns="46690"/>
          <a:lstStyle/>
          <a:p>
            <a:r>
              <a:rPr lang="zh-CN" altLang="en-US">
                <a:ea typeface="新細明體" panose="02020500000000000000" pitchFamily="18" charset="-120"/>
              </a:rPr>
              <a:t>福尔莫斯和洛伊曼的笑话</a:t>
            </a:r>
          </a:p>
        </p:txBody>
      </p:sp>
    </p:spTree>
    <p:extLst>
      <p:ext uri="{BB962C8B-B14F-4D97-AF65-F5344CB8AC3E}">
        <p14:creationId xmlns:p14="http://schemas.microsoft.com/office/powerpoint/2010/main" val="17550906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7F264-BD73-4E1A-B833-42A940166DF9}" type="slidenum">
              <a:rPr lang="en-US" altLang="zh-CN"/>
              <a:pPr/>
              <a:t>81</a:t>
            </a:fld>
            <a:endParaRPr lang="en-US" altLang="zh-CN"/>
          </a:p>
        </p:txBody>
      </p:sp>
      <p:sp>
        <p:nvSpPr>
          <p:cNvPr id="75778" name="Rectangle 2"/>
          <p:cNvSpPr>
            <a:spLocks noGrp="1" noRot="1" noChangeAspect="1" noChangeArrowheads="1" noTextEdit="1"/>
          </p:cNvSpPr>
          <p:nvPr>
            <p:ph type="sldImg"/>
          </p:nvPr>
        </p:nvSpPr>
        <p:spPr>
          <a:xfrm>
            <a:off x="384175" y="682625"/>
            <a:ext cx="6096000" cy="3429000"/>
          </a:xfrm>
          <a:ln/>
        </p:spPr>
      </p:sp>
      <p:sp>
        <p:nvSpPr>
          <p:cNvPr id="75779" name="Rectangle 3"/>
          <p:cNvSpPr>
            <a:spLocks noGrp="1" noChangeArrowheads="1"/>
          </p:cNvSpPr>
          <p:nvPr>
            <p:ph type="body" idx="1"/>
          </p:nvPr>
        </p:nvSpPr>
        <p:spPr>
          <a:xfrm>
            <a:off x="914400" y="4340225"/>
            <a:ext cx="5029200" cy="4121150"/>
          </a:xfrm>
        </p:spPr>
        <p:txBody>
          <a:bodyPr lIns="93378" tIns="46690" rIns="93378" bIns="46690"/>
          <a:lstStyle/>
          <a:p>
            <a:endParaRPr lang="zh-TW" altLang="en-US">
              <a:ea typeface="新細明體" panose="02020500000000000000" pitchFamily="18" charset="-120"/>
            </a:endParaRPr>
          </a:p>
        </p:txBody>
      </p:sp>
    </p:spTree>
    <p:extLst>
      <p:ext uri="{BB962C8B-B14F-4D97-AF65-F5344CB8AC3E}">
        <p14:creationId xmlns:p14="http://schemas.microsoft.com/office/powerpoint/2010/main" val="3307156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DEDF6-D29A-455C-A2D9-BAB5059F0001}" type="slidenum">
              <a:rPr lang="en-US" altLang="zh-CN"/>
              <a:pPr/>
              <a:t>83</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xfrm>
            <a:off x="915988" y="4343400"/>
            <a:ext cx="5026025" cy="4114800"/>
          </a:xfrm>
        </p:spPr>
        <p:txBody>
          <a:bodyPr/>
          <a:lstStyle/>
          <a:p>
            <a:endParaRPr lang="zh-TW" altLang="en-US">
              <a:ea typeface="新細明體" panose="02020500000000000000" pitchFamily="18" charset="-120"/>
            </a:endParaRPr>
          </a:p>
        </p:txBody>
      </p:sp>
    </p:spTree>
    <p:extLst>
      <p:ext uri="{BB962C8B-B14F-4D97-AF65-F5344CB8AC3E}">
        <p14:creationId xmlns:p14="http://schemas.microsoft.com/office/powerpoint/2010/main" val="2266733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83ACD4-A718-4D2D-A98C-FE70CEC89CA7}" type="slidenum">
              <a:rPr lang="en-US" altLang="zh-CN"/>
              <a:pPr/>
              <a:t>84</a:t>
            </a:fld>
            <a:endParaRPr lang="en-US" altLang="zh-CN"/>
          </a:p>
        </p:txBody>
      </p:sp>
      <p:sp>
        <p:nvSpPr>
          <p:cNvPr id="81922" name="Rectangle 2"/>
          <p:cNvSpPr>
            <a:spLocks noGrp="1" noRot="1" noChangeAspect="1" noChangeArrowheads="1" noTextEdit="1"/>
          </p:cNvSpPr>
          <p:nvPr>
            <p:ph type="sldImg"/>
          </p:nvPr>
        </p:nvSpPr>
        <p:spPr>
          <a:xfrm>
            <a:off x="384175" y="682625"/>
            <a:ext cx="6096000" cy="3429000"/>
          </a:xfrm>
          <a:ln/>
        </p:spPr>
      </p:sp>
      <p:sp>
        <p:nvSpPr>
          <p:cNvPr id="81923" name="Rectangle 3"/>
          <p:cNvSpPr>
            <a:spLocks noGrp="1" noChangeArrowheads="1"/>
          </p:cNvSpPr>
          <p:nvPr>
            <p:ph type="body" idx="1"/>
          </p:nvPr>
        </p:nvSpPr>
        <p:spPr>
          <a:xfrm>
            <a:off x="914400" y="4340225"/>
            <a:ext cx="5029200" cy="4121150"/>
          </a:xfrm>
        </p:spPr>
        <p:txBody>
          <a:bodyPr lIns="93378" tIns="46690" rIns="93378" bIns="46690"/>
          <a:lstStyle/>
          <a:p>
            <a:endParaRPr lang="zh-TW" altLang="en-US">
              <a:ea typeface="新細明體" panose="02020500000000000000" pitchFamily="18" charset="-120"/>
            </a:endParaRPr>
          </a:p>
        </p:txBody>
      </p:sp>
    </p:spTree>
    <p:extLst>
      <p:ext uri="{BB962C8B-B14F-4D97-AF65-F5344CB8AC3E}">
        <p14:creationId xmlns:p14="http://schemas.microsoft.com/office/powerpoint/2010/main" val="1772204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zh-CN" altLang="en-US"/>
              <a:t>（录屏）</a:t>
            </a:r>
            <a:r>
              <a:rPr lang="zh-CN" altLang="en-US" b="1">
                <a:latin typeface="宋体" panose="02010600030101010101" pitchFamily="2" charset="-122"/>
              </a:rPr>
              <a:t>子程序（或函数）</a:t>
            </a:r>
            <a:r>
              <a:rPr lang="zh-CN" altLang="en-US" b="1">
                <a:solidFill>
                  <a:srgbClr val="FF0000"/>
                </a:solidFill>
                <a:latin typeface="宋体" panose="02010600030101010101" pitchFamily="2" charset="-122"/>
              </a:rPr>
              <a:t>直接调用自己</a:t>
            </a:r>
            <a:r>
              <a:rPr lang="zh-CN" altLang="en-US" b="1">
                <a:latin typeface="宋体" panose="02010600030101010101" pitchFamily="2" charset="-122"/>
              </a:rPr>
              <a:t>或通过一系列调用语句</a:t>
            </a:r>
            <a:r>
              <a:rPr lang="zh-CN" altLang="en-US" b="1">
                <a:solidFill>
                  <a:srgbClr val="FF0000"/>
                </a:solidFill>
                <a:latin typeface="宋体" panose="02010600030101010101" pitchFamily="2" charset="-122"/>
              </a:rPr>
              <a:t>间接调用自己</a:t>
            </a:r>
            <a:r>
              <a:rPr lang="zh-CN" altLang="en-US" b="1">
                <a:latin typeface="宋体" panose="02010600030101010101" pitchFamily="2" charset="-122"/>
              </a:rPr>
              <a:t>，称为递归。</a:t>
            </a:r>
          </a:p>
          <a:p>
            <a:pPr eaLnBrk="1" hangingPunct="1">
              <a:spcBef>
                <a:spcPct val="50000"/>
              </a:spcBef>
            </a:pPr>
            <a:r>
              <a:rPr lang="zh-CN" altLang="en-US" b="1">
                <a:latin typeface="宋体" panose="02010600030101010101" pitchFamily="2" charset="-122"/>
              </a:rPr>
              <a:t>递归是一种</a:t>
            </a:r>
            <a:r>
              <a:rPr lang="zh-CN" altLang="en-US" b="1">
                <a:solidFill>
                  <a:srgbClr val="FF3300"/>
                </a:solidFill>
                <a:latin typeface="宋体" panose="02010600030101010101" pitchFamily="2" charset="-122"/>
              </a:rPr>
              <a:t>描述问题</a:t>
            </a:r>
            <a:r>
              <a:rPr lang="zh-CN" altLang="en-US" b="1">
                <a:latin typeface="宋体" panose="02010600030101010101" pitchFamily="2" charset="-122"/>
              </a:rPr>
              <a:t>和</a:t>
            </a:r>
            <a:r>
              <a:rPr lang="zh-CN" altLang="en-US" b="1">
                <a:solidFill>
                  <a:srgbClr val="FF3300"/>
                </a:solidFill>
                <a:latin typeface="宋体" panose="02010600030101010101" pitchFamily="2" charset="-122"/>
              </a:rPr>
              <a:t>解决问题</a:t>
            </a:r>
            <a:r>
              <a:rPr lang="zh-CN" altLang="en-US" b="1">
                <a:latin typeface="宋体" panose="02010600030101010101" pitchFamily="2" charset="-122"/>
              </a:rPr>
              <a:t>的基本方法。</a:t>
            </a:r>
            <a:r>
              <a:rPr lang="zh-CN" altLang="en-US" b="1">
                <a:latin typeface="Times New Roman" panose="02020603050405020304" pitchFamily="18" charset="0"/>
              </a:rPr>
              <a:t> </a:t>
            </a:r>
          </a:p>
          <a:p>
            <a:pPr eaLnBrk="1" hangingPunct="1">
              <a:spcBef>
                <a:spcPct val="0"/>
              </a:spcBef>
            </a:pPr>
            <a:endParaRPr lang="zh-CN" altLang="en-US"/>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A5FA2C-9955-41AE-A285-2DADFBEDC2AB}" type="slidenum">
              <a:rPr lang="zh-CN" altLang="en-US" smtClean="0"/>
              <a:pPr/>
              <a:t>8</a:t>
            </a:fld>
            <a:endParaRPr lang="zh-CN" altLang="en-US"/>
          </a:p>
        </p:txBody>
      </p:sp>
    </p:spTree>
    <p:extLst>
      <p:ext uri="{BB962C8B-B14F-4D97-AF65-F5344CB8AC3E}">
        <p14:creationId xmlns:p14="http://schemas.microsoft.com/office/powerpoint/2010/main" val="4607401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88BAEF-7AE3-44DF-AA00-EDE20CB619EF}" type="slidenum">
              <a:rPr lang="en-US" altLang="zh-CN"/>
              <a:pPr/>
              <a:t>85</a:t>
            </a:fld>
            <a:endParaRPr lang="en-US" altLang="zh-CN"/>
          </a:p>
        </p:txBody>
      </p:sp>
      <p:sp>
        <p:nvSpPr>
          <p:cNvPr id="83970" name="Rectangle 2"/>
          <p:cNvSpPr>
            <a:spLocks noGrp="1" noRot="1" noChangeAspect="1" noChangeArrowheads="1" noTextEdit="1"/>
          </p:cNvSpPr>
          <p:nvPr>
            <p:ph type="sldImg"/>
          </p:nvPr>
        </p:nvSpPr>
        <p:spPr>
          <a:xfrm>
            <a:off x="384175" y="682625"/>
            <a:ext cx="6096000" cy="3429000"/>
          </a:xfrm>
          <a:ln/>
        </p:spPr>
      </p:sp>
      <p:sp>
        <p:nvSpPr>
          <p:cNvPr id="83971" name="Rectangle 3"/>
          <p:cNvSpPr>
            <a:spLocks noGrp="1" noChangeArrowheads="1"/>
          </p:cNvSpPr>
          <p:nvPr>
            <p:ph type="body" idx="1"/>
          </p:nvPr>
        </p:nvSpPr>
        <p:spPr>
          <a:xfrm>
            <a:off x="914400" y="4340225"/>
            <a:ext cx="5029200" cy="4121150"/>
          </a:xfrm>
        </p:spPr>
        <p:txBody>
          <a:bodyPr lIns="93378" tIns="46690" rIns="93378" bIns="46690"/>
          <a:lstStyle/>
          <a:p>
            <a:endParaRPr lang="zh-TW" altLang="en-US">
              <a:ea typeface="新細明體" panose="02020500000000000000" pitchFamily="18" charset="-120"/>
            </a:endParaRPr>
          </a:p>
        </p:txBody>
      </p:sp>
    </p:spTree>
    <p:extLst>
      <p:ext uri="{BB962C8B-B14F-4D97-AF65-F5344CB8AC3E}">
        <p14:creationId xmlns:p14="http://schemas.microsoft.com/office/powerpoint/2010/main" val="2013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fld id="{C2C1BE8E-0417-4E80-87C9-1DF779E6B989}" type="slidenum">
              <a:rPr lang="en-US" altLang="zh-CN" smtClean="0">
                <a:latin typeface="Times New Roman" pitchFamily="18" charset="0"/>
              </a:rPr>
              <a:pPr eaLnBrk="1" hangingPunct="1"/>
              <a:t>86</a:t>
            </a:fld>
            <a:endParaRPr lang="en-US" altLang="zh-CN" smtClean="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r>
              <a:rPr lang="zh-CN" altLang="en-US" smtClean="0"/>
              <a:t>并行思想</a:t>
            </a:r>
          </a:p>
        </p:txBody>
      </p:sp>
    </p:spTree>
    <p:extLst>
      <p:ext uri="{BB962C8B-B14F-4D97-AF65-F5344CB8AC3E}">
        <p14:creationId xmlns:p14="http://schemas.microsoft.com/office/powerpoint/2010/main" val="993152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eaLnBrk="1" fontAlgn="auto" hangingPunct="1">
              <a:spcBef>
                <a:spcPts val="0"/>
              </a:spcBef>
              <a:spcAft>
                <a:spcPts val="0"/>
              </a:spcAft>
              <a:defRPr/>
            </a:pPr>
            <a:fld id="{5FCE33C1-91AC-4A59-884F-0246805114A0}" type="slidenum">
              <a:rPr lang="zh-CN" altLang="en-US" smtClean="0">
                <a:solidFill>
                  <a:prstClr val="black"/>
                </a:solidFill>
                <a:latin typeface="等线" panose="020F0502020204030204"/>
                <a:ea typeface="等线" panose="02010600030101010101" pitchFamily="2" charset="-122"/>
              </a:rPr>
              <a:pPr eaLnBrk="1" fontAlgn="auto" hangingPunct="1">
                <a:spcBef>
                  <a:spcPts val="0"/>
                </a:spcBef>
                <a:spcAft>
                  <a:spcPts val="0"/>
                </a:spcAft>
                <a:defRPr/>
              </a:pPr>
              <a:t>87</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519227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eaLnBrk="1" fontAlgn="auto" hangingPunct="1">
              <a:spcBef>
                <a:spcPts val="0"/>
              </a:spcBef>
              <a:spcAft>
                <a:spcPts val="0"/>
              </a:spcAft>
              <a:defRPr/>
            </a:pPr>
            <a:fld id="{5FCE33C1-91AC-4A59-884F-0246805114A0}" type="slidenum">
              <a:rPr lang="zh-CN" altLang="en-US" smtClean="0">
                <a:solidFill>
                  <a:prstClr val="black"/>
                </a:solidFill>
                <a:latin typeface="等线" panose="020F0502020204030204"/>
                <a:ea typeface="等线" panose="02010600030101010101" pitchFamily="2" charset="-122"/>
              </a:rPr>
              <a:pPr eaLnBrk="1" fontAlgn="auto" hangingPunct="1">
                <a:spcBef>
                  <a:spcPts val="0"/>
                </a:spcBef>
                <a:spcAft>
                  <a:spcPts val="0"/>
                </a:spcAft>
                <a:defRPr/>
              </a:pPr>
              <a:t>88</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4315480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6C8D5-78BF-4E75-BB60-97E19F35E468}" type="slidenum">
              <a:rPr lang="en-US" altLang="zh-CN" smtClean="0"/>
              <a:pPr>
                <a:defRPr/>
              </a:pPr>
              <a:t>98</a:t>
            </a:fld>
            <a:endParaRPr lang="en-US" altLang="zh-CN"/>
          </a:p>
        </p:txBody>
      </p:sp>
    </p:spTree>
    <p:extLst>
      <p:ext uri="{BB962C8B-B14F-4D97-AF65-F5344CB8AC3E}">
        <p14:creationId xmlns:p14="http://schemas.microsoft.com/office/powerpoint/2010/main" val="223140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（录屏）比如这里</a:t>
            </a:r>
            <a:r>
              <a:rPr lang="zh-CN" altLang="en-US" b="1"/>
              <a:t>函数</a:t>
            </a:r>
            <a:r>
              <a:rPr lang="en-US" altLang="zh-CN" b="1"/>
              <a:t>A</a:t>
            </a:r>
            <a:r>
              <a:rPr lang="zh-CN" altLang="en-US" b="1"/>
              <a:t>中的语句直接调用了函数</a:t>
            </a:r>
            <a:r>
              <a:rPr lang="en-US" altLang="zh-CN" b="1"/>
              <a:t>A</a:t>
            </a:r>
            <a:r>
              <a:rPr lang="zh-CN" altLang="en-US" b="1"/>
              <a:t>本身，这叫做直接递归调用。 </a:t>
            </a:r>
          </a:p>
          <a:p>
            <a:pPr eaLnBrk="1" hangingPunct="1">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6C20C4-41E4-4498-B865-6B3DA14FE0E6}" type="slidenum">
              <a:rPr lang="zh-CN" altLang="en-US" smtClean="0"/>
              <a:pPr/>
              <a:t>9</a:t>
            </a:fld>
            <a:endParaRPr lang="zh-CN" altLang="en-US"/>
          </a:p>
        </p:txBody>
      </p:sp>
    </p:spTree>
    <p:extLst>
      <p:ext uri="{BB962C8B-B14F-4D97-AF65-F5344CB8AC3E}">
        <p14:creationId xmlns:p14="http://schemas.microsoft.com/office/powerpoint/2010/main" val="1086670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（录屏）而这里</a:t>
            </a:r>
            <a:r>
              <a:rPr lang="zh-CN" altLang="en-US" b="1">
                <a:latin typeface="宋体" panose="02010600030101010101" pitchFamily="2" charset="-122"/>
              </a:rPr>
              <a:t>在函数</a:t>
            </a:r>
            <a:r>
              <a:rPr lang="en-US" altLang="zh-CN" b="1"/>
              <a:t>B</a:t>
            </a:r>
            <a:r>
              <a:rPr lang="zh-CN" altLang="en-US" b="1">
                <a:latin typeface="宋体" panose="02010600030101010101" pitchFamily="2" charset="-122"/>
              </a:rPr>
              <a:t>中调用了函数</a:t>
            </a:r>
            <a:r>
              <a:rPr lang="en-US" altLang="zh-CN" b="1"/>
              <a:t>C</a:t>
            </a:r>
            <a:r>
              <a:rPr lang="zh-CN" altLang="en-US" b="1">
                <a:latin typeface="宋体" panose="02010600030101010101" pitchFamily="2" charset="-122"/>
              </a:rPr>
              <a:t>，而在函数</a:t>
            </a:r>
            <a:r>
              <a:rPr lang="en-US" altLang="zh-CN" b="1"/>
              <a:t>C</a:t>
            </a:r>
            <a:r>
              <a:rPr lang="zh-CN" altLang="en-US" b="1">
                <a:latin typeface="宋体" panose="02010600030101010101" pitchFamily="2" charset="-122"/>
              </a:rPr>
              <a:t>中又调用了</a:t>
            </a:r>
            <a:r>
              <a:rPr lang="en-US" altLang="zh-CN" b="1"/>
              <a:t>B</a:t>
            </a:r>
            <a:r>
              <a:rPr lang="zh-CN" altLang="en-US" b="1">
                <a:latin typeface="宋体" panose="02010600030101010101" pitchFamily="2" charset="-122"/>
              </a:rPr>
              <a:t>，这两个函数都通过另一个函数调用了它们自己，这就叫做间接递归调用。</a:t>
            </a:r>
            <a:endParaRPr lang="zh-CN" altLang="en-US"/>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1876B0-2BFF-4C8F-9B49-46A7E4A46975}" type="slidenum">
              <a:rPr lang="zh-CN" altLang="en-US" smtClean="0"/>
              <a:pPr/>
              <a:t>10</a:t>
            </a:fld>
            <a:endParaRPr lang="zh-CN" altLang="en-US"/>
          </a:p>
        </p:txBody>
      </p:sp>
    </p:spTree>
    <p:extLst>
      <p:ext uri="{BB962C8B-B14F-4D97-AF65-F5344CB8AC3E}">
        <p14:creationId xmlns:p14="http://schemas.microsoft.com/office/powerpoint/2010/main" val="1234577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（录屏）知道了什么是递归，我们可能会问：在什么情况下会采用递归？又怎么使用递归解决问题的呢？</a:t>
            </a:r>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947313-DEF7-4E7E-9FF6-80C509DC83D9}" type="slidenum">
              <a:rPr lang="zh-CN" altLang="en-US" smtClean="0"/>
              <a:pPr/>
              <a:t>11</a:t>
            </a:fld>
            <a:endParaRPr lang="zh-CN" altLang="en-US"/>
          </a:p>
        </p:txBody>
      </p:sp>
    </p:spTree>
    <p:extLst>
      <p:ext uri="{BB962C8B-B14F-4D97-AF65-F5344CB8AC3E}">
        <p14:creationId xmlns:p14="http://schemas.microsoft.com/office/powerpoint/2010/main" val="1200333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Wingdings" panose="05000000000000000000" pitchFamily="2" charset="2"/>
              <a:buNone/>
            </a:pPr>
            <a:r>
              <a:rPr lang="zh-CN" altLang="en-US"/>
              <a:t>（录屏</a:t>
            </a:r>
            <a:r>
              <a:rPr lang="en-US" altLang="zh-CN"/>
              <a:t>+</a:t>
            </a:r>
            <a:r>
              <a:rPr lang="zh-CN" altLang="en-US" b="1"/>
              <a:t>做出</a:t>
            </a:r>
            <a:r>
              <a:rPr lang="en-US" altLang="zh-CN" b="1"/>
              <a:t>1</a:t>
            </a:r>
            <a:r>
              <a:rPr lang="zh-CN" altLang="en-US" b="1"/>
              <a:t>个大圆变成多个小圆的效果</a:t>
            </a:r>
            <a:r>
              <a:rPr lang="zh-CN" altLang="en-US"/>
              <a:t>）</a:t>
            </a:r>
            <a:endParaRPr lang="en-US" altLang="zh-CN"/>
          </a:p>
          <a:p>
            <a:pPr eaLnBrk="1" hangingPunct="1">
              <a:spcBef>
                <a:spcPct val="0"/>
              </a:spcBef>
              <a:buFont typeface="Wingdings" panose="05000000000000000000" pitchFamily="2" charset="2"/>
              <a:buNone/>
            </a:pPr>
            <a:r>
              <a:rPr lang="zh-CN" altLang="en-US">
                <a:ea typeface="华文新魏" panose="02010800040101010101" pitchFamily="2" charset="-122"/>
              </a:rPr>
              <a:t>递归的基本思想是</a:t>
            </a:r>
            <a:r>
              <a:rPr lang="zh-CN" altLang="en-US" b="1"/>
              <a:t>问题分解：</a:t>
            </a:r>
          </a:p>
          <a:p>
            <a:pPr eaLnBrk="1" hangingPunct="1">
              <a:spcBef>
                <a:spcPct val="0"/>
              </a:spcBef>
              <a:buFont typeface="Wingdings" panose="05000000000000000000" pitchFamily="2" charset="2"/>
              <a:buNone/>
            </a:pPr>
            <a:endParaRPr lang="zh-CN" altLang="en-US" b="1"/>
          </a:p>
          <a:p>
            <a:pPr eaLnBrk="1" hangingPunct="1">
              <a:spcBef>
                <a:spcPct val="0"/>
              </a:spcBef>
              <a:buFont typeface="Wingdings" panose="05000000000000000000" pitchFamily="2" charset="2"/>
              <a:buNone/>
            </a:pPr>
            <a:r>
              <a:rPr lang="zh-CN" altLang="en-US"/>
              <a:t>	</a:t>
            </a:r>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4A1DD7-3CEE-4391-8C99-B9E06C3245D8}" type="slidenum">
              <a:rPr lang="zh-CN" altLang="en-US" smtClean="0"/>
              <a:pPr/>
              <a:t>12</a:t>
            </a:fld>
            <a:endParaRPr lang="zh-CN" altLang="en-US"/>
          </a:p>
        </p:txBody>
      </p:sp>
    </p:spTree>
    <p:extLst>
      <p:ext uri="{BB962C8B-B14F-4D97-AF65-F5344CB8AC3E}">
        <p14:creationId xmlns:p14="http://schemas.microsoft.com/office/powerpoint/2010/main" val="185042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9C448617-8FF6-42AF-8059-F0988ABADB8D}" type="slidenum">
              <a:rPr lang="en-US" altLang="zh-CN"/>
              <a:pPr>
                <a:defRPr/>
              </a:pPr>
              <a:t>‹#›</a:t>
            </a:fld>
            <a:endParaRPr lang="en-US" altLang="zh-CN"/>
          </a:p>
        </p:txBody>
      </p:sp>
    </p:spTree>
    <p:extLst>
      <p:ext uri="{BB962C8B-B14F-4D97-AF65-F5344CB8AC3E}">
        <p14:creationId xmlns:p14="http://schemas.microsoft.com/office/powerpoint/2010/main" val="1022668558"/>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B44BE800-6AF9-4764-B00E-BD17222E3105}" type="slidenum">
              <a:rPr lang="en-US" altLang="zh-CN"/>
              <a:pPr>
                <a:defRPr/>
              </a:pPr>
              <a:t>‹#›</a:t>
            </a:fld>
            <a:endParaRPr lang="en-US" altLang="zh-CN"/>
          </a:p>
        </p:txBody>
      </p:sp>
    </p:spTree>
    <p:extLst>
      <p:ext uri="{BB962C8B-B14F-4D97-AF65-F5344CB8AC3E}">
        <p14:creationId xmlns:p14="http://schemas.microsoft.com/office/powerpoint/2010/main" val="1585955447"/>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1BE02167-8F30-4F92-922F-6F2DC8EE8EDF}" type="slidenum">
              <a:rPr lang="en-US" altLang="zh-CN"/>
              <a:pPr>
                <a:defRPr/>
              </a:pPr>
              <a:t>‹#›</a:t>
            </a:fld>
            <a:endParaRPr lang="en-US" altLang="zh-CN"/>
          </a:p>
        </p:txBody>
      </p:sp>
    </p:spTree>
    <p:extLst>
      <p:ext uri="{BB962C8B-B14F-4D97-AF65-F5344CB8AC3E}">
        <p14:creationId xmlns:p14="http://schemas.microsoft.com/office/powerpoint/2010/main" val="1845840597"/>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duotone>
              <a:schemeClr val="bg2"/>
              <a:srgbClr val="FFF1C1"/>
            </a:duotone>
            <a:lum bright="-10000" contrast="-40000"/>
          </a:blip>
          <a:stretch>
            <a:fillRect/>
          </a:stretch>
        </p:blipFill>
        <p:spPr>
          <a:xfrm>
            <a:off x="4" y="5214949"/>
            <a:ext cx="1962897" cy="1643051"/>
          </a:xfrm>
          <a:prstGeom prst="rect">
            <a:avLst/>
          </a:prstGeom>
          <a:noFill/>
          <a:ln>
            <a:noFill/>
          </a:ln>
        </p:spPr>
      </p:pic>
      <p:sp>
        <p:nvSpPr>
          <p:cNvPr id="2" name="标题 1"/>
          <p:cNvSpPr>
            <a:spLocks noGrp="1"/>
          </p:cNvSpPr>
          <p:nvPr>
            <p:ph type="ctrTitle"/>
          </p:nvPr>
        </p:nvSpPr>
        <p:spPr>
          <a:xfrm>
            <a:off x="914400" y="1214424"/>
            <a:ext cx="10363200" cy="1470025"/>
          </a:xfrm>
        </p:spPr>
        <p:txBody>
          <a:bodyPr/>
          <a:lstStyle>
            <a:lvl1pPr algn="ctr">
              <a:defRPr sz="6400"/>
            </a:lvl1pPr>
          </a:lstStyle>
          <a:p>
            <a:r>
              <a:rPr kumimoji="0" lang="zh-CN" altLang="en-US" smtClean="0"/>
              <a:t>单击此处编辑母版标题样式</a:t>
            </a:r>
            <a:endParaRPr kumimoji="0" lang="en-US" dirty="0"/>
          </a:p>
        </p:txBody>
      </p:sp>
      <p:sp>
        <p:nvSpPr>
          <p:cNvPr id="3" name="副标题 2"/>
          <p:cNvSpPr>
            <a:spLocks noGrp="1"/>
          </p:cNvSpPr>
          <p:nvPr>
            <p:ph type="subTitle" idx="1"/>
          </p:nvPr>
        </p:nvSpPr>
        <p:spPr>
          <a:xfrm>
            <a:off x="2028978" y="2759582"/>
            <a:ext cx="8134045" cy="1740989"/>
          </a:xfrm>
        </p:spPr>
        <p:txBody>
          <a:bodyPr anchor="t"/>
          <a:lstStyle>
            <a:lvl1pPr marL="0" indent="0" algn="ctr">
              <a:buNone/>
              <a:defRPr lang="zh-CN" altLang="en-US" dirty="0">
                <a:effectLs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kumimoji="0" lang="zh-CN" altLang="en-US" smtClean="0"/>
              <a:t>单击此处编辑母版副标题样式</a:t>
            </a:r>
            <a:endParaRPr kumimoji="0" lang="en-US" dirty="0"/>
          </a:p>
        </p:txBody>
      </p:sp>
      <p:sp>
        <p:nvSpPr>
          <p:cNvPr id="4" name="日期占位符 3"/>
          <p:cNvSpPr>
            <a:spLocks noGrp="1"/>
          </p:cNvSpPr>
          <p:nvPr>
            <p:ph type="dt" sz="half" idx="10"/>
          </p:nvPr>
        </p:nvSpPr>
        <p:spPr/>
        <p:txBody>
          <a:bodyPr/>
          <a:lstStyle/>
          <a:p>
            <a:fld id="{DDDA7FB7-F8C3-4379-80ED-60F44E6D4A0D}" type="datetime1">
              <a:rPr lang="zh-CN" altLang="en-US" smtClean="0"/>
              <a:pPr/>
              <a:t>2019/10/8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419045966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8928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dirty="0"/>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3B6CCBC4-F46E-4A07-9032-A8723F4B70B2}" type="datetime1">
              <a:rPr lang="zh-CN" altLang="en-US" smtClean="0"/>
              <a:pPr/>
              <a:t>2019/10/8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10847878" y="0"/>
            <a:ext cx="1344124" cy="1428736"/>
          </a:xfrm>
          <a:prstGeom prst="rect">
            <a:avLst/>
          </a:prstGeom>
          <a:noFill/>
          <a:ln>
            <a:noFill/>
          </a:ln>
        </p:spPr>
      </p:pic>
    </p:spTree>
    <p:extLst>
      <p:ext uri="{BB962C8B-B14F-4D97-AF65-F5344CB8AC3E}">
        <p14:creationId xmlns:p14="http://schemas.microsoft.com/office/powerpoint/2010/main" val="2245418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143369"/>
            <a:ext cx="10363200" cy="1362075"/>
          </a:xfrm>
        </p:spPr>
        <p:txBody>
          <a:bodyPr anchor="t"/>
          <a:lstStyle>
            <a:lvl1pPr algn="l">
              <a:defRPr sz="5333" b="1" cap="all"/>
            </a:lvl1pPr>
          </a:lstStyle>
          <a:p>
            <a:r>
              <a:rPr kumimoji="0" lang="zh-CN" altLang="en-US" smtClean="0"/>
              <a:t>单击此处编辑母版标题样式</a:t>
            </a:r>
            <a:endParaRPr kumimoji="0" lang="en-US" dirty="0"/>
          </a:p>
        </p:txBody>
      </p:sp>
      <p:sp>
        <p:nvSpPr>
          <p:cNvPr id="3" name="文本占位符 2"/>
          <p:cNvSpPr>
            <a:spLocks noGrp="1"/>
          </p:cNvSpPr>
          <p:nvPr>
            <p:ph type="body" idx="1"/>
          </p:nvPr>
        </p:nvSpPr>
        <p:spPr>
          <a:xfrm>
            <a:off x="963084" y="2643183"/>
            <a:ext cx="10363200" cy="1500187"/>
          </a:xfrm>
        </p:spPr>
        <p:txBody>
          <a:bodyPr anchor="b"/>
          <a:lstStyle>
            <a:lvl1pPr marL="0" indent="0">
              <a:buNone/>
              <a:defRPr lang="zh-CN" altLang="en-US" sz="3733" smtClean="0">
                <a:effectLst/>
              </a:defRPr>
            </a:lvl1pPr>
            <a:lvl2pPr marL="609585" indent="0">
              <a:buNone/>
              <a:defRPr lang="zh-CN" altLang="en-US" sz="3200" smtClean="0">
                <a:effectLst/>
              </a:defRPr>
            </a:lvl2pPr>
            <a:lvl3pPr marL="1219170" indent="0">
              <a:buNone/>
              <a:defRPr lang="zh-CN" altLang="en-US" sz="2667" smtClean="0">
                <a:effectLst/>
              </a:defRPr>
            </a:lvl3pPr>
            <a:lvl4pPr marL="1828754" indent="0">
              <a:buNone/>
              <a:defRPr lang="zh-CN" altLang="en-US" sz="2133" smtClean="0">
                <a:effectLst/>
              </a:defRPr>
            </a:lvl4pPr>
            <a:lvl5pPr marL="2438339" indent="0">
              <a:buNone/>
              <a:defRPr lang="zh-CN" altLang="en-US" sz="1867" dirty="0" smtClean="0">
                <a:effectLst/>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00C87243-BFA5-41A7-82F7-30C675773772}" type="datetime1">
              <a:rPr lang="zh-CN" altLang="en-US" smtClean="0"/>
              <a:pPr/>
              <a:t>2019/10/8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7" name="图片 6"/>
          <p:cNvPicPr>
            <a:picLocks noChangeAspect="1"/>
          </p:cNvPicPr>
          <p:nvPr/>
        </p:nvPicPr>
        <p:blipFill>
          <a:blip r:embed="rId2" cstate="print">
            <a:duotone>
              <a:schemeClr val="bg2"/>
              <a:srgbClr val="FFF1C1"/>
            </a:duotone>
            <a:lum bright="-10000" contrast="-30000"/>
          </a:blip>
          <a:stretch>
            <a:fillRect/>
          </a:stretch>
        </p:blipFill>
        <p:spPr>
          <a:xfrm>
            <a:off x="9974181" y="1"/>
            <a:ext cx="2217819" cy="2357431"/>
          </a:xfrm>
          <a:prstGeom prst="rect">
            <a:avLst/>
          </a:prstGeom>
          <a:noFill/>
          <a:ln>
            <a:noFill/>
          </a:ln>
        </p:spPr>
      </p:pic>
    </p:spTree>
    <p:extLst>
      <p:ext uri="{BB962C8B-B14F-4D97-AF65-F5344CB8AC3E}">
        <p14:creationId xmlns:p14="http://schemas.microsoft.com/office/powerpoint/2010/main" val="102974000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873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82B0F7A-468A-4078-836F-60B029EE3963}" type="datetime1">
              <a:rPr lang="zh-CN" altLang="en-US" smtClean="0"/>
              <a:pPr/>
              <a:t>2019/10/8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10847878" y="0"/>
            <a:ext cx="1344124" cy="1428736"/>
          </a:xfrm>
          <a:prstGeom prst="rect">
            <a:avLst/>
          </a:prstGeom>
          <a:noFill/>
          <a:ln>
            <a:noFill/>
          </a:ln>
        </p:spPr>
      </p:pic>
    </p:spTree>
    <p:extLst>
      <p:ext uri="{BB962C8B-B14F-4D97-AF65-F5344CB8AC3E}">
        <p14:creationId xmlns:p14="http://schemas.microsoft.com/office/powerpoint/2010/main" val="18659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8544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D32E29F5-6955-4706-A43B-576A74D705CC}" type="datetime1">
              <a:rPr lang="zh-CN" altLang="en-US" smtClean="0"/>
              <a:pPr/>
              <a:t>2019/10/8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11" name="图片 10"/>
          <p:cNvPicPr>
            <a:picLocks noChangeAspect="1"/>
          </p:cNvPicPr>
          <p:nvPr/>
        </p:nvPicPr>
        <p:blipFill>
          <a:blip r:embed="rId3" cstate="print">
            <a:duotone>
              <a:schemeClr val="bg2"/>
              <a:srgbClr val="FFF1C1"/>
            </a:duotone>
          </a:blip>
          <a:stretch>
            <a:fillRect/>
          </a:stretch>
        </p:blipFill>
        <p:spPr>
          <a:xfrm>
            <a:off x="10847878" y="0"/>
            <a:ext cx="1344124" cy="1428736"/>
          </a:xfrm>
          <a:prstGeom prst="rect">
            <a:avLst/>
          </a:prstGeom>
          <a:noFill/>
          <a:ln>
            <a:noFill/>
          </a:ln>
        </p:spPr>
      </p:pic>
    </p:spTree>
    <p:extLst>
      <p:ext uri="{BB962C8B-B14F-4D97-AF65-F5344CB8AC3E}">
        <p14:creationId xmlns:p14="http://schemas.microsoft.com/office/powerpoint/2010/main" val="3708815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8928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D8EA5449-4291-4A2C-9C3D-5C3A8D466389}" type="datetime1">
              <a:rPr lang="zh-CN" altLang="en-US" smtClean="0"/>
              <a:pPr/>
              <a:t>2019/10/8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7" name="图片 6"/>
          <p:cNvPicPr>
            <a:picLocks noChangeAspect="1"/>
          </p:cNvPicPr>
          <p:nvPr/>
        </p:nvPicPr>
        <p:blipFill>
          <a:blip r:embed="rId3" cstate="print">
            <a:duotone>
              <a:schemeClr val="bg2"/>
              <a:srgbClr val="FFF1C1"/>
            </a:duotone>
          </a:blip>
          <a:stretch>
            <a:fillRect/>
          </a:stretch>
        </p:blipFill>
        <p:spPr>
          <a:xfrm>
            <a:off x="10847878" y="0"/>
            <a:ext cx="1344124" cy="1428736"/>
          </a:xfrm>
          <a:prstGeom prst="rect">
            <a:avLst/>
          </a:prstGeom>
          <a:noFill/>
          <a:ln>
            <a:noFill/>
          </a:ln>
        </p:spPr>
      </p:pic>
    </p:spTree>
    <p:extLst>
      <p:ext uri="{BB962C8B-B14F-4D97-AF65-F5344CB8AC3E}">
        <p14:creationId xmlns:p14="http://schemas.microsoft.com/office/powerpoint/2010/main" val="1050251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0" y="0"/>
            <a:ext cx="8928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42F1CD84-0E55-4F02-85D7-889DF5C0D38D}" type="datetime1">
              <a:rPr lang="zh-CN" altLang="en-US" smtClean="0"/>
              <a:pPr/>
              <a:t>2019/10/8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6" name="图片 5"/>
          <p:cNvPicPr>
            <a:picLocks noChangeAspect="1"/>
          </p:cNvPicPr>
          <p:nvPr/>
        </p:nvPicPr>
        <p:blipFill>
          <a:blip r:embed="rId3" cstate="print">
            <a:duotone>
              <a:schemeClr val="bg2"/>
              <a:srgbClr val="FFF1C1"/>
            </a:duotone>
          </a:blip>
          <a:stretch>
            <a:fillRect/>
          </a:stretch>
        </p:blipFill>
        <p:spPr>
          <a:xfrm>
            <a:off x="10847878" y="0"/>
            <a:ext cx="1344124" cy="1428736"/>
          </a:xfrm>
          <a:prstGeom prst="rect">
            <a:avLst/>
          </a:prstGeom>
          <a:noFill/>
          <a:ln>
            <a:noFill/>
          </a:ln>
        </p:spPr>
      </p:pic>
    </p:spTree>
    <p:extLst>
      <p:ext uri="{BB962C8B-B14F-4D97-AF65-F5344CB8AC3E}">
        <p14:creationId xmlns:p14="http://schemas.microsoft.com/office/powerpoint/2010/main" val="3612659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897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14902" y="5357827"/>
            <a:ext cx="10968300" cy="768028"/>
          </a:xfrm>
        </p:spPr>
        <p:txBody>
          <a:bodyPr anchor="ctr"/>
          <a:lstStyle>
            <a:lvl1pPr algn="ctr">
              <a:defRPr lang="zh-CN" altLang="en-US" sz="4800" b="1" kern="1200" spc="67" dirty="0">
                <a:ln w="12700">
                  <a:noFill/>
                  <a:prstDash val="solid"/>
                </a:ln>
                <a:solidFill>
                  <a:schemeClr val="accent4"/>
                </a:solidFill>
                <a:effectLst>
                  <a:outerShdw blurRad="38100" dist="20320" dir="2700000" algn="tl" rotWithShape="0">
                    <a:srgbClr val="000000">
                      <a:alpha val="70000"/>
                    </a:srgbClr>
                  </a:outerShdw>
                </a:effectLst>
                <a:latin typeface="黑体" pitchFamily="49" charset="-122"/>
                <a:ea typeface="黑体" pitchFamily="49" charset="-122"/>
                <a:cs typeface="+mj-cs"/>
              </a:defRPr>
            </a:lvl1pPr>
          </a:lstStyle>
          <a:p>
            <a:r>
              <a:rPr kumimoji="0" lang="zh-CN" altLang="en-US" smtClean="0"/>
              <a:t>单击此处编辑母版标题样式</a:t>
            </a:r>
            <a:endParaRPr kumimoji="0" lang="en-US" dirty="0"/>
          </a:p>
        </p:txBody>
      </p:sp>
      <p:sp>
        <p:nvSpPr>
          <p:cNvPr id="3" name="内容占位符 2"/>
          <p:cNvSpPr>
            <a:spLocks noGrp="1"/>
          </p:cNvSpPr>
          <p:nvPr>
            <p:ph idx="1"/>
          </p:nvPr>
        </p:nvSpPr>
        <p:spPr>
          <a:xfrm>
            <a:off x="613843" y="428605"/>
            <a:ext cx="6815667" cy="485778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7572117" y="1357297"/>
            <a:ext cx="4011084" cy="392909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987E360-F871-4947-AD00-27972726D78D}" type="datetime1">
              <a:rPr lang="zh-CN" altLang="en-US" smtClean="0"/>
              <a:pPr/>
              <a:t>2019/10/8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10847878" y="0"/>
            <a:ext cx="1344124" cy="1428736"/>
          </a:xfrm>
          <a:prstGeom prst="rect">
            <a:avLst/>
          </a:prstGeom>
          <a:noFill/>
          <a:ln>
            <a:noFill/>
          </a:ln>
        </p:spPr>
      </p:pic>
    </p:spTree>
    <p:extLst>
      <p:ext uri="{BB962C8B-B14F-4D97-AF65-F5344CB8AC3E}">
        <p14:creationId xmlns:p14="http://schemas.microsoft.com/office/powerpoint/2010/main" val="32896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3AE976E9-8109-4FCA-B4FF-D930EF6E211E}" type="slidenum">
              <a:rPr lang="en-US" altLang="zh-CN"/>
              <a:pPr>
                <a:defRPr/>
              </a:pPr>
              <a:t>‹#›</a:t>
            </a:fld>
            <a:endParaRPr lang="en-US" altLang="zh-CN"/>
          </a:p>
        </p:txBody>
      </p:sp>
    </p:spTree>
    <p:extLst>
      <p:ext uri="{BB962C8B-B14F-4D97-AF65-F5344CB8AC3E}">
        <p14:creationId xmlns:p14="http://schemas.microsoft.com/office/powerpoint/2010/main" val="1271776089"/>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8928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927064" y="214291"/>
            <a:ext cx="9931469" cy="781052"/>
          </a:xfrm>
        </p:spPr>
        <p:txBody>
          <a:bodyPr anchor="ctr"/>
          <a:lstStyle>
            <a:lvl1pPr algn="ctr" rtl="0">
              <a:spcBef>
                <a:spcPct val="0"/>
              </a:spcBef>
              <a:buNone/>
              <a:defRPr sz="4800" b="1" kern="1200" spc="67">
                <a:ln w="12700">
                  <a:noFill/>
                  <a:prstDash val="solid"/>
                </a:ln>
                <a:solidFill>
                  <a:schemeClr val="accent4"/>
                </a:solidFill>
                <a:effectLst>
                  <a:outerShdw blurRad="38100" dist="20320" dir="2700000" algn="tl" rotWithShape="0">
                    <a:srgbClr val="000000">
                      <a:alpha val="70000"/>
                    </a:srgbClr>
                  </a:outerShdw>
                </a:effectLst>
                <a:latin typeface="黑体" pitchFamily="49" charset="-122"/>
                <a:ea typeface="黑体" pitchFamily="49" charset="-122"/>
                <a:cs typeface="+mj-cs"/>
              </a:defRPr>
            </a:lvl1pPr>
          </a:lstStyle>
          <a:p>
            <a:r>
              <a:rPr kumimoji="0" lang="zh-CN" altLang="en-US" smtClean="0"/>
              <a:t>单击此处编辑母版标题样式</a:t>
            </a:r>
            <a:endParaRPr kumimoji="0" lang="en-US" dirty="0"/>
          </a:p>
        </p:txBody>
      </p:sp>
      <p:sp>
        <p:nvSpPr>
          <p:cNvPr id="3" name="图片占位符 2"/>
          <p:cNvSpPr>
            <a:spLocks noGrp="1"/>
          </p:cNvSpPr>
          <p:nvPr>
            <p:ph type="pic" idx="1"/>
          </p:nvPr>
        </p:nvSpPr>
        <p:spPr>
          <a:xfrm>
            <a:off x="908020" y="1000109"/>
            <a:ext cx="9936480" cy="5214975"/>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4267">
                <a:latin typeface="黑体" pitchFamily="49" charset="-122"/>
                <a:ea typeface="黑体" pitchFamily="49" charset="-122"/>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604002" y="6243634"/>
            <a:ext cx="4240500" cy="614367"/>
          </a:xfrm>
        </p:spPr>
        <p:txBody>
          <a:bodyPr anchor="t"/>
          <a:lstStyle>
            <a:lvl1pPr marL="0" indent="0" algn="r">
              <a:buNone/>
              <a:defRPr sz="1867"/>
            </a:lvl1pPr>
            <a:lvl2pPr marL="609585" indent="0" algn="r">
              <a:buNone/>
              <a:defRPr sz="1600"/>
            </a:lvl2pPr>
            <a:lvl3pPr marL="1219170" indent="0" algn="r">
              <a:buNone/>
              <a:defRPr sz="1333"/>
            </a:lvl3pPr>
            <a:lvl4pPr marL="1828754" indent="0" algn="r">
              <a:buNone/>
              <a:defRPr sz="1200"/>
            </a:lvl4pPr>
            <a:lvl5pPr marL="2438339" indent="0" algn="r">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812800" y="6492879"/>
            <a:ext cx="2235179" cy="365125"/>
          </a:xfrm>
        </p:spPr>
        <p:txBody>
          <a:bodyPr/>
          <a:lstStyle/>
          <a:p>
            <a:fld id="{C633F1AD-1D13-4D07-B757-5FEFB8DECF55}" type="datetime1">
              <a:rPr lang="zh-CN" altLang="en-US" smtClean="0"/>
              <a:pPr/>
              <a:t>2019/10/8</a:t>
            </a:fld>
            <a:endParaRPr lang="zh-CN" altLang="en-US"/>
          </a:p>
        </p:txBody>
      </p:sp>
      <p:sp>
        <p:nvSpPr>
          <p:cNvPr id="6" name="页脚占位符 5"/>
          <p:cNvSpPr>
            <a:spLocks noGrp="1"/>
          </p:cNvSpPr>
          <p:nvPr>
            <p:ph type="ftr" sz="quarter" idx="11"/>
          </p:nvPr>
        </p:nvSpPr>
        <p:spPr>
          <a:xfrm>
            <a:off x="3047979" y="6492876"/>
            <a:ext cx="3524275" cy="365125"/>
          </a:xfrm>
        </p:spPr>
        <p:txBody>
          <a:bodyPr/>
          <a:lstStyle/>
          <a:p>
            <a:endParaRPr lang="zh-CN" altLang="en-US"/>
          </a:p>
        </p:txBody>
      </p:sp>
      <p:sp>
        <p:nvSpPr>
          <p:cNvPr id="7" name="灯片编号占位符 6"/>
          <p:cNvSpPr>
            <a:spLocks noGrp="1"/>
          </p:cNvSpPr>
          <p:nvPr>
            <p:ph type="sldNum" sz="quarter" idx="12"/>
          </p:nvPr>
        </p:nvSpPr>
        <p:spPr>
          <a:xfrm>
            <a:off x="910764" y="5347005"/>
            <a:ext cx="11616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7B4C26F3-AB5C-478F-8324-15184DC3904C}"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10847878" y="0"/>
            <a:ext cx="1344124" cy="1428736"/>
          </a:xfrm>
          <a:prstGeom prst="rect">
            <a:avLst/>
          </a:prstGeom>
          <a:noFill/>
          <a:ln>
            <a:noFill/>
          </a:ln>
        </p:spPr>
      </p:pic>
    </p:spTree>
    <p:extLst>
      <p:ext uri="{BB962C8B-B14F-4D97-AF65-F5344CB8AC3E}">
        <p14:creationId xmlns:p14="http://schemas.microsoft.com/office/powerpoint/2010/main" val="2161766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8928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1500177"/>
            <a:ext cx="10972800" cy="4714907"/>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7510E987-6C74-4D40-AF00-99F1C50DE597}" type="datetime1">
              <a:rPr lang="zh-CN" altLang="en-US" smtClean="0"/>
              <a:pPr/>
              <a:t>2019/10/8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10847878" y="0"/>
            <a:ext cx="1344124" cy="1428736"/>
          </a:xfrm>
          <a:prstGeom prst="rect">
            <a:avLst/>
          </a:prstGeom>
          <a:noFill/>
          <a:ln>
            <a:noFill/>
          </a:ln>
        </p:spPr>
      </p:pic>
    </p:spTree>
    <p:extLst>
      <p:ext uri="{BB962C8B-B14F-4D97-AF65-F5344CB8AC3E}">
        <p14:creationId xmlns:p14="http://schemas.microsoft.com/office/powerpoint/2010/main" val="26224924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8928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9715525" y="274639"/>
            <a:ext cx="1866875"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9"/>
            <a:ext cx="9010675" cy="59404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5E22206-1450-45B7-99AD-FE007E93CE7F}" type="datetime1">
              <a:rPr lang="zh-CN" altLang="en-US" smtClean="0"/>
              <a:pPr/>
              <a:t>2019/10/8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10847878" y="0"/>
            <a:ext cx="1344124" cy="1428736"/>
          </a:xfrm>
          <a:prstGeom prst="rect">
            <a:avLst/>
          </a:prstGeom>
          <a:noFill/>
          <a:ln>
            <a:noFill/>
          </a:ln>
        </p:spPr>
      </p:pic>
    </p:spTree>
    <p:extLst>
      <p:ext uri="{BB962C8B-B14F-4D97-AF65-F5344CB8AC3E}">
        <p14:creationId xmlns:p14="http://schemas.microsoft.com/office/powerpoint/2010/main" val="3687915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atin typeface="微软雅黑 Light" panose="020B0502040204020203" pitchFamily="34" charset="-122"/>
                <a:ea typeface="微软雅黑 Light" panose="020B0502040204020203" pitchFamily="34" charset="-122"/>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A8BE94BB-204B-4422-97BC-CCFD0139FF74}" type="slidenum">
              <a:rPr lang="en-US" altLang="zh-CN"/>
              <a:pPr>
                <a:defRPr/>
              </a:pPr>
              <a:t>‹#›</a:t>
            </a:fld>
            <a:endParaRPr lang="en-US" altLang="zh-CN"/>
          </a:p>
        </p:txBody>
      </p:sp>
    </p:spTree>
    <p:extLst>
      <p:ext uri="{BB962C8B-B14F-4D97-AF65-F5344CB8AC3E}">
        <p14:creationId xmlns:p14="http://schemas.microsoft.com/office/powerpoint/2010/main" val="411223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D086F15-30D1-44AF-BCB1-D27C5C92CCB7}" type="slidenum">
              <a:rPr lang="en-US" altLang="zh-CN"/>
              <a:pPr>
                <a:defRPr/>
              </a:pPr>
              <a:t>‹#›</a:t>
            </a:fld>
            <a:endParaRPr lang="en-US" altLang="zh-CN"/>
          </a:p>
        </p:txBody>
      </p:sp>
    </p:spTree>
    <p:extLst>
      <p:ext uri="{BB962C8B-B14F-4D97-AF65-F5344CB8AC3E}">
        <p14:creationId xmlns:p14="http://schemas.microsoft.com/office/powerpoint/2010/main" val="42265052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8E177417-580A-4532-8634-732567CFF314}" type="slidenum">
              <a:rPr lang="en-US" altLang="zh-CN"/>
              <a:pPr>
                <a:defRPr/>
              </a:pPr>
              <a:t>‹#›</a:t>
            </a:fld>
            <a:endParaRPr lang="en-US" altLang="zh-CN"/>
          </a:p>
        </p:txBody>
      </p:sp>
    </p:spTree>
    <p:extLst>
      <p:ext uri="{BB962C8B-B14F-4D97-AF65-F5344CB8AC3E}">
        <p14:creationId xmlns:p14="http://schemas.microsoft.com/office/powerpoint/2010/main" val="840062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2286000"/>
            <a:ext cx="4927600" cy="365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2286000"/>
            <a:ext cx="4927600" cy="365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582C1C4C-012B-478C-9E52-333F4BB96D9A}" type="slidenum">
              <a:rPr lang="en-US" altLang="zh-CN"/>
              <a:pPr>
                <a:defRPr/>
              </a:pPr>
              <a:t>‹#›</a:t>
            </a:fld>
            <a:endParaRPr lang="en-US" altLang="zh-CN"/>
          </a:p>
        </p:txBody>
      </p:sp>
    </p:spTree>
    <p:extLst>
      <p:ext uri="{BB962C8B-B14F-4D97-AF65-F5344CB8AC3E}">
        <p14:creationId xmlns:p14="http://schemas.microsoft.com/office/powerpoint/2010/main" val="2784713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EA8CADC8-4BBD-41DF-A92A-DEC45BEC0135}" type="slidenum">
              <a:rPr lang="en-US" altLang="zh-CN"/>
              <a:pPr>
                <a:defRPr/>
              </a:pPr>
              <a:t>‹#›</a:t>
            </a:fld>
            <a:endParaRPr lang="en-US" altLang="zh-CN"/>
          </a:p>
        </p:txBody>
      </p:sp>
    </p:spTree>
    <p:extLst>
      <p:ext uri="{BB962C8B-B14F-4D97-AF65-F5344CB8AC3E}">
        <p14:creationId xmlns:p14="http://schemas.microsoft.com/office/powerpoint/2010/main" val="41724598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25395A7D-5460-4BDC-8500-4E908146F600}" type="slidenum">
              <a:rPr lang="en-US" altLang="zh-CN"/>
              <a:pPr>
                <a:defRPr/>
              </a:pPr>
              <a:t>‹#›</a:t>
            </a:fld>
            <a:endParaRPr lang="en-US" altLang="zh-CN"/>
          </a:p>
        </p:txBody>
      </p:sp>
    </p:spTree>
    <p:extLst>
      <p:ext uri="{BB962C8B-B14F-4D97-AF65-F5344CB8AC3E}">
        <p14:creationId xmlns:p14="http://schemas.microsoft.com/office/powerpoint/2010/main" val="37924877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AAA63FB7-FBCE-4226-87B4-32019D7B2864}" type="slidenum">
              <a:rPr lang="en-US" altLang="zh-CN"/>
              <a:pPr>
                <a:defRPr/>
              </a:pPr>
              <a:t>‹#›</a:t>
            </a:fld>
            <a:endParaRPr lang="en-US" altLang="zh-CN"/>
          </a:p>
        </p:txBody>
      </p:sp>
    </p:spTree>
    <p:extLst>
      <p:ext uri="{BB962C8B-B14F-4D97-AF65-F5344CB8AC3E}">
        <p14:creationId xmlns:p14="http://schemas.microsoft.com/office/powerpoint/2010/main" val="118402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39BF9513-66EC-4CBA-87A5-81EC0DC435DF}" type="slidenum">
              <a:rPr lang="en-US" altLang="zh-CN"/>
              <a:pPr>
                <a:defRPr/>
              </a:pPr>
              <a:t>‹#›</a:t>
            </a:fld>
            <a:endParaRPr lang="en-US" altLang="zh-CN"/>
          </a:p>
        </p:txBody>
      </p:sp>
    </p:spTree>
    <p:extLst>
      <p:ext uri="{BB962C8B-B14F-4D97-AF65-F5344CB8AC3E}">
        <p14:creationId xmlns:p14="http://schemas.microsoft.com/office/powerpoint/2010/main" val="355243586"/>
      </p:ext>
    </p:extLst>
  </p:cSld>
  <p:clrMapOvr>
    <a:masterClrMapping/>
  </p:clrMapOvr>
  <p:transition>
    <p:blinds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83FDFE9-FE2C-4F01-8BA4-43097F56F3B8}" type="slidenum">
              <a:rPr lang="en-US" altLang="zh-CN"/>
              <a:pPr>
                <a:defRPr/>
              </a:pPr>
              <a:t>‹#›</a:t>
            </a:fld>
            <a:endParaRPr lang="en-US" altLang="zh-CN"/>
          </a:p>
        </p:txBody>
      </p:sp>
    </p:spTree>
    <p:extLst>
      <p:ext uri="{BB962C8B-B14F-4D97-AF65-F5344CB8AC3E}">
        <p14:creationId xmlns:p14="http://schemas.microsoft.com/office/powerpoint/2010/main" val="9116242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6F7C13E-937B-4716-B781-0B85502B3AE3}" type="slidenum">
              <a:rPr lang="en-US" altLang="zh-CN"/>
              <a:pPr>
                <a:defRPr/>
              </a:pPr>
              <a:t>‹#›</a:t>
            </a:fld>
            <a:endParaRPr lang="en-US" altLang="zh-CN"/>
          </a:p>
        </p:txBody>
      </p:sp>
    </p:spTree>
    <p:extLst>
      <p:ext uri="{BB962C8B-B14F-4D97-AF65-F5344CB8AC3E}">
        <p14:creationId xmlns:p14="http://schemas.microsoft.com/office/powerpoint/2010/main" val="5660780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E9745F88-0861-419C-9D86-8E1409625DB3}" type="slidenum">
              <a:rPr lang="en-US" altLang="zh-CN"/>
              <a:pPr>
                <a:defRPr/>
              </a:pPr>
              <a:t>‹#›</a:t>
            </a:fld>
            <a:endParaRPr lang="en-US" altLang="zh-CN"/>
          </a:p>
        </p:txBody>
      </p:sp>
    </p:spTree>
    <p:extLst>
      <p:ext uri="{BB962C8B-B14F-4D97-AF65-F5344CB8AC3E}">
        <p14:creationId xmlns:p14="http://schemas.microsoft.com/office/powerpoint/2010/main" val="29660017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3000" y="609600"/>
            <a:ext cx="2514600" cy="533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609600"/>
            <a:ext cx="7340600" cy="533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3497950A-DE00-409E-9771-ED6D3339B6AC}" type="slidenum">
              <a:rPr lang="en-US" altLang="zh-CN"/>
              <a:pPr>
                <a:defRPr/>
              </a:pPr>
              <a:t>‹#›</a:t>
            </a:fld>
            <a:endParaRPr lang="en-US" altLang="zh-CN"/>
          </a:p>
        </p:txBody>
      </p:sp>
    </p:spTree>
    <p:extLst>
      <p:ext uri="{BB962C8B-B14F-4D97-AF65-F5344CB8AC3E}">
        <p14:creationId xmlns:p14="http://schemas.microsoft.com/office/powerpoint/2010/main" val="2282440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atin typeface="微软雅黑" panose="020B0503020204020204" pitchFamily="34" charset="-122"/>
                <a:ea typeface="微软雅黑" panose="020B0503020204020204" pitchFamily="34" charset="-122"/>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zh-CN" altLang="en-US" smtClean="0"/>
              <a:t>单击此处编辑母版副标题样式</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7A5F0A97-AB7F-49C1-9CCE-D53F9F3A7106}"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98E70871-C2AE-46B3-8BDE-53E059AB0D1A}" type="slidenum">
              <a:rPr lang="zh-CN" altLang="en-US"/>
              <a:pPr>
                <a:defRPr/>
              </a:pPr>
              <a:t>‹#›</a:t>
            </a:fld>
            <a:endParaRPr lang="zh-CN" altLang="en-US"/>
          </a:p>
        </p:txBody>
      </p:sp>
    </p:spTree>
    <p:extLst>
      <p:ext uri="{BB962C8B-B14F-4D97-AF65-F5344CB8AC3E}">
        <p14:creationId xmlns:p14="http://schemas.microsoft.com/office/powerpoint/2010/main" val="241921587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A853B8B2-694A-4C7C-BE8E-5657B92610C1}"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C775A82-FA25-460B-A1CC-7ED2F7BD6D45}" type="slidenum">
              <a:rPr lang="zh-CN" altLang="en-US"/>
              <a:pPr>
                <a:defRPr/>
              </a:pPr>
              <a:t>‹#›</a:t>
            </a:fld>
            <a:endParaRPr lang="zh-CN" altLang="en-US"/>
          </a:p>
        </p:txBody>
      </p:sp>
    </p:spTree>
    <p:extLst>
      <p:ext uri="{BB962C8B-B14F-4D97-AF65-F5344CB8AC3E}">
        <p14:creationId xmlns:p14="http://schemas.microsoft.com/office/powerpoint/2010/main" val="138232067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BAD57D89-86B6-44B2-AF13-63F306E14A72}"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0FAD660B-54E9-4C9B-8281-105C681C62C6}" type="slidenum">
              <a:rPr lang="zh-CN" altLang="en-US"/>
              <a:pPr>
                <a:defRPr/>
              </a:pPr>
              <a:t>‹#›</a:t>
            </a:fld>
            <a:endParaRPr lang="zh-CN" altLang="en-US"/>
          </a:p>
        </p:txBody>
      </p:sp>
    </p:spTree>
    <p:extLst>
      <p:ext uri="{BB962C8B-B14F-4D97-AF65-F5344CB8AC3E}">
        <p14:creationId xmlns:p14="http://schemas.microsoft.com/office/powerpoint/2010/main" val="36841550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7"/>
          <p:cNvSpPr>
            <a:spLocks noGrp="1" noChangeArrowheads="1"/>
          </p:cNvSpPr>
          <p:nvPr>
            <p:ph type="dt" sz="half" idx="10"/>
          </p:nvPr>
        </p:nvSpPr>
        <p:spPr>
          <a:ln/>
        </p:spPr>
        <p:txBody>
          <a:bodyPr/>
          <a:lstStyle>
            <a:lvl1pPr>
              <a:defRPr/>
            </a:lvl1pPr>
          </a:lstStyle>
          <a:p>
            <a:pPr>
              <a:defRPr/>
            </a:pPr>
            <a:fld id="{BA944016-0EAC-418D-9E53-3584B7680484}" type="datetimeFigureOut">
              <a:rPr lang="zh-CN" altLang="en-US"/>
              <a:pPr>
                <a:defRPr/>
              </a:pPr>
              <a:t>2019/10/8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42D19822-1112-4750-9832-6C1F8EBD6326}" type="slidenum">
              <a:rPr lang="zh-CN" altLang="en-US"/>
              <a:pPr>
                <a:defRPr/>
              </a:pPr>
              <a:t>‹#›</a:t>
            </a:fld>
            <a:endParaRPr lang="zh-CN" altLang="en-US"/>
          </a:p>
        </p:txBody>
      </p:sp>
    </p:spTree>
    <p:extLst>
      <p:ext uri="{BB962C8B-B14F-4D97-AF65-F5344CB8AC3E}">
        <p14:creationId xmlns:p14="http://schemas.microsoft.com/office/powerpoint/2010/main" val="324472572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7"/>
            <a:ext cx="7406613" cy="1143000"/>
          </a:xfrm>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30A97FE4-5E70-45AD-9C40-066FB0BCF260}" type="datetimeFigureOut">
              <a:rPr lang="zh-CN" altLang="en-US"/>
              <a:pPr>
                <a:defRPr/>
              </a:pPr>
              <a:t>2019/10/8</a:t>
            </a:fld>
            <a:endParaRPr lang="zh-CN" alt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378A7E7A-C4C9-443C-9211-F96B3D4A2DC5}" type="slidenum">
              <a:rPr lang="zh-CN" altLang="en-US"/>
              <a:pPr>
                <a:defRPr/>
              </a:pPr>
              <a:t>‹#›</a:t>
            </a:fld>
            <a:endParaRPr lang="zh-CN" altLang="en-US"/>
          </a:p>
        </p:txBody>
      </p:sp>
    </p:spTree>
    <p:extLst>
      <p:ext uri="{BB962C8B-B14F-4D97-AF65-F5344CB8AC3E}">
        <p14:creationId xmlns:p14="http://schemas.microsoft.com/office/powerpoint/2010/main" val="324526507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FC91C0AF-115F-4E80-AF72-163330BE8895}" type="datetimeFigureOut">
              <a:rPr lang="zh-CN" altLang="en-US"/>
              <a:pPr>
                <a:defRPr/>
              </a:pPr>
              <a:t>2019/10/8</a:t>
            </a:fld>
            <a:endParaRPr lang="zh-CN"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30ED42E1-4296-4C62-BF0C-CFEB470B09AA}" type="slidenum">
              <a:rPr lang="zh-CN" altLang="en-US"/>
              <a:pPr>
                <a:defRPr/>
              </a:pPr>
              <a:t>‹#›</a:t>
            </a:fld>
            <a:endParaRPr lang="zh-CN" altLang="en-US"/>
          </a:p>
        </p:txBody>
      </p:sp>
    </p:spTree>
    <p:extLst>
      <p:ext uri="{BB962C8B-B14F-4D97-AF65-F5344CB8AC3E}">
        <p14:creationId xmlns:p14="http://schemas.microsoft.com/office/powerpoint/2010/main" val="2171070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B7DAD352-F170-4116-9C18-6A5F12616792}" type="slidenum">
              <a:rPr lang="en-US" altLang="zh-CN"/>
              <a:pPr>
                <a:defRPr/>
              </a:pPr>
              <a:t>‹#›</a:t>
            </a:fld>
            <a:endParaRPr lang="en-US" altLang="zh-CN"/>
          </a:p>
        </p:txBody>
      </p:sp>
    </p:spTree>
    <p:extLst>
      <p:ext uri="{BB962C8B-B14F-4D97-AF65-F5344CB8AC3E}">
        <p14:creationId xmlns:p14="http://schemas.microsoft.com/office/powerpoint/2010/main" val="1536624113"/>
      </p:ext>
    </p:extLst>
  </p:cSld>
  <p:clrMapOvr>
    <a:masterClrMapping/>
  </p:clrMapOvr>
  <p:transition>
    <p:blinds dir="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45F9EC6C-D27B-423D-8AD2-E38CAADBE1E0}" type="datetimeFigureOut">
              <a:rPr lang="zh-CN" altLang="en-US"/>
              <a:pPr>
                <a:defRPr/>
              </a:pPr>
              <a:t>2019/10/8</a:t>
            </a:fld>
            <a:endParaRPr lang="zh-CN" alt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2F33FDA4-15A0-4DB3-BC90-4DCD659A5652}" type="slidenum">
              <a:rPr lang="zh-CN" altLang="en-US"/>
              <a:pPr>
                <a:defRPr/>
              </a:pPr>
              <a:t>‹#›</a:t>
            </a:fld>
            <a:endParaRPr lang="zh-CN" altLang="en-US"/>
          </a:p>
        </p:txBody>
      </p:sp>
    </p:spTree>
    <p:extLst>
      <p:ext uri="{BB962C8B-B14F-4D97-AF65-F5344CB8AC3E}">
        <p14:creationId xmlns:p14="http://schemas.microsoft.com/office/powerpoint/2010/main" val="149317426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1340768"/>
            <a:ext cx="6815667" cy="478539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54F815E6-2C60-4A24-8E79-6D5D2C448A0E}" type="datetimeFigureOut">
              <a:rPr lang="zh-CN" altLang="en-US"/>
              <a:pPr>
                <a:defRPr/>
              </a:pPr>
              <a:t>2019/10/8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E1569DD4-A38C-4C0C-8DEC-854C6719C58B}" type="slidenum">
              <a:rPr lang="zh-CN" altLang="en-US"/>
              <a:pPr>
                <a:defRPr/>
              </a:pPr>
              <a:t>‹#›</a:t>
            </a:fld>
            <a:endParaRPr lang="zh-CN" altLang="en-US"/>
          </a:p>
        </p:txBody>
      </p:sp>
    </p:spTree>
    <p:extLst>
      <p:ext uri="{BB962C8B-B14F-4D97-AF65-F5344CB8AC3E}">
        <p14:creationId xmlns:p14="http://schemas.microsoft.com/office/powerpoint/2010/main" val="40587674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5413" y="4800600"/>
            <a:ext cx="7315200" cy="566739"/>
          </a:xfr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815413"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815413"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FBDC21C9-87C0-4A5C-AAD1-1810610A21D4}" type="datetimeFigureOut">
              <a:rPr lang="zh-CN" altLang="en-US"/>
              <a:pPr>
                <a:defRPr/>
              </a:pPr>
              <a:t>2019/10/8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51E74654-EC6E-43F1-9EE9-5E012D5315FD}" type="slidenum">
              <a:rPr lang="zh-CN" altLang="en-US"/>
              <a:pPr>
                <a:defRPr/>
              </a:pPr>
              <a:t>‹#›</a:t>
            </a:fld>
            <a:endParaRPr lang="zh-CN" altLang="en-US"/>
          </a:p>
        </p:txBody>
      </p:sp>
    </p:spTree>
    <p:extLst>
      <p:ext uri="{BB962C8B-B14F-4D97-AF65-F5344CB8AC3E}">
        <p14:creationId xmlns:p14="http://schemas.microsoft.com/office/powerpoint/2010/main" val="27786099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35851955-D212-46A2-B28A-E2DD62C46B40}"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389D2210-B6A4-4AB0-878E-877234E5124F}" type="slidenum">
              <a:rPr lang="zh-CN" altLang="en-US"/>
              <a:pPr>
                <a:defRPr/>
              </a:pPr>
              <a:t>‹#›</a:t>
            </a:fld>
            <a:endParaRPr lang="zh-CN" altLang="en-US"/>
          </a:p>
        </p:txBody>
      </p:sp>
    </p:spTree>
    <p:extLst>
      <p:ext uri="{BB962C8B-B14F-4D97-AF65-F5344CB8AC3E}">
        <p14:creationId xmlns:p14="http://schemas.microsoft.com/office/powerpoint/2010/main" val="368615931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700808"/>
            <a:ext cx="2743200" cy="44253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11140"/>
            <a:ext cx="7598635" cy="59150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7FD6219D-72B2-4E2E-B803-60E1F0EB0EDA}"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3EA43D94-87EC-4B78-91E0-779A3BD1CC79}" type="slidenum">
              <a:rPr lang="zh-CN" altLang="en-US"/>
              <a:pPr>
                <a:defRPr/>
              </a:pPr>
              <a:t>‹#›</a:t>
            </a:fld>
            <a:endParaRPr lang="zh-CN" altLang="en-US"/>
          </a:p>
        </p:txBody>
      </p:sp>
    </p:spTree>
    <p:extLst>
      <p:ext uri="{BB962C8B-B14F-4D97-AF65-F5344CB8AC3E}">
        <p14:creationId xmlns:p14="http://schemas.microsoft.com/office/powerpoint/2010/main" val="276015802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zh-CN" altLang="en-US" smtClean="0"/>
              <a:t>单击此处编辑母版副标题样式</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7F56AB92-27D6-4D8A-BC88-95ACDCD40689}"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0D94788-39A6-486D-9AA7-A88ED256C0AD}" type="slidenum">
              <a:rPr lang="zh-CN" altLang="en-US"/>
              <a:pPr>
                <a:defRPr/>
              </a:pPr>
              <a:t>‹#›</a:t>
            </a:fld>
            <a:endParaRPr lang="zh-CN" altLang="en-US"/>
          </a:p>
        </p:txBody>
      </p:sp>
    </p:spTree>
    <p:extLst>
      <p:ext uri="{BB962C8B-B14F-4D97-AF65-F5344CB8AC3E}">
        <p14:creationId xmlns:p14="http://schemas.microsoft.com/office/powerpoint/2010/main" val="97335180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A2B938C0-7DFA-486D-A6A6-9C1E41EFB3F8}"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34DCFD9F-3F90-4623-898D-CEF9C181D4E2}" type="slidenum">
              <a:rPr lang="zh-CN" altLang="en-US"/>
              <a:pPr>
                <a:defRPr/>
              </a:pPr>
              <a:t>‹#›</a:t>
            </a:fld>
            <a:endParaRPr lang="zh-CN" altLang="en-US"/>
          </a:p>
        </p:txBody>
      </p:sp>
    </p:spTree>
    <p:extLst>
      <p:ext uri="{BB962C8B-B14F-4D97-AF65-F5344CB8AC3E}">
        <p14:creationId xmlns:p14="http://schemas.microsoft.com/office/powerpoint/2010/main" val="184026687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2079DC93-6FDE-42EA-A7FE-53F35026B3FB}"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EBE1A28C-38C6-4EB7-9FA4-A87C843DF39F}" type="slidenum">
              <a:rPr lang="zh-CN" altLang="en-US"/>
              <a:pPr>
                <a:defRPr/>
              </a:pPr>
              <a:t>‹#›</a:t>
            </a:fld>
            <a:endParaRPr lang="zh-CN" altLang="en-US"/>
          </a:p>
        </p:txBody>
      </p:sp>
    </p:spTree>
    <p:extLst>
      <p:ext uri="{BB962C8B-B14F-4D97-AF65-F5344CB8AC3E}">
        <p14:creationId xmlns:p14="http://schemas.microsoft.com/office/powerpoint/2010/main" val="260728793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7"/>
          <p:cNvSpPr>
            <a:spLocks noGrp="1" noChangeArrowheads="1"/>
          </p:cNvSpPr>
          <p:nvPr>
            <p:ph type="dt" sz="half" idx="10"/>
          </p:nvPr>
        </p:nvSpPr>
        <p:spPr>
          <a:ln/>
        </p:spPr>
        <p:txBody>
          <a:bodyPr/>
          <a:lstStyle>
            <a:lvl1pPr>
              <a:defRPr/>
            </a:lvl1pPr>
          </a:lstStyle>
          <a:p>
            <a:pPr>
              <a:defRPr/>
            </a:pPr>
            <a:fld id="{C9D558DB-8D01-413D-B0CD-800FE175599B}" type="datetimeFigureOut">
              <a:rPr lang="zh-CN" altLang="en-US"/>
              <a:pPr>
                <a:defRPr/>
              </a:pPr>
              <a:t>2019/10/8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676AD945-3F0A-473A-81EF-C0858E16E9C8}" type="slidenum">
              <a:rPr lang="zh-CN" altLang="en-US"/>
              <a:pPr>
                <a:defRPr/>
              </a:pPr>
              <a:t>‹#›</a:t>
            </a:fld>
            <a:endParaRPr lang="zh-CN" altLang="en-US"/>
          </a:p>
        </p:txBody>
      </p:sp>
    </p:spTree>
    <p:extLst>
      <p:ext uri="{BB962C8B-B14F-4D97-AF65-F5344CB8AC3E}">
        <p14:creationId xmlns:p14="http://schemas.microsoft.com/office/powerpoint/2010/main" val="280195318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7"/>
            <a:ext cx="7406613" cy="1143000"/>
          </a:xfrm>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192AD0E4-F78D-4C1F-B6C3-98E5E3DF3542}" type="datetimeFigureOut">
              <a:rPr lang="zh-CN" altLang="en-US"/>
              <a:pPr>
                <a:defRPr/>
              </a:pPr>
              <a:t>2019/10/8</a:t>
            </a:fld>
            <a:endParaRPr lang="zh-CN" alt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8DEB935F-332F-4FC0-82C7-BEB6A19606A7}" type="slidenum">
              <a:rPr lang="zh-CN" altLang="en-US"/>
              <a:pPr>
                <a:defRPr/>
              </a:pPr>
              <a:t>‹#›</a:t>
            </a:fld>
            <a:endParaRPr lang="zh-CN" altLang="en-US"/>
          </a:p>
        </p:txBody>
      </p:sp>
    </p:spTree>
    <p:extLst>
      <p:ext uri="{BB962C8B-B14F-4D97-AF65-F5344CB8AC3E}">
        <p14:creationId xmlns:p14="http://schemas.microsoft.com/office/powerpoint/2010/main" val="285761845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DB3CE2B6-0E21-4BC4-9A64-99C2D853CC6E}" type="slidenum">
              <a:rPr lang="en-US" altLang="zh-CN"/>
              <a:pPr>
                <a:defRPr/>
              </a:pPr>
              <a:t>‹#›</a:t>
            </a:fld>
            <a:endParaRPr lang="en-US" altLang="zh-CN"/>
          </a:p>
        </p:txBody>
      </p:sp>
    </p:spTree>
    <p:extLst>
      <p:ext uri="{BB962C8B-B14F-4D97-AF65-F5344CB8AC3E}">
        <p14:creationId xmlns:p14="http://schemas.microsoft.com/office/powerpoint/2010/main" val="3578907833"/>
      </p:ext>
    </p:extLst>
  </p:cSld>
  <p:clrMapOvr>
    <a:masterClrMapping/>
  </p:clrMapOvr>
  <p:transition>
    <p:blinds dir="vert"/>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BEC62779-9ED6-41CE-853E-9BFABF6D4BBD}" type="datetimeFigureOut">
              <a:rPr lang="zh-CN" altLang="en-US"/>
              <a:pPr>
                <a:defRPr/>
              </a:pPr>
              <a:t>2019/10/8</a:t>
            </a:fld>
            <a:endParaRPr lang="zh-CN"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F4587C8F-108B-4CCB-AF07-3DD6A4884420}" type="slidenum">
              <a:rPr lang="zh-CN" altLang="en-US"/>
              <a:pPr>
                <a:defRPr/>
              </a:pPr>
              <a:t>‹#›</a:t>
            </a:fld>
            <a:endParaRPr lang="zh-CN" altLang="en-US"/>
          </a:p>
        </p:txBody>
      </p:sp>
    </p:spTree>
    <p:extLst>
      <p:ext uri="{BB962C8B-B14F-4D97-AF65-F5344CB8AC3E}">
        <p14:creationId xmlns:p14="http://schemas.microsoft.com/office/powerpoint/2010/main" val="144124485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9FDF7AEF-4A99-48A8-96B7-AD608A0BB42A}" type="datetimeFigureOut">
              <a:rPr lang="zh-CN" altLang="en-US"/>
              <a:pPr>
                <a:defRPr/>
              </a:pPr>
              <a:t>2019/10/8</a:t>
            </a:fld>
            <a:endParaRPr lang="zh-CN" alt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E9435C72-CE0F-4A15-91DE-3BA4A543421C}" type="slidenum">
              <a:rPr lang="zh-CN" altLang="en-US"/>
              <a:pPr>
                <a:defRPr/>
              </a:pPr>
              <a:t>‹#›</a:t>
            </a:fld>
            <a:endParaRPr lang="zh-CN" altLang="en-US"/>
          </a:p>
        </p:txBody>
      </p:sp>
    </p:spTree>
    <p:extLst>
      <p:ext uri="{BB962C8B-B14F-4D97-AF65-F5344CB8AC3E}">
        <p14:creationId xmlns:p14="http://schemas.microsoft.com/office/powerpoint/2010/main" val="86879750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1340768"/>
            <a:ext cx="6815667" cy="478539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9723EC74-A8D0-4307-94FB-51A50B7864FD}" type="datetimeFigureOut">
              <a:rPr lang="zh-CN" altLang="en-US"/>
              <a:pPr>
                <a:defRPr/>
              </a:pPr>
              <a:t>2019/10/8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DC8C7924-DC3E-4977-B4A9-2CB8447CB259}" type="slidenum">
              <a:rPr lang="zh-CN" altLang="en-US"/>
              <a:pPr>
                <a:defRPr/>
              </a:pPr>
              <a:t>‹#›</a:t>
            </a:fld>
            <a:endParaRPr lang="zh-CN" altLang="en-US"/>
          </a:p>
        </p:txBody>
      </p:sp>
    </p:spTree>
    <p:extLst>
      <p:ext uri="{BB962C8B-B14F-4D97-AF65-F5344CB8AC3E}">
        <p14:creationId xmlns:p14="http://schemas.microsoft.com/office/powerpoint/2010/main" val="387679253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5413" y="4800600"/>
            <a:ext cx="7315200" cy="566739"/>
          </a:xfr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815413"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815413"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559C5FC4-6A24-4865-9796-D035AAA64D20}" type="datetimeFigureOut">
              <a:rPr lang="zh-CN" altLang="en-US"/>
              <a:pPr>
                <a:defRPr/>
              </a:pPr>
              <a:t>2019/10/8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11C92820-BF62-4DC1-A430-9CAE06B85A5A}" type="slidenum">
              <a:rPr lang="zh-CN" altLang="en-US"/>
              <a:pPr>
                <a:defRPr/>
              </a:pPr>
              <a:t>‹#›</a:t>
            </a:fld>
            <a:endParaRPr lang="zh-CN" altLang="en-US"/>
          </a:p>
        </p:txBody>
      </p:sp>
    </p:spTree>
    <p:extLst>
      <p:ext uri="{BB962C8B-B14F-4D97-AF65-F5344CB8AC3E}">
        <p14:creationId xmlns:p14="http://schemas.microsoft.com/office/powerpoint/2010/main" val="84897547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7FD79EF9-F031-4E8D-82E6-E261617A52BA}"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BCABE287-362D-43A7-8042-2DA9CE9A8C3A}" type="slidenum">
              <a:rPr lang="zh-CN" altLang="en-US"/>
              <a:pPr>
                <a:defRPr/>
              </a:pPr>
              <a:t>‹#›</a:t>
            </a:fld>
            <a:endParaRPr lang="zh-CN" altLang="en-US"/>
          </a:p>
        </p:txBody>
      </p:sp>
    </p:spTree>
    <p:extLst>
      <p:ext uri="{BB962C8B-B14F-4D97-AF65-F5344CB8AC3E}">
        <p14:creationId xmlns:p14="http://schemas.microsoft.com/office/powerpoint/2010/main" val="180125302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700808"/>
            <a:ext cx="2743200" cy="44253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11140"/>
            <a:ext cx="7598635" cy="59150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295C16F5-3A4E-4C9E-B49F-427247A4CE06}"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24A7FBCC-3EE3-44A4-BDCB-E19EA9C89963}" type="slidenum">
              <a:rPr lang="zh-CN" altLang="en-US"/>
              <a:pPr>
                <a:defRPr/>
              </a:pPr>
              <a:t>‹#›</a:t>
            </a:fld>
            <a:endParaRPr lang="zh-CN" altLang="en-US"/>
          </a:p>
        </p:txBody>
      </p:sp>
    </p:spTree>
    <p:extLst>
      <p:ext uri="{BB962C8B-B14F-4D97-AF65-F5344CB8AC3E}">
        <p14:creationId xmlns:p14="http://schemas.microsoft.com/office/powerpoint/2010/main" val="62862612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zh-CN" altLang="en-US" smtClean="0"/>
              <a:t>单击此处编辑母版副标题样式</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AB083398-294A-43AA-99A7-98D0815222DA}"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9C569125-D562-4E79-9248-76ADA4528A0D}" type="slidenum">
              <a:rPr lang="zh-CN" altLang="en-US"/>
              <a:pPr>
                <a:defRPr/>
              </a:pPr>
              <a:t>‹#›</a:t>
            </a:fld>
            <a:endParaRPr lang="zh-CN" altLang="en-US"/>
          </a:p>
        </p:txBody>
      </p:sp>
    </p:spTree>
    <p:extLst>
      <p:ext uri="{BB962C8B-B14F-4D97-AF65-F5344CB8AC3E}">
        <p14:creationId xmlns:p14="http://schemas.microsoft.com/office/powerpoint/2010/main" val="91907687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1711081C-3402-4061-9FF8-6A4D717342E9}"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2AA161A0-641B-4405-B0FB-A0626A043733}" type="slidenum">
              <a:rPr lang="zh-CN" altLang="en-US"/>
              <a:pPr>
                <a:defRPr/>
              </a:pPr>
              <a:t>‹#›</a:t>
            </a:fld>
            <a:endParaRPr lang="zh-CN" altLang="en-US"/>
          </a:p>
        </p:txBody>
      </p:sp>
    </p:spTree>
    <p:extLst>
      <p:ext uri="{BB962C8B-B14F-4D97-AF65-F5344CB8AC3E}">
        <p14:creationId xmlns:p14="http://schemas.microsoft.com/office/powerpoint/2010/main" val="131815616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F563A17A-2C32-470E-8069-EA2AB0041C9C}"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A34A20C6-F1F8-4253-83FA-4089C5D55D42}" type="slidenum">
              <a:rPr lang="zh-CN" altLang="en-US"/>
              <a:pPr>
                <a:defRPr/>
              </a:pPr>
              <a:t>‹#›</a:t>
            </a:fld>
            <a:endParaRPr lang="zh-CN" altLang="en-US"/>
          </a:p>
        </p:txBody>
      </p:sp>
    </p:spTree>
    <p:extLst>
      <p:ext uri="{BB962C8B-B14F-4D97-AF65-F5344CB8AC3E}">
        <p14:creationId xmlns:p14="http://schemas.microsoft.com/office/powerpoint/2010/main" val="170096977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7"/>
          <p:cNvSpPr>
            <a:spLocks noGrp="1" noChangeArrowheads="1"/>
          </p:cNvSpPr>
          <p:nvPr>
            <p:ph type="dt" sz="half" idx="10"/>
          </p:nvPr>
        </p:nvSpPr>
        <p:spPr>
          <a:ln/>
        </p:spPr>
        <p:txBody>
          <a:bodyPr/>
          <a:lstStyle>
            <a:lvl1pPr>
              <a:defRPr/>
            </a:lvl1pPr>
          </a:lstStyle>
          <a:p>
            <a:pPr>
              <a:defRPr/>
            </a:pPr>
            <a:fld id="{9898C724-5401-4F83-9500-3FABFB8B01C1}" type="datetimeFigureOut">
              <a:rPr lang="zh-CN" altLang="en-US"/>
              <a:pPr>
                <a:defRPr/>
              </a:pPr>
              <a:t>2019/10/8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7D37508C-15B3-4D46-A124-1DA7C64079DA}" type="slidenum">
              <a:rPr lang="zh-CN" altLang="en-US"/>
              <a:pPr>
                <a:defRPr/>
              </a:pPr>
              <a:t>‹#›</a:t>
            </a:fld>
            <a:endParaRPr lang="zh-CN" altLang="en-US"/>
          </a:p>
        </p:txBody>
      </p:sp>
    </p:spTree>
    <p:extLst>
      <p:ext uri="{BB962C8B-B14F-4D97-AF65-F5344CB8AC3E}">
        <p14:creationId xmlns:p14="http://schemas.microsoft.com/office/powerpoint/2010/main" val="71084603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4B24B71B-8CA8-4921-813D-4766DDD4F66B}" type="slidenum">
              <a:rPr lang="en-US" altLang="zh-CN"/>
              <a:pPr>
                <a:defRPr/>
              </a:pPr>
              <a:t>‹#›</a:t>
            </a:fld>
            <a:endParaRPr lang="en-US" altLang="zh-CN"/>
          </a:p>
        </p:txBody>
      </p:sp>
    </p:spTree>
    <p:extLst>
      <p:ext uri="{BB962C8B-B14F-4D97-AF65-F5344CB8AC3E}">
        <p14:creationId xmlns:p14="http://schemas.microsoft.com/office/powerpoint/2010/main" val="2061735100"/>
      </p:ext>
    </p:extLst>
  </p:cSld>
  <p:clrMapOvr>
    <a:masterClrMapping/>
  </p:clrMapOvr>
  <p:transition>
    <p:blinds dir="vert"/>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7"/>
            <a:ext cx="7406613" cy="1143000"/>
          </a:xfrm>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54C81ACD-309B-4EDA-B959-DE3B92916C30}" type="datetimeFigureOut">
              <a:rPr lang="zh-CN" altLang="en-US"/>
              <a:pPr>
                <a:defRPr/>
              </a:pPr>
              <a:t>2019/10/8</a:t>
            </a:fld>
            <a:endParaRPr lang="zh-CN" alt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289DDD93-4798-4860-B3DD-78C271AECD46}" type="slidenum">
              <a:rPr lang="zh-CN" altLang="en-US"/>
              <a:pPr>
                <a:defRPr/>
              </a:pPr>
              <a:t>‹#›</a:t>
            </a:fld>
            <a:endParaRPr lang="zh-CN" altLang="en-US"/>
          </a:p>
        </p:txBody>
      </p:sp>
    </p:spTree>
    <p:extLst>
      <p:ext uri="{BB962C8B-B14F-4D97-AF65-F5344CB8AC3E}">
        <p14:creationId xmlns:p14="http://schemas.microsoft.com/office/powerpoint/2010/main" val="415935941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B6AB5C4A-2511-47F4-A032-E2E29727FC23}" type="datetimeFigureOut">
              <a:rPr lang="zh-CN" altLang="en-US"/>
              <a:pPr>
                <a:defRPr/>
              </a:pPr>
              <a:t>2019/10/8</a:t>
            </a:fld>
            <a:endParaRPr lang="zh-CN"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D7C1C421-30BD-43C8-8B0A-A2295AAC0D48}" type="slidenum">
              <a:rPr lang="zh-CN" altLang="en-US"/>
              <a:pPr>
                <a:defRPr/>
              </a:pPr>
              <a:t>‹#›</a:t>
            </a:fld>
            <a:endParaRPr lang="zh-CN" altLang="en-US"/>
          </a:p>
        </p:txBody>
      </p:sp>
    </p:spTree>
    <p:extLst>
      <p:ext uri="{BB962C8B-B14F-4D97-AF65-F5344CB8AC3E}">
        <p14:creationId xmlns:p14="http://schemas.microsoft.com/office/powerpoint/2010/main" val="165851453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D4A18A40-6F09-4991-B9D6-4C6A66B6D09A}" type="datetimeFigureOut">
              <a:rPr lang="zh-CN" altLang="en-US"/>
              <a:pPr>
                <a:defRPr/>
              </a:pPr>
              <a:t>2019/10/8</a:t>
            </a:fld>
            <a:endParaRPr lang="zh-CN" alt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8E250DD2-2BC9-4BE2-8318-3C68C9E5E066}" type="slidenum">
              <a:rPr lang="zh-CN" altLang="en-US"/>
              <a:pPr>
                <a:defRPr/>
              </a:pPr>
              <a:t>‹#›</a:t>
            </a:fld>
            <a:endParaRPr lang="zh-CN" altLang="en-US"/>
          </a:p>
        </p:txBody>
      </p:sp>
    </p:spTree>
    <p:extLst>
      <p:ext uri="{BB962C8B-B14F-4D97-AF65-F5344CB8AC3E}">
        <p14:creationId xmlns:p14="http://schemas.microsoft.com/office/powerpoint/2010/main" val="250476310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1340768"/>
            <a:ext cx="6815667" cy="478539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7E7FDB33-B9B9-41BC-81BC-2547687A549D}" type="datetimeFigureOut">
              <a:rPr lang="zh-CN" altLang="en-US"/>
              <a:pPr>
                <a:defRPr/>
              </a:pPr>
              <a:t>2019/10/8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2F60EFEC-035A-4CF0-8AC3-4D2454BEE5CD}" type="slidenum">
              <a:rPr lang="zh-CN" altLang="en-US"/>
              <a:pPr>
                <a:defRPr/>
              </a:pPr>
              <a:t>‹#›</a:t>
            </a:fld>
            <a:endParaRPr lang="zh-CN" altLang="en-US"/>
          </a:p>
        </p:txBody>
      </p:sp>
    </p:spTree>
    <p:extLst>
      <p:ext uri="{BB962C8B-B14F-4D97-AF65-F5344CB8AC3E}">
        <p14:creationId xmlns:p14="http://schemas.microsoft.com/office/powerpoint/2010/main" val="180270106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5413" y="4800600"/>
            <a:ext cx="7315200" cy="566739"/>
          </a:xfr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815413"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815413"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0E84C9DA-8F7B-43A8-AB5F-FBE41B3D449A}" type="datetimeFigureOut">
              <a:rPr lang="zh-CN" altLang="en-US"/>
              <a:pPr>
                <a:defRPr/>
              </a:pPr>
              <a:t>2019/10/8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8F1DAEDB-0E3D-4B39-BEAA-C99F7EA0849A}" type="slidenum">
              <a:rPr lang="zh-CN" altLang="en-US"/>
              <a:pPr>
                <a:defRPr/>
              </a:pPr>
              <a:t>‹#›</a:t>
            </a:fld>
            <a:endParaRPr lang="zh-CN" altLang="en-US"/>
          </a:p>
        </p:txBody>
      </p:sp>
    </p:spTree>
    <p:extLst>
      <p:ext uri="{BB962C8B-B14F-4D97-AF65-F5344CB8AC3E}">
        <p14:creationId xmlns:p14="http://schemas.microsoft.com/office/powerpoint/2010/main" val="365970274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61377F70-D914-4AD5-A29F-4B12C4B51C99}"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C21277C3-53E5-4556-B746-B7ED4227FFA8}" type="slidenum">
              <a:rPr lang="zh-CN" altLang="en-US"/>
              <a:pPr>
                <a:defRPr/>
              </a:pPr>
              <a:t>‹#›</a:t>
            </a:fld>
            <a:endParaRPr lang="zh-CN" altLang="en-US"/>
          </a:p>
        </p:txBody>
      </p:sp>
    </p:spTree>
    <p:extLst>
      <p:ext uri="{BB962C8B-B14F-4D97-AF65-F5344CB8AC3E}">
        <p14:creationId xmlns:p14="http://schemas.microsoft.com/office/powerpoint/2010/main" val="399068878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700808"/>
            <a:ext cx="2743200" cy="44253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11140"/>
            <a:ext cx="7598635" cy="59150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2BE410AE-8B5A-4E15-BAC5-147C777152B1}" type="datetimeFigureOut">
              <a:rPr lang="zh-CN" altLang="en-US"/>
              <a:pPr>
                <a:defRPr/>
              </a:pPr>
              <a:t>2019/10/8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B3DE6760-0419-4F62-AEC7-F29928BBB80B}" type="slidenum">
              <a:rPr lang="zh-CN" altLang="en-US"/>
              <a:pPr>
                <a:defRPr/>
              </a:pPr>
              <a:t>‹#›</a:t>
            </a:fld>
            <a:endParaRPr lang="zh-CN" altLang="en-US"/>
          </a:p>
        </p:txBody>
      </p:sp>
    </p:spTree>
    <p:extLst>
      <p:ext uri="{BB962C8B-B14F-4D97-AF65-F5344CB8AC3E}">
        <p14:creationId xmlns:p14="http://schemas.microsoft.com/office/powerpoint/2010/main" val="308079614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981201"/>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000501"/>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p:txBody>
          <a:bodyPr/>
          <a:lstStyle>
            <a:lvl1pPr>
              <a:defRPr smtClean="0"/>
            </a:lvl1pPr>
          </a:lstStyle>
          <a:p>
            <a:pPr>
              <a:defRPr/>
            </a:pPr>
            <a:fld id="{C83406C9-68E7-4CD5-BD15-ADEE6286EE1D}" type="slidenum">
              <a:rPr lang="en-US" altLang="zh-CN"/>
              <a:pPr>
                <a:defRPr/>
              </a:pPr>
              <a:t>‹#›</a:t>
            </a:fld>
            <a:endParaRPr lang="en-US" altLang="zh-CN"/>
          </a:p>
        </p:txBody>
      </p:sp>
      <p:sp>
        <p:nvSpPr>
          <p:cNvPr id="8"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6679000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7"/>
          <p:cNvSpPr>
            <a:spLocks noGrp="1" noChangeArrowheads="1"/>
          </p:cNvSpPr>
          <p:nvPr>
            <p:ph type="dt" sz="half" idx="10"/>
          </p:nvPr>
        </p:nvSpPr>
        <p:spPr/>
        <p:txBody>
          <a:bodyPr/>
          <a:lstStyle>
            <a:lvl1pPr>
              <a:defRPr/>
            </a:lvl1pPr>
          </a:lstStyle>
          <a:p>
            <a:pPr>
              <a:defRPr/>
            </a:pPr>
            <a:fld id="{F9688F21-1D29-4CBB-A7DF-B72F60875315}" type="datetime1">
              <a:rPr lang="zh-CN" altLang="en-US"/>
              <a:pPr>
                <a:defRPr/>
              </a:pPr>
              <a:t>2019/10/8</a:t>
            </a:fld>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F2E1AF14-7E16-494C-AFC7-1E3A7FCA5C12}" type="slidenum">
              <a:rPr lang="en-US" altLang="zh-CN"/>
              <a:pPr>
                <a:defRPr/>
              </a:pPr>
              <a:t>‹#›</a:t>
            </a:fld>
            <a:endParaRPr lang="en-US" altLang="zh-CN"/>
          </a:p>
        </p:txBody>
      </p:sp>
    </p:spTree>
    <p:extLst>
      <p:ext uri="{BB962C8B-B14F-4D97-AF65-F5344CB8AC3E}">
        <p14:creationId xmlns:p14="http://schemas.microsoft.com/office/powerpoint/2010/main" val="119704343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p:txBody>
          <a:bodyPr/>
          <a:lstStyle>
            <a:lvl1pPr>
              <a:defRPr/>
            </a:lvl1pPr>
          </a:lstStyle>
          <a:p>
            <a:pPr>
              <a:defRPr/>
            </a:pPr>
            <a:fld id="{DA036BBD-C9A4-4B97-B92C-6F2D9C161373}" type="datetime1">
              <a:rPr lang="zh-CN" altLang="en-US"/>
              <a:pPr>
                <a:defRPr/>
              </a:pPr>
              <a:t>2019/10/8</a:t>
            </a:fld>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542CC788-635A-4E33-BB70-10E491AC349E}" type="slidenum">
              <a:rPr lang="en-US" altLang="zh-CN"/>
              <a:pPr>
                <a:defRPr/>
              </a:pPr>
              <a:t>‹#›</a:t>
            </a:fld>
            <a:endParaRPr lang="en-US" altLang="zh-CN"/>
          </a:p>
        </p:txBody>
      </p:sp>
    </p:spTree>
    <p:extLst>
      <p:ext uri="{BB962C8B-B14F-4D97-AF65-F5344CB8AC3E}">
        <p14:creationId xmlns:p14="http://schemas.microsoft.com/office/powerpoint/2010/main" val="277052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F1B2F890-27D5-4DE9-A4AF-AA740F6FF593}" type="slidenum">
              <a:rPr lang="en-US" altLang="zh-CN"/>
              <a:pPr>
                <a:defRPr/>
              </a:pPr>
              <a:t>‹#›</a:t>
            </a:fld>
            <a:endParaRPr lang="en-US" altLang="zh-CN"/>
          </a:p>
        </p:txBody>
      </p:sp>
    </p:spTree>
    <p:extLst>
      <p:ext uri="{BB962C8B-B14F-4D97-AF65-F5344CB8AC3E}">
        <p14:creationId xmlns:p14="http://schemas.microsoft.com/office/powerpoint/2010/main" val="631496769"/>
      </p:ext>
    </p:extLst>
  </p:cSld>
  <p:clrMapOvr>
    <a:masterClrMapping/>
  </p:clrMapOvr>
  <p:transition>
    <p:blinds dir="vert"/>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p:txBody>
          <a:bodyPr/>
          <a:lstStyle>
            <a:lvl1pPr>
              <a:defRPr/>
            </a:lvl1pPr>
          </a:lstStyle>
          <a:p>
            <a:pPr>
              <a:defRPr/>
            </a:pPr>
            <a:fld id="{AE777294-5BE1-4923-A9CE-80DAFCBA4340}" type="datetime1">
              <a:rPr lang="zh-CN" altLang="en-US"/>
              <a:pPr>
                <a:defRPr/>
              </a:pPr>
              <a:t>2019/10/8</a:t>
            </a:fld>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BB329A73-C335-44F5-B420-5268B3F10071}" type="slidenum">
              <a:rPr lang="en-US" altLang="zh-CN"/>
              <a:pPr>
                <a:defRPr/>
              </a:pPr>
              <a:t>‹#›</a:t>
            </a:fld>
            <a:endParaRPr lang="en-US" altLang="zh-CN"/>
          </a:p>
        </p:txBody>
      </p:sp>
    </p:spTree>
    <p:extLst>
      <p:ext uri="{BB962C8B-B14F-4D97-AF65-F5344CB8AC3E}">
        <p14:creationId xmlns:p14="http://schemas.microsoft.com/office/powerpoint/2010/main" val="14174041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2286000"/>
            <a:ext cx="49276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2286000"/>
            <a:ext cx="49276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p:txBody>
          <a:bodyPr/>
          <a:lstStyle>
            <a:lvl1pPr>
              <a:defRPr/>
            </a:lvl1pPr>
          </a:lstStyle>
          <a:p>
            <a:pPr>
              <a:defRPr/>
            </a:pPr>
            <a:fld id="{72803ADF-866F-4D88-9132-C912F331903F}" type="datetime1">
              <a:rPr lang="zh-CN" altLang="en-US"/>
              <a:pPr>
                <a:defRPr/>
              </a:pPr>
              <a:t>2019/10/8</a:t>
            </a:fld>
            <a:endParaRPr lang="en-US" altLang="zh-CN"/>
          </a:p>
        </p:txBody>
      </p:sp>
      <p:sp>
        <p:nvSpPr>
          <p:cNvPr id="6" name="Rectangle 8"/>
          <p:cNvSpPr>
            <a:spLocks noGrp="1" noChangeArrowheads="1"/>
          </p:cNvSpPr>
          <p:nvPr>
            <p:ph type="ftr" sz="quarter" idx="11"/>
          </p:nvPr>
        </p:nvSpPr>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p:txBody>
          <a:bodyPr/>
          <a:lstStyle>
            <a:lvl1pPr>
              <a:defRPr/>
            </a:lvl1pPr>
          </a:lstStyle>
          <a:p>
            <a:pPr>
              <a:defRPr/>
            </a:pPr>
            <a:fld id="{07FF54DF-8067-4D03-A2F4-1FCF1F973EA2}" type="slidenum">
              <a:rPr lang="en-US" altLang="zh-CN"/>
              <a:pPr>
                <a:defRPr/>
              </a:pPr>
              <a:t>‹#›</a:t>
            </a:fld>
            <a:endParaRPr lang="en-US" altLang="zh-CN"/>
          </a:p>
        </p:txBody>
      </p:sp>
    </p:spTree>
    <p:extLst>
      <p:ext uri="{BB962C8B-B14F-4D97-AF65-F5344CB8AC3E}">
        <p14:creationId xmlns:p14="http://schemas.microsoft.com/office/powerpoint/2010/main" val="94200837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p:txBody>
          <a:bodyPr/>
          <a:lstStyle>
            <a:lvl1pPr>
              <a:defRPr/>
            </a:lvl1pPr>
          </a:lstStyle>
          <a:p>
            <a:pPr>
              <a:defRPr/>
            </a:pPr>
            <a:fld id="{5F73DF02-B958-41B5-9E5E-4E3FBB608370}" type="datetime1">
              <a:rPr lang="zh-CN" altLang="en-US"/>
              <a:pPr>
                <a:defRPr/>
              </a:pPr>
              <a:t>2019/10/8</a:t>
            </a:fld>
            <a:endParaRPr lang="en-US" altLang="zh-CN"/>
          </a:p>
        </p:txBody>
      </p:sp>
      <p:sp>
        <p:nvSpPr>
          <p:cNvPr id="8" name="Rectangle 8"/>
          <p:cNvSpPr>
            <a:spLocks noGrp="1" noChangeArrowheads="1"/>
          </p:cNvSpPr>
          <p:nvPr>
            <p:ph type="ftr" sz="quarter" idx="11"/>
          </p:nvPr>
        </p:nvSpPr>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p:txBody>
          <a:bodyPr/>
          <a:lstStyle>
            <a:lvl1pPr>
              <a:defRPr/>
            </a:lvl1pPr>
          </a:lstStyle>
          <a:p>
            <a:pPr>
              <a:defRPr/>
            </a:pPr>
            <a:fld id="{375763D0-0A4A-43E5-A9D0-AE4C8A394AA1}" type="slidenum">
              <a:rPr lang="en-US" altLang="zh-CN"/>
              <a:pPr>
                <a:defRPr/>
              </a:pPr>
              <a:t>‹#›</a:t>
            </a:fld>
            <a:endParaRPr lang="en-US" altLang="zh-CN"/>
          </a:p>
        </p:txBody>
      </p:sp>
    </p:spTree>
    <p:extLst>
      <p:ext uri="{BB962C8B-B14F-4D97-AF65-F5344CB8AC3E}">
        <p14:creationId xmlns:p14="http://schemas.microsoft.com/office/powerpoint/2010/main" val="429115787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p:txBody>
          <a:bodyPr/>
          <a:lstStyle>
            <a:lvl1pPr>
              <a:defRPr/>
            </a:lvl1pPr>
          </a:lstStyle>
          <a:p>
            <a:pPr>
              <a:defRPr/>
            </a:pPr>
            <a:fld id="{611B670D-5374-42F3-82C9-E29FCF809EE2}" type="datetime1">
              <a:rPr lang="zh-CN" altLang="en-US"/>
              <a:pPr>
                <a:defRPr/>
              </a:pPr>
              <a:t>2019/10/8</a:t>
            </a:fld>
            <a:endParaRPr lang="en-US" altLang="zh-CN"/>
          </a:p>
        </p:txBody>
      </p:sp>
      <p:sp>
        <p:nvSpPr>
          <p:cNvPr id="4" name="Rectangle 8"/>
          <p:cNvSpPr>
            <a:spLocks noGrp="1" noChangeArrowheads="1"/>
          </p:cNvSpPr>
          <p:nvPr>
            <p:ph type="ftr" sz="quarter" idx="11"/>
          </p:nvPr>
        </p:nvSpPr>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1A668896-B54F-40CC-9822-3B80BE6A7D4C}" type="slidenum">
              <a:rPr lang="en-US" altLang="zh-CN"/>
              <a:pPr>
                <a:defRPr/>
              </a:pPr>
              <a:t>‹#›</a:t>
            </a:fld>
            <a:endParaRPr lang="en-US" altLang="zh-CN"/>
          </a:p>
        </p:txBody>
      </p:sp>
    </p:spTree>
    <p:extLst>
      <p:ext uri="{BB962C8B-B14F-4D97-AF65-F5344CB8AC3E}">
        <p14:creationId xmlns:p14="http://schemas.microsoft.com/office/powerpoint/2010/main" val="13573534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p:txBody>
          <a:bodyPr/>
          <a:lstStyle>
            <a:lvl1pPr>
              <a:defRPr/>
            </a:lvl1pPr>
          </a:lstStyle>
          <a:p>
            <a:pPr>
              <a:defRPr/>
            </a:pPr>
            <a:fld id="{2DB5DE9B-9B40-42D9-8C8B-395A75AD8263}" type="datetime1">
              <a:rPr lang="zh-CN" altLang="en-US"/>
              <a:pPr>
                <a:defRPr/>
              </a:pPr>
              <a:t>2019/10/8</a:t>
            </a:fld>
            <a:endParaRPr lang="en-US" altLang="zh-CN"/>
          </a:p>
        </p:txBody>
      </p:sp>
      <p:sp>
        <p:nvSpPr>
          <p:cNvPr id="3" name="Rectangle 8"/>
          <p:cNvSpPr>
            <a:spLocks noGrp="1" noChangeArrowheads="1"/>
          </p:cNvSpPr>
          <p:nvPr>
            <p:ph type="ftr" sz="quarter" idx="11"/>
          </p:nvPr>
        </p:nvSpPr>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p:txBody>
          <a:bodyPr/>
          <a:lstStyle>
            <a:lvl1pPr>
              <a:defRPr/>
            </a:lvl1pPr>
          </a:lstStyle>
          <a:p>
            <a:pPr>
              <a:defRPr/>
            </a:pPr>
            <a:fld id="{D857B0DF-DEE5-4F57-A823-9A89CD00B404}" type="slidenum">
              <a:rPr lang="en-US" altLang="zh-CN"/>
              <a:pPr>
                <a:defRPr/>
              </a:pPr>
              <a:t>‹#›</a:t>
            </a:fld>
            <a:endParaRPr lang="en-US" altLang="zh-CN"/>
          </a:p>
        </p:txBody>
      </p:sp>
    </p:spTree>
    <p:extLst>
      <p:ext uri="{BB962C8B-B14F-4D97-AF65-F5344CB8AC3E}">
        <p14:creationId xmlns:p14="http://schemas.microsoft.com/office/powerpoint/2010/main" val="61656503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p:txBody>
          <a:bodyPr/>
          <a:lstStyle>
            <a:lvl1pPr>
              <a:defRPr/>
            </a:lvl1pPr>
          </a:lstStyle>
          <a:p>
            <a:pPr>
              <a:defRPr/>
            </a:pPr>
            <a:fld id="{D5D392CA-8068-43E0-B1E1-6A467AB1EC2F}" type="datetime1">
              <a:rPr lang="zh-CN" altLang="en-US"/>
              <a:pPr>
                <a:defRPr/>
              </a:pPr>
              <a:t>2019/10/8</a:t>
            </a:fld>
            <a:endParaRPr lang="en-US" altLang="zh-CN"/>
          </a:p>
        </p:txBody>
      </p:sp>
      <p:sp>
        <p:nvSpPr>
          <p:cNvPr id="6" name="Rectangle 8"/>
          <p:cNvSpPr>
            <a:spLocks noGrp="1" noChangeArrowheads="1"/>
          </p:cNvSpPr>
          <p:nvPr>
            <p:ph type="ftr" sz="quarter" idx="11"/>
          </p:nvPr>
        </p:nvSpPr>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p:txBody>
          <a:bodyPr/>
          <a:lstStyle>
            <a:lvl1pPr>
              <a:defRPr/>
            </a:lvl1pPr>
          </a:lstStyle>
          <a:p>
            <a:pPr>
              <a:defRPr/>
            </a:pPr>
            <a:fld id="{FE796A18-B9E1-443B-A2CF-F8932A6DD3E9}" type="slidenum">
              <a:rPr lang="en-US" altLang="zh-CN"/>
              <a:pPr>
                <a:defRPr/>
              </a:pPr>
              <a:t>‹#›</a:t>
            </a:fld>
            <a:endParaRPr lang="en-US" altLang="zh-CN"/>
          </a:p>
        </p:txBody>
      </p:sp>
    </p:spTree>
    <p:extLst>
      <p:ext uri="{BB962C8B-B14F-4D97-AF65-F5344CB8AC3E}">
        <p14:creationId xmlns:p14="http://schemas.microsoft.com/office/powerpoint/2010/main" val="171891588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p:txBody>
          <a:bodyPr/>
          <a:lstStyle>
            <a:lvl1pPr>
              <a:defRPr/>
            </a:lvl1pPr>
          </a:lstStyle>
          <a:p>
            <a:pPr>
              <a:defRPr/>
            </a:pPr>
            <a:fld id="{D3659F3D-D948-4120-9500-C849D275D900}" type="datetime1">
              <a:rPr lang="zh-CN" altLang="en-US"/>
              <a:pPr>
                <a:defRPr/>
              </a:pPr>
              <a:t>2019/10/8</a:t>
            </a:fld>
            <a:endParaRPr lang="en-US" altLang="zh-CN"/>
          </a:p>
        </p:txBody>
      </p:sp>
      <p:sp>
        <p:nvSpPr>
          <p:cNvPr id="6" name="Rectangle 8"/>
          <p:cNvSpPr>
            <a:spLocks noGrp="1" noChangeArrowheads="1"/>
          </p:cNvSpPr>
          <p:nvPr>
            <p:ph type="ftr" sz="quarter" idx="11"/>
          </p:nvPr>
        </p:nvSpPr>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p:txBody>
          <a:bodyPr/>
          <a:lstStyle>
            <a:lvl1pPr>
              <a:defRPr/>
            </a:lvl1pPr>
          </a:lstStyle>
          <a:p>
            <a:pPr>
              <a:defRPr/>
            </a:pPr>
            <a:fld id="{9534199E-3C0F-4E8F-BCDD-2927D11524AE}" type="slidenum">
              <a:rPr lang="en-US" altLang="zh-CN"/>
              <a:pPr>
                <a:defRPr/>
              </a:pPr>
              <a:t>‹#›</a:t>
            </a:fld>
            <a:endParaRPr lang="en-US" altLang="zh-CN"/>
          </a:p>
        </p:txBody>
      </p:sp>
    </p:spTree>
    <p:extLst>
      <p:ext uri="{BB962C8B-B14F-4D97-AF65-F5344CB8AC3E}">
        <p14:creationId xmlns:p14="http://schemas.microsoft.com/office/powerpoint/2010/main" val="39619571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p:txBody>
          <a:bodyPr/>
          <a:lstStyle>
            <a:lvl1pPr>
              <a:defRPr/>
            </a:lvl1pPr>
          </a:lstStyle>
          <a:p>
            <a:pPr>
              <a:defRPr/>
            </a:pPr>
            <a:fld id="{54D01564-DE48-4283-8BEA-97200F8D80BD}" type="datetime1">
              <a:rPr lang="zh-CN" altLang="en-US"/>
              <a:pPr>
                <a:defRPr/>
              </a:pPr>
              <a:t>2019/10/8</a:t>
            </a:fld>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34147541-8251-4038-87C1-961C43C7BFF4}" type="slidenum">
              <a:rPr lang="en-US" altLang="zh-CN"/>
              <a:pPr>
                <a:defRPr/>
              </a:pPr>
              <a:t>‹#›</a:t>
            </a:fld>
            <a:endParaRPr lang="en-US" altLang="zh-CN"/>
          </a:p>
        </p:txBody>
      </p:sp>
    </p:spTree>
    <p:extLst>
      <p:ext uri="{BB962C8B-B14F-4D97-AF65-F5344CB8AC3E}">
        <p14:creationId xmlns:p14="http://schemas.microsoft.com/office/powerpoint/2010/main" val="24176871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3000" y="609600"/>
            <a:ext cx="2514600" cy="533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609600"/>
            <a:ext cx="7340600" cy="533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p:txBody>
          <a:bodyPr/>
          <a:lstStyle>
            <a:lvl1pPr>
              <a:defRPr/>
            </a:lvl1pPr>
          </a:lstStyle>
          <a:p>
            <a:pPr>
              <a:defRPr/>
            </a:pPr>
            <a:fld id="{5D285F3E-D6EF-47C1-B2AE-907E8FD187D5}" type="datetime1">
              <a:rPr lang="zh-CN" altLang="en-US"/>
              <a:pPr>
                <a:defRPr/>
              </a:pPr>
              <a:t>2019/10/8</a:t>
            </a:fld>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B56F9915-F24C-49E1-A14B-F6D63FAFC1BB}" type="slidenum">
              <a:rPr lang="zh-CN" altLang="en-US"/>
              <a:pPr>
                <a:defRPr/>
              </a:pPr>
              <a:t>‹#›</a:t>
            </a:fld>
            <a:endParaRPr lang="en-US" altLang="zh-CN"/>
          </a:p>
        </p:txBody>
      </p:sp>
    </p:spTree>
    <p:extLst>
      <p:ext uri="{BB962C8B-B14F-4D97-AF65-F5344CB8AC3E}">
        <p14:creationId xmlns:p14="http://schemas.microsoft.com/office/powerpoint/2010/main" val="1646377396"/>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85800"/>
            <a:ext cx="113919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Shuju.jiegou@163.com</a:t>
            </a:r>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电子科技计算机学院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FBD6B566-43C8-47DD-9397-6A0FD5AA7DB5}" type="slidenum">
              <a:rPr lang="en-US" altLang="zh-CN"/>
              <a:pPr>
                <a:defRPr/>
              </a:pPr>
              <a:t>‹#›</a:t>
            </a:fld>
            <a:endParaRPr lang="en-US" altLang="zh-CN"/>
          </a:p>
        </p:txBody>
      </p:sp>
    </p:spTree>
    <p:extLst>
      <p:ext uri="{BB962C8B-B14F-4D97-AF65-F5344CB8AC3E}">
        <p14:creationId xmlns:p14="http://schemas.microsoft.com/office/powerpoint/2010/main" val="3145437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8405B710-C907-4DFE-A1BC-BB34425278DF}" type="slidenum">
              <a:rPr lang="en-US" altLang="zh-CN"/>
              <a:pPr>
                <a:defRPr/>
              </a:pPr>
              <a:t>‹#›</a:t>
            </a:fld>
            <a:endParaRPr lang="en-US" altLang="zh-CN"/>
          </a:p>
        </p:txBody>
      </p:sp>
    </p:spTree>
    <p:extLst>
      <p:ext uri="{BB962C8B-B14F-4D97-AF65-F5344CB8AC3E}">
        <p14:creationId xmlns:p14="http://schemas.microsoft.com/office/powerpoint/2010/main" val="2488237429"/>
      </p:ext>
    </p:extLst>
  </p:cSld>
  <p:clrMapOvr>
    <a:masterClrMapping/>
  </p:clrMapOvr>
  <p:transition>
    <p:blinds dir="vert"/>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Rectangle 7"/>
          <p:cNvSpPr>
            <a:spLocks noGrp="1" noChangeArrowheads="1"/>
          </p:cNvSpPr>
          <p:nvPr>
            <p:ph type="dt" sz="half" idx="10"/>
          </p:nvPr>
        </p:nvSpPr>
        <p:spPr>
          <a:ln/>
        </p:spPr>
        <p:txBody>
          <a:bodyPr/>
          <a:lstStyle>
            <a:lvl1pPr>
              <a:defRPr/>
            </a:lvl1pPr>
          </a:lstStyle>
          <a:p>
            <a:fld id="{055FF6D4-D4D7-426A-98F7-170A3668379E}" type="datetime1">
              <a:rPr lang="en-US" smtClean="0"/>
              <a:pPr/>
              <a:t>10/8/2019</a:t>
            </a:fld>
            <a:endParaRPr lang="en-US" dirty="0"/>
          </a:p>
        </p:txBody>
      </p:sp>
      <p:sp>
        <p:nvSpPr>
          <p:cNvPr id="5" name="Rectangle 8"/>
          <p:cNvSpPr>
            <a:spLocks noGrp="1" noChangeArrowheads="1"/>
          </p:cNvSpPr>
          <p:nvPr>
            <p:ph type="ftr" sz="quarter" idx="11"/>
          </p:nvPr>
        </p:nvSpPr>
        <p:spPr>
          <a:ln/>
        </p:spPr>
        <p:txBody>
          <a:bodyPr/>
          <a:lstStyle>
            <a:lvl1pPr>
              <a:defRPr/>
            </a:lvl1pPr>
          </a:lstStyle>
          <a:p>
            <a:endParaRPr lang="en-US" dirty="0"/>
          </a:p>
        </p:txBody>
      </p:sp>
      <p:sp>
        <p:nvSpPr>
          <p:cNvPr id="6" name="Rectangle 9"/>
          <p:cNvSpPr>
            <a:spLocks noGrp="1" noChangeArrowheads="1"/>
          </p:cNvSpPr>
          <p:nvPr>
            <p:ph type="sldNum" sz="quarter" idx="12"/>
          </p:nvPr>
        </p:nvSpPr>
        <p:spPr>
          <a:ln/>
        </p:spPr>
        <p:txBody>
          <a:bodyPr/>
          <a:lstStyle>
            <a:lvl1pPr>
              <a:defRPr/>
            </a:lvl1pPr>
          </a:lstStyle>
          <a:p>
            <a:fld id="{1AD20DFC-E2D5-4BD6-B744-D8DEEAB5F7C2}" type="slidenum">
              <a:rPr lang="en-US" smtClean="0"/>
              <a:pPr/>
              <a:t>‹#›</a:t>
            </a:fld>
            <a:endParaRPr lang="en-US" dirty="0"/>
          </a:p>
        </p:txBody>
      </p:sp>
    </p:spTree>
    <p:extLst>
      <p:ext uri="{BB962C8B-B14F-4D97-AF65-F5344CB8AC3E}">
        <p14:creationId xmlns:p14="http://schemas.microsoft.com/office/powerpoint/2010/main" val="2369880545"/>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fld id="{3467CD6D-7520-4B34-A5A3-E8385FA3AFC6}" type="datetime1">
              <a:rPr lang="en-US" smtClean="0"/>
              <a:pPr/>
              <a:t>10/8/2019</a:t>
            </a:fld>
            <a:endParaRPr lang="en-US" dirty="0"/>
          </a:p>
        </p:txBody>
      </p:sp>
      <p:sp>
        <p:nvSpPr>
          <p:cNvPr id="5" name="Rectangle 8"/>
          <p:cNvSpPr>
            <a:spLocks noGrp="1" noChangeArrowheads="1"/>
          </p:cNvSpPr>
          <p:nvPr>
            <p:ph type="ftr" sz="quarter" idx="11"/>
          </p:nvPr>
        </p:nvSpPr>
        <p:spPr>
          <a:ln/>
        </p:spPr>
        <p:txBody>
          <a:bodyPr/>
          <a:lstStyle>
            <a:lvl1pPr>
              <a:defRPr/>
            </a:lvl1pPr>
          </a:lstStyle>
          <a:p>
            <a:endParaRPr lang="en-US" dirty="0"/>
          </a:p>
        </p:txBody>
      </p:sp>
      <p:sp>
        <p:nvSpPr>
          <p:cNvPr id="6" name="Rectangle 9"/>
          <p:cNvSpPr>
            <a:spLocks noGrp="1" noChangeArrowheads="1"/>
          </p:cNvSpPr>
          <p:nvPr>
            <p:ph type="sldNum" sz="quarter" idx="12"/>
          </p:nvPr>
        </p:nvSpPr>
        <p:spPr>
          <a:ln/>
        </p:spPr>
        <p:txBody>
          <a:bodyPr/>
          <a:lstStyle>
            <a:lvl1pPr>
              <a:defRPr/>
            </a:lvl1pPr>
          </a:lstStyle>
          <a:p>
            <a:fld id="{1AD20DFC-E2D5-4BD6-B744-D8DEEAB5F7C2}" type="slidenum">
              <a:rPr lang="en-US" smtClean="0"/>
              <a:pPr/>
              <a:t>‹#›</a:t>
            </a:fld>
            <a:endParaRPr lang="en-US" dirty="0"/>
          </a:p>
        </p:txBody>
      </p:sp>
    </p:spTree>
    <p:extLst>
      <p:ext uri="{BB962C8B-B14F-4D97-AF65-F5344CB8AC3E}">
        <p14:creationId xmlns:p14="http://schemas.microsoft.com/office/powerpoint/2010/main" val="3782713064"/>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fld id="{42295D47-465E-4A05-802B-049480555B6D}" type="datetime1">
              <a:rPr lang="en-US" smtClean="0"/>
              <a:pPr/>
              <a:t>10/8/2019</a:t>
            </a:fld>
            <a:endParaRPr lang="en-US"/>
          </a:p>
        </p:txBody>
      </p:sp>
      <p:sp>
        <p:nvSpPr>
          <p:cNvPr id="5" name="Rectangle 8"/>
          <p:cNvSpPr>
            <a:spLocks noGrp="1" noChangeArrowheads="1"/>
          </p:cNvSpPr>
          <p:nvPr>
            <p:ph type="ftr" sz="quarter" idx="11"/>
          </p:nvPr>
        </p:nvSpPr>
        <p:spPr>
          <a:ln/>
        </p:spPr>
        <p:txBody>
          <a:bodyPr/>
          <a:lstStyle>
            <a:lvl1pPr>
              <a:defRPr/>
            </a:lvl1pPr>
          </a:lstStyle>
          <a:p>
            <a:endParaRPr lang="en-US" dirty="0"/>
          </a:p>
        </p:txBody>
      </p:sp>
      <p:sp>
        <p:nvSpPr>
          <p:cNvPr id="6" name="Rectangle 9"/>
          <p:cNvSpPr>
            <a:spLocks noGrp="1" noChangeArrowheads="1"/>
          </p:cNvSpPr>
          <p:nvPr>
            <p:ph type="sldNum" sz="quarter" idx="12"/>
          </p:nvPr>
        </p:nvSpPr>
        <p:spPr>
          <a:ln/>
        </p:spPr>
        <p:txBody>
          <a:bodyPr/>
          <a:lstStyle>
            <a:lvl1pPr>
              <a:defRPr/>
            </a:lvl1pPr>
          </a:lstStyle>
          <a:p>
            <a:fld id="{1AD20DFC-E2D5-4BD6-B744-D8DEEAB5F7C2}" type="slidenum">
              <a:rPr lang="en-US" smtClean="0"/>
              <a:pPr/>
              <a:t>‹#›</a:t>
            </a:fld>
            <a:endParaRPr lang="en-US" dirty="0"/>
          </a:p>
        </p:txBody>
      </p:sp>
    </p:spTree>
    <p:extLst>
      <p:ext uri="{BB962C8B-B14F-4D97-AF65-F5344CB8AC3E}">
        <p14:creationId xmlns:p14="http://schemas.microsoft.com/office/powerpoint/2010/main" val="369068625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2286000"/>
            <a:ext cx="49276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50000" y="2286000"/>
            <a:ext cx="49276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fld id="{64791DB0-D703-40B5-AE3D-532AFE0356D1}" type="datetime1">
              <a:rPr lang="en-US" smtClean="0"/>
              <a:pPr/>
              <a:t>10/8/2019</a:t>
            </a:fld>
            <a:endParaRPr lang="en-US"/>
          </a:p>
        </p:txBody>
      </p:sp>
      <p:sp>
        <p:nvSpPr>
          <p:cNvPr id="6" name="Rectangle 8"/>
          <p:cNvSpPr>
            <a:spLocks noGrp="1" noChangeArrowheads="1"/>
          </p:cNvSpPr>
          <p:nvPr>
            <p:ph type="ftr" sz="quarter" idx="11"/>
          </p:nvPr>
        </p:nvSpPr>
        <p:spPr>
          <a:ln/>
        </p:spPr>
        <p:txBody>
          <a:bodyPr/>
          <a:lstStyle>
            <a:lvl1pPr>
              <a:defRPr/>
            </a:lvl1pPr>
          </a:lstStyle>
          <a:p>
            <a:endParaRPr lang="en-US" dirty="0"/>
          </a:p>
        </p:txBody>
      </p:sp>
      <p:sp>
        <p:nvSpPr>
          <p:cNvPr id="7" name="Rectangle 9"/>
          <p:cNvSpPr>
            <a:spLocks noGrp="1" noChangeArrowheads="1"/>
          </p:cNvSpPr>
          <p:nvPr>
            <p:ph type="sldNum" sz="quarter" idx="12"/>
          </p:nvPr>
        </p:nvSpPr>
        <p:spPr>
          <a:ln/>
        </p:spPr>
        <p:txBody>
          <a:bodyPr/>
          <a:lstStyle>
            <a:lvl1pPr>
              <a:defRPr/>
            </a:lvl1pPr>
          </a:lstStyle>
          <a:p>
            <a:fld id="{1AD20DFC-E2D5-4BD6-B744-D8DEEAB5F7C2}" type="slidenum">
              <a:rPr lang="en-US" smtClean="0"/>
              <a:pPr/>
              <a:t>‹#›</a:t>
            </a:fld>
            <a:endParaRPr lang="en-US"/>
          </a:p>
        </p:txBody>
      </p:sp>
    </p:spTree>
    <p:extLst>
      <p:ext uri="{BB962C8B-B14F-4D97-AF65-F5344CB8AC3E}">
        <p14:creationId xmlns:p14="http://schemas.microsoft.com/office/powerpoint/2010/main" val="50538202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fld id="{0F48C029-2200-4EB8-BDE8-5EE0E23571A6}" type="datetime1">
              <a:rPr lang="en-US" smtClean="0"/>
              <a:pPr/>
              <a:t>10/8/2019</a:t>
            </a:fld>
            <a:endParaRPr lang="en-US"/>
          </a:p>
        </p:txBody>
      </p:sp>
      <p:sp>
        <p:nvSpPr>
          <p:cNvPr id="8" name="Rectangle 8"/>
          <p:cNvSpPr>
            <a:spLocks noGrp="1" noChangeArrowheads="1"/>
          </p:cNvSpPr>
          <p:nvPr>
            <p:ph type="ftr" sz="quarter" idx="11"/>
          </p:nvPr>
        </p:nvSpPr>
        <p:spPr>
          <a:ln/>
        </p:spPr>
        <p:txBody>
          <a:bodyPr/>
          <a:lstStyle>
            <a:lvl1pPr>
              <a:defRPr/>
            </a:lvl1pPr>
          </a:lstStyle>
          <a:p>
            <a:endParaRPr lang="en-US" dirty="0"/>
          </a:p>
        </p:txBody>
      </p:sp>
      <p:sp>
        <p:nvSpPr>
          <p:cNvPr id="9" name="Rectangle 9"/>
          <p:cNvSpPr>
            <a:spLocks noGrp="1" noChangeArrowheads="1"/>
          </p:cNvSpPr>
          <p:nvPr>
            <p:ph type="sldNum" sz="quarter" idx="12"/>
          </p:nvPr>
        </p:nvSpPr>
        <p:spPr>
          <a:ln/>
        </p:spPr>
        <p:txBody>
          <a:bodyPr/>
          <a:lstStyle>
            <a:lvl1pPr>
              <a:defRPr/>
            </a:lvl1pPr>
          </a:lstStyle>
          <a:p>
            <a:fld id="{1AD20DFC-E2D5-4BD6-B744-D8DEEAB5F7C2}" type="slidenum">
              <a:rPr lang="en-US" smtClean="0"/>
              <a:pPr/>
              <a:t>‹#›</a:t>
            </a:fld>
            <a:endParaRPr lang="en-US" dirty="0"/>
          </a:p>
        </p:txBody>
      </p:sp>
    </p:spTree>
    <p:extLst>
      <p:ext uri="{BB962C8B-B14F-4D97-AF65-F5344CB8AC3E}">
        <p14:creationId xmlns:p14="http://schemas.microsoft.com/office/powerpoint/2010/main" val="145152662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fld id="{07E45A1C-C0DD-4ED6-B23E-A9D2DD110058}" type="datetime1">
              <a:rPr lang="en-US" smtClean="0"/>
              <a:pPr/>
              <a:t>10/8/2019</a:t>
            </a:fld>
            <a:endParaRPr lang="en-US"/>
          </a:p>
        </p:txBody>
      </p:sp>
      <p:sp>
        <p:nvSpPr>
          <p:cNvPr id="4" name="Rectangle 8"/>
          <p:cNvSpPr>
            <a:spLocks noGrp="1" noChangeArrowheads="1"/>
          </p:cNvSpPr>
          <p:nvPr>
            <p:ph type="ftr" sz="quarter" idx="11"/>
          </p:nvPr>
        </p:nvSpPr>
        <p:spPr>
          <a:ln/>
        </p:spPr>
        <p:txBody>
          <a:bodyPr/>
          <a:lstStyle>
            <a:lvl1pPr>
              <a:defRPr/>
            </a:lvl1pPr>
          </a:lstStyle>
          <a:p>
            <a:endParaRPr lang="en-US" dirty="0"/>
          </a:p>
        </p:txBody>
      </p:sp>
      <p:sp>
        <p:nvSpPr>
          <p:cNvPr id="5" name="Rectangle 9"/>
          <p:cNvSpPr>
            <a:spLocks noGrp="1" noChangeArrowheads="1"/>
          </p:cNvSpPr>
          <p:nvPr>
            <p:ph type="sldNum" sz="quarter" idx="12"/>
          </p:nvPr>
        </p:nvSpPr>
        <p:spPr>
          <a:ln/>
        </p:spPr>
        <p:txBody>
          <a:bodyPr/>
          <a:lstStyle>
            <a:lvl1pPr>
              <a:defRPr/>
            </a:lvl1pPr>
          </a:lstStyle>
          <a:p>
            <a:fld id="{1AD20DFC-E2D5-4BD6-B744-D8DEEAB5F7C2}" type="slidenum">
              <a:rPr lang="en-US" smtClean="0"/>
              <a:pPr/>
              <a:t>‹#›</a:t>
            </a:fld>
            <a:endParaRPr lang="en-US"/>
          </a:p>
        </p:txBody>
      </p:sp>
    </p:spTree>
    <p:extLst>
      <p:ext uri="{BB962C8B-B14F-4D97-AF65-F5344CB8AC3E}">
        <p14:creationId xmlns:p14="http://schemas.microsoft.com/office/powerpoint/2010/main" val="100550841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A44C1B50-C580-4CB7-BA07-14C66C34B76D}" type="datetime1">
              <a:rPr lang="en-US" smtClean="0"/>
              <a:pPr/>
              <a:t>10/8/2019</a:t>
            </a:fld>
            <a:endParaRPr lang="en-US"/>
          </a:p>
        </p:txBody>
      </p:sp>
      <p:sp>
        <p:nvSpPr>
          <p:cNvPr id="3" name="Rectangle 8"/>
          <p:cNvSpPr>
            <a:spLocks noGrp="1" noChangeArrowheads="1"/>
          </p:cNvSpPr>
          <p:nvPr>
            <p:ph type="ftr" sz="quarter" idx="11"/>
          </p:nvPr>
        </p:nvSpPr>
        <p:spPr>
          <a:ln/>
        </p:spPr>
        <p:txBody>
          <a:bodyPr/>
          <a:lstStyle>
            <a:lvl1pPr>
              <a:defRPr/>
            </a:lvl1pPr>
          </a:lstStyle>
          <a:p>
            <a:endParaRPr lang="en-US" dirty="0"/>
          </a:p>
        </p:txBody>
      </p:sp>
      <p:sp>
        <p:nvSpPr>
          <p:cNvPr id="4" name="Rectangle 9"/>
          <p:cNvSpPr>
            <a:spLocks noGrp="1" noChangeArrowheads="1"/>
          </p:cNvSpPr>
          <p:nvPr>
            <p:ph type="sldNum" sz="quarter" idx="12"/>
          </p:nvPr>
        </p:nvSpPr>
        <p:spPr>
          <a:ln/>
        </p:spPr>
        <p:txBody>
          <a:bodyPr/>
          <a:lstStyle>
            <a:lvl1pPr>
              <a:defRPr/>
            </a:lvl1pPr>
          </a:lstStyle>
          <a:p>
            <a:fld id="{1AD20DFC-E2D5-4BD6-B744-D8DEEAB5F7C2}" type="slidenum">
              <a:rPr lang="en-US" smtClean="0"/>
              <a:pPr/>
              <a:t>‹#›</a:t>
            </a:fld>
            <a:endParaRPr lang="en-US" dirty="0"/>
          </a:p>
        </p:txBody>
      </p:sp>
    </p:spTree>
    <p:extLst>
      <p:ext uri="{BB962C8B-B14F-4D97-AF65-F5344CB8AC3E}">
        <p14:creationId xmlns:p14="http://schemas.microsoft.com/office/powerpoint/2010/main" val="58523482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fld id="{ED4F1D29-8BEE-49F3-AF49-7A09F617BF67}" type="datetime1">
              <a:rPr lang="en-US" smtClean="0"/>
              <a:pPr/>
              <a:t>10/8/2019</a:t>
            </a:fld>
            <a:endParaRPr lang="en-US"/>
          </a:p>
        </p:txBody>
      </p:sp>
      <p:sp>
        <p:nvSpPr>
          <p:cNvPr id="6" name="Rectangle 8"/>
          <p:cNvSpPr>
            <a:spLocks noGrp="1" noChangeArrowheads="1"/>
          </p:cNvSpPr>
          <p:nvPr>
            <p:ph type="ftr" sz="quarter" idx="11"/>
          </p:nvPr>
        </p:nvSpPr>
        <p:spPr>
          <a:ln/>
        </p:spPr>
        <p:txBody>
          <a:bodyPr/>
          <a:lstStyle>
            <a:lvl1pPr>
              <a:defRPr/>
            </a:lvl1pPr>
          </a:lstStyle>
          <a:p>
            <a:endParaRPr lang="en-US" dirty="0"/>
          </a:p>
        </p:txBody>
      </p:sp>
      <p:sp>
        <p:nvSpPr>
          <p:cNvPr id="7" name="Rectangle 9"/>
          <p:cNvSpPr>
            <a:spLocks noGrp="1" noChangeArrowheads="1"/>
          </p:cNvSpPr>
          <p:nvPr>
            <p:ph type="sldNum" sz="quarter" idx="12"/>
          </p:nvPr>
        </p:nvSpPr>
        <p:spPr>
          <a:ln/>
        </p:spPr>
        <p:txBody>
          <a:bodyPr/>
          <a:lstStyle>
            <a:lvl1pPr>
              <a:defRPr/>
            </a:lvl1pPr>
          </a:lstStyle>
          <a:p>
            <a:fld id="{1AD20DFC-E2D5-4BD6-B744-D8DEEAB5F7C2}" type="slidenum">
              <a:rPr lang="en-US" smtClean="0"/>
              <a:pPr/>
              <a:t>‹#›</a:t>
            </a:fld>
            <a:endParaRPr lang="en-US" dirty="0"/>
          </a:p>
        </p:txBody>
      </p:sp>
    </p:spTree>
    <p:extLst>
      <p:ext uri="{BB962C8B-B14F-4D97-AF65-F5344CB8AC3E}">
        <p14:creationId xmlns:p14="http://schemas.microsoft.com/office/powerpoint/2010/main" val="1585946158"/>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fld id="{7EB273CF-8910-423E-9890-FC81E25E5084}" type="datetime1">
              <a:rPr lang="en-US" smtClean="0"/>
              <a:pPr/>
              <a:t>10/8/2019</a:t>
            </a:fld>
            <a:endParaRPr lang="en-US"/>
          </a:p>
        </p:txBody>
      </p:sp>
      <p:sp>
        <p:nvSpPr>
          <p:cNvPr id="6" name="Rectangle 8"/>
          <p:cNvSpPr>
            <a:spLocks noGrp="1" noChangeArrowheads="1"/>
          </p:cNvSpPr>
          <p:nvPr>
            <p:ph type="ftr" sz="quarter" idx="11"/>
          </p:nvPr>
        </p:nvSpPr>
        <p:spPr>
          <a:ln/>
        </p:spPr>
        <p:txBody>
          <a:bodyPr/>
          <a:lstStyle>
            <a:lvl1pPr>
              <a:defRPr/>
            </a:lvl1pPr>
          </a:lstStyle>
          <a:p>
            <a:endParaRPr lang="en-US" dirty="0"/>
          </a:p>
        </p:txBody>
      </p:sp>
      <p:sp>
        <p:nvSpPr>
          <p:cNvPr id="7" name="Rectangle 9"/>
          <p:cNvSpPr>
            <a:spLocks noGrp="1" noChangeArrowheads="1"/>
          </p:cNvSpPr>
          <p:nvPr>
            <p:ph type="sldNum" sz="quarter" idx="12"/>
          </p:nvPr>
        </p:nvSpPr>
        <p:spPr>
          <a:ln/>
        </p:spPr>
        <p:txBody>
          <a:bodyPr/>
          <a:lstStyle>
            <a:lvl1pPr>
              <a:defRPr/>
            </a:lvl1pPr>
          </a:lstStyle>
          <a:p>
            <a:fld id="{1AD20DFC-E2D5-4BD6-B744-D8DEEAB5F7C2}" type="slidenum">
              <a:rPr lang="en-US" smtClean="0"/>
              <a:pPr/>
              <a:t>‹#›</a:t>
            </a:fld>
            <a:endParaRPr lang="en-US"/>
          </a:p>
        </p:txBody>
      </p:sp>
    </p:spTree>
    <p:extLst>
      <p:ext uri="{BB962C8B-B14F-4D97-AF65-F5344CB8AC3E}">
        <p14:creationId xmlns:p14="http://schemas.microsoft.com/office/powerpoint/2010/main" val="180223550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fld id="{C45A9071-CFF5-4E3B-B0AB-39782972E256}" type="datetime1">
              <a:rPr lang="en-US" smtClean="0"/>
              <a:pPr/>
              <a:t>10/8/2019</a:t>
            </a:fld>
            <a:endParaRPr lang="en-US"/>
          </a:p>
        </p:txBody>
      </p:sp>
      <p:sp>
        <p:nvSpPr>
          <p:cNvPr id="5" name="Rectangle 8"/>
          <p:cNvSpPr>
            <a:spLocks noGrp="1" noChangeArrowheads="1"/>
          </p:cNvSpPr>
          <p:nvPr>
            <p:ph type="ftr" sz="quarter" idx="11"/>
          </p:nvPr>
        </p:nvSpPr>
        <p:spPr>
          <a:ln/>
        </p:spPr>
        <p:txBody>
          <a:bodyPr/>
          <a:lstStyle>
            <a:lvl1pPr>
              <a:defRPr/>
            </a:lvl1pPr>
          </a:lstStyle>
          <a:p>
            <a:endParaRPr lang="en-US" dirty="0"/>
          </a:p>
        </p:txBody>
      </p:sp>
      <p:sp>
        <p:nvSpPr>
          <p:cNvPr id="6" name="Rectangle 9"/>
          <p:cNvSpPr>
            <a:spLocks noGrp="1" noChangeArrowheads="1"/>
          </p:cNvSpPr>
          <p:nvPr>
            <p:ph type="sldNum" sz="quarter" idx="12"/>
          </p:nvPr>
        </p:nvSpPr>
        <p:spPr>
          <a:ln/>
        </p:spPr>
        <p:txBody>
          <a:bodyPr/>
          <a:lstStyle>
            <a:lvl1pPr>
              <a:defRPr/>
            </a:lvl1pPr>
          </a:lstStyle>
          <a:p>
            <a:fld id="{1AD20DFC-E2D5-4BD6-B744-D8DEEAB5F7C2}" type="slidenum">
              <a:rPr lang="en-US" smtClean="0"/>
              <a:pPr/>
              <a:t>‹#›</a:t>
            </a:fld>
            <a:endParaRPr lang="en-US" dirty="0"/>
          </a:p>
        </p:txBody>
      </p:sp>
    </p:spTree>
    <p:extLst>
      <p:ext uri="{BB962C8B-B14F-4D97-AF65-F5344CB8AC3E}">
        <p14:creationId xmlns:p14="http://schemas.microsoft.com/office/powerpoint/2010/main" val="26814726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B3847621-9FBE-4FC7-AB19-D83888A2F798}" type="slidenum">
              <a:rPr lang="en-US" altLang="zh-CN"/>
              <a:pPr>
                <a:defRPr/>
              </a:pPr>
              <a:t>‹#›</a:t>
            </a:fld>
            <a:endParaRPr lang="en-US" altLang="zh-CN"/>
          </a:p>
        </p:txBody>
      </p:sp>
    </p:spTree>
    <p:extLst>
      <p:ext uri="{BB962C8B-B14F-4D97-AF65-F5344CB8AC3E}">
        <p14:creationId xmlns:p14="http://schemas.microsoft.com/office/powerpoint/2010/main" val="2217415836"/>
      </p:ext>
    </p:extLst>
  </p:cSld>
  <p:clrMapOvr>
    <a:masterClrMapping/>
  </p:clrMapOvr>
  <p:transition>
    <p:blinds dir="vert"/>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3000" y="609600"/>
            <a:ext cx="251460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609600"/>
            <a:ext cx="7340600"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fld id="{53D8BD1F-DE98-4C29-8281-9EC9927620DF}" type="datetime1">
              <a:rPr lang="en-US" smtClean="0"/>
              <a:pPr/>
              <a:t>10/8/2019</a:t>
            </a:fld>
            <a:endParaRPr lang="en-US"/>
          </a:p>
        </p:txBody>
      </p:sp>
      <p:sp>
        <p:nvSpPr>
          <p:cNvPr id="5" name="Rectangle 8"/>
          <p:cNvSpPr>
            <a:spLocks noGrp="1" noChangeArrowheads="1"/>
          </p:cNvSpPr>
          <p:nvPr>
            <p:ph type="ftr" sz="quarter" idx="11"/>
          </p:nvPr>
        </p:nvSpPr>
        <p:spPr>
          <a:ln/>
        </p:spPr>
        <p:txBody>
          <a:bodyPr/>
          <a:lstStyle>
            <a:lvl1pPr>
              <a:defRPr/>
            </a:lvl1pPr>
          </a:lstStyle>
          <a:p>
            <a:endParaRPr lang="en-US" dirty="0"/>
          </a:p>
        </p:txBody>
      </p:sp>
      <p:sp>
        <p:nvSpPr>
          <p:cNvPr id="6" name="Rectangle 9"/>
          <p:cNvSpPr>
            <a:spLocks noGrp="1" noChangeArrowheads="1"/>
          </p:cNvSpPr>
          <p:nvPr>
            <p:ph type="sldNum" sz="quarter" idx="12"/>
          </p:nvPr>
        </p:nvSpPr>
        <p:spPr>
          <a:ln/>
        </p:spPr>
        <p:txBody>
          <a:bodyPr/>
          <a:lstStyle>
            <a:lvl1pPr>
              <a:defRPr/>
            </a:lvl1pPr>
          </a:lstStyle>
          <a:p>
            <a:fld id="{1AD20DFC-E2D5-4BD6-B744-D8DEEAB5F7C2}" type="slidenum">
              <a:rPr lang="en-US" smtClean="0"/>
              <a:pPr/>
              <a:t>‹#›</a:t>
            </a:fld>
            <a:endParaRPr lang="en-US" dirty="0"/>
          </a:p>
        </p:txBody>
      </p:sp>
    </p:spTree>
    <p:extLst>
      <p:ext uri="{BB962C8B-B14F-4D97-AF65-F5344CB8AC3E}">
        <p14:creationId xmlns:p14="http://schemas.microsoft.com/office/powerpoint/2010/main" val="37870550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9.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9.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6.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6" Type="http://schemas.openxmlformats.org/officeDocument/2006/relationships/image" Target="../media/image9.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8.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1.jp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7.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image" Target="../media/image7.jpeg"/><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3.jp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3.jp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5AC9355D-0F77-48BD-9AAB-BA2530BEF5A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ransition>
    <p:blinds dir="vert"/>
  </p:transition>
  <p:txStyles>
    <p:titleStyle>
      <a:lvl1pPr algn="l" rtl="0" eaLnBrk="0" fontAlgn="base" hangingPunct="0">
        <a:lnSpc>
          <a:spcPct val="90000"/>
        </a:lnSpc>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368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609600" y="1600201"/>
            <a:ext cx="10972800" cy="4525963"/>
          </a:xfrm>
          <a:prstGeom prst="rect">
            <a:avLst/>
          </a:prstGeom>
        </p:spPr>
        <p:txBody>
          <a:bodyPr vert="horz" rtlCol="0">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4" name="日期占位符 3"/>
          <p:cNvSpPr>
            <a:spLocks noGrp="1"/>
          </p:cNvSpPr>
          <p:nvPr>
            <p:ph type="dt" sz="half" idx="2"/>
          </p:nvPr>
        </p:nvSpPr>
        <p:spPr>
          <a:xfrm>
            <a:off x="609600" y="6356351"/>
            <a:ext cx="2844800" cy="365125"/>
          </a:xfrm>
          <a:prstGeom prst="rect">
            <a:avLst/>
          </a:prstGeom>
        </p:spPr>
        <p:txBody>
          <a:bodyPr vert="horz" lIns="274320" rtlCol="0" anchor="ctr"/>
          <a:lstStyle>
            <a:lvl1pPr algn="l" eaLnBrk="1" latinLnBrk="0" hangingPunct="1">
              <a:defRPr kumimoji="0" sz="1600">
                <a:solidFill>
                  <a:schemeClr val="tx1"/>
                </a:solidFill>
              </a:defRPr>
            </a:lvl1pPr>
          </a:lstStyle>
          <a:p>
            <a:fld id="{3214B416-2374-449B-AD4A-7644DEA20F86}" type="datetime1">
              <a:rPr lang="zh-CN" altLang="en-US" smtClean="0"/>
              <a:pPr/>
              <a:t>2019/10/8</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rtlCol="0" anchor="ctr"/>
          <a:lstStyle>
            <a:lvl1pPr algn="ctr" eaLnBrk="1" latinLnBrk="0" hangingPunct="1">
              <a:defRPr kumimoji="0"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45720" tIns="45720" rIns="45720" rtlCol="0" anchor="ctr"/>
          <a:lstStyle>
            <a:lvl1pPr algn="r" eaLnBrk="1" latinLnBrk="0" hangingPunct="1">
              <a:defRPr kumimoji="0" sz="1600">
                <a:solidFill>
                  <a:schemeClr val="tx1"/>
                </a:solidFill>
              </a:defRPr>
            </a:lvl1p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2282742264"/>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hdr="0" ftr="0" dt="0"/>
  <p:txStyles>
    <p:titleStyle>
      <a:lvl1pPr algn="l" rtl="0" eaLnBrk="1" latinLnBrk="0" hangingPunct="1">
        <a:spcBef>
          <a:spcPct val="0"/>
        </a:spcBef>
        <a:buNone/>
        <a:defRPr kumimoji="0" lang="zh-CN" altLang="en-US" sz="5867" b="1" kern="1200" spc="67" dirty="0">
          <a:ln w="12700">
            <a:noFill/>
            <a:prstDash val="solid"/>
          </a:ln>
          <a:solidFill>
            <a:schemeClr val="accent4"/>
          </a:solidFill>
          <a:effectLst>
            <a:outerShdw blurRad="38100" dist="20320" dir="2700000" algn="tl" rotWithShape="0">
              <a:srgbClr val="000000">
                <a:alpha val="70000"/>
              </a:srgbClr>
            </a:outerShdw>
          </a:effectLst>
          <a:latin typeface="黑体" pitchFamily="49" charset="-122"/>
          <a:ea typeface="黑体" pitchFamily="49" charset="-122"/>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457189" indent="-457189" algn="l" rtl="0" eaLnBrk="1" latinLnBrk="0" hangingPunct="1">
        <a:spcBef>
          <a:spcPct val="20000"/>
        </a:spcBef>
        <a:buClr>
          <a:schemeClr val="tx2"/>
        </a:buClr>
        <a:buSzPct val="60000"/>
        <a:buFont typeface="Wingdings 2"/>
        <a:buChar char=""/>
        <a:defRPr kumimoji="0" sz="4267" b="1" kern="1200">
          <a:solidFill>
            <a:schemeClr val="tx1"/>
          </a:solidFill>
          <a:latin typeface="黑体" pitchFamily="49" charset="-122"/>
          <a:ea typeface="黑体" pitchFamily="49" charset="-122"/>
          <a:cs typeface="+mn-cs"/>
        </a:defRPr>
      </a:lvl1pPr>
      <a:lvl2pPr marL="990575" indent="-380990" algn="l" rtl="0" eaLnBrk="1" latinLnBrk="0" hangingPunct="1">
        <a:spcBef>
          <a:spcPct val="20000"/>
        </a:spcBef>
        <a:buClr>
          <a:schemeClr val="tx2"/>
        </a:buClr>
        <a:buSzPct val="60000"/>
        <a:buFont typeface="Wingdings 2"/>
        <a:buChar char=""/>
        <a:defRPr kumimoji="0" sz="3733" b="1" kern="1200">
          <a:solidFill>
            <a:schemeClr val="tx1"/>
          </a:solidFill>
          <a:latin typeface="黑体" pitchFamily="49" charset="-122"/>
          <a:ea typeface="黑体" pitchFamily="49" charset="-122"/>
          <a:cs typeface="+mn-cs"/>
        </a:defRPr>
      </a:lvl2pPr>
      <a:lvl3pPr marL="1523962" indent="-304792" algn="l" rtl="0" eaLnBrk="1" latinLnBrk="0" hangingPunct="1">
        <a:spcBef>
          <a:spcPct val="20000"/>
        </a:spcBef>
        <a:buClr>
          <a:schemeClr val="tx2"/>
        </a:buClr>
        <a:buSzPct val="60000"/>
        <a:buFont typeface="Wingdings 2"/>
        <a:buChar char=""/>
        <a:defRPr kumimoji="0" sz="3200" b="1" kern="1200">
          <a:solidFill>
            <a:schemeClr val="tx1"/>
          </a:solidFill>
          <a:latin typeface="黑体" pitchFamily="49" charset="-122"/>
          <a:ea typeface="黑体" pitchFamily="49" charset="-122"/>
          <a:cs typeface="+mn-cs"/>
        </a:defRPr>
      </a:lvl3pPr>
      <a:lvl4pPr marL="2133547" indent="-304792" algn="l" rtl="0" eaLnBrk="1" latinLnBrk="0" hangingPunct="1">
        <a:spcBef>
          <a:spcPct val="20000"/>
        </a:spcBef>
        <a:buClr>
          <a:schemeClr val="tx2"/>
        </a:buClr>
        <a:buSzPct val="60000"/>
        <a:buFont typeface="Wingdings 2"/>
        <a:buChar char=""/>
        <a:defRPr kumimoji="0" sz="2667" b="1" kern="1200">
          <a:solidFill>
            <a:schemeClr val="tx1"/>
          </a:solidFill>
          <a:latin typeface="黑体" pitchFamily="49" charset="-122"/>
          <a:ea typeface="黑体" pitchFamily="49" charset="-122"/>
          <a:cs typeface="+mn-cs"/>
        </a:defRPr>
      </a:lvl4pPr>
      <a:lvl5pPr marL="2743131" indent="-304792" algn="l" rtl="0" eaLnBrk="1" latinLnBrk="0" hangingPunct="1">
        <a:spcBef>
          <a:spcPct val="20000"/>
        </a:spcBef>
        <a:buClr>
          <a:schemeClr val="tx2"/>
        </a:buClr>
        <a:buSzPct val="60000"/>
        <a:buFont typeface="Wingdings 2"/>
        <a:buChar char=""/>
        <a:defRPr kumimoji="0" sz="2667" b="1" kern="1200">
          <a:solidFill>
            <a:schemeClr val="tx1"/>
          </a:solidFill>
          <a:latin typeface="黑体" pitchFamily="49" charset="-122"/>
          <a:ea typeface="黑体" pitchFamily="49" charset="-122"/>
          <a:cs typeface="+mn-cs"/>
        </a:defRPr>
      </a:lvl5pPr>
      <a:lvl6pPr marL="3352716" indent="-304792" algn="l" rtl="0" eaLnBrk="1" latinLnBrk="0" hangingPunct="1">
        <a:spcBef>
          <a:spcPct val="20000"/>
        </a:spcBef>
        <a:buFont typeface="Arial"/>
        <a:buChar char="•"/>
        <a:defRPr kumimoji="0" sz="2667" kern="1200">
          <a:solidFill>
            <a:schemeClr val="tx1"/>
          </a:solidFill>
          <a:latin typeface="+mn-lt"/>
          <a:ea typeface="+mn-ea"/>
          <a:cs typeface="+mn-cs"/>
        </a:defRPr>
      </a:lvl6pPr>
      <a:lvl7pPr marL="3962301" indent="-304792" algn="l" rtl="0" eaLnBrk="1" latinLnBrk="0" hangingPunct="1">
        <a:spcBef>
          <a:spcPct val="20000"/>
        </a:spcBef>
        <a:buFont typeface="Arial"/>
        <a:buChar char="•"/>
        <a:defRPr kumimoji="0" sz="2667" kern="1200">
          <a:solidFill>
            <a:schemeClr val="tx1"/>
          </a:solidFill>
          <a:latin typeface="+mn-lt"/>
          <a:ea typeface="+mn-ea"/>
          <a:cs typeface="+mn-cs"/>
        </a:defRPr>
      </a:lvl7pPr>
      <a:lvl8pPr marL="4571886" indent="-304792" algn="l" rtl="0" eaLnBrk="1" latinLnBrk="0" hangingPunct="1">
        <a:spcBef>
          <a:spcPct val="20000"/>
        </a:spcBef>
        <a:buFont typeface="Arial"/>
        <a:buChar char="•"/>
        <a:defRPr kumimoji="0" sz="2667" kern="1200">
          <a:solidFill>
            <a:schemeClr val="tx1"/>
          </a:solidFill>
          <a:latin typeface="+mn-lt"/>
          <a:ea typeface="+mn-ea"/>
          <a:cs typeface="+mn-cs"/>
        </a:defRPr>
      </a:lvl8pPr>
      <a:lvl9pPr marL="5181470" indent="-304792" algn="l" rtl="0" eaLnBrk="1" latinLnBrk="0" hangingPunct="1">
        <a:spcBef>
          <a:spcPct val="20000"/>
        </a:spcBef>
        <a:buFont typeface="Arial"/>
        <a:buChar char="•"/>
        <a:defRPr kumimoji="0" sz="2667"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bwMode="auto">
          <a:xfrm>
            <a:off x="1219200" y="609600"/>
            <a:ext cx="9753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7652" name="Rectangle 4"/>
          <p:cNvSpPr>
            <a:spLocks noGrp="1" noChangeArrowheads="1"/>
          </p:cNvSpPr>
          <p:nvPr>
            <p:ph type="body" idx="1"/>
          </p:nvPr>
        </p:nvSpPr>
        <p:spPr bwMode="auto">
          <a:xfrm>
            <a:off x="1219200" y="2286000"/>
            <a:ext cx="10058400"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a:p>
            <a:pPr lvl="3"/>
            <a:endParaRPr lang="en-US" altLang="zh-CN" smtClean="0"/>
          </a:p>
        </p:txBody>
      </p:sp>
      <p:sp>
        <p:nvSpPr>
          <p:cNvPr id="27653" name="Rectangle 5"/>
          <p:cNvSpPr>
            <a:spLocks noChangeArrowheads="1"/>
          </p:cNvSpPr>
          <p:nvPr/>
        </p:nvSpPr>
        <p:spPr bwMode="auto">
          <a:xfrm>
            <a:off x="0" y="0"/>
            <a:ext cx="508000" cy="6858000"/>
          </a:xfrm>
          <a:prstGeom prst="rect">
            <a:avLst/>
          </a:prstGeom>
          <a:solidFill>
            <a:schemeClr val="accent2"/>
          </a:solidFill>
          <a:ln w="9525">
            <a:noFill/>
            <a:miter lim="800000"/>
            <a:headEnd/>
            <a:tailEnd/>
          </a:ln>
        </p:spPr>
        <p:txBody>
          <a:bodyPr wrap="none" anchor="ctr"/>
          <a:lstStyle/>
          <a:p>
            <a:pPr algn="ctr" eaLnBrk="1" hangingPunct="1">
              <a:spcBef>
                <a:spcPct val="20000"/>
              </a:spcBef>
              <a:buFontTx/>
              <a:buChar char="•"/>
              <a:defRPr/>
            </a:pPr>
            <a:endParaRPr kumimoji="1" lang="zh-CN" altLang="zh-CN" sz="2250">
              <a:latin typeface="Tahoma" pitchFamily="34" charset="0"/>
            </a:endParaRPr>
          </a:p>
        </p:txBody>
      </p:sp>
      <p:sp>
        <p:nvSpPr>
          <p:cNvPr id="27654" name="Rectangle 6"/>
          <p:cNvSpPr>
            <a:spLocks noChangeArrowheads="1"/>
          </p:cNvSpPr>
          <p:nvPr/>
        </p:nvSpPr>
        <p:spPr bwMode="auto">
          <a:xfrm>
            <a:off x="0" y="0"/>
            <a:ext cx="508000" cy="2286000"/>
          </a:xfrm>
          <a:prstGeom prst="rect">
            <a:avLst/>
          </a:prstGeom>
          <a:solidFill>
            <a:schemeClr val="accent1"/>
          </a:solidFill>
          <a:ln w="9525">
            <a:noFill/>
            <a:miter lim="800000"/>
            <a:headEnd/>
            <a:tailEnd/>
          </a:ln>
        </p:spPr>
        <p:txBody>
          <a:bodyPr wrap="none" anchor="ctr"/>
          <a:lstStyle/>
          <a:p>
            <a:pPr algn="ctr" eaLnBrk="1" hangingPunct="1">
              <a:spcBef>
                <a:spcPct val="20000"/>
              </a:spcBef>
              <a:buFontTx/>
              <a:buChar char="•"/>
              <a:defRPr/>
            </a:pPr>
            <a:endParaRPr kumimoji="1" lang="zh-CN" altLang="zh-CN" sz="2250">
              <a:latin typeface="Tahoma" pitchFamily="34" charset="0"/>
            </a:endParaRPr>
          </a:p>
        </p:txBody>
      </p:sp>
      <p:sp>
        <p:nvSpPr>
          <p:cNvPr id="27655" name="Rectangle 7"/>
          <p:cNvSpPr>
            <a:spLocks noGrp="1" noChangeArrowheads="1"/>
          </p:cNvSpPr>
          <p:nvPr>
            <p:ph type="dt" sz="half" idx="2"/>
          </p:nvPr>
        </p:nvSpPr>
        <p:spPr bwMode="auto">
          <a:xfrm>
            <a:off x="1117600" y="5943600"/>
            <a:ext cx="2540000" cy="30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eaLnBrk="1" hangingPunct="1">
              <a:spcBef>
                <a:spcPct val="20000"/>
              </a:spcBef>
              <a:defRPr sz="1050">
                <a:latin typeface="+mn-lt"/>
              </a:defRPr>
            </a:lvl1pPr>
          </a:lstStyle>
          <a:p>
            <a:pPr>
              <a:defRPr/>
            </a:pPr>
            <a:endParaRPr lang="en-US" altLang="zh-CN"/>
          </a:p>
        </p:txBody>
      </p:sp>
      <p:sp>
        <p:nvSpPr>
          <p:cNvPr id="27656" name="Rectangle 8"/>
          <p:cNvSpPr>
            <a:spLocks noGrp="1" noChangeArrowheads="1"/>
          </p:cNvSpPr>
          <p:nvPr>
            <p:ph type="ftr" sz="quarter" idx="3"/>
          </p:nvPr>
        </p:nvSpPr>
        <p:spPr bwMode="auto">
          <a:xfrm>
            <a:off x="1117600" y="6248400"/>
            <a:ext cx="3860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spcBef>
                <a:spcPct val="20000"/>
              </a:spcBef>
              <a:defRPr sz="1050">
                <a:latin typeface="+mn-lt"/>
              </a:defRPr>
            </a:lvl1pPr>
          </a:lstStyle>
          <a:p>
            <a:pPr>
              <a:defRPr/>
            </a:pPr>
            <a:endParaRPr lang="en-US" altLang="zh-CN"/>
          </a:p>
        </p:txBody>
      </p:sp>
      <p:sp>
        <p:nvSpPr>
          <p:cNvPr id="27657" name="Rectangle 9"/>
          <p:cNvSpPr>
            <a:spLocks noGrp="1" noChangeArrowheads="1"/>
          </p:cNvSpPr>
          <p:nvPr>
            <p:ph type="sldNum" sz="quarter" idx="4"/>
          </p:nvPr>
        </p:nvSpPr>
        <p:spPr bwMode="auto">
          <a:xfrm>
            <a:off x="4978400" y="6248400"/>
            <a:ext cx="25400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eaLnBrk="1" hangingPunct="1">
              <a:spcBef>
                <a:spcPct val="20000"/>
              </a:spcBef>
              <a:defRPr sz="1050">
                <a:latin typeface="Tahoma" panose="020B0604030504040204" pitchFamily="34" charset="0"/>
              </a:defRPr>
            </a:lvl1pPr>
          </a:lstStyle>
          <a:p>
            <a:pPr>
              <a:defRPr/>
            </a:pPr>
            <a:fld id="{AEAC6D8E-1F8A-4298-9D12-4C1C677228AF}" type="slidenum">
              <a:rPr lang="en-US" altLang="zh-CN"/>
              <a:pPr>
                <a:defRPr/>
              </a:pPr>
              <a:t>‹#›</a:t>
            </a:fld>
            <a:endParaRPr lang="en-US" altLang="zh-CN"/>
          </a:p>
        </p:txBody>
      </p:sp>
      <p:pic>
        <p:nvPicPr>
          <p:cNvPr id="1033" name="Picture 19" descr="Uestc"/>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37838" y="38100"/>
            <a:ext cx="12795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88817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rtl="0" eaLnBrk="0" fontAlgn="base" hangingPunct="0">
        <a:lnSpc>
          <a:spcPct val="85000"/>
        </a:lnSpc>
        <a:spcBef>
          <a:spcPct val="0"/>
        </a:spcBef>
        <a:spcAft>
          <a:spcPct val="0"/>
        </a:spcAft>
        <a:defRPr sz="2700" b="1">
          <a:solidFill>
            <a:schemeClr val="tx2"/>
          </a:solidFill>
          <a:effectLst>
            <a:outerShdw blurRad="38100" dist="38100" dir="2700000" algn="tl">
              <a:srgbClr val="FFFFFF"/>
            </a:outerShdw>
          </a:effectLst>
          <a:latin typeface="+mj-lt"/>
          <a:ea typeface="幼圆" panose="02010509060101010101" pitchFamily="49" charset="-122"/>
          <a:cs typeface="+mj-cs"/>
        </a:defRPr>
      </a:lvl1pPr>
      <a:lvl2pPr algn="l" rtl="0" eaLnBrk="0" fontAlgn="base" hangingPunct="0">
        <a:lnSpc>
          <a:spcPct val="85000"/>
        </a:lnSpc>
        <a:spcBef>
          <a:spcPct val="0"/>
        </a:spcBef>
        <a:spcAft>
          <a:spcPct val="0"/>
        </a:spcAft>
        <a:defRPr sz="2700" b="1">
          <a:solidFill>
            <a:schemeClr val="tx2"/>
          </a:solidFill>
          <a:effectLst>
            <a:outerShdw blurRad="38100" dist="38100" dir="2700000" algn="tl">
              <a:srgbClr val="FFFFFF"/>
            </a:outerShdw>
          </a:effectLst>
          <a:latin typeface="Tahoma" pitchFamily="34" charset="0"/>
          <a:ea typeface="幼圆" panose="02010509060101010101" pitchFamily="49" charset="-122"/>
        </a:defRPr>
      </a:lvl2pPr>
      <a:lvl3pPr algn="l" rtl="0" eaLnBrk="0" fontAlgn="base" hangingPunct="0">
        <a:lnSpc>
          <a:spcPct val="85000"/>
        </a:lnSpc>
        <a:spcBef>
          <a:spcPct val="0"/>
        </a:spcBef>
        <a:spcAft>
          <a:spcPct val="0"/>
        </a:spcAft>
        <a:defRPr sz="2700" b="1">
          <a:solidFill>
            <a:schemeClr val="tx2"/>
          </a:solidFill>
          <a:effectLst>
            <a:outerShdw blurRad="38100" dist="38100" dir="2700000" algn="tl">
              <a:srgbClr val="FFFFFF"/>
            </a:outerShdw>
          </a:effectLst>
          <a:latin typeface="Tahoma" pitchFamily="34" charset="0"/>
          <a:ea typeface="幼圆" panose="02010509060101010101" pitchFamily="49" charset="-122"/>
        </a:defRPr>
      </a:lvl3pPr>
      <a:lvl4pPr algn="l" rtl="0" eaLnBrk="0" fontAlgn="base" hangingPunct="0">
        <a:lnSpc>
          <a:spcPct val="85000"/>
        </a:lnSpc>
        <a:spcBef>
          <a:spcPct val="0"/>
        </a:spcBef>
        <a:spcAft>
          <a:spcPct val="0"/>
        </a:spcAft>
        <a:defRPr sz="2700" b="1">
          <a:solidFill>
            <a:schemeClr val="tx2"/>
          </a:solidFill>
          <a:effectLst>
            <a:outerShdw blurRad="38100" dist="38100" dir="2700000" algn="tl">
              <a:srgbClr val="FFFFFF"/>
            </a:outerShdw>
          </a:effectLst>
          <a:latin typeface="Tahoma" pitchFamily="34" charset="0"/>
          <a:ea typeface="幼圆" panose="02010509060101010101" pitchFamily="49" charset="-122"/>
        </a:defRPr>
      </a:lvl4pPr>
      <a:lvl5pPr algn="l" rtl="0" eaLnBrk="0" fontAlgn="base" hangingPunct="0">
        <a:lnSpc>
          <a:spcPct val="85000"/>
        </a:lnSpc>
        <a:spcBef>
          <a:spcPct val="0"/>
        </a:spcBef>
        <a:spcAft>
          <a:spcPct val="0"/>
        </a:spcAft>
        <a:defRPr sz="2700" b="1">
          <a:solidFill>
            <a:schemeClr val="tx2"/>
          </a:solidFill>
          <a:effectLst>
            <a:outerShdw blurRad="38100" dist="38100" dir="2700000" algn="tl">
              <a:srgbClr val="FFFFFF"/>
            </a:outerShdw>
          </a:effectLst>
          <a:latin typeface="Tahoma" pitchFamily="34" charset="0"/>
          <a:ea typeface="幼圆" panose="02010509060101010101" pitchFamily="49" charset="-122"/>
        </a:defRPr>
      </a:lvl5pPr>
      <a:lvl6pPr marL="342900" algn="l" rtl="0" eaLnBrk="1" fontAlgn="base" hangingPunct="1">
        <a:lnSpc>
          <a:spcPct val="85000"/>
        </a:lnSpc>
        <a:spcBef>
          <a:spcPct val="0"/>
        </a:spcBef>
        <a:spcAft>
          <a:spcPct val="0"/>
        </a:spcAft>
        <a:defRPr sz="3150">
          <a:solidFill>
            <a:schemeClr val="tx2"/>
          </a:solidFill>
          <a:effectLst>
            <a:outerShdw blurRad="38100" dist="38100" dir="2700000" algn="tl">
              <a:srgbClr val="FFFFFF"/>
            </a:outerShdw>
          </a:effectLst>
          <a:latin typeface="Tahoma" pitchFamily="34" charset="0"/>
          <a:ea typeface="宋体" pitchFamily="2" charset="-122"/>
        </a:defRPr>
      </a:lvl6pPr>
      <a:lvl7pPr marL="685800" algn="l" rtl="0" eaLnBrk="1" fontAlgn="base" hangingPunct="1">
        <a:lnSpc>
          <a:spcPct val="85000"/>
        </a:lnSpc>
        <a:spcBef>
          <a:spcPct val="0"/>
        </a:spcBef>
        <a:spcAft>
          <a:spcPct val="0"/>
        </a:spcAft>
        <a:defRPr sz="3150">
          <a:solidFill>
            <a:schemeClr val="tx2"/>
          </a:solidFill>
          <a:effectLst>
            <a:outerShdw blurRad="38100" dist="38100" dir="2700000" algn="tl">
              <a:srgbClr val="FFFFFF"/>
            </a:outerShdw>
          </a:effectLst>
          <a:latin typeface="Tahoma" pitchFamily="34" charset="0"/>
          <a:ea typeface="宋体" pitchFamily="2" charset="-122"/>
        </a:defRPr>
      </a:lvl7pPr>
      <a:lvl8pPr marL="1028700" algn="l" rtl="0" eaLnBrk="1" fontAlgn="base" hangingPunct="1">
        <a:lnSpc>
          <a:spcPct val="85000"/>
        </a:lnSpc>
        <a:spcBef>
          <a:spcPct val="0"/>
        </a:spcBef>
        <a:spcAft>
          <a:spcPct val="0"/>
        </a:spcAft>
        <a:defRPr sz="3150">
          <a:solidFill>
            <a:schemeClr val="tx2"/>
          </a:solidFill>
          <a:effectLst>
            <a:outerShdw blurRad="38100" dist="38100" dir="2700000" algn="tl">
              <a:srgbClr val="FFFFFF"/>
            </a:outerShdw>
          </a:effectLst>
          <a:latin typeface="Tahoma" pitchFamily="34" charset="0"/>
          <a:ea typeface="宋体" pitchFamily="2" charset="-122"/>
        </a:defRPr>
      </a:lvl8pPr>
      <a:lvl9pPr marL="1371600" algn="l" rtl="0" eaLnBrk="1" fontAlgn="base" hangingPunct="1">
        <a:lnSpc>
          <a:spcPct val="85000"/>
        </a:lnSpc>
        <a:spcBef>
          <a:spcPct val="0"/>
        </a:spcBef>
        <a:spcAft>
          <a:spcPct val="0"/>
        </a:spcAft>
        <a:defRPr sz="3150">
          <a:solidFill>
            <a:schemeClr val="tx2"/>
          </a:solidFill>
          <a:effectLst>
            <a:outerShdw blurRad="38100" dist="38100" dir="2700000" algn="tl">
              <a:srgbClr val="FFFFFF"/>
            </a:outerShdw>
          </a:effectLst>
          <a:latin typeface="Tahoma" pitchFamily="34" charset="0"/>
          <a:ea typeface="宋体" pitchFamily="2" charset="-122"/>
        </a:defRPr>
      </a:lvl9pPr>
    </p:titleStyle>
    <p:bodyStyle>
      <a:lvl1pPr marL="257175" indent="-257175" algn="l" rtl="0" eaLnBrk="0" fontAlgn="base" hangingPunct="0">
        <a:spcBef>
          <a:spcPct val="60000"/>
        </a:spcBef>
        <a:spcAft>
          <a:spcPct val="0"/>
        </a:spcAft>
        <a:buClr>
          <a:schemeClr val="tx1"/>
        </a:buClr>
        <a:buChar char="•"/>
        <a:defRPr sz="2100" b="1">
          <a:solidFill>
            <a:schemeClr val="tx1"/>
          </a:solidFill>
          <a:effectLst>
            <a:outerShdw blurRad="38100" dist="38100" dir="2700000" algn="tl">
              <a:srgbClr val="FFFFFF"/>
            </a:outerShdw>
          </a:effectLst>
          <a:latin typeface="+mn-lt"/>
          <a:ea typeface="幼圆" panose="02010509060101010101" pitchFamily="49" charset="-122"/>
          <a:cs typeface="+mn-cs"/>
        </a:defRPr>
      </a:lvl1pPr>
      <a:lvl2pPr marL="557213" indent="-214313" algn="l" rtl="0" eaLnBrk="0" fontAlgn="base" hangingPunct="0">
        <a:spcBef>
          <a:spcPct val="40000"/>
        </a:spcBef>
        <a:spcAft>
          <a:spcPct val="0"/>
        </a:spcAft>
        <a:buClr>
          <a:schemeClr val="tx1"/>
        </a:buClr>
        <a:buChar char="–"/>
        <a:defRPr b="1">
          <a:solidFill>
            <a:schemeClr val="tx1"/>
          </a:solidFill>
          <a:effectLst>
            <a:outerShdw blurRad="38100" dist="38100" dir="2700000" algn="tl">
              <a:srgbClr val="FFFFFF"/>
            </a:outerShdw>
          </a:effectLst>
          <a:latin typeface="+mn-lt"/>
          <a:ea typeface="幼圆" panose="02010509060101010101" pitchFamily="49" charset="-122"/>
        </a:defRPr>
      </a:lvl2pPr>
      <a:lvl3pPr marL="857250" indent="-171450" algn="l" rtl="0" eaLnBrk="0" fontAlgn="base" hangingPunct="0">
        <a:lnSpc>
          <a:spcPct val="95000"/>
        </a:lnSpc>
        <a:spcBef>
          <a:spcPct val="35000"/>
        </a:spcBef>
        <a:spcAft>
          <a:spcPct val="0"/>
        </a:spcAft>
        <a:buChar char="•"/>
        <a:defRPr b="1">
          <a:solidFill>
            <a:schemeClr val="tx1"/>
          </a:solidFill>
          <a:effectLst>
            <a:outerShdw blurRad="38100" dist="38100" dir="2700000" algn="tl">
              <a:srgbClr val="FFFFFF"/>
            </a:outerShdw>
          </a:effectLst>
          <a:latin typeface="+mn-lt"/>
          <a:ea typeface="幼圆" panose="02010509060101010101" pitchFamily="49" charset="-122"/>
        </a:defRPr>
      </a:lvl3pPr>
      <a:lvl4pPr marL="1200150" indent="-171450" algn="l" rtl="0" eaLnBrk="0" fontAlgn="base" hangingPunct="0">
        <a:lnSpc>
          <a:spcPct val="75000"/>
        </a:lnSpc>
        <a:spcBef>
          <a:spcPct val="30000"/>
        </a:spcBef>
        <a:spcAft>
          <a:spcPct val="0"/>
        </a:spcAft>
        <a:buChar char="–"/>
        <a:defRPr sz="1500" b="1">
          <a:solidFill>
            <a:schemeClr val="tx1"/>
          </a:solidFill>
          <a:effectLst>
            <a:outerShdw blurRad="38100" dist="38100" dir="2700000" algn="tl">
              <a:srgbClr val="FFFFFF"/>
            </a:outerShdw>
          </a:effectLst>
          <a:latin typeface="+mn-lt"/>
          <a:ea typeface="幼圆" panose="02010509060101010101" pitchFamily="49" charset="-122"/>
        </a:defRPr>
      </a:lvl4pPr>
      <a:lvl5pPr marL="1543050" indent="-171450" algn="l" rtl="0" eaLnBrk="0" fontAlgn="base" hangingPunct="0">
        <a:lnSpc>
          <a:spcPct val="75000"/>
        </a:lnSpc>
        <a:spcBef>
          <a:spcPct val="30000"/>
        </a:spcBef>
        <a:spcAft>
          <a:spcPct val="0"/>
        </a:spcAft>
        <a:buChar char="»"/>
        <a:defRPr sz="1500" b="1">
          <a:solidFill>
            <a:schemeClr val="tx1"/>
          </a:solidFill>
          <a:effectLst>
            <a:outerShdw blurRad="38100" dist="38100" dir="2700000" algn="tl">
              <a:srgbClr val="FFFFFF"/>
            </a:outerShdw>
          </a:effectLst>
          <a:latin typeface="+mn-lt"/>
          <a:ea typeface="幼圆" panose="02010509060101010101" pitchFamily="49" charset="-122"/>
        </a:defRPr>
      </a:lvl5pPr>
      <a:lvl6pPr marL="1885950" indent="-171450" algn="l" rtl="0" eaLnBrk="1" fontAlgn="base" hangingPunct="1">
        <a:lnSpc>
          <a:spcPct val="75000"/>
        </a:lnSpc>
        <a:spcBef>
          <a:spcPct val="30000"/>
        </a:spcBef>
        <a:spcAft>
          <a:spcPct val="0"/>
        </a:spcAft>
        <a:buChar char="»"/>
        <a:defRPr>
          <a:solidFill>
            <a:schemeClr val="tx1"/>
          </a:solidFill>
          <a:effectLst>
            <a:outerShdw blurRad="38100" dist="38100" dir="2700000" algn="tl">
              <a:srgbClr val="FFFFFF"/>
            </a:outerShdw>
          </a:effectLst>
          <a:latin typeface="+mn-lt"/>
          <a:ea typeface="+mn-ea"/>
        </a:defRPr>
      </a:lvl6pPr>
      <a:lvl7pPr marL="2228850" indent="-171450" algn="l" rtl="0" eaLnBrk="1" fontAlgn="base" hangingPunct="1">
        <a:lnSpc>
          <a:spcPct val="75000"/>
        </a:lnSpc>
        <a:spcBef>
          <a:spcPct val="30000"/>
        </a:spcBef>
        <a:spcAft>
          <a:spcPct val="0"/>
        </a:spcAft>
        <a:buChar char="»"/>
        <a:defRPr>
          <a:solidFill>
            <a:schemeClr val="tx1"/>
          </a:solidFill>
          <a:effectLst>
            <a:outerShdw blurRad="38100" dist="38100" dir="2700000" algn="tl">
              <a:srgbClr val="FFFFFF"/>
            </a:outerShdw>
          </a:effectLst>
          <a:latin typeface="+mn-lt"/>
          <a:ea typeface="+mn-ea"/>
        </a:defRPr>
      </a:lvl7pPr>
      <a:lvl8pPr marL="2571750" indent="-171450" algn="l" rtl="0" eaLnBrk="1" fontAlgn="base" hangingPunct="1">
        <a:lnSpc>
          <a:spcPct val="75000"/>
        </a:lnSpc>
        <a:spcBef>
          <a:spcPct val="30000"/>
        </a:spcBef>
        <a:spcAft>
          <a:spcPct val="0"/>
        </a:spcAft>
        <a:buChar char="»"/>
        <a:defRPr>
          <a:solidFill>
            <a:schemeClr val="tx1"/>
          </a:solidFill>
          <a:effectLst>
            <a:outerShdw blurRad="38100" dist="38100" dir="2700000" algn="tl">
              <a:srgbClr val="FFFFFF"/>
            </a:outerShdw>
          </a:effectLst>
          <a:latin typeface="+mn-lt"/>
          <a:ea typeface="+mn-ea"/>
        </a:defRPr>
      </a:lvl8pPr>
      <a:lvl9pPr marL="2914650" indent="-171450" algn="l" rtl="0" eaLnBrk="1" fontAlgn="base" hangingPunct="1">
        <a:lnSpc>
          <a:spcPct val="75000"/>
        </a:lnSpc>
        <a:spcBef>
          <a:spcPct val="30000"/>
        </a:spcBef>
        <a:spcAft>
          <a:spcPct val="0"/>
        </a:spcAft>
        <a:buChar char="»"/>
        <a:defRPr>
          <a:solidFill>
            <a:schemeClr val="tx1"/>
          </a:solidFill>
          <a:effectLst>
            <a:outerShdw blurRad="38100" dist="38100" dir="2700000" algn="tl">
              <a:srgbClr val="FFFFFF"/>
            </a:outerShdw>
          </a:effectLst>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527051" y="0"/>
            <a:ext cx="11664949" cy="1439333"/>
          </a:xfrm>
          <a:prstGeom prst="rect">
            <a:avLst/>
          </a:prstGeom>
          <a:solidFill>
            <a:srgbClr val="243AA8"/>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ea typeface="华文新魏" panose="02010800040101010101" pitchFamily="2" charset="-122"/>
            </a:endParaRPr>
          </a:p>
        </p:txBody>
      </p:sp>
      <p:sp>
        <p:nvSpPr>
          <p:cNvPr id="1027" name="Text Box 3"/>
          <p:cNvSpPr txBox="1">
            <a:spLocks noChangeArrowheads="1"/>
          </p:cNvSpPr>
          <p:nvPr/>
        </p:nvSpPr>
        <p:spPr bwMode="auto">
          <a:xfrm>
            <a:off x="21168" y="6741584"/>
            <a:ext cx="12170833" cy="116416"/>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8000" tIns="9600" rIns="48000" bIns="240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en-US" altLang="zh-CN" sz="133" smtClean="0">
              <a:ea typeface="华文新魏" panose="02010800040101010101" pitchFamily="2" charset="-122"/>
            </a:endParaRPr>
          </a:p>
        </p:txBody>
      </p:sp>
      <p:sp>
        <p:nvSpPr>
          <p:cNvPr id="1028" name="Text Box 4"/>
          <p:cNvSpPr txBox="1">
            <a:spLocks noChangeArrowheads="1"/>
          </p:cNvSpPr>
          <p:nvPr/>
        </p:nvSpPr>
        <p:spPr bwMode="auto">
          <a:xfrm>
            <a:off x="21167" y="-10583"/>
            <a:ext cx="12192000" cy="110068"/>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8000" tIns="9600" rIns="48000" bIns="240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en-US" altLang="zh-CN" sz="133" smtClean="0">
              <a:ea typeface="华文新魏" panose="02010800040101010101" pitchFamily="2" charset="-122"/>
            </a:endParaRPr>
          </a:p>
        </p:txBody>
      </p:sp>
      <p:sp>
        <p:nvSpPr>
          <p:cNvPr id="1029" name="Rectangle 5"/>
          <p:cNvSpPr>
            <a:spLocks noGrp="1" noChangeArrowheads="1"/>
          </p:cNvSpPr>
          <p:nvPr>
            <p:ph type="title"/>
          </p:nvPr>
        </p:nvSpPr>
        <p:spPr bwMode="auto">
          <a:xfrm>
            <a:off x="609601" y="211667"/>
            <a:ext cx="74062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1" name="Rectangle 7"/>
          <p:cNvSpPr>
            <a:spLocks noGrp="1" noChangeArrowheads="1"/>
          </p:cNvSpPr>
          <p:nvPr>
            <p:ph type="dt" sz="half" idx="2"/>
          </p:nvPr>
        </p:nvSpPr>
        <p:spPr bwMode="auto">
          <a:xfrm>
            <a:off x="609600" y="6246285"/>
            <a:ext cx="2844800" cy="476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fontAlgn="auto" hangingPunct="0">
              <a:spcBef>
                <a:spcPts val="0"/>
              </a:spcBef>
              <a:spcAft>
                <a:spcPts val="0"/>
              </a:spcAft>
              <a:defRPr sz="1867">
                <a:latin typeface="+mn-lt"/>
                <a:ea typeface="+mn-ea"/>
              </a:defRPr>
            </a:lvl1pPr>
          </a:lstStyle>
          <a:p>
            <a:pPr>
              <a:defRPr/>
            </a:pPr>
            <a:fld id="{D5591335-A588-4AB0-A00C-7D25126F1532}" type="datetimeFigureOut">
              <a:rPr lang="zh-CN" altLang="en-US"/>
              <a:pPr>
                <a:defRPr/>
              </a:pPr>
              <a:t>2019/10/8</a:t>
            </a:fld>
            <a:endParaRPr lang="zh-CN" altLang="en-US"/>
          </a:p>
        </p:txBody>
      </p:sp>
      <p:sp>
        <p:nvSpPr>
          <p:cNvPr id="1032" name="Rectangle 8"/>
          <p:cNvSpPr>
            <a:spLocks noGrp="1" noChangeArrowheads="1"/>
          </p:cNvSpPr>
          <p:nvPr>
            <p:ph type="ftr" sz="quarter" idx="3"/>
          </p:nvPr>
        </p:nvSpPr>
        <p:spPr bwMode="auto">
          <a:xfrm>
            <a:off x="4165600" y="6246285"/>
            <a:ext cx="3860800" cy="476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867">
                <a:latin typeface="+mn-lt"/>
                <a:ea typeface="+mn-ea"/>
              </a:defRPr>
            </a:lvl1pPr>
          </a:lstStyle>
          <a:p>
            <a:pPr>
              <a:defRPr/>
            </a:pPr>
            <a:endParaRPr lang="zh-CN" altLang="en-US"/>
          </a:p>
        </p:txBody>
      </p:sp>
      <p:sp>
        <p:nvSpPr>
          <p:cNvPr id="1033" name="Rectangle 9"/>
          <p:cNvSpPr>
            <a:spLocks noGrp="1" noChangeArrowheads="1"/>
          </p:cNvSpPr>
          <p:nvPr>
            <p:ph type="sldNum" sz="quarter" idx="4"/>
          </p:nvPr>
        </p:nvSpPr>
        <p:spPr bwMode="auto">
          <a:xfrm>
            <a:off x="8737600" y="6246285"/>
            <a:ext cx="2844800" cy="476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867">
                <a:ea typeface="华文新魏" panose="02010800040101010101" pitchFamily="2" charset="-122"/>
              </a:defRPr>
            </a:lvl1pPr>
          </a:lstStyle>
          <a:p>
            <a:pPr>
              <a:defRPr/>
            </a:pPr>
            <a:fld id="{4D2B5495-CEA2-4BF7-99C1-1D06BF9F9FE5}" type="slidenum">
              <a:rPr lang="zh-CN" altLang="en-US"/>
              <a:pPr>
                <a:defRPr/>
              </a:pPr>
              <a:t>‹#›</a:t>
            </a:fld>
            <a:endParaRPr lang="zh-CN" altLang="en-US"/>
          </a:p>
        </p:txBody>
      </p:sp>
      <p:sp>
        <p:nvSpPr>
          <p:cNvPr id="1034" name="副标题 2"/>
          <p:cNvSpPr txBox="1">
            <a:spLocks/>
          </p:cNvSpPr>
          <p:nvPr/>
        </p:nvSpPr>
        <p:spPr bwMode="auto">
          <a:xfrm>
            <a:off x="9359901" y="1"/>
            <a:ext cx="2832100" cy="141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defRPr/>
            </a:pPr>
            <a:endParaRPr lang="en-US" altLang="zh-CN" sz="4267" smtClean="0">
              <a:solidFill>
                <a:srgbClr val="FFFF00"/>
              </a:solidFill>
              <a:ea typeface="华文新魏" panose="02010800040101010101" pitchFamily="2" charset="-122"/>
            </a:endParaRPr>
          </a:p>
          <a:p>
            <a:pPr algn="ctr" eaLnBrk="1" hangingPunct="1">
              <a:spcBef>
                <a:spcPct val="20000"/>
              </a:spcBef>
              <a:defRPr/>
            </a:pPr>
            <a:r>
              <a:rPr lang="zh-CN" altLang="en-US" sz="2667" smtClean="0">
                <a:solidFill>
                  <a:srgbClr val="FFFF00"/>
                </a:solidFill>
                <a:ea typeface="华文新魏" panose="02010800040101010101" pitchFamily="2" charset="-122"/>
              </a:rPr>
              <a:t>演讲者视频</a:t>
            </a:r>
          </a:p>
        </p:txBody>
      </p:sp>
    </p:spTree>
    <p:extLst>
      <p:ext uri="{BB962C8B-B14F-4D97-AF65-F5344CB8AC3E}">
        <p14:creationId xmlns:p14="http://schemas.microsoft.com/office/powerpoint/2010/main" val="377651531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5867" b="1">
          <a:solidFill>
            <a:schemeClr val="tx2"/>
          </a:solidFill>
          <a:latin typeface="+mj-lt"/>
          <a:ea typeface="+mj-ea"/>
          <a:cs typeface="+mj-cs"/>
        </a:defRPr>
      </a:lvl1pPr>
      <a:lvl2pPr algn="ctr" rtl="0" eaLnBrk="0" fontAlgn="base" hangingPunct="0">
        <a:spcBef>
          <a:spcPct val="0"/>
        </a:spcBef>
        <a:spcAft>
          <a:spcPct val="0"/>
        </a:spcAft>
        <a:defRPr sz="5867" b="1">
          <a:solidFill>
            <a:schemeClr val="tx2"/>
          </a:solidFill>
          <a:latin typeface="Arial" charset="0"/>
          <a:ea typeface="隶书" pitchFamily="49" charset="-122"/>
        </a:defRPr>
      </a:lvl2pPr>
      <a:lvl3pPr algn="ctr" rtl="0" eaLnBrk="0" fontAlgn="base" hangingPunct="0">
        <a:spcBef>
          <a:spcPct val="0"/>
        </a:spcBef>
        <a:spcAft>
          <a:spcPct val="0"/>
        </a:spcAft>
        <a:defRPr sz="5867" b="1">
          <a:solidFill>
            <a:schemeClr val="tx2"/>
          </a:solidFill>
          <a:latin typeface="Arial" charset="0"/>
          <a:ea typeface="隶书" pitchFamily="49" charset="-122"/>
        </a:defRPr>
      </a:lvl3pPr>
      <a:lvl4pPr algn="ctr" rtl="0" eaLnBrk="0" fontAlgn="base" hangingPunct="0">
        <a:spcBef>
          <a:spcPct val="0"/>
        </a:spcBef>
        <a:spcAft>
          <a:spcPct val="0"/>
        </a:spcAft>
        <a:defRPr sz="5867" b="1">
          <a:solidFill>
            <a:schemeClr val="tx2"/>
          </a:solidFill>
          <a:latin typeface="Arial" charset="0"/>
          <a:ea typeface="隶书" pitchFamily="49" charset="-122"/>
        </a:defRPr>
      </a:lvl4pPr>
      <a:lvl5pPr algn="ctr" rtl="0" eaLnBrk="0" fontAlgn="base" hangingPunct="0">
        <a:spcBef>
          <a:spcPct val="0"/>
        </a:spcBef>
        <a:spcAft>
          <a:spcPct val="0"/>
        </a:spcAft>
        <a:defRPr sz="5867" b="1">
          <a:solidFill>
            <a:schemeClr val="tx2"/>
          </a:solidFill>
          <a:latin typeface="Arial" charset="0"/>
          <a:ea typeface="隶书" pitchFamily="49" charset="-122"/>
        </a:defRPr>
      </a:lvl5pPr>
      <a:lvl6pPr marL="609585" algn="ctr" rtl="0" eaLnBrk="1" fontAlgn="base" hangingPunct="1">
        <a:spcBef>
          <a:spcPct val="0"/>
        </a:spcBef>
        <a:spcAft>
          <a:spcPct val="0"/>
        </a:spcAft>
        <a:defRPr sz="5867" b="1">
          <a:solidFill>
            <a:schemeClr val="tx2"/>
          </a:solidFill>
          <a:latin typeface="Arial" charset="0"/>
          <a:ea typeface="隶书" pitchFamily="49" charset="-122"/>
        </a:defRPr>
      </a:lvl6pPr>
      <a:lvl7pPr marL="1219170" algn="ctr" rtl="0" eaLnBrk="1" fontAlgn="base" hangingPunct="1">
        <a:spcBef>
          <a:spcPct val="0"/>
        </a:spcBef>
        <a:spcAft>
          <a:spcPct val="0"/>
        </a:spcAft>
        <a:defRPr sz="5867" b="1">
          <a:solidFill>
            <a:schemeClr val="tx2"/>
          </a:solidFill>
          <a:latin typeface="Arial" charset="0"/>
          <a:ea typeface="隶书" pitchFamily="49" charset="-122"/>
        </a:defRPr>
      </a:lvl7pPr>
      <a:lvl8pPr marL="1828754" algn="ctr" rtl="0" eaLnBrk="1" fontAlgn="base" hangingPunct="1">
        <a:spcBef>
          <a:spcPct val="0"/>
        </a:spcBef>
        <a:spcAft>
          <a:spcPct val="0"/>
        </a:spcAft>
        <a:defRPr sz="5867" b="1">
          <a:solidFill>
            <a:schemeClr val="tx2"/>
          </a:solidFill>
          <a:latin typeface="Arial" charset="0"/>
          <a:ea typeface="隶书" pitchFamily="49" charset="-122"/>
        </a:defRPr>
      </a:lvl8pPr>
      <a:lvl9pPr marL="2438339" algn="ctr" rtl="0" eaLnBrk="1" fontAlgn="base" hangingPunct="1">
        <a:spcBef>
          <a:spcPct val="0"/>
        </a:spcBef>
        <a:spcAft>
          <a:spcPct val="0"/>
        </a:spcAft>
        <a:defRPr sz="5867" b="1">
          <a:solidFill>
            <a:schemeClr val="tx2"/>
          </a:solidFill>
          <a:latin typeface="Arial" charset="0"/>
          <a:ea typeface="隶书" pitchFamily="49" charset="-122"/>
        </a:defRPr>
      </a:lvl9pPr>
    </p:titleStyle>
    <p:bodyStyle>
      <a:lvl1pPr marL="457189" indent="-457189" algn="l" rtl="0" eaLnBrk="0" fontAlgn="base" hangingPunct="0">
        <a:spcBef>
          <a:spcPct val="20000"/>
        </a:spcBef>
        <a:spcAft>
          <a:spcPct val="0"/>
        </a:spcAft>
        <a:buBlip>
          <a:blip r:embed="rId14"/>
        </a:buBlip>
        <a:defRPr sz="3733">
          <a:solidFill>
            <a:schemeClr val="tx1"/>
          </a:solidFill>
          <a:latin typeface="+mn-lt"/>
          <a:ea typeface="+mn-ea"/>
          <a:cs typeface="+mn-cs"/>
        </a:defRPr>
      </a:lvl1pPr>
      <a:lvl2pPr marL="990575" indent="-380990" algn="l" rtl="0" eaLnBrk="0" fontAlgn="base" hangingPunct="0">
        <a:spcBef>
          <a:spcPct val="20000"/>
        </a:spcBef>
        <a:spcAft>
          <a:spcPct val="0"/>
        </a:spcAft>
        <a:buBlip>
          <a:blip r:embed="rId15"/>
        </a:buBlip>
        <a:defRPr sz="3200">
          <a:solidFill>
            <a:schemeClr val="tx1"/>
          </a:solidFill>
          <a:latin typeface="+mn-lt"/>
          <a:ea typeface="+mn-ea"/>
        </a:defRPr>
      </a:lvl2pPr>
      <a:lvl3pPr marL="1523962" indent="-304792" algn="l" rtl="0" eaLnBrk="0" fontAlgn="base" hangingPunct="0">
        <a:spcBef>
          <a:spcPct val="20000"/>
        </a:spcBef>
        <a:spcAft>
          <a:spcPct val="0"/>
        </a:spcAft>
        <a:buBlip>
          <a:blip r:embed="rId14"/>
        </a:buBlip>
        <a:defRPr sz="2667">
          <a:solidFill>
            <a:schemeClr val="tx1"/>
          </a:solidFill>
          <a:latin typeface="+mn-lt"/>
          <a:ea typeface="+mn-ea"/>
        </a:defRPr>
      </a:lvl3pPr>
      <a:lvl4pPr marL="2133547" indent="-304792" algn="l" rtl="0" eaLnBrk="0" fontAlgn="base" hangingPunct="0">
        <a:spcBef>
          <a:spcPct val="20000"/>
        </a:spcBef>
        <a:spcAft>
          <a:spcPct val="0"/>
        </a:spcAft>
        <a:buBlip>
          <a:blip r:embed="rId15"/>
        </a:buBlip>
        <a:defRPr sz="2667">
          <a:solidFill>
            <a:schemeClr val="tx1"/>
          </a:solidFill>
          <a:latin typeface="+mn-lt"/>
          <a:ea typeface="+mn-ea"/>
        </a:defRPr>
      </a:lvl4pPr>
      <a:lvl5pPr marL="2743131" indent="-304792" algn="l" rtl="0" eaLnBrk="0" fontAlgn="base" hangingPunct="0">
        <a:spcBef>
          <a:spcPct val="20000"/>
        </a:spcBef>
        <a:spcAft>
          <a:spcPct val="0"/>
        </a:spcAft>
        <a:buBlip>
          <a:blip r:embed="rId14"/>
        </a:buBlip>
        <a:defRPr sz="2667">
          <a:solidFill>
            <a:schemeClr val="tx1"/>
          </a:solidFill>
          <a:latin typeface="+mn-lt"/>
          <a:ea typeface="+mn-ea"/>
        </a:defRPr>
      </a:lvl5pPr>
      <a:lvl6pPr marL="3352716" indent="-304792" algn="l" rtl="0" eaLnBrk="1" fontAlgn="base" hangingPunct="1">
        <a:spcBef>
          <a:spcPct val="20000"/>
        </a:spcBef>
        <a:spcAft>
          <a:spcPct val="0"/>
        </a:spcAft>
        <a:buBlip>
          <a:blip r:embed="rId14"/>
        </a:buBlip>
        <a:defRPr sz="2667">
          <a:solidFill>
            <a:schemeClr val="tx1"/>
          </a:solidFill>
          <a:latin typeface="+mn-lt"/>
          <a:ea typeface="+mn-ea"/>
        </a:defRPr>
      </a:lvl6pPr>
      <a:lvl7pPr marL="3962301" indent="-304792" algn="l" rtl="0" eaLnBrk="1" fontAlgn="base" hangingPunct="1">
        <a:spcBef>
          <a:spcPct val="20000"/>
        </a:spcBef>
        <a:spcAft>
          <a:spcPct val="0"/>
        </a:spcAft>
        <a:buBlip>
          <a:blip r:embed="rId14"/>
        </a:buBlip>
        <a:defRPr sz="2667">
          <a:solidFill>
            <a:schemeClr val="tx1"/>
          </a:solidFill>
          <a:latin typeface="+mn-lt"/>
          <a:ea typeface="+mn-ea"/>
        </a:defRPr>
      </a:lvl7pPr>
      <a:lvl8pPr marL="4571886" indent="-304792" algn="l" rtl="0" eaLnBrk="1" fontAlgn="base" hangingPunct="1">
        <a:spcBef>
          <a:spcPct val="20000"/>
        </a:spcBef>
        <a:spcAft>
          <a:spcPct val="0"/>
        </a:spcAft>
        <a:buBlip>
          <a:blip r:embed="rId14"/>
        </a:buBlip>
        <a:defRPr sz="2667">
          <a:solidFill>
            <a:schemeClr val="tx1"/>
          </a:solidFill>
          <a:latin typeface="+mn-lt"/>
          <a:ea typeface="+mn-ea"/>
        </a:defRPr>
      </a:lvl8pPr>
      <a:lvl9pPr marL="5181470" indent="-304792" algn="l" rtl="0" eaLnBrk="1" fontAlgn="base" hangingPunct="1">
        <a:spcBef>
          <a:spcPct val="20000"/>
        </a:spcBef>
        <a:spcAft>
          <a:spcPct val="0"/>
        </a:spcAft>
        <a:buBlip>
          <a:blip r:embed="rId14"/>
        </a:buBlip>
        <a:defRPr sz="2667">
          <a:solidFill>
            <a:schemeClr val="tx1"/>
          </a:solidFill>
          <a:latin typeface="+mn-lt"/>
          <a:ea typeface="+mn-ea"/>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527051" y="0"/>
            <a:ext cx="11664949" cy="1439333"/>
          </a:xfrm>
          <a:prstGeom prst="rect">
            <a:avLst/>
          </a:prstGeom>
          <a:solidFill>
            <a:srgbClr val="243AA8"/>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华文新魏" panose="02010800040101010101" pitchFamily="2" charset="-122"/>
            </a:endParaRPr>
          </a:p>
        </p:txBody>
      </p:sp>
      <p:sp>
        <p:nvSpPr>
          <p:cNvPr id="1027" name="Text Box 3"/>
          <p:cNvSpPr txBox="1">
            <a:spLocks noChangeArrowheads="1"/>
          </p:cNvSpPr>
          <p:nvPr/>
        </p:nvSpPr>
        <p:spPr bwMode="auto">
          <a:xfrm>
            <a:off x="21168" y="6741584"/>
            <a:ext cx="12170833" cy="116416"/>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8000" tIns="9600" rIns="48000" bIns="240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33">
              <a:ea typeface="华文新魏" panose="02010800040101010101" pitchFamily="2" charset="-122"/>
            </a:endParaRPr>
          </a:p>
        </p:txBody>
      </p:sp>
      <p:sp>
        <p:nvSpPr>
          <p:cNvPr id="1028" name="Text Box 4"/>
          <p:cNvSpPr txBox="1">
            <a:spLocks noChangeArrowheads="1"/>
          </p:cNvSpPr>
          <p:nvPr/>
        </p:nvSpPr>
        <p:spPr bwMode="auto">
          <a:xfrm>
            <a:off x="21167" y="-10583"/>
            <a:ext cx="12192000" cy="110068"/>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8000" tIns="9600" rIns="48000" bIns="240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33">
              <a:ea typeface="华文新魏" panose="02010800040101010101" pitchFamily="2" charset="-122"/>
            </a:endParaRPr>
          </a:p>
        </p:txBody>
      </p:sp>
      <p:sp>
        <p:nvSpPr>
          <p:cNvPr id="1029" name="Rectangle 5"/>
          <p:cNvSpPr>
            <a:spLocks noGrp="1" noChangeArrowheads="1"/>
          </p:cNvSpPr>
          <p:nvPr>
            <p:ph type="title"/>
          </p:nvPr>
        </p:nvSpPr>
        <p:spPr bwMode="auto">
          <a:xfrm>
            <a:off x="609601" y="211667"/>
            <a:ext cx="74062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30" name="Rectangle 6"/>
          <p:cNvSpPr>
            <a:spLocks noGrp="1" noChangeArrowheads="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1" name="Rectangle 7"/>
          <p:cNvSpPr>
            <a:spLocks noGrp="1" noChangeArrowheads="1"/>
          </p:cNvSpPr>
          <p:nvPr>
            <p:ph type="dt" sz="half" idx="2"/>
          </p:nvPr>
        </p:nvSpPr>
        <p:spPr bwMode="auto">
          <a:xfrm>
            <a:off x="609600" y="6246285"/>
            <a:ext cx="2844800" cy="476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fontAlgn="auto" hangingPunct="0">
              <a:spcBef>
                <a:spcPts val="0"/>
              </a:spcBef>
              <a:spcAft>
                <a:spcPts val="0"/>
              </a:spcAft>
              <a:defRPr sz="1867">
                <a:latin typeface="+mn-lt"/>
                <a:ea typeface="+mn-ea"/>
              </a:defRPr>
            </a:lvl1pPr>
          </a:lstStyle>
          <a:p>
            <a:pPr>
              <a:defRPr/>
            </a:pPr>
            <a:fld id="{3DFE5295-F72F-42F1-8754-31ECE8BE52ED}" type="datetimeFigureOut">
              <a:rPr lang="zh-CN" altLang="en-US"/>
              <a:pPr>
                <a:defRPr/>
              </a:pPr>
              <a:t>2019/10/8</a:t>
            </a:fld>
            <a:endParaRPr lang="zh-CN" altLang="en-US"/>
          </a:p>
        </p:txBody>
      </p:sp>
      <p:sp>
        <p:nvSpPr>
          <p:cNvPr id="1032" name="Rectangle 8"/>
          <p:cNvSpPr>
            <a:spLocks noGrp="1" noChangeArrowheads="1"/>
          </p:cNvSpPr>
          <p:nvPr>
            <p:ph type="ftr" sz="quarter" idx="3"/>
          </p:nvPr>
        </p:nvSpPr>
        <p:spPr bwMode="auto">
          <a:xfrm>
            <a:off x="4165600" y="6246285"/>
            <a:ext cx="3860800" cy="476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867">
                <a:latin typeface="+mn-lt"/>
                <a:ea typeface="+mn-ea"/>
              </a:defRPr>
            </a:lvl1pPr>
          </a:lstStyle>
          <a:p>
            <a:pPr>
              <a:defRPr/>
            </a:pPr>
            <a:endParaRPr lang="zh-CN" altLang="en-US"/>
          </a:p>
        </p:txBody>
      </p:sp>
      <p:sp>
        <p:nvSpPr>
          <p:cNvPr id="1033" name="Rectangle 9"/>
          <p:cNvSpPr>
            <a:spLocks noGrp="1" noChangeArrowheads="1"/>
          </p:cNvSpPr>
          <p:nvPr>
            <p:ph type="sldNum" sz="quarter" idx="4"/>
          </p:nvPr>
        </p:nvSpPr>
        <p:spPr bwMode="auto">
          <a:xfrm>
            <a:off x="8737600" y="6246285"/>
            <a:ext cx="2844800" cy="476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867" smtClean="0">
                <a:ea typeface="华文新魏" panose="02010800040101010101" pitchFamily="2" charset="-122"/>
              </a:defRPr>
            </a:lvl1pPr>
          </a:lstStyle>
          <a:p>
            <a:pPr>
              <a:defRPr/>
            </a:pPr>
            <a:fld id="{6172BE01-CFD1-41E3-A989-0E200B59D05B}" type="slidenum">
              <a:rPr lang="zh-CN" altLang="en-US"/>
              <a:pPr>
                <a:defRPr/>
              </a:pPr>
              <a:t>‹#›</a:t>
            </a:fld>
            <a:endParaRPr lang="zh-CN" altLang="en-US"/>
          </a:p>
        </p:txBody>
      </p:sp>
      <p:sp>
        <p:nvSpPr>
          <p:cNvPr id="1034" name="副标题 2"/>
          <p:cNvSpPr txBox="1">
            <a:spLocks/>
          </p:cNvSpPr>
          <p:nvPr/>
        </p:nvSpPr>
        <p:spPr bwMode="auto">
          <a:xfrm>
            <a:off x="9359901" y="1"/>
            <a:ext cx="2832100" cy="141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US" altLang="zh-CN" sz="4267">
              <a:solidFill>
                <a:srgbClr val="FFFF00"/>
              </a:solidFill>
              <a:ea typeface="华文新魏" panose="02010800040101010101" pitchFamily="2" charset="-122"/>
            </a:endParaRPr>
          </a:p>
          <a:p>
            <a:pPr algn="ctr" eaLnBrk="1" hangingPunct="1">
              <a:spcBef>
                <a:spcPct val="20000"/>
              </a:spcBef>
            </a:pPr>
            <a:r>
              <a:rPr lang="zh-CN" altLang="en-US" sz="2667">
                <a:solidFill>
                  <a:srgbClr val="FFFF00"/>
                </a:solidFill>
                <a:ea typeface="华文新魏" panose="02010800040101010101" pitchFamily="2" charset="-122"/>
              </a:rPr>
              <a:t>演讲者视频</a:t>
            </a:r>
          </a:p>
        </p:txBody>
      </p:sp>
    </p:spTree>
    <p:extLst>
      <p:ext uri="{BB962C8B-B14F-4D97-AF65-F5344CB8AC3E}">
        <p14:creationId xmlns:p14="http://schemas.microsoft.com/office/powerpoint/2010/main" val="394575768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5867" b="1">
          <a:solidFill>
            <a:schemeClr val="tx2"/>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5867" b="1">
          <a:solidFill>
            <a:schemeClr val="tx2"/>
          </a:solidFill>
          <a:latin typeface="Arial" charset="0"/>
          <a:ea typeface="隶书" pitchFamily="49" charset="-122"/>
        </a:defRPr>
      </a:lvl2pPr>
      <a:lvl3pPr algn="ctr" rtl="0" eaLnBrk="0" fontAlgn="base" hangingPunct="0">
        <a:spcBef>
          <a:spcPct val="0"/>
        </a:spcBef>
        <a:spcAft>
          <a:spcPct val="0"/>
        </a:spcAft>
        <a:defRPr sz="5867" b="1">
          <a:solidFill>
            <a:schemeClr val="tx2"/>
          </a:solidFill>
          <a:latin typeface="Arial" charset="0"/>
          <a:ea typeface="隶书" pitchFamily="49" charset="-122"/>
        </a:defRPr>
      </a:lvl3pPr>
      <a:lvl4pPr algn="ctr" rtl="0" eaLnBrk="0" fontAlgn="base" hangingPunct="0">
        <a:spcBef>
          <a:spcPct val="0"/>
        </a:spcBef>
        <a:spcAft>
          <a:spcPct val="0"/>
        </a:spcAft>
        <a:defRPr sz="5867" b="1">
          <a:solidFill>
            <a:schemeClr val="tx2"/>
          </a:solidFill>
          <a:latin typeface="Arial" charset="0"/>
          <a:ea typeface="隶书" pitchFamily="49" charset="-122"/>
        </a:defRPr>
      </a:lvl4pPr>
      <a:lvl5pPr algn="ctr" rtl="0" eaLnBrk="0" fontAlgn="base" hangingPunct="0">
        <a:spcBef>
          <a:spcPct val="0"/>
        </a:spcBef>
        <a:spcAft>
          <a:spcPct val="0"/>
        </a:spcAft>
        <a:defRPr sz="5867" b="1">
          <a:solidFill>
            <a:schemeClr val="tx2"/>
          </a:solidFill>
          <a:latin typeface="Arial" charset="0"/>
          <a:ea typeface="隶书" pitchFamily="49" charset="-122"/>
        </a:defRPr>
      </a:lvl5pPr>
      <a:lvl6pPr marL="609585" algn="ctr" rtl="0" eaLnBrk="1" fontAlgn="base" hangingPunct="1">
        <a:spcBef>
          <a:spcPct val="0"/>
        </a:spcBef>
        <a:spcAft>
          <a:spcPct val="0"/>
        </a:spcAft>
        <a:defRPr sz="5867" b="1">
          <a:solidFill>
            <a:schemeClr val="tx2"/>
          </a:solidFill>
          <a:latin typeface="Arial" charset="0"/>
          <a:ea typeface="隶书" pitchFamily="49" charset="-122"/>
        </a:defRPr>
      </a:lvl6pPr>
      <a:lvl7pPr marL="1219170" algn="ctr" rtl="0" eaLnBrk="1" fontAlgn="base" hangingPunct="1">
        <a:spcBef>
          <a:spcPct val="0"/>
        </a:spcBef>
        <a:spcAft>
          <a:spcPct val="0"/>
        </a:spcAft>
        <a:defRPr sz="5867" b="1">
          <a:solidFill>
            <a:schemeClr val="tx2"/>
          </a:solidFill>
          <a:latin typeface="Arial" charset="0"/>
          <a:ea typeface="隶书" pitchFamily="49" charset="-122"/>
        </a:defRPr>
      </a:lvl7pPr>
      <a:lvl8pPr marL="1828754" algn="ctr" rtl="0" eaLnBrk="1" fontAlgn="base" hangingPunct="1">
        <a:spcBef>
          <a:spcPct val="0"/>
        </a:spcBef>
        <a:spcAft>
          <a:spcPct val="0"/>
        </a:spcAft>
        <a:defRPr sz="5867" b="1">
          <a:solidFill>
            <a:schemeClr val="tx2"/>
          </a:solidFill>
          <a:latin typeface="Arial" charset="0"/>
          <a:ea typeface="隶书" pitchFamily="49" charset="-122"/>
        </a:defRPr>
      </a:lvl8pPr>
      <a:lvl9pPr marL="2438339" algn="ctr" rtl="0" eaLnBrk="1" fontAlgn="base" hangingPunct="1">
        <a:spcBef>
          <a:spcPct val="0"/>
        </a:spcBef>
        <a:spcAft>
          <a:spcPct val="0"/>
        </a:spcAft>
        <a:defRPr sz="5867" b="1">
          <a:solidFill>
            <a:schemeClr val="tx2"/>
          </a:solidFill>
          <a:latin typeface="Arial" charset="0"/>
          <a:ea typeface="隶书" pitchFamily="49" charset="-122"/>
        </a:defRPr>
      </a:lvl9pPr>
    </p:titleStyle>
    <p:bodyStyle>
      <a:lvl1pPr marL="457189" indent="-457189" algn="l" rtl="0" eaLnBrk="0" fontAlgn="base" hangingPunct="0">
        <a:spcBef>
          <a:spcPct val="20000"/>
        </a:spcBef>
        <a:spcAft>
          <a:spcPct val="0"/>
        </a:spcAft>
        <a:buBlip>
          <a:blip r:embed="rId14"/>
        </a:buBlip>
        <a:defRPr sz="3733">
          <a:solidFill>
            <a:schemeClr val="tx1"/>
          </a:solidFill>
          <a:latin typeface="微软雅黑" panose="020B0503020204020204" pitchFamily="34" charset="-122"/>
          <a:ea typeface="微软雅黑" panose="020B0503020204020204" pitchFamily="34" charset="-122"/>
          <a:cs typeface="+mn-cs"/>
        </a:defRPr>
      </a:lvl1pPr>
      <a:lvl2pPr marL="990575" indent="-380990" algn="l" rtl="0" eaLnBrk="0" fontAlgn="base" hangingPunct="0">
        <a:spcBef>
          <a:spcPct val="20000"/>
        </a:spcBef>
        <a:spcAft>
          <a:spcPct val="0"/>
        </a:spcAft>
        <a:buBlip>
          <a:blip r:embed="rId15"/>
        </a:buBlip>
        <a:defRPr sz="3200">
          <a:solidFill>
            <a:schemeClr val="tx1"/>
          </a:solidFill>
          <a:latin typeface="微软雅黑" panose="020B0503020204020204" pitchFamily="34" charset="-122"/>
          <a:ea typeface="微软雅黑" panose="020B0503020204020204" pitchFamily="34" charset="-122"/>
        </a:defRPr>
      </a:lvl2pPr>
      <a:lvl3pPr marL="1523962" indent="-304792" algn="l" rtl="0" eaLnBrk="0" fontAlgn="base" hangingPunct="0">
        <a:spcBef>
          <a:spcPct val="20000"/>
        </a:spcBef>
        <a:spcAft>
          <a:spcPct val="0"/>
        </a:spcAft>
        <a:buBlip>
          <a:blip r:embed="rId14"/>
        </a:buBlip>
        <a:defRPr sz="2667">
          <a:solidFill>
            <a:schemeClr val="tx1"/>
          </a:solidFill>
          <a:latin typeface="微软雅黑" panose="020B0503020204020204" pitchFamily="34" charset="-122"/>
          <a:ea typeface="微软雅黑" panose="020B0503020204020204" pitchFamily="34" charset="-122"/>
        </a:defRPr>
      </a:lvl3pPr>
      <a:lvl4pPr marL="2133547" indent="-304792" algn="l" rtl="0" eaLnBrk="0" fontAlgn="base" hangingPunct="0">
        <a:spcBef>
          <a:spcPct val="20000"/>
        </a:spcBef>
        <a:spcAft>
          <a:spcPct val="0"/>
        </a:spcAft>
        <a:buBlip>
          <a:blip r:embed="rId15"/>
        </a:buBlip>
        <a:defRPr sz="2667">
          <a:solidFill>
            <a:schemeClr val="tx1"/>
          </a:solidFill>
          <a:latin typeface="微软雅黑" panose="020B0503020204020204" pitchFamily="34" charset="-122"/>
          <a:ea typeface="微软雅黑" panose="020B0503020204020204" pitchFamily="34" charset="-122"/>
        </a:defRPr>
      </a:lvl4pPr>
      <a:lvl5pPr marL="2743131" indent="-304792" algn="l" rtl="0" eaLnBrk="0" fontAlgn="base" hangingPunct="0">
        <a:spcBef>
          <a:spcPct val="20000"/>
        </a:spcBef>
        <a:spcAft>
          <a:spcPct val="0"/>
        </a:spcAft>
        <a:buBlip>
          <a:blip r:embed="rId14"/>
        </a:buBlip>
        <a:defRPr sz="2667">
          <a:solidFill>
            <a:schemeClr val="tx1"/>
          </a:solidFill>
          <a:latin typeface="微软雅黑" panose="020B0503020204020204" pitchFamily="34" charset="-122"/>
          <a:ea typeface="微软雅黑" panose="020B0503020204020204" pitchFamily="34" charset="-122"/>
        </a:defRPr>
      </a:lvl5pPr>
      <a:lvl6pPr marL="3352716" indent="-304792" algn="l" rtl="0" eaLnBrk="1" fontAlgn="base" hangingPunct="1">
        <a:spcBef>
          <a:spcPct val="20000"/>
        </a:spcBef>
        <a:spcAft>
          <a:spcPct val="0"/>
        </a:spcAft>
        <a:buBlip>
          <a:blip r:embed="rId14"/>
        </a:buBlip>
        <a:defRPr sz="2667">
          <a:solidFill>
            <a:schemeClr val="tx1"/>
          </a:solidFill>
          <a:latin typeface="+mn-lt"/>
          <a:ea typeface="+mn-ea"/>
        </a:defRPr>
      </a:lvl6pPr>
      <a:lvl7pPr marL="3962301" indent="-304792" algn="l" rtl="0" eaLnBrk="1" fontAlgn="base" hangingPunct="1">
        <a:spcBef>
          <a:spcPct val="20000"/>
        </a:spcBef>
        <a:spcAft>
          <a:spcPct val="0"/>
        </a:spcAft>
        <a:buBlip>
          <a:blip r:embed="rId14"/>
        </a:buBlip>
        <a:defRPr sz="2667">
          <a:solidFill>
            <a:schemeClr val="tx1"/>
          </a:solidFill>
          <a:latin typeface="+mn-lt"/>
          <a:ea typeface="+mn-ea"/>
        </a:defRPr>
      </a:lvl7pPr>
      <a:lvl8pPr marL="4571886" indent="-304792" algn="l" rtl="0" eaLnBrk="1" fontAlgn="base" hangingPunct="1">
        <a:spcBef>
          <a:spcPct val="20000"/>
        </a:spcBef>
        <a:spcAft>
          <a:spcPct val="0"/>
        </a:spcAft>
        <a:buBlip>
          <a:blip r:embed="rId14"/>
        </a:buBlip>
        <a:defRPr sz="2667">
          <a:solidFill>
            <a:schemeClr val="tx1"/>
          </a:solidFill>
          <a:latin typeface="+mn-lt"/>
          <a:ea typeface="+mn-ea"/>
        </a:defRPr>
      </a:lvl8pPr>
      <a:lvl9pPr marL="5181470" indent="-304792" algn="l" rtl="0" eaLnBrk="1" fontAlgn="base" hangingPunct="1">
        <a:spcBef>
          <a:spcPct val="20000"/>
        </a:spcBef>
        <a:spcAft>
          <a:spcPct val="0"/>
        </a:spcAft>
        <a:buBlip>
          <a:blip r:embed="rId14"/>
        </a:buBlip>
        <a:defRPr sz="2667">
          <a:solidFill>
            <a:schemeClr val="tx1"/>
          </a:solidFill>
          <a:latin typeface="+mn-lt"/>
          <a:ea typeface="+mn-ea"/>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527051" y="0"/>
            <a:ext cx="11664949" cy="1439333"/>
          </a:xfrm>
          <a:prstGeom prst="rect">
            <a:avLst/>
          </a:prstGeom>
          <a:solidFill>
            <a:srgbClr val="243AA8"/>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华文新魏" panose="02010800040101010101" pitchFamily="2" charset="-122"/>
            </a:endParaRPr>
          </a:p>
        </p:txBody>
      </p:sp>
      <p:sp>
        <p:nvSpPr>
          <p:cNvPr id="1027" name="Text Box 3"/>
          <p:cNvSpPr txBox="1">
            <a:spLocks noChangeArrowheads="1"/>
          </p:cNvSpPr>
          <p:nvPr/>
        </p:nvSpPr>
        <p:spPr bwMode="auto">
          <a:xfrm>
            <a:off x="21168" y="6741584"/>
            <a:ext cx="12170833" cy="116416"/>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8000" tIns="9600" rIns="48000" bIns="240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33">
              <a:ea typeface="华文新魏" panose="02010800040101010101" pitchFamily="2" charset="-122"/>
            </a:endParaRPr>
          </a:p>
        </p:txBody>
      </p:sp>
      <p:sp>
        <p:nvSpPr>
          <p:cNvPr id="1028" name="Text Box 4"/>
          <p:cNvSpPr txBox="1">
            <a:spLocks noChangeArrowheads="1"/>
          </p:cNvSpPr>
          <p:nvPr/>
        </p:nvSpPr>
        <p:spPr bwMode="auto">
          <a:xfrm>
            <a:off x="21167" y="-10583"/>
            <a:ext cx="12192000" cy="110068"/>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8000" tIns="9600" rIns="48000" bIns="240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33">
              <a:ea typeface="华文新魏" panose="02010800040101010101" pitchFamily="2" charset="-122"/>
            </a:endParaRPr>
          </a:p>
        </p:txBody>
      </p:sp>
      <p:sp>
        <p:nvSpPr>
          <p:cNvPr id="1029" name="Rectangle 5"/>
          <p:cNvSpPr>
            <a:spLocks noGrp="1" noChangeArrowheads="1"/>
          </p:cNvSpPr>
          <p:nvPr>
            <p:ph type="title"/>
          </p:nvPr>
        </p:nvSpPr>
        <p:spPr bwMode="auto">
          <a:xfrm>
            <a:off x="609601" y="211667"/>
            <a:ext cx="74062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1" name="Rectangle 7"/>
          <p:cNvSpPr>
            <a:spLocks noGrp="1" noChangeArrowheads="1"/>
          </p:cNvSpPr>
          <p:nvPr>
            <p:ph type="dt" sz="half" idx="2"/>
          </p:nvPr>
        </p:nvSpPr>
        <p:spPr bwMode="auto">
          <a:xfrm>
            <a:off x="609600" y="6246285"/>
            <a:ext cx="2844800" cy="476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fontAlgn="auto" hangingPunct="0">
              <a:spcBef>
                <a:spcPts val="0"/>
              </a:spcBef>
              <a:spcAft>
                <a:spcPts val="0"/>
              </a:spcAft>
              <a:defRPr sz="1867">
                <a:latin typeface="+mn-lt"/>
                <a:ea typeface="+mn-ea"/>
              </a:defRPr>
            </a:lvl1pPr>
          </a:lstStyle>
          <a:p>
            <a:pPr>
              <a:defRPr/>
            </a:pPr>
            <a:fld id="{514F25DC-3D61-4077-A0E3-F424A3999560}" type="datetimeFigureOut">
              <a:rPr lang="zh-CN" altLang="en-US"/>
              <a:pPr>
                <a:defRPr/>
              </a:pPr>
              <a:t>2019/10/8</a:t>
            </a:fld>
            <a:endParaRPr lang="zh-CN" altLang="en-US"/>
          </a:p>
        </p:txBody>
      </p:sp>
      <p:sp>
        <p:nvSpPr>
          <p:cNvPr id="1032" name="Rectangle 8"/>
          <p:cNvSpPr>
            <a:spLocks noGrp="1" noChangeArrowheads="1"/>
          </p:cNvSpPr>
          <p:nvPr>
            <p:ph type="ftr" sz="quarter" idx="3"/>
          </p:nvPr>
        </p:nvSpPr>
        <p:spPr bwMode="auto">
          <a:xfrm>
            <a:off x="4165600" y="6246285"/>
            <a:ext cx="3860800" cy="476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867">
                <a:latin typeface="+mn-lt"/>
                <a:ea typeface="+mn-ea"/>
              </a:defRPr>
            </a:lvl1pPr>
          </a:lstStyle>
          <a:p>
            <a:pPr>
              <a:defRPr/>
            </a:pPr>
            <a:endParaRPr lang="zh-CN" altLang="en-US"/>
          </a:p>
        </p:txBody>
      </p:sp>
      <p:sp>
        <p:nvSpPr>
          <p:cNvPr id="1033" name="Rectangle 9"/>
          <p:cNvSpPr>
            <a:spLocks noGrp="1" noChangeArrowheads="1"/>
          </p:cNvSpPr>
          <p:nvPr>
            <p:ph type="sldNum" sz="quarter" idx="4"/>
          </p:nvPr>
        </p:nvSpPr>
        <p:spPr bwMode="auto">
          <a:xfrm>
            <a:off x="8737600" y="6246285"/>
            <a:ext cx="2844800" cy="476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867" smtClean="0">
                <a:ea typeface="华文新魏" panose="02010800040101010101" pitchFamily="2" charset="-122"/>
              </a:defRPr>
            </a:lvl1pPr>
          </a:lstStyle>
          <a:p>
            <a:pPr>
              <a:defRPr/>
            </a:pPr>
            <a:fld id="{077DD8B8-E13B-43E1-B5EA-C60B30B7A630}" type="slidenum">
              <a:rPr lang="zh-CN" altLang="en-US"/>
              <a:pPr>
                <a:defRPr/>
              </a:pPr>
              <a:t>‹#›</a:t>
            </a:fld>
            <a:endParaRPr lang="zh-CN" altLang="en-US"/>
          </a:p>
        </p:txBody>
      </p:sp>
      <p:sp>
        <p:nvSpPr>
          <p:cNvPr id="1034" name="副标题 2"/>
          <p:cNvSpPr txBox="1">
            <a:spLocks/>
          </p:cNvSpPr>
          <p:nvPr/>
        </p:nvSpPr>
        <p:spPr bwMode="auto">
          <a:xfrm>
            <a:off x="9359901" y="1"/>
            <a:ext cx="2832100" cy="141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US" altLang="zh-CN" sz="4267">
              <a:solidFill>
                <a:srgbClr val="FFFF00"/>
              </a:solidFill>
              <a:ea typeface="华文新魏" panose="02010800040101010101" pitchFamily="2" charset="-122"/>
            </a:endParaRPr>
          </a:p>
          <a:p>
            <a:pPr algn="ctr" eaLnBrk="1" hangingPunct="1">
              <a:spcBef>
                <a:spcPct val="20000"/>
              </a:spcBef>
            </a:pPr>
            <a:r>
              <a:rPr lang="zh-CN" altLang="en-US" sz="2667">
                <a:solidFill>
                  <a:srgbClr val="FFFF00"/>
                </a:solidFill>
                <a:ea typeface="华文新魏" panose="02010800040101010101" pitchFamily="2" charset="-122"/>
              </a:rPr>
              <a:t>演讲者视频</a:t>
            </a:r>
          </a:p>
        </p:txBody>
      </p:sp>
    </p:spTree>
    <p:extLst>
      <p:ext uri="{BB962C8B-B14F-4D97-AF65-F5344CB8AC3E}">
        <p14:creationId xmlns:p14="http://schemas.microsoft.com/office/powerpoint/2010/main" val="65581759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5867" b="1">
          <a:solidFill>
            <a:schemeClr val="tx2"/>
          </a:solidFill>
          <a:latin typeface="+mj-lt"/>
          <a:ea typeface="+mj-ea"/>
          <a:cs typeface="+mj-cs"/>
        </a:defRPr>
      </a:lvl1pPr>
      <a:lvl2pPr algn="ctr" rtl="0" eaLnBrk="0" fontAlgn="base" hangingPunct="0">
        <a:spcBef>
          <a:spcPct val="0"/>
        </a:spcBef>
        <a:spcAft>
          <a:spcPct val="0"/>
        </a:spcAft>
        <a:defRPr sz="5867" b="1">
          <a:solidFill>
            <a:schemeClr val="tx2"/>
          </a:solidFill>
          <a:latin typeface="Arial" charset="0"/>
          <a:ea typeface="隶书" pitchFamily="49" charset="-122"/>
        </a:defRPr>
      </a:lvl2pPr>
      <a:lvl3pPr algn="ctr" rtl="0" eaLnBrk="0" fontAlgn="base" hangingPunct="0">
        <a:spcBef>
          <a:spcPct val="0"/>
        </a:spcBef>
        <a:spcAft>
          <a:spcPct val="0"/>
        </a:spcAft>
        <a:defRPr sz="5867" b="1">
          <a:solidFill>
            <a:schemeClr val="tx2"/>
          </a:solidFill>
          <a:latin typeface="Arial" charset="0"/>
          <a:ea typeface="隶书" pitchFamily="49" charset="-122"/>
        </a:defRPr>
      </a:lvl3pPr>
      <a:lvl4pPr algn="ctr" rtl="0" eaLnBrk="0" fontAlgn="base" hangingPunct="0">
        <a:spcBef>
          <a:spcPct val="0"/>
        </a:spcBef>
        <a:spcAft>
          <a:spcPct val="0"/>
        </a:spcAft>
        <a:defRPr sz="5867" b="1">
          <a:solidFill>
            <a:schemeClr val="tx2"/>
          </a:solidFill>
          <a:latin typeface="Arial" charset="0"/>
          <a:ea typeface="隶书" pitchFamily="49" charset="-122"/>
        </a:defRPr>
      </a:lvl4pPr>
      <a:lvl5pPr algn="ctr" rtl="0" eaLnBrk="0" fontAlgn="base" hangingPunct="0">
        <a:spcBef>
          <a:spcPct val="0"/>
        </a:spcBef>
        <a:spcAft>
          <a:spcPct val="0"/>
        </a:spcAft>
        <a:defRPr sz="5867" b="1">
          <a:solidFill>
            <a:schemeClr val="tx2"/>
          </a:solidFill>
          <a:latin typeface="Arial" charset="0"/>
          <a:ea typeface="隶书" pitchFamily="49" charset="-122"/>
        </a:defRPr>
      </a:lvl5pPr>
      <a:lvl6pPr marL="609585" algn="ctr" rtl="0" eaLnBrk="1" fontAlgn="base" hangingPunct="1">
        <a:spcBef>
          <a:spcPct val="0"/>
        </a:spcBef>
        <a:spcAft>
          <a:spcPct val="0"/>
        </a:spcAft>
        <a:defRPr sz="5867" b="1">
          <a:solidFill>
            <a:schemeClr val="tx2"/>
          </a:solidFill>
          <a:latin typeface="Arial" charset="0"/>
          <a:ea typeface="隶书" pitchFamily="49" charset="-122"/>
        </a:defRPr>
      </a:lvl6pPr>
      <a:lvl7pPr marL="1219170" algn="ctr" rtl="0" eaLnBrk="1" fontAlgn="base" hangingPunct="1">
        <a:spcBef>
          <a:spcPct val="0"/>
        </a:spcBef>
        <a:spcAft>
          <a:spcPct val="0"/>
        </a:spcAft>
        <a:defRPr sz="5867" b="1">
          <a:solidFill>
            <a:schemeClr val="tx2"/>
          </a:solidFill>
          <a:latin typeface="Arial" charset="0"/>
          <a:ea typeface="隶书" pitchFamily="49" charset="-122"/>
        </a:defRPr>
      </a:lvl7pPr>
      <a:lvl8pPr marL="1828754" algn="ctr" rtl="0" eaLnBrk="1" fontAlgn="base" hangingPunct="1">
        <a:spcBef>
          <a:spcPct val="0"/>
        </a:spcBef>
        <a:spcAft>
          <a:spcPct val="0"/>
        </a:spcAft>
        <a:defRPr sz="5867" b="1">
          <a:solidFill>
            <a:schemeClr val="tx2"/>
          </a:solidFill>
          <a:latin typeface="Arial" charset="0"/>
          <a:ea typeface="隶书" pitchFamily="49" charset="-122"/>
        </a:defRPr>
      </a:lvl8pPr>
      <a:lvl9pPr marL="2438339" algn="ctr" rtl="0" eaLnBrk="1" fontAlgn="base" hangingPunct="1">
        <a:spcBef>
          <a:spcPct val="0"/>
        </a:spcBef>
        <a:spcAft>
          <a:spcPct val="0"/>
        </a:spcAft>
        <a:defRPr sz="5867" b="1">
          <a:solidFill>
            <a:schemeClr val="tx2"/>
          </a:solidFill>
          <a:latin typeface="Arial" charset="0"/>
          <a:ea typeface="隶书" pitchFamily="49" charset="-122"/>
        </a:defRPr>
      </a:lvl9pPr>
    </p:titleStyle>
    <p:bodyStyle>
      <a:lvl1pPr marL="457189" indent="-457189" algn="l" rtl="0" eaLnBrk="0" fontAlgn="base" hangingPunct="0">
        <a:spcBef>
          <a:spcPct val="20000"/>
        </a:spcBef>
        <a:spcAft>
          <a:spcPct val="0"/>
        </a:spcAft>
        <a:buBlip>
          <a:blip r:embed="rId15"/>
        </a:buBlip>
        <a:defRPr sz="3733">
          <a:solidFill>
            <a:schemeClr val="tx1"/>
          </a:solidFill>
          <a:latin typeface="+mn-lt"/>
          <a:ea typeface="+mn-ea"/>
          <a:cs typeface="+mn-cs"/>
        </a:defRPr>
      </a:lvl1pPr>
      <a:lvl2pPr marL="990575" indent="-380990" algn="l" rtl="0" eaLnBrk="0" fontAlgn="base" hangingPunct="0">
        <a:spcBef>
          <a:spcPct val="20000"/>
        </a:spcBef>
        <a:spcAft>
          <a:spcPct val="0"/>
        </a:spcAft>
        <a:buBlip>
          <a:blip r:embed="rId16"/>
        </a:buBlip>
        <a:defRPr sz="3200">
          <a:solidFill>
            <a:schemeClr val="tx1"/>
          </a:solidFill>
          <a:latin typeface="+mn-lt"/>
          <a:ea typeface="+mn-ea"/>
        </a:defRPr>
      </a:lvl2pPr>
      <a:lvl3pPr marL="1523962" indent="-304792" algn="l" rtl="0" eaLnBrk="0" fontAlgn="base" hangingPunct="0">
        <a:spcBef>
          <a:spcPct val="20000"/>
        </a:spcBef>
        <a:spcAft>
          <a:spcPct val="0"/>
        </a:spcAft>
        <a:buBlip>
          <a:blip r:embed="rId15"/>
        </a:buBlip>
        <a:defRPr sz="2667">
          <a:solidFill>
            <a:schemeClr val="tx1"/>
          </a:solidFill>
          <a:latin typeface="+mn-lt"/>
          <a:ea typeface="+mn-ea"/>
        </a:defRPr>
      </a:lvl3pPr>
      <a:lvl4pPr marL="2133547" indent="-304792" algn="l" rtl="0" eaLnBrk="0" fontAlgn="base" hangingPunct="0">
        <a:spcBef>
          <a:spcPct val="20000"/>
        </a:spcBef>
        <a:spcAft>
          <a:spcPct val="0"/>
        </a:spcAft>
        <a:buBlip>
          <a:blip r:embed="rId16"/>
        </a:buBlip>
        <a:defRPr sz="2667">
          <a:solidFill>
            <a:schemeClr val="tx1"/>
          </a:solidFill>
          <a:latin typeface="+mn-lt"/>
          <a:ea typeface="+mn-ea"/>
        </a:defRPr>
      </a:lvl4pPr>
      <a:lvl5pPr marL="2743131" indent="-304792" algn="l" rtl="0" eaLnBrk="0" fontAlgn="base" hangingPunct="0">
        <a:spcBef>
          <a:spcPct val="20000"/>
        </a:spcBef>
        <a:spcAft>
          <a:spcPct val="0"/>
        </a:spcAft>
        <a:buBlip>
          <a:blip r:embed="rId15"/>
        </a:buBlip>
        <a:defRPr sz="2667">
          <a:solidFill>
            <a:schemeClr val="tx1"/>
          </a:solidFill>
          <a:latin typeface="+mn-lt"/>
          <a:ea typeface="+mn-ea"/>
        </a:defRPr>
      </a:lvl5pPr>
      <a:lvl6pPr marL="3352716" indent="-304792" algn="l" rtl="0" eaLnBrk="1" fontAlgn="base" hangingPunct="1">
        <a:spcBef>
          <a:spcPct val="20000"/>
        </a:spcBef>
        <a:spcAft>
          <a:spcPct val="0"/>
        </a:spcAft>
        <a:buBlip>
          <a:blip r:embed="rId15"/>
        </a:buBlip>
        <a:defRPr sz="2667">
          <a:solidFill>
            <a:schemeClr val="tx1"/>
          </a:solidFill>
          <a:latin typeface="+mn-lt"/>
          <a:ea typeface="+mn-ea"/>
        </a:defRPr>
      </a:lvl6pPr>
      <a:lvl7pPr marL="3962301" indent="-304792" algn="l" rtl="0" eaLnBrk="1" fontAlgn="base" hangingPunct="1">
        <a:spcBef>
          <a:spcPct val="20000"/>
        </a:spcBef>
        <a:spcAft>
          <a:spcPct val="0"/>
        </a:spcAft>
        <a:buBlip>
          <a:blip r:embed="rId15"/>
        </a:buBlip>
        <a:defRPr sz="2667">
          <a:solidFill>
            <a:schemeClr val="tx1"/>
          </a:solidFill>
          <a:latin typeface="+mn-lt"/>
          <a:ea typeface="+mn-ea"/>
        </a:defRPr>
      </a:lvl7pPr>
      <a:lvl8pPr marL="4571886" indent="-304792" algn="l" rtl="0" eaLnBrk="1" fontAlgn="base" hangingPunct="1">
        <a:spcBef>
          <a:spcPct val="20000"/>
        </a:spcBef>
        <a:spcAft>
          <a:spcPct val="0"/>
        </a:spcAft>
        <a:buBlip>
          <a:blip r:embed="rId15"/>
        </a:buBlip>
        <a:defRPr sz="2667">
          <a:solidFill>
            <a:schemeClr val="tx1"/>
          </a:solidFill>
          <a:latin typeface="+mn-lt"/>
          <a:ea typeface="+mn-ea"/>
        </a:defRPr>
      </a:lvl8pPr>
      <a:lvl9pPr marL="5181470" indent="-304792" algn="l" rtl="0" eaLnBrk="1" fontAlgn="base" hangingPunct="1">
        <a:spcBef>
          <a:spcPct val="20000"/>
        </a:spcBef>
        <a:spcAft>
          <a:spcPct val="0"/>
        </a:spcAft>
        <a:buBlip>
          <a:blip r:embed="rId15"/>
        </a:buBlip>
        <a:defRPr sz="2667">
          <a:solidFill>
            <a:schemeClr val="tx1"/>
          </a:solidFill>
          <a:latin typeface="+mn-lt"/>
          <a:ea typeface="+mn-ea"/>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bwMode="auto">
          <a:xfrm>
            <a:off x="1219200" y="609600"/>
            <a:ext cx="9753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7652" name="Rectangle 4"/>
          <p:cNvSpPr>
            <a:spLocks noGrp="1" noChangeArrowheads="1"/>
          </p:cNvSpPr>
          <p:nvPr>
            <p:ph type="body" idx="1"/>
          </p:nvPr>
        </p:nvSpPr>
        <p:spPr bwMode="auto">
          <a:xfrm>
            <a:off x="1219200" y="2286000"/>
            <a:ext cx="10058400"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a:p>
            <a:pPr lvl="3"/>
            <a:endParaRPr lang="en-US" altLang="zh-CN" smtClean="0"/>
          </a:p>
        </p:txBody>
      </p:sp>
      <p:sp>
        <p:nvSpPr>
          <p:cNvPr id="2052" name="Rectangle 5"/>
          <p:cNvSpPr>
            <a:spLocks noChangeArrowheads="1"/>
          </p:cNvSpPr>
          <p:nvPr/>
        </p:nvSpPr>
        <p:spPr bwMode="auto">
          <a:xfrm>
            <a:off x="0" y="0"/>
            <a:ext cx="508000" cy="6858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Tx/>
              <a:buChar char="•"/>
              <a:defRPr/>
            </a:pPr>
            <a:endParaRPr kumimoji="1" lang="zh-CN" altLang="zh-CN" sz="3000" smtClean="0">
              <a:latin typeface="Tahoma" panose="020B0604030504040204" pitchFamily="34" charset="0"/>
            </a:endParaRPr>
          </a:p>
        </p:txBody>
      </p:sp>
      <p:sp>
        <p:nvSpPr>
          <p:cNvPr id="2053" name="Rectangle 6"/>
          <p:cNvSpPr>
            <a:spLocks noChangeArrowheads="1"/>
          </p:cNvSpPr>
          <p:nvPr/>
        </p:nvSpPr>
        <p:spPr bwMode="auto">
          <a:xfrm>
            <a:off x="0" y="0"/>
            <a:ext cx="508000" cy="2286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Tx/>
              <a:buChar char="•"/>
              <a:defRPr/>
            </a:pPr>
            <a:endParaRPr kumimoji="1" lang="zh-CN" altLang="zh-CN" sz="3000" smtClean="0">
              <a:latin typeface="Tahoma" panose="020B0604030504040204" pitchFamily="34" charset="0"/>
            </a:endParaRPr>
          </a:p>
        </p:txBody>
      </p:sp>
      <p:sp>
        <p:nvSpPr>
          <p:cNvPr id="27655" name="Rectangle 7"/>
          <p:cNvSpPr>
            <a:spLocks noGrp="1" noChangeArrowheads="1"/>
          </p:cNvSpPr>
          <p:nvPr>
            <p:ph type="dt" sz="half" idx="2"/>
          </p:nvPr>
        </p:nvSpPr>
        <p:spPr bwMode="auto">
          <a:xfrm>
            <a:off x="1117600" y="5943600"/>
            <a:ext cx="2540000" cy="30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20000"/>
              </a:spcBef>
              <a:defRPr sz="1400">
                <a:latin typeface="+mn-lt"/>
              </a:defRPr>
            </a:lvl1pPr>
          </a:lstStyle>
          <a:p>
            <a:pPr>
              <a:defRPr/>
            </a:pPr>
            <a:fld id="{6DFC4889-50BB-4E5A-842D-B335DD57C0D5}" type="datetime1">
              <a:rPr lang="zh-CN" altLang="en-US"/>
              <a:pPr>
                <a:defRPr/>
              </a:pPr>
              <a:t>2019/10/8</a:t>
            </a:fld>
            <a:endParaRPr lang="en-US" altLang="zh-CN"/>
          </a:p>
        </p:txBody>
      </p:sp>
      <p:sp>
        <p:nvSpPr>
          <p:cNvPr id="27656" name="Rectangle 8"/>
          <p:cNvSpPr>
            <a:spLocks noGrp="1" noChangeArrowheads="1"/>
          </p:cNvSpPr>
          <p:nvPr>
            <p:ph type="ftr" sz="quarter" idx="3"/>
          </p:nvPr>
        </p:nvSpPr>
        <p:spPr bwMode="auto">
          <a:xfrm>
            <a:off x="1117600" y="6248400"/>
            <a:ext cx="3860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ctr">
              <a:spcBef>
                <a:spcPct val="20000"/>
              </a:spcBef>
              <a:defRPr sz="1400">
                <a:latin typeface="+mn-lt"/>
              </a:defRPr>
            </a:lvl1pPr>
          </a:lstStyle>
          <a:p>
            <a:pPr>
              <a:defRPr/>
            </a:pPr>
            <a:endParaRPr lang="en-US" altLang="zh-CN"/>
          </a:p>
        </p:txBody>
      </p:sp>
      <p:sp>
        <p:nvSpPr>
          <p:cNvPr id="27657" name="Rectangle 9"/>
          <p:cNvSpPr>
            <a:spLocks noGrp="1" noChangeArrowheads="1"/>
          </p:cNvSpPr>
          <p:nvPr>
            <p:ph type="sldNum" sz="quarter" idx="4"/>
          </p:nvPr>
        </p:nvSpPr>
        <p:spPr bwMode="auto">
          <a:xfrm>
            <a:off x="4978400" y="6248400"/>
            <a:ext cx="25400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20000"/>
              </a:spcBef>
              <a:defRPr sz="1400">
                <a:latin typeface="Tahoma" panose="020B0604030504040204" pitchFamily="34" charset="0"/>
              </a:defRPr>
            </a:lvl1pPr>
          </a:lstStyle>
          <a:p>
            <a:pPr>
              <a:defRPr/>
            </a:pPr>
            <a:fld id="{5673AEF3-9CE0-4CFD-938D-0C27D572BCAE}" type="slidenum">
              <a:rPr lang="zh-CN" altLang="en-US"/>
              <a:pPr>
                <a:defRPr/>
              </a:pPr>
              <a:t>‹#›</a:t>
            </a:fld>
            <a:endParaRPr lang="en-US" altLang="zh-CN"/>
          </a:p>
        </p:txBody>
      </p:sp>
      <p:pic>
        <p:nvPicPr>
          <p:cNvPr id="2057" name="Picture 19" descr="Uestc"/>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37838" y="38100"/>
            <a:ext cx="12795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4"/>
          <p:cNvSpPr>
            <a:spLocks noChangeArrowheads="1"/>
          </p:cNvSpPr>
          <p:nvPr userDrawn="1"/>
        </p:nvSpPr>
        <p:spPr bwMode="auto">
          <a:xfrm>
            <a:off x="0" y="0"/>
            <a:ext cx="508000" cy="6858000"/>
          </a:xfrm>
          <a:prstGeom prst="rect">
            <a:avLst/>
          </a:prstGeom>
          <a:solidFill>
            <a:srgbClr val="3333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defRPr/>
            </a:pPr>
            <a:endParaRPr kumimoji="1" lang="zh-CN" altLang="zh-CN" sz="3000" smtClean="0">
              <a:latin typeface="Tahoma" panose="020B0604030504040204" pitchFamily="34" charset="0"/>
            </a:endParaRPr>
          </a:p>
        </p:txBody>
      </p:sp>
      <p:sp>
        <p:nvSpPr>
          <p:cNvPr id="2059" name="Line 9"/>
          <p:cNvSpPr>
            <a:spLocks noChangeShapeType="1"/>
          </p:cNvSpPr>
          <p:nvPr userDrawn="1"/>
        </p:nvSpPr>
        <p:spPr bwMode="auto">
          <a:xfrm>
            <a:off x="239713" y="6381750"/>
            <a:ext cx="11807825" cy="0"/>
          </a:xfrm>
          <a:prstGeom prst="line">
            <a:avLst/>
          </a:prstGeom>
          <a:noFill/>
          <a:ln w="254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Oval 10"/>
          <p:cNvSpPr>
            <a:spLocks noChangeArrowheads="1"/>
          </p:cNvSpPr>
          <p:nvPr userDrawn="1"/>
        </p:nvSpPr>
        <p:spPr bwMode="auto">
          <a:xfrm>
            <a:off x="46038" y="6308725"/>
            <a:ext cx="193675" cy="144463"/>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3" name="Oval 16"/>
          <p:cNvSpPr>
            <a:spLocks noChangeArrowheads="1"/>
          </p:cNvSpPr>
          <p:nvPr userDrawn="1"/>
        </p:nvSpPr>
        <p:spPr bwMode="auto">
          <a:xfrm>
            <a:off x="11923713" y="6308725"/>
            <a:ext cx="192087" cy="144463"/>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062" name="Picture 19" descr="Uestc"/>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239713" y="6453188"/>
            <a:ext cx="3825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7"/>
          <p:cNvSpPr>
            <a:spLocks noChangeArrowheads="1"/>
          </p:cNvSpPr>
          <p:nvPr userDrawn="1"/>
        </p:nvSpPr>
        <p:spPr bwMode="auto">
          <a:xfrm>
            <a:off x="0" y="0"/>
            <a:ext cx="508000" cy="2286000"/>
          </a:xfrm>
          <a:prstGeom prst="rect">
            <a:avLst/>
          </a:prstGeom>
          <a:solidFill>
            <a:schemeClr val="accent1">
              <a:alpha val="5294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defRPr/>
            </a:pPr>
            <a:endParaRPr kumimoji="1" lang="zh-CN" altLang="zh-CN" sz="3000" smtClean="0">
              <a:latin typeface="Tahoma" panose="020B0604030504040204" pitchFamily="34" charset="0"/>
            </a:endParaRPr>
          </a:p>
        </p:txBody>
      </p:sp>
      <p:sp>
        <p:nvSpPr>
          <p:cNvPr id="2064" name="Line 10"/>
          <p:cNvSpPr>
            <a:spLocks noChangeShapeType="1"/>
          </p:cNvSpPr>
          <p:nvPr userDrawn="1"/>
        </p:nvSpPr>
        <p:spPr bwMode="auto">
          <a:xfrm>
            <a:off x="144463" y="404813"/>
            <a:ext cx="7583487" cy="0"/>
          </a:xfrm>
          <a:prstGeom prst="line">
            <a:avLst/>
          </a:prstGeom>
          <a:noFill/>
          <a:ln w="254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5" name="Line 11"/>
          <p:cNvSpPr>
            <a:spLocks noChangeShapeType="1"/>
          </p:cNvSpPr>
          <p:nvPr userDrawn="1"/>
        </p:nvSpPr>
        <p:spPr bwMode="auto">
          <a:xfrm flipH="1" flipV="1">
            <a:off x="144463" y="115888"/>
            <a:ext cx="0" cy="6265862"/>
          </a:xfrm>
          <a:prstGeom prst="line">
            <a:avLst/>
          </a:prstGeom>
          <a:noFill/>
          <a:ln w="254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Oval 15"/>
          <p:cNvSpPr>
            <a:spLocks noChangeArrowheads="1"/>
          </p:cNvSpPr>
          <p:nvPr userDrawn="1"/>
        </p:nvSpPr>
        <p:spPr bwMode="auto">
          <a:xfrm>
            <a:off x="46038" y="333375"/>
            <a:ext cx="193675" cy="144463"/>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9" name="Oval 20"/>
          <p:cNvSpPr>
            <a:spLocks noChangeArrowheads="1"/>
          </p:cNvSpPr>
          <p:nvPr userDrawn="1"/>
        </p:nvSpPr>
        <p:spPr bwMode="auto">
          <a:xfrm>
            <a:off x="46038" y="44450"/>
            <a:ext cx="193675" cy="144463"/>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0" name="Text Box 19"/>
          <p:cNvSpPr txBox="1">
            <a:spLocks noChangeArrowheads="1"/>
          </p:cNvSpPr>
          <p:nvPr userDrawn="1"/>
        </p:nvSpPr>
        <p:spPr bwMode="auto">
          <a:xfrm>
            <a:off x="144463" y="0"/>
            <a:ext cx="2301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2000" b="1" smtClean="0">
                <a:latin typeface="Times New Roman" panose="02020603050405020304" pitchFamily="18" charset="0"/>
                <a:ea typeface="华文新魏" panose="02010800040101010101" pitchFamily="2" charset="-122"/>
              </a:rPr>
              <a:t>第</a:t>
            </a:r>
            <a:r>
              <a:rPr lang="en-US" altLang="zh-CN" sz="2000" b="1" smtClean="0">
                <a:latin typeface="Times New Roman" panose="02020603050405020304" pitchFamily="18" charset="0"/>
                <a:ea typeface="华文新魏" panose="02010800040101010101" pitchFamily="2" charset="-122"/>
              </a:rPr>
              <a:t>6</a:t>
            </a:r>
            <a:r>
              <a:rPr lang="zh-CN" altLang="en-US" sz="2000" b="1" smtClean="0">
                <a:latin typeface="Times New Roman" panose="02020603050405020304" pitchFamily="18" charset="0"/>
                <a:ea typeface="华文新魏" panose="02010800040101010101" pitchFamily="2" charset="-122"/>
              </a:rPr>
              <a:t>章 查找</a:t>
            </a:r>
          </a:p>
        </p:txBody>
      </p:sp>
    </p:spTree>
    <p:extLst>
      <p:ext uri="{BB962C8B-B14F-4D97-AF65-F5344CB8AC3E}">
        <p14:creationId xmlns:p14="http://schemas.microsoft.com/office/powerpoint/2010/main" val="103429051"/>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50" r:id="rId12"/>
  </p:sldLayoutIdLst>
  <p:hf hdr="0" ftr="0" dt="0"/>
  <p:txStyles>
    <p:titleStyle>
      <a:lvl1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mj-lt"/>
          <a:ea typeface="幼圆" panose="02010509060101010101" pitchFamily="49" charset="-122"/>
          <a:cs typeface="+mj-cs"/>
        </a:defRPr>
      </a:lvl1pPr>
      <a:lvl2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2pPr>
      <a:lvl3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3pPr>
      <a:lvl4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4pPr>
      <a:lvl5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5pPr>
      <a:lvl6pPr marL="4572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6pPr>
      <a:lvl7pPr marL="9144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7pPr>
      <a:lvl8pPr marL="13716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8pPr>
      <a:lvl9pPr marL="18288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9pPr>
    </p:titleStyle>
    <p:bodyStyle>
      <a:lvl1pPr marL="342900" indent="-342900" algn="l" rtl="0" eaLnBrk="0" fontAlgn="base" hangingPunct="0">
        <a:spcBef>
          <a:spcPct val="60000"/>
        </a:spcBef>
        <a:spcAft>
          <a:spcPct val="0"/>
        </a:spcAft>
        <a:buClr>
          <a:schemeClr val="tx1"/>
        </a:buClr>
        <a:buChar char="•"/>
        <a:defRPr sz="2800" b="1">
          <a:solidFill>
            <a:schemeClr val="tx1"/>
          </a:solidFill>
          <a:effectLst>
            <a:outerShdw blurRad="38100" dist="38100" dir="2700000" algn="tl">
              <a:srgbClr val="FFFFFF"/>
            </a:outerShdw>
          </a:effectLst>
          <a:latin typeface="+mn-lt"/>
          <a:ea typeface="幼圆" panose="02010509060101010101" pitchFamily="49" charset="-122"/>
          <a:cs typeface="+mn-cs"/>
        </a:defRPr>
      </a:lvl1pPr>
      <a:lvl2pPr marL="742950" indent="-285750" algn="l" rtl="0" eaLnBrk="0" fontAlgn="base" hangingPunct="0">
        <a:spcBef>
          <a:spcPct val="40000"/>
        </a:spcBef>
        <a:spcAft>
          <a:spcPct val="0"/>
        </a:spcAft>
        <a:buClr>
          <a:schemeClr val="tx1"/>
        </a:buClr>
        <a:buChar char="–"/>
        <a:defRPr sz="2400" b="1">
          <a:solidFill>
            <a:schemeClr val="tx1"/>
          </a:solidFill>
          <a:effectLst>
            <a:outerShdw blurRad="38100" dist="38100" dir="2700000" algn="tl">
              <a:srgbClr val="FFFFFF"/>
            </a:outerShdw>
          </a:effectLst>
          <a:latin typeface="+mn-lt"/>
          <a:ea typeface="幼圆" panose="02010509060101010101" pitchFamily="49" charset="-122"/>
        </a:defRPr>
      </a:lvl2pPr>
      <a:lvl3pPr marL="1143000" indent="-228600" algn="l" rtl="0" eaLnBrk="0" fontAlgn="base" hangingPunct="0">
        <a:lnSpc>
          <a:spcPct val="95000"/>
        </a:lnSpc>
        <a:spcBef>
          <a:spcPct val="35000"/>
        </a:spcBef>
        <a:spcAft>
          <a:spcPct val="0"/>
        </a:spcAft>
        <a:buChar char="•"/>
        <a:defRPr sz="2400" b="1">
          <a:solidFill>
            <a:schemeClr val="tx1"/>
          </a:solidFill>
          <a:effectLst>
            <a:outerShdw blurRad="38100" dist="38100" dir="2700000" algn="tl">
              <a:srgbClr val="FFFFFF"/>
            </a:outerShdw>
          </a:effectLst>
          <a:latin typeface="+mn-lt"/>
          <a:ea typeface="幼圆" panose="02010509060101010101" pitchFamily="49" charset="-122"/>
        </a:defRPr>
      </a:lvl3pPr>
      <a:lvl4pPr marL="1600200" indent="-228600" algn="l" rtl="0" eaLnBrk="0" fontAlgn="base" hangingPunct="0">
        <a:lnSpc>
          <a:spcPct val="75000"/>
        </a:lnSpc>
        <a:spcBef>
          <a:spcPct val="30000"/>
        </a:spcBef>
        <a:spcAft>
          <a:spcPct val="0"/>
        </a:spcAft>
        <a:buChar char="–"/>
        <a:defRPr sz="2000" b="1">
          <a:solidFill>
            <a:schemeClr val="tx1"/>
          </a:solidFill>
          <a:effectLst>
            <a:outerShdw blurRad="38100" dist="38100" dir="2700000" algn="tl">
              <a:srgbClr val="FFFFFF"/>
            </a:outerShdw>
          </a:effectLst>
          <a:latin typeface="+mn-lt"/>
          <a:ea typeface="幼圆" panose="02010509060101010101" pitchFamily="49" charset="-122"/>
        </a:defRPr>
      </a:lvl4pPr>
      <a:lvl5pPr marL="2057400" indent="-228600" algn="l" rtl="0" eaLnBrk="0" fontAlgn="base" hangingPunct="0">
        <a:lnSpc>
          <a:spcPct val="75000"/>
        </a:lnSpc>
        <a:spcBef>
          <a:spcPct val="30000"/>
        </a:spcBef>
        <a:spcAft>
          <a:spcPct val="0"/>
        </a:spcAft>
        <a:buChar char="»"/>
        <a:defRPr sz="2000" b="1">
          <a:solidFill>
            <a:schemeClr val="tx1"/>
          </a:solidFill>
          <a:effectLst>
            <a:outerShdw blurRad="38100" dist="38100" dir="2700000" algn="tl">
              <a:srgbClr val="FFFFFF"/>
            </a:outerShdw>
          </a:effectLst>
          <a:latin typeface="+mn-lt"/>
          <a:ea typeface="幼圆" panose="02010509060101010101" pitchFamily="49" charset="-122"/>
        </a:defRPr>
      </a:lvl5pPr>
      <a:lvl6pPr marL="2514600" indent="-228600" algn="l" rtl="0" eaLnBrk="1" fontAlgn="base" hangingPunct="1">
        <a:lnSpc>
          <a:spcPct val="75000"/>
        </a:lnSpc>
        <a:spcBef>
          <a:spcPct val="30000"/>
        </a:spcBef>
        <a:spcAft>
          <a:spcPct val="0"/>
        </a:spcAft>
        <a:buChar char="»"/>
        <a:defRPr>
          <a:solidFill>
            <a:schemeClr val="tx1"/>
          </a:solidFill>
          <a:effectLst>
            <a:outerShdw blurRad="38100" dist="38100" dir="2700000" algn="tl">
              <a:srgbClr val="FFFFFF"/>
            </a:outerShdw>
          </a:effectLst>
          <a:latin typeface="+mn-lt"/>
          <a:ea typeface="+mn-ea"/>
        </a:defRPr>
      </a:lvl6pPr>
      <a:lvl7pPr marL="2971800" indent="-228600" algn="l" rtl="0" eaLnBrk="1" fontAlgn="base" hangingPunct="1">
        <a:lnSpc>
          <a:spcPct val="75000"/>
        </a:lnSpc>
        <a:spcBef>
          <a:spcPct val="30000"/>
        </a:spcBef>
        <a:spcAft>
          <a:spcPct val="0"/>
        </a:spcAft>
        <a:buChar char="»"/>
        <a:defRPr>
          <a:solidFill>
            <a:schemeClr val="tx1"/>
          </a:solidFill>
          <a:effectLst>
            <a:outerShdw blurRad="38100" dist="38100" dir="2700000" algn="tl">
              <a:srgbClr val="FFFFFF"/>
            </a:outerShdw>
          </a:effectLst>
          <a:latin typeface="+mn-lt"/>
          <a:ea typeface="+mn-ea"/>
        </a:defRPr>
      </a:lvl7pPr>
      <a:lvl8pPr marL="3429000" indent="-228600" algn="l" rtl="0" eaLnBrk="1" fontAlgn="base" hangingPunct="1">
        <a:lnSpc>
          <a:spcPct val="75000"/>
        </a:lnSpc>
        <a:spcBef>
          <a:spcPct val="30000"/>
        </a:spcBef>
        <a:spcAft>
          <a:spcPct val="0"/>
        </a:spcAft>
        <a:buChar char="»"/>
        <a:defRPr>
          <a:solidFill>
            <a:schemeClr val="tx1"/>
          </a:solidFill>
          <a:effectLst>
            <a:outerShdw blurRad="38100" dist="38100" dir="2700000" algn="tl">
              <a:srgbClr val="FFFFFF"/>
            </a:outerShdw>
          </a:effectLst>
          <a:latin typeface="+mn-lt"/>
          <a:ea typeface="+mn-ea"/>
        </a:defRPr>
      </a:lvl8pPr>
      <a:lvl9pPr marL="3886200" indent="-228600" algn="l" rtl="0" eaLnBrk="1" fontAlgn="base" hangingPunct="1">
        <a:lnSpc>
          <a:spcPct val="75000"/>
        </a:lnSpc>
        <a:spcBef>
          <a:spcPct val="30000"/>
        </a:spcBef>
        <a:spcAft>
          <a:spcPct val="0"/>
        </a:spcAft>
        <a:buChar char="»"/>
        <a:defRPr>
          <a:solidFill>
            <a:schemeClr val="tx1"/>
          </a:solidFill>
          <a:effectLst>
            <a:outerShdw blurRad="38100" dist="38100" dir="2700000" algn="tl">
              <a:srgbClr val="FFFFFF"/>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bwMode="auto">
          <a:xfrm>
            <a:off x="1219200" y="609600"/>
            <a:ext cx="9753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7652" name="Rectangle 4"/>
          <p:cNvSpPr>
            <a:spLocks noGrp="1" noChangeArrowheads="1"/>
          </p:cNvSpPr>
          <p:nvPr>
            <p:ph type="body" idx="1"/>
          </p:nvPr>
        </p:nvSpPr>
        <p:spPr bwMode="auto">
          <a:xfrm>
            <a:off x="1219200" y="2286000"/>
            <a:ext cx="10058400"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a:p>
            <a:pPr lvl="3"/>
            <a:endParaRPr lang="en-US" altLang="zh-CN"/>
          </a:p>
        </p:txBody>
      </p:sp>
      <p:sp>
        <p:nvSpPr>
          <p:cNvPr id="27653" name="Rectangle 5"/>
          <p:cNvSpPr>
            <a:spLocks noChangeArrowheads="1"/>
          </p:cNvSpPr>
          <p:nvPr/>
        </p:nvSpPr>
        <p:spPr bwMode="auto">
          <a:xfrm>
            <a:off x="0" y="0"/>
            <a:ext cx="508000" cy="6858000"/>
          </a:xfrm>
          <a:prstGeom prst="rect">
            <a:avLst/>
          </a:prstGeom>
          <a:solidFill>
            <a:schemeClr val="accent2"/>
          </a:solidFill>
          <a:ln w="9525">
            <a:noFill/>
            <a:miter lim="800000"/>
            <a:headEnd/>
            <a:tailEnd/>
          </a:ln>
        </p:spPr>
        <p:txBody>
          <a:bodyPr wrap="none" anchor="ctr"/>
          <a:lstStyle/>
          <a:p>
            <a:pPr algn="ctr">
              <a:spcBef>
                <a:spcPct val="20000"/>
              </a:spcBef>
              <a:buFontTx/>
              <a:buChar char="•"/>
              <a:defRPr/>
            </a:pPr>
            <a:endParaRPr kumimoji="1" lang="zh-CN" altLang="zh-CN" sz="3000">
              <a:latin typeface="Tahoma" pitchFamily="34" charset="0"/>
            </a:endParaRPr>
          </a:p>
        </p:txBody>
      </p:sp>
      <p:sp>
        <p:nvSpPr>
          <p:cNvPr id="27654" name="Rectangle 6"/>
          <p:cNvSpPr>
            <a:spLocks noChangeArrowheads="1"/>
          </p:cNvSpPr>
          <p:nvPr/>
        </p:nvSpPr>
        <p:spPr bwMode="auto">
          <a:xfrm>
            <a:off x="0" y="0"/>
            <a:ext cx="508000" cy="2286000"/>
          </a:xfrm>
          <a:prstGeom prst="rect">
            <a:avLst/>
          </a:prstGeom>
          <a:solidFill>
            <a:schemeClr val="accent1"/>
          </a:solidFill>
          <a:ln w="9525">
            <a:noFill/>
            <a:miter lim="800000"/>
            <a:headEnd/>
            <a:tailEnd/>
          </a:ln>
        </p:spPr>
        <p:txBody>
          <a:bodyPr wrap="none" anchor="ctr"/>
          <a:lstStyle/>
          <a:p>
            <a:pPr algn="ctr">
              <a:spcBef>
                <a:spcPct val="20000"/>
              </a:spcBef>
              <a:buFontTx/>
              <a:buChar char="•"/>
              <a:defRPr/>
            </a:pPr>
            <a:endParaRPr kumimoji="1" lang="zh-CN" altLang="zh-CN" sz="3000">
              <a:latin typeface="Tahoma" pitchFamily="34" charset="0"/>
            </a:endParaRPr>
          </a:p>
        </p:txBody>
      </p:sp>
      <p:sp>
        <p:nvSpPr>
          <p:cNvPr id="27655" name="Rectangle 7"/>
          <p:cNvSpPr>
            <a:spLocks noGrp="1" noChangeArrowheads="1"/>
          </p:cNvSpPr>
          <p:nvPr>
            <p:ph type="dt" sz="half" idx="2"/>
          </p:nvPr>
        </p:nvSpPr>
        <p:spPr bwMode="auto">
          <a:xfrm>
            <a:off x="1117600" y="5943600"/>
            <a:ext cx="2540000" cy="30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20000"/>
              </a:spcBef>
              <a:defRPr sz="1400" smtClean="0">
                <a:latin typeface="+mn-lt"/>
              </a:defRPr>
            </a:lvl1pPr>
          </a:lstStyle>
          <a:p>
            <a:fld id="{4EC5816F-D43D-40D1-9B38-E1A2C18F0972}" type="datetime1">
              <a:rPr lang="en-US" smtClean="0"/>
              <a:pPr/>
              <a:t>10/8/2019</a:t>
            </a:fld>
            <a:endParaRPr lang="en-US" dirty="0"/>
          </a:p>
        </p:txBody>
      </p:sp>
      <p:sp>
        <p:nvSpPr>
          <p:cNvPr id="27656" name="Rectangle 8"/>
          <p:cNvSpPr>
            <a:spLocks noGrp="1" noChangeArrowheads="1"/>
          </p:cNvSpPr>
          <p:nvPr>
            <p:ph type="ftr" sz="quarter" idx="3"/>
          </p:nvPr>
        </p:nvSpPr>
        <p:spPr bwMode="auto">
          <a:xfrm>
            <a:off x="1117600" y="6248400"/>
            <a:ext cx="3860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ctr">
              <a:spcBef>
                <a:spcPct val="20000"/>
              </a:spcBef>
              <a:defRPr sz="1400" smtClean="0">
                <a:latin typeface="+mn-lt"/>
              </a:defRPr>
            </a:lvl1pPr>
          </a:lstStyle>
          <a:p>
            <a:endParaRPr lang="en-US" dirty="0"/>
          </a:p>
        </p:txBody>
      </p:sp>
      <p:sp>
        <p:nvSpPr>
          <p:cNvPr id="27657" name="Rectangle 9"/>
          <p:cNvSpPr>
            <a:spLocks noGrp="1" noChangeArrowheads="1"/>
          </p:cNvSpPr>
          <p:nvPr>
            <p:ph type="sldNum" sz="quarter" idx="4"/>
          </p:nvPr>
        </p:nvSpPr>
        <p:spPr bwMode="auto">
          <a:xfrm>
            <a:off x="4978400" y="6248400"/>
            <a:ext cx="25400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20000"/>
              </a:spcBef>
              <a:defRPr sz="1400">
                <a:latin typeface="Tahoma" panose="020B0604030504040204" pitchFamily="34" charset="0"/>
              </a:defRPr>
            </a:lvl1pPr>
          </a:lstStyle>
          <a:p>
            <a:fld id="{1AD20DFC-E2D5-4BD6-B744-D8DEEAB5F7C2}" type="slidenum">
              <a:rPr lang="en-US" smtClean="0"/>
              <a:pPr/>
              <a:t>‹#›</a:t>
            </a:fld>
            <a:endParaRPr lang="en-US" dirty="0"/>
          </a:p>
        </p:txBody>
      </p:sp>
      <p:pic>
        <p:nvPicPr>
          <p:cNvPr id="9" name="Picture 19" descr="Uestc"/>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37228" y="37964"/>
            <a:ext cx="1280744"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740595"/>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ransition>
    <p:fade/>
  </p:transition>
  <p:hf sldNum="0" hdr="0" ftr="0" dt="0"/>
  <p:txStyles>
    <p:titleStyle>
      <a:lvl1pPr algn="l" rtl="0" eaLnBrk="1" fontAlgn="base" hangingPunct="1">
        <a:lnSpc>
          <a:spcPct val="85000"/>
        </a:lnSpc>
        <a:spcBef>
          <a:spcPct val="0"/>
        </a:spcBef>
        <a:spcAft>
          <a:spcPct val="0"/>
        </a:spcAft>
        <a:defRPr sz="3600" b="1">
          <a:solidFill>
            <a:schemeClr val="tx2"/>
          </a:solidFill>
          <a:effectLst>
            <a:outerShdw blurRad="38100" dist="38100" dir="2700000" algn="tl">
              <a:srgbClr val="FFFFFF"/>
            </a:outerShdw>
          </a:effectLst>
          <a:latin typeface="+mj-lt"/>
          <a:ea typeface="幼圆" panose="02010509060101010101" pitchFamily="49" charset="-122"/>
          <a:cs typeface="+mj-cs"/>
        </a:defRPr>
      </a:lvl1pPr>
      <a:lvl2pPr algn="l" rtl="0" eaLnBrk="1" fontAlgn="base" hangingPunct="1">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2pPr>
      <a:lvl3pPr algn="l" rtl="0" eaLnBrk="1" fontAlgn="base" hangingPunct="1">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3pPr>
      <a:lvl4pPr algn="l" rtl="0" eaLnBrk="1" fontAlgn="base" hangingPunct="1">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4pPr>
      <a:lvl5pPr algn="l" rtl="0" eaLnBrk="1" fontAlgn="base" hangingPunct="1">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5pPr>
      <a:lvl6pPr marL="457189"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6pPr>
      <a:lvl7pPr marL="914377"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7pPr>
      <a:lvl8pPr marL="1371566"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8pPr>
      <a:lvl9pPr marL="1828754"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9pPr>
    </p:titleStyle>
    <p:bodyStyle>
      <a:lvl1pPr marL="342891" indent="-342891" algn="l" rtl="0" eaLnBrk="1" fontAlgn="base" hangingPunct="1">
        <a:spcBef>
          <a:spcPct val="60000"/>
        </a:spcBef>
        <a:spcAft>
          <a:spcPct val="0"/>
        </a:spcAft>
        <a:buClr>
          <a:schemeClr val="tx1"/>
        </a:buClr>
        <a:buChar char="•"/>
        <a:defRPr sz="2800" b="1">
          <a:solidFill>
            <a:schemeClr val="tx1"/>
          </a:solidFill>
          <a:effectLst>
            <a:outerShdw blurRad="38100" dist="38100" dir="2700000" algn="tl">
              <a:srgbClr val="FFFFFF"/>
            </a:outerShdw>
          </a:effectLst>
          <a:latin typeface="+mn-lt"/>
          <a:ea typeface="幼圆" panose="02010509060101010101" pitchFamily="49" charset="-122"/>
          <a:cs typeface="+mn-cs"/>
        </a:defRPr>
      </a:lvl1pPr>
      <a:lvl2pPr marL="742932" indent="-285744" algn="l" rtl="0" eaLnBrk="1" fontAlgn="base" hangingPunct="1">
        <a:spcBef>
          <a:spcPct val="40000"/>
        </a:spcBef>
        <a:spcAft>
          <a:spcPct val="0"/>
        </a:spcAft>
        <a:buClr>
          <a:schemeClr val="tx1"/>
        </a:buClr>
        <a:buChar char="–"/>
        <a:defRPr sz="2400" b="1">
          <a:solidFill>
            <a:schemeClr val="tx1"/>
          </a:solidFill>
          <a:effectLst>
            <a:outerShdw blurRad="38100" dist="38100" dir="2700000" algn="tl">
              <a:srgbClr val="FFFFFF"/>
            </a:outerShdw>
          </a:effectLst>
          <a:latin typeface="+mn-lt"/>
          <a:ea typeface="幼圆" panose="02010509060101010101" pitchFamily="49" charset="-122"/>
        </a:defRPr>
      </a:lvl2pPr>
      <a:lvl3pPr marL="1142971" indent="-228594" algn="l" rtl="0" eaLnBrk="1" fontAlgn="base" hangingPunct="1">
        <a:lnSpc>
          <a:spcPct val="95000"/>
        </a:lnSpc>
        <a:spcBef>
          <a:spcPct val="35000"/>
        </a:spcBef>
        <a:spcAft>
          <a:spcPct val="0"/>
        </a:spcAft>
        <a:buChar char="•"/>
        <a:defRPr sz="2400" b="1">
          <a:solidFill>
            <a:schemeClr val="tx1"/>
          </a:solidFill>
          <a:effectLst>
            <a:outerShdw blurRad="38100" dist="38100" dir="2700000" algn="tl">
              <a:srgbClr val="FFFFFF"/>
            </a:outerShdw>
          </a:effectLst>
          <a:latin typeface="+mn-lt"/>
          <a:ea typeface="幼圆" panose="02010509060101010101" pitchFamily="49" charset="-122"/>
        </a:defRPr>
      </a:lvl3pPr>
      <a:lvl4pPr marL="1600160" indent="-228594" algn="l" rtl="0" eaLnBrk="1" fontAlgn="base" hangingPunct="1">
        <a:lnSpc>
          <a:spcPct val="75000"/>
        </a:lnSpc>
        <a:spcBef>
          <a:spcPct val="30000"/>
        </a:spcBef>
        <a:spcAft>
          <a:spcPct val="0"/>
        </a:spcAft>
        <a:buChar char="–"/>
        <a:defRPr sz="2000" b="1">
          <a:solidFill>
            <a:schemeClr val="tx1"/>
          </a:solidFill>
          <a:effectLst>
            <a:outerShdw blurRad="38100" dist="38100" dir="2700000" algn="tl">
              <a:srgbClr val="FFFFFF"/>
            </a:outerShdw>
          </a:effectLst>
          <a:latin typeface="+mn-lt"/>
          <a:ea typeface="幼圆" panose="02010509060101010101" pitchFamily="49" charset="-122"/>
        </a:defRPr>
      </a:lvl4pPr>
      <a:lvl5pPr marL="2057349" indent="-228594" algn="l" rtl="0" eaLnBrk="1" fontAlgn="base" hangingPunct="1">
        <a:lnSpc>
          <a:spcPct val="75000"/>
        </a:lnSpc>
        <a:spcBef>
          <a:spcPct val="30000"/>
        </a:spcBef>
        <a:spcAft>
          <a:spcPct val="0"/>
        </a:spcAft>
        <a:buChar char="»"/>
        <a:defRPr sz="2000" b="1">
          <a:solidFill>
            <a:schemeClr val="tx1"/>
          </a:solidFill>
          <a:effectLst>
            <a:outerShdw blurRad="38100" dist="38100" dir="2700000" algn="tl">
              <a:srgbClr val="FFFFFF"/>
            </a:outerShdw>
          </a:effectLst>
          <a:latin typeface="+mn-lt"/>
          <a:ea typeface="幼圆" panose="02010509060101010101" pitchFamily="49" charset="-122"/>
        </a:defRPr>
      </a:lvl5pPr>
      <a:lvl6pPr marL="2514537" indent="-228594" algn="l" rtl="0" eaLnBrk="1" fontAlgn="base" hangingPunct="1">
        <a:lnSpc>
          <a:spcPct val="75000"/>
        </a:lnSpc>
        <a:spcBef>
          <a:spcPct val="30000"/>
        </a:spcBef>
        <a:spcAft>
          <a:spcPct val="0"/>
        </a:spcAft>
        <a:buChar char="»"/>
        <a:defRPr>
          <a:solidFill>
            <a:schemeClr val="tx1"/>
          </a:solidFill>
          <a:effectLst>
            <a:outerShdw blurRad="38100" dist="38100" dir="2700000" algn="tl">
              <a:srgbClr val="FFFFFF"/>
            </a:outerShdw>
          </a:effectLst>
          <a:latin typeface="+mn-lt"/>
          <a:ea typeface="+mn-ea"/>
        </a:defRPr>
      </a:lvl6pPr>
      <a:lvl7pPr marL="2971726" indent="-228594" algn="l" rtl="0" eaLnBrk="1" fontAlgn="base" hangingPunct="1">
        <a:lnSpc>
          <a:spcPct val="75000"/>
        </a:lnSpc>
        <a:spcBef>
          <a:spcPct val="30000"/>
        </a:spcBef>
        <a:spcAft>
          <a:spcPct val="0"/>
        </a:spcAft>
        <a:buChar char="»"/>
        <a:defRPr>
          <a:solidFill>
            <a:schemeClr val="tx1"/>
          </a:solidFill>
          <a:effectLst>
            <a:outerShdw blurRad="38100" dist="38100" dir="2700000" algn="tl">
              <a:srgbClr val="FFFFFF"/>
            </a:outerShdw>
          </a:effectLst>
          <a:latin typeface="+mn-lt"/>
          <a:ea typeface="+mn-ea"/>
        </a:defRPr>
      </a:lvl7pPr>
      <a:lvl8pPr marL="3428914" indent="-228594" algn="l" rtl="0" eaLnBrk="1" fontAlgn="base" hangingPunct="1">
        <a:lnSpc>
          <a:spcPct val="75000"/>
        </a:lnSpc>
        <a:spcBef>
          <a:spcPct val="30000"/>
        </a:spcBef>
        <a:spcAft>
          <a:spcPct val="0"/>
        </a:spcAft>
        <a:buChar char="»"/>
        <a:defRPr>
          <a:solidFill>
            <a:schemeClr val="tx1"/>
          </a:solidFill>
          <a:effectLst>
            <a:outerShdw blurRad="38100" dist="38100" dir="2700000" algn="tl">
              <a:srgbClr val="FFFFFF"/>
            </a:outerShdw>
          </a:effectLst>
          <a:latin typeface="+mn-lt"/>
          <a:ea typeface="+mn-ea"/>
        </a:defRPr>
      </a:lvl8pPr>
      <a:lvl9pPr marL="3886103" indent="-228594" algn="l" rtl="0" eaLnBrk="1" fontAlgn="base" hangingPunct="1">
        <a:lnSpc>
          <a:spcPct val="75000"/>
        </a:lnSpc>
        <a:spcBef>
          <a:spcPct val="30000"/>
        </a:spcBef>
        <a:spcAft>
          <a:spcPct val="0"/>
        </a:spcAft>
        <a:buChar char="»"/>
        <a:defRPr>
          <a:solidFill>
            <a:schemeClr val="tx1"/>
          </a:solidFill>
          <a:effectLst>
            <a:outerShdw blurRad="38100" dist="38100" dir="2700000" algn="tl">
              <a:srgbClr val="FFFFFF"/>
            </a:outerShdw>
          </a:effectLst>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5.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4.wmf"/><Relationship Id="rId2" Type="http://schemas.openxmlformats.org/officeDocument/2006/relationships/slideLayout" Target="../slideLayouts/slideLayout50.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3.wmf"/><Relationship Id="rId4" Type="http://schemas.openxmlformats.org/officeDocument/2006/relationships/oleObject" Target="../embeddings/oleObject4.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0.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50.xml"/><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5.wmf"/><Relationship Id="rId2" Type="http://schemas.openxmlformats.org/officeDocument/2006/relationships/slideLayout" Target="../slideLayouts/slideLayout50.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9.png"/><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9.png"/><Relationship Id="rId2" Type="http://schemas.openxmlformats.org/officeDocument/2006/relationships/slideLayout" Target="../slideLayouts/slideLayout50.xml"/><Relationship Id="rId1" Type="http://schemas.openxmlformats.org/officeDocument/2006/relationships/vmlDrawing" Target="../drawings/vmlDrawing6.vml"/><Relationship Id="rId6" Type="http://schemas.openxmlformats.org/officeDocument/2006/relationships/image" Target="../media/image8.png"/><Relationship Id="rId5" Type="http://schemas.openxmlformats.org/officeDocument/2006/relationships/image" Target="../media/image26.wmf"/><Relationship Id="rId4" Type="http://schemas.openxmlformats.org/officeDocument/2006/relationships/oleObject" Target="../embeddings/oleObject7.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34.xml"/><Relationship Id="rId7" Type="http://schemas.openxmlformats.org/officeDocument/2006/relationships/image" Target="../media/image28.wmf"/><Relationship Id="rId2" Type="http://schemas.openxmlformats.org/officeDocument/2006/relationships/slideLayout" Target="../slideLayouts/slideLayout67.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27.wmf"/><Relationship Id="rId4" Type="http://schemas.openxmlformats.org/officeDocument/2006/relationships/oleObject" Target="../embeddings/oleObject8.bin"/><Relationship Id="rId9" Type="http://schemas.openxmlformats.org/officeDocument/2006/relationships/image" Target="../media/image29.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1.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11.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1.xml"/><Relationship Id="rId1" Type="http://schemas.openxmlformats.org/officeDocument/2006/relationships/vmlDrawing" Target="../drawings/vmlDrawing9.vml"/><Relationship Id="rId5" Type="http://schemas.openxmlformats.org/officeDocument/2006/relationships/image" Target="../media/image31.wmf"/><Relationship Id="rId4"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9.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61.xml"/><Relationship Id="rId4" Type="http://schemas.openxmlformats.org/officeDocument/2006/relationships/image" Target="../media/image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9.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4.xml"/><Relationship Id="rId1" Type="http://schemas.openxmlformats.org/officeDocument/2006/relationships/vmlDrawing" Target="../drawings/vmlDrawing10.vml"/><Relationship Id="rId4" Type="http://schemas.openxmlformats.org/officeDocument/2006/relationships/image" Target="../media/image32.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9.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9.xml"/><Relationship Id="rId1" Type="http://schemas.openxmlformats.org/officeDocument/2006/relationships/vmlDrawing" Target="../drawings/vmlDrawing11.vml"/><Relationship Id="rId5" Type="http://schemas.openxmlformats.org/officeDocument/2006/relationships/image" Target="../media/image33.wmf"/><Relationship Id="rId4" Type="http://schemas.openxmlformats.org/officeDocument/2006/relationships/oleObject" Target="../embeddings/oleObject14.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9.xml"/></Relationships>
</file>

<file path=ppt/slides/_rels/slide7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6.xml"/><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1.xml.rels><?xml version="1.0" encoding="UTF-8" standalone="yes"?>
<Relationships xmlns="http://schemas.openxmlformats.org/package/2006/relationships"><Relationship Id="rId3" Type="http://schemas.openxmlformats.org/officeDocument/2006/relationships/hyperlink" Target="file:///L:\05demo-merge.ppt" TargetMode="External"/><Relationship Id="rId2" Type="http://schemas.openxmlformats.org/officeDocument/2006/relationships/notesSlide" Target="../notesSlides/notesSlide47.xml"/><Relationship Id="rId1" Type="http://schemas.openxmlformats.org/officeDocument/2006/relationships/slideLayout" Target="../slideLayouts/slideLayout6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9.xml"/><Relationship Id="rId1" Type="http://schemas.openxmlformats.org/officeDocument/2006/relationships/vmlDrawing" Target="../drawings/vmlDrawing12.vml"/><Relationship Id="rId5" Type="http://schemas.openxmlformats.org/officeDocument/2006/relationships/image" Target="../media/image35.wmf"/><Relationship Id="rId4" Type="http://schemas.openxmlformats.org/officeDocument/2006/relationships/oleObject" Target="../embeddings/oleObject15.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9.xml"/><Relationship Id="rId1" Type="http://schemas.openxmlformats.org/officeDocument/2006/relationships/vmlDrawing" Target="../drawings/vmlDrawing13.vml"/><Relationship Id="rId5" Type="http://schemas.openxmlformats.org/officeDocument/2006/relationships/image" Target="../media/image36.wmf"/><Relationship Id="rId4" Type="http://schemas.openxmlformats.org/officeDocument/2006/relationships/oleObject" Target="../embeddings/oleObject16.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36.wmf"/><Relationship Id="rId2" Type="http://schemas.openxmlformats.org/officeDocument/2006/relationships/slideLayout" Target="../slideLayouts/slideLayout79.xml"/><Relationship Id="rId1" Type="http://schemas.openxmlformats.org/officeDocument/2006/relationships/vmlDrawing" Target="../drawings/vmlDrawing14.vml"/><Relationship Id="rId6" Type="http://schemas.openxmlformats.org/officeDocument/2006/relationships/oleObject" Target="../embeddings/oleObject18.bin"/><Relationship Id="rId5" Type="http://schemas.openxmlformats.org/officeDocument/2006/relationships/image" Target="../media/image37.wmf"/><Relationship Id="rId4" Type="http://schemas.openxmlformats.org/officeDocument/2006/relationships/oleObject" Target="../embeddings/oleObject17.bin"/></Relationships>
</file>

<file path=ppt/slides/_rels/slide8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1.xml"/><Relationship Id="rId1" Type="http://schemas.openxmlformats.org/officeDocument/2006/relationships/slideLayout" Target="../slideLayouts/slideLayout69.xml"/></Relationships>
</file>

<file path=ppt/slides/_rels/slide8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52.xml"/><Relationship Id="rId1" Type="http://schemas.openxmlformats.org/officeDocument/2006/relationships/slideLayout" Target="../slideLayouts/slideLayout8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91.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69.xml"/><Relationship Id="rId2" Type="http://schemas.openxmlformats.org/officeDocument/2006/relationships/control" Target="../activeX/activeX1.xml"/><Relationship Id="rId1" Type="http://schemas.openxmlformats.org/officeDocument/2006/relationships/vmlDrawing" Target="../drawings/vmlDrawing15.vml"/><Relationship Id="rId4" Type="http://schemas.openxmlformats.org/officeDocument/2006/relationships/image" Target="../media/image38.wmf"/></Relationships>
</file>

<file path=ppt/slides/_rels/slide9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69.xml"/><Relationship Id="rId1" Type="http://schemas.openxmlformats.org/officeDocument/2006/relationships/vmlDrawing" Target="../drawings/vmlDrawing16.vml"/><Relationship Id="rId6" Type="http://schemas.openxmlformats.org/officeDocument/2006/relationships/hyperlink" Target="file:///d:\tc\tc" TargetMode="External"/><Relationship Id="rId5" Type="http://schemas.openxmlformats.org/officeDocument/2006/relationships/image" Target="../media/image39.wmf"/><Relationship Id="rId4" Type="http://schemas.openxmlformats.org/officeDocument/2006/relationships/oleObject" Target="../embeddings/oleObject19.bin"/></Relationships>
</file>

<file path=ppt/slides/_rels/slide9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4.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31638" y="2276873"/>
            <a:ext cx="5952661" cy="14700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121920" tIns="60960" rIns="121920" bIns="60960" rtlCol="0" anchor="b">
            <a:normAutofit fontScale="90000"/>
            <a:scene3d>
              <a:camera prst="orthographicFront"/>
              <a:lightRig rig="soft" dir="t"/>
            </a:scene3d>
            <a:sp3d prstMaterial="matte">
              <a:bevelT w="12700" h="12700"/>
            </a:sp3d>
          </a:bodyPr>
          <a:lstStyle/>
          <a:p>
            <a:pPr>
              <a:lnSpc>
                <a:spcPct val="90000"/>
              </a:lnSpc>
            </a:pPr>
            <a:r>
              <a:rPr lang="zh-CN" altLang="en-US" sz="5333" b="0" dirty="0" smtClean="0">
                <a:solidFill>
                  <a:schemeClr val="bg1"/>
                </a:solidFill>
                <a:effectLst/>
                <a:latin typeface="微软雅黑" panose="020B0503020204020204" pitchFamily="34" charset="-122"/>
                <a:ea typeface="微软雅黑" panose="020B0503020204020204" pitchFamily="34" charset="-122"/>
              </a:rPr>
              <a:t>第三章  递归与分治</a:t>
            </a:r>
            <a:endParaRPr lang="zh-CN" altLang="en-US" sz="5333" b="0" dirty="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8371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752600" y="5410200"/>
            <a:ext cx="234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dirty="0">
                <a:latin typeface="微软雅黑" panose="020B0503020204020204" pitchFamily="34" charset="-122"/>
                <a:ea typeface="微软雅黑" panose="020B0503020204020204" pitchFamily="34" charset="-122"/>
              </a:rPr>
              <a:t>间接递归调用</a:t>
            </a:r>
          </a:p>
        </p:txBody>
      </p:sp>
      <p:sp>
        <p:nvSpPr>
          <p:cNvPr id="6" name="Rectangle 4"/>
          <p:cNvSpPr>
            <a:spLocks noGrp="1" noRot="1" noChangeArrowheads="1"/>
          </p:cNvSpPr>
          <p:nvPr>
            <p:ph type="title"/>
          </p:nvPr>
        </p:nvSpPr>
        <p:spPr>
          <a:xfrm>
            <a:off x="457200" y="847116"/>
            <a:ext cx="3048000" cy="811674"/>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a:bodyPr>
          <a:lstStyle/>
          <a:p>
            <a:pPr algn="ctr" eaLnBrk="1" hangingPunct="1"/>
            <a:r>
              <a:rPr lang="zh-CN" altLang="en-US" sz="3600" dirty="0">
                <a:solidFill>
                  <a:schemeClr val="accent1">
                    <a:lumMod val="75000"/>
                  </a:schemeClr>
                </a:solidFill>
              </a:rPr>
              <a:t>递归的定义</a:t>
            </a:r>
          </a:p>
        </p:txBody>
      </p:sp>
      <p:sp>
        <p:nvSpPr>
          <p:cNvPr id="7" name="矩形 6"/>
          <p:cNvSpPr/>
          <p:nvPr/>
        </p:nvSpPr>
        <p:spPr>
          <a:xfrm>
            <a:off x="1447800" y="1972395"/>
            <a:ext cx="7848600" cy="3124200"/>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228600" lvl="0" indent="-228600" algn="just" eaLnBrk="1" hangingPunct="1">
              <a:lnSpc>
                <a:spcPct val="90000"/>
              </a:lnSpc>
              <a:spcBef>
                <a:spcPts val="1000"/>
              </a:spcBef>
            </a:pPr>
            <a:r>
              <a:rPr lang="en-US" altLang="zh-CN" sz="2800">
                <a:solidFill>
                  <a:prstClr val="black"/>
                </a:solidFill>
                <a:latin typeface="微软雅黑" panose="020B0503020204020204" pitchFamily="34" charset="-122"/>
                <a:ea typeface="微软雅黑" panose="020B0503020204020204" pitchFamily="34" charset="-122"/>
              </a:rPr>
              <a:t>void  B()                           void   C() </a:t>
            </a:r>
          </a:p>
          <a:p>
            <a:pPr marL="228600" lvl="0" indent="-228600" algn="just" eaLnBrk="1" hangingPunct="1">
              <a:lnSpc>
                <a:spcPct val="90000"/>
              </a:lnSpc>
              <a:spcBef>
                <a:spcPts val="1000"/>
              </a:spcBef>
            </a:pPr>
            <a:r>
              <a:rPr lang="en-US" altLang="zh-CN" sz="2800">
                <a:solidFill>
                  <a:prstClr val="black"/>
                </a:solidFill>
                <a:latin typeface="微软雅黑" panose="020B0503020204020204" pitchFamily="34" charset="-122"/>
                <a:ea typeface="微软雅黑" panose="020B0503020204020204" pitchFamily="34" charset="-122"/>
              </a:rPr>
              <a:t>{…                   {…</a:t>
            </a:r>
          </a:p>
          <a:p>
            <a:pPr marL="228600" lvl="0" indent="-228600" algn="just" eaLnBrk="1" hangingPunct="1">
              <a:lnSpc>
                <a:spcPct val="90000"/>
              </a:lnSpc>
              <a:spcBef>
                <a:spcPts val="1000"/>
              </a:spcBef>
            </a:pPr>
            <a:r>
              <a:rPr lang="en-US" altLang="zh-CN" sz="2800">
                <a:solidFill>
                  <a:prstClr val="black"/>
                </a:solidFill>
                <a:latin typeface="微软雅黑" panose="020B0503020204020204" pitchFamily="34" charset="-122"/>
                <a:ea typeface="微软雅黑" panose="020B0503020204020204" pitchFamily="34" charset="-122"/>
              </a:rPr>
              <a:t> C();                                    B();</a:t>
            </a:r>
          </a:p>
          <a:p>
            <a:pPr marL="228600" lvl="0" indent="-228600" algn="just" eaLnBrk="1" hangingPunct="1">
              <a:lnSpc>
                <a:spcPct val="90000"/>
              </a:lnSpc>
              <a:spcBef>
                <a:spcPts val="1000"/>
              </a:spcBef>
            </a:pPr>
            <a:r>
              <a:rPr lang="en-US" altLang="zh-CN" sz="2800">
                <a:solidFill>
                  <a:prstClr val="black"/>
                </a:solidFill>
                <a:latin typeface="微软雅黑" panose="020B0503020204020204" pitchFamily="34" charset="-122"/>
                <a:ea typeface="微软雅黑" panose="020B0503020204020204" pitchFamily="34" charset="-122"/>
              </a:rPr>
              <a:t> …                   …</a:t>
            </a:r>
          </a:p>
          <a:p>
            <a:pPr marL="228600" lvl="0" indent="-228600" algn="just" eaLnBrk="1" hangingPunct="1">
              <a:lnSpc>
                <a:spcPct val="90000"/>
              </a:lnSpc>
              <a:spcBef>
                <a:spcPts val="1000"/>
              </a:spcBef>
            </a:pPr>
            <a:r>
              <a:rPr lang="en-US" altLang="zh-CN" sz="2800">
                <a:solidFill>
                  <a:prstClr val="black"/>
                </a:solidFill>
                <a:latin typeface="微软雅黑" panose="020B0503020204020204" pitchFamily="34" charset="-122"/>
                <a:ea typeface="微软雅黑" panose="020B0503020204020204" pitchFamily="34" charset="-122"/>
              </a:rPr>
              <a:t> }                                         }</a:t>
            </a:r>
            <a:endParaRPr lang="en-US" altLang="zh-CN" sz="28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out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447800" y="2057400"/>
            <a:ext cx="2816225" cy="3078163"/>
          </a:xfrm>
        </p:spPr>
      </p:pic>
      <p:sp>
        <p:nvSpPr>
          <p:cNvPr id="5" name="文本框 4"/>
          <p:cNvSpPr txBox="1">
            <a:spLocks noChangeArrowheads="1"/>
          </p:cNvSpPr>
          <p:nvPr/>
        </p:nvSpPr>
        <p:spPr bwMode="auto">
          <a:xfrm>
            <a:off x="5334000" y="3134518"/>
            <a:ext cx="495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dirty="0">
                <a:latin typeface="微软雅黑" panose="020B0503020204020204" pitchFamily="34" charset="-122"/>
                <a:ea typeface="微软雅黑" panose="020B0503020204020204" pitchFamily="34" charset="-122"/>
              </a:rPr>
              <a:t>什么时候需要采用递归方法？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heel(1)">
                                      <p:cBhvr>
                                        <p:cTn id="7" dur="1000"/>
                                        <p:tgtEl>
                                          <p:spTgt spid="16387"/>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 calcmode="lin" valueType="num">
                                      <p:cBhvr>
                                        <p:cTn id="14" dur="500" fill="hold"/>
                                        <p:tgtEl>
                                          <p:spTgt spid="5"/>
                                        </p:tgtEl>
                                        <p:attrNameLst>
                                          <p:attrName>style.rotation</p:attrName>
                                        </p:attrNameLst>
                                      </p:cBhvr>
                                      <p:tavLst>
                                        <p:tav tm="0">
                                          <p:val>
                                            <p:fltVal val="90"/>
                                          </p:val>
                                        </p:tav>
                                        <p:tav tm="100000">
                                          <p:val>
                                            <p:fltVal val="0"/>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3"/>
          <p:cNvSpPr>
            <a:spLocks noGrp="1" noRot="1" noChangeArrowheads="1"/>
          </p:cNvSpPr>
          <p:nvPr>
            <p:ph idx="1"/>
          </p:nvPr>
        </p:nvSpPr>
        <p:spPr>
          <a:xfrm>
            <a:off x="2014870" y="1981200"/>
            <a:ext cx="2590800" cy="762000"/>
          </a:xfrm>
        </p:spPr>
        <p:txBody>
          <a:bodyPr/>
          <a:lstStyle/>
          <a:p>
            <a:pPr eaLnBrk="1" hangingPunct="1">
              <a:buFont typeface="Wingdings" panose="05000000000000000000" pitchFamily="2" charset="2"/>
              <a:buNone/>
            </a:pPr>
            <a:r>
              <a:rPr lang="zh-CN" altLang="en-US" sz="3600" dirty="0">
                <a:latin typeface="微软雅黑" panose="020B0503020204020204" pitchFamily="34" charset="-122"/>
                <a:ea typeface="微软雅黑" panose="020B0503020204020204" pitchFamily="34" charset="-122"/>
              </a:rPr>
              <a:t>问题分解</a:t>
            </a:r>
          </a:p>
        </p:txBody>
      </p:sp>
      <p:sp>
        <p:nvSpPr>
          <p:cNvPr id="18434" name="Rectangle 2"/>
          <p:cNvSpPr>
            <a:spLocks noGrp="1" noRot="1" noChangeArrowheads="1"/>
          </p:cNvSpPr>
          <p:nvPr>
            <p:ph type="title"/>
          </p:nvPr>
        </p:nvSpPr>
        <p:spPr>
          <a:xfrm>
            <a:off x="643270" y="1066800"/>
            <a:ext cx="3581400" cy="762000"/>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a:bodyPr>
          <a:lstStyle/>
          <a:p>
            <a:pPr algn="ctr" eaLnBrk="1" hangingPunct="1"/>
            <a:r>
              <a:rPr lang="zh-CN" altLang="en-US" sz="3600" dirty="0">
                <a:solidFill>
                  <a:schemeClr val="accent1">
                    <a:lumMod val="75000"/>
                  </a:schemeClr>
                </a:solidFill>
              </a:rPr>
              <a:t>递归的基本思想</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685800"/>
            <a:ext cx="5876925" cy="58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arn(inVertical)">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1000"/>
                                        <p:tgtEl>
                                          <p:spTgt spid="11267">
                                            <p:txEl>
                                              <p:pRg st="0" end="0"/>
                                            </p:txEl>
                                          </p:spTgt>
                                        </p:tgtEl>
                                      </p:cBhvr>
                                    </p:animEffect>
                                    <p:anim calcmode="lin" valueType="num">
                                      <p:cBhvr>
                                        <p:cTn id="13"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8434"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3"/>
          <p:cNvSpPr>
            <a:spLocks noGrp="1" noRot="1" noChangeArrowheads="1"/>
          </p:cNvSpPr>
          <p:nvPr>
            <p:ph idx="1"/>
          </p:nvPr>
        </p:nvSpPr>
        <p:spPr>
          <a:xfrm>
            <a:off x="2014870" y="1981200"/>
            <a:ext cx="2590800" cy="762000"/>
          </a:xfrm>
        </p:spPr>
        <p:txBody>
          <a:bodyPr/>
          <a:lstStyle/>
          <a:p>
            <a:pPr eaLnBrk="1" hangingPunct="1">
              <a:buFont typeface="Wingdings" panose="05000000000000000000" pitchFamily="2" charset="2"/>
              <a:buNone/>
            </a:pPr>
            <a:r>
              <a:rPr lang="zh-CN" altLang="en-US" sz="3600" dirty="0">
                <a:latin typeface="微软雅黑" panose="020B0503020204020204" pitchFamily="34" charset="-122"/>
                <a:ea typeface="微软雅黑" panose="020B0503020204020204" pitchFamily="34" charset="-122"/>
              </a:rPr>
              <a:t>问题分解</a:t>
            </a:r>
          </a:p>
        </p:txBody>
      </p:sp>
      <p:sp>
        <p:nvSpPr>
          <p:cNvPr id="8" name="Rectangle 2"/>
          <p:cNvSpPr>
            <a:spLocks noGrp="1" noRot="1" noChangeArrowheads="1"/>
          </p:cNvSpPr>
          <p:nvPr>
            <p:ph type="title"/>
          </p:nvPr>
        </p:nvSpPr>
        <p:spPr>
          <a:xfrm>
            <a:off x="643270" y="1066800"/>
            <a:ext cx="3581400" cy="762000"/>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a:bodyPr>
          <a:lstStyle/>
          <a:p>
            <a:pPr algn="ctr" eaLnBrk="1" hangingPunct="1"/>
            <a:r>
              <a:rPr lang="zh-CN" altLang="en-US" sz="3600" dirty="0">
                <a:solidFill>
                  <a:schemeClr val="accent1">
                    <a:lumMod val="75000"/>
                  </a:schemeClr>
                </a:solidFill>
              </a:rPr>
              <a:t>递归的基本思想</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685800"/>
            <a:ext cx="5876925" cy="58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9787" y="914400"/>
            <a:ext cx="30511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990600"/>
            <a:ext cx="30511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9787" y="3695700"/>
            <a:ext cx="30511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62987" y="3689350"/>
            <a:ext cx="30511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p:cNvSpPr>
            <a:spLocks noGrp="1" noRot="1" noChangeArrowheads="1"/>
          </p:cNvSpPr>
          <p:nvPr>
            <p:ph idx="1"/>
          </p:nvPr>
        </p:nvSpPr>
        <p:spPr>
          <a:xfrm>
            <a:off x="2014870" y="1981200"/>
            <a:ext cx="2590800" cy="762000"/>
          </a:xfrm>
        </p:spPr>
        <p:txBody>
          <a:bodyPr/>
          <a:lstStyle/>
          <a:p>
            <a:pPr eaLnBrk="1" hangingPunct="1">
              <a:buFont typeface="Wingdings" panose="05000000000000000000" pitchFamily="2" charset="2"/>
              <a:buNone/>
            </a:pPr>
            <a:r>
              <a:rPr lang="zh-CN" altLang="en-US" sz="3600" dirty="0">
                <a:latin typeface="微软雅黑" panose="020B0503020204020204" pitchFamily="34" charset="-122"/>
                <a:ea typeface="微软雅黑" panose="020B0503020204020204" pitchFamily="34" charset="-122"/>
              </a:rPr>
              <a:t>问题分解</a:t>
            </a:r>
          </a:p>
        </p:txBody>
      </p:sp>
      <p:sp>
        <p:nvSpPr>
          <p:cNvPr id="12" name="Rectangle 2"/>
          <p:cNvSpPr>
            <a:spLocks noGrp="1" noRot="1" noChangeArrowheads="1"/>
          </p:cNvSpPr>
          <p:nvPr>
            <p:ph type="title"/>
          </p:nvPr>
        </p:nvSpPr>
        <p:spPr>
          <a:xfrm>
            <a:off x="643270" y="1066800"/>
            <a:ext cx="3581400" cy="762000"/>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a:bodyPr>
          <a:lstStyle/>
          <a:p>
            <a:pPr algn="ctr" eaLnBrk="1" hangingPunct="1"/>
            <a:r>
              <a:rPr lang="zh-CN" altLang="en-US" sz="3600" dirty="0">
                <a:solidFill>
                  <a:schemeClr val="accent1">
                    <a:lumMod val="75000"/>
                  </a:schemeClr>
                </a:solidFill>
              </a:rPr>
              <a:t>递归的基本思想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762000" y="1219200"/>
            <a:ext cx="2895600" cy="715963"/>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a:bodyPr>
          <a:lstStyle/>
          <a:p>
            <a:pPr algn="ctr" eaLnBrk="1" hangingPunct="1"/>
            <a:r>
              <a:rPr lang="zh-CN" altLang="en-US" sz="3600" dirty="0">
                <a:solidFill>
                  <a:schemeClr val="accent1">
                    <a:lumMod val="75000"/>
                  </a:schemeClr>
                </a:solidFill>
              </a:rPr>
              <a:t>递归的要素</a:t>
            </a:r>
          </a:p>
        </p:txBody>
      </p:sp>
      <p:sp>
        <p:nvSpPr>
          <p:cNvPr id="24579" name="Text Box 4"/>
          <p:cNvSpPr>
            <a:spLocks noGrp="1" noChangeArrowheads="1"/>
          </p:cNvSpPr>
          <p:nvPr>
            <p:ph idx="1"/>
          </p:nvPr>
        </p:nvSpPr>
        <p:spPr>
          <a:xfrm>
            <a:off x="3505200" y="2667000"/>
            <a:ext cx="7696200" cy="2895600"/>
          </a:xfrm>
        </p:spPr>
        <p:txBody>
          <a:bodyPr/>
          <a:lstStyle/>
          <a:p>
            <a:pPr eaLnBrk="1" hangingPunct="1"/>
            <a:r>
              <a:rPr lang="en-US" altLang="zh-CN" b="1" dirty="0"/>
              <a:t>⑴ </a:t>
            </a:r>
            <a:r>
              <a:rPr lang="zh-CN" altLang="en-US" b="1" dirty="0"/>
              <a:t>递归边界条件：</a:t>
            </a:r>
          </a:p>
          <a:p>
            <a:pPr eaLnBrk="1" hangingPunct="1">
              <a:buFont typeface="Wingdings" panose="05000000000000000000" pitchFamily="2" charset="2"/>
              <a:buNone/>
            </a:pPr>
            <a:r>
              <a:rPr lang="zh-CN" altLang="en-US" b="1" dirty="0"/>
              <a:t>	确定递归到何时终止，也称为递归出口；</a:t>
            </a:r>
          </a:p>
          <a:p>
            <a:pPr eaLnBrk="1" hangingPunct="1"/>
            <a:endParaRPr lang="zh-CN" altLang="en-US" b="1" dirty="0"/>
          </a:p>
          <a:p>
            <a:pPr eaLnBrk="1" hangingPunct="1"/>
            <a:r>
              <a:rPr lang="zh-CN" altLang="en-US" b="1" dirty="0"/>
              <a:t>⑵ 递归模式：</a:t>
            </a:r>
          </a:p>
          <a:p>
            <a:pPr eaLnBrk="1" hangingPunct="1">
              <a:buFont typeface="Wingdings" panose="05000000000000000000" pitchFamily="2" charset="2"/>
              <a:buNone/>
            </a:pPr>
            <a:r>
              <a:rPr lang="zh-CN" altLang="en-US" b="1" dirty="0"/>
              <a:t>	大问题是如何分解为小问题的，也称为递归体。</a:t>
            </a:r>
            <a:r>
              <a:rPr lang="zh-CN" altLang="en-US" dirty="0"/>
              <a:t> </a:t>
            </a:r>
          </a:p>
        </p:txBody>
      </p:sp>
      <p:pic>
        <p:nvPicPr>
          <p:cNvPr id="2458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0-#ppt_w/2"/>
                                          </p:val>
                                        </p:tav>
                                        <p:tav tm="100000">
                                          <p:val>
                                            <p:strVal val="#ppt_x"/>
                                          </p:val>
                                        </p:tav>
                                      </p:tavLst>
                                    </p:anim>
                                    <p:anim calcmode="lin" valueType="num">
                                      <p:cBhvr additive="base">
                                        <p:cTn id="8" dur="500" fill="hold"/>
                                        <p:tgtEl>
                                          <p:spTgt spid="2457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4579">
                                            <p:txEl>
                                              <p:pRg st="0" end="0"/>
                                            </p:txEl>
                                          </p:spTgt>
                                        </p:tgtEl>
                                        <p:attrNameLst>
                                          <p:attrName>style.visibility</p:attrName>
                                        </p:attrNameLst>
                                      </p:cBhvr>
                                      <p:to>
                                        <p:strVal val="visible"/>
                                      </p:to>
                                    </p:set>
                                    <p:anim calcmode="lin" valueType="num">
                                      <p:cBhvr additive="base">
                                        <p:cTn id="13"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24579">
                                            <p:txEl>
                                              <p:pRg st="1" end="1"/>
                                            </p:txEl>
                                          </p:spTgt>
                                        </p:tgtEl>
                                        <p:attrNameLst>
                                          <p:attrName>style.visibility</p:attrName>
                                        </p:attrNameLst>
                                      </p:cBhvr>
                                      <p:to>
                                        <p:strVal val="visible"/>
                                      </p:to>
                                    </p:set>
                                    <p:anim calcmode="lin" valueType="num">
                                      <p:cBhvr additive="base">
                                        <p:cTn id="19"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4579">
                                            <p:txEl>
                                              <p:pRg st="3" end="3"/>
                                            </p:txEl>
                                          </p:spTgt>
                                        </p:tgtEl>
                                        <p:attrNameLst>
                                          <p:attrName>style.visibility</p:attrName>
                                        </p:attrNameLst>
                                      </p:cBhvr>
                                      <p:to>
                                        <p:strVal val="visible"/>
                                      </p:to>
                                    </p:set>
                                    <p:anim calcmode="lin" valueType="num">
                                      <p:cBhvr additive="base">
                                        <p:cTn id="25"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4579">
                                            <p:txEl>
                                              <p:pRg st="4" end="4"/>
                                            </p:txEl>
                                          </p:spTgt>
                                        </p:tgtEl>
                                        <p:attrNameLst>
                                          <p:attrName>style.visibility</p:attrName>
                                        </p:attrNameLst>
                                      </p:cBhvr>
                                      <p:to>
                                        <p:strVal val="visible"/>
                                      </p:to>
                                    </p:set>
                                    <p:anim calcmode="lin" valueType="num">
                                      <p:cBhvr additive="base">
                                        <p:cTn id="31" dur="500" fill="hold"/>
                                        <p:tgtEl>
                                          <p:spTgt spid="245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9">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7"/>
          <p:cNvSpPr>
            <a:spLocks noGrp="1" noRot="1" noChangeArrowheads="1"/>
          </p:cNvSpPr>
          <p:nvPr>
            <p:ph type="title"/>
          </p:nvPr>
        </p:nvSpPr>
        <p:spPr>
          <a:xfrm>
            <a:off x="914400" y="1143000"/>
            <a:ext cx="4724400" cy="715963"/>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90000"/>
          </a:bodyPr>
          <a:lstStyle/>
          <a:p>
            <a:pPr algn="ctr" eaLnBrk="1" hangingPunct="1"/>
            <a:r>
              <a:rPr lang="en-US" altLang="zh-CN" sz="3600" dirty="0" smtClean="0">
                <a:solidFill>
                  <a:schemeClr val="accent1">
                    <a:lumMod val="75000"/>
                  </a:schemeClr>
                </a:solidFill>
              </a:rPr>
              <a:t>3.2.2 </a:t>
            </a:r>
            <a:r>
              <a:rPr lang="zh-CN" altLang="en-US" sz="3600" dirty="0" smtClean="0">
                <a:solidFill>
                  <a:schemeClr val="accent1">
                    <a:lumMod val="75000"/>
                  </a:schemeClr>
                </a:solidFill>
              </a:rPr>
              <a:t>递归与迭代的区别</a:t>
            </a:r>
            <a:endParaRPr lang="zh-CN" altLang="en-US" sz="3600" dirty="0">
              <a:solidFill>
                <a:schemeClr val="accent1">
                  <a:lumMod val="75000"/>
                </a:schemeClr>
              </a:solidFill>
            </a:endParaRPr>
          </a:p>
        </p:txBody>
      </p:sp>
      <p:sp>
        <p:nvSpPr>
          <p:cNvPr id="10243" name="Text Box 49"/>
          <p:cNvSpPr txBox="1">
            <a:spLocks noChangeArrowheads="1"/>
          </p:cNvSpPr>
          <p:nvPr/>
        </p:nvSpPr>
        <p:spPr bwMode="auto">
          <a:xfrm>
            <a:off x="1066800" y="2514600"/>
            <a:ext cx="10134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Tx/>
              <a:buNone/>
            </a:pPr>
            <a:endParaRPr lang="zh-CN" altLang="en-US" sz="3200" dirty="0">
              <a:latin typeface="微软雅黑" panose="020B0503020204020204" pitchFamily="34" charset="-122"/>
              <a:ea typeface="微软雅黑" panose="020B0503020204020204" pitchFamily="34" charset="-122"/>
            </a:endParaRPr>
          </a:p>
        </p:txBody>
      </p:sp>
      <p:sp>
        <p:nvSpPr>
          <p:cNvPr id="2" name="矩形 1"/>
          <p:cNvSpPr/>
          <p:nvPr/>
        </p:nvSpPr>
        <p:spPr>
          <a:xfrm>
            <a:off x="1066800" y="1997839"/>
            <a:ext cx="10210800" cy="4062651"/>
          </a:xfrm>
          <a:prstGeom prst="rect">
            <a:avLst/>
          </a:prstGeom>
        </p:spPr>
        <p:txBody>
          <a:bodyPr wrap="square">
            <a:spAutoFit/>
          </a:bodyPr>
          <a:lstStyle/>
          <a:p>
            <a:pPr algn="just">
              <a:spcAft>
                <a:spcPts val="0"/>
              </a:spcAft>
            </a:pPr>
            <a:endParaRPr lang="en-US" altLang="zh-CN" b="1" kern="100" dirty="0" smtClean="0">
              <a:latin typeface="Times New Roman" panose="02020603050405020304" pitchFamily="18" charset="0"/>
            </a:endParaRPr>
          </a:p>
          <a:p>
            <a:pPr algn="just">
              <a:spcAft>
                <a:spcPts val="0"/>
              </a:spcAft>
            </a:pPr>
            <a:r>
              <a:rPr lang="zh-CN" altLang="zh-CN" sz="2400" b="1" kern="100" dirty="0" smtClean="0">
                <a:latin typeface="Times New Roman" panose="02020603050405020304" pitchFamily="18" charset="0"/>
              </a:rPr>
              <a:t>递归</a:t>
            </a:r>
            <a:r>
              <a:rPr lang="zh-CN" altLang="zh-CN" sz="2400" kern="100" dirty="0">
                <a:latin typeface="Times New Roman" panose="02020603050405020304" pitchFamily="18" charset="0"/>
              </a:rPr>
              <a:t>：程序调用自身的编程技巧称为递归</a:t>
            </a:r>
            <a:r>
              <a:rPr lang="en-US" altLang="zh-CN" sz="2400" kern="100" dirty="0">
                <a:latin typeface="Times New Roman" panose="02020603050405020304" pitchFamily="18" charset="0"/>
              </a:rPr>
              <a:t>,</a:t>
            </a:r>
            <a:r>
              <a:rPr lang="zh-CN" altLang="zh-CN" sz="2400" kern="100" dirty="0">
                <a:latin typeface="Times New Roman" panose="02020603050405020304" pitchFamily="18" charset="0"/>
              </a:rPr>
              <a:t>是函数自己调用自己。</a:t>
            </a:r>
          </a:p>
          <a:p>
            <a:pPr algn="just">
              <a:spcAft>
                <a:spcPts val="0"/>
              </a:spcAft>
            </a:pPr>
            <a:r>
              <a:rPr lang="en-US" altLang="zh-CN" sz="2400" kern="100" dirty="0">
                <a:latin typeface="Times New Roman" panose="02020603050405020304" pitchFamily="18" charset="0"/>
              </a:rPr>
              <a:t>    </a:t>
            </a:r>
            <a:r>
              <a:rPr lang="zh-CN" altLang="zh-CN" sz="2400" kern="100" dirty="0">
                <a:latin typeface="Times New Roman" panose="02020603050405020304" pitchFamily="18" charset="0"/>
              </a:rPr>
              <a:t>虽然递归是一种非常优美的编程技术，但是，它需要更多的存储空间和时间，而且由于递归会引起一系列的函数调用</a:t>
            </a:r>
            <a:r>
              <a:rPr lang="en-US" altLang="zh-CN" sz="2400" kern="100" dirty="0">
                <a:latin typeface="Times New Roman" panose="02020603050405020304" pitchFamily="18" charset="0"/>
              </a:rPr>
              <a:t>,</a:t>
            </a:r>
            <a:r>
              <a:rPr lang="zh-CN" altLang="zh-CN" sz="2400" kern="100" dirty="0">
                <a:latin typeface="Times New Roman" panose="02020603050405020304" pitchFamily="18" charset="0"/>
              </a:rPr>
              <a:t>同时还有可能会有一系列的重复计算</a:t>
            </a:r>
            <a:r>
              <a:rPr lang="en-US" altLang="zh-CN" sz="2400" kern="100" dirty="0">
                <a:latin typeface="Times New Roman" panose="02020603050405020304" pitchFamily="18" charset="0"/>
              </a:rPr>
              <a:t>,</a:t>
            </a:r>
            <a:r>
              <a:rPr lang="zh-CN" altLang="zh-CN" sz="2400" kern="100" dirty="0">
                <a:latin typeface="Times New Roman" panose="02020603050405020304" pitchFamily="18" charset="0"/>
              </a:rPr>
              <a:t>因此递归算法的执行效率相对较低。</a:t>
            </a:r>
          </a:p>
          <a:p>
            <a:r>
              <a:rPr lang="en-US" altLang="zh-CN" sz="2400" dirty="0">
                <a:latin typeface="Times New Roman" panose="02020603050405020304" pitchFamily="18" charset="0"/>
              </a:rPr>
              <a:t>    </a:t>
            </a:r>
            <a:endParaRPr lang="en-US" altLang="zh-CN" sz="2400" dirty="0" smtClean="0">
              <a:latin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a:p>
            <a:r>
              <a:rPr lang="zh-CN" altLang="zh-CN" sz="2400" b="1" dirty="0" smtClean="0">
                <a:latin typeface="Times New Roman" panose="02020603050405020304" pitchFamily="18" charset="0"/>
                <a:cs typeface="Times New Roman" panose="02020603050405020304" pitchFamily="18" charset="0"/>
              </a:rPr>
              <a:t>迭代</a:t>
            </a:r>
            <a:r>
              <a:rPr lang="zh-CN" altLang="zh-CN" sz="2400" dirty="0">
                <a:latin typeface="Times New Roman" panose="02020603050405020304" pitchFamily="18" charset="0"/>
                <a:cs typeface="Times New Roman" panose="02020603050405020304" pitchFamily="18" charset="0"/>
              </a:rPr>
              <a:t>：利用变量的原值推算出变量的一个新值称为迭代</a:t>
            </a:r>
            <a:r>
              <a:rPr lang="en-US" altLang="zh-CN" sz="2400" dirty="0">
                <a:latin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如果递归是自己调用自己的话</a:t>
            </a:r>
            <a:r>
              <a:rPr lang="en-US" altLang="zh-CN" sz="2400" dirty="0">
                <a:latin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迭代就是函数</a:t>
            </a:r>
            <a:r>
              <a:rPr lang="en-US" altLang="zh-CN" sz="2400" dirty="0">
                <a:latin typeface="Times New Roman" panose="02020603050405020304" pitchFamily="18" charset="0"/>
              </a:rPr>
              <a:t>A</a:t>
            </a:r>
            <a:r>
              <a:rPr lang="zh-CN" altLang="zh-CN" sz="2400" dirty="0">
                <a:latin typeface="Times New Roman" panose="02020603050405020304" pitchFamily="18" charset="0"/>
                <a:cs typeface="Times New Roman" panose="02020603050405020304" pitchFamily="18" charset="0"/>
              </a:rPr>
              <a:t>不停地调用函数</a:t>
            </a:r>
            <a:r>
              <a:rPr lang="en-US" altLang="zh-CN" sz="2400" dirty="0">
                <a:latin typeface="Times New Roman" panose="02020603050405020304" pitchFamily="18" charset="0"/>
              </a:rPr>
              <a:t>B</a:t>
            </a:r>
            <a:r>
              <a:rPr lang="zh-CN" altLang="zh-CN" sz="2400" dirty="0">
                <a:latin typeface="Times New Roman" panose="02020603050405020304" pitchFamily="18" charset="0"/>
                <a:cs typeface="Times New Roman" panose="02020603050405020304" pitchFamily="18" charset="0"/>
              </a:rPr>
              <a:t>。每一次对过程的重复称为一次</a:t>
            </a:r>
            <a:r>
              <a:rPr lang="en-US" altLang="zh-CN" sz="2400" dirty="0">
                <a:latin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迭代</a:t>
            </a:r>
            <a:r>
              <a:rPr lang="en-US" altLang="zh-CN" sz="2400" dirty="0">
                <a:latin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，而每一次迭代得到的结果会作为下一次迭代的初始值。</a:t>
            </a:r>
            <a:endParaRPr lang="zh-CN" altLang="en-US" sz="2400" dirty="0"/>
          </a:p>
        </p:txBody>
      </p:sp>
    </p:spTree>
    <p:extLst>
      <p:ext uri="{BB962C8B-B14F-4D97-AF65-F5344CB8AC3E}">
        <p14:creationId xmlns:p14="http://schemas.microsoft.com/office/powerpoint/2010/main" val="4222773556"/>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7"/>
          <p:cNvSpPr>
            <a:spLocks noGrp="1" noRot="1" noChangeArrowheads="1"/>
          </p:cNvSpPr>
          <p:nvPr>
            <p:ph type="title"/>
          </p:nvPr>
        </p:nvSpPr>
        <p:spPr>
          <a:xfrm>
            <a:off x="914400" y="1143000"/>
            <a:ext cx="4724400" cy="715963"/>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a:bodyPr>
          <a:lstStyle/>
          <a:p>
            <a:pPr algn="ctr" eaLnBrk="1" hangingPunct="1"/>
            <a:r>
              <a:rPr lang="zh-CN" altLang="en-US" sz="3600" dirty="0">
                <a:solidFill>
                  <a:schemeClr val="accent1">
                    <a:lumMod val="75000"/>
                  </a:schemeClr>
                </a:solidFill>
              </a:rPr>
              <a:t>例子</a:t>
            </a:r>
          </a:p>
        </p:txBody>
      </p:sp>
      <p:sp>
        <p:nvSpPr>
          <p:cNvPr id="10243" name="Text Box 49"/>
          <p:cNvSpPr txBox="1">
            <a:spLocks noChangeArrowheads="1"/>
          </p:cNvSpPr>
          <p:nvPr/>
        </p:nvSpPr>
        <p:spPr bwMode="auto">
          <a:xfrm>
            <a:off x="1066800" y="2514600"/>
            <a:ext cx="10134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Tx/>
              <a:buNone/>
            </a:pP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3429000" y="1905000"/>
            <a:ext cx="6096000" cy="3785652"/>
          </a:xfrm>
          <a:prstGeom prst="rect">
            <a:avLst/>
          </a:prstGeom>
        </p:spPr>
        <p:txBody>
          <a:bodyPr>
            <a:spAutoFit/>
          </a:bodyPr>
          <a:lstStyle/>
          <a:p>
            <a:pPr indent="266700" algn="just">
              <a:spcAft>
                <a:spcPts val="0"/>
              </a:spcAft>
            </a:pPr>
            <a:r>
              <a:rPr lang="zh-CN" altLang="zh-CN" sz="2400" kern="100" dirty="0">
                <a:latin typeface="Times New Roman" panose="02020603050405020304" pitchFamily="18" charset="0"/>
              </a:rPr>
              <a:t>例</a:t>
            </a:r>
            <a:r>
              <a:rPr lang="en-US" altLang="zh-CN" sz="2400" kern="100" dirty="0">
                <a:latin typeface="Times New Roman" panose="02020603050405020304" pitchFamily="18" charset="0"/>
              </a:rPr>
              <a:t>1</a:t>
            </a:r>
            <a:r>
              <a:rPr lang="zh-CN" altLang="zh-CN" sz="2400" kern="100" dirty="0">
                <a:latin typeface="Times New Roman" panose="02020603050405020304" pitchFamily="18" charset="0"/>
              </a:rPr>
              <a:t>用迭代来写</a:t>
            </a:r>
            <a:r>
              <a:rPr lang="en-US" altLang="zh-CN" sz="2400" kern="100" dirty="0">
                <a:latin typeface="Times New Roman" panose="02020603050405020304" pitchFamily="18" charset="0"/>
              </a:rPr>
              <a:t>(</a:t>
            </a:r>
            <a:r>
              <a:rPr lang="zh-CN" altLang="zh-CN" sz="2400" kern="100" dirty="0">
                <a:latin typeface="Times New Roman" panose="02020603050405020304" pitchFamily="18" charset="0"/>
              </a:rPr>
              <a:t>计算</a:t>
            </a:r>
            <a:r>
              <a:rPr lang="en-US" altLang="zh-CN" sz="2400" i="1" kern="100" dirty="0">
                <a:latin typeface="Times New Roman" panose="02020603050405020304" pitchFamily="18" charset="0"/>
              </a:rPr>
              <a:t>f</a:t>
            </a:r>
            <a:r>
              <a:rPr lang="en-US" altLang="zh-CN" sz="2400" kern="100" dirty="0">
                <a:latin typeface="Times New Roman" panose="02020603050405020304" pitchFamily="18" charset="0"/>
              </a:rPr>
              <a:t>=2</a:t>
            </a:r>
            <a:r>
              <a:rPr lang="en-US" altLang="zh-CN" sz="2400" i="1" kern="100" baseline="30000" dirty="0">
                <a:latin typeface="Times New Roman" panose="02020603050405020304" pitchFamily="18" charset="0"/>
              </a:rPr>
              <a:t>n</a:t>
            </a:r>
            <a:r>
              <a:rPr lang="en-US" altLang="zh-CN" sz="2400" kern="100" dirty="0">
                <a:latin typeface="Times New Roman" panose="02020603050405020304" pitchFamily="18" charset="0"/>
              </a:rPr>
              <a:t>)</a:t>
            </a:r>
            <a:endParaRPr lang="zh-CN" altLang="zh-CN" sz="2400" kern="100" dirty="0">
              <a:latin typeface="Times New Roman" panose="02020603050405020304" pitchFamily="18" charset="0"/>
            </a:endParaRPr>
          </a:p>
          <a:p>
            <a:pPr indent="266700" algn="just">
              <a:spcAft>
                <a:spcPts val="0"/>
              </a:spcAft>
            </a:pPr>
            <a:r>
              <a:rPr lang="zh-CN" altLang="zh-CN" sz="2400" kern="100" dirty="0">
                <a:latin typeface="Times New Roman" panose="02020603050405020304" pitchFamily="18" charset="0"/>
              </a:rPr>
              <a:t>用选代求解</a:t>
            </a:r>
            <a:r>
              <a:rPr lang="en-US" altLang="zh-CN" sz="2400" i="1" kern="100" dirty="0">
                <a:latin typeface="Times New Roman" panose="02020603050405020304" pitchFamily="18" charset="0"/>
              </a:rPr>
              <a:t>f</a:t>
            </a:r>
            <a:r>
              <a:rPr lang="en-US" altLang="zh-CN" sz="2400" kern="100" dirty="0">
                <a:latin typeface="Times New Roman" panose="02020603050405020304" pitchFamily="18" charset="0"/>
              </a:rPr>
              <a:t>=2</a:t>
            </a:r>
            <a:r>
              <a:rPr lang="en-US" altLang="zh-CN" sz="2400" i="1" kern="100" baseline="30000" dirty="0">
                <a:latin typeface="Times New Roman" panose="02020603050405020304" pitchFamily="18" charset="0"/>
              </a:rPr>
              <a:t>n </a:t>
            </a:r>
            <a:r>
              <a:rPr lang="zh-CN" altLang="zh-CN" sz="2400" i="1" kern="100" dirty="0">
                <a:latin typeface="Times New Roman" panose="02020603050405020304" pitchFamily="18" charset="0"/>
              </a:rPr>
              <a:t>的算法如下</a:t>
            </a:r>
            <a:endParaRPr lang="zh-CN" altLang="zh-CN" sz="2400" kern="100" dirty="0">
              <a:latin typeface="Times New Roman" panose="02020603050405020304" pitchFamily="18" charset="0"/>
            </a:endParaRPr>
          </a:p>
          <a:p>
            <a:pPr algn="just">
              <a:spcAft>
                <a:spcPts val="0"/>
              </a:spcAft>
            </a:pPr>
            <a:r>
              <a:rPr lang="en-US" altLang="zh-CN" sz="2400" kern="100" dirty="0">
                <a:latin typeface="Times New Roman" panose="02020603050405020304" pitchFamily="18" charset="0"/>
              </a:rPr>
              <a:t>              </a:t>
            </a:r>
            <a:r>
              <a:rPr lang="en-US" altLang="zh-CN" sz="2400" kern="100" dirty="0" err="1">
                <a:latin typeface="Times New Roman" panose="02020603050405020304" pitchFamily="18" charset="0"/>
              </a:rPr>
              <a:t>int</a:t>
            </a:r>
            <a:r>
              <a:rPr lang="en-US" altLang="zh-CN" sz="2400" kern="100" dirty="0">
                <a:latin typeface="Times New Roman" panose="02020603050405020304" pitchFamily="18" charset="0"/>
              </a:rPr>
              <a:t> compute2n(</a:t>
            </a:r>
            <a:r>
              <a:rPr lang="en-US" altLang="zh-CN" sz="2400" kern="100" dirty="0" err="1">
                <a:latin typeface="Times New Roman" panose="02020603050405020304" pitchFamily="18" charset="0"/>
              </a:rPr>
              <a:t>int</a:t>
            </a:r>
            <a:r>
              <a:rPr lang="en-US" altLang="zh-CN" sz="2400" kern="100" dirty="0">
                <a:latin typeface="Times New Roman" panose="02020603050405020304" pitchFamily="18" charset="0"/>
              </a:rPr>
              <a:t> n)</a:t>
            </a:r>
            <a:endParaRPr lang="zh-CN" altLang="zh-CN" sz="2400" kern="100" dirty="0">
              <a:latin typeface="Times New Roman" panose="02020603050405020304" pitchFamily="18" charset="0"/>
            </a:endParaRPr>
          </a:p>
          <a:p>
            <a:pPr algn="just">
              <a:spcAft>
                <a:spcPts val="0"/>
              </a:spcAft>
            </a:pPr>
            <a:r>
              <a:rPr lang="en-US" altLang="zh-CN" sz="2400" kern="100" dirty="0">
                <a:latin typeface="Times New Roman" panose="02020603050405020304" pitchFamily="18" charset="0"/>
              </a:rPr>
              <a:t>                 {</a:t>
            </a:r>
            <a:endParaRPr lang="zh-CN" altLang="zh-CN" sz="2400" kern="100" dirty="0">
              <a:latin typeface="Times New Roman" panose="02020603050405020304" pitchFamily="18" charset="0"/>
            </a:endParaRPr>
          </a:p>
          <a:p>
            <a:pPr algn="just">
              <a:spcAft>
                <a:spcPts val="0"/>
              </a:spcAft>
            </a:pPr>
            <a:r>
              <a:rPr lang="en-US" altLang="zh-CN" sz="2400" kern="100" dirty="0">
                <a:latin typeface="Times New Roman" panose="02020603050405020304" pitchFamily="18" charset="0"/>
              </a:rPr>
              <a:t>                   </a:t>
            </a:r>
            <a:r>
              <a:rPr lang="en-US" altLang="zh-CN" sz="2400" kern="100" dirty="0" err="1">
                <a:latin typeface="Times New Roman" panose="02020603050405020304" pitchFamily="18" charset="0"/>
              </a:rPr>
              <a:t>int</a:t>
            </a:r>
            <a:r>
              <a:rPr lang="en-US" altLang="zh-CN" sz="2400" kern="100" dirty="0">
                <a:latin typeface="Times New Roman" panose="02020603050405020304" pitchFamily="18" charset="0"/>
              </a:rPr>
              <a:t> total=1;</a:t>
            </a:r>
            <a:endParaRPr lang="zh-CN" altLang="zh-CN" sz="2400" kern="100" dirty="0">
              <a:latin typeface="Times New Roman" panose="02020603050405020304" pitchFamily="18" charset="0"/>
            </a:endParaRPr>
          </a:p>
          <a:p>
            <a:pPr algn="just">
              <a:spcAft>
                <a:spcPts val="0"/>
              </a:spcAft>
            </a:pPr>
            <a:r>
              <a:rPr lang="en-US" altLang="zh-CN" sz="2400" kern="100" dirty="0">
                <a:latin typeface="Times New Roman" panose="02020603050405020304" pitchFamily="18" charset="0"/>
              </a:rPr>
              <a:t>                   for(</a:t>
            </a:r>
            <a:r>
              <a:rPr lang="en-US" altLang="zh-CN" sz="2400" kern="100" dirty="0" err="1">
                <a:latin typeface="Times New Roman" panose="02020603050405020304" pitchFamily="18" charset="0"/>
              </a:rPr>
              <a:t>i</a:t>
            </a:r>
            <a:r>
              <a:rPr lang="en-US" altLang="zh-CN" sz="2400" kern="100" dirty="0">
                <a:latin typeface="Times New Roman" panose="02020603050405020304" pitchFamily="18" charset="0"/>
              </a:rPr>
              <a:t>=1;i&lt;n+1;i++)</a:t>
            </a:r>
            <a:endParaRPr lang="zh-CN" altLang="zh-CN" sz="2400" kern="100" dirty="0">
              <a:latin typeface="Times New Roman" panose="02020603050405020304" pitchFamily="18" charset="0"/>
            </a:endParaRPr>
          </a:p>
          <a:p>
            <a:pPr algn="just">
              <a:spcAft>
                <a:spcPts val="0"/>
              </a:spcAft>
            </a:pPr>
            <a:r>
              <a:rPr lang="en-US" altLang="zh-CN" sz="2400" kern="100" dirty="0">
                <a:latin typeface="Times New Roman" panose="02020603050405020304" pitchFamily="18" charset="0"/>
              </a:rPr>
              <a:t>                   {</a:t>
            </a:r>
            <a:endParaRPr lang="zh-CN" altLang="zh-CN" sz="2400" kern="100" dirty="0">
              <a:latin typeface="Times New Roman" panose="02020603050405020304" pitchFamily="18" charset="0"/>
            </a:endParaRPr>
          </a:p>
          <a:p>
            <a:pPr algn="just">
              <a:spcAft>
                <a:spcPts val="0"/>
              </a:spcAft>
            </a:pPr>
            <a:r>
              <a:rPr lang="en-US" altLang="zh-CN" sz="2400" kern="100" dirty="0">
                <a:latin typeface="Times New Roman" panose="02020603050405020304" pitchFamily="18" charset="0"/>
              </a:rPr>
              <a:t>                       total=total*2;</a:t>
            </a:r>
            <a:endParaRPr lang="zh-CN" altLang="zh-CN" sz="2400" kern="100" dirty="0">
              <a:latin typeface="Times New Roman" panose="02020603050405020304" pitchFamily="18" charset="0"/>
            </a:endParaRPr>
          </a:p>
          <a:p>
            <a:pPr algn="just">
              <a:spcAft>
                <a:spcPts val="0"/>
              </a:spcAft>
            </a:pPr>
            <a:r>
              <a:rPr lang="en-US" altLang="zh-CN" sz="2400" kern="100" dirty="0">
                <a:latin typeface="Times New Roman" panose="02020603050405020304" pitchFamily="18" charset="0"/>
              </a:rPr>
              <a:t>                   }</a:t>
            </a:r>
            <a:endParaRPr lang="zh-CN" altLang="zh-CN" sz="2400" kern="100" dirty="0">
              <a:latin typeface="Times New Roman" panose="02020603050405020304" pitchFamily="18" charset="0"/>
            </a:endParaRPr>
          </a:p>
          <a:p>
            <a:pPr algn="just">
              <a:spcAft>
                <a:spcPts val="0"/>
              </a:spcAft>
            </a:pPr>
            <a:r>
              <a:rPr lang="en-US" altLang="zh-CN" sz="2400" kern="100" dirty="0">
                <a:latin typeface="Times New Roman" panose="02020603050405020304" pitchFamily="18" charset="0"/>
              </a:rPr>
              <a:t>                 }</a:t>
            </a:r>
            <a:endParaRPr lang="zh-CN" altLang="zh-CN" sz="2400" kern="100" dirty="0">
              <a:latin typeface="Times New Roman" panose="02020603050405020304" pitchFamily="18" charset="0"/>
            </a:endParaRPr>
          </a:p>
        </p:txBody>
      </p:sp>
    </p:spTree>
    <p:extLst>
      <p:ext uri="{BB962C8B-B14F-4D97-AF65-F5344CB8AC3E}">
        <p14:creationId xmlns:p14="http://schemas.microsoft.com/office/powerpoint/2010/main" val="1562837616"/>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47"/>
          <p:cNvSpPr>
            <a:spLocks noGrp="1" noRot="1" noChangeArrowheads="1"/>
          </p:cNvSpPr>
          <p:nvPr>
            <p:ph type="title"/>
          </p:nvPr>
        </p:nvSpPr>
        <p:spPr>
          <a:xfrm>
            <a:off x="914400" y="1143000"/>
            <a:ext cx="4724400" cy="715963"/>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a:bodyPr>
          <a:lstStyle/>
          <a:p>
            <a:pPr algn="ctr" eaLnBrk="1" hangingPunct="1"/>
            <a:r>
              <a:rPr lang="en-US" altLang="zh-CN" sz="3600" dirty="0" smtClean="0">
                <a:solidFill>
                  <a:schemeClr val="accent1">
                    <a:lumMod val="75000"/>
                  </a:schemeClr>
                </a:solidFill>
              </a:rPr>
              <a:t>3.2.3 </a:t>
            </a:r>
            <a:r>
              <a:rPr lang="zh-CN" altLang="en-US" sz="3600" dirty="0" smtClean="0">
                <a:solidFill>
                  <a:schemeClr val="accent1">
                    <a:lumMod val="75000"/>
                  </a:schemeClr>
                </a:solidFill>
              </a:rPr>
              <a:t>递归与栈的关系</a:t>
            </a:r>
            <a:endParaRPr lang="zh-CN" altLang="en-US" sz="3600" dirty="0">
              <a:solidFill>
                <a:schemeClr val="accent1">
                  <a:lumMod val="75000"/>
                </a:schemeClr>
              </a:solidFill>
            </a:endParaRPr>
          </a:p>
        </p:txBody>
      </p:sp>
      <p:sp>
        <p:nvSpPr>
          <p:cNvPr id="10243" name="Text Box 49"/>
          <p:cNvSpPr txBox="1">
            <a:spLocks noChangeArrowheads="1"/>
          </p:cNvSpPr>
          <p:nvPr/>
        </p:nvSpPr>
        <p:spPr bwMode="auto">
          <a:xfrm>
            <a:off x="1066800" y="2514600"/>
            <a:ext cx="10134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Tx/>
              <a:buNone/>
            </a:pPr>
            <a:r>
              <a:rPr lang="zh-CN" altLang="en-US" sz="3200" dirty="0" smtClean="0">
                <a:latin typeface="微软雅黑" panose="020B0503020204020204" pitchFamily="34" charset="-122"/>
                <a:ea typeface="微软雅黑" panose="020B0503020204020204" pitchFamily="34" charset="-122"/>
              </a:rPr>
              <a:t>       栈</a:t>
            </a:r>
            <a:r>
              <a:rPr lang="zh-CN" altLang="en-US" sz="3200" dirty="0">
                <a:latin typeface="微软雅黑" panose="020B0503020204020204" pitchFamily="34" charset="-122"/>
                <a:ea typeface="微软雅黑" panose="020B0503020204020204" pitchFamily="34" charset="-122"/>
              </a:rPr>
              <a:t>和递归是可以相互转换的，当编写递归算法时，虽然表面上没有使用栈，但系统执行时会自动建立和使用栈。栈和递归有着本质的区别：递归函数由很多栈组成，也就是说栈是程序函数中的一个元素，递归是函数的一种运行方式。</a:t>
            </a:r>
          </a:p>
        </p:txBody>
      </p:sp>
    </p:spTree>
    <p:extLst>
      <p:ext uri="{BB962C8B-B14F-4D97-AF65-F5344CB8AC3E}">
        <p14:creationId xmlns:p14="http://schemas.microsoft.com/office/powerpoint/2010/main" val="515490374"/>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4098670" y="1088231"/>
            <a:ext cx="3059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dirty="0">
                <a:latin typeface="微软雅黑" panose="020B0503020204020204" pitchFamily="34" charset="-122"/>
                <a:ea typeface="微软雅黑" panose="020B0503020204020204" pitchFamily="34" charset="-122"/>
              </a:rPr>
              <a:t>例</a:t>
            </a:r>
            <a:r>
              <a:rPr kumimoji="1" lang="en-US" altLang="zh-CN" dirty="0">
                <a:latin typeface="微软雅黑" panose="020B0503020204020204" pitchFamily="34" charset="-122"/>
                <a:ea typeface="微软雅黑" panose="020B0503020204020204" pitchFamily="34" charset="-122"/>
              </a:rPr>
              <a:t>1  </a:t>
            </a:r>
            <a:r>
              <a:rPr kumimoji="1" lang="zh-CN" altLang="en-US" dirty="0">
                <a:latin typeface="微软雅黑" panose="020B0503020204020204" pitchFamily="34" charset="-122"/>
                <a:ea typeface="微软雅黑" panose="020B0503020204020204" pitchFamily="34" charset="-122"/>
              </a:rPr>
              <a:t>阶乘函数</a:t>
            </a:r>
          </a:p>
        </p:txBody>
      </p:sp>
      <p:sp>
        <p:nvSpPr>
          <p:cNvPr id="258051" name="Text Box 3"/>
          <p:cNvSpPr txBox="1">
            <a:spLocks noChangeArrowheads="1"/>
          </p:cNvSpPr>
          <p:nvPr/>
        </p:nvSpPr>
        <p:spPr bwMode="auto">
          <a:xfrm>
            <a:off x="4309445" y="3421459"/>
            <a:ext cx="6443662" cy="2550716"/>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defRPr sz="1600">
                <a:solidFill>
                  <a:srgbClr val="010000"/>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sz="2400" dirty="0"/>
              <a:t>递归算法</a:t>
            </a:r>
          </a:p>
          <a:p>
            <a:r>
              <a:rPr lang="en-US" altLang="zh-CN" sz="2400" dirty="0" err="1"/>
              <a:t>int</a:t>
            </a:r>
            <a:r>
              <a:rPr lang="en-US" altLang="zh-CN" sz="2400" dirty="0"/>
              <a:t> fact  ( </a:t>
            </a:r>
            <a:r>
              <a:rPr lang="en-US" altLang="zh-CN" sz="2400" dirty="0" err="1"/>
              <a:t>int</a:t>
            </a:r>
            <a:r>
              <a:rPr lang="en-US" altLang="zh-CN" sz="2400" dirty="0"/>
              <a:t> n )</a:t>
            </a:r>
          </a:p>
          <a:p>
            <a:r>
              <a:rPr lang="en-US" altLang="zh-CN" sz="2400" dirty="0"/>
              <a:t>{</a:t>
            </a:r>
          </a:p>
          <a:p>
            <a:r>
              <a:rPr lang="en-US" altLang="zh-CN" sz="2400" dirty="0"/>
              <a:t>    if ( n == 0 ) return 1;</a:t>
            </a:r>
          </a:p>
          <a:p>
            <a:r>
              <a:rPr lang="en-US" altLang="zh-CN" sz="2400" dirty="0"/>
              <a:t>    else return  n * fact (n-1);</a:t>
            </a:r>
          </a:p>
          <a:p>
            <a:r>
              <a:rPr lang="en-US" altLang="zh-CN" sz="2400" dirty="0"/>
              <a:t>}</a:t>
            </a:r>
          </a:p>
        </p:txBody>
      </p:sp>
      <p:sp>
        <p:nvSpPr>
          <p:cNvPr id="4100" name="AutoShape 5"/>
          <p:cNvSpPr>
            <a:spLocks noChangeAspect="1" noChangeArrowheads="1" noTextEdit="1"/>
          </p:cNvSpPr>
          <p:nvPr/>
        </p:nvSpPr>
        <p:spPr bwMode="auto">
          <a:xfrm>
            <a:off x="4098670" y="1946672"/>
            <a:ext cx="6477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101" name="Rectangle 6"/>
          <p:cNvSpPr>
            <a:spLocks noChangeArrowheads="1"/>
          </p:cNvSpPr>
          <p:nvPr/>
        </p:nvSpPr>
        <p:spPr bwMode="auto">
          <a:xfrm>
            <a:off x="6672008" y="2611834"/>
            <a:ext cx="17953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p:txBody>
      </p:sp>
      <p:sp>
        <p:nvSpPr>
          <p:cNvPr id="4102" name="Rectangle 7"/>
          <p:cNvSpPr>
            <a:spLocks noChangeArrowheads="1"/>
          </p:cNvSpPr>
          <p:nvPr/>
        </p:nvSpPr>
        <p:spPr bwMode="auto">
          <a:xfrm>
            <a:off x="5735383" y="2611834"/>
            <a:ext cx="1875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dirty="0">
                <a:solidFill>
                  <a:srgbClr val="000000"/>
                </a:solidFill>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4103" name="Rectangle 8"/>
          <p:cNvSpPr>
            <a:spLocks noChangeArrowheads="1"/>
          </p:cNvSpPr>
          <p:nvPr/>
        </p:nvSpPr>
        <p:spPr bwMode="auto">
          <a:xfrm>
            <a:off x="4651120" y="2284809"/>
            <a:ext cx="3125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p:txBody>
      </p:sp>
      <p:sp>
        <p:nvSpPr>
          <p:cNvPr id="4104" name="Rectangle 9"/>
          <p:cNvSpPr>
            <a:spLocks noChangeArrowheads="1"/>
          </p:cNvSpPr>
          <p:nvPr/>
        </p:nvSpPr>
        <p:spPr bwMode="auto">
          <a:xfrm>
            <a:off x="9872408" y="2672159"/>
            <a:ext cx="412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200">
                <a:solidFill>
                  <a:srgbClr val="000000"/>
                </a:solidFill>
                <a:latin typeface="微软雅黑" panose="020B0503020204020204" pitchFamily="34" charset="-122"/>
                <a:ea typeface="微软雅黑" panose="020B0503020204020204" pitchFamily="34" charset="-122"/>
              </a:rPr>
              <a:t>时</a:t>
            </a:r>
            <a:endParaRPr lang="zh-CN" altLang="en-US" sz="2400">
              <a:latin typeface="微软雅黑" panose="020B0503020204020204" pitchFamily="34" charset="-122"/>
              <a:ea typeface="微软雅黑" panose="020B0503020204020204" pitchFamily="34" charset="-122"/>
            </a:endParaRPr>
          </a:p>
        </p:txBody>
      </p:sp>
      <p:sp>
        <p:nvSpPr>
          <p:cNvPr id="4105" name="Rectangle 10"/>
          <p:cNvSpPr>
            <a:spLocks noChangeArrowheads="1"/>
          </p:cNvSpPr>
          <p:nvPr/>
        </p:nvSpPr>
        <p:spPr bwMode="auto">
          <a:xfrm>
            <a:off x="8234108" y="2672159"/>
            <a:ext cx="412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200">
                <a:solidFill>
                  <a:srgbClr val="000000"/>
                </a:solidFill>
                <a:latin typeface="微软雅黑" panose="020B0503020204020204" pitchFamily="34" charset="-122"/>
                <a:ea typeface="微软雅黑" panose="020B0503020204020204" pitchFamily="34" charset="-122"/>
              </a:rPr>
              <a:t>当</a:t>
            </a:r>
            <a:endParaRPr lang="zh-CN" altLang="en-US" sz="2400">
              <a:latin typeface="微软雅黑" panose="020B0503020204020204" pitchFamily="34" charset="-122"/>
              <a:ea typeface="微软雅黑" panose="020B0503020204020204" pitchFamily="34" charset="-122"/>
            </a:endParaRPr>
          </a:p>
        </p:txBody>
      </p:sp>
      <p:sp>
        <p:nvSpPr>
          <p:cNvPr id="4106" name="Rectangle 11"/>
          <p:cNvSpPr>
            <a:spLocks noChangeArrowheads="1"/>
          </p:cNvSpPr>
          <p:nvPr/>
        </p:nvSpPr>
        <p:spPr bwMode="auto">
          <a:xfrm>
            <a:off x="9881933" y="2057797"/>
            <a:ext cx="412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200">
                <a:solidFill>
                  <a:srgbClr val="000000"/>
                </a:solidFill>
                <a:latin typeface="微软雅黑" panose="020B0503020204020204" pitchFamily="34" charset="-122"/>
                <a:ea typeface="微软雅黑" panose="020B0503020204020204" pitchFamily="34" charset="-122"/>
              </a:rPr>
              <a:t>时</a:t>
            </a:r>
            <a:endParaRPr lang="zh-CN" altLang="en-US" sz="2400">
              <a:latin typeface="微软雅黑" panose="020B0503020204020204" pitchFamily="34" charset="-122"/>
              <a:ea typeface="微软雅黑" panose="020B0503020204020204" pitchFamily="34" charset="-122"/>
            </a:endParaRPr>
          </a:p>
        </p:txBody>
      </p:sp>
      <p:sp>
        <p:nvSpPr>
          <p:cNvPr id="4107" name="Rectangle 12"/>
          <p:cNvSpPr>
            <a:spLocks noChangeArrowheads="1"/>
          </p:cNvSpPr>
          <p:nvPr/>
        </p:nvSpPr>
        <p:spPr bwMode="auto">
          <a:xfrm>
            <a:off x="8181720" y="2057797"/>
            <a:ext cx="412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200">
                <a:solidFill>
                  <a:srgbClr val="000000"/>
                </a:solidFill>
                <a:latin typeface="微软雅黑" panose="020B0503020204020204" pitchFamily="34" charset="-122"/>
                <a:ea typeface="微软雅黑" panose="020B0503020204020204" pitchFamily="34" charset="-122"/>
              </a:rPr>
              <a:t>当</a:t>
            </a:r>
            <a:endParaRPr lang="zh-CN" altLang="en-US" sz="2400">
              <a:latin typeface="微软雅黑" panose="020B0503020204020204" pitchFamily="34" charset="-122"/>
              <a:ea typeface="微软雅黑" panose="020B0503020204020204" pitchFamily="34" charset="-122"/>
            </a:endParaRPr>
          </a:p>
        </p:txBody>
      </p:sp>
      <p:sp>
        <p:nvSpPr>
          <p:cNvPr id="4108" name="Rectangle 13"/>
          <p:cNvSpPr>
            <a:spLocks noChangeArrowheads="1"/>
          </p:cNvSpPr>
          <p:nvPr/>
        </p:nvSpPr>
        <p:spPr bwMode="auto">
          <a:xfrm>
            <a:off x="9812083" y="2657872"/>
            <a:ext cx="1218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 </a:t>
            </a:r>
            <a:endParaRPr lang="en-US" altLang="zh-CN" sz="2400">
              <a:latin typeface="微软雅黑" panose="020B0503020204020204" pitchFamily="34" charset="-122"/>
              <a:ea typeface="微软雅黑" panose="020B0503020204020204" pitchFamily="34" charset="-122"/>
            </a:endParaRPr>
          </a:p>
        </p:txBody>
      </p:sp>
      <p:sp>
        <p:nvSpPr>
          <p:cNvPr id="4109" name="Rectangle 14"/>
          <p:cNvSpPr>
            <a:spLocks noChangeArrowheads="1"/>
          </p:cNvSpPr>
          <p:nvPr/>
        </p:nvSpPr>
        <p:spPr bwMode="auto">
          <a:xfrm>
            <a:off x="8702420" y="2657872"/>
            <a:ext cx="1218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 </a:t>
            </a:r>
            <a:endParaRPr lang="en-US" altLang="zh-CN" sz="2400">
              <a:latin typeface="微软雅黑" panose="020B0503020204020204" pitchFamily="34" charset="-122"/>
              <a:ea typeface="微软雅黑" panose="020B0503020204020204" pitchFamily="34" charset="-122"/>
            </a:endParaRPr>
          </a:p>
        </p:txBody>
      </p:sp>
      <p:sp>
        <p:nvSpPr>
          <p:cNvPr id="4110" name="Rectangle 15"/>
          <p:cNvSpPr>
            <a:spLocks noChangeArrowheads="1"/>
          </p:cNvSpPr>
          <p:nvPr/>
        </p:nvSpPr>
        <p:spPr bwMode="auto">
          <a:xfrm>
            <a:off x="7245095" y="2657872"/>
            <a:ext cx="2660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p:txBody>
      </p:sp>
      <p:sp>
        <p:nvSpPr>
          <p:cNvPr id="4111" name="Rectangle 16"/>
          <p:cNvSpPr>
            <a:spLocks noChangeArrowheads="1"/>
          </p:cNvSpPr>
          <p:nvPr/>
        </p:nvSpPr>
        <p:spPr bwMode="auto">
          <a:xfrm>
            <a:off x="7010145" y="2657872"/>
            <a:ext cx="240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1</a:t>
            </a:r>
            <a:endParaRPr lang="en-US" altLang="zh-CN" sz="2400">
              <a:latin typeface="微软雅黑" panose="020B0503020204020204" pitchFamily="34" charset="-122"/>
              <a:ea typeface="微软雅黑" panose="020B0503020204020204" pitchFamily="34" charset="-122"/>
            </a:endParaRPr>
          </a:p>
        </p:txBody>
      </p:sp>
      <p:sp>
        <p:nvSpPr>
          <p:cNvPr id="4112" name="Rectangle 17"/>
          <p:cNvSpPr>
            <a:spLocks noChangeArrowheads="1"/>
          </p:cNvSpPr>
          <p:nvPr/>
        </p:nvSpPr>
        <p:spPr bwMode="auto">
          <a:xfrm>
            <a:off x="6073520" y="2657872"/>
            <a:ext cx="13785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p:txBody>
      </p:sp>
      <p:sp>
        <p:nvSpPr>
          <p:cNvPr id="4113" name="Rectangle 18"/>
          <p:cNvSpPr>
            <a:spLocks noChangeArrowheads="1"/>
          </p:cNvSpPr>
          <p:nvPr/>
        </p:nvSpPr>
        <p:spPr bwMode="auto">
          <a:xfrm>
            <a:off x="9864470" y="2043509"/>
            <a:ext cx="1218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 </a:t>
            </a:r>
            <a:endParaRPr lang="en-US" altLang="zh-CN" sz="2400">
              <a:latin typeface="微软雅黑" panose="020B0503020204020204" pitchFamily="34" charset="-122"/>
              <a:ea typeface="微软雅黑" panose="020B0503020204020204" pitchFamily="34" charset="-122"/>
            </a:endParaRPr>
          </a:p>
        </p:txBody>
      </p:sp>
      <p:sp>
        <p:nvSpPr>
          <p:cNvPr id="4114" name="Rectangle 19"/>
          <p:cNvSpPr>
            <a:spLocks noChangeArrowheads="1"/>
          </p:cNvSpPr>
          <p:nvPr/>
        </p:nvSpPr>
        <p:spPr bwMode="auto">
          <a:xfrm>
            <a:off x="8650033" y="2043509"/>
            <a:ext cx="1218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 </a:t>
            </a:r>
            <a:endParaRPr lang="en-US" altLang="zh-CN" sz="2400">
              <a:latin typeface="微软雅黑" panose="020B0503020204020204" pitchFamily="34" charset="-122"/>
              <a:ea typeface="微软雅黑" panose="020B0503020204020204" pitchFamily="34" charset="-122"/>
            </a:endParaRPr>
          </a:p>
        </p:txBody>
      </p:sp>
      <p:sp>
        <p:nvSpPr>
          <p:cNvPr id="4115" name="Rectangle 20"/>
          <p:cNvSpPr>
            <a:spLocks noChangeArrowheads="1"/>
          </p:cNvSpPr>
          <p:nvPr/>
        </p:nvSpPr>
        <p:spPr bwMode="auto">
          <a:xfrm>
            <a:off x="6341808" y="2043509"/>
            <a:ext cx="240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1</a:t>
            </a:r>
            <a:endParaRPr lang="en-US" altLang="zh-CN" sz="2400">
              <a:latin typeface="微软雅黑" panose="020B0503020204020204" pitchFamily="34" charset="-122"/>
              <a:ea typeface="微软雅黑" panose="020B0503020204020204" pitchFamily="34" charset="-122"/>
            </a:endParaRPr>
          </a:p>
        </p:txBody>
      </p:sp>
      <p:sp>
        <p:nvSpPr>
          <p:cNvPr id="4116" name="Rectangle 21"/>
          <p:cNvSpPr>
            <a:spLocks noChangeArrowheads="1"/>
          </p:cNvSpPr>
          <p:nvPr/>
        </p:nvSpPr>
        <p:spPr bwMode="auto">
          <a:xfrm>
            <a:off x="4451095" y="2330847"/>
            <a:ext cx="12824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p:txBody>
      </p:sp>
      <p:sp>
        <p:nvSpPr>
          <p:cNvPr id="4117" name="Rectangle 22"/>
          <p:cNvSpPr>
            <a:spLocks noChangeArrowheads="1"/>
          </p:cNvSpPr>
          <p:nvPr/>
        </p:nvSpPr>
        <p:spPr bwMode="auto">
          <a:xfrm>
            <a:off x="8832595" y="2657872"/>
            <a:ext cx="846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i="1" dirty="0">
                <a:solidFill>
                  <a:srgbClr val="000000"/>
                </a:solidFill>
                <a:latin typeface="微软雅黑" panose="020B0503020204020204" pitchFamily="34" charset="-122"/>
                <a:ea typeface="微软雅黑" panose="020B0503020204020204" pitchFamily="34" charset="-122"/>
              </a:rPr>
              <a:t>n</a:t>
            </a:r>
            <a:r>
              <a:rPr lang="en-US" altLang="zh-CN" sz="3200" dirty="0">
                <a:solidFill>
                  <a:srgbClr val="000000"/>
                </a:solidFill>
                <a:latin typeface="微软雅黑" panose="020B0503020204020204" pitchFamily="34" charset="-122"/>
                <a:ea typeface="微软雅黑" panose="020B0503020204020204" pitchFamily="34" charset="-122"/>
              </a:rPr>
              <a:t>≥1</a:t>
            </a:r>
            <a:endParaRPr lang="en-US" altLang="zh-CN" sz="2400" dirty="0">
              <a:latin typeface="微软雅黑" panose="020B0503020204020204" pitchFamily="34" charset="-122"/>
              <a:ea typeface="微软雅黑" panose="020B0503020204020204" pitchFamily="34" charset="-122"/>
            </a:endParaRPr>
          </a:p>
        </p:txBody>
      </p:sp>
      <p:sp>
        <p:nvSpPr>
          <p:cNvPr id="4118" name="Rectangle 23"/>
          <p:cNvSpPr>
            <a:spLocks noChangeArrowheads="1"/>
          </p:cNvSpPr>
          <p:nvPr/>
        </p:nvSpPr>
        <p:spPr bwMode="auto">
          <a:xfrm>
            <a:off x="8780208" y="2043509"/>
            <a:ext cx="8985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i="1">
                <a:solidFill>
                  <a:srgbClr val="000000"/>
                </a:solidFill>
                <a:latin typeface="微软雅黑" panose="020B0503020204020204" pitchFamily="34" charset="-122"/>
                <a:ea typeface="微软雅黑" panose="020B0503020204020204" pitchFamily="34" charset="-122"/>
              </a:rPr>
              <a:t>n</a:t>
            </a:r>
            <a:r>
              <a:rPr lang="zh-CN" altLang="en-US" sz="3200">
                <a:solidFill>
                  <a:srgbClr val="000000"/>
                </a:solidFill>
                <a:latin typeface="微软雅黑" panose="020B0503020204020204" pitchFamily="34" charset="-122"/>
                <a:ea typeface="微软雅黑" panose="020B0503020204020204" pitchFamily="34" charset="-122"/>
              </a:rPr>
              <a:t>＝</a:t>
            </a:r>
            <a:r>
              <a:rPr lang="en-US" altLang="zh-CN" sz="3200">
                <a:solidFill>
                  <a:srgbClr val="000000"/>
                </a:solidFill>
                <a:latin typeface="微软雅黑" panose="020B0503020204020204" pitchFamily="34" charset="-122"/>
                <a:ea typeface="微软雅黑" panose="020B0503020204020204" pitchFamily="34" charset="-122"/>
              </a:rPr>
              <a:t>0</a:t>
            </a:r>
            <a:endParaRPr lang="en-US" altLang="zh-CN" sz="2400">
              <a:latin typeface="微软雅黑" panose="020B0503020204020204" pitchFamily="34" charset="-122"/>
              <a:ea typeface="微软雅黑" panose="020B0503020204020204" pitchFamily="34" charset="-122"/>
            </a:endParaRPr>
          </a:p>
        </p:txBody>
      </p:sp>
      <p:sp>
        <p:nvSpPr>
          <p:cNvPr id="4119" name="Rectangle 24"/>
          <p:cNvSpPr>
            <a:spLocks noChangeArrowheads="1"/>
          </p:cNvSpPr>
          <p:nvPr/>
        </p:nvSpPr>
        <p:spPr bwMode="auto">
          <a:xfrm>
            <a:off x="6273545" y="2657872"/>
            <a:ext cx="2532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i="1">
                <a:solidFill>
                  <a:srgbClr val="000000"/>
                </a:solidFill>
                <a:latin typeface="微软雅黑" panose="020B0503020204020204" pitchFamily="34" charset="-122"/>
                <a:ea typeface="微软雅黑" panose="020B0503020204020204" pitchFamily="34" charset="-122"/>
              </a:rPr>
              <a:t>n</a:t>
            </a:r>
            <a:endParaRPr lang="en-US" altLang="zh-CN" sz="2400">
              <a:latin typeface="微软雅黑" panose="020B0503020204020204" pitchFamily="34" charset="-122"/>
              <a:ea typeface="微软雅黑" panose="020B0503020204020204" pitchFamily="34" charset="-122"/>
            </a:endParaRPr>
          </a:p>
        </p:txBody>
      </p:sp>
      <p:sp>
        <p:nvSpPr>
          <p:cNvPr id="4120" name="Rectangle 25"/>
          <p:cNvSpPr>
            <a:spLocks noChangeArrowheads="1"/>
          </p:cNvSpPr>
          <p:nvPr/>
        </p:nvSpPr>
        <p:spPr bwMode="auto">
          <a:xfrm>
            <a:off x="5362320" y="2657872"/>
            <a:ext cx="2532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i="1">
                <a:solidFill>
                  <a:srgbClr val="000000"/>
                </a:solidFill>
                <a:latin typeface="微软雅黑" panose="020B0503020204020204" pitchFamily="34" charset="-122"/>
                <a:ea typeface="微软雅黑" panose="020B0503020204020204" pitchFamily="34" charset="-122"/>
              </a:rPr>
              <a:t>n</a:t>
            </a:r>
            <a:endParaRPr lang="en-US" altLang="zh-CN" sz="2400">
              <a:latin typeface="微软雅黑" panose="020B0503020204020204" pitchFamily="34" charset="-122"/>
              <a:ea typeface="微软雅黑" panose="020B0503020204020204" pitchFamily="34" charset="-122"/>
            </a:endParaRPr>
          </a:p>
        </p:txBody>
      </p:sp>
      <p:sp>
        <p:nvSpPr>
          <p:cNvPr id="4121" name="Rectangle 26"/>
          <p:cNvSpPr>
            <a:spLocks noChangeArrowheads="1"/>
          </p:cNvSpPr>
          <p:nvPr/>
        </p:nvSpPr>
        <p:spPr bwMode="auto">
          <a:xfrm>
            <a:off x="4182808" y="2330847"/>
            <a:ext cx="2532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i="1">
                <a:solidFill>
                  <a:srgbClr val="000000"/>
                </a:solidFill>
                <a:latin typeface="微软雅黑" panose="020B0503020204020204" pitchFamily="34" charset="-122"/>
                <a:ea typeface="微软雅黑" panose="020B0503020204020204" pitchFamily="34" charset="-122"/>
              </a:rPr>
              <a:t>n</a:t>
            </a:r>
            <a:endParaRPr lang="en-US" altLang="zh-CN" sz="2400">
              <a:latin typeface="微软雅黑" panose="020B0503020204020204" pitchFamily="34" charset="-122"/>
              <a:ea typeface="微软雅黑" panose="020B0503020204020204" pitchFamily="34" charset="-122"/>
            </a:endParaRPr>
          </a:p>
        </p:txBody>
      </p:sp>
      <p:sp>
        <p:nvSpPr>
          <p:cNvPr id="4122" name="AutoShape 27"/>
          <p:cNvSpPr>
            <a:spLocks/>
          </p:cNvSpPr>
          <p:nvPr/>
        </p:nvSpPr>
        <p:spPr bwMode="auto">
          <a:xfrm>
            <a:off x="5043233" y="2126059"/>
            <a:ext cx="179387" cy="900113"/>
          </a:xfrm>
          <a:prstGeom prst="leftBrace">
            <a:avLst>
              <a:gd name="adj1" fmla="val 4181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123" name="Text Box 28"/>
          <p:cNvSpPr txBox="1">
            <a:spLocks noChangeArrowheads="1"/>
          </p:cNvSpPr>
          <p:nvPr/>
        </p:nvSpPr>
        <p:spPr bwMode="auto">
          <a:xfrm>
            <a:off x="416228" y="996887"/>
            <a:ext cx="3701384" cy="590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defPPr>
              <a:defRPr lang="zh-CN"/>
            </a:defPPr>
            <a:lvl1pPr algn="ctr" defTabSz="914400" eaLnBrk="1" latinLnBrk="0" hangingPunct="1">
              <a:lnSpc>
                <a:spcPct val="90000"/>
              </a:lnSpc>
              <a:buNone/>
              <a:defRPr sz="36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dirty="0"/>
              <a:t>应用举例</a:t>
            </a:r>
            <a:r>
              <a:rPr lang="en-US" altLang="zh-CN" dirty="0"/>
              <a:t>—</a:t>
            </a:r>
            <a:r>
              <a:rPr lang="zh-CN" altLang="en-US" dirty="0"/>
              <a:t>递归</a:t>
            </a:r>
          </a:p>
        </p:txBody>
      </p:sp>
    </p:spTree>
    <p:extLst>
      <p:ext uri="{BB962C8B-B14F-4D97-AF65-F5344CB8AC3E}">
        <p14:creationId xmlns:p14="http://schemas.microsoft.com/office/powerpoint/2010/main" val="2604933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123"/>
                                        </p:tgtEl>
                                        <p:attrNameLst>
                                          <p:attrName>style.visibility</p:attrName>
                                        </p:attrNameLst>
                                      </p:cBhvr>
                                      <p:to>
                                        <p:strVal val="visible"/>
                                      </p:to>
                                    </p:set>
                                    <p:animEffect transition="in" filter="randombar(horizontal)">
                                      <p:cBhvr>
                                        <p:cTn id="7" dur="500"/>
                                        <p:tgtEl>
                                          <p:spTgt spid="41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ipe(left)">
                                      <p:cBhvr>
                                        <p:cTn id="12" dur="500"/>
                                        <p:tgtEl>
                                          <p:spTgt spid="4098"/>
                                        </p:tgtEl>
                                      </p:cBhvr>
                                    </p:animEffect>
                                  </p:childTnLst>
                                </p:cTn>
                              </p:par>
                              <p:par>
                                <p:cTn id="13" presetID="22" presetClass="entr" presetSubtype="8" fill="hold" grpId="0" nodeType="withEffect" nodePh="1">
                                  <p:stCondLst>
                                    <p:cond delay="0"/>
                                  </p:stCondLst>
                                  <p:endCondLst>
                                    <p:cond evt="begin" delay="0">
                                      <p:tn val="13"/>
                                    </p:cond>
                                  </p:endCondLst>
                                  <p:childTnLst>
                                    <p:set>
                                      <p:cBhvr>
                                        <p:cTn id="14" dur="1" fill="hold">
                                          <p:stCondLst>
                                            <p:cond delay="0"/>
                                          </p:stCondLst>
                                        </p:cTn>
                                        <p:tgtEl>
                                          <p:spTgt spid="4100"/>
                                        </p:tgtEl>
                                        <p:attrNameLst>
                                          <p:attrName>style.visibility</p:attrName>
                                        </p:attrNameLst>
                                      </p:cBhvr>
                                      <p:to>
                                        <p:strVal val="visible"/>
                                      </p:to>
                                    </p:set>
                                    <p:animEffect transition="in" filter="wipe(left)">
                                      <p:cBhvr>
                                        <p:cTn id="15" dur="500"/>
                                        <p:tgtEl>
                                          <p:spTgt spid="410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101"/>
                                        </p:tgtEl>
                                        <p:attrNameLst>
                                          <p:attrName>style.visibility</p:attrName>
                                        </p:attrNameLst>
                                      </p:cBhvr>
                                      <p:to>
                                        <p:strVal val="visible"/>
                                      </p:to>
                                    </p:set>
                                    <p:animEffect transition="in" filter="wipe(left)">
                                      <p:cBhvr>
                                        <p:cTn id="18" dur="500"/>
                                        <p:tgtEl>
                                          <p:spTgt spid="410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102"/>
                                        </p:tgtEl>
                                        <p:attrNameLst>
                                          <p:attrName>style.visibility</p:attrName>
                                        </p:attrNameLst>
                                      </p:cBhvr>
                                      <p:to>
                                        <p:strVal val="visible"/>
                                      </p:to>
                                    </p:set>
                                    <p:animEffect transition="in" filter="wipe(left)">
                                      <p:cBhvr>
                                        <p:cTn id="21" dur="500"/>
                                        <p:tgtEl>
                                          <p:spTgt spid="410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103"/>
                                        </p:tgtEl>
                                        <p:attrNameLst>
                                          <p:attrName>style.visibility</p:attrName>
                                        </p:attrNameLst>
                                      </p:cBhvr>
                                      <p:to>
                                        <p:strVal val="visible"/>
                                      </p:to>
                                    </p:set>
                                    <p:animEffect transition="in" filter="wipe(left)">
                                      <p:cBhvr>
                                        <p:cTn id="24" dur="500"/>
                                        <p:tgtEl>
                                          <p:spTgt spid="410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104"/>
                                        </p:tgtEl>
                                        <p:attrNameLst>
                                          <p:attrName>style.visibility</p:attrName>
                                        </p:attrNameLst>
                                      </p:cBhvr>
                                      <p:to>
                                        <p:strVal val="visible"/>
                                      </p:to>
                                    </p:set>
                                    <p:animEffect transition="in" filter="wipe(left)">
                                      <p:cBhvr>
                                        <p:cTn id="27" dur="500"/>
                                        <p:tgtEl>
                                          <p:spTgt spid="410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105"/>
                                        </p:tgtEl>
                                        <p:attrNameLst>
                                          <p:attrName>style.visibility</p:attrName>
                                        </p:attrNameLst>
                                      </p:cBhvr>
                                      <p:to>
                                        <p:strVal val="visible"/>
                                      </p:to>
                                    </p:set>
                                    <p:animEffect transition="in" filter="wipe(left)">
                                      <p:cBhvr>
                                        <p:cTn id="30" dur="500"/>
                                        <p:tgtEl>
                                          <p:spTgt spid="410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106"/>
                                        </p:tgtEl>
                                        <p:attrNameLst>
                                          <p:attrName>style.visibility</p:attrName>
                                        </p:attrNameLst>
                                      </p:cBhvr>
                                      <p:to>
                                        <p:strVal val="visible"/>
                                      </p:to>
                                    </p:set>
                                    <p:animEffect transition="in" filter="wipe(left)">
                                      <p:cBhvr>
                                        <p:cTn id="33" dur="500"/>
                                        <p:tgtEl>
                                          <p:spTgt spid="410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107"/>
                                        </p:tgtEl>
                                        <p:attrNameLst>
                                          <p:attrName>style.visibility</p:attrName>
                                        </p:attrNameLst>
                                      </p:cBhvr>
                                      <p:to>
                                        <p:strVal val="visible"/>
                                      </p:to>
                                    </p:set>
                                    <p:animEffect transition="in" filter="wipe(left)">
                                      <p:cBhvr>
                                        <p:cTn id="36" dur="500"/>
                                        <p:tgtEl>
                                          <p:spTgt spid="410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108"/>
                                        </p:tgtEl>
                                        <p:attrNameLst>
                                          <p:attrName>style.visibility</p:attrName>
                                        </p:attrNameLst>
                                      </p:cBhvr>
                                      <p:to>
                                        <p:strVal val="visible"/>
                                      </p:to>
                                    </p:set>
                                    <p:animEffect transition="in" filter="wipe(left)">
                                      <p:cBhvr>
                                        <p:cTn id="39" dur="500"/>
                                        <p:tgtEl>
                                          <p:spTgt spid="410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109"/>
                                        </p:tgtEl>
                                        <p:attrNameLst>
                                          <p:attrName>style.visibility</p:attrName>
                                        </p:attrNameLst>
                                      </p:cBhvr>
                                      <p:to>
                                        <p:strVal val="visible"/>
                                      </p:to>
                                    </p:set>
                                    <p:animEffect transition="in" filter="wipe(left)">
                                      <p:cBhvr>
                                        <p:cTn id="42" dur="500"/>
                                        <p:tgtEl>
                                          <p:spTgt spid="410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110"/>
                                        </p:tgtEl>
                                        <p:attrNameLst>
                                          <p:attrName>style.visibility</p:attrName>
                                        </p:attrNameLst>
                                      </p:cBhvr>
                                      <p:to>
                                        <p:strVal val="visible"/>
                                      </p:to>
                                    </p:set>
                                    <p:animEffect transition="in" filter="wipe(left)">
                                      <p:cBhvr>
                                        <p:cTn id="45" dur="500"/>
                                        <p:tgtEl>
                                          <p:spTgt spid="411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111"/>
                                        </p:tgtEl>
                                        <p:attrNameLst>
                                          <p:attrName>style.visibility</p:attrName>
                                        </p:attrNameLst>
                                      </p:cBhvr>
                                      <p:to>
                                        <p:strVal val="visible"/>
                                      </p:to>
                                    </p:set>
                                    <p:animEffect transition="in" filter="wipe(left)">
                                      <p:cBhvr>
                                        <p:cTn id="48" dur="500"/>
                                        <p:tgtEl>
                                          <p:spTgt spid="411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112"/>
                                        </p:tgtEl>
                                        <p:attrNameLst>
                                          <p:attrName>style.visibility</p:attrName>
                                        </p:attrNameLst>
                                      </p:cBhvr>
                                      <p:to>
                                        <p:strVal val="visible"/>
                                      </p:to>
                                    </p:set>
                                    <p:animEffect transition="in" filter="wipe(left)">
                                      <p:cBhvr>
                                        <p:cTn id="51" dur="500"/>
                                        <p:tgtEl>
                                          <p:spTgt spid="4112"/>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113"/>
                                        </p:tgtEl>
                                        <p:attrNameLst>
                                          <p:attrName>style.visibility</p:attrName>
                                        </p:attrNameLst>
                                      </p:cBhvr>
                                      <p:to>
                                        <p:strVal val="visible"/>
                                      </p:to>
                                    </p:set>
                                    <p:animEffect transition="in" filter="wipe(left)">
                                      <p:cBhvr>
                                        <p:cTn id="54" dur="500"/>
                                        <p:tgtEl>
                                          <p:spTgt spid="411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114"/>
                                        </p:tgtEl>
                                        <p:attrNameLst>
                                          <p:attrName>style.visibility</p:attrName>
                                        </p:attrNameLst>
                                      </p:cBhvr>
                                      <p:to>
                                        <p:strVal val="visible"/>
                                      </p:to>
                                    </p:set>
                                    <p:animEffect transition="in" filter="wipe(left)">
                                      <p:cBhvr>
                                        <p:cTn id="57" dur="500"/>
                                        <p:tgtEl>
                                          <p:spTgt spid="411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115"/>
                                        </p:tgtEl>
                                        <p:attrNameLst>
                                          <p:attrName>style.visibility</p:attrName>
                                        </p:attrNameLst>
                                      </p:cBhvr>
                                      <p:to>
                                        <p:strVal val="visible"/>
                                      </p:to>
                                    </p:set>
                                    <p:animEffect transition="in" filter="wipe(left)">
                                      <p:cBhvr>
                                        <p:cTn id="60" dur="500"/>
                                        <p:tgtEl>
                                          <p:spTgt spid="411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116"/>
                                        </p:tgtEl>
                                        <p:attrNameLst>
                                          <p:attrName>style.visibility</p:attrName>
                                        </p:attrNameLst>
                                      </p:cBhvr>
                                      <p:to>
                                        <p:strVal val="visible"/>
                                      </p:to>
                                    </p:set>
                                    <p:animEffect transition="in" filter="wipe(left)">
                                      <p:cBhvr>
                                        <p:cTn id="63" dur="500"/>
                                        <p:tgtEl>
                                          <p:spTgt spid="41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117"/>
                                        </p:tgtEl>
                                        <p:attrNameLst>
                                          <p:attrName>style.visibility</p:attrName>
                                        </p:attrNameLst>
                                      </p:cBhvr>
                                      <p:to>
                                        <p:strVal val="visible"/>
                                      </p:to>
                                    </p:set>
                                    <p:animEffect transition="in" filter="wipe(left)">
                                      <p:cBhvr>
                                        <p:cTn id="66" dur="500"/>
                                        <p:tgtEl>
                                          <p:spTgt spid="4117"/>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118"/>
                                        </p:tgtEl>
                                        <p:attrNameLst>
                                          <p:attrName>style.visibility</p:attrName>
                                        </p:attrNameLst>
                                      </p:cBhvr>
                                      <p:to>
                                        <p:strVal val="visible"/>
                                      </p:to>
                                    </p:set>
                                    <p:animEffect transition="in" filter="wipe(left)">
                                      <p:cBhvr>
                                        <p:cTn id="69" dur="500"/>
                                        <p:tgtEl>
                                          <p:spTgt spid="411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119"/>
                                        </p:tgtEl>
                                        <p:attrNameLst>
                                          <p:attrName>style.visibility</p:attrName>
                                        </p:attrNameLst>
                                      </p:cBhvr>
                                      <p:to>
                                        <p:strVal val="visible"/>
                                      </p:to>
                                    </p:set>
                                    <p:animEffect transition="in" filter="wipe(left)">
                                      <p:cBhvr>
                                        <p:cTn id="72" dur="500"/>
                                        <p:tgtEl>
                                          <p:spTgt spid="4119"/>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120"/>
                                        </p:tgtEl>
                                        <p:attrNameLst>
                                          <p:attrName>style.visibility</p:attrName>
                                        </p:attrNameLst>
                                      </p:cBhvr>
                                      <p:to>
                                        <p:strVal val="visible"/>
                                      </p:to>
                                    </p:set>
                                    <p:animEffect transition="in" filter="wipe(left)">
                                      <p:cBhvr>
                                        <p:cTn id="75" dur="500"/>
                                        <p:tgtEl>
                                          <p:spTgt spid="4120"/>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121"/>
                                        </p:tgtEl>
                                        <p:attrNameLst>
                                          <p:attrName>style.visibility</p:attrName>
                                        </p:attrNameLst>
                                      </p:cBhvr>
                                      <p:to>
                                        <p:strVal val="visible"/>
                                      </p:to>
                                    </p:set>
                                    <p:animEffect transition="in" filter="wipe(left)">
                                      <p:cBhvr>
                                        <p:cTn id="78" dur="500"/>
                                        <p:tgtEl>
                                          <p:spTgt spid="4121"/>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122"/>
                                        </p:tgtEl>
                                        <p:attrNameLst>
                                          <p:attrName>style.visibility</p:attrName>
                                        </p:attrNameLst>
                                      </p:cBhvr>
                                      <p:to>
                                        <p:strVal val="visible"/>
                                      </p:to>
                                    </p:set>
                                    <p:animEffect transition="in" filter="wipe(left)">
                                      <p:cBhvr>
                                        <p:cTn id="81" dur="500"/>
                                        <p:tgtEl>
                                          <p:spTgt spid="4122"/>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258051"/>
                                        </p:tgtEl>
                                        <p:attrNameLst>
                                          <p:attrName>style.visibility</p:attrName>
                                        </p:attrNameLst>
                                      </p:cBhvr>
                                      <p:to>
                                        <p:strVal val="visible"/>
                                      </p:to>
                                    </p:set>
                                    <p:animEffect transition="in" filter="dissolve">
                                      <p:cBhvr>
                                        <p:cTn id="86" dur="500"/>
                                        <p:tgtEl>
                                          <p:spTgt spid="25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258051" grpId="0" animBg="1" autoUpdateAnimBg="0"/>
      <p:bldP spid="4100" grpId="0"/>
      <p:bldP spid="4101" grpId="0"/>
      <p:bldP spid="4102" grpId="0"/>
      <p:bldP spid="4103" grpId="0"/>
      <p:bldP spid="4104" grpId="0"/>
      <p:bldP spid="4105" grpId="0"/>
      <p:bldP spid="4106" grpId="0"/>
      <p:bldP spid="4107" grpId="0"/>
      <p:bldP spid="4108" grpId="0"/>
      <p:bldP spid="4109" grpId="0"/>
      <p:bldP spid="4110" grpId="0"/>
      <p:bldP spid="4111" grpId="0"/>
      <p:bldP spid="4112" grpId="0"/>
      <p:bldP spid="4113" grpId="0"/>
      <p:bldP spid="4114" grpId="0"/>
      <p:bldP spid="4115" grpId="0"/>
      <p:bldP spid="4116" grpId="0"/>
      <p:bldP spid="4117" grpId="0"/>
      <p:bldP spid="4118" grpId="0"/>
      <p:bldP spid="4119" grpId="0"/>
      <p:bldP spid="4120" grpId="0"/>
      <p:bldP spid="4121" grpId="0"/>
      <p:bldP spid="4122" grpId="0" animBg="1"/>
      <p:bldP spid="41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8600" y="2743200"/>
            <a:ext cx="3114955" cy="7078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en-US" altLang="zh-CN" sz="4000" dirty="0" smtClean="0">
                <a:latin typeface="微软雅黑" panose="020B0503020204020204" pitchFamily="34" charset="-122"/>
                <a:ea typeface="微软雅黑" panose="020B0503020204020204" pitchFamily="34" charset="-122"/>
              </a:rPr>
              <a:t>3.1 </a:t>
            </a:r>
            <a:r>
              <a:rPr lang="zh-CN" altLang="en-US" sz="4000" dirty="0" smtClean="0">
                <a:latin typeface="微软雅黑" panose="020B0503020204020204" pitchFamily="34" charset="-122"/>
                <a:ea typeface="微软雅黑" panose="020B0503020204020204" pitchFamily="34" charset="-122"/>
              </a:rPr>
              <a:t>项目指引</a:t>
            </a:r>
            <a:endParaRPr lang="zh-CN" altLang="en-US" sz="4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1295400" y="4049117"/>
            <a:ext cx="2236788" cy="584200"/>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200">
                <a:latin typeface="微软雅黑" panose="020B0503020204020204" pitchFamily="34" charset="-122"/>
                <a:ea typeface="微软雅黑" panose="020B0503020204020204" pitchFamily="34" charset="-122"/>
              </a:rPr>
              <a:t>求解过程！</a:t>
            </a:r>
          </a:p>
        </p:txBody>
      </p:sp>
      <p:sp>
        <p:nvSpPr>
          <p:cNvPr id="29" name="Text Box 2"/>
          <p:cNvSpPr txBox="1">
            <a:spLocks noChangeArrowheads="1"/>
          </p:cNvSpPr>
          <p:nvPr/>
        </p:nvSpPr>
        <p:spPr bwMode="auto">
          <a:xfrm>
            <a:off x="4098670" y="1088231"/>
            <a:ext cx="3059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dirty="0">
                <a:latin typeface="微软雅黑" panose="020B0503020204020204" pitchFamily="34" charset="-122"/>
                <a:ea typeface="微软雅黑" panose="020B0503020204020204" pitchFamily="34" charset="-122"/>
              </a:rPr>
              <a:t>例</a:t>
            </a:r>
            <a:r>
              <a:rPr kumimoji="1" lang="en-US" altLang="zh-CN" dirty="0">
                <a:latin typeface="微软雅黑" panose="020B0503020204020204" pitchFamily="34" charset="-122"/>
                <a:ea typeface="微软雅黑" panose="020B0503020204020204" pitchFamily="34" charset="-122"/>
              </a:rPr>
              <a:t>1  </a:t>
            </a:r>
            <a:r>
              <a:rPr kumimoji="1" lang="zh-CN" altLang="en-US" dirty="0">
                <a:latin typeface="微软雅黑" panose="020B0503020204020204" pitchFamily="34" charset="-122"/>
                <a:ea typeface="微软雅黑" panose="020B0503020204020204" pitchFamily="34" charset="-122"/>
              </a:rPr>
              <a:t>阶乘函数</a:t>
            </a:r>
          </a:p>
        </p:txBody>
      </p:sp>
      <p:sp>
        <p:nvSpPr>
          <p:cNvPr id="30" name="Text Box 3"/>
          <p:cNvSpPr txBox="1">
            <a:spLocks noChangeArrowheads="1"/>
          </p:cNvSpPr>
          <p:nvPr/>
        </p:nvSpPr>
        <p:spPr bwMode="auto">
          <a:xfrm>
            <a:off x="4309445" y="3421459"/>
            <a:ext cx="6443662" cy="2550716"/>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defRPr sz="1600">
                <a:solidFill>
                  <a:srgbClr val="010000"/>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sz="2400" dirty="0"/>
              <a:t>递归算法</a:t>
            </a:r>
          </a:p>
          <a:p>
            <a:r>
              <a:rPr lang="en-US" altLang="zh-CN" sz="2400" dirty="0" err="1"/>
              <a:t>int</a:t>
            </a:r>
            <a:r>
              <a:rPr lang="en-US" altLang="zh-CN" sz="2400" dirty="0"/>
              <a:t> fact  ( </a:t>
            </a:r>
            <a:r>
              <a:rPr lang="en-US" altLang="zh-CN" sz="2400" dirty="0" err="1"/>
              <a:t>int</a:t>
            </a:r>
            <a:r>
              <a:rPr lang="en-US" altLang="zh-CN" sz="2400" dirty="0"/>
              <a:t> n )</a:t>
            </a:r>
          </a:p>
          <a:p>
            <a:r>
              <a:rPr lang="en-US" altLang="zh-CN" sz="2400" dirty="0"/>
              <a:t>{</a:t>
            </a:r>
          </a:p>
          <a:p>
            <a:r>
              <a:rPr lang="en-US" altLang="zh-CN" sz="2400" dirty="0"/>
              <a:t>    if ( n == 0 ) return 1;</a:t>
            </a:r>
          </a:p>
          <a:p>
            <a:r>
              <a:rPr lang="en-US" altLang="zh-CN" sz="2400" dirty="0"/>
              <a:t>    else return  n * fact (n-1);</a:t>
            </a:r>
          </a:p>
          <a:p>
            <a:r>
              <a:rPr lang="en-US" altLang="zh-CN" sz="2400" dirty="0"/>
              <a:t>}</a:t>
            </a:r>
          </a:p>
        </p:txBody>
      </p:sp>
      <p:sp>
        <p:nvSpPr>
          <p:cNvPr id="31" name="AutoShape 5"/>
          <p:cNvSpPr>
            <a:spLocks noChangeAspect="1" noChangeArrowheads="1" noTextEdit="1"/>
          </p:cNvSpPr>
          <p:nvPr/>
        </p:nvSpPr>
        <p:spPr bwMode="auto">
          <a:xfrm>
            <a:off x="4098670" y="1946672"/>
            <a:ext cx="6477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Rectangle 6"/>
          <p:cNvSpPr>
            <a:spLocks noChangeArrowheads="1"/>
          </p:cNvSpPr>
          <p:nvPr/>
        </p:nvSpPr>
        <p:spPr bwMode="auto">
          <a:xfrm>
            <a:off x="6672008" y="2611834"/>
            <a:ext cx="17953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p:txBody>
      </p:sp>
      <p:sp>
        <p:nvSpPr>
          <p:cNvPr id="33" name="Rectangle 7"/>
          <p:cNvSpPr>
            <a:spLocks noChangeArrowheads="1"/>
          </p:cNvSpPr>
          <p:nvPr/>
        </p:nvSpPr>
        <p:spPr bwMode="auto">
          <a:xfrm>
            <a:off x="5735383" y="2611834"/>
            <a:ext cx="1875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dirty="0">
                <a:solidFill>
                  <a:srgbClr val="000000"/>
                </a:solidFill>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34" name="Rectangle 8"/>
          <p:cNvSpPr>
            <a:spLocks noChangeArrowheads="1"/>
          </p:cNvSpPr>
          <p:nvPr/>
        </p:nvSpPr>
        <p:spPr bwMode="auto">
          <a:xfrm>
            <a:off x="4651120" y="2284809"/>
            <a:ext cx="3125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p:txBody>
      </p:sp>
      <p:sp>
        <p:nvSpPr>
          <p:cNvPr id="35" name="Rectangle 9"/>
          <p:cNvSpPr>
            <a:spLocks noChangeArrowheads="1"/>
          </p:cNvSpPr>
          <p:nvPr/>
        </p:nvSpPr>
        <p:spPr bwMode="auto">
          <a:xfrm>
            <a:off x="9872408" y="2672159"/>
            <a:ext cx="412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200">
                <a:solidFill>
                  <a:srgbClr val="000000"/>
                </a:solidFill>
                <a:latin typeface="微软雅黑" panose="020B0503020204020204" pitchFamily="34" charset="-122"/>
                <a:ea typeface="微软雅黑" panose="020B0503020204020204" pitchFamily="34" charset="-122"/>
              </a:rPr>
              <a:t>时</a:t>
            </a:r>
            <a:endParaRPr lang="zh-CN" altLang="en-US" sz="2400">
              <a:latin typeface="微软雅黑" panose="020B0503020204020204" pitchFamily="34" charset="-122"/>
              <a:ea typeface="微软雅黑" panose="020B0503020204020204" pitchFamily="34" charset="-122"/>
            </a:endParaRPr>
          </a:p>
        </p:txBody>
      </p:sp>
      <p:sp>
        <p:nvSpPr>
          <p:cNvPr id="36" name="Rectangle 10"/>
          <p:cNvSpPr>
            <a:spLocks noChangeArrowheads="1"/>
          </p:cNvSpPr>
          <p:nvPr/>
        </p:nvSpPr>
        <p:spPr bwMode="auto">
          <a:xfrm>
            <a:off x="8234108" y="2672159"/>
            <a:ext cx="412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200">
                <a:solidFill>
                  <a:srgbClr val="000000"/>
                </a:solidFill>
                <a:latin typeface="微软雅黑" panose="020B0503020204020204" pitchFamily="34" charset="-122"/>
                <a:ea typeface="微软雅黑" panose="020B0503020204020204" pitchFamily="34" charset="-122"/>
              </a:rPr>
              <a:t>当</a:t>
            </a:r>
            <a:endParaRPr lang="zh-CN" altLang="en-US" sz="2400">
              <a:latin typeface="微软雅黑" panose="020B0503020204020204" pitchFamily="34" charset="-122"/>
              <a:ea typeface="微软雅黑" panose="020B0503020204020204" pitchFamily="34" charset="-122"/>
            </a:endParaRPr>
          </a:p>
        </p:txBody>
      </p:sp>
      <p:sp>
        <p:nvSpPr>
          <p:cNvPr id="37" name="Rectangle 11"/>
          <p:cNvSpPr>
            <a:spLocks noChangeArrowheads="1"/>
          </p:cNvSpPr>
          <p:nvPr/>
        </p:nvSpPr>
        <p:spPr bwMode="auto">
          <a:xfrm>
            <a:off x="9881933" y="2057797"/>
            <a:ext cx="412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200">
                <a:solidFill>
                  <a:srgbClr val="000000"/>
                </a:solidFill>
                <a:latin typeface="微软雅黑" panose="020B0503020204020204" pitchFamily="34" charset="-122"/>
                <a:ea typeface="微软雅黑" panose="020B0503020204020204" pitchFamily="34" charset="-122"/>
              </a:rPr>
              <a:t>时</a:t>
            </a:r>
            <a:endParaRPr lang="zh-CN" altLang="en-US" sz="2400">
              <a:latin typeface="微软雅黑" panose="020B0503020204020204" pitchFamily="34" charset="-122"/>
              <a:ea typeface="微软雅黑" panose="020B0503020204020204" pitchFamily="34" charset="-122"/>
            </a:endParaRPr>
          </a:p>
        </p:txBody>
      </p:sp>
      <p:sp>
        <p:nvSpPr>
          <p:cNvPr id="38" name="Rectangle 12"/>
          <p:cNvSpPr>
            <a:spLocks noChangeArrowheads="1"/>
          </p:cNvSpPr>
          <p:nvPr/>
        </p:nvSpPr>
        <p:spPr bwMode="auto">
          <a:xfrm>
            <a:off x="8181720" y="2057797"/>
            <a:ext cx="412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200">
                <a:solidFill>
                  <a:srgbClr val="000000"/>
                </a:solidFill>
                <a:latin typeface="微软雅黑" panose="020B0503020204020204" pitchFamily="34" charset="-122"/>
                <a:ea typeface="微软雅黑" panose="020B0503020204020204" pitchFamily="34" charset="-122"/>
              </a:rPr>
              <a:t>当</a:t>
            </a:r>
            <a:endParaRPr lang="zh-CN" altLang="en-US" sz="2400">
              <a:latin typeface="微软雅黑" panose="020B0503020204020204" pitchFamily="34" charset="-122"/>
              <a:ea typeface="微软雅黑" panose="020B0503020204020204" pitchFamily="34" charset="-122"/>
            </a:endParaRPr>
          </a:p>
        </p:txBody>
      </p:sp>
      <p:sp>
        <p:nvSpPr>
          <p:cNvPr id="39" name="Rectangle 13"/>
          <p:cNvSpPr>
            <a:spLocks noChangeArrowheads="1"/>
          </p:cNvSpPr>
          <p:nvPr/>
        </p:nvSpPr>
        <p:spPr bwMode="auto">
          <a:xfrm>
            <a:off x="9812083" y="2657872"/>
            <a:ext cx="1218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 </a:t>
            </a:r>
            <a:endParaRPr lang="en-US" altLang="zh-CN" sz="2400">
              <a:latin typeface="微软雅黑" panose="020B0503020204020204" pitchFamily="34" charset="-122"/>
              <a:ea typeface="微软雅黑" panose="020B0503020204020204" pitchFamily="34" charset="-122"/>
            </a:endParaRPr>
          </a:p>
        </p:txBody>
      </p:sp>
      <p:sp>
        <p:nvSpPr>
          <p:cNvPr id="40" name="Rectangle 14"/>
          <p:cNvSpPr>
            <a:spLocks noChangeArrowheads="1"/>
          </p:cNvSpPr>
          <p:nvPr/>
        </p:nvSpPr>
        <p:spPr bwMode="auto">
          <a:xfrm>
            <a:off x="8702420" y="2657872"/>
            <a:ext cx="1218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 </a:t>
            </a:r>
            <a:endParaRPr lang="en-US" altLang="zh-CN" sz="2400">
              <a:latin typeface="微软雅黑" panose="020B0503020204020204" pitchFamily="34" charset="-122"/>
              <a:ea typeface="微软雅黑" panose="020B0503020204020204" pitchFamily="34" charset="-122"/>
            </a:endParaRPr>
          </a:p>
        </p:txBody>
      </p:sp>
      <p:sp>
        <p:nvSpPr>
          <p:cNvPr id="41" name="Rectangle 15"/>
          <p:cNvSpPr>
            <a:spLocks noChangeArrowheads="1"/>
          </p:cNvSpPr>
          <p:nvPr/>
        </p:nvSpPr>
        <p:spPr bwMode="auto">
          <a:xfrm>
            <a:off x="7245095" y="2657872"/>
            <a:ext cx="2660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p:txBody>
      </p:sp>
      <p:sp>
        <p:nvSpPr>
          <p:cNvPr id="42" name="Rectangle 16"/>
          <p:cNvSpPr>
            <a:spLocks noChangeArrowheads="1"/>
          </p:cNvSpPr>
          <p:nvPr/>
        </p:nvSpPr>
        <p:spPr bwMode="auto">
          <a:xfrm>
            <a:off x="7010145" y="2657872"/>
            <a:ext cx="240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1</a:t>
            </a:r>
            <a:endParaRPr lang="en-US" altLang="zh-CN" sz="2400">
              <a:latin typeface="微软雅黑" panose="020B0503020204020204" pitchFamily="34" charset="-122"/>
              <a:ea typeface="微软雅黑" panose="020B0503020204020204" pitchFamily="34" charset="-122"/>
            </a:endParaRPr>
          </a:p>
        </p:txBody>
      </p:sp>
      <p:sp>
        <p:nvSpPr>
          <p:cNvPr id="43" name="Rectangle 17"/>
          <p:cNvSpPr>
            <a:spLocks noChangeArrowheads="1"/>
          </p:cNvSpPr>
          <p:nvPr/>
        </p:nvSpPr>
        <p:spPr bwMode="auto">
          <a:xfrm>
            <a:off x="6073520" y="2657872"/>
            <a:ext cx="13785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p:txBody>
      </p:sp>
      <p:sp>
        <p:nvSpPr>
          <p:cNvPr id="44" name="Rectangle 18"/>
          <p:cNvSpPr>
            <a:spLocks noChangeArrowheads="1"/>
          </p:cNvSpPr>
          <p:nvPr/>
        </p:nvSpPr>
        <p:spPr bwMode="auto">
          <a:xfrm>
            <a:off x="9864470" y="2043509"/>
            <a:ext cx="1218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 </a:t>
            </a:r>
            <a:endParaRPr lang="en-US" altLang="zh-CN" sz="2400">
              <a:latin typeface="微软雅黑" panose="020B0503020204020204" pitchFamily="34" charset="-122"/>
              <a:ea typeface="微软雅黑" panose="020B0503020204020204" pitchFamily="34" charset="-122"/>
            </a:endParaRPr>
          </a:p>
        </p:txBody>
      </p:sp>
      <p:sp>
        <p:nvSpPr>
          <p:cNvPr id="45" name="Rectangle 19"/>
          <p:cNvSpPr>
            <a:spLocks noChangeArrowheads="1"/>
          </p:cNvSpPr>
          <p:nvPr/>
        </p:nvSpPr>
        <p:spPr bwMode="auto">
          <a:xfrm>
            <a:off x="8650033" y="2043509"/>
            <a:ext cx="1218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 </a:t>
            </a:r>
            <a:endParaRPr lang="en-US" altLang="zh-CN" sz="2400">
              <a:latin typeface="微软雅黑" panose="020B0503020204020204" pitchFamily="34" charset="-122"/>
              <a:ea typeface="微软雅黑" panose="020B0503020204020204" pitchFamily="34" charset="-122"/>
            </a:endParaRPr>
          </a:p>
        </p:txBody>
      </p:sp>
      <p:sp>
        <p:nvSpPr>
          <p:cNvPr id="46" name="Rectangle 20"/>
          <p:cNvSpPr>
            <a:spLocks noChangeArrowheads="1"/>
          </p:cNvSpPr>
          <p:nvPr/>
        </p:nvSpPr>
        <p:spPr bwMode="auto">
          <a:xfrm>
            <a:off x="6341808" y="2043509"/>
            <a:ext cx="240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1</a:t>
            </a:r>
            <a:endParaRPr lang="en-US" altLang="zh-CN" sz="2400">
              <a:latin typeface="微软雅黑" panose="020B0503020204020204" pitchFamily="34" charset="-122"/>
              <a:ea typeface="微软雅黑" panose="020B0503020204020204" pitchFamily="34" charset="-122"/>
            </a:endParaRPr>
          </a:p>
        </p:txBody>
      </p:sp>
      <p:sp>
        <p:nvSpPr>
          <p:cNvPr id="47" name="Rectangle 21"/>
          <p:cNvSpPr>
            <a:spLocks noChangeArrowheads="1"/>
          </p:cNvSpPr>
          <p:nvPr/>
        </p:nvSpPr>
        <p:spPr bwMode="auto">
          <a:xfrm>
            <a:off x="4451095" y="2330847"/>
            <a:ext cx="12824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p:txBody>
      </p:sp>
      <p:sp>
        <p:nvSpPr>
          <p:cNvPr id="48" name="Rectangle 22"/>
          <p:cNvSpPr>
            <a:spLocks noChangeArrowheads="1"/>
          </p:cNvSpPr>
          <p:nvPr/>
        </p:nvSpPr>
        <p:spPr bwMode="auto">
          <a:xfrm>
            <a:off x="8832595" y="2657872"/>
            <a:ext cx="846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i="1" dirty="0">
                <a:solidFill>
                  <a:srgbClr val="000000"/>
                </a:solidFill>
                <a:latin typeface="微软雅黑" panose="020B0503020204020204" pitchFamily="34" charset="-122"/>
                <a:ea typeface="微软雅黑" panose="020B0503020204020204" pitchFamily="34" charset="-122"/>
              </a:rPr>
              <a:t>n</a:t>
            </a:r>
            <a:r>
              <a:rPr lang="en-US" altLang="zh-CN" sz="3200" dirty="0">
                <a:solidFill>
                  <a:srgbClr val="000000"/>
                </a:solidFill>
                <a:latin typeface="微软雅黑" panose="020B0503020204020204" pitchFamily="34" charset="-122"/>
                <a:ea typeface="微软雅黑" panose="020B0503020204020204" pitchFamily="34" charset="-122"/>
              </a:rPr>
              <a:t>≥1</a:t>
            </a:r>
            <a:endParaRPr lang="en-US" altLang="zh-CN" sz="2400" dirty="0">
              <a:latin typeface="微软雅黑" panose="020B0503020204020204" pitchFamily="34" charset="-122"/>
              <a:ea typeface="微软雅黑" panose="020B0503020204020204" pitchFamily="34" charset="-122"/>
            </a:endParaRPr>
          </a:p>
        </p:txBody>
      </p:sp>
      <p:sp>
        <p:nvSpPr>
          <p:cNvPr id="49" name="Rectangle 23"/>
          <p:cNvSpPr>
            <a:spLocks noChangeArrowheads="1"/>
          </p:cNvSpPr>
          <p:nvPr/>
        </p:nvSpPr>
        <p:spPr bwMode="auto">
          <a:xfrm>
            <a:off x="8780208" y="2043509"/>
            <a:ext cx="8985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i="1">
                <a:solidFill>
                  <a:srgbClr val="000000"/>
                </a:solidFill>
                <a:latin typeface="微软雅黑" panose="020B0503020204020204" pitchFamily="34" charset="-122"/>
                <a:ea typeface="微软雅黑" panose="020B0503020204020204" pitchFamily="34" charset="-122"/>
              </a:rPr>
              <a:t>n</a:t>
            </a:r>
            <a:r>
              <a:rPr lang="zh-CN" altLang="en-US" sz="3200">
                <a:solidFill>
                  <a:srgbClr val="000000"/>
                </a:solidFill>
                <a:latin typeface="微软雅黑" panose="020B0503020204020204" pitchFamily="34" charset="-122"/>
                <a:ea typeface="微软雅黑" panose="020B0503020204020204" pitchFamily="34" charset="-122"/>
              </a:rPr>
              <a:t>＝</a:t>
            </a:r>
            <a:r>
              <a:rPr lang="en-US" altLang="zh-CN" sz="3200">
                <a:solidFill>
                  <a:srgbClr val="000000"/>
                </a:solidFill>
                <a:latin typeface="微软雅黑" panose="020B0503020204020204" pitchFamily="34" charset="-122"/>
                <a:ea typeface="微软雅黑" panose="020B0503020204020204" pitchFamily="34" charset="-122"/>
              </a:rPr>
              <a:t>0</a:t>
            </a:r>
            <a:endParaRPr lang="en-US" altLang="zh-CN" sz="2400">
              <a:latin typeface="微软雅黑" panose="020B0503020204020204" pitchFamily="34" charset="-122"/>
              <a:ea typeface="微软雅黑" panose="020B0503020204020204" pitchFamily="34" charset="-122"/>
            </a:endParaRPr>
          </a:p>
        </p:txBody>
      </p:sp>
      <p:sp>
        <p:nvSpPr>
          <p:cNvPr id="50" name="Rectangle 24"/>
          <p:cNvSpPr>
            <a:spLocks noChangeArrowheads="1"/>
          </p:cNvSpPr>
          <p:nvPr/>
        </p:nvSpPr>
        <p:spPr bwMode="auto">
          <a:xfrm>
            <a:off x="6273545" y="2657872"/>
            <a:ext cx="2532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i="1">
                <a:solidFill>
                  <a:srgbClr val="000000"/>
                </a:solidFill>
                <a:latin typeface="微软雅黑" panose="020B0503020204020204" pitchFamily="34" charset="-122"/>
                <a:ea typeface="微软雅黑" panose="020B0503020204020204" pitchFamily="34" charset="-122"/>
              </a:rPr>
              <a:t>n</a:t>
            </a:r>
            <a:endParaRPr lang="en-US" altLang="zh-CN" sz="2400">
              <a:latin typeface="微软雅黑" panose="020B0503020204020204" pitchFamily="34" charset="-122"/>
              <a:ea typeface="微软雅黑" panose="020B0503020204020204" pitchFamily="34" charset="-122"/>
            </a:endParaRPr>
          </a:p>
        </p:txBody>
      </p:sp>
      <p:sp>
        <p:nvSpPr>
          <p:cNvPr id="51" name="Rectangle 25"/>
          <p:cNvSpPr>
            <a:spLocks noChangeArrowheads="1"/>
          </p:cNvSpPr>
          <p:nvPr/>
        </p:nvSpPr>
        <p:spPr bwMode="auto">
          <a:xfrm>
            <a:off x="5362320" y="2657872"/>
            <a:ext cx="2532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i="1">
                <a:solidFill>
                  <a:srgbClr val="000000"/>
                </a:solidFill>
                <a:latin typeface="微软雅黑" panose="020B0503020204020204" pitchFamily="34" charset="-122"/>
                <a:ea typeface="微软雅黑" panose="020B0503020204020204" pitchFamily="34" charset="-122"/>
              </a:rPr>
              <a:t>n</a:t>
            </a:r>
            <a:endParaRPr lang="en-US" altLang="zh-CN" sz="2400">
              <a:latin typeface="微软雅黑" panose="020B0503020204020204" pitchFamily="34" charset="-122"/>
              <a:ea typeface="微软雅黑" panose="020B0503020204020204" pitchFamily="34" charset="-122"/>
            </a:endParaRPr>
          </a:p>
        </p:txBody>
      </p:sp>
      <p:sp>
        <p:nvSpPr>
          <p:cNvPr id="52" name="Rectangle 26"/>
          <p:cNvSpPr>
            <a:spLocks noChangeArrowheads="1"/>
          </p:cNvSpPr>
          <p:nvPr/>
        </p:nvSpPr>
        <p:spPr bwMode="auto">
          <a:xfrm>
            <a:off x="4182808" y="2330847"/>
            <a:ext cx="2532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i="1">
                <a:solidFill>
                  <a:srgbClr val="000000"/>
                </a:solidFill>
                <a:latin typeface="微软雅黑" panose="020B0503020204020204" pitchFamily="34" charset="-122"/>
                <a:ea typeface="微软雅黑" panose="020B0503020204020204" pitchFamily="34" charset="-122"/>
              </a:rPr>
              <a:t>n</a:t>
            </a:r>
            <a:endParaRPr lang="en-US" altLang="zh-CN" sz="2400">
              <a:latin typeface="微软雅黑" panose="020B0503020204020204" pitchFamily="34" charset="-122"/>
              <a:ea typeface="微软雅黑" panose="020B0503020204020204" pitchFamily="34" charset="-122"/>
            </a:endParaRPr>
          </a:p>
        </p:txBody>
      </p:sp>
      <p:sp>
        <p:nvSpPr>
          <p:cNvPr id="53" name="AutoShape 27"/>
          <p:cNvSpPr>
            <a:spLocks/>
          </p:cNvSpPr>
          <p:nvPr/>
        </p:nvSpPr>
        <p:spPr bwMode="auto">
          <a:xfrm>
            <a:off x="5043233" y="2126059"/>
            <a:ext cx="179387" cy="900113"/>
          </a:xfrm>
          <a:prstGeom prst="leftBrace">
            <a:avLst>
              <a:gd name="adj1" fmla="val 4181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4" name="Text Box 28"/>
          <p:cNvSpPr txBox="1">
            <a:spLocks noChangeArrowheads="1"/>
          </p:cNvSpPr>
          <p:nvPr/>
        </p:nvSpPr>
        <p:spPr bwMode="auto">
          <a:xfrm>
            <a:off x="416228" y="996887"/>
            <a:ext cx="3701384" cy="590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defPPr>
              <a:defRPr lang="zh-CN"/>
            </a:defPPr>
            <a:lvl1pPr algn="ctr" defTabSz="914400" eaLnBrk="1" latinLnBrk="0" hangingPunct="1">
              <a:lnSpc>
                <a:spcPct val="90000"/>
              </a:lnSpc>
              <a:buNone/>
              <a:defRPr sz="36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dirty="0"/>
              <a:t>应用举例</a:t>
            </a:r>
            <a:r>
              <a:rPr lang="en-US" altLang="zh-CN" dirty="0"/>
              <a:t>—</a:t>
            </a:r>
            <a:r>
              <a:rPr lang="zh-CN" altLang="en-US" dirty="0"/>
              <a:t>递归</a:t>
            </a:r>
          </a:p>
        </p:txBody>
      </p:sp>
    </p:spTree>
    <p:extLst>
      <p:ext uri="{BB962C8B-B14F-4D97-AF65-F5344CB8AC3E}">
        <p14:creationId xmlns:p14="http://schemas.microsoft.com/office/powerpoint/2010/main" val="33210153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572000" y="1447800"/>
            <a:ext cx="3242173"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dirty="0">
                <a:latin typeface="微软雅黑" panose="020B0503020204020204" pitchFamily="34" charset="-122"/>
                <a:ea typeface="微软雅黑" panose="020B0503020204020204" pitchFamily="34" charset="-122"/>
              </a:rPr>
              <a:t>求解阶乘 </a:t>
            </a:r>
            <a:r>
              <a:rPr lang="en-US" altLang="zh-CN" dirty="0">
                <a:latin typeface="微软雅黑" panose="020B0503020204020204" pitchFamily="34" charset="-122"/>
                <a:ea typeface="微软雅黑" panose="020B0503020204020204" pitchFamily="34" charset="-122"/>
              </a:rPr>
              <a:t>n! </a:t>
            </a:r>
            <a:r>
              <a:rPr lang="zh-CN" altLang="en-US" dirty="0">
                <a:latin typeface="微软雅黑" panose="020B0503020204020204" pitchFamily="34" charset="-122"/>
                <a:ea typeface="微软雅黑" panose="020B0503020204020204" pitchFamily="34" charset="-122"/>
              </a:rPr>
              <a:t>的过程</a:t>
            </a:r>
          </a:p>
        </p:txBody>
      </p:sp>
      <p:sp>
        <p:nvSpPr>
          <p:cNvPr id="8195" name="Rectangle 3"/>
          <p:cNvSpPr>
            <a:spLocks noChangeArrowheads="1"/>
          </p:cNvSpPr>
          <p:nvPr/>
        </p:nvSpPr>
        <p:spPr bwMode="auto">
          <a:xfrm>
            <a:off x="4385173" y="2209796"/>
            <a:ext cx="3598863" cy="609600"/>
          </a:xfrm>
          <a:prstGeom prst="rect">
            <a:avLst/>
          </a:prstGeom>
          <a:solidFill>
            <a:srgbClr val="C0C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196" name="Text Box 4"/>
          <p:cNvSpPr txBox="1">
            <a:spLocks noChangeArrowheads="1"/>
          </p:cNvSpPr>
          <p:nvPr/>
        </p:nvSpPr>
        <p:spPr bwMode="auto">
          <a:xfrm>
            <a:off x="4682036" y="2222496"/>
            <a:ext cx="2095445" cy="523220"/>
          </a:xfrm>
          <a:prstGeom prst="rect">
            <a:avLst/>
          </a:prstGeom>
          <a:noFill/>
          <a:ln>
            <a:noFill/>
          </a:ln>
          <a:effec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dirty="0">
                <a:latin typeface="微软雅黑" panose="020B0503020204020204" pitchFamily="34" charset="-122"/>
                <a:ea typeface="微软雅黑" panose="020B0503020204020204" pitchFamily="34" charset="-122"/>
              </a:rPr>
              <a:t>计算 </a:t>
            </a:r>
            <a:r>
              <a:rPr kumimoji="1" lang="en-US" altLang="zh-CN" dirty="0">
                <a:latin typeface="微软雅黑" panose="020B0503020204020204" pitchFamily="34" charset="-122"/>
                <a:ea typeface="微软雅黑" panose="020B0503020204020204" pitchFamily="34" charset="-122"/>
              </a:rPr>
              <a:t>fact(4)</a:t>
            </a:r>
            <a:endParaRPr kumimoji="1" lang="en-US" altLang="zh-CN" sz="2400" dirty="0">
              <a:latin typeface="微软雅黑" panose="020B0503020204020204" pitchFamily="34" charset="-122"/>
              <a:ea typeface="微软雅黑" panose="020B0503020204020204" pitchFamily="34" charset="-122"/>
            </a:endParaRPr>
          </a:p>
        </p:txBody>
      </p:sp>
      <p:grpSp>
        <p:nvGrpSpPr>
          <p:cNvPr id="259077" name="Group 5"/>
          <p:cNvGrpSpPr>
            <a:grpSpLocks/>
          </p:cNvGrpSpPr>
          <p:nvPr/>
        </p:nvGrpSpPr>
        <p:grpSpPr bwMode="auto">
          <a:xfrm>
            <a:off x="4385173" y="3047996"/>
            <a:ext cx="3598863" cy="609600"/>
            <a:chOff x="1152" y="1688"/>
            <a:chExt cx="3408" cy="384"/>
          </a:xfrm>
          <a:scene3d>
            <a:camera prst="orthographicFront">
              <a:rot lat="0" lon="0" rev="0"/>
            </a:camera>
            <a:lightRig rig="balanced" dir="t">
              <a:rot lat="0" lon="0" rev="8700000"/>
            </a:lightRig>
          </a:scene3d>
        </p:grpSpPr>
        <p:sp>
          <p:nvSpPr>
            <p:cNvPr id="8253" name="Rectangle 6"/>
            <p:cNvSpPr>
              <a:spLocks noChangeArrowheads="1"/>
            </p:cNvSpPr>
            <p:nvPr/>
          </p:nvSpPr>
          <p:spPr bwMode="auto">
            <a:xfrm>
              <a:off x="1152" y="1688"/>
              <a:ext cx="3408" cy="384"/>
            </a:xfrm>
            <a:prstGeom prst="rect">
              <a:avLst/>
            </a:prstGeom>
            <a:solidFill>
              <a:srgbClr val="C0C0C0"/>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254" name="Text Box 7"/>
            <p:cNvSpPr txBox="1">
              <a:spLocks noChangeArrowheads="1"/>
            </p:cNvSpPr>
            <p:nvPr/>
          </p:nvSpPr>
          <p:spPr bwMode="auto">
            <a:xfrm>
              <a:off x="1200" y="1736"/>
              <a:ext cx="2438" cy="330"/>
            </a:xfrm>
            <a:prstGeom prst="rect">
              <a:avLst/>
            </a:prstGeom>
            <a:solidFill>
              <a:srgbClr val="C0C0C0"/>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a:latin typeface="微软雅黑" panose="020B0503020204020204" pitchFamily="34" charset="-122"/>
                  <a:ea typeface="微软雅黑" panose="020B0503020204020204" pitchFamily="34" charset="-122"/>
                </a:rPr>
                <a:t>计算  </a:t>
              </a:r>
              <a:r>
                <a:rPr kumimoji="1" lang="en-US" altLang="zh-CN">
                  <a:latin typeface="微软雅黑" panose="020B0503020204020204" pitchFamily="34" charset="-122"/>
                  <a:ea typeface="微软雅黑" panose="020B0503020204020204" pitchFamily="34" charset="-122"/>
                </a:rPr>
                <a:t>4*fact(3)</a:t>
              </a:r>
              <a:endParaRPr kumimoji="1" lang="en-US" altLang="zh-CN" sz="2400">
                <a:latin typeface="微软雅黑" panose="020B0503020204020204" pitchFamily="34" charset="-122"/>
                <a:ea typeface="微软雅黑" panose="020B0503020204020204" pitchFamily="34" charset="-122"/>
              </a:endParaRPr>
            </a:p>
          </p:txBody>
        </p:sp>
      </p:grpSp>
      <p:grpSp>
        <p:nvGrpSpPr>
          <p:cNvPr id="259080" name="Group 8"/>
          <p:cNvGrpSpPr>
            <a:grpSpLocks/>
          </p:cNvGrpSpPr>
          <p:nvPr/>
        </p:nvGrpSpPr>
        <p:grpSpPr bwMode="auto">
          <a:xfrm>
            <a:off x="4080373" y="2666996"/>
            <a:ext cx="304800" cy="533400"/>
            <a:chOff x="960" y="1448"/>
            <a:chExt cx="192" cy="336"/>
          </a:xfrm>
        </p:grpSpPr>
        <p:sp>
          <p:nvSpPr>
            <p:cNvPr id="8250" name="Line 9"/>
            <p:cNvSpPr>
              <a:spLocks noChangeShapeType="1"/>
            </p:cNvSpPr>
            <p:nvPr/>
          </p:nvSpPr>
          <p:spPr bwMode="auto">
            <a:xfrm flipH="1">
              <a:off x="960" y="1448"/>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251" name="Line 10"/>
            <p:cNvSpPr>
              <a:spLocks noChangeShapeType="1"/>
            </p:cNvSpPr>
            <p:nvPr/>
          </p:nvSpPr>
          <p:spPr bwMode="auto">
            <a:xfrm>
              <a:off x="960" y="1784"/>
              <a:ext cx="192"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252" name="Line 11"/>
            <p:cNvSpPr>
              <a:spLocks noChangeShapeType="1"/>
            </p:cNvSpPr>
            <p:nvPr/>
          </p:nvSpPr>
          <p:spPr bwMode="auto">
            <a:xfrm flipV="1">
              <a:off x="960" y="1448"/>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59084" name="Group 12"/>
          <p:cNvGrpSpPr>
            <a:grpSpLocks/>
          </p:cNvGrpSpPr>
          <p:nvPr/>
        </p:nvGrpSpPr>
        <p:grpSpPr bwMode="auto">
          <a:xfrm>
            <a:off x="4385173" y="3886196"/>
            <a:ext cx="3598863" cy="609600"/>
            <a:chOff x="1152" y="2216"/>
            <a:chExt cx="3408" cy="384"/>
          </a:xfrm>
          <a:scene3d>
            <a:camera prst="orthographicFront">
              <a:rot lat="0" lon="0" rev="0"/>
            </a:camera>
            <a:lightRig rig="balanced" dir="t">
              <a:rot lat="0" lon="0" rev="8700000"/>
            </a:lightRig>
          </a:scene3d>
        </p:grpSpPr>
        <p:sp>
          <p:nvSpPr>
            <p:cNvPr id="8248" name="Rectangle 13"/>
            <p:cNvSpPr>
              <a:spLocks noChangeArrowheads="1"/>
            </p:cNvSpPr>
            <p:nvPr/>
          </p:nvSpPr>
          <p:spPr bwMode="auto">
            <a:xfrm>
              <a:off x="1152" y="2216"/>
              <a:ext cx="3408" cy="384"/>
            </a:xfrm>
            <a:prstGeom prst="rect">
              <a:avLst/>
            </a:prstGeom>
            <a:solidFill>
              <a:srgbClr val="C0C0C0"/>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249" name="Text Box 14"/>
            <p:cNvSpPr txBox="1">
              <a:spLocks noChangeArrowheads="1"/>
            </p:cNvSpPr>
            <p:nvPr/>
          </p:nvSpPr>
          <p:spPr bwMode="auto">
            <a:xfrm>
              <a:off x="1200" y="2264"/>
              <a:ext cx="2438" cy="330"/>
            </a:xfrm>
            <a:prstGeom prst="rect">
              <a:avLst/>
            </a:prstGeom>
            <a:solidFill>
              <a:srgbClr val="C0C0C0"/>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a:latin typeface="微软雅黑" panose="020B0503020204020204" pitchFamily="34" charset="-122"/>
                  <a:ea typeface="微软雅黑" panose="020B0503020204020204" pitchFamily="34" charset="-122"/>
                </a:rPr>
                <a:t>计算  </a:t>
              </a:r>
              <a:r>
                <a:rPr kumimoji="1" lang="en-US" altLang="zh-CN">
                  <a:latin typeface="微软雅黑" panose="020B0503020204020204" pitchFamily="34" charset="-122"/>
                  <a:ea typeface="微软雅黑" panose="020B0503020204020204" pitchFamily="34" charset="-122"/>
                </a:rPr>
                <a:t>3*fact(2)</a:t>
              </a:r>
              <a:endParaRPr kumimoji="1" lang="en-US" altLang="zh-CN" sz="2400">
                <a:latin typeface="微软雅黑" panose="020B0503020204020204" pitchFamily="34" charset="-122"/>
                <a:ea typeface="微软雅黑" panose="020B0503020204020204" pitchFamily="34" charset="-122"/>
              </a:endParaRPr>
            </a:p>
          </p:txBody>
        </p:sp>
      </p:grpSp>
      <p:grpSp>
        <p:nvGrpSpPr>
          <p:cNvPr id="259087" name="Group 15"/>
          <p:cNvGrpSpPr>
            <a:grpSpLocks/>
          </p:cNvGrpSpPr>
          <p:nvPr/>
        </p:nvGrpSpPr>
        <p:grpSpPr bwMode="auto">
          <a:xfrm>
            <a:off x="4080373" y="3505196"/>
            <a:ext cx="304800" cy="533400"/>
            <a:chOff x="960" y="1976"/>
            <a:chExt cx="192" cy="336"/>
          </a:xfrm>
        </p:grpSpPr>
        <p:sp>
          <p:nvSpPr>
            <p:cNvPr id="8244" name="Line 16"/>
            <p:cNvSpPr>
              <a:spLocks noChangeShapeType="1"/>
            </p:cNvSpPr>
            <p:nvPr/>
          </p:nvSpPr>
          <p:spPr bwMode="auto">
            <a:xfrm flipH="1">
              <a:off x="960" y="1976"/>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8245" name="Group 17"/>
            <p:cNvGrpSpPr>
              <a:grpSpLocks/>
            </p:cNvGrpSpPr>
            <p:nvPr/>
          </p:nvGrpSpPr>
          <p:grpSpPr bwMode="auto">
            <a:xfrm>
              <a:off x="960" y="1976"/>
              <a:ext cx="192" cy="336"/>
              <a:chOff x="960" y="1976"/>
              <a:chExt cx="192" cy="336"/>
            </a:xfrm>
          </p:grpSpPr>
          <p:sp>
            <p:nvSpPr>
              <p:cNvPr id="8246" name="Line 18"/>
              <p:cNvSpPr>
                <a:spLocks noChangeShapeType="1"/>
              </p:cNvSpPr>
              <p:nvPr/>
            </p:nvSpPr>
            <p:spPr bwMode="auto">
              <a:xfrm>
                <a:off x="960" y="2312"/>
                <a:ext cx="192"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247" name="Line 19"/>
              <p:cNvSpPr>
                <a:spLocks noChangeShapeType="1"/>
              </p:cNvSpPr>
              <p:nvPr/>
            </p:nvSpPr>
            <p:spPr bwMode="auto">
              <a:xfrm flipV="1">
                <a:off x="960" y="1976"/>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grpSp>
        <p:nvGrpSpPr>
          <p:cNvPr id="259092" name="Group 20"/>
          <p:cNvGrpSpPr>
            <a:grpSpLocks/>
          </p:cNvGrpSpPr>
          <p:nvPr/>
        </p:nvGrpSpPr>
        <p:grpSpPr bwMode="auto">
          <a:xfrm>
            <a:off x="4385173" y="4724396"/>
            <a:ext cx="3598863" cy="609600"/>
            <a:chOff x="1152" y="2744"/>
            <a:chExt cx="3408" cy="384"/>
          </a:xfrm>
          <a:scene3d>
            <a:camera prst="orthographicFront">
              <a:rot lat="0" lon="0" rev="0"/>
            </a:camera>
            <a:lightRig rig="balanced" dir="t">
              <a:rot lat="0" lon="0" rev="8700000"/>
            </a:lightRig>
          </a:scene3d>
        </p:grpSpPr>
        <p:sp>
          <p:nvSpPr>
            <p:cNvPr id="8242" name="Rectangle 21"/>
            <p:cNvSpPr>
              <a:spLocks noChangeArrowheads="1"/>
            </p:cNvSpPr>
            <p:nvPr/>
          </p:nvSpPr>
          <p:spPr bwMode="auto">
            <a:xfrm>
              <a:off x="1152" y="2744"/>
              <a:ext cx="3408" cy="384"/>
            </a:xfrm>
            <a:prstGeom prst="rect">
              <a:avLst/>
            </a:prstGeom>
            <a:solidFill>
              <a:srgbClr val="C0C0C0"/>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243" name="Text Box 22"/>
            <p:cNvSpPr txBox="1">
              <a:spLocks noChangeArrowheads="1"/>
            </p:cNvSpPr>
            <p:nvPr/>
          </p:nvSpPr>
          <p:spPr bwMode="auto">
            <a:xfrm>
              <a:off x="1202" y="2792"/>
              <a:ext cx="2438" cy="330"/>
            </a:xfrm>
            <a:prstGeom prst="rect">
              <a:avLst/>
            </a:prstGeom>
            <a:solidFill>
              <a:srgbClr val="C0C0C0"/>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a:latin typeface="微软雅黑" panose="020B0503020204020204" pitchFamily="34" charset="-122"/>
                  <a:ea typeface="微软雅黑" panose="020B0503020204020204" pitchFamily="34" charset="-122"/>
                </a:rPr>
                <a:t>计算  </a:t>
              </a:r>
              <a:r>
                <a:rPr kumimoji="1" lang="en-US" altLang="zh-CN">
                  <a:latin typeface="微软雅黑" panose="020B0503020204020204" pitchFamily="34" charset="-122"/>
                  <a:ea typeface="微软雅黑" panose="020B0503020204020204" pitchFamily="34" charset="-122"/>
                </a:rPr>
                <a:t>2*fact(1)</a:t>
              </a:r>
              <a:endParaRPr kumimoji="1" lang="en-US" altLang="zh-CN" sz="2400">
                <a:latin typeface="微软雅黑" panose="020B0503020204020204" pitchFamily="34" charset="-122"/>
                <a:ea typeface="微软雅黑" panose="020B0503020204020204" pitchFamily="34" charset="-122"/>
              </a:endParaRPr>
            </a:p>
          </p:txBody>
        </p:sp>
      </p:grpSp>
      <p:grpSp>
        <p:nvGrpSpPr>
          <p:cNvPr id="259095" name="Group 23"/>
          <p:cNvGrpSpPr>
            <a:grpSpLocks/>
          </p:cNvGrpSpPr>
          <p:nvPr/>
        </p:nvGrpSpPr>
        <p:grpSpPr bwMode="auto">
          <a:xfrm>
            <a:off x="4080373" y="4343396"/>
            <a:ext cx="304800" cy="533400"/>
            <a:chOff x="960" y="2504"/>
            <a:chExt cx="192" cy="336"/>
          </a:xfrm>
        </p:grpSpPr>
        <p:sp>
          <p:nvSpPr>
            <p:cNvPr id="8239" name="Line 24"/>
            <p:cNvSpPr>
              <a:spLocks noChangeShapeType="1"/>
            </p:cNvSpPr>
            <p:nvPr/>
          </p:nvSpPr>
          <p:spPr bwMode="auto">
            <a:xfrm flipH="1">
              <a:off x="960" y="2504"/>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240" name="Line 25"/>
            <p:cNvSpPr>
              <a:spLocks noChangeShapeType="1"/>
            </p:cNvSpPr>
            <p:nvPr/>
          </p:nvSpPr>
          <p:spPr bwMode="auto">
            <a:xfrm>
              <a:off x="960" y="2840"/>
              <a:ext cx="192"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241" name="Line 26"/>
            <p:cNvSpPr>
              <a:spLocks noChangeShapeType="1"/>
            </p:cNvSpPr>
            <p:nvPr/>
          </p:nvSpPr>
          <p:spPr bwMode="auto">
            <a:xfrm flipV="1">
              <a:off x="960" y="2504"/>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59099" name="Group 27"/>
          <p:cNvGrpSpPr>
            <a:grpSpLocks/>
          </p:cNvGrpSpPr>
          <p:nvPr/>
        </p:nvGrpSpPr>
        <p:grpSpPr bwMode="auto">
          <a:xfrm>
            <a:off x="4385173" y="5562596"/>
            <a:ext cx="3598863" cy="609600"/>
            <a:chOff x="1152" y="3272"/>
            <a:chExt cx="3408" cy="384"/>
          </a:xfrm>
          <a:scene3d>
            <a:camera prst="orthographicFront">
              <a:rot lat="0" lon="0" rev="0"/>
            </a:camera>
            <a:lightRig rig="balanced" dir="t">
              <a:rot lat="0" lon="0" rev="8700000"/>
            </a:lightRig>
          </a:scene3d>
        </p:grpSpPr>
        <p:sp>
          <p:nvSpPr>
            <p:cNvPr id="8237" name="Rectangle 28"/>
            <p:cNvSpPr>
              <a:spLocks noChangeArrowheads="1"/>
            </p:cNvSpPr>
            <p:nvPr/>
          </p:nvSpPr>
          <p:spPr bwMode="auto">
            <a:xfrm>
              <a:off x="1152" y="3272"/>
              <a:ext cx="3408" cy="384"/>
            </a:xfrm>
            <a:prstGeom prst="rect">
              <a:avLst/>
            </a:prstGeom>
            <a:solidFill>
              <a:srgbClr val="C0C0C0"/>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238" name="Text Box 29"/>
            <p:cNvSpPr txBox="1">
              <a:spLocks noChangeArrowheads="1"/>
            </p:cNvSpPr>
            <p:nvPr/>
          </p:nvSpPr>
          <p:spPr bwMode="auto">
            <a:xfrm>
              <a:off x="1200" y="3320"/>
              <a:ext cx="2485" cy="330"/>
            </a:xfrm>
            <a:prstGeom prst="rect">
              <a:avLst/>
            </a:prstGeom>
            <a:solidFill>
              <a:srgbClr val="C0C0C0"/>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a:latin typeface="微软雅黑" panose="020B0503020204020204" pitchFamily="34" charset="-122"/>
                  <a:ea typeface="微软雅黑" panose="020B0503020204020204" pitchFamily="34" charset="-122"/>
                </a:rPr>
                <a:t>计算      </a:t>
              </a:r>
              <a:r>
                <a:rPr kumimoji="1" lang="en-US" altLang="zh-CN">
                  <a:latin typeface="微软雅黑" panose="020B0503020204020204" pitchFamily="34" charset="-122"/>
                  <a:ea typeface="微软雅黑" panose="020B0503020204020204" pitchFamily="34" charset="-122"/>
                </a:rPr>
                <a:t>fact(0)</a:t>
              </a:r>
              <a:endParaRPr kumimoji="1" lang="en-US" altLang="zh-CN" sz="2400">
                <a:latin typeface="微软雅黑" panose="020B0503020204020204" pitchFamily="34" charset="-122"/>
                <a:ea typeface="微软雅黑" panose="020B0503020204020204" pitchFamily="34" charset="-122"/>
              </a:endParaRPr>
            </a:p>
          </p:txBody>
        </p:sp>
      </p:grpSp>
      <p:grpSp>
        <p:nvGrpSpPr>
          <p:cNvPr id="259102" name="Group 30"/>
          <p:cNvGrpSpPr>
            <a:grpSpLocks/>
          </p:cNvGrpSpPr>
          <p:nvPr/>
        </p:nvGrpSpPr>
        <p:grpSpPr bwMode="auto">
          <a:xfrm>
            <a:off x="4080373" y="5181596"/>
            <a:ext cx="304800" cy="533400"/>
            <a:chOff x="960" y="3032"/>
            <a:chExt cx="192" cy="336"/>
          </a:xfrm>
        </p:grpSpPr>
        <p:sp>
          <p:nvSpPr>
            <p:cNvPr id="8234" name="Line 31"/>
            <p:cNvSpPr>
              <a:spLocks noChangeShapeType="1"/>
            </p:cNvSpPr>
            <p:nvPr/>
          </p:nvSpPr>
          <p:spPr bwMode="auto">
            <a:xfrm flipH="1">
              <a:off x="960" y="3032"/>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235" name="Line 32"/>
            <p:cNvSpPr>
              <a:spLocks noChangeShapeType="1"/>
            </p:cNvSpPr>
            <p:nvPr/>
          </p:nvSpPr>
          <p:spPr bwMode="auto">
            <a:xfrm>
              <a:off x="960" y="3368"/>
              <a:ext cx="192"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236" name="Line 33"/>
            <p:cNvSpPr>
              <a:spLocks noChangeShapeType="1"/>
            </p:cNvSpPr>
            <p:nvPr/>
          </p:nvSpPr>
          <p:spPr bwMode="auto">
            <a:xfrm flipV="1">
              <a:off x="960" y="3032"/>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259106" name="Line 34"/>
          <p:cNvSpPr>
            <a:spLocks noChangeShapeType="1"/>
          </p:cNvSpPr>
          <p:nvPr/>
        </p:nvSpPr>
        <p:spPr bwMode="auto">
          <a:xfrm flipH="1">
            <a:off x="3618411" y="2666996"/>
            <a:ext cx="0" cy="3516313"/>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9107" name="Text Box 35"/>
          <p:cNvSpPr txBox="1">
            <a:spLocks noChangeArrowheads="1"/>
          </p:cNvSpPr>
          <p:nvPr/>
        </p:nvSpPr>
        <p:spPr bwMode="auto">
          <a:xfrm>
            <a:off x="2988173" y="3348034"/>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zh-CN" altLang="en-US" sz="280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递归调用</a:t>
            </a:r>
            <a:endParaRPr kumimoji="1" lang="zh-CN" altLang="en-US" sz="2400">
              <a:latin typeface="微软雅黑" panose="020B0503020204020204" pitchFamily="34" charset="-122"/>
              <a:ea typeface="微软雅黑" panose="020B0503020204020204" pitchFamily="34" charset="-122"/>
            </a:endParaRPr>
          </a:p>
        </p:txBody>
      </p:sp>
      <p:sp>
        <p:nvSpPr>
          <p:cNvPr id="259108" name="Line 36"/>
          <p:cNvSpPr>
            <a:spLocks noChangeShapeType="1"/>
          </p:cNvSpPr>
          <p:nvPr/>
        </p:nvSpPr>
        <p:spPr bwMode="auto">
          <a:xfrm flipH="1">
            <a:off x="10098586" y="2671759"/>
            <a:ext cx="0" cy="3425825"/>
          </a:xfrm>
          <a:prstGeom prst="line">
            <a:avLst/>
          </a:prstGeom>
          <a:noFill/>
          <a:ln w="38100">
            <a:solidFill>
              <a:schemeClr val="accent2"/>
            </a:solidFill>
            <a:round/>
            <a:headEnd type="stealth" w="lg"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9109" name="Text Box 37"/>
          <p:cNvSpPr txBox="1">
            <a:spLocks noChangeArrowheads="1"/>
          </p:cNvSpPr>
          <p:nvPr/>
        </p:nvSpPr>
        <p:spPr bwMode="auto">
          <a:xfrm>
            <a:off x="10414498" y="3301996"/>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zh-CN" altLang="en-US" sz="280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回归求值</a:t>
            </a:r>
            <a:endParaRPr kumimoji="1" lang="zh-CN" altLang="en-US" sz="2400">
              <a:latin typeface="微软雅黑" panose="020B0503020204020204" pitchFamily="34" charset="-122"/>
              <a:ea typeface="微软雅黑" panose="020B0503020204020204" pitchFamily="34" charset="-122"/>
            </a:endParaRPr>
          </a:p>
        </p:txBody>
      </p:sp>
      <p:grpSp>
        <p:nvGrpSpPr>
          <p:cNvPr id="259110" name="Group 38"/>
          <p:cNvGrpSpPr>
            <a:grpSpLocks/>
          </p:cNvGrpSpPr>
          <p:nvPr/>
        </p:nvGrpSpPr>
        <p:grpSpPr bwMode="auto">
          <a:xfrm>
            <a:off x="7984035" y="2582857"/>
            <a:ext cx="1854199" cy="568324"/>
            <a:chOff x="3419" y="1395"/>
            <a:chExt cx="1168" cy="358"/>
          </a:xfrm>
        </p:grpSpPr>
        <p:grpSp>
          <p:nvGrpSpPr>
            <p:cNvPr id="8229" name="Group 39"/>
            <p:cNvGrpSpPr>
              <a:grpSpLocks/>
            </p:cNvGrpSpPr>
            <p:nvPr/>
          </p:nvGrpSpPr>
          <p:grpSpPr bwMode="auto">
            <a:xfrm>
              <a:off x="3419" y="1395"/>
              <a:ext cx="192" cy="336"/>
              <a:chOff x="4560" y="1448"/>
              <a:chExt cx="192" cy="336"/>
            </a:xfrm>
          </p:grpSpPr>
          <p:sp>
            <p:nvSpPr>
              <p:cNvPr id="8231" name="Line 40"/>
              <p:cNvSpPr>
                <a:spLocks noChangeShapeType="1"/>
              </p:cNvSpPr>
              <p:nvPr/>
            </p:nvSpPr>
            <p:spPr bwMode="auto">
              <a:xfrm flipH="1">
                <a:off x="4560" y="1784"/>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8232" name="Line 41"/>
              <p:cNvSpPr>
                <a:spLocks noChangeShapeType="1"/>
              </p:cNvSpPr>
              <p:nvPr/>
            </p:nvSpPr>
            <p:spPr bwMode="auto">
              <a:xfrm>
                <a:off x="4560" y="1448"/>
                <a:ext cx="192" cy="0"/>
              </a:xfrm>
              <a:prstGeom prst="line">
                <a:avLst/>
              </a:prstGeom>
              <a:noFill/>
              <a:ln w="28575">
                <a:solidFill>
                  <a:schemeClr val="tx2"/>
                </a:solidFill>
                <a:round/>
                <a:headEnd type="stealth" w="lg"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8233" name="Line 42"/>
              <p:cNvSpPr>
                <a:spLocks noChangeShapeType="1"/>
              </p:cNvSpPr>
              <p:nvPr/>
            </p:nvSpPr>
            <p:spPr bwMode="auto">
              <a:xfrm flipV="1">
                <a:off x="4752" y="1448"/>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微软雅黑" panose="020B0503020204020204" pitchFamily="34" charset="-122"/>
                  <a:ea typeface="微软雅黑" panose="020B0503020204020204" pitchFamily="34" charset="-122"/>
                </a:endParaRPr>
              </a:p>
            </p:txBody>
          </p:sp>
        </p:grpSp>
        <p:sp>
          <p:nvSpPr>
            <p:cNvPr id="8230" name="Text Box 43"/>
            <p:cNvSpPr txBox="1">
              <a:spLocks noChangeArrowheads="1"/>
            </p:cNvSpPr>
            <p:nvPr/>
          </p:nvSpPr>
          <p:spPr bwMode="auto">
            <a:xfrm>
              <a:off x="3672" y="1423"/>
              <a:ext cx="9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dirty="0">
                  <a:solidFill>
                    <a:srgbClr val="0070C0"/>
                  </a:solidFill>
                  <a:latin typeface="微软雅黑" panose="020B0503020204020204" pitchFamily="34" charset="-122"/>
                  <a:ea typeface="微软雅黑" panose="020B0503020204020204" pitchFamily="34" charset="-122"/>
                </a:rPr>
                <a:t>返回 </a:t>
              </a:r>
              <a:r>
                <a:rPr kumimoji="1" lang="en-US" altLang="zh-CN" dirty="0">
                  <a:solidFill>
                    <a:srgbClr val="0070C0"/>
                  </a:solidFill>
                  <a:latin typeface="微软雅黑" panose="020B0503020204020204" pitchFamily="34" charset="-122"/>
                  <a:ea typeface="微软雅黑" panose="020B0503020204020204" pitchFamily="34" charset="-122"/>
                </a:rPr>
                <a:t>24</a:t>
              </a:r>
            </a:p>
          </p:txBody>
        </p:sp>
      </p:grpSp>
      <p:grpSp>
        <p:nvGrpSpPr>
          <p:cNvPr id="259116" name="Group 44"/>
          <p:cNvGrpSpPr>
            <a:grpSpLocks/>
          </p:cNvGrpSpPr>
          <p:nvPr/>
        </p:nvGrpSpPr>
        <p:grpSpPr bwMode="auto">
          <a:xfrm>
            <a:off x="7999911" y="3454399"/>
            <a:ext cx="1635125" cy="552451"/>
            <a:chOff x="3429" y="1944"/>
            <a:chExt cx="1030" cy="348"/>
          </a:xfrm>
        </p:grpSpPr>
        <p:grpSp>
          <p:nvGrpSpPr>
            <p:cNvPr id="8224" name="Group 45"/>
            <p:cNvGrpSpPr>
              <a:grpSpLocks/>
            </p:cNvGrpSpPr>
            <p:nvPr/>
          </p:nvGrpSpPr>
          <p:grpSpPr bwMode="auto">
            <a:xfrm>
              <a:off x="3429" y="1944"/>
              <a:ext cx="192" cy="336"/>
              <a:chOff x="4560" y="1976"/>
              <a:chExt cx="192" cy="336"/>
            </a:xfrm>
          </p:grpSpPr>
          <p:sp>
            <p:nvSpPr>
              <p:cNvPr id="8226" name="Line 46"/>
              <p:cNvSpPr>
                <a:spLocks noChangeShapeType="1"/>
              </p:cNvSpPr>
              <p:nvPr/>
            </p:nvSpPr>
            <p:spPr bwMode="auto">
              <a:xfrm flipH="1">
                <a:off x="4560" y="2312"/>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8227" name="Line 47"/>
              <p:cNvSpPr>
                <a:spLocks noChangeShapeType="1"/>
              </p:cNvSpPr>
              <p:nvPr/>
            </p:nvSpPr>
            <p:spPr bwMode="auto">
              <a:xfrm>
                <a:off x="4560" y="1976"/>
                <a:ext cx="192" cy="0"/>
              </a:xfrm>
              <a:prstGeom prst="line">
                <a:avLst/>
              </a:prstGeom>
              <a:noFill/>
              <a:ln w="28575">
                <a:solidFill>
                  <a:schemeClr val="tx2"/>
                </a:solidFill>
                <a:round/>
                <a:headEnd type="stealth" w="lg"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8228" name="Line 48"/>
              <p:cNvSpPr>
                <a:spLocks noChangeShapeType="1"/>
              </p:cNvSpPr>
              <p:nvPr/>
            </p:nvSpPr>
            <p:spPr bwMode="auto">
              <a:xfrm flipV="1">
                <a:off x="4752" y="1976"/>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微软雅黑" panose="020B0503020204020204" pitchFamily="34" charset="-122"/>
                  <a:ea typeface="微软雅黑" panose="020B0503020204020204" pitchFamily="34" charset="-122"/>
                </a:endParaRPr>
              </a:p>
            </p:txBody>
          </p:sp>
        </p:grpSp>
        <p:sp>
          <p:nvSpPr>
            <p:cNvPr id="8225" name="Text Box 49"/>
            <p:cNvSpPr txBox="1">
              <a:spLocks noChangeArrowheads="1"/>
            </p:cNvSpPr>
            <p:nvPr/>
          </p:nvSpPr>
          <p:spPr bwMode="auto">
            <a:xfrm>
              <a:off x="3683" y="1962"/>
              <a:ext cx="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a:solidFill>
                    <a:srgbClr val="0070C0"/>
                  </a:solidFill>
                  <a:latin typeface="微软雅黑" panose="020B0503020204020204" pitchFamily="34" charset="-122"/>
                  <a:ea typeface="微软雅黑" panose="020B0503020204020204" pitchFamily="34" charset="-122"/>
                </a:rPr>
                <a:t>返回 </a:t>
              </a:r>
              <a:r>
                <a:rPr kumimoji="1" lang="en-US" altLang="zh-CN">
                  <a:solidFill>
                    <a:srgbClr val="0070C0"/>
                  </a:solidFill>
                  <a:latin typeface="微软雅黑" panose="020B0503020204020204" pitchFamily="34" charset="-122"/>
                  <a:ea typeface="微软雅黑" panose="020B0503020204020204" pitchFamily="34" charset="-122"/>
                </a:rPr>
                <a:t>6</a:t>
              </a:r>
            </a:p>
          </p:txBody>
        </p:sp>
      </p:grpSp>
      <p:grpSp>
        <p:nvGrpSpPr>
          <p:cNvPr id="259122" name="Group 50"/>
          <p:cNvGrpSpPr>
            <a:grpSpLocks/>
          </p:cNvGrpSpPr>
          <p:nvPr/>
        </p:nvGrpSpPr>
        <p:grpSpPr bwMode="auto">
          <a:xfrm>
            <a:off x="7984036" y="4292599"/>
            <a:ext cx="1636712" cy="568326"/>
            <a:chOff x="3419" y="2472"/>
            <a:chExt cx="1031" cy="358"/>
          </a:xfrm>
        </p:grpSpPr>
        <p:grpSp>
          <p:nvGrpSpPr>
            <p:cNvPr id="8219" name="Group 51"/>
            <p:cNvGrpSpPr>
              <a:grpSpLocks/>
            </p:cNvGrpSpPr>
            <p:nvPr/>
          </p:nvGrpSpPr>
          <p:grpSpPr bwMode="auto">
            <a:xfrm>
              <a:off x="3419" y="2472"/>
              <a:ext cx="192" cy="336"/>
              <a:chOff x="4560" y="2504"/>
              <a:chExt cx="192" cy="336"/>
            </a:xfrm>
          </p:grpSpPr>
          <p:sp>
            <p:nvSpPr>
              <p:cNvPr id="8221" name="Line 52"/>
              <p:cNvSpPr>
                <a:spLocks noChangeShapeType="1"/>
              </p:cNvSpPr>
              <p:nvPr/>
            </p:nvSpPr>
            <p:spPr bwMode="auto">
              <a:xfrm flipH="1">
                <a:off x="4560" y="2840"/>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8222" name="Line 53"/>
              <p:cNvSpPr>
                <a:spLocks noChangeShapeType="1"/>
              </p:cNvSpPr>
              <p:nvPr/>
            </p:nvSpPr>
            <p:spPr bwMode="auto">
              <a:xfrm>
                <a:off x="4560" y="2504"/>
                <a:ext cx="192" cy="0"/>
              </a:xfrm>
              <a:prstGeom prst="line">
                <a:avLst/>
              </a:prstGeom>
              <a:noFill/>
              <a:ln w="28575">
                <a:solidFill>
                  <a:schemeClr val="tx2"/>
                </a:solidFill>
                <a:round/>
                <a:headEnd type="stealth" w="lg"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8223" name="Line 54"/>
              <p:cNvSpPr>
                <a:spLocks noChangeShapeType="1"/>
              </p:cNvSpPr>
              <p:nvPr/>
            </p:nvSpPr>
            <p:spPr bwMode="auto">
              <a:xfrm flipV="1">
                <a:off x="4752" y="2504"/>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微软雅黑" panose="020B0503020204020204" pitchFamily="34" charset="-122"/>
                  <a:ea typeface="微软雅黑" panose="020B0503020204020204" pitchFamily="34" charset="-122"/>
                </a:endParaRPr>
              </a:p>
            </p:txBody>
          </p:sp>
        </p:grpSp>
        <p:sp>
          <p:nvSpPr>
            <p:cNvPr id="8220" name="Text Box 55"/>
            <p:cNvSpPr txBox="1">
              <a:spLocks noChangeArrowheads="1"/>
            </p:cNvSpPr>
            <p:nvPr/>
          </p:nvSpPr>
          <p:spPr bwMode="auto">
            <a:xfrm>
              <a:off x="3674" y="2500"/>
              <a:ext cx="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dirty="0">
                  <a:solidFill>
                    <a:srgbClr val="0070C0"/>
                  </a:solidFill>
                  <a:latin typeface="微软雅黑" panose="020B0503020204020204" pitchFamily="34" charset="-122"/>
                  <a:ea typeface="微软雅黑" panose="020B0503020204020204" pitchFamily="34" charset="-122"/>
                </a:rPr>
                <a:t>返回 </a:t>
              </a:r>
              <a:r>
                <a:rPr kumimoji="1" lang="en-US" altLang="zh-CN" dirty="0">
                  <a:solidFill>
                    <a:srgbClr val="0070C0"/>
                  </a:solidFill>
                  <a:latin typeface="微软雅黑" panose="020B0503020204020204" pitchFamily="34" charset="-122"/>
                  <a:ea typeface="微软雅黑" panose="020B0503020204020204" pitchFamily="34" charset="-122"/>
                </a:rPr>
                <a:t>2</a:t>
              </a:r>
            </a:p>
          </p:txBody>
        </p:sp>
      </p:grpSp>
      <p:grpSp>
        <p:nvGrpSpPr>
          <p:cNvPr id="259128" name="Group 56"/>
          <p:cNvGrpSpPr>
            <a:grpSpLocks/>
          </p:cNvGrpSpPr>
          <p:nvPr/>
        </p:nvGrpSpPr>
        <p:grpSpPr bwMode="auto">
          <a:xfrm>
            <a:off x="7984036" y="5146675"/>
            <a:ext cx="1528762" cy="569913"/>
            <a:chOff x="3419" y="3010"/>
            <a:chExt cx="963" cy="359"/>
          </a:xfrm>
        </p:grpSpPr>
        <p:grpSp>
          <p:nvGrpSpPr>
            <p:cNvPr id="8214" name="Group 57"/>
            <p:cNvGrpSpPr>
              <a:grpSpLocks/>
            </p:cNvGrpSpPr>
            <p:nvPr/>
          </p:nvGrpSpPr>
          <p:grpSpPr bwMode="auto">
            <a:xfrm>
              <a:off x="3419" y="3010"/>
              <a:ext cx="192" cy="336"/>
              <a:chOff x="4560" y="3032"/>
              <a:chExt cx="192" cy="336"/>
            </a:xfrm>
          </p:grpSpPr>
          <p:sp>
            <p:nvSpPr>
              <p:cNvPr id="8216" name="Line 58"/>
              <p:cNvSpPr>
                <a:spLocks noChangeShapeType="1"/>
              </p:cNvSpPr>
              <p:nvPr/>
            </p:nvSpPr>
            <p:spPr bwMode="auto">
              <a:xfrm flipH="1">
                <a:off x="4560" y="3368"/>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8217" name="Line 59"/>
              <p:cNvSpPr>
                <a:spLocks noChangeShapeType="1"/>
              </p:cNvSpPr>
              <p:nvPr/>
            </p:nvSpPr>
            <p:spPr bwMode="auto">
              <a:xfrm>
                <a:off x="4560" y="3032"/>
                <a:ext cx="192" cy="0"/>
              </a:xfrm>
              <a:prstGeom prst="line">
                <a:avLst/>
              </a:prstGeom>
              <a:noFill/>
              <a:ln w="28575">
                <a:solidFill>
                  <a:schemeClr val="tx2"/>
                </a:solidFill>
                <a:round/>
                <a:headEnd type="stealth" w="lg"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8218" name="Line 60"/>
              <p:cNvSpPr>
                <a:spLocks noChangeShapeType="1"/>
              </p:cNvSpPr>
              <p:nvPr/>
            </p:nvSpPr>
            <p:spPr bwMode="auto">
              <a:xfrm flipV="1">
                <a:off x="4752" y="3032"/>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微软雅黑" panose="020B0503020204020204" pitchFamily="34" charset="-122"/>
                  <a:ea typeface="微软雅黑" panose="020B0503020204020204" pitchFamily="34" charset="-122"/>
                </a:endParaRPr>
              </a:p>
            </p:txBody>
          </p:sp>
        </p:grpSp>
        <p:sp>
          <p:nvSpPr>
            <p:cNvPr id="8215" name="Text Box 61"/>
            <p:cNvSpPr txBox="1">
              <a:spLocks noChangeArrowheads="1"/>
            </p:cNvSpPr>
            <p:nvPr/>
          </p:nvSpPr>
          <p:spPr bwMode="auto">
            <a:xfrm>
              <a:off x="3674" y="3039"/>
              <a:ext cx="7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dirty="0">
                  <a:solidFill>
                    <a:srgbClr val="0070C0"/>
                  </a:solidFill>
                  <a:latin typeface="微软雅黑" panose="020B0503020204020204" pitchFamily="34" charset="-122"/>
                  <a:ea typeface="微软雅黑" panose="020B0503020204020204" pitchFamily="34" charset="-122"/>
                </a:rPr>
                <a:t>返回</a:t>
              </a:r>
              <a:r>
                <a:rPr kumimoji="1" lang="en-US" altLang="zh-CN" dirty="0">
                  <a:solidFill>
                    <a:srgbClr val="0070C0"/>
                  </a:solidFill>
                  <a:latin typeface="微软雅黑" panose="020B0503020204020204" pitchFamily="34" charset="-122"/>
                  <a:ea typeface="微软雅黑" panose="020B0503020204020204" pitchFamily="34" charset="-122"/>
                </a:rPr>
                <a:t>1</a:t>
              </a:r>
            </a:p>
          </p:txBody>
        </p:sp>
      </p:grpSp>
      <p:sp>
        <p:nvSpPr>
          <p:cNvPr id="63" name="Text Box 28"/>
          <p:cNvSpPr txBox="1">
            <a:spLocks noChangeArrowheads="1"/>
          </p:cNvSpPr>
          <p:nvPr/>
        </p:nvSpPr>
        <p:spPr bwMode="auto">
          <a:xfrm>
            <a:off x="416228" y="996887"/>
            <a:ext cx="3701384" cy="590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defPPr>
              <a:defRPr lang="zh-CN"/>
            </a:defPPr>
            <a:lvl1pPr algn="ctr" defTabSz="914400" eaLnBrk="1" latinLnBrk="0" hangingPunct="1">
              <a:lnSpc>
                <a:spcPct val="90000"/>
              </a:lnSpc>
              <a:buNone/>
              <a:defRPr sz="36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dirty="0"/>
              <a:t>应用举例</a:t>
            </a:r>
            <a:r>
              <a:rPr lang="en-US" altLang="zh-CN" dirty="0"/>
              <a:t>—</a:t>
            </a:r>
            <a:r>
              <a:rPr lang="zh-CN" altLang="en-US" dirty="0"/>
              <a:t>递归</a:t>
            </a:r>
          </a:p>
        </p:txBody>
      </p:sp>
    </p:spTree>
    <p:extLst>
      <p:ext uri="{BB962C8B-B14F-4D97-AF65-F5344CB8AC3E}">
        <p14:creationId xmlns:p14="http://schemas.microsoft.com/office/powerpoint/2010/main" val="181812617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9080"/>
                                        </p:tgtEl>
                                        <p:attrNameLst>
                                          <p:attrName>style.visibility</p:attrName>
                                        </p:attrNameLst>
                                      </p:cBhvr>
                                      <p:to>
                                        <p:strVal val="visible"/>
                                      </p:to>
                                    </p:set>
                                    <p:animEffect transition="in" filter="wipe(up)">
                                      <p:cBhvr>
                                        <p:cTn id="7" dur="1000"/>
                                        <p:tgtEl>
                                          <p:spTgt spid="259080"/>
                                        </p:tgtEl>
                                      </p:cBhvr>
                                    </p:animEffect>
                                  </p:childTnLst>
                                </p:cTn>
                              </p:par>
                              <p:par>
                                <p:cTn id="8" presetID="22" presetClass="entr" presetSubtype="1" fill="hold" nodeType="withEffect">
                                  <p:stCondLst>
                                    <p:cond delay="0"/>
                                  </p:stCondLst>
                                  <p:childTnLst>
                                    <p:set>
                                      <p:cBhvr>
                                        <p:cTn id="9" dur="1" fill="hold">
                                          <p:stCondLst>
                                            <p:cond delay="0"/>
                                          </p:stCondLst>
                                        </p:cTn>
                                        <p:tgtEl>
                                          <p:spTgt spid="259077"/>
                                        </p:tgtEl>
                                        <p:attrNameLst>
                                          <p:attrName>style.visibility</p:attrName>
                                        </p:attrNameLst>
                                      </p:cBhvr>
                                      <p:to>
                                        <p:strVal val="visible"/>
                                      </p:to>
                                    </p:set>
                                    <p:animEffect transition="in" filter="wipe(up)">
                                      <p:cBhvr>
                                        <p:cTn id="10" dur="1000"/>
                                        <p:tgtEl>
                                          <p:spTgt spid="25907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259087"/>
                                        </p:tgtEl>
                                        <p:attrNameLst>
                                          <p:attrName>style.visibility</p:attrName>
                                        </p:attrNameLst>
                                      </p:cBhvr>
                                      <p:to>
                                        <p:strVal val="visible"/>
                                      </p:to>
                                    </p:set>
                                    <p:animEffect transition="in" filter="wipe(up)">
                                      <p:cBhvr>
                                        <p:cTn id="15" dur="1000"/>
                                        <p:tgtEl>
                                          <p:spTgt spid="259087"/>
                                        </p:tgtEl>
                                      </p:cBhvr>
                                    </p:animEffect>
                                  </p:childTnLst>
                                </p:cTn>
                              </p:par>
                              <p:par>
                                <p:cTn id="16" presetID="22" presetClass="entr" presetSubtype="1" fill="hold" nodeType="withEffect">
                                  <p:stCondLst>
                                    <p:cond delay="0"/>
                                  </p:stCondLst>
                                  <p:childTnLst>
                                    <p:set>
                                      <p:cBhvr>
                                        <p:cTn id="17" dur="1" fill="hold">
                                          <p:stCondLst>
                                            <p:cond delay="0"/>
                                          </p:stCondLst>
                                        </p:cTn>
                                        <p:tgtEl>
                                          <p:spTgt spid="259084"/>
                                        </p:tgtEl>
                                        <p:attrNameLst>
                                          <p:attrName>style.visibility</p:attrName>
                                        </p:attrNameLst>
                                      </p:cBhvr>
                                      <p:to>
                                        <p:strVal val="visible"/>
                                      </p:to>
                                    </p:set>
                                    <p:animEffect transition="in" filter="wipe(up)">
                                      <p:cBhvr>
                                        <p:cTn id="18" dur="1000"/>
                                        <p:tgtEl>
                                          <p:spTgt spid="25908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59095"/>
                                        </p:tgtEl>
                                        <p:attrNameLst>
                                          <p:attrName>style.visibility</p:attrName>
                                        </p:attrNameLst>
                                      </p:cBhvr>
                                      <p:to>
                                        <p:strVal val="visible"/>
                                      </p:to>
                                    </p:set>
                                    <p:animEffect transition="in" filter="wipe(up)">
                                      <p:cBhvr>
                                        <p:cTn id="23" dur="1000"/>
                                        <p:tgtEl>
                                          <p:spTgt spid="259095"/>
                                        </p:tgtEl>
                                      </p:cBhvr>
                                    </p:animEffect>
                                  </p:childTnLst>
                                </p:cTn>
                              </p:par>
                              <p:par>
                                <p:cTn id="24" presetID="22" presetClass="entr" presetSubtype="1" fill="hold" nodeType="withEffect">
                                  <p:stCondLst>
                                    <p:cond delay="0"/>
                                  </p:stCondLst>
                                  <p:childTnLst>
                                    <p:set>
                                      <p:cBhvr>
                                        <p:cTn id="25" dur="1" fill="hold">
                                          <p:stCondLst>
                                            <p:cond delay="0"/>
                                          </p:stCondLst>
                                        </p:cTn>
                                        <p:tgtEl>
                                          <p:spTgt spid="259092"/>
                                        </p:tgtEl>
                                        <p:attrNameLst>
                                          <p:attrName>style.visibility</p:attrName>
                                        </p:attrNameLst>
                                      </p:cBhvr>
                                      <p:to>
                                        <p:strVal val="visible"/>
                                      </p:to>
                                    </p:set>
                                    <p:animEffect transition="in" filter="wipe(up)">
                                      <p:cBhvr>
                                        <p:cTn id="26" dur="1000"/>
                                        <p:tgtEl>
                                          <p:spTgt spid="25909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59102"/>
                                        </p:tgtEl>
                                        <p:attrNameLst>
                                          <p:attrName>style.visibility</p:attrName>
                                        </p:attrNameLst>
                                      </p:cBhvr>
                                      <p:to>
                                        <p:strVal val="visible"/>
                                      </p:to>
                                    </p:set>
                                    <p:animEffect transition="in" filter="wipe(up)">
                                      <p:cBhvr>
                                        <p:cTn id="31" dur="1000"/>
                                        <p:tgtEl>
                                          <p:spTgt spid="259102"/>
                                        </p:tgtEl>
                                      </p:cBhvr>
                                    </p:animEffect>
                                  </p:childTnLst>
                                </p:cTn>
                              </p:par>
                              <p:par>
                                <p:cTn id="32" presetID="22" presetClass="entr" presetSubtype="1" fill="hold" nodeType="withEffect">
                                  <p:stCondLst>
                                    <p:cond delay="0"/>
                                  </p:stCondLst>
                                  <p:childTnLst>
                                    <p:set>
                                      <p:cBhvr>
                                        <p:cTn id="33" dur="1" fill="hold">
                                          <p:stCondLst>
                                            <p:cond delay="0"/>
                                          </p:stCondLst>
                                        </p:cTn>
                                        <p:tgtEl>
                                          <p:spTgt spid="259099"/>
                                        </p:tgtEl>
                                        <p:attrNameLst>
                                          <p:attrName>style.visibility</p:attrName>
                                        </p:attrNameLst>
                                      </p:cBhvr>
                                      <p:to>
                                        <p:strVal val="visible"/>
                                      </p:to>
                                    </p:set>
                                    <p:animEffect transition="in" filter="wipe(up)">
                                      <p:cBhvr>
                                        <p:cTn id="34" dur="1000"/>
                                        <p:tgtEl>
                                          <p:spTgt spid="25909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259106"/>
                                        </p:tgtEl>
                                        <p:attrNameLst>
                                          <p:attrName>style.visibility</p:attrName>
                                        </p:attrNameLst>
                                      </p:cBhvr>
                                      <p:to>
                                        <p:strVal val="visible"/>
                                      </p:to>
                                    </p:set>
                                    <p:animEffect transition="in" filter="wipe(up)">
                                      <p:cBhvr>
                                        <p:cTn id="39" dur="500"/>
                                        <p:tgtEl>
                                          <p:spTgt spid="25910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5910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259128"/>
                                        </p:tgtEl>
                                        <p:attrNameLst>
                                          <p:attrName>style.visibility</p:attrName>
                                        </p:attrNameLst>
                                      </p:cBhvr>
                                      <p:to>
                                        <p:strVal val="visible"/>
                                      </p:to>
                                    </p:set>
                                    <p:animEffect transition="in" filter="wipe(down)">
                                      <p:cBhvr>
                                        <p:cTn id="48" dur="500"/>
                                        <p:tgtEl>
                                          <p:spTgt spid="2591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259122"/>
                                        </p:tgtEl>
                                        <p:attrNameLst>
                                          <p:attrName>style.visibility</p:attrName>
                                        </p:attrNameLst>
                                      </p:cBhvr>
                                      <p:to>
                                        <p:strVal val="visible"/>
                                      </p:to>
                                    </p:set>
                                    <p:animEffect transition="in" filter="wipe(down)">
                                      <p:cBhvr>
                                        <p:cTn id="53" dur="500"/>
                                        <p:tgtEl>
                                          <p:spTgt spid="25912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259116"/>
                                        </p:tgtEl>
                                        <p:attrNameLst>
                                          <p:attrName>style.visibility</p:attrName>
                                        </p:attrNameLst>
                                      </p:cBhvr>
                                      <p:to>
                                        <p:strVal val="visible"/>
                                      </p:to>
                                    </p:set>
                                    <p:animEffect transition="in" filter="wipe(down)">
                                      <p:cBhvr>
                                        <p:cTn id="58" dur="500"/>
                                        <p:tgtEl>
                                          <p:spTgt spid="25911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259110"/>
                                        </p:tgtEl>
                                        <p:attrNameLst>
                                          <p:attrName>style.visibility</p:attrName>
                                        </p:attrNameLst>
                                      </p:cBhvr>
                                      <p:to>
                                        <p:strVal val="visible"/>
                                      </p:to>
                                    </p:set>
                                    <p:animEffect transition="in" filter="wipe(down)">
                                      <p:cBhvr>
                                        <p:cTn id="63" dur="500"/>
                                        <p:tgtEl>
                                          <p:spTgt spid="25911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259108"/>
                                        </p:tgtEl>
                                        <p:attrNameLst>
                                          <p:attrName>style.visibility</p:attrName>
                                        </p:attrNameLst>
                                      </p:cBhvr>
                                      <p:to>
                                        <p:strVal val="visible"/>
                                      </p:to>
                                    </p:set>
                                    <p:animEffect transition="in" filter="wipe(down)">
                                      <p:cBhvr>
                                        <p:cTn id="68" dur="500"/>
                                        <p:tgtEl>
                                          <p:spTgt spid="25910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9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7" grpId="0"/>
      <p:bldP spid="25910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2381220" y="1930243"/>
            <a:ext cx="6096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200" dirty="0">
                <a:solidFill>
                  <a:schemeClr val="accent2"/>
                </a:solidFill>
                <a:latin typeface="微软雅黑" panose="020B0503020204020204" pitchFamily="34" charset="-122"/>
                <a:ea typeface="微软雅黑" panose="020B0503020204020204" pitchFamily="34" charset="-122"/>
              </a:rPr>
              <a:t>递归过程与递归工作栈</a:t>
            </a:r>
          </a:p>
        </p:txBody>
      </p:sp>
      <p:sp>
        <p:nvSpPr>
          <p:cNvPr id="10244" name="Rectangle 4"/>
          <p:cNvSpPr>
            <a:spLocks noChangeArrowheads="1"/>
          </p:cNvSpPr>
          <p:nvPr/>
        </p:nvSpPr>
        <p:spPr bwMode="auto">
          <a:xfrm>
            <a:off x="2057400" y="2667000"/>
            <a:ext cx="8864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20000"/>
              </a:spcBef>
              <a:buClr>
                <a:srgbClr val="FF7C80"/>
              </a:buClr>
              <a:buSzPct val="50000"/>
              <a:buFont typeface="Wingdings" panose="05000000000000000000" pitchFamily="2" charset="2"/>
              <a:buChar char="n"/>
            </a:pPr>
            <a:r>
              <a:rPr lang="zh-CN" altLang="en-US" sz="3000" dirty="0">
                <a:latin typeface="微软雅黑" panose="020B0503020204020204" pitchFamily="34" charset="-122"/>
                <a:ea typeface="微软雅黑" panose="020B0503020204020204" pitchFamily="34" charset="-122"/>
              </a:rPr>
              <a:t>递归过程在实现时，需要自己调用自己。</a:t>
            </a:r>
          </a:p>
          <a:p>
            <a:pPr>
              <a:lnSpc>
                <a:spcPct val="100000"/>
              </a:lnSpc>
              <a:spcBef>
                <a:spcPct val="20000"/>
              </a:spcBef>
              <a:buClr>
                <a:srgbClr val="FF7C80"/>
              </a:buClr>
              <a:buSzPct val="50000"/>
              <a:buFont typeface="Wingdings" panose="05000000000000000000" pitchFamily="2" charset="2"/>
              <a:buChar char="n"/>
            </a:pPr>
            <a:r>
              <a:rPr lang="zh-CN" altLang="en-US" sz="3000" dirty="0">
                <a:latin typeface="微软雅黑" panose="020B0503020204020204" pitchFamily="34" charset="-122"/>
                <a:ea typeface="微软雅黑" panose="020B0503020204020204" pitchFamily="34" charset="-122"/>
              </a:rPr>
              <a:t>层层向下递归，返回次序正好相反：</a:t>
            </a:r>
          </a:p>
          <a:p>
            <a:pPr>
              <a:lnSpc>
                <a:spcPct val="100000"/>
              </a:lnSpc>
              <a:spcBef>
                <a:spcPct val="20000"/>
              </a:spcBef>
              <a:buClr>
                <a:srgbClr val="FF7C80"/>
              </a:buClr>
              <a:buSzPct val="50000"/>
              <a:buFont typeface="Wingdings" panose="05000000000000000000" pitchFamily="2" charset="2"/>
              <a:buNone/>
            </a:pPr>
            <a:endParaRPr lang="zh-CN" altLang="en-US" sz="3000" dirty="0">
              <a:latin typeface="微软雅黑" panose="020B0503020204020204" pitchFamily="34" charset="-122"/>
              <a:ea typeface="微软雅黑" panose="020B0503020204020204" pitchFamily="34" charset="-122"/>
            </a:endParaRPr>
          </a:p>
          <a:p>
            <a:pPr>
              <a:lnSpc>
                <a:spcPct val="100000"/>
              </a:lnSpc>
              <a:spcBef>
                <a:spcPct val="0"/>
              </a:spcBef>
              <a:spcAft>
                <a:spcPct val="20000"/>
              </a:spcAft>
              <a:buClr>
                <a:srgbClr val="FF7C80"/>
              </a:buClr>
              <a:buSzPct val="50000"/>
              <a:buFont typeface="Wingdings" panose="05000000000000000000" pitchFamily="2" charset="2"/>
              <a:buNone/>
            </a:pPr>
            <a:r>
              <a:rPr lang="zh-CN" altLang="en-US" sz="3000" dirty="0">
                <a:latin typeface="微软雅黑" panose="020B0503020204020204" pitchFamily="34" charset="-122"/>
                <a:ea typeface="微软雅黑" panose="020B0503020204020204" pitchFamily="34" charset="-122"/>
              </a:rPr>
              <a:t>                           递归调用</a:t>
            </a:r>
          </a:p>
          <a:p>
            <a:pPr>
              <a:lnSpc>
                <a:spcPct val="100000"/>
              </a:lnSpc>
              <a:spcBef>
                <a:spcPct val="20000"/>
              </a:spcBef>
              <a:buClr>
                <a:srgbClr val="FF7C80"/>
              </a:buClr>
              <a:buSzPct val="50000"/>
              <a:buFont typeface="Wingdings" panose="05000000000000000000" pitchFamily="2" charset="2"/>
              <a:buNone/>
            </a:pPr>
            <a:r>
              <a:rPr lang="zh-CN" altLang="en-US" sz="3000" dirty="0">
                <a:latin typeface="微软雅黑" panose="020B0503020204020204" pitchFamily="34" charset="-122"/>
                <a:ea typeface="微软雅黑" panose="020B0503020204020204" pitchFamily="34" charset="-122"/>
              </a:rPr>
              <a:t>    </a:t>
            </a:r>
            <a:r>
              <a:rPr lang="en-US" altLang="zh-CN" sz="3000" dirty="0">
                <a:latin typeface="微软雅黑" panose="020B0503020204020204" pitchFamily="34" charset="-122"/>
                <a:ea typeface="微软雅黑" panose="020B0503020204020204" pitchFamily="34" charset="-122"/>
              </a:rPr>
              <a:t>n!        (n-1)!        (n-2)!                 1!=1</a:t>
            </a:r>
          </a:p>
          <a:p>
            <a:pPr>
              <a:lnSpc>
                <a:spcPct val="100000"/>
              </a:lnSpc>
              <a:spcBef>
                <a:spcPct val="50000"/>
              </a:spcBef>
              <a:buClr>
                <a:srgbClr val="FF7C80"/>
              </a:buClr>
              <a:buSzPct val="50000"/>
              <a:buFont typeface="Wingdings" panose="05000000000000000000" pitchFamily="2" charset="2"/>
              <a:buNone/>
            </a:pPr>
            <a:r>
              <a:rPr lang="en-US" altLang="zh-CN" sz="3000" dirty="0">
                <a:latin typeface="微软雅黑" panose="020B0503020204020204" pitchFamily="34" charset="-122"/>
                <a:ea typeface="微软雅黑" panose="020B0503020204020204" pitchFamily="34" charset="-122"/>
              </a:rPr>
              <a:t>                           </a:t>
            </a:r>
            <a:r>
              <a:rPr lang="zh-CN" altLang="en-US" sz="3000" dirty="0">
                <a:latin typeface="微软雅黑" panose="020B0503020204020204" pitchFamily="34" charset="-122"/>
                <a:ea typeface="微软雅黑" panose="020B0503020204020204" pitchFamily="34" charset="-122"/>
              </a:rPr>
              <a:t>返回次序</a:t>
            </a:r>
          </a:p>
        </p:txBody>
      </p:sp>
      <p:sp>
        <p:nvSpPr>
          <p:cNvPr id="10245" name="AutoShape 5"/>
          <p:cNvSpPr>
            <a:spLocks noChangeArrowheads="1"/>
          </p:cNvSpPr>
          <p:nvPr/>
        </p:nvSpPr>
        <p:spPr bwMode="auto">
          <a:xfrm>
            <a:off x="3111500" y="5010150"/>
            <a:ext cx="533400" cy="228600"/>
          </a:xfrm>
          <a:prstGeom prst="rightArrow">
            <a:avLst>
              <a:gd name="adj1" fmla="val 50000"/>
              <a:gd name="adj2" fmla="val 58333"/>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0246" name="AutoShape 6"/>
          <p:cNvSpPr>
            <a:spLocks noChangeArrowheads="1"/>
          </p:cNvSpPr>
          <p:nvPr/>
        </p:nvSpPr>
        <p:spPr bwMode="auto">
          <a:xfrm>
            <a:off x="7113587" y="5010150"/>
            <a:ext cx="228600" cy="228600"/>
          </a:xfrm>
          <a:prstGeom prst="rightArrow">
            <a:avLst>
              <a:gd name="adj1" fmla="val 50000"/>
              <a:gd name="adj2" fmla="val 25000"/>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0247" name="AutoShape 7"/>
          <p:cNvSpPr>
            <a:spLocks noChangeArrowheads="1"/>
          </p:cNvSpPr>
          <p:nvPr/>
        </p:nvSpPr>
        <p:spPr bwMode="auto">
          <a:xfrm>
            <a:off x="7799387" y="5010150"/>
            <a:ext cx="5334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248" name="AutoShape 8"/>
          <p:cNvSpPr>
            <a:spLocks noChangeArrowheads="1"/>
          </p:cNvSpPr>
          <p:nvPr/>
        </p:nvSpPr>
        <p:spPr bwMode="auto">
          <a:xfrm>
            <a:off x="5112543" y="5021263"/>
            <a:ext cx="533400" cy="228600"/>
          </a:xfrm>
          <a:prstGeom prst="rightArrow">
            <a:avLst>
              <a:gd name="adj1" fmla="val 50000"/>
              <a:gd name="adj2" fmla="val 58333"/>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0249" name="Line 9"/>
          <p:cNvSpPr>
            <a:spLocks noChangeShapeType="1"/>
          </p:cNvSpPr>
          <p:nvPr/>
        </p:nvSpPr>
        <p:spPr bwMode="auto">
          <a:xfrm>
            <a:off x="2528887" y="4784725"/>
            <a:ext cx="6345238"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250" name="Line 10"/>
          <p:cNvSpPr>
            <a:spLocks noChangeShapeType="1"/>
          </p:cNvSpPr>
          <p:nvPr/>
        </p:nvSpPr>
        <p:spPr bwMode="auto">
          <a:xfrm flipV="1">
            <a:off x="2452687" y="5459413"/>
            <a:ext cx="6396038" cy="11112"/>
          </a:xfrm>
          <a:prstGeom prst="line">
            <a:avLst/>
          </a:prstGeom>
          <a:noFill/>
          <a:ln w="38100">
            <a:solidFill>
              <a:srgbClr val="FF0000"/>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 name="Text Box 28"/>
          <p:cNvSpPr txBox="1">
            <a:spLocks noChangeArrowheads="1"/>
          </p:cNvSpPr>
          <p:nvPr/>
        </p:nvSpPr>
        <p:spPr bwMode="auto">
          <a:xfrm>
            <a:off x="416228" y="996887"/>
            <a:ext cx="3701384" cy="590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defPPr>
              <a:defRPr lang="zh-CN"/>
            </a:defPPr>
            <a:lvl1pPr algn="ctr" defTabSz="914400" eaLnBrk="1" latinLnBrk="0" hangingPunct="1">
              <a:lnSpc>
                <a:spcPct val="90000"/>
              </a:lnSpc>
              <a:buNone/>
              <a:defRPr sz="36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dirty="0"/>
              <a:t>应用举例</a:t>
            </a:r>
            <a:r>
              <a:rPr lang="en-US" altLang="zh-CN" dirty="0"/>
              <a:t>—</a:t>
            </a:r>
            <a:r>
              <a:rPr lang="zh-CN" altLang="en-US" dirty="0"/>
              <a:t>递归</a:t>
            </a:r>
          </a:p>
        </p:txBody>
      </p:sp>
    </p:spTree>
    <p:extLst>
      <p:ext uri="{BB962C8B-B14F-4D97-AF65-F5344CB8AC3E}">
        <p14:creationId xmlns:p14="http://schemas.microsoft.com/office/powerpoint/2010/main" val="3583608098"/>
      </p:ext>
    </p:extLst>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066800"/>
            <a:ext cx="7543800" cy="553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9638621"/>
      </p:ext>
    </p:extLst>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2971800" y="3019107"/>
            <a:ext cx="6443662" cy="2727798"/>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defRPr sz="2400">
                <a:solidFill>
                  <a:srgbClr val="010000"/>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非递归算法</a:t>
            </a:r>
          </a:p>
          <a:p>
            <a:r>
              <a:rPr lang="en-US" altLang="zh-CN" dirty="0" err="1"/>
              <a:t>int</a:t>
            </a:r>
            <a:r>
              <a:rPr lang="en-US" altLang="zh-CN" dirty="0"/>
              <a:t> fact  ( </a:t>
            </a:r>
            <a:r>
              <a:rPr lang="en-US" altLang="zh-CN" dirty="0" err="1"/>
              <a:t>int</a:t>
            </a:r>
            <a:r>
              <a:rPr lang="en-US" altLang="zh-CN" dirty="0"/>
              <a:t> n )</a:t>
            </a:r>
          </a:p>
          <a:p>
            <a:r>
              <a:rPr lang="en-US" altLang="zh-CN" dirty="0"/>
              <a:t>{</a:t>
            </a:r>
          </a:p>
          <a:p>
            <a:r>
              <a:rPr lang="en-US" altLang="zh-CN" dirty="0"/>
              <a:t>    </a:t>
            </a:r>
            <a:r>
              <a:rPr lang="en-US" altLang="zh-CN" dirty="0" err="1"/>
              <a:t>int</a:t>
            </a:r>
            <a:r>
              <a:rPr lang="en-US" altLang="zh-CN" dirty="0"/>
              <a:t> f=n;</a:t>
            </a:r>
          </a:p>
          <a:p>
            <a:r>
              <a:rPr lang="en-US" altLang="zh-CN" dirty="0"/>
              <a:t>    while(--n&gt;=1)f*=n;</a:t>
            </a:r>
          </a:p>
          <a:p>
            <a:r>
              <a:rPr lang="en-US" altLang="zh-CN" dirty="0"/>
              <a:t>    return f;</a:t>
            </a:r>
          </a:p>
          <a:p>
            <a:r>
              <a:rPr lang="en-US" altLang="zh-CN" dirty="0"/>
              <a:t>}</a:t>
            </a:r>
          </a:p>
        </p:txBody>
      </p:sp>
      <p:sp>
        <p:nvSpPr>
          <p:cNvPr id="14340" name="AutoShape 5"/>
          <p:cNvSpPr>
            <a:spLocks noChangeAspect="1" noChangeArrowheads="1" noTextEdit="1"/>
          </p:cNvSpPr>
          <p:nvPr/>
        </p:nvSpPr>
        <p:spPr bwMode="auto">
          <a:xfrm>
            <a:off x="2751138" y="2062163"/>
            <a:ext cx="6477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41" name="Rectangle 13"/>
          <p:cNvSpPr>
            <a:spLocks noChangeArrowheads="1"/>
          </p:cNvSpPr>
          <p:nvPr/>
        </p:nvSpPr>
        <p:spPr bwMode="auto">
          <a:xfrm>
            <a:off x="8385175" y="1960562"/>
            <a:ext cx="1218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 </a:t>
            </a:r>
            <a:endParaRPr lang="en-US" altLang="zh-CN" sz="2400">
              <a:latin typeface="微软雅黑" panose="020B0503020204020204" pitchFamily="34" charset="-122"/>
              <a:ea typeface="微软雅黑" panose="020B0503020204020204" pitchFamily="34" charset="-122"/>
            </a:endParaRPr>
          </a:p>
        </p:txBody>
      </p:sp>
      <p:sp>
        <p:nvSpPr>
          <p:cNvPr id="14342" name="Rectangle 14"/>
          <p:cNvSpPr>
            <a:spLocks noChangeArrowheads="1"/>
          </p:cNvSpPr>
          <p:nvPr/>
        </p:nvSpPr>
        <p:spPr bwMode="auto">
          <a:xfrm>
            <a:off x="7275513" y="1960562"/>
            <a:ext cx="1218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 </a:t>
            </a:r>
            <a:endParaRPr lang="en-US" altLang="zh-CN" sz="2400">
              <a:latin typeface="微软雅黑" panose="020B0503020204020204" pitchFamily="34" charset="-122"/>
              <a:ea typeface="微软雅黑" panose="020B0503020204020204" pitchFamily="34" charset="-122"/>
            </a:endParaRPr>
          </a:p>
        </p:txBody>
      </p:sp>
      <p:sp>
        <p:nvSpPr>
          <p:cNvPr id="14343" name="Rectangle 18"/>
          <p:cNvSpPr>
            <a:spLocks noChangeArrowheads="1"/>
          </p:cNvSpPr>
          <p:nvPr/>
        </p:nvSpPr>
        <p:spPr bwMode="auto">
          <a:xfrm>
            <a:off x="8516938" y="2159000"/>
            <a:ext cx="1031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b="1">
                <a:solidFill>
                  <a:srgbClr val="000000"/>
                </a:solidFill>
                <a:latin typeface="Times New Roman" panose="02020603050405020304" pitchFamily="18" charset="0"/>
              </a:rPr>
              <a:t> </a:t>
            </a:r>
            <a:endParaRPr lang="en-US" altLang="zh-CN" sz="2400" b="1">
              <a:latin typeface="Times New Roman" panose="02020603050405020304" pitchFamily="18" charset="0"/>
            </a:endParaRPr>
          </a:p>
        </p:txBody>
      </p:sp>
      <p:sp>
        <p:nvSpPr>
          <p:cNvPr id="14344" name="Rectangle 19"/>
          <p:cNvSpPr>
            <a:spLocks noChangeArrowheads="1"/>
          </p:cNvSpPr>
          <p:nvPr/>
        </p:nvSpPr>
        <p:spPr bwMode="auto">
          <a:xfrm>
            <a:off x="7302501" y="2159000"/>
            <a:ext cx="1031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b="1">
                <a:solidFill>
                  <a:srgbClr val="000000"/>
                </a:solidFill>
                <a:latin typeface="Times New Roman" panose="02020603050405020304" pitchFamily="18" charset="0"/>
              </a:rPr>
              <a:t> </a:t>
            </a:r>
            <a:endParaRPr lang="en-US" altLang="zh-CN" sz="2400" b="1">
              <a:latin typeface="Times New Roman" panose="02020603050405020304" pitchFamily="18" charset="0"/>
            </a:endParaRPr>
          </a:p>
        </p:txBody>
      </p:sp>
      <p:sp>
        <p:nvSpPr>
          <p:cNvPr id="14345" name="Rectangle 26"/>
          <p:cNvSpPr>
            <a:spLocks noChangeArrowheads="1"/>
          </p:cNvSpPr>
          <p:nvPr/>
        </p:nvSpPr>
        <p:spPr bwMode="auto">
          <a:xfrm>
            <a:off x="2971800" y="2057400"/>
            <a:ext cx="62674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200">
                <a:solidFill>
                  <a:srgbClr val="000000"/>
                </a:solidFill>
                <a:latin typeface="微软雅黑" panose="020B0503020204020204" pitchFamily="34" charset="-122"/>
                <a:ea typeface="微软雅黑" panose="020B0503020204020204" pitchFamily="34" charset="-122"/>
              </a:rPr>
              <a:t>n! = n*(n-1)*(n-2)*….*1</a:t>
            </a:r>
            <a:endParaRPr lang="en-US" altLang="zh-CN" sz="2400">
              <a:latin typeface="微软雅黑" panose="020B0503020204020204" pitchFamily="34" charset="-122"/>
              <a:ea typeface="微软雅黑" panose="020B0503020204020204" pitchFamily="34" charset="-122"/>
            </a:endParaRPr>
          </a:p>
        </p:txBody>
      </p:sp>
      <p:sp>
        <p:nvSpPr>
          <p:cNvPr id="11" name="Text Box 2"/>
          <p:cNvSpPr txBox="1">
            <a:spLocks noChangeArrowheads="1"/>
          </p:cNvSpPr>
          <p:nvPr/>
        </p:nvSpPr>
        <p:spPr bwMode="auto">
          <a:xfrm>
            <a:off x="4104912" y="1068705"/>
            <a:ext cx="3059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dirty="0">
                <a:latin typeface="微软雅黑" panose="020B0503020204020204" pitchFamily="34" charset="-122"/>
                <a:ea typeface="微软雅黑" panose="020B0503020204020204" pitchFamily="34" charset="-122"/>
              </a:rPr>
              <a:t>例</a:t>
            </a:r>
            <a:r>
              <a:rPr kumimoji="1" lang="en-US" altLang="zh-CN" dirty="0">
                <a:latin typeface="微软雅黑" panose="020B0503020204020204" pitchFamily="34" charset="-122"/>
                <a:ea typeface="微软雅黑" panose="020B0503020204020204" pitchFamily="34" charset="-122"/>
              </a:rPr>
              <a:t>1  </a:t>
            </a:r>
            <a:r>
              <a:rPr kumimoji="1" lang="zh-CN" altLang="en-US" dirty="0">
                <a:latin typeface="微软雅黑" panose="020B0503020204020204" pitchFamily="34" charset="-122"/>
                <a:ea typeface="微软雅黑" panose="020B0503020204020204" pitchFamily="34" charset="-122"/>
              </a:rPr>
              <a:t>阶乘函数</a:t>
            </a:r>
          </a:p>
        </p:txBody>
      </p:sp>
      <p:sp>
        <p:nvSpPr>
          <p:cNvPr id="12" name="Text Box 28"/>
          <p:cNvSpPr txBox="1">
            <a:spLocks noChangeArrowheads="1"/>
          </p:cNvSpPr>
          <p:nvPr/>
        </p:nvSpPr>
        <p:spPr bwMode="auto">
          <a:xfrm>
            <a:off x="416228" y="996887"/>
            <a:ext cx="3701384" cy="590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defPPr>
              <a:defRPr lang="zh-CN"/>
            </a:defPPr>
            <a:lvl1pPr algn="ctr" defTabSz="914400" eaLnBrk="1" latinLnBrk="0" hangingPunct="1">
              <a:lnSpc>
                <a:spcPct val="90000"/>
              </a:lnSpc>
              <a:buNone/>
              <a:defRPr sz="36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dirty="0"/>
              <a:t>应用举例</a:t>
            </a:r>
            <a:r>
              <a:rPr lang="en-US" altLang="zh-CN" dirty="0"/>
              <a:t>—</a:t>
            </a:r>
            <a:r>
              <a:rPr lang="zh-CN" altLang="en-US" dirty="0"/>
              <a:t>递归</a:t>
            </a:r>
          </a:p>
        </p:txBody>
      </p:sp>
    </p:spTree>
    <p:extLst>
      <p:ext uri="{BB962C8B-B14F-4D97-AF65-F5344CB8AC3E}">
        <p14:creationId xmlns:p14="http://schemas.microsoft.com/office/powerpoint/2010/main" val="425213911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gtEl>
                                        <p:attrNameLst>
                                          <p:attrName>style.visibility</p:attrName>
                                        </p:attrNameLst>
                                      </p:cBhvr>
                                      <p:to>
                                        <p:strVal val="visible"/>
                                      </p:to>
                                    </p:set>
                                    <p:animEffect transition="in" filter="fade">
                                      <p:cBhvr>
                                        <p:cTn id="17" dur="500"/>
                                        <p:tgtEl>
                                          <p:spTgt spid="14339"/>
                                        </p:tgtEl>
                                      </p:cBhvr>
                                    </p:animEffect>
                                  </p:childTnLst>
                                </p:cTn>
                              </p:par>
                              <p:par>
                                <p:cTn id="18" presetID="10" presetClass="entr" presetSubtype="0" fill="hold" grpId="0" nodeType="withEffect" nodePh="1">
                                  <p:stCondLst>
                                    <p:cond delay="0"/>
                                  </p:stCondLst>
                                  <p:endCondLst>
                                    <p:cond evt="begin" delay="0">
                                      <p:tn val="18"/>
                                    </p:cond>
                                  </p:endCondLst>
                                  <p:childTnLst>
                                    <p:set>
                                      <p:cBhvr>
                                        <p:cTn id="19" dur="1" fill="hold">
                                          <p:stCondLst>
                                            <p:cond delay="0"/>
                                          </p:stCondLst>
                                        </p:cTn>
                                        <p:tgtEl>
                                          <p:spTgt spid="14340"/>
                                        </p:tgtEl>
                                        <p:attrNameLst>
                                          <p:attrName>style.visibility</p:attrName>
                                        </p:attrNameLst>
                                      </p:cBhvr>
                                      <p:to>
                                        <p:strVal val="visible"/>
                                      </p:to>
                                    </p:set>
                                    <p:animEffect transition="in" filter="fade">
                                      <p:cBhvr>
                                        <p:cTn id="20" dur="500"/>
                                        <p:tgtEl>
                                          <p:spTgt spid="143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341"/>
                                        </p:tgtEl>
                                        <p:attrNameLst>
                                          <p:attrName>style.visibility</p:attrName>
                                        </p:attrNameLst>
                                      </p:cBhvr>
                                      <p:to>
                                        <p:strVal val="visible"/>
                                      </p:to>
                                    </p:set>
                                    <p:animEffect transition="in" filter="fade">
                                      <p:cBhvr>
                                        <p:cTn id="23" dur="500"/>
                                        <p:tgtEl>
                                          <p:spTgt spid="143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342"/>
                                        </p:tgtEl>
                                        <p:attrNameLst>
                                          <p:attrName>style.visibility</p:attrName>
                                        </p:attrNameLst>
                                      </p:cBhvr>
                                      <p:to>
                                        <p:strVal val="visible"/>
                                      </p:to>
                                    </p:set>
                                    <p:animEffect transition="in" filter="fade">
                                      <p:cBhvr>
                                        <p:cTn id="26" dur="500"/>
                                        <p:tgtEl>
                                          <p:spTgt spid="1434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343"/>
                                        </p:tgtEl>
                                        <p:attrNameLst>
                                          <p:attrName>style.visibility</p:attrName>
                                        </p:attrNameLst>
                                      </p:cBhvr>
                                      <p:to>
                                        <p:strVal val="visible"/>
                                      </p:to>
                                    </p:set>
                                    <p:animEffect transition="in" filter="fade">
                                      <p:cBhvr>
                                        <p:cTn id="29" dur="500"/>
                                        <p:tgtEl>
                                          <p:spTgt spid="143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344"/>
                                        </p:tgtEl>
                                        <p:attrNameLst>
                                          <p:attrName>style.visibility</p:attrName>
                                        </p:attrNameLst>
                                      </p:cBhvr>
                                      <p:to>
                                        <p:strVal val="visible"/>
                                      </p:to>
                                    </p:set>
                                    <p:animEffect transition="in" filter="fade">
                                      <p:cBhvr>
                                        <p:cTn id="32" dur="500"/>
                                        <p:tgtEl>
                                          <p:spTgt spid="143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345"/>
                                        </p:tgtEl>
                                        <p:attrNameLst>
                                          <p:attrName>style.visibility</p:attrName>
                                        </p:attrNameLst>
                                      </p:cBhvr>
                                      <p:to>
                                        <p:strVal val="visible"/>
                                      </p:to>
                                    </p:set>
                                    <p:animEffect transition="in" filter="fade">
                                      <p:cBhvr>
                                        <p:cTn id="35"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0" grpId="0"/>
      <p:bldP spid="14341" grpId="0"/>
      <p:bldP spid="14342" grpId="0"/>
      <p:bldP spid="14343" grpId="0"/>
      <p:bldP spid="14344" grpId="0"/>
      <p:bldP spid="14345"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分</a:t>
            </a:r>
            <a:r>
              <a:rPr lang="zh-CN" altLang="en-US" dirty="0" smtClean="0"/>
              <a:t>治</a:t>
            </a:r>
          </a:p>
        </p:txBody>
      </p:sp>
      <p:sp>
        <p:nvSpPr>
          <p:cNvPr id="6147" name="Rectangle 3"/>
          <p:cNvSpPr>
            <a:spLocks noGrp="1" noChangeArrowheads="1"/>
          </p:cNvSpPr>
          <p:nvPr>
            <p:ph type="body" idx="1"/>
          </p:nvPr>
        </p:nvSpPr>
        <p:spPr>
          <a:xfrm>
            <a:off x="1219200" y="1752600"/>
            <a:ext cx="10058400" cy="3657600"/>
          </a:xfrm>
        </p:spPr>
        <p:txBody>
          <a:bodyPr/>
          <a:lstStyle/>
          <a:p>
            <a:pPr eaLnBrk="1" hangingPunct="1"/>
            <a:r>
              <a:rPr lang="zh-CN" altLang="en-US" dirty="0" smtClean="0"/>
              <a:t>最短路径选择</a:t>
            </a:r>
          </a:p>
          <a:p>
            <a:pPr eaLnBrk="1" hangingPunct="1">
              <a:buFont typeface="Wingdings" panose="05000000000000000000" pitchFamily="2" charset="2"/>
              <a:buNone/>
            </a:pPr>
            <a:r>
              <a:rPr lang="zh-CN" altLang="en-US" sz="2800" dirty="0">
                <a:solidFill>
                  <a:schemeClr val="accent2"/>
                </a:solidFill>
              </a:rPr>
              <a:t>    </a:t>
            </a:r>
            <a:r>
              <a:rPr lang="zh-CN" altLang="en-US" sz="2800" dirty="0">
                <a:solidFill>
                  <a:srgbClr val="FF0000"/>
                </a:solidFill>
              </a:rPr>
              <a:t>求</a:t>
            </a:r>
            <a:r>
              <a:rPr lang="en-US" altLang="zh-CN" sz="2800" dirty="0">
                <a:solidFill>
                  <a:srgbClr val="FF0000"/>
                </a:solidFill>
              </a:rPr>
              <a:t>A</a:t>
            </a:r>
            <a:r>
              <a:rPr lang="zh-CN" altLang="en-US" sz="2800" dirty="0">
                <a:solidFill>
                  <a:srgbClr val="FF0000"/>
                </a:solidFill>
              </a:rPr>
              <a:t>到</a:t>
            </a:r>
            <a:r>
              <a:rPr lang="en-US" altLang="zh-CN" sz="2800" dirty="0">
                <a:solidFill>
                  <a:srgbClr val="FF0000"/>
                </a:solidFill>
              </a:rPr>
              <a:t>D</a:t>
            </a:r>
            <a:r>
              <a:rPr lang="zh-CN" altLang="en-US" sz="2800" dirty="0">
                <a:solidFill>
                  <a:srgbClr val="FF0000"/>
                </a:solidFill>
              </a:rPr>
              <a:t>的最短路径</a:t>
            </a:r>
          </a:p>
        </p:txBody>
      </p:sp>
      <p:sp>
        <p:nvSpPr>
          <p:cNvPr id="6148" name="Oval 4"/>
          <p:cNvSpPr>
            <a:spLocks noChangeArrowheads="1"/>
          </p:cNvSpPr>
          <p:nvPr/>
        </p:nvSpPr>
        <p:spPr bwMode="auto">
          <a:xfrm>
            <a:off x="2133600" y="3962400"/>
            <a:ext cx="381000" cy="3810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A</a:t>
            </a:r>
          </a:p>
        </p:txBody>
      </p:sp>
      <p:sp>
        <p:nvSpPr>
          <p:cNvPr id="6149" name="Oval 5"/>
          <p:cNvSpPr>
            <a:spLocks noChangeArrowheads="1"/>
          </p:cNvSpPr>
          <p:nvPr/>
        </p:nvSpPr>
        <p:spPr bwMode="auto">
          <a:xfrm>
            <a:off x="4343400" y="3962400"/>
            <a:ext cx="381000" cy="3810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B</a:t>
            </a:r>
          </a:p>
        </p:txBody>
      </p:sp>
      <p:sp>
        <p:nvSpPr>
          <p:cNvPr id="6150" name="Oval 6"/>
          <p:cNvSpPr>
            <a:spLocks noChangeArrowheads="1"/>
          </p:cNvSpPr>
          <p:nvPr/>
        </p:nvSpPr>
        <p:spPr bwMode="auto">
          <a:xfrm>
            <a:off x="6477000" y="3962400"/>
            <a:ext cx="381000" cy="3810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C</a:t>
            </a:r>
          </a:p>
        </p:txBody>
      </p:sp>
      <p:sp>
        <p:nvSpPr>
          <p:cNvPr id="6151" name="Oval 7"/>
          <p:cNvSpPr>
            <a:spLocks noChangeArrowheads="1"/>
          </p:cNvSpPr>
          <p:nvPr/>
        </p:nvSpPr>
        <p:spPr bwMode="auto">
          <a:xfrm>
            <a:off x="8610600" y="3962400"/>
            <a:ext cx="381000" cy="3810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D</a:t>
            </a:r>
          </a:p>
        </p:txBody>
      </p:sp>
      <p:sp>
        <p:nvSpPr>
          <p:cNvPr id="6152" name="Freeform 8"/>
          <p:cNvSpPr>
            <a:spLocks/>
          </p:cNvSpPr>
          <p:nvPr/>
        </p:nvSpPr>
        <p:spPr bwMode="auto">
          <a:xfrm>
            <a:off x="2362200" y="3657600"/>
            <a:ext cx="2057400" cy="304800"/>
          </a:xfrm>
          <a:custGeom>
            <a:avLst/>
            <a:gdLst>
              <a:gd name="T0" fmla="*/ 0 w 1296"/>
              <a:gd name="T1" fmla="*/ 2147483646 h 192"/>
              <a:gd name="T2" fmla="*/ 2147483646 w 1296"/>
              <a:gd name="T3" fmla="*/ 0 h 192"/>
              <a:gd name="T4" fmla="*/ 2147483646 w 1296"/>
              <a:gd name="T5" fmla="*/ 2147483646 h 192"/>
              <a:gd name="T6" fmla="*/ 0 60000 65536"/>
              <a:gd name="T7" fmla="*/ 0 60000 65536"/>
              <a:gd name="T8" fmla="*/ 0 60000 65536"/>
              <a:gd name="T9" fmla="*/ 0 w 1296"/>
              <a:gd name="T10" fmla="*/ 0 h 192"/>
              <a:gd name="T11" fmla="*/ 1296 w 1296"/>
              <a:gd name="T12" fmla="*/ 192 h 192"/>
            </a:gdLst>
            <a:ahLst/>
            <a:cxnLst>
              <a:cxn ang="T6">
                <a:pos x="T0" y="T1"/>
              </a:cxn>
              <a:cxn ang="T7">
                <a:pos x="T2" y="T3"/>
              </a:cxn>
              <a:cxn ang="T8">
                <a:pos x="T4" y="T5"/>
              </a:cxn>
            </a:cxnLst>
            <a:rect l="T9" t="T10" r="T11" b="T12"/>
            <a:pathLst>
              <a:path w="1296" h="192">
                <a:moveTo>
                  <a:pt x="0" y="192"/>
                </a:moveTo>
                <a:cubicBezTo>
                  <a:pt x="132" y="96"/>
                  <a:pt x="264" y="0"/>
                  <a:pt x="480" y="0"/>
                </a:cubicBezTo>
                <a:cubicBezTo>
                  <a:pt x="696" y="0"/>
                  <a:pt x="996" y="96"/>
                  <a:pt x="1296" y="19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3" name="Freeform 9"/>
          <p:cNvSpPr>
            <a:spLocks/>
          </p:cNvSpPr>
          <p:nvPr/>
        </p:nvSpPr>
        <p:spPr bwMode="auto">
          <a:xfrm>
            <a:off x="2362200" y="4267200"/>
            <a:ext cx="1981200" cy="469900"/>
          </a:xfrm>
          <a:custGeom>
            <a:avLst/>
            <a:gdLst>
              <a:gd name="T0" fmla="*/ 0 w 1248"/>
              <a:gd name="T1" fmla="*/ 2147483646 h 296"/>
              <a:gd name="T2" fmla="*/ 2147483646 w 1248"/>
              <a:gd name="T3" fmla="*/ 2147483646 h 296"/>
              <a:gd name="T4" fmla="*/ 2147483646 w 1248"/>
              <a:gd name="T5" fmla="*/ 0 h 296"/>
              <a:gd name="T6" fmla="*/ 0 60000 65536"/>
              <a:gd name="T7" fmla="*/ 0 60000 65536"/>
              <a:gd name="T8" fmla="*/ 0 60000 65536"/>
              <a:gd name="T9" fmla="*/ 0 w 1248"/>
              <a:gd name="T10" fmla="*/ 0 h 296"/>
              <a:gd name="T11" fmla="*/ 1248 w 1248"/>
              <a:gd name="T12" fmla="*/ 296 h 296"/>
            </a:gdLst>
            <a:ahLst/>
            <a:cxnLst>
              <a:cxn ang="T6">
                <a:pos x="T0" y="T1"/>
              </a:cxn>
              <a:cxn ang="T7">
                <a:pos x="T2" y="T3"/>
              </a:cxn>
              <a:cxn ang="T8">
                <a:pos x="T4" y="T5"/>
              </a:cxn>
            </a:cxnLst>
            <a:rect l="T9" t="T10" r="T11" b="T12"/>
            <a:pathLst>
              <a:path w="1248" h="296">
                <a:moveTo>
                  <a:pt x="0" y="48"/>
                </a:moveTo>
                <a:cubicBezTo>
                  <a:pt x="184" y="172"/>
                  <a:pt x="368" y="296"/>
                  <a:pt x="576" y="288"/>
                </a:cubicBezTo>
                <a:cubicBezTo>
                  <a:pt x="784" y="280"/>
                  <a:pt x="1016" y="140"/>
                  <a:pt x="1248"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4" name="Line 10"/>
          <p:cNvSpPr>
            <a:spLocks noChangeShapeType="1"/>
          </p:cNvSpPr>
          <p:nvPr/>
        </p:nvSpPr>
        <p:spPr bwMode="auto">
          <a:xfrm>
            <a:off x="2514600" y="41148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5" name="Line 11"/>
          <p:cNvSpPr>
            <a:spLocks noChangeShapeType="1"/>
          </p:cNvSpPr>
          <p:nvPr/>
        </p:nvSpPr>
        <p:spPr bwMode="auto">
          <a:xfrm>
            <a:off x="4724400" y="41148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6" name="Freeform 12"/>
          <p:cNvSpPr>
            <a:spLocks/>
          </p:cNvSpPr>
          <p:nvPr/>
        </p:nvSpPr>
        <p:spPr bwMode="auto">
          <a:xfrm>
            <a:off x="4648200" y="3644900"/>
            <a:ext cx="1981200" cy="393700"/>
          </a:xfrm>
          <a:custGeom>
            <a:avLst/>
            <a:gdLst>
              <a:gd name="T0" fmla="*/ 0 w 1248"/>
              <a:gd name="T1" fmla="*/ 2147483646 h 248"/>
              <a:gd name="T2" fmla="*/ 2147483646 w 1248"/>
              <a:gd name="T3" fmla="*/ 2147483646 h 248"/>
              <a:gd name="T4" fmla="*/ 2147483646 w 1248"/>
              <a:gd name="T5" fmla="*/ 2147483646 h 248"/>
              <a:gd name="T6" fmla="*/ 0 60000 65536"/>
              <a:gd name="T7" fmla="*/ 0 60000 65536"/>
              <a:gd name="T8" fmla="*/ 0 60000 65536"/>
              <a:gd name="T9" fmla="*/ 0 w 1248"/>
              <a:gd name="T10" fmla="*/ 0 h 248"/>
              <a:gd name="T11" fmla="*/ 1248 w 1248"/>
              <a:gd name="T12" fmla="*/ 248 h 248"/>
            </a:gdLst>
            <a:ahLst/>
            <a:cxnLst>
              <a:cxn ang="T6">
                <a:pos x="T0" y="T1"/>
              </a:cxn>
              <a:cxn ang="T7">
                <a:pos x="T2" y="T3"/>
              </a:cxn>
              <a:cxn ang="T8">
                <a:pos x="T4" y="T5"/>
              </a:cxn>
            </a:cxnLst>
            <a:rect l="T9" t="T10" r="T11" b="T12"/>
            <a:pathLst>
              <a:path w="1248" h="248">
                <a:moveTo>
                  <a:pt x="0" y="248"/>
                </a:moveTo>
                <a:cubicBezTo>
                  <a:pt x="184" y="132"/>
                  <a:pt x="368" y="16"/>
                  <a:pt x="576" y="8"/>
                </a:cubicBezTo>
                <a:cubicBezTo>
                  <a:pt x="784" y="0"/>
                  <a:pt x="1016" y="100"/>
                  <a:pt x="1248" y="20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7" name="Freeform 13"/>
          <p:cNvSpPr>
            <a:spLocks/>
          </p:cNvSpPr>
          <p:nvPr/>
        </p:nvSpPr>
        <p:spPr bwMode="auto">
          <a:xfrm>
            <a:off x="6781800" y="3505200"/>
            <a:ext cx="1905000" cy="546100"/>
          </a:xfrm>
          <a:custGeom>
            <a:avLst/>
            <a:gdLst>
              <a:gd name="T0" fmla="*/ 0 w 1200"/>
              <a:gd name="T1" fmla="*/ 2147483646 h 344"/>
              <a:gd name="T2" fmla="*/ 2147483646 w 1200"/>
              <a:gd name="T3" fmla="*/ 2147483646 h 344"/>
              <a:gd name="T4" fmla="*/ 2147483646 w 1200"/>
              <a:gd name="T5" fmla="*/ 2147483646 h 344"/>
              <a:gd name="T6" fmla="*/ 0 60000 65536"/>
              <a:gd name="T7" fmla="*/ 0 60000 65536"/>
              <a:gd name="T8" fmla="*/ 0 60000 65536"/>
              <a:gd name="T9" fmla="*/ 0 w 1200"/>
              <a:gd name="T10" fmla="*/ 0 h 344"/>
              <a:gd name="T11" fmla="*/ 1200 w 1200"/>
              <a:gd name="T12" fmla="*/ 344 h 344"/>
            </a:gdLst>
            <a:ahLst/>
            <a:cxnLst>
              <a:cxn ang="T6">
                <a:pos x="T0" y="T1"/>
              </a:cxn>
              <a:cxn ang="T7">
                <a:pos x="T2" y="T3"/>
              </a:cxn>
              <a:cxn ang="T8">
                <a:pos x="T4" y="T5"/>
              </a:cxn>
            </a:cxnLst>
            <a:rect l="T9" t="T10" r="T11" b="T12"/>
            <a:pathLst>
              <a:path w="1200" h="344">
                <a:moveTo>
                  <a:pt x="0" y="344"/>
                </a:moveTo>
                <a:cubicBezTo>
                  <a:pt x="188" y="180"/>
                  <a:pt x="376" y="16"/>
                  <a:pt x="576" y="8"/>
                </a:cubicBezTo>
                <a:cubicBezTo>
                  <a:pt x="776" y="0"/>
                  <a:pt x="988" y="148"/>
                  <a:pt x="1200" y="29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8" name="Freeform 14"/>
          <p:cNvSpPr>
            <a:spLocks/>
          </p:cNvSpPr>
          <p:nvPr/>
        </p:nvSpPr>
        <p:spPr bwMode="auto">
          <a:xfrm>
            <a:off x="6858000" y="3810000"/>
            <a:ext cx="1752600" cy="228600"/>
          </a:xfrm>
          <a:custGeom>
            <a:avLst/>
            <a:gdLst>
              <a:gd name="T0" fmla="*/ 0 w 1104"/>
              <a:gd name="T1" fmla="*/ 2147483646 h 144"/>
              <a:gd name="T2" fmla="*/ 2147483646 w 1104"/>
              <a:gd name="T3" fmla="*/ 0 h 144"/>
              <a:gd name="T4" fmla="*/ 2147483646 w 1104"/>
              <a:gd name="T5" fmla="*/ 2147483646 h 144"/>
              <a:gd name="T6" fmla="*/ 0 60000 65536"/>
              <a:gd name="T7" fmla="*/ 0 60000 65536"/>
              <a:gd name="T8" fmla="*/ 0 60000 65536"/>
              <a:gd name="T9" fmla="*/ 0 w 1104"/>
              <a:gd name="T10" fmla="*/ 0 h 144"/>
              <a:gd name="T11" fmla="*/ 1104 w 1104"/>
              <a:gd name="T12" fmla="*/ 144 h 144"/>
            </a:gdLst>
            <a:ahLst/>
            <a:cxnLst>
              <a:cxn ang="T6">
                <a:pos x="T0" y="T1"/>
              </a:cxn>
              <a:cxn ang="T7">
                <a:pos x="T2" y="T3"/>
              </a:cxn>
              <a:cxn ang="T8">
                <a:pos x="T4" y="T5"/>
              </a:cxn>
            </a:cxnLst>
            <a:rect l="T9" t="T10" r="T11" b="T12"/>
            <a:pathLst>
              <a:path w="1104" h="144">
                <a:moveTo>
                  <a:pt x="0" y="144"/>
                </a:moveTo>
                <a:cubicBezTo>
                  <a:pt x="172" y="72"/>
                  <a:pt x="344" y="0"/>
                  <a:pt x="528" y="0"/>
                </a:cubicBezTo>
                <a:cubicBezTo>
                  <a:pt x="712" y="0"/>
                  <a:pt x="908" y="72"/>
                  <a:pt x="1104" y="14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9" name="Freeform 15"/>
          <p:cNvSpPr>
            <a:spLocks/>
          </p:cNvSpPr>
          <p:nvPr/>
        </p:nvSpPr>
        <p:spPr bwMode="auto">
          <a:xfrm>
            <a:off x="6781800" y="4267200"/>
            <a:ext cx="1828800" cy="304800"/>
          </a:xfrm>
          <a:custGeom>
            <a:avLst/>
            <a:gdLst>
              <a:gd name="T0" fmla="*/ 0 w 1152"/>
              <a:gd name="T1" fmla="*/ 0 h 192"/>
              <a:gd name="T2" fmla="*/ 2147483646 w 1152"/>
              <a:gd name="T3" fmla="*/ 2147483646 h 192"/>
              <a:gd name="T4" fmla="*/ 2147483646 w 1152"/>
              <a:gd name="T5" fmla="*/ 0 h 192"/>
              <a:gd name="T6" fmla="*/ 0 60000 65536"/>
              <a:gd name="T7" fmla="*/ 0 60000 65536"/>
              <a:gd name="T8" fmla="*/ 0 60000 65536"/>
              <a:gd name="T9" fmla="*/ 0 w 1152"/>
              <a:gd name="T10" fmla="*/ 0 h 192"/>
              <a:gd name="T11" fmla="*/ 1152 w 1152"/>
              <a:gd name="T12" fmla="*/ 192 h 192"/>
            </a:gdLst>
            <a:ahLst/>
            <a:cxnLst>
              <a:cxn ang="T6">
                <a:pos x="T0" y="T1"/>
              </a:cxn>
              <a:cxn ang="T7">
                <a:pos x="T2" y="T3"/>
              </a:cxn>
              <a:cxn ang="T8">
                <a:pos x="T4" y="T5"/>
              </a:cxn>
            </a:cxnLst>
            <a:rect l="T9" t="T10" r="T11" b="T12"/>
            <a:pathLst>
              <a:path w="1152" h="192">
                <a:moveTo>
                  <a:pt x="0" y="0"/>
                </a:moveTo>
                <a:cubicBezTo>
                  <a:pt x="216" y="96"/>
                  <a:pt x="432" y="192"/>
                  <a:pt x="624" y="192"/>
                </a:cubicBezTo>
                <a:cubicBezTo>
                  <a:pt x="816" y="192"/>
                  <a:pt x="984" y="96"/>
                  <a:pt x="115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0" name="Freeform 16"/>
          <p:cNvSpPr>
            <a:spLocks/>
          </p:cNvSpPr>
          <p:nvPr/>
        </p:nvSpPr>
        <p:spPr bwMode="auto">
          <a:xfrm>
            <a:off x="6858000" y="4191000"/>
            <a:ext cx="1752600" cy="152400"/>
          </a:xfrm>
          <a:custGeom>
            <a:avLst/>
            <a:gdLst>
              <a:gd name="T0" fmla="*/ 0 w 1104"/>
              <a:gd name="T1" fmla="*/ 0 h 96"/>
              <a:gd name="T2" fmla="*/ 2147483646 w 1104"/>
              <a:gd name="T3" fmla="*/ 2147483646 h 96"/>
              <a:gd name="T4" fmla="*/ 2147483646 w 1104"/>
              <a:gd name="T5" fmla="*/ 0 h 96"/>
              <a:gd name="T6" fmla="*/ 0 60000 65536"/>
              <a:gd name="T7" fmla="*/ 0 60000 65536"/>
              <a:gd name="T8" fmla="*/ 0 60000 65536"/>
              <a:gd name="T9" fmla="*/ 0 w 1104"/>
              <a:gd name="T10" fmla="*/ 0 h 96"/>
              <a:gd name="T11" fmla="*/ 1104 w 1104"/>
              <a:gd name="T12" fmla="*/ 96 h 96"/>
            </a:gdLst>
            <a:ahLst/>
            <a:cxnLst>
              <a:cxn ang="T6">
                <a:pos x="T0" y="T1"/>
              </a:cxn>
              <a:cxn ang="T7">
                <a:pos x="T2" y="T3"/>
              </a:cxn>
              <a:cxn ang="T8">
                <a:pos x="T4" y="T5"/>
              </a:cxn>
            </a:cxnLst>
            <a:rect l="T9" t="T10" r="T11" b="T12"/>
            <a:pathLst>
              <a:path w="1104" h="96">
                <a:moveTo>
                  <a:pt x="0" y="0"/>
                </a:moveTo>
                <a:cubicBezTo>
                  <a:pt x="148" y="48"/>
                  <a:pt x="296" y="96"/>
                  <a:pt x="480" y="96"/>
                </a:cubicBezTo>
                <a:cubicBezTo>
                  <a:pt x="664" y="96"/>
                  <a:pt x="884" y="48"/>
                  <a:pt x="1104"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1" name="Line 17"/>
          <p:cNvSpPr>
            <a:spLocks noChangeShapeType="1"/>
          </p:cNvSpPr>
          <p:nvPr/>
        </p:nvSpPr>
        <p:spPr bwMode="auto">
          <a:xfrm>
            <a:off x="6858000" y="41148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2" name="Rectangle 18"/>
          <p:cNvSpPr>
            <a:spLocks noChangeArrowheads="1"/>
          </p:cNvSpPr>
          <p:nvPr/>
        </p:nvSpPr>
        <p:spPr bwMode="auto">
          <a:xfrm>
            <a:off x="33528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A1:4</a:t>
            </a:r>
          </a:p>
        </p:txBody>
      </p:sp>
      <p:sp>
        <p:nvSpPr>
          <p:cNvPr id="6163" name="Rectangle 19"/>
          <p:cNvSpPr>
            <a:spLocks noChangeArrowheads="1"/>
          </p:cNvSpPr>
          <p:nvPr/>
        </p:nvSpPr>
        <p:spPr bwMode="auto">
          <a:xfrm>
            <a:off x="3581400" y="4724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A3:3</a:t>
            </a:r>
          </a:p>
        </p:txBody>
      </p:sp>
      <p:sp>
        <p:nvSpPr>
          <p:cNvPr id="6164" name="Rectangle 20"/>
          <p:cNvSpPr>
            <a:spLocks noChangeArrowheads="1"/>
          </p:cNvSpPr>
          <p:nvPr/>
        </p:nvSpPr>
        <p:spPr bwMode="auto">
          <a:xfrm>
            <a:off x="3200400" y="4191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A2:5</a:t>
            </a:r>
          </a:p>
        </p:txBody>
      </p:sp>
      <p:sp>
        <p:nvSpPr>
          <p:cNvPr id="6165" name="Rectangle 21"/>
          <p:cNvSpPr>
            <a:spLocks noChangeArrowheads="1"/>
          </p:cNvSpPr>
          <p:nvPr/>
        </p:nvSpPr>
        <p:spPr bwMode="auto">
          <a:xfrm>
            <a:off x="54864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B1:6</a:t>
            </a:r>
          </a:p>
        </p:txBody>
      </p:sp>
      <p:sp>
        <p:nvSpPr>
          <p:cNvPr id="6166" name="Rectangle 22"/>
          <p:cNvSpPr>
            <a:spLocks noChangeArrowheads="1"/>
          </p:cNvSpPr>
          <p:nvPr/>
        </p:nvSpPr>
        <p:spPr bwMode="auto">
          <a:xfrm>
            <a:off x="5562600" y="4191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B2:4</a:t>
            </a:r>
          </a:p>
        </p:txBody>
      </p:sp>
      <p:sp>
        <p:nvSpPr>
          <p:cNvPr id="6167" name="Rectangle 23"/>
          <p:cNvSpPr>
            <a:spLocks noChangeArrowheads="1"/>
          </p:cNvSpPr>
          <p:nvPr/>
        </p:nvSpPr>
        <p:spPr bwMode="auto">
          <a:xfrm>
            <a:off x="7543800" y="3124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C1:4</a:t>
            </a:r>
          </a:p>
        </p:txBody>
      </p:sp>
      <p:sp>
        <p:nvSpPr>
          <p:cNvPr id="6168" name="Rectangle 24"/>
          <p:cNvSpPr>
            <a:spLocks noChangeArrowheads="1"/>
          </p:cNvSpPr>
          <p:nvPr/>
        </p:nvSpPr>
        <p:spPr bwMode="auto">
          <a:xfrm>
            <a:off x="7543800" y="3581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C2:3</a:t>
            </a:r>
          </a:p>
        </p:txBody>
      </p:sp>
      <p:sp>
        <p:nvSpPr>
          <p:cNvPr id="6169" name="Rectangle 25"/>
          <p:cNvSpPr>
            <a:spLocks noChangeArrowheads="1"/>
          </p:cNvSpPr>
          <p:nvPr/>
        </p:nvSpPr>
        <p:spPr bwMode="auto">
          <a:xfrm>
            <a:off x="7543800" y="396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C3:2</a:t>
            </a:r>
          </a:p>
        </p:txBody>
      </p:sp>
      <p:sp>
        <p:nvSpPr>
          <p:cNvPr id="6170" name="Rectangle 26"/>
          <p:cNvSpPr>
            <a:spLocks noChangeArrowheads="1"/>
          </p:cNvSpPr>
          <p:nvPr/>
        </p:nvSpPr>
        <p:spPr bwMode="auto">
          <a:xfrm>
            <a:off x="7924800" y="4114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C4:5</a:t>
            </a:r>
          </a:p>
        </p:txBody>
      </p:sp>
      <p:sp>
        <p:nvSpPr>
          <p:cNvPr id="6171" name="Rectangle 27"/>
          <p:cNvSpPr>
            <a:spLocks noChangeArrowheads="1"/>
          </p:cNvSpPr>
          <p:nvPr/>
        </p:nvSpPr>
        <p:spPr bwMode="auto">
          <a:xfrm>
            <a:off x="7467600" y="4495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C5:6</a:t>
            </a:r>
          </a:p>
        </p:txBody>
      </p:sp>
      <p:sp>
        <p:nvSpPr>
          <p:cNvPr id="64540" name="Oval 28"/>
          <p:cNvSpPr>
            <a:spLocks noChangeArrowheads="1"/>
          </p:cNvSpPr>
          <p:nvPr/>
        </p:nvSpPr>
        <p:spPr bwMode="auto">
          <a:xfrm>
            <a:off x="1828800" y="3200400"/>
            <a:ext cx="2971800" cy="1905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41" name="Oval 29"/>
          <p:cNvSpPr>
            <a:spLocks noChangeArrowheads="1"/>
          </p:cNvSpPr>
          <p:nvPr/>
        </p:nvSpPr>
        <p:spPr bwMode="auto">
          <a:xfrm>
            <a:off x="4267200" y="3352800"/>
            <a:ext cx="2895600" cy="1219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42" name="Oval 30"/>
          <p:cNvSpPr>
            <a:spLocks noChangeArrowheads="1"/>
          </p:cNvSpPr>
          <p:nvPr/>
        </p:nvSpPr>
        <p:spPr bwMode="auto">
          <a:xfrm>
            <a:off x="6477000" y="3276600"/>
            <a:ext cx="2819400" cy="1600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97195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40"/>
                                        </p:tgtEl>
                                        <p:attrNameLst>
                                          <p:attrName>style.visibility</p:attrName>
                                        </p:attrNameLst>
                                      </p:cBhvr>
                                      <p:to>
                                        <p:strVal val="visible"/>
                                      </p:to>
                                    </p:set>
                                    <p:animEffect transition="in" filter="blinds(horizontal)">
                                      <p:cBhvr>
                                        <p:cTn id="7" dur="500"/>
                                        <p:tgtEl>
                                          <p:spTgt spid="64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41"/>
                                        </p:tgtEl>
                                        <p:attrNameLst>
                                          <p:attrName>style.visibility</p:attrName>
                                        </p:attrNameLst>
                                      </p:cBhvr>
                                      <p:to>
                                        <p:strVal val="visible"/>
                                      </p:to>
                                    </p:set>
                                    <p:animEffect transition="in" filter="blinds(horizontal)">
                                      <p:cBhvr>
                                        <p:cTn id="12" dur="500"/>
                                        <p:tgtEl>
                                          <p:spTgt spid="645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542"/>
                                        </p:tgtEl>
                                        <p:attrNameLst>
                                          <p:attrName>style.visibility</p:attrName>
                                        </p:attrNameLst>
                                      </p:cBhvr>
                                      <p:to>
                                        <p:strVal val="visible"/>
                                      </p:to>
                                    </p:set>
                                    <p:animEffect transition="in" filter="blinds(horizontal)">
                                      <p:cBhvr>
                                        <p:cTn id="17" dur="500"/>
                                        <p:tgtEl>
                                          <p:spTgt spid="64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0" grpId="0" animBg="1"/>
      <p:bldP spid="64541" grpId="0" animBg="1"/>
      <p:bldP spid="645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2208213" y="2005014"/>
            <a:ext cx="7772400" cy="3533775"/>
          </a:xfrm>
        </p:spPr>
        <p:txBody>
          <a:bodyPr/>
          <a:lstStyle/>
          <a:p>
            <a:pPr eaLnBrk="1" hangingPunct="1"/>
            <a:r>
              <a:rPr lang="zh-CN" altLang="en-US" sz="2400">
                <a:latin typeface="楷体_GB2312" pitchFamily="49" charset="-122"/>
                <a:ea typeface="楷体_GB2312" pitchFamily="49" charset="-122"/>
              </a:rPr>
              <a:t>将要求解的较大规模的问题分割成</a:t>
            </a:r>
            <a:r>
              <a:rPr lang="en-US" altLang="zh-CN" sz="2400">
                <a:latin typeface="楷体_GB2312" pitchFamily="49" charset="-122"/>
                <a:ea typeface="楷体_GB2312" pitchFamily="49" charset="-122"/>
              </a:rPr>
              <a:t>k</a:t>
            </a:r>
            <a:r>
              <a:rPr lang="zh-CN" altLang="en-US" sz="2400">
                <a:latin typeface="楷体_GB2312" pitchFamily="49" charset="-122"/>
                <a:ea typeface="楷体_GB2312" pitchFamily="49" charset="-122"/>
              </a:rPr>
              <a:t>个更小规模的子问题。</a:t>
            </a:r>
          </a:p>
        </p:txBody>
      </p:sp>
      <p:sp>
        <p:nvSpPr>
          <p:cNvPr id="9219" name="Rectangle 3"/>
          <p:cNvSpPr>
            <a:spLocks noGrp="1" noChangeArrowheads="1"/>
          </p:cNvSpPr>
          <p:nvPr>
            <p:ph type="title"/>
          </p:nvPr>
        </p:nvSpPr>
        <p:spPr/>
        <p:txBody>
          <a:bodyPr/>
          <a:lstStyle/>
          <a:p>
            <a:pPr eaLnBrk="1" hangingPunct="1">
              <a:defRPr/>
            </a:pPr>
            <a:r>
              <a:rPr lang="zh-CN" altLang="en-US" smtClean="0">
                <a:effectLst>
                  <a:outerShdw blurRad="38100" dist="38100" dir="2700000" algn="tl">
                    <a:srgbClr val="C0C0C0"/>
                  </a:outerShdw>
                </a:effectLst>
                <a:ea typeface="黑体" pitchFamily="2" charset="-122"/>
              </a:rPr>
              <a:t>算法总体思想</a:t>
            </a:r>
          </a:p>
        </p:txBody>
      </p:sp>
      <p:sp>
        <p:nvSpPr>
          <p:cNvPr id="7172" name="Oval 4"/>
          <p:cNvSpPr>
            <a:spLocks noChangeArrowheads="1"/>
          </p:cNvSpPr>
          <p:nvPr/>
        </p:nvSpPr>
        <p:spPr bwMode="auto">
          <a:xfrm>
            <a:off x="5808663" y="3500438"/>
            <a:ext cx="800100" cy="609600"/>
          </a:xfrm>
          <a:prstGeom prst="ellipse">
            <a:avLst/>
          </a:prstGeom>
          <a:solidFill>
            <a:schemeClr val="accent1"/>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a:latin typeface="Arial Rounded MT Bold" panose="020F0704030504030204" pitchFamily="34" charset="0"/>
              </a:rPr>
              <a:t>n</a:t>
            </a:r>
          </a:p>
        </p:txBody>
      </p:sp>
      <p:cxnSp>
        <p:nvCxnSpPr>
          <p:cNvPr id="7173" name="AutoShape 5"/>
          <p:cNvCxnSpPr>
            <a:cxnSpLocks noChangeShapeType="1"/>
            <a:stCxn id="7172" idx="4"/>
            <a:endCxn id="7180" idx="0"/>
          </p:cNvCxnSpPr>
          <p:nvPr/>
        </p:nvCxnSpPr>
        <p:spPr bwMode="auto">
          <a:xfrm>
            <a:off x="6208714"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7174" name="AutoShape 6"/>
          <p:cNvCxnSpPr>
            <a:cxnSpLocks noChangeShapeType="1"/>
            <a:stCxn id="7172" idx="4"/>
            <a:endCxn id="7177" idx="0"/>
          </p:cNvCxnSpPr>
          <p:nvPr/>
        </p:nvCxnSpPr>
        <p:spPr bwMode="auto">
          <a:xfrm flipH="1">
            <a:off x="2790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7175" name="AutoShape 7"/>
          <p:cNvCxnSpPr>
            <a:cxnSpLocks noChangeShapeType="1"/>
            <a:stCxn id="7172" idx="4"/>
            <a:endCxn id="7178" idx="0"/>
          </p:cNvCxnSpPr>
          <p:nvPr/>
        </p:nvCxnSpPr>
        <p:spPr bwMode="auto">
          <a:xfrm flipH="1">
            <a:off x="5137151"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7176" name="AutoShape 8"/>
          <p:cNvCxnSpPr>
            <a:cxnSpLocks noChangeShapeType="1"/>
            <a:stCxn id="7172" idx="4"/>
            <a:endCxn id="7179" idx="0"/>
          </p:cNvCxnSpPr>
          <p:nvPr/>
        </p:nvCxnSpPr>
        <p:spPr bwMode="auto">
          <a:xfrm>
            <a:off x="6208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7177" name="AutoShape 9"/>
          <p:cNvSpPr>
            <a:spLocks noChangeArrowheads="1"/>
          </p:cNvSpPr>
          <p:nvPr/>
        </p:nvSpPr>
        <p:spPr bwMode="auto">
          <a:xfrm>
            <a:off x="1952625" y="48910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b="1">
                <a:latin typeface="Arial Rounded MT Bold" panose="020F0704030504030204" pitchFamily="34" charset="0"/>
              </a:rPr>
              <a:t>T(n/2)</a:t>
            </a:r>
          </a:p>
        </p:txBody>
      </p:sp>
      <p:sp>
        <p:nvSpPr>
          <p:cNvPr id="7178" name="AutoShape 10"/>
          <p:cNvSpPr>
            <a:spLocks noChangeArrowheads="1"/>
          </p:cNvSpPr>
          <p:nvPr/>
        </p:nvSpPr>
        <p:spPr bwMode="auto">
          <a:xfrm>
            <a:off x="4298950"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b="1">
                <a:latin typeface="Arial Rounded MT Bold" panose="020F0704030504030204" pitchFamily="34" charset="0"/>
              </a:rPr>
              <a:t>T(n/2)</a:t>
            </a:r>
          </a:p>
        </p:txBody>
      </p:sp>
      <p:sp>
        <p:nvSpPr>
          <p:cNvPr id="7179" name="AutoShape 11"/>
          <p:cNvSpPr>
            <a:spLocks noChangeArrowheads="1"/>
          </p:cNvSpPr>
          <p:nvPr/>
        </p:nvSpPr>
        <p:spPr bwMode="auto">
          <a:xfrm>
            <a:off x="6645275"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b="1">
                <a:latin typeface="Arial Rounded MT Bold" panose="020F0704030504030204" pitchFamily="34" charset="0"/>
              </a:rPr>
              <a:t>T(n/2)</a:t>
            </a:r>
          </a:p>
        </p:txBody>
      </p:sp>
      <p:sp>
        <p:nvSpPr>
          <p:cNvPr id="7180" name="AutoShape 12"/>
          <p:cNvSpPr>
            <a:spLocks noChangeArrowheads="1"/>
          </p:cNvSpPr>
          <p:nvPr/>
        </p:nvSpPr>
        <p:spPr bwMode="auto">
          <a:xfrm>
            <a:off x="8991600"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b="1">
                <a:latin typeface="Arial Rounded MT Bold" panose="020F0704030504030204" pitchFamily="34" charset="0"/>
              </a:rPr>
              <a:t>T(n/2)</a:t>
            </a:r>
          </a:p>
        </p:txBody>
      </p:sp>
      <p:sp>
        <p:nvSpPr>
          <p:cNvPr id="7181" name="AutoShape 13"/>
          <p:cNvSpPr>
            <a:spLocks noChangeArrowheads="1"/>
          </p:cNvSpPr>
          <p:nvPr/>
        </p:nvSpPr>
        <p:spPr bwMode="auto">
          <a:xfrm>
            <a:off x="2133600" y="3214688"/>
            <a:ext cx="1295400" cy="1066800"/>
          </a:xfrm>
          <a:prstGeom prst="triangle">
            <a:avLst>
              <a:gd name="adj" fmla="val 50000"/>
            </a:avLst>
          </a:prstGeom>
          <a:solidFill>
            <a:schemeClr val="accent1"/>
          </a:solidFill>
          <a:ln w="9525">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a:latin typeface="Arial Rounded MT Bold" panose="020F0704030504030204" pitchFamily="34" charset="0"/>
              </a:rPr>
              <a:t>T(n)</a:t>
            </a:r>
          </a:p>
        </p:txBody>
      </p:sp>
      <p:sp>
        <p:nvSpPr>
          <p:cNvPr id="7182" name="Text Box 14"/>
          <p:cNvSpPr txBox="1">
            <a:spLocks noChangeArrowheads="1"/>
          </p:cNvSpPr>
          <p:nvPr/>
        </p:nvSpPr>
        <p:spPr bwMode="auto">
          <a:xfrm>
            <a:off x="4419600" y="3549650"/>
            <a:ext cx="106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a:latin typeface="Arial Rounded MT Bold" panose="020F0704030504030204" pitchFamily="34" charset="0"/>
              </a:rPr>
              <a:t>=</a:t>
            </a:r>
          </a:p>
        </p:txBody>
      </p:sp>
      <p:sp>
        <p:nvSpPr>
          <p:cNvPr id="9231" name="Text Box 15"/>
          <p:cNvSpPr txBox="1">
            <a:spLocks noChangeArrowheads="1"/>
          </p:cNvSpPr>
          <p:nvPr/>
        </p:nvSpPr>
        <p:spPr bwMode="auto">
          <a:xfrm>
            <a:off x="2566988" y="1700214"/>
            <a:ext cx="7345362" cy="13112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000">
                <a:ea typeface="华文行楷" panose="02010800040101010101" pitchFamily="2" charset="-122"/>
              </a:rPr>
              <a:t>                                                       </a:t>
            </a:r>
          </a:p>
          <a:p>
            <a:pPr eaLnBrk="1" hangingPunct="1">
              <a:spcBef>
                <a:spcPct val="0"/>
              </a:spcBef>
              <a:buClrTx/>
              <a:buSzTx/>
              <a:buFontTx/>
              <a:buNone/>
            </a:pPr>
            <a:r>
              <a:rPr lang="en-US" altLang="zh-CN" sz="4000">
                <a:ea typeface="华文行楷" panose="02010800040101010101" pitchFamily="2" charset="-122"/>
              </a:rPr>
              <a:t> </a:t>
            </a:r>
          </a:p>
        </p:txBody>
      </p:sp>
      <p:sp>
        <p:nvSpPr>
          <p:cNvPr id="9232" name="Rectangle 16"/>
          <p:cNvSpPr>
            <a:spLocks noChangeArrowheads="1"/>
          </p:cNvSpPr>
          <p:nvPr/>
        </p:nvSpPr>
        <p:spPr bwMode="auto">
          <a:xfrm>
            <a:off x="2208213" y="1628775"/>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楷体_GB2312" pitchFamily="49" charset="-122"/>
                <a:ea typeface="楷体_GB2312" pitchFamily="49" charset="-122"/>
              </a:rPr>
              <a:t>对这</a:t>
            </a:r>
            <a:r>
              <a:rPr lang="en-US" altLang="zh-CN" sz="2400">
                <a:latin typeface="楷体_GB2312" pitchFamily="49" charset="-122"/>
                <a:ea typeface="楷体_GB2312" pitchFamily="49" charset="-122"/>
              </a:rPr>
              <a:t>k</a:t>
            </a:r>
            <a:r>
              <a:rPr lang="zh-CN" altLang="en-US" sz="2400">
                <a:latin typeface="楷体_GB2312" pitchFamily="49" charset="-122"/>
                <a:ea typeface="楷体_GB2312" pitchFamily="49" charset="-122"/>
              </a:rPr>
              <a:t>个子问题分别求解。如果子问题的规模仍然不够小，则再划分为</a:t>
            </a:r>
            <a:r>
              <a:rPr lang="en-US" altLang="zh-CN" sz="2400">
                <a:latin typeface="楷体_GB2312" pitchFamily="49" charset="-122"/>
                <a:ea typeface="楷体_GB2312" pitchFamily="49" charset="-122"/>
              </a:rPr>
              <a:t>k</a:t>
            </a:r>
            <a:r>
              <a:rPr lang="zh-CN" altLang="en-US" sz="2400">
                <a:latin typeface="楷体_GB2312" pitchFamily="49" charset="-122"/>
                <a:ea typeface="楷体_GB2312" pitchFamily="49" charset="-122"/>
              </a:rPr>
              <a:t>个子问题，如此递归的进行下去，直到问题规模足够小，很容易求出其解为止。</a:t>
            </a:r>
          </a:p>
        </p:txBody>
      </p:sp>
    </p:spTree>
    <p:extLst>
      <p:ext uri="{BB962C8B-B14F-4D97-AF65-F5344CB8AC3E}">
        <p14:creationId xmlns:p14="http://schemas.microsoft.com/office/powerpoint/2010/main" val="42423493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31"/>
                                        </p:tgtEl>
                                        <p:attrNameLst>
                                          <p:attrName>style.visibility</p:attrName>
                                        </p:attrNameLst>
                                      </p:cBhvr>
                                      <p:to>
                                        <p:strVal val="visible"/>
                                      </p:to>
                                    </p:set>
                                    <p:animEffect transition="in" filter="blinds(horizontal)">
                                      <p:cBhvr>
                                        <p:cTn id="7" dur="500"/>
                                        <p:tgtEl>
                                          <p:spTgt spid="92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32"/>
                                        </p:tgtEl>
                                        <p:attrNameLst>
                                          <p:attrName>style.visibility</p:attrName>
                                        </p:attrNameLst>
                                      </p:cBhvr>
                                      <p:to>
                                        <p:strVal val="visible"/>
                                      </p:to>
                                    </p:set>
                                    <p:animEffect transition="in" filter="blinds(horizontal)">
                                      <p:cBhvr>
                                        <p:cTn id="12" dur="5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1" grpId="0" animBg="1"/>
      <p:bldP spid="92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209800" y="609600"/>
            <a:ext cx="7772400" cy="1143000"/>
          </a:xfrm>
          <a:prstGeom prst="rect">
            <a:avLst/>
          </a:prstGeom>
          <a:noFill/>
          <a:ln w="9525">
            <a:noFill/>
            <a:miter lim="800000"/>
            <a:headEnd/>
            <a:tailEnd/>
          </a:ln>
          <a:effectLst/>
        </p:spPr>
        <p:txBody>
          <a:bodyPr anchor="ctr"/>
          <a:lstStyle/>
          <a:p>
            <a:pPr eaLnBrk="1" hangingPunct="1">
              <a:defRPr/>
            </a:pPr>
            <a:r>
              <a:rPr lang="zh-CN" altLang="en-US" sz="4400">
                <a:effectLst>
                  <a:outerShdw blurRad="38100" dist="38100" dir="2700000" algn="tl">
                    <a:srgbClr val="C0C0C0"/>
                  </a:outerShdw>
                </a:effectLst>
                <a:latin typeface="Arial" charset="0"/>
                <a:ea typeface="黑体" pitchFamily="2" charset="-122"/>
              </a:rPr>
              <a:t>算法总体思想</a:t>
            </a:r>
          </a:p>
        </p:txBody>
      </p:sp>
      <p:sp>
        <p:nvSpPr>
          <p:cNvPr id="8195" name="Rectangle 3"/>
          <p:cNvSpPr>
            <a:spLocks noChangeArrowheads="1"/>
          </p:cNvSpPr>
          <p:nvPr/>
        </p:nvSpPr>
        <p:spPr bwMode="auto">
          <a:xfrm>
            <a:off x="2208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楷体_GB2312" pitchFamily="49" charset="-122"/>
                <a:ea typeface="楷体_GB2312" pitchFamily="49" charset="-122"/>
              </a:rPr>
              <a:t>对这</a:t>
            </a:r>
            <a:r>
              <a:rPr lang="en-US" altLang="zh-CN" sz="2400">
                <a:latin typeface="楷体_GB2312" pitchFamily="49" charset="-122"/>
                <a:ea typeface="楷体_GB2312" pitchFamily="49" charset="-122"/>
              </a:rPr>
              <a:t>k</a:t>
            </a:r>
            <a:r>
              <a:rPr lang="zh-CN" altLang="en-US" sz="2400">
                <a:latin typeface="楷体_GB2312" pitchFamily="49" charset="-122"/>
                <a:ea typeface="楷体_GB2312" pitchFamily="49" charset="-122"/>
              </a:rPr>
              <a:t>个子问题分别求解。如果子问题的规模仍然不够小，则再划分为</a:t>
            </a:r>
            <a:r>
              <a:rPr lang="en-US" altLang="zh-CN" sz="2400">
                <a:latin typeface="楷体_GB2312" pitchFamily="49" charset="-122"/>
                <a:ea typeface="楷体_GB2312" pitchFamily="49" charset="-122"/>
              </a:rPr>
              <a:t>k</a:t>
            </a:r>
            <a:r>
              <a:rPr lang="zh-CN" altLang="en-US" sz="2400">
                <a:latin typeface="楷体_GB2312" pitchFamily="49" charset="-122"/>
                <a:ea typeface="楷体_GB2312" pitchFamily="49" charset="-122"/>
              </a:rPr>
              <a:t>个子问题，如此递归的进行下去，直到问题规模足够小，很容易求出其解为止。</a:t>
            </a:r>
          </a:p>
        </p:txBody>
      </p:sp>
      <p:sp>
        <p:nvSpPr>
          <p:cNvPr id="8196" name="Oval 4"/>
          <p:cNvSpPr>
            <a:spLocks noChangeArrowheads="1"/>
          </p:cNvSpPr>
          <p:nvPr/>
        </p:nvSpPr>
        <p:spPr bwMode="auto">
          <a:xfrm>
            <a:off x="5808663" y="3500438"/>
            <a:ext cx="800100" cy="609600"/>
          </a:xfrm>
          <a:prstGeom prst="ellipse">
            <a:avLst/>
          </a:prstGeom>
          <a:solidFill>
            <a:schemeClr val="accent1"/>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a:latin typeface="Arial Rounded MT Bold" panose="020F0704030504030204" pitchFamily="34" charset="0"/>
              </a:rPr>
              <a:t>n</a:t>
            </a:r>
          </a:p>
        </p:txBody>
      </p:sp>
      <p:cxnSp>
        <p:nvCxnSpPr>
          <p:cNvPr id="8197" name="AutoShape 5"/>
          <p:cNvCxnSpPr>
            <a:cxnSpLocks noChangeShapeType="1"/>
            <a:stCxn id="8196" idx="4"/>
          </p:cNvCxnSpPr>
          <p:nvPr/>
        </p:nvCxnSpPr>
        <p:spPr bwMode="auto">
          <a:xfrm>
            <a:off x="6208714"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198" name="AutoShape 6"/>
          <p:cNvCxnSpPr>
            <a:cxnSpLocks noChangeShapeType="1"/>
            <a:stCxn id="8196" idx="4"/>
          </p:cNvCxnSpPr>
          <p:nvPr/>
        </p:nvCxnSpPr>
        <p:spPr bwMode="auto">
          <a:xfrm flipH="1">
            <a:off x="2790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199" name="AutoShape 7"/>
          <p:cNvCxnSpPr>
            <a:cxnSpLocks noChangeShapeType="1"/>
            <a:stCxn id="8196" idx="4"/>
          </p:cNvCxnSpPr>
          <p:nvPr/>
        </p:nvCxnSpPr>
        <p:spPr bwMode="auto">
          <a:xfrm flipH="1">
            <a:off x="5137151"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200" name="AutoShape 8"/>
          <p:cNvCxnSpPr>
            <a:cxnSpLocks noChangeShapeType="1"/>
            <a:stCxn id="8196" idx="4"/>
          </p:cNvCxnSpPr>
          <p:nvPr/>
        </p:nvCxnSpPr>
        <p:spPr bwMode="auto">
          <a:xfrm>
            <a:off x="6208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8201" name="AutoShape 9"/>
          <p:cNvSpPr>
            <a:spLocks noChangeArrowheads="1"/>
          </p:cNvSpPr>
          <p:nvPr/>
        </p:nvSpPr>
        <p:spPr bwMode="auto">
          <a:xfrm>
            <a:off x="2133600" y="3214688"/>
            <a:ext cx="1295400" cy="1066800"/>
          </a:xfrm>
          <a:prstGeom prst="triangle">
            <a:avLst>
              <a:gd name="adj" fmla="val 50000"/>
            </a:avLst>
          </a:prstGeom>
          <a:solidFill>
            <a:schemeClr val="accent1"/>
          </a:solidFill>
          <a:ln w="9525">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a:latin typeface="Arial Rounded MT Bold" panose="020F0704030504030204" pitchFamily="34" charset="0"/>
              </a:rPr>
              <a:t>T(n)</a:t>
            </a:r>
          </a:p>
        </p:txBody>
      </p:sp>
      <p:sp>
        <p:nvSpPr>
          <p:cNvPr id="8202" name="Text Box 10"/>
          <p:cNvSpPr txBox="1">
            <a:spLocks noChangeArrowheads="1"/>
          </p:cNvSpPr>
          <p:nvPr/>
        </p:nvSpPr>
        <p:spPr bwMode="auto">
          <a:xfrm>
            <a:off x="4419600" y="3549650"/>
            <a:ext cx="106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a:latin typeface="Arial Rounded MT Bold" panose="020F0704030504030204" pitchFamily="34" charset="0"/>
              </a:rPr>
              <a:t>=</a:t>
            </a:r>
          </a:p>
        </p:txBody>
      </p:sp>
      <p:grpSp>
        <p:nvGrpSpPr>
          <p:cNvPr id="8203" name="Group 11"/>
          <p:cNvGrpSpPr>
            <a:grpSpLocks/>
          </p:cNvGrpSpPr>
          <p:nvPr/>
        </p:nvGrpSpPr>
        <p:grpSpPr bwMode="auto">
          <a:xfrm>
            <a:off x="1774825" y="5013325"/>
            <a:ext cx="1981200" cy="1422400"/>
            <a:chOff x="96" y="1296"/>
            <a:chExt cx="1488" cy="1104"/>
          </a:xfrm>
        </p:grpSpPr>
        <p:sp>
          <p:nvSpPr>
            <p:cNvPr id="8236" name="Oval 1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8237" name="AutoShape 13"/>
            <p:cNvCxnSpPr>
              <a:cxnSpLocks noChangeShapeType="1"/>
              <a:stCxn id="8236" idx="4"/>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238" name="AutoShape 14"/>
            <p:cNvCxnSpPr>
              <a:cxnSpLocks noChangeShapeType="1"/>
              <a:stCxn id="8236" idx="4"/>
              <a:endCxn id="8241"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239" name="AutoShape 15"/>
            <p:cNvCxnSpPr>
              <a:cxnSpLocks noChangeShapeType="1"/>
              <a:stCxn id="8236" idx="4"/>
              <a:endCxn id="8242"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240" name="AutoShape 16"/>
            <p:cNvCxnSpPr>
              <a:cxnSpLocks noChangeShapeType="1"/>
              <a:stCxn id="8236" idx="4"/>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8241" name="AutoShape 1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8242" name="AutoShape 1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8243" name="AutoShape 1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8244" name="AutoShape 2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grpSp>
      <p:grpSp>
        <p:nvGrpSpPr>
          <p:cNvPr id="8204" name="Group 21"/>
          <p:cNvGrpSpPr>
            <a:grpSpLocks/>
          </p:cNvGrpSpPr>
          <p:nvPr/>
        </p:nvGrpSpPr>
        <p:grpSpPr bwMode="auto">
          <a:xfrm>
            <a:off x="4151313" y="5013325"/>
            <a:ext cx="1981200" cy="1422400"/>
            <a:chOff x="96" y="1296"/>
            <a:chExt cx="1488" cy="1104"/>
          </a:xfrm>
        </p:grpSpPr>
        <p:sp>
          <p:nvSpPr>
            <p:cNvPr id="8227" name="Oval 2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8228" name="AutoShape 23"/>
            <p:cNvCxnSpPr>
              <a:cxnSpLocks noChangeShapeType="1"/>
              <a:stCxn id="8227" idx="4"/>
              <a:endCxn id="8235"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229" name="AutoShape 24"/>
            <p:cNvCxnSpPr>
              <a:cxnSpLocks noChangeShapeType="1"/>
              <a:stCxn id="8227" idx="4"/>
              <a:endCxn id="8232"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230" name="AutoShape 25"/>
            <p:cNvCxnSpPr>
              <a:cxnSpLocks noChangeShapeType="1"/>
              <a:stCxn id="8227" idx="4"/>
              <a:endCxn id="8233"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231" name="AutoShape 26"/>
            <p:cNvCxnSpPr>
              <a:cxnSpLocks noChangeShapeType="1"/>
              <a:stCxn id="8227" idx="4"/>
              <a:endCxn id="8234"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8232" name="AutoShape 2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8233" name="AutoShape 2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8234" name="AutoShape 2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8235" name="AutoShape 3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grpSp>
      <p:grpSp>
        <p:nvGrpSpPr>
          <p:cNvPr id="8205" name="Group 31"/>
          <p:cNvGrpSpPr>
            <a:grpSpLocks/>
          </p:cNvGrpSpPr>
          <p:nvPr/>
        </p:nvGrpSpPr>
        <p:grpSpPr bwMode="auto">
          <a:xfrm>
            <a:off x="6456363" y="5013325"/>
            <a:ext cx="1981200" cy="1422400"/>
            <a:chOff x="96" y="1296"/>
            <a:chExt cx="1488" cy="1104"/>
          </a:xfrm>
        </p:grpSpPr>
        <p:sp>
          <p:nvSpPr>
            <p:cNvPr id="8218" name="Oval 3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8219" name="AutoShape 33"/>
            <p:cNvCxnSpPr>
              <a:cxnSpLocks noChangeShapeType="1"/>
              <a:stCxn id="8218" idx="4"/>
              <a:endCxn id="8226"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220" name="AutoShape 34"/>
            <p:cNvCxnSpPr>
              <a:cxnSpLocks noChangeShapeType="1"/>
              <a:stCxn id="8218" idx="4"/>
              <a:endCxn id="8223"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221" name="AutoShape 35"/>
            <p:cNvCxnSpPr>
              <a:cxnSpLocks noChangeShapeType="1"/>
              <a:stCxn id="8218" idx="4"/>
              <a:endCxn id="8224"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222" name="AutoShape 36"/>
            <p:cNvCxnSpPr>
              <a:cxnSpLocks noChangeShapeType="1"/>
              <a:stCxn id="8218" idx="4"/>
              <a:endCxn id="8225"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8223" name="AutoShape 3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8224" name="AutoShape 3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8225" name="AutoShape 3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8226" name="AutoShape 4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grpSp>
      <p:grpSp>
        <p:nvGrpSpPr>
          <p:cNvPr id="8206" name="Group 41"/>
          <p:cNvGrpSpPr>
            <a:grpSpLocks/>
          </p:cNvGrpSpPr>
          <p:nvPr/>
        </p:nvGrpSpPr>
        <p:grpSpPr bwMode="auto">
          <a:xfrm>
            <a:off x="8686800" y="5013325"/>
            <a:ext cx="1981200" cy="1422400"/>
            <a:chOff x="96" y="1296"/>
            <a:chExt cx="1488" cy="1104"/>
          </a:xfrm>
        </p:grpSpPr>
        <p:sp>
          <p:nvSpPr>
            <p:cNvPr id="8209" name="Oval 4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8210" name="AutoShape 43"/>
            <p:cNvCxnSpPr>
              <a:cxnSpLocks noChangeShapeType="1"/>
              <a:stCxn id="8209" idx="4"/>
              <a:endCxn id="8217"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211" name="AutoShape 44"/>
            <p:cNvCxnSpPr>
              <a:cxnSpLocks noChangeShapeType="1"/>
              <a:stCxn id="8209" idx="4"/>
              <a:endCxn id="8214"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212" name="AutoShape 45"/>
            <p:cNvCxnSpPr>
              <a:cxnSpLocks noChangeShapeType="1"/>
              <a:stCxn id="8209" idx="4"/>
              <a:endCxn id="8215"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8213" name="AutoShape 46"/>
            <p:cNvCxnSpPr>
              <a:cxnSpLocks noChangeShapeType="1"/>
              <a:stCxn id="8209" idx="4"/>
              <a:endCxn id="8216"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8214" name="AutoShape 4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8215" name="AutoShape 4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8216" name="AutoShape 4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8217" name="AutoShape 5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grpSp>
      <p:sp>
        <p:nvSpPr>
          <p:cNvPr id="10291" name="Text Box 51"/>
          <p:cNvSpPr txBox="1">
            <a:spLocks noChangeArrowheads="1"/>
          </p:cNvSpPr>
          <p:nvPr/>
        </p:nvSpPr>
        <p:spPr bwMode="auto">
          <a:xfrm>
            <a:off x="2566988" y="1700214"/>
            <a:ext cx="7345362" cy="13112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000">
                <a:ea typeface="华文行楷" panose="02010800040101010101" pitchFamily="2" charset="-122"/>
              </a:rPr>
              <a:t>                                                       </a:t>
            </a:r>
          </a:p>
          <a:p>
            <a:pPr eaLnBrk="1" hangingPunct="1">
              <a:spcBef>
                <a:spcPct val="0"/>
              </a:spcBef>
              <a:buClrTx/>
              <a:buSzTx/>
              <a:buFontTx/>
              <a:buNone/>
            </a:pPr>
            <a:r>
              <a:rPr lang="en-US" altLang="zh-CN" sz="4000">
                <a:ea typeface="华文行楷" panose="02010800040101010101" pitchFamily="2" charset="-122"/>
              </a:rPr>
              <a:t> </a:t>
            </a:r>
          </a:p>
        </p:txBody>
      </p:sp>
      <p:sp>
        <p:nvSpPr>
          <p:cNvPr id="10292" name="Rectangle 52"/>
          <p:cNvSpPr>
            <a:spLocks noChangeArrowheads="1"/>
          </p:cNvSpPr>
          <p:nvPr/>
        </p:nvSpPr>
        <p:spPr bwMode="auto">
          <a:xfrm>
            <a:off x="2208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400">
                <a:ea typeface="楷体_GB2312" pitchFamily="49" charset="-122"/>
              </a:rPr>
              <a:t>将求出的小规模的问题的解合并为一个更大规模的问题的解，自底向上逐步求出原来问题的解。</a:t>
            </a:r>
          </a:p>
        </p:txBody>
      </p:sp>
    </p:spTree>
    <p:extLst>
      <p:ext uri="{BB962C8B-B14F-4D97-AF65-F5344CB8AC3E}">
        <p14:creationId xmlns:p14="http://schemas.microsoft.com/office/powerpoint/2010/main" val="5585787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91"/>
                                        </p:tgtEl>
                                        <p:attrNameLst>
                                          <p:attrName>style.visibility</p:attrName>
                                        </p:attrNameLst>
                                      </p:cBhvr>
                                      <p:to>
                                        <p:strVal val="visible"/>
                                      </p:to>
                                    </p:set>
                                    <p:animEffect transition="in" filter="blinds(horizontal)">
                                      <p:cBhvr>
                                        <p:cTn id="7" dur="500"/>
                                        <p:tgtEl>
                                          <p:spTgt spid="10291"/>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292"/>
                                        </p:tgtEl>
                                        <p:attrNameLst>
                                          <p:attrName>style.visibility</p:attrName>
                                        </p:attrNameLst>
                                      </p:cBhvr>
                                      <p:to>
                                        <p:strVal val="visible"/>
                                      </p:to>
                                    </p:set>
                                    <p:animEffect transition="in" filter="blinds(horizontal)">
                                      <p:cBhvr>
                                        <p:cTn id="11" dur="500"/>
                                        <p:tgtEl>
                                          <p:spTgt spid="1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 grpId="0" animBg="1"/>
      <p:bldP spid="1029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09800" y="609600"/>
            <a:ext cx="7772400" cy="1143000"/>
          </a:xfrm>
          <a:prstGeom prst="rect">
            <a:avLst/>
          </a:prstGeom>
          <a:noFill/>
          <a:ln w="9525">
            <a:noFill/>
            <a:miter lim="800000"/>
            <a:headEnd/>
            <a:tailEnd/>
          </a:ln>
          <a:effectLst/>
        </p:spPr>
        <p:txBody>
          <a:bodyPr anchor="ctr"/>
          <a:lstStyle/>
          <a:p>
            <a:pPr eaLnBrk="1" hangingPunct="1">
              <a:defRPr/>
            </a:pPr>
            <a:r>
              <a:rPr lang="zh-CN" altLang="en-US" sz="4400">
                <a:effectLst>
                  <a:outerShdw blurRad="38100" dist="38100" dir="2700000" algn="tl">
                    <a:srgbClr val="C0C0C0"/>
                  </a:outerShdw>
                </a:effectLst>
                <a:latin typeface="Arial" charset="0"/>
                <a:ea typeface="黑体" pitchFamily="2" charset="-122"/>
              </a:rPr>
              <a:t>算法总体思想</a:t>
            </a:r>
          </a:p>
        </p:txBody>
      </p:sp>
      <p:sp>
        <p:nvSpPr>
          <p:cNvPr id="9219" name="Rectangle 3"/>
          <p:cNvSpPr>
            <a:spLocks noChangeArrowheads="1"/>
          </p:cNvSpPr>
          <p:nvPr/>
        </p:nvSpPr>
        <p:spPr bwMode="auto">
          <a:xfrm>
            <a:off x="2208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400">
                <a:ea typeface="楷体_GB2312" pitchFamily="49" charset="-122"/>
              </a:rPr>
              <a:t>将求出的小规模的问题的解合并为一个更大规模的问题的解，自底向上逐步求出原来问题的解。</a:t>
            </a:r>
          </a:p>
        </p:txBody>
      </p:sp>
      <p:sp>
        <p:nvSpPr>
          <p:cNvPr id="9220" name="Oval 4"/>
          <p:cNvSpPr>
            <a:spLocks noChangeArrowheads="1"/>
          </p:cNvSpPr>
          <p:nvPr/>
        </p:nvSpPr>
        <p:spPr bwMode="auto">
          <a:xfrm>
            <a:off x="5808663" y="3500438"/>
            <a:ext cx="800100" cy="609600"/>
          </a:xfrm>
          <a:prstGeom prst="ellipse">
            <a:avLst/>
          </a:prstGeom>
          <a:solidFill>
            <a:schemeClr val="accent1"/>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a:latin typeface="Arial Rounded MT Bold" panose="020F0704030504030204" pitchFamily="34" charset="0"/>
              </a:rPr>
              <a:t>n</a:t>
            </a:r>
          </a:p>
        </p:txBody>
      </p:sp>
      <p:cxnSp>
        <p:nvCxnSpPr>
          <p:cNvPr id="9221" name="AutoShape 5"/>
          <p:cNvCxnSpPr>
            <a:cxnSpLocks noChangeShapeType="1"/>
            <a:stCxn id="9220" idx="4"/>
          </p:cNvCxnSpPr>
          <p:nvPr/>
        </p:nvCxnSpPr>
        <p:spPr bwMode="auto">
          <a:xfrm>
            <a:off x="6208714"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9222" name="AutoShape 6"/>
          <p:cNvCxnSpPr>
            <a:cxnSpLocks noChangeShapeType="1"/>
            <a:stCxn id="9220" idx="4"/>
          </p:cNvCxnSpPr>
          <p:nvPr/>
        </p:nvCxnSpPr>
        <p:spPr bwMode="auto">
          <a:xfrm flipH="1">
            <a:off x="2790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9223" name="AutoShape 7"/>
          <p:cNvCxnSpPr>
            <a:cxnSpLocks noChangeShapeType="1"/>
            <a:stCxn id="9220" idx="4"/>
          </p:cNvCxnSpPr>
          <p:nvPr/>
        </p:nvCxnSpPr>
        <p:spPr bwMode="auto">
          <a:xfrm flipH="1">
            <a:off x="5137151"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9224" name="AutoShape 8"/>
          <p:cNvCxnSpPr>
            <a:cxnSpLocks noChangeShapeType="1"/>
            <a:stCxn id="9220" idx="4"/>
          </p:cNvCxnSpPr>
          <p:nvPr/>
        </p:nvCxnSpPr>
        <p:spPr bwMode="auto">
          <a:xfrm>
            <a:off x="6208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9225" name="AutoShape 9"/>
          <p:cNvSpPr>
            <a:spLocks noChangeArrowheads="1"/>
          </p:cNvSpPr>
          <p:nvPr/>
        </p:nvSpPr>
        <p:spPr bwMode="auto">
          <a:xfrm>
            <a:off x="2133600" y="3214688"/>
            <a:ext cx="1295400" cy="1066800"/>
          </a:xfrm>
          <a:prstGeom prst="triangle">
            <a:avLst>
              <a:gd name="adj" fmla="val 50000"/>
            </a:avLst>
          </a:prstGeom>
          <a:solidFill>
            <a:schemeClr val="accent1"/>
          </a:solidFill>
          <a:ln w="9525">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a:latin typeface="Arial Rounded MT Bold" panose="020F0704030504030204" pitchFamily="34" charset="0"/>
              </a:rPr>
              <a:t>T(n)</a:t>
            </a:r>
          </a:p>
        </p:txBody>
      </p:sp>
      <p:sp>
        <p:nvSpPr>
          <p:cNvPr id="9226" name="Text Box 10"/>
          <p:cNvSpPr txBox="1">
            <a:spLocks noChangeArrowheads="1"/>
          </p:cNvSpPr>
          <p:nvPr/>
        </p:nvSpPr>
        <p:spPr bwMode="auto">
          <a:xfrm>
            <a:off x="4419600" y="3549650"/>
            <a:ext cx="106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a:latin typeface="Arial Rounded MT Bold" panose="020F0704030504030204" pitchFamily="34" charset="0"/>
              </a:rPr>
              <a:t>=</a:t>
            </a:r>
          </a:p>
        </p:txBody>
      </p:sp>
      <p:grpSp>
        <p:nvGrpSpPr>
          <p:cNvPr id="9227" name="Group 11"/>
          <p:cNvGrpSpPr>
            <a:grpSpLocks/>
          </p:cNvGrpSpPr>
          <p:nvPr/>
        </p:nvGrpSpPr>
        <p:grpSpPr bwMode="auto">
          <a:xfrm>
            <a:off x="1774825" y="5013325"/>
            <a:ext cx="1981200" cy="1422400"/>
            <a:chOff x="158" y="3158"/>
            <a:chExt cx="1248" cy="896"/>
          </a:xfrm>
        </p:grpSpPr>
        <p:sp>
          <p:nvSpPr>
            <p:cNvPr id="9258" name="Oval 1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9259" name="AutoShape 13"/>
            <p:cNvCxnSpPr>
              <a:cxnSpLocks noChangeShapeType="1"/>
              <a:stCxn id="9258" idx="4"/>
              <a:endCxn id="9266"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9260" name="AutoShape 14"/>
            <p:cNvCxnSpPr>
              <a:cxnSpLocks noChangeShapeType="1"/>
              <a:stCxn id="9258" idx="4"/>
              <a:endCxn id="9263"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9261" name="AutoShape 15"/>
            <p:cNvCxnSpPr>
              <a:cxnSpLocks noChangeShapeType="1"/>
              <a:stCxn id="9258" idx="4"/>
              <a:endCxn id="9264"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9262" name="AutoShape 16"/>
            <p:cNvCxnSpPr>
              <a:cxnSpLocks noChangeShapeType="1"/>
              <a:stCxn id="9258" idx="4"/>
              <a:endCxn id="9265"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9263" name="AutoShape 1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9264" name="AutoShape 1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9265" name="AutoShape 1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9266" name="AutoShape 2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grpSp>
      <p:grpSp>
        <p:nvGrpSpPr>
          <p:cNvPr id="9228" name="Group 21"/>
          <p:cNvGrpSpPr>
            <a:grpSpLocks/>
          </p:cNvGrpSpPr>
          <p:nvPr/>
        </p:nvGrpSpPr>
        <p:grpSpPr bwMode="auto">
          <a:xfrm>
            <a:off x="4151313" y="5013325"/>
            <a:ext cx="1981200" cy="1422400"/>
            <a:chOff x="158" y="3158"/>
            <a:chExt cx="1248" cy="896"/>
          </a:xfrm>
        </p:grpSpPr>
        <p:sp>
          <p:nvSpPr>
            <p:cNvPr id="9249" name="Oval 2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9250" name="AutoShape 23"/>
            <p:cNvCxnSpPr>
              <a:cxnSpLocks noChangeShapeType="1"/>
              <a:stCxn id="9249" idx="4"/>
              <a:endCxn id="9257"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9251" name="AutoShape 24"/>
            <p:cNvCxnSpPr>
              <a:cxnSpLocks noChangeShapeType="1"/>
              <a:stCxn id="9249" idx="4"/>
              <a:endCxn id="9254"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9252" name="AutoShape 25"/>
            <p:cNvCxnSpPr>
              <a:cxnSpLocks noChangeShapeType="1"/>
              <a:stCxn id="9249" idx="4"/>
              <a:endCxn id="9255"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9253" name="AutoShape 26"/>
            <p:cNvCxnSpPr>
              <a:cxnSpLocks noChangeShapeType="1"/>
              <a:stCxn id="9249" idx="4"/>
              <a:endCxn id="9256"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9254" name="AutoShape 2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9255" name="AutoShape 2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9256" name="AutoShape 2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9257" name="AutoShape 3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grpSp>
      <p:grpSp>
        <p:nvGrpSpPr>
          <p:cNvPr id="9229" name="Group 31"/>
          <p:cNvGrpSpPr>
            <a:grpSpLocks/>
          </p:cNvGrpSpPr>
          <p:nvPr/>
        </p:nvGrpSpPr>
        <p:grpSpPr bwMode="auto">
          <a:xfrm>
            <a:off x="6456363" y="5013325"/>
            <a:ext cx="1981200" cy="1422400"/>
            <a:chOff x="158" y="3158"/>
            <a:chExt cx="1248" cy="896"/>
          </a:xfrm>
        </p:grpSpPr>
        <p:sp>
          <p:nvSpPr>
            <p:cNvPr id="9240" name="Oval 3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9241" name="AutoShape 33"/>
            <p:cNvCxnSpPr>
              <a:cxnSpLocks noChangeShapeType="1"/>
              <a:stCxn id="9240" idx="4"/>
              <a:endCxn id="9248"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9242" name="AutoShape 34"/>
            <p:cNvCxnSpPr>
              <a:cxnSpLocks noChangeShapeType="1"/>
              <a:stCxn id="9240" idx="4"/>
              <a:endCxn id="9245"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9243" name="AutoShape 35"/>
            <p:cNvCxnSpPr>
              <a:cxnSpLocks noChangeShapeType="1"/>
              <a:stCxn id="9240" idx="4"/>
              <a:endCxn id="9246"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9244" name="AutoShape 36"/>
            <p:cNvCxnSpPr>
              <a:cxnSpLocks noChangeShapeType="1"/>
              <a:stCxn id="9240" idx="4"/>
              <a:endCxn id="9247"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9245" name="AutoShape 3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9246" name="AutoShape 3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9247" name="AutoShape 3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9248" name="AutoShape 4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grpSp>
      <p:grpSp>
        <p:nvGrpSpPr>
          <p:cNvPr id="9230" name="Group 41"/>
          <p:cNvGrpSpPr>
            <a:grpSpLocks/>
          </p:cNvGrpSpPr>
          <p:nvPr/>
        </p:nvGrpSpPr>
        <p:grpSpPr bwMode="auto">
          <a:xfrm>
            <a:off x="8686800" y="5013325"/>
            <a:ext cx="1981200" cy="1422400"/>
            <a:chOff x="158" y="3158"/>
            <a:chExt cx="1248" cy="896"/>
          </a:xfrm>
        </p:grpSpPr>
        <p:sp>
          <p:nvSpPr>
            <p:cNvPr id="9231" name="Oval 4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9232" name="AutoShape 43"/>
            <p:cNvCxnSpPr>
              <a:cxnSpLocks noChangeShapeType="1"/>
              <a:stCxn id="9231" idx="4"/>
              <a:endCxn id="9239"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9233" name="AutoShape 44"/>
            <p:cNvCxnSpPr>
              <a:cxnSpLocks noChangeShapeType="1"/>
              <a:stCxn id="9231" idx="4"/>
              <a:endCxn id="9236"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9234" name="AutoShape 45"/>
            <p:cNvCxnSpPr>
              <a:cxnSpLocks noChangeShapeType="1"/>
              <a:stCxn id="9231" idx="4"/>
              <a:endCxn id="9237"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9235" name="AutoShape 46"/>
            <p:cNvCxnSpPr>
              <a:cxnSpLocks noChangeShapeType="1"/>
              <a:stCxn id="9231" idx="4"/>
              <a:endCxn id="9238"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9236" name="AutoShape 4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9237" name="AutoShape 4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9238" name="AutoShape 4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9239" name="AutoShape 5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grpSp>
    </p:spTree>
    <p:extLst>
      <p:ext uri="{BB962C8B-B14F-4D97-AF65-F5344CB8AC3E}">
        <p14:creationId xmlns:p14="http://schemas.microsoft.com/office/powerpoint/2010/main" val="371276429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209800" y="609600"/>
            <a:ext cx="7772400" cy="1143000"/>
          </a:xfrm>
          <a:prstGeom prst="rect">
            <a:avLst/>
          </a:prstGeom>
          <a:noFill/>
          <a:ln w="9525">
            <a:noFill/>
            <a:miter lim="800000"/>
            <a:headEnd/>
            <a:tailEnd/>
          </a:ln>
          <a:effectLst/>
        </p:spPr>
        <p:txBody>
          <a:bodyPr anchor="ctr"/>
          <a:lstStyle/>
          <a:p>
            <a:pPr eaLnBrk="1" hangingPunct="1">
              <a:defRPr/>
            </a:pPr>
            <a:r>
              <a:rPr lang="zh-CN" altLang="en-US" sz="4400">
                <a:effectLst>
                  <a:outerShdw blurRad="38100" dist="38100" dir="2700000" algn="tl">
                    <a:srgbClr val="C0C0C0"/>
                  </a:outerShdw>
                </a:effectLst>
                <a:latin typeface="Arial" charset="0"/>
                <a:ea typeface="黑体" pitchFamily="2" charset="-122"/>
              </a:rPr>
              <a:t>算法总体思想</a:t>
            </a:r>
          </a:p>
        </p:txBody>
      </p:sp>
      <p:sp>
        <p:nvSpPr>
          <p:cNvPr id="10243" name="Rectangle 3"/>
          <p:cNvSpPr>
            <a:spLocks noChangeArrowheads="1"/>
          </p:cNvSpPr>
          <p:nvPr/>
        </p:nvSpPr>
        <p:spPr bwMode="auto">
          <a:xfrm>
            <a:off x="2208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400">
                <a:ea typeface="楷体_GB2312" pitchFamily="49" charset="-122"/>
              </a:rPr>
              <a:t>将求出的小规模的问题的解合并为一个更大规模的问题的解，自底向上逐步求出原来问题的解。</a:t>
            </a:r>
          </a:p>
        </p:txBody>
      </p:sp>
      <p:grpSp>
        <p:nvGrpSpPr>
          <p:cNvPr id="10244" name="Group 4"/>
          <p:cNvGrpSpPr>
            <a:grpSpLocks/>
          </p:cNvGrpSpPr>
          <p:nvPr/>
        </p:nvGrpSpPr>
        <p:grpSpPr bwMode="auto">
          <a:xfrm>
            <a:off x="1774826" y="3214689"/>
            <a:ext cx="8893175" cy="3221037"/>
            <a:chOff x="158" y="2025"/>
            <a:chExt cx="5602" cy="2029"/>
          </a:xfrm>
        </p:grpSpPr>
        <p:sp>
          <p:nvSpPr>
            <p:cNvPr id="10247" name="Oval 5"/>
            <p:cNvSpPr>
              <a:spLocks noChangeArrowheads="1"/>
            </p:cNvSpPr>
            <p:nvPr/>
          </p:nvSpPr>
          <p:spPr bwMode="auto">
            <a:xfrm>
              <a:off x="2699" y="2205"/>
              <a:ext cx="504" cy="384"/>
            </a:xfrm>
            <a:prstGeom prst="ellipse">
              <a:avLst/>
            </a:prstGeom>
            <a:solidFill>
              <a:srgbClr val="FF0000"/>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a:latin typeface="Arial Rounded MT Bold" panose="020F0704030504030204" pitchFamily="34" charset="0"/>
                </a:rPr>
                <a:t>n</a:t>
              </a:r>
            </a:p>
          </p:txBody>
        </p:sp>
        <p:cxnSp>
          <p:nvCxnSpPr>
            <p:cNvPr id="10248" name="AutoShape 6"/>
            <p:cNvCxnSpPr>
              <a:cxnSpLocks noChangeShapeType="1"/>
              <a:stCxn id="10247" idx="4"/>
            </p:cNvCxnSpPr>
            <p:nvPr/>
          </p:nvCxnSpPr>
          <p:spPr bwMode="auto">
            <a:xfrm>
              <a:off x="2951" y="2595"/>
              <a:ext cx="2281" cy="512"/>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49" name="AutoShape 7"/>
            <p:cNvCxnSpPr>
              <a:cxnSpLocks noChangeShapeType="1"/>
              <a:stCxn id="10247" idx="4"/>
            </p:cNvCxnSpPr>
            <p:nvPr/>
          </p:nvCxnSpPr>
          <p:spPr bwMode="auto">
            <a:xfrm flipH="1">
              <a:off x="798" y="2595"/>
              <a:ext cx="2153" cy="480"/>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50" name="AutoShape 8"/>
            <p:cNvCxnSpPr>
              <a:cxnSpLocks noChangeShapeType="1"/>
              <a:stCxn id="10247" idx="4"/>
            </p:cNvCxnSpPr>
            <p:nvPr/>
          </p:nvCxnSpPr>
          <p:spPr bwMode="auto">
            <a:xfrm flipH="1">
              <a:off x="2276" y="2595"/>
              <a:ext cx="675" cy="512"/>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51" name="AutoShape 9"/>
            <p:cNvCxnSpPr>
              <a:cxnSpLocks noChangeShapeType="1"/>
              <a:stCxn id="10247" idx="4"/>
            </p:cNvCxnSpPr>
            <p:nvPr/>
          </p:nvCxnSpPr>
          <p:spPr bwMode="auto">
            <a:xfrm>
              <a:off x="2951" y="2595"/>
              <a:ext cx="803" cy="512"/>
            </a:xfrm>
            <a:prstGeom prst="straightConnector1">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0252" name="AutoShape 10"/>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a:latin typeface="Arial Rounded MT Bold" panose="020F0704030504030204" pitchFamily="34" charset="0"/>
                </a:rPr>
                <a:t>T(n)</a:t>
              </a:r>
            </a:p>
          </p:txBody>
        </p:sp>
        <p:sp>
          <p:nvSpPr>
            <p:cNvPr id="10253" name="Text Box 11"/>
            <p:cNvSpPr txBox="1">
              <a:spLocks noChangeArrowheads="1"/>
            </p:cNvSpPr>
            <p:nvPr/>
          </p:nvSpPr>
          <p:spPr bwMode="auto">
            <a:xfrm>
              <a:off x="1824" y="2236"/>
              <a:ext cx="6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a:latin typeface="Arial Rounded MT Bold" panose="020F0704030504030204" pitchFamily="34" charset="0"/>
                </a:rPr>
                <a:t>=</a:t>
              </a:r>
            </a:p>
          </p:txBody>
        </p:sp>
        <p:grpSp>
          <p:nvGrpSpPr>
            <p:cNvPr id="10254" name="Group 12"/>
            <p:cNvGrpSpPr>
              <a:grpSpLocks/>
            </p:cNvGrpSpPr>
            <p:nvPr/>
          </p:nvGrpSpPr>
          <p:grpSpPr bwMode="auto">
            <a:xfrm>
              <a:off x="158" y="3158"/>
              <a:ext cx="1248" cy="896"/>
              <a:chOff x="158" y="3158"/>
              <a:chExt cx="1248" cy="896"/>
            </a:xfrm>
          </p:grpSpPr>
          <p:sp>
            <p:nvSpPr>
              <p:cNvPr id="10285" name="Oval 1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10286" name="AutoShape 14"/>
              <p:cNvCxnSpPr>
                <a:cxnSpLocks noChangeShapeType="1"/>
                <a:stCxn id="10285" idx="4"/>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87" name="AutoShape 15"/>
              <p:cNvCxnSpPr>
                <a:cxnSpLocks noChangeShapeType="1"/>
                <a:stCxn id="10285" idx="4"/>
                <a:endCxn id="10290"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88" name="AutoShape 16"/>
              <p:cNvCxnSpPr>
                <a:cxnSpLocks noChangeShapeType="1"/>
                <a:stCxn id="10285" idx="4"/>
                <a:endCxn id="10291"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89" name="AutoShape 17"/>
              <p:cNvCxnSpPr>
                <a:cxnSpLocks noChangeShapeType="1"/>
                <a:stCxn id="10285" idx="4"/>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0290" name="AutoShape 1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0291" name="AutoShape 1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0292" name="AutoShape 2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0293" name="AutoShape 2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grpSp>
        <p:grpSp>
          <p:nvGrpSpPr>
            <p:cNvPr id="10255" name="Group 22"/>
            <p:cNvGrpSpPr>
              <a:grpSpLocks/>
            </p:cNvGrpSpPr>
            <p:nvPr/>
          </p:nvGrpSpPr>
          <p:grpSpPr bwMode="auto">
            <a:xfrm>
              <a:off x="1655" y="3158"/>
              <a:ext cx="1248" cy="896"/>
              <a:chOff x="158" y="3158"/>
              <a:chExt cx="1248" cy="896"/>
            </a:xfrm>
          </p:grpSpPr>
          <p:sp>
            <p:nvSpPr>
              <p:cNvPr id="10276" name="Oval 2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10277" name="AutoShape 24"/>
              <p:cNvCxnSpPr>
                <a:cxnSpLocks noChangeShapeType="1"/>
                <a:stCxn id="10276" idx="4"/>
                <a:endCxn id="10284"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78" name="AutoShape 25"/>
              <p:cNvCxnSpPr>
                <a:cxnSpLocks noChangeShapeType="1"/>
                <a:stCxn id="10276" idx="4"/>
                <a:endCxn id="10281"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79" name="AutoShape 26"/>
              <p:cNvCxnSpPr>
                <a:cxnSpLocks noChangeShapeType="1"/>
                <a:stCxn id="10276" idx="4"/>
                <a:endCxn id="10282"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80" name="AutoShape 27"/>
              <p:cNvCxnSpPr>
                <a:cxnSpLocks noChangeShapeType="1"/>
                <a:stCxn id="10276" idx="4"/>
                <a:endCxn id="10283"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0281" name="AutoShape 2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0282" name="AutoShape 2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0283" name="AutoShape 3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0284" name="AutoShape 3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grpSp>
        <p:grpSp>
          <p:nvGrpSpPr>
            <p:cNvPr id="10256" name="Group 32"/>
            <p:cNvGrpSpPr>
              <a:grpSpLocks/>
            </p:cNvGrpSpPr>
            <p:nvPr/>
          </p:nvGrpSpPr>
          <p:grpSpPr bwMode="auto">
            <a:xfrm>
              <a:off x="3107" y="3158"/>
              <a:ext cx="1248" cy="896"/>
              <a:chOff x="158" y="3158"/>
              <a:chExt cx="1248" cy="896"/>
            </a:xfrm>
          </p:grpSpPr>
          <p:sp>
            <p:nvSpPr>
              <p:cNvPr id="10267" name="Oval 3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10268" name="AutoShape 34"/>
              <p:cNvCxnSpPr>
                <a:cxnSpLocks noChangeShapeType="1"/>
                <a:stCxn id="10267" idx="4"/>
                <a:endCxn id="10275"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69" name="AutoShape 35"/>
              <p:cNvCxnSpPr>
                <a:cxnSpLocks noChangeShapeType="1"/>
                <a:stCxn id="10267" idx="4"/>
                <a:endCxn id="10272"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70" name="AutoShape 36"/>
              <p:cNvCxnSpPr>
                <a:cxnSpLocks noChangeShapeType="1"/>
                <a:stCxn id="10267" idx="4"/>
                <a:endCxn id="10273"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71" name="AutoShape 37"/>
              <p:cNvCxnSpPr>
                <a:cxnSpLocks noChangeShapeType="1"/>
                <a:stCxn id="10267" idx="4"/>
                <a:endCxn id="10274"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0272" name="AutoShape 3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0273" name="AutoShape 3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0274" name="AutoShape 4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0275" name="AutoShape 4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grpSp>
        <p:grpSp>
          <p:nvGrpSpPr>
            <p:cNvPr id="10257" name="Group 42"/>
            <p:cNvGrpSpPr>
              <a:grpSpLocks/>
            </p:cNvGrpSpPr>
            <p:nvPr/>
          </p:nvGrpSpPr>
          <p:grpSpPr bwMode="auto">
            <a:xfrm>
              <a:off x="4512" y="3158"/>
              <a:ext cx="1248" cy="896"/>
              <a:chOff x="158" y="3158"/>
              <a:chExt cx="1248" cy="896"/>
            </a:xfrm>
          </p:grpSpPr>
          <p:sp>
            <p:nvSpPr>
              <p:cNvPr id="10258" name="Oval 4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10259" name="AutoShape 44"/>
              <p:cNvCxnSpPr>
                <a:cxnSpLocks noChangeShapeType="1"/>
                <a:stCxn id="10258" idx="4"/>
                <a:endCxn id="10266"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60" name="AutoShape 45"/>
              <p:cNvCxnSpPr>
                <a:cxnSpLocks noChangeShapeType="1"/>
                <a:stCxn id="10258" idx="4"/>
                <a:endCxn id="10263"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61" name="AutoShape 46"/>
              <p:cNvCxnSpPr>
                <a:cxnSpLocks noChangeShapeType="1"/>
                <a:stCxn id="10258" idx="4"/>
                <a:endCxn id="10264"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0262" name="AutoShape 47"/>
              <p:cNvCxnSpPr>
                <a:cxnSpLocks noChangeShapeType="1"/>
                <a:stCxn id="10258" idx="4"/>
                <a:endCxn id="10265"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0263" name="AutoShape 4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0264" name="AutoShape 4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0265" name="AutoShape 5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0266" name="AutoShape 5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grpSp>
      </p:grpSp>
      <p:sp>
        <p:nvSpPr>
          <p:cNvPr id="12340" name="Text Box 52"/>
          <p:cNvSpPr txBox="1">
            <a:spLocks noChangeArrowheads="1"/>
          </p:cNvSpPr>
          <p:nvPr/>
        </p:nvSpPr>
        <p:spPr bwMode="auto">
          <a:xfrm>
            <a:off x="1524000" y="3108326"/>
            <a:ext cx="9144000" cy="37496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000">
                <a:ea typeface="华文行楷" panose="02010800040101010101" pitchFamily="2" charset="-122"/>
              </a:rPr>
              <a:t>                                                       </a:t>
            </a:r>
          </a:p>
          <a:p>
            <a:pPr eaLnBrk="1" hangingPunct="1">
              <a:spcBef>
                <a:spcPct val="0"/>
              </a:spcBef>
              <a:buClrTx/>
              <a:buSzTx/>
              <a:buFontTx/>
              <a:buNone/>
            </a:pPr>
            <a:r>
              <a:rPr lang="en-US" altLang="zh-CN" sz="4000">
                <a:ea typeface="华文行楷" panose="02010800040101010101" pitchFamily="2" charset="-122"/>
              </a:rPr>
              <a:t> </a:t>
            </a:r>
          </a:p>
          <a:p>
            <a:pPr eaLnBrk="1" hangingPunct="1">
              <a:spcBef>
                <a:spcPct val="0"/>
              </a:spcBef>
              <a:buClrTx/>
              <a:buSzTx/>
              <a:buFontTx/>
              <a:buNone/>
            </a:pPr>
            <a:endParaRPr lang="en-US" altLang="zh-CN" sz="4000">
              <a:ea typeface="华文行楷" panose="02010800040101010101" pitchFamily="2" charset="-122"/>
            </a:endParaRPr>
          </a:p>
          <a:p>
            <a:pPr eaLnBrk="1" hangingPunct="1">
              <a:spcBef>
                <a:spcPct val="0"/>
              </a:spcBef>
              <a:buClrTx/>
              <a:buSzTx/>
              <a:buFontTx/>
              <a:buNone/>
            </a:pPr>
            <a:endParaRPr lang="en-US" altLang="zh-CN" sz="4000">
              <a:ea typeface="华文行楷" panose="02010800040101010101" pitchFamily="2" charset="-122"/>
            </a:endParaRPr>
          </a:p>
          <a:p>
            <a:pPr eaLnBrk="1" hangingPunct="1">
              <a:spcBef>
                <a:spcPct val="0"/>
              </a:spcBef>
              <a:buClrTx/>
              <a:buSzTx/>
              <a:buFontTx/>
              <a:buNone/>
            </a:pPr>
            <a:endParaRPr lang="en-US" altLang="zh-CN" sz="4000">
              <a:ea typeface="华文行楷" panose="02010800040101010101" pitchFamily="2" charset="-122"/>
            </a:endParaRPr>
          </a:p>
          <a:p>
            <a:pPr eaLnBrk="1" hangingPunct="1">
              <a:spcBef>
                <a:spcPct val="0"/>
              </a:spcBef>
              <a:buClrTx/>
              <a:buSzTx/>
              <a:buFontTx/>
              <a:buNone/>
            </a:pPr>
            <a:endParaRPr lang="en-US" altLang="zh-CN" sz="4000">
              <a:ea typeface="华文行楷" panose="02010800040101010101" pitchFamily="2" charset="-122"/>
            </a:endParaRPr>
          </a:p>
        </p:txBody>
      </p:sp>
      <p:sp>
        <p:nvSpPr>
          <p:cNvPr id="12341" name="Text Box 53"/>
          <p:cNvSpPr txBox="1">
            <a:spLocks noChangeArrowheads="1"/>
          </p:cNvSpPr>
          <p:nvPr/>
        </p:nvSpPr>
        <p:spPr bwMode="auto">
          <a:xfrm>
            <a:off x="1774825" y="3357563"/>
            <a:ext cx="875665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rgbClr val="FF0000"/>
                </a:solidFill>
                <a:ea typeface="黑体" panose="02010609060101010101" pitchFamily="49" charset="-122"/>
              </a:rPr>
              <a:t>分治法的设计思想是，将一个难以直接解决的大问题，</a:t>
            </a:r>
          </a:p>
          <a:p>
            <a:pPr eaLnBrk="1" hangingPunct="1">
              <a:spcBef>
                <a:spcPct val="0"/>
              </a:spcBef>
              <a:buClrTx/>
              <a:buSzTx/>
              <a:buFontTx/>
              <a:buNone/>
            </a:pPr>
            <a:r>
              <a:rPr lang="zh-CN" altLang="en-US" sz="2800" b="1" dirty="0">
                <a:solidFill>
                  <a:srgbClr val="FF0000"/>
                </a:solidFill>
                <a:ea typeface="黑体" panose="02010609060101010101" pitchFamily="49" charset="-122"/>
              </a:rPr>
              <a:t>分割成一些规模较小的相同问题，以便各个击破，</a:t>
            </a:r>
          </a:p>
          <a:p>
            <a:pPr eaLnBrk="1" hangingPunct="1">
              <a:spcBef>
                <a:spcPct val="0"/>
              </a:spcBef>
              <a:buClrTx/>
              <a:buSzTx/>
              <a:buFontTx/>
              <a:buNone/>
            </a:pPr>
            <a:r>
              <a:rPr lang="zh-CN" altLang="en-US" sz="2800" b="1" dirty="0">
                <a:solidFill>
                  <a:srgbClr val="FF0000"/>
                </a:solidFill>
                <a:ea typeface="黑体" panose="02010609060101010101" pitchFamily="49" charset="-122"/>
              </a:rPr>
              <a:t>分而治之。</a:t>
            </a:r>
          </a:p>
          <a:p>
            <a:pPr eaLnBrk="1" hangingPunct="1">
              <a:spcBef>
                <a:spcPct val="0"/>
              </a:spcBef>
              <a:buClrTx/>
              <a:buSzTx/>
              <a:buFontTx/>
              <a:buNone/>
            </a:pPr>
            <a:r>
              <a:rPr lang="zh-CN" altLang="en-US" sz="2800" b="1" dirty="0">
                <a:solidFill>
                  <a:schemeClr val="accent2"/>
                </a:solidFill>
                <a:ea typeface="黑体" panose="02010609060101010101" pitchFamily="49" charset="-122"/>
              </a:rPr>
              <a:t>	</a:t>
            </a:r>
            <a:r>
              <a:rPr lang="zh-CN" altLang="en-US" sz="2800" b="1" dirty="0">
                <a:solidFill>
                  <a:srgbClr val="FF9900"/>
                </a:solidFill>
                <a:ea typeface="黑体" panose="02010609060101010101" pitchFamily="49" charset="-122"/>
              </a:rPr>
              <a:t>凡治众如治寡，分数是也。</a:t>
            </a:r>
          </a:p>
          <a:p>
            <a:pPr eaLnBrk="1" hangingPunct="1">
              <a:spcBef>
                <a:spcPct val="0"/>
              </a:spcBef>
              <a:buClrTx/>
              <a:buSzTx/>
              <a:buFontTx/>
              <a:buNone/>
            </a:pPr>
            <a:r>
              <a:rPr lang="zh-CN" altLang="en-US" sz="2800" b="1" dirty="0">
                <a:solidFill>
                  <a:srgbClr val="FF9900"/>
                </a:solidFill>
                <a:ea typeface="黑体" panose="02010609060101010101" pitchFamily="49" charset="-122"/>
              </a:rPr>
              <a:t>							</a:t>
            </a:r>
            <a:r>
              <a:rPr lang="en-US" altLang="zh-CN" sz="2800" b="1" dirty="0">
                <a:solidFill>
                  <a:srgbClr val="FF9900"/>
                </a:solidFill>
                <a:ea typeface="黑体" panose="02010609060101010101" pitchFamily="49" charset="-122"/>
              </a:rPr>
              <a:t>----</a:t>
            </a:r>
            <a:r>
              <a:rPr lang="zh-CN" altLang="en-US" sz="2800" b="1" dirty="0">
                <a:solidFill>
                  <a:srgbClr val="FF9900"/>
                </a:solidFill>
                <a:ea typeface="黑体" panose="02010609060101010101" pitchFamily="49" charset="-122"/>
              </a:rPr>
              <a:t>孙子兵法</a:t>
            </a:r>
          </a:p>
        </p:txBody>
      </p:sp>
    </p:spTree>
    <p:extLst>
      <p:ext uri="{BB962C8B-B14F-4D97-AF65-F5344CB8AC3E}">
        <p14:creationId xmlns:p14="http://schemas.microsoft.com/office/powerpoint/2010/main" val="7411405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40"/>
                                        </p:tgtEl>
                                        <p:attrNameLst>
                                          <p:attrName>style.visibility</p:attrName>
                                        </p:attrNameLst>
                                      </p:cBhvr>
                                      <p:to>
                                        <p:strVal val="visible"/>
                                      </p:to>
                                    </p:set>
                                    <p:animEffect transition="in" filter="blinds(horizontal)">
                                      <p:cBhvr>
                                        <p:cTn id="7" dur="500"/>
                                        <p:tgtEl>
                                          <p:spTgt spid="12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41"/>
                                        </p:tgtEl>
                                        <p:attrNameLst>
                                          <p:attrName>style.visibility</p:attrName>
                                        </p:attrNameLst>
                                      </p:cBhvr>
                                      <p:to>
                                        <p:strVal val="visible"/>
                                      </p:to>
                                    </p:set>
                                    <p:animEffect transition="in" filter="blinds(horizontal)">
                                      <p:cBhvr>
                                        <p:cTn id="12" dur="500"/>
                                        <p:tgtEl>
                                          <p:spTgt spid="1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0" grpId="0" animBg="1"/>
      <p:bldP spid="123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05342"/>
            <a:ext cx="10515600" cy="3231654"/>
          </a:xfrm>
          <a:prstGeom prst="rect">
            <a:avLst/>
          </a:prstGeom>
        </p:spPr>
        <p:txBody>
          <a:bodyPr wrap="square">
            <a:spAutoFit/>
          </a:bodyPr>
          <a:lstStyle/>
          <a:p>
            <a:r>
              <a:rPr lang="zh-CN" altLang="en-US" sz="2400" dirty="0"/>
              <a:t>项目１　 </a:t>
            </a:r>
            <a:endParaRPr lang="en-US" altLang="zh-CN" sz="2400" dirty="0" smtClean="0"/>
          </a:p>
          <a:p>
            <a:r>
              <a:rPr lang="en-US" altLang="zh-CN" sz="2000" dirty="0" smtClean="0"/>
              <a:t>     </a:t>
            </a:r>
            <a:r>
              <a:rPr lang="zh-CN" altLang="zh-CN" sz="2000" dirty="0" smtClean="0"/>
              <a:t>查找</a:t>
            </a:r>
            <a:r>
              <a:rPr lang="zh-CN" altLang="zh-CN" sz="2000" dirty="0"/>
              <a:t>及排序是我们在现实生活中经常会遇到的问题，例如，快递员会根据收货地址准确地找到买家；，同学们经常会利用对数表查某个数的对数；，看书时人们会，根据目录的索引快速准确地找到想看的内容；图书管理员有时需要对藏书按出版时间排序后摆放在书架上。查找往往是许多问题中最消耗时间的一部分，在很多现实问题中，人们能够快速、准确地查找到目标信息其实是基于顺序表实现的，而二分查找是顺序表实现快速查找的最经典算法。实现数据的快速有序排序的方法有哪些呢？常见的经典排序算法有冒泡排序、插入排序、快速排序、归并排序</a:t>
            </a:r>
            <a:r>
              <a:rPr lang="pt-BR" altLang="zh-CN" sz="2000" dirty="0"/>
              <a:t>…</a:t>
            </a:r>
            <a:r>
              <a:rPr lang="zh-CN" altLang="zh-CN" sz="2000" dirty="0"/>
              <a:t>，本章中，我们将重点介绍快速排序和归并排序，因为这两个排序算法不仅是经典高效的排序算法，而且与二分查找算法类似，都运用了递归和分治的思想。接下来，我们就来看看这些算法是如何通过递归和分治的思想来解决实际问题的。</a:t>
            </a:r>
            <a:endParaRPr lang="zh-CN" altLang="en-US" sz="2000" dirty="0"/>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C0C0C0"/>
                  </a:outerShdw>
                </a:effectLst>
                <a:ea typeface="黑体" pitchFamily="2" charset="-122"/>
              </a:rPr>
              <a:t>分治法的适用条件</a:t>
            </a:r>
          </a:p>
        </p:txBody>
      </p:sp>
      <p:sp>
        <p:nvSpPr>
          <p:cNvPr id="30723" name="Rectangle 3"/>
          <p:cNvSpPr>
            <a:spLocks noGrp="1" noChangeArrowheads="1"/>
          </p:cNvSpPr>
          <p:nvPr>
            <p:ph type="body" idx="1"/>
          </p:nvPr>
        </p:nvSpPr>
        <p:spPr>
          <a:xfrm>
            <a:off x="2209800" y="1600200"/>
            <a:ext cx="7772400" cy="3030538"/>
          </a:xfrm>
        </p:spPr>
        <p:txBody>
          <a:bodyPr/>
          <a:lstStyle/>
          <a:p>
            <a:pPr eaLnBrk="1" hangingPunct="1">
              <a:buFont typeface="Wingdings" panose="05000000000000000000" pitchFamily="2" charset="2"/>
              <a:buNone/>
              <a:defRPr/>
            </a:pPr>
            <a:r>
              <a:rPr lang="zh-CN" altLang="en-US" sz="2400">
                <a:effectLst>
                  <a:outerShdw blurRad="38100" dist="38100" dir="2700000" algn="tl">
                    <a:srgbClr val="C0C0C0"/>
                  </a:outerShdw>
                </a:effectLst>
                <a:ea typeface="黑体" pitchFamily="2" charset="-122"/>
              </a:rPr>
              <a:t>分治法所能解决的问题一般具有以下几个特征：</a:t>
            </a:r>
          </a:p>
          <a:p>
            <a:pPr eaLnBrk="1" hangingPunct="1">
              <a:defRPr/>
            </a:pPr>
            <a:r>
              <a:rPr lang="zh-CN" altLang="en-US" sz="2400">
                <a:ea typeface="楷体_GB2312" pitchFamily="49" charset="-122"/>
              </a:rPr>
              <a:t>该问题的规模缩小到一定的程度就可以容易地解决；</a:t>
            </a:r>
          </a:p>
          <a:p>
            <a:pPr eaLnBrk="1" hangingPunct="1">
              <a:defRPr/>
            </a:pPr>
            <a:r>
              <a:rPr lang="zh-CN" altLang="en-US" sz="2400">
                <a:ea typeface="楷体_GB2312" pitchFamily="49" charset="-122"/>
              </a:rPr>
              <a:t>该问题可以分解为若干个规模较小的相同问题，即该问题具有</a:t>
            </a:r>
            <a:r>
              <a:rPr lang="zh-CN" altLang="en-US" sz="2400">
                <a:ea typeface="黑体" pitchFamily="2" charset="-122"/>
              </a:rPr>
              <a:t>最优子结构性质</a:t>
            </a:r>
          </a:p>
          <a:p>
            <a:pPr eaLnBrk="1" hangingPunct="1">
              <a:defRPr/>
            </a:pPr>
            <a:r>
              <a:rPr lang="zh-CN" altLang="en-US" sz="2400">
                <a:ea typeface="楷体_GB2312" pitchFamily="49" charset="-122"/>
              </a:rPr>
              <a:t>利用该问题分解出的子问题的解可以合并为该问题的解；</a:t>
            </a:r>
          </a:p>
          <a:p>
            <a:pPr eaLnBrk="1" hangingPunct="1">
              <a:defRPr/>
            </a:pPr>
            <a:r>
              <a:rPr lang="zh-CN" altLang="en-US" sz="2400">
                <a:ea typeface="楷体_GB2312" pitchFamily="49" charset="-122"/>
              </a:rPr>
              <a:t>该问题所分解出的各个子问题是相互独立的，即子问题之间不包含公共的子问题。 </a:t>
            </a:r>
          </a:p>
        </p:txBody>
      </p:sp>
      <p:sp>
        <p:nvSpPr>
          <p:cNvPr id="30724" name="Text Box 4"/>
          <p:cNvSpPr txBox="1">
            <a:spLocks noChangeArrowheads="1"/>
          </p:cNvSpPr>
          <p:nvPr/>
        </p:nvSpPr>
        <p:spPr bwMode="auto">
          <a:xfrm>
            <a:off x="2590801" y="5105401"/>
            <a:ext cx="6913563" cy="830997"/>
          </a:xfrm>
          <a:prstGeom prst="rect">
            <a:avLst/>
          </a:prstGeom>
          <a:solidFill>
            <a:schemeClr val="folHlink"/>
          </a:solidFill>
          <a:ln w="50800">
            <a:solidFill>
              <a:srgbClr val="FF6600"/>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ea typeface="楷体_GB2312" pitchFamily="49" charset="-122"/>
              </a:rPr>
              <a:t>因为问题的计算复杂性一般是随着问题规模的增加而增加，因此大部分问题满足这个特征。</a:t>
            </a:r>
          </a:p>
        </p:txBody>
      </p:sp>
      <p:sp>
        <p:nvSpPr>
          <p:cNvPr id="30725" name="Text Box 5"/>
          <p:cNvSpPr txBox="1">
            <a:spLocks noChangeArrowheads="1"/>
          </p:cNvSpPr>
          <p:nvPr/>
        </p:nvSpPr>
        <p:spPr bwMode="auto">
          <a:xfrm>
            <a:off x="2667001" y="5105401"/>
            <a:ext cx="6913563" cy="830997"/>
          </a:xfrm>
          <a:prstGeom prst="rect">
            <a:avLst/>
          </a:prstGeom>
          <a:solidFill>
            <a:schemeClr val="folHlink"/>
          </a:solidFill>
          <a:ln w="50800">
            <a:solidFill>
              <a:srgbClr val="FF6600"/>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ea typeface="楷体_GB2312" pitchFamily="49" charset="-122"/>
              </a:rPr>
              <a:t>这条特征是应用分治法的前提，它也是大多数问题可以满足的，此特征反映了递归思想的应用</a:t>
            </a:r>
          </a:p>
        </p:txBody>
      </p:sp>
      <p:sp>
        <p:nvSpPr>
          <p:cNvPr id="30726" name="Text Box 6"/>
          <p:cNvSpPr txBox="1">
            <a:spLocks noChangeArrowheads="1"/>
          </p:cNvSpPr>
          <p:nvPr/>
        </p:nvSpPr>
        <p:spPr bwMode="auto">
          <a:xfrm>
            <a:off x="2667001" y="5181600"/>
            <a:ext cx="6913563" cy="1238250"/>
          </a:xfrm>
          <a:prstGeom prst="rect">
            <a:avLst/>
          </a:prstGeom>
          <a:solidFill>
            <a:schemeClr val="folHlink"/>
          </a:solidFill>
          <a:ln w="50800">
            <a:solidFill>
              <a:srgbClr val="FF6600"/>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ea typeface="楷体_GB2312" pitchFamily="49" charset="-122"/>
              </a:rPr>
              <a:t>能否利用分治法完全取决于问题是否具有这条特征，如果具备了前两条特征，而不具备第三条特征，则可以考虑</a:t>
            </a:r>
            <a:r>
              <a:rPr lang="zh-CN" altLang="en-US" sz="2400" b="1">
                <a:ea typeface="黑体" panose="02010609060101010101" pitchFamily="49" charset="-122"/>
              </a:rPr>
              <a:t>贪心算法</a:t>
            </a:r>
            <a:r>
              <a:rPr lang="zh-CN" altLang="en-US" sz="2400">
                <a:ea typeface="楷体_GB2312" pitchFamily="49" charset="-122"/>
              </a:rPr>
              <a:t>或</a:t>
            </a:r>
            <a:r>
              <a:rPr lang="zh-CN" altLang="en-US" sz="2400" b="1">
                <a:ea typeface="黑体" panose="02010609060101010101" pitchFamily="49" charset="-122"/>
              </a:rPr>
              <a:t>动态规划</a:t>
            </a:r>
            <a:r>
              <a:rPr lang="zh-CN" altLang="en-US" sz="2400">
                <a:ea typeface="楷体_GB2312" pitchFamily="49" charset="-122"/>
              </a:rPr>
              <a:t>。</a:t>
            </a:r>
          </a:p>
        </p:txBody>
      </p:sp>
      <p:sp>
        <p:nvSpPr>
          <p:cNvPr id="30727" name="Text Box 7"/>
          <p:cNvSpPr txBox="1">
            <a:spLocks noChangeArrowheads="1"/>
          </p:cNvSpPr>
          <p:nvPr/>
        </p:nvSpPr>
        <p:spPr bwMode="auto">
          <a:xfrm>
            <a:off x="2667001" y="4953001"/>
            <a:ext cx="6913563" cy="1603375"/>
          </a:xfrm>
          <a:prstGeom prst="rect">
            <a:avLst/>
          </a:prstGeom>
          <a:solidFill>
            <a:schemeClr val="folHlink"/>
          </a:solidFill>
          <a:ln w="50800">
            <a:solidFill>
              <a:srgbClr val="FF6600"/>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ea typeface="楷体_GB2312" pitchFamily="49" charset="-122"/>
              </a:rPr>
              <a:t>这条特征涉及到分治法的效率，如果各子问题是不独立的，则分治法要做许多不必要的工作，重复地解公共的子问题，此时虽然也可用分治法，但一般用</a:t>
            </a:r>
            <a:r>
              <a:rPr lang="zh-CN" altLang="en-US" sz="2400" b="1">
                <a:ea typeface="黑体" panose="02010609060101010101" pitchFamily="49" charset="-122"/>
              </a:rPr>
              <a:t>动态规划</a:t>
            </a:r>
            <a:r>
              <a:rPr lang="zh-CN" altLang="en-US" sz="2400">
                <a:ea typeface="楷体_GB2312" pitchFamily="49" charset="-122"/>
              </a:rPr>
              <a:t>较好。</a:t>
            </a:r>
          </a:p>
        </p:txBody>
      </p:sp>
    </p:spTree>
    <p:extLst>
      <p:ext uri="{BB962C8B-B14F-4D97-AF65-F5344CB8AC3E}">
        <p14:creationId xmlns:p14="http://schemas.microsoft.com/office/powerpoint/2010/main" val="3718616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4"/>
                                        </p:tgtEl>
                                        <p:attrNameLst>
                                          <p:attrName>style.visibility</p:attrName>
                                        </p:attrNameLst>
                                      </p:cBhvr>
                                      <p:to>
                                        <p:strVal val="visible"/>
                                      </p:to>
                                    </p:set>
                                    <p:animEffect transition="in" filter="blinds(horizontal)">
                                      <p:cBhvr>
                                        <p:cTn id="17" dur="500"/>
                                        <p:tgtEl>
                                          <p:spTgt spid="307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22" dur="500"/>
                                        <p:tgtEl>
                                          <p:spTgt spid="307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25"/>
                                        </p:tgtEl>
                                        <p:attrNameLst>
                                          <p:attrName>style.visibility</p:attrName>
                                        </p:attrNameLst>
                                      </p:cBhvr>
                                      <p:to>
                                        <p:strVal val="visible"/>
                                      </p:to>
                                    </p:set>
                                    <p:animEffect transition="in" filter="blinds(horizontal)">
                                      <p:cBhvr>
                                        <p:cTn id="27" dur="500"/>
                                        <p:tgtEl>
                                          <p:spTgt spid="307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32" dur="500"/>
                                        <p:tgtEl>
                                          <p:spTgt spid="3072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726"/>
                                        </p:tgtEl>
                                        <p:attrNameLst>
                                          <p:attrName>style.visibility</p:attrName>
                                        </p:attrNameLst>
                                      </p:cBhvr>
                                      <p:to>
                                        <p:strVal val="visible"/>
                                      </p:to>
                                    </p:set>
                                    <p:animEffect transition="in" filter="blinds(horizontal)">
                                      <p:cBhvr>
                                        <p:cTn id="37" dur="500"/>
                                        <p:tgtEl>
                                          <p:spTgt spid="307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723">
                                            <p:txEl>
                                              <p:pRg st="4" end="4"/>
                                            </p:txEl>
                                          </p:spTgt>
                                        </p:tgtEl>
                                        <p:attrNameLst>
                                          <p:attrName>style.visibility</p:attrName>
                                        </p:attrNameLst>
                                      </p:cBhvr>
                                      <p:to>
                                        <p:strVal val="visible"/>
                                      </p:to>
                                    </p:set>
                                    <p:animEffect transition="in" filter="blinds(horizontal)">
                                      <p:cBhvr>
                                        <p:cTn id="42" dur="500"/>
                                        <p:tgtEl>
                                          <p:spTgt spid="30723">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0727"/>
                                        </p:tgtEl>
                                        <p:attrNameLst>
                                          <p:attrName>style.visibility</p:attrName>
                                        </p:attrNameLst>
                                      </p:cBhvr>
                                      <p:to>
                                        <p:strVal val="visible"/>
                                      </p:to>
                                    </p:set>
                                    <p:animEffect transition="in" filter="blinds(horizontal)">
                                      <p:cBhvr>
                                        <p:cTn id="47"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30724" grpId="0" animBg="1"/>
      <p:bldP spid="30725" grpId="0" animBg="1"/>
      <p:bldP spid="30726" grpId="0" animBg="1"/>
      <p:bldP spid="307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362200" y="381000"/>
            <a:ext cx="7772400" cy="1143000"/>
          </a:xfrm>
        </p:spPr>
        <p:txBody>
          <a:bodyPr/>
          <a:lstStyle/>
          <a:p>
            <a:pPr eaLnBrk="1" hangingPunct="1">
              <a:defRPr/>
            </a:pPr>
            <a:r>
              <a:rPr lang="zh-CN" altLang="en-US" smtClean="0">
                <a:effectLst>
                  <a:outerShdw blurRad="38100" dist="38100" dir="2700000" algn="tl">
                    <a:srgbClr val="C0C0C0"/>
                  </a:outerShdw>
                </a:effectLst>
                <a:ea typeface="黑体" pitchFamily="2" charset="-122"/>
              </a:rPr>
              <a:t>分治法的基本步骤</a:t>
            </a:r>
          </a:p>
        </p:txBody>
      </p:sp>
      <p:sp>
        <p:nvSpPr>
          <p:cNvPr id="13315" name="Rectangle 3"/>
          <p:cNvSpPr>
            <a:spLocks noGrp="1" noChangeArrowheads="1"/>
          </p:cNvSpPr>
          <p:nvPr>
            <p:ph type="body" idx="1"/>
          </p:nvPr>
        </p:nvSpPr>
        <p:spPr>
          <a:xfrm>
            <a:off x="1676400" y="1143000"/>
            <a:ext cx="8915400" cy="5334000"/>
          </a:xfrm>
        </p:spPr>
        <p:txBody>
          <a:bodyPr/>
          <a:lstStyle/>
          <a:p>
            <a:pPr eaLnBrk="1" hangingPunct="1">
              <a:spcBef>
                <a:spcPct val="0"/>
              </a:spcBef>
              <a:buClrTx/>
              <a:buFontTx/>
              <a:buNone/>
            </a:pPr>
            <a:r>
              <a:rPr lang="en-US" altLang="zh-CN" sz="2400" dirty="0">
                <a:ea typeface="楷体_GB2312" pitchFamily="49" charset="-122"/>
              </a:rPr>
              <a:t>divide-and-conquer(P)</a:t>
            </a:r>
          </a:p>
          <a:p>
            <a:pPr eaLnBrk="1" hangingPunct="1">
              <a:spcBef>
                <a:spcPct val="0"/>
              </a:spcBef>
              <a:buClrTx/>
              <a:buFontTx/>
              <a:buNone/>
            </a:pPr>
            <a:r>
              <a:rPr lang="en-US" altLang="zh-CN" sz="2400" dirty="0">
                <a:ea typeface="楷体_GB2312" pitchFamily="49" charset="-122"/>
              </a:rPr>
              <a:t>  {</a:t>
            </a:r>
          </a:p>
          <a:p>
            <a:pPr eaLnBrk="1" hangingPunct="1">
              <a:spcBef>
                <a:spcPct val="0"/>
              </a:spcBef>
              <a:buClrTx/>
              <a:buFontTx/>
              <a:buNone/>
            </a:pPr>
            <a:r>
              <a:rPr lang="en-US" altLang="zh-CN" sz="2400" dirty="0">
                <a:ea typeface="楷体_GB2312" pitchFamily="49" charset="-122"/>
              </a:rPr>
              <a:t>    if ( | P | &lt;= n0) </a:t>
            </a:r>
            <a:r>
              <a:rPr lang="en-US" altLang="zh-CN" sz="2400" dirty="0" err="1">
                <a:ea typeface="楷体_GB2312" pitchFamily="49" charset="-122"/>
              </a:rPr>
              <a:t>adhoc</a:t>
            </a:r>
            <a:r>
              <a:rPr lang="en-US" altLang="zh-CN" sz="2400" dirty="0">
                <a:ea typeface="楷体_GB2312" pitchFamily="49" charset="-122"/>
              </a:rPr>
              <a:t>(P);   //</a:t>
            </a:r>
            <a:r>
              <a:rPr lang="zh-CN" altLang="en-US" sz="2400" dirty="0">
                <a:ea typeface="楷体_GB2312" pitchFamily="49" charset="-122"/>
              </a:rPr>
              <a:t>解决小规模的问题</a:t>
            </a:r>
          </a:p>
          <a:p>
            <a:pPr eaLnBrk="1" hangingPunct="1">
              <a:spcBef>
                <a:spcPct val="0"/>
              </a:spcBef>
              <a:buClrTx/>
              <a:buFontTx/>
              <a:buNone/>
            </a:pPr>
            <a:r>
              <a:rPr lang="zh-CN" altLang="en-US" sz="2400" dirty="0">
                <a:ea typeface="楷体_GB2312" pitchFamily="49" charset="-122"/>
              </a:rPr>
              <a:t>    </a:t>
            </a:r>
            <a:r>
              <a:rPr lang="en-US" altLang="zh-CN" sz="2400" dirty="0">
                <a:ea typeface="楷体_GB2312" pitchFamily="49" charset="-122"/>
              </a:rPr>
              <a:t>divide P into smaller </a:t>
            </a:r>
            <a:r>
              <a:rPr lang="en-US" altLang="zh-CN" sz="2400" dirty="0" err="1">
                <a:ea typeface="楷体_GB2312" pitchFamily="49" charset="-122"/>
              </a:rPr>
              <a:t>subinstances</a:t>
            </a:r>
            <a:r>
              <a:rPr lang="en-US" altLang="zh-CN" sz="2400" dirty="0">
                <a:ea typeface="楷体_GB2312" pitchFamily="49" charset="-122"/>
              </a:rPr>
              <a:t> P1,P2,...,</a:t>
            </a:r>
            <a:r>
              <a:rPr lang="en-US" altLang="zh-CN" sz="2400" dirty="0" err="1">
                <a:ea typeface="楷体_GB2312" pitchFamily="49" charset="-122"/>
              </a:rPr>
              <a:t>Pk</a:t>
            </a:r>
            <a:r>
              <a:rPr lang="zh-CN" altLang="en-US" sz="2400" dirty="0">
                <a:ea typeface="楷体_GB2312" pitchFamily="49" charset="-122"/>
              </a:rPr>
              <a:t>；</a:t>
            </a:r>
            <a:r>
              <a:rPr lang="en-US" altLang="zh-CN" sz="2400" dirty="0">
                <a:ea typeface="楷体_GB2312" pitchFamily="49" charset="-122"/>
              </a:rPr>
              <a:t>//</a:t>
            </a:r>
            <a:r>
              <a:rPr lang="zh-CN" altLang="en-US" sz="2400" dirty="0">
                <a:ea typeface="楷体_GB2312" pitchFamily="49" charset="-122"/>
              </a:rPr>
              <a:t>分解问题</a:t>
            </a:r>
          </a:p>
          <a:p>
            <a:pPr eaLnBrk="1" hangingPunct="1">
              <a:spcBef>
                <a:spcPct val="0"/>
              </a:spcBef>
              <a:buClrTx/>
              <a:buFontTx/>
              <a:buNone/>
            </a:pPr>
            <a:r>
              <a:rPr lang="zh-CN" altLang="en-US" sz="2400" dirty="0">
                <a:ea typeface="楷体_GB2312" pitchFamily="49" charset="-122"/>
              </a:rPr>
              <a:t>    </a:t>
            </a:r>
            <a:r>
              <a:rPr lang="en-US" altLang="zh-CN" sz="2400" dirty="0">
                <a:ea typeface="楷体_GB2312" pitchFamily="49" charset="-122"/>
              </a:rPr>
              <a:t>for (</a:t>
            </a:r>
            <a:r>
              <a:rPr lang="en-US" altLang="zh-CN" sz="2400" dirty="0" err="1">
                <a:ea typeface="楷体_GB2312" pitchFamily="49" charset="-122"/>
              </a:rPr>
              <a:t>i</a:t>
            </a:r>
            <a:r>
              <a:rPr lang="en-US" altLang="zh-CN" sz="2400" dirty="0">
                <a:ea typeface="楷体_GB2312" pitchFamily="49" charset="-122"/>
              </a:rPr>
              <a:t>=1,i&lt;=</a:t>
            </a:r>
            <a:r>
              <a:rPr lang="en-US" altLang="zh-CN" sz="2400" dirty="0" err="1">
                <a:ea typeface="楷体_GB2312" pitchFamily="49" charset="-122"/>
              </a:rPr>
              <a:t>k,i</a:t>
            </a:r>
            <a:r>
              <a:rPr lang="en-US" altLang="zh-CN" sz="2400" dirty="0">
                <a:ea typeface="楷体_GB2312" pitchFamily="49" charset="-122"/>
              </a:rPr>
              <a:t>++)</a:t>
            </a:r>
          </a:p>
          <a:p>
            <a:pPr eaLnBrk="1" hangingPunct="1">
              <a:spcBef>
                <a:spcPct val="0"/>
              </a:spcBef>
              <a:buClrTx/>
              <a:buFontTx/>
              <a:buNone/>
            </a:pPr>
            <a:r>
              <a:rPr lang="en-US" altLang="zh-CN" sz="2400" dirty="0">
                <a:ea typeface="楷体_GB2312" pitchFamily="49" charset="-122"/>
              </a:rPr>
              <a:t>      </a:t>
            </a:r>
            <a:r>
              <a:rPr lang="en-US" altLang="zh-CN" sz="2400" dirty="0" err="1">
                <a:ea typeface="楷体_GB2312" pitchFamily="49" charset="-122"/>
              </a:rPr>
              <a:t>yi</a:t>
            </a:r>
            <a:r>
              <a:rPr lang="en-US" altLang="zh-CN" sz="2400" dirty="0">
                <a:ea typeface="楷体_GB2312" pitchFamily="49" charset="-122"/>
              </a:rPr>
              <a:t>=divide-and-conquer(Pi);  //</a:t>
            </a:r>
            <a:r>
              <a:rPr lang="zh-CN" altLang="en-US" sz="2400" dirty="0">
                <a:ea typeface="楷体_GB2312" pitchFamily="49" charset="-122"/>
              </a:rPr>
              <a:t>递归的解各子问题</a:t>
            </a:r>
          </a:p>
          <a:p>
            <a:pPr eaLnBrk="1" hangingPunct="1">
              <a:spcBef>
                <a:spcPct val="0"/>
              </a:spcBef>
              <a:buClrTx/>
              <a:buFontTx/>
              <a:buNone/>
            </a:pPr>
            <a:r>
              <a:rPr lang="zh-CN" altLang="en-US" sz="2400" dirty="0">
                <a:ea typeface="楷体_GB2312" pitchFamily="49" charset="-122"/>
              </a:rPr>
              <a:t>    </a:t>
            </a:r>
            <a:r>
              <a:rPr lang="en-US" altLang="zh-CN" sz="2400" dirty="0">
                <a:ea typeface="楷体_GB2312" pitchFamily="49" charset="-122"/>
              </a:rPr>
              <a:t>return merge(y1,...,</a:t>
            </a:r>
            <a:r>
              <a:rPr lang="en-US" altLang="zh-CN" sz="2400" dirty="0" err="1">
                <a:ea typeface="楷体_GB2312" pitchFamily="49" charset="-122"/>
              </a:rPr>
              <a:t>yk</a:t>
            </a:r>
            <a:r>
              <a:rPr lang="en-US" altLang="zh-CN" sz="2400" dirty="0">
                <a:ea typeface="楷体_GB2312" pitchFamily="49" charset="-122"/>
              </a:rPr>
              <a:t>);  //</a:t>
            </a:r>
            <a:r>
              <a:rPr lang="zh-CN" altLang="en-US" sz="2400" dirty="0">
                <a:ea typeface="楷体_GB2312" pitchFamily="49" charset="-122"/>
              </a:rPr>
              <a:t>将各子问题的解合并为原问题的解</a:t>
            </a:r>
          </a:p>
          <a:p>
            <a:pPr eaLnBrk="1" hangingPunct="1">
              <a:spcBef>
                <a:spcPct val="0"/>
              </a:spcBef>
              <a:buClrTx/>
              <a:buFontTx/>
              <a:buNone/>
            </a:pPr>
            <a:r>
              <a:rPr lang="zh-CN" altLang="en-US" sz="2400" dirty="0">
                <a:ea typeface="楷体_GB2312" pitchFamily="49" charset="-122"/>
              </a:rPr>
              <a:t>  </a:t>
            </a:r>
            <a:r>
              <a:rPr lang="en-US" altLang="zh-CN" sz="2400" dirty="0">
                <a:ea typeface="楷体_GB2312" pitchFamily="49" charset="-122"/>
              </a:rPr>
              <a:t>}</a:t>
            </a:r>
          </a:p>
          <a:p>
            <a:pPr eaLnBrk="1" hangingPunct="1">
              <a:spcBef>
                <a:spcPct val="0"/>
              </a:spcBef>
              <a:buClrTx/>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人们从大量实践中发现，在用分治法设计算法时，最好使子问题的规模大致相同。即将一个问题分成大小相等的</a:t>
            </a:r>
            <a:r>
              <a:rPr lang="en-US" altLang="zh-CN" sz="2400" dirty="0">
                <a:latin typeface="楷体_GB2312" pitchFamily="49" charset="-122"/>
                <a:ea typeface="楷体_GB2312" pitchFamily="49" charset="-122"/>
              </a:rPr>
              <a:t>k</a:t>
            </a:r>
            <a:r>
              <a:rPr lang="zh-CN" altLang="en-US" sz="2400" dirty="0">
                <a:latin typeface="楷体_GB2312" pitchFamily="49" charset="-122"/>
                <a:ea typeface="楷体_GB2312" pitchFamily="49" charset="-122"/>
              </a:rPr>
              <a:t>个子问题的处理方法是行之有效的。这种使子问题规模大致相等的做法是出自一种</a:t>
            </a:r>
            <a:r>
              <a:rPr lang="zh-CN" altLang="en-US" sz="2400" dirty="0">
                <a:latin typeface="黑体" panose="02010609060101010101" pitchFamily="49" charset="-122"/>
                <a:ea typeface="黑体" panose="02010609060101010101" pitchFamily="49" charset="-122"/>
              </a:rPr>
              <a:t>平衡</a:t>
            </a:r>
            <a:r>
              <a:rPr lang="en-US" altLang="zh-CN" sz="2400" dirty="0">
                <a:ea typeface="楷体_GB2312" pitchFamily="49" charset="-122"/>
              </a:rPr>
              <a:t>(balancing)</a:t>
            </a:r>
            <a:r>
              <a:rPr lang="zh-CN" altLang="en-US" sz="2400" dirty="0">
                <a:latin typeface="黑体" panose="02010609060101010101" pitchFamily="49" charset="-122"/>
                <a:ea typeface="黑体" panose="02010609060101010101" pitchFamily="49" charset="-122"/>
              </a:rPr>
              <a:t>子问题</a:t>
            </a:r>
            <a:r>
              <a:rPr lang="zh-CN" altLang="en-US" sz="2400" dirty="0">
                <a:latin typeface="楷体_GB2312" pitchFamily="49" charset="-122"/>
                <a:ea typeface="楷体_GB2312" pitchFamily="49" charset="-122"/>
              </a:rPr>
              <a:t>的思想，它几乎总是比子问题规模不等的做法要好。</a:t>
            </a:r>
          </a:p>
          <a:p>
            <a:pPr eaLnBrk="1" hangingPunct="1">
              <a:spcBef>
                <a:spcPct val="0"/>
              </a:spcBef>
              <a:buClrTx/>
              <a:buFontTx/>
              <a:buNone/>
            </a:pPr>
            <a:endParaRPr lang="zh-CN" altLang="en-US" sz="2400" dirty="0">
              <a:ea typeface="楷体_GB2312" pitchFamily="49" charset="-122"/>
            </a:endParaRPr>
          </a:p>
          <a:p>
            <a:pPr eaLnBrk="1" hangingPunct="1"/>
            <a:endParaRPr lang="en-US" altLang="zh-CN" dirty="0" smtClean="0"/>
          </a:p>
        </p:txBody>
      </p:sp>
    </p:spTree>
    <p:extLst>
      <p:ext uri="{BB962C8B-B14F-4D97-AF65-F5344CB8AC3E}">
        <p14:creationId xmlns:p14="http://schemas.microsoft.com/office/powerpoint/2010/main" val="55084188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a:xfrm>
            <a:off x="2133600" y="2667000"/>
            <a:ext cx="8229600" cy="1371600"/>
          </a:xfrm>
        </p:spPr>
        <p:txBody>
          <a:bodyPr/>
          <a:lstStyle/>
          <a:p>
            <a:pPr algn="ctr" eaLnBrk="1" hangingPunct="1"/>
            <a:r>
              <a:rPr lang="zh-CN" altLang="en-US" smtClean="0"/>
              <a:t>中央银行计算器模块设计</a:t>
            </a:r>
          </a:p>
        </p:txBody>
      </p:sp>
    </p:spTree>
    <p:extLst>
      <p:ext uri="{BB962C8B-B14F-4D97-AF65-F5344CB8AC3E}">
        <p14:creationId xmlns:p14="http://schemas.microsoft.com/office/powerpoint/2010/main" val="14654267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75398" y="562293"/>
            <a:ext cx="8229600" cy="685800"/>
          </a:xfrm>
        </p:spPr>
        <p:txBody>
          <a:bodyPr/>
          <a:lstStyle/>
          <a:p>
            <a:pPr eaLnBrk="1" hangingPunct="1"/>
            <a:r>
              <a:rPr lang="zh-CN" altLang="en-US" sz="3200">
                <a:ea typeface="新細明體" panose="02020500000000000000" pitchFamily="18" charset="-120"/>
              </a:rPr>
              <a:t>问题描述</a:t>
            </a:r>
          </a:p>
        </p:txBody>
      </p:sp>
      <p:sp>
        <p:nvSpPr>
          <p:cNvPr id="15363" name="Rectangle 3"/>
          <p:cNvSpPr>
            <a:spLocks noGrp="1" noChangeArrowheads="1"/>
          </p:cNvSpPr>
          <p:nvPr>
            <p:ph type="body" idx="1"/>
          </p:nvPr>
        </p:nvSpPr>
        <p:spPr>
          <a:xfrm>
            <a:off x="1828800" y="1143000"/>
            <a:ext cx="8229600" cy="3886200"/>
          </a:xfrm>
        </p:spPr>
        <p:txBody>
          <a:bodyPr/>
          <a:lstStyle/>
          <a:p>
            <a:pPr lvl="1" eaLnBrk="1" hangingPunct="1">
              <a:buFont typeface="Wingdings" panose="05000000000000000000" pitchFamily="2" charset="2"/>
              <a:buNone/>
            </a:pPr>
            <a:endParaRPr lang="en-US" altLang="zh-TW" sz="2000">
              <a:ea typeface="新細明體" panose="02020500000000000000" pitchFamily="18" charset="-120"/>
            </a:endParaRPr>
          </a:p>
        </p:txBody>
      </p:sp>
      <p:sp>
        <p:nvSpPr>
          <p:cNvPr id="15364" name="AutoShape 54"/>
          <p:cNvSpPr>
            <a:spLocks noChangeArrowheads="1"/>
          </p:cNvSpPr>
          <p:nvPr/>
        </p:nvSpPr>
        <p:spPr bwMode="gray">
          <a:xfrm>
            <a:off x="2362200" y="1371600"/>
            <a:ext cx="7386638" cy="3581400"/>
          </a:xfrm>
          <a:prstGeom prst="roundRect">
            <a:avLst>
              <a:gd name="adj" fmla="val 7292"/>
            </a:avLst>
          </a:prstGeom>
          <a:gradFill rotWithShape="1">
            <a:gsLst>
              <a:gs pos="0">
                <a:srgbClr val="76723B"/>
              </a:gs>
              <a:gs pos="100000">
                <a:srgbClr val="E8E074"/>
              </a:gs>
            </a:gsLst>
            <a:lin ang="5400000" scaled="1"/>
          </a:gradFill>
          <a:ln w="9525">
            <a:solidFill>
              <a:srgbClr val="FFFFFF">
                <a:alpha val="39999"/>
              </a:srgbClr>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65" name="AutoShape 55"/>
          <p:cNvSpPr>
            <a:spLocks noChangeArrowheads="1"/>
          </p:cNvSpPr>
          <p:nvPr/>
        </p:nvSpPr>
        <p:spPr bwMode="gray">
          <a:xfrm>
            <a:off x="2362200" y="3124200"/>
            <a:ext cx="7386638" cy="711200"/>
          </a:xfrm>
          <a:prstGeom prst="roundRect">
            <a:avLst>
              <a:gd name="adj" fmla="val 26389"/>
            </a:avLst>
          </a:prstGeom>
          <a:solidFill>
            <a:srgbClr val="E8E074">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66" name="Text Box 56"/>
          <p:cNvSpPr txBox="1">
            <a:spLocks noChangeArrowheads="1"/>
          </p:cNvSpPr>
          <p:nvPr/>
        </p:nvSpPr>
        <p:spPr bwMode="white">
          <a:xfrm>
            <a:off x="2286000" y="1524000"/>
            <a:ext cx="73866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buSzTx/>
              <a:buFontTx/>
              <a:buNone/>
            </a:pPr>
            <a:r>
              <a:rPr lang="zh-CN" altLang="en-US" sz="2400" b="1"/>
              <a:t>中国中央银行现将升级其投资回收预算软件模块，该</a:t>
            </a:r>
            <a:endParaRPr lang="en-US" altLang="zh-CN" sz="2400" b="1"/>
          </a:p>
          <a:p>
            <a:pPr eaLnBrk="1" hangingPunct="1">
              <a:spcBef>
                <a:spcPct val="50000"/>
              </a:spcBef>
              <a:buClr>
                <a:schemeClr val="tx1"/>
              </a:buClr>
              <a:buSzTx/>
              <a:buFontTx/>
              <a:buNone/>
            </a:pPr>
            <a:r>
              <a:rPr lang="zh-CN" altLang="en-US" sz="2400" b="1"/>
              <a:t>模块中最重要的计算步骤是对任意长度的整数的加法</a:t>
            </a:r>
            <a:endParaRPr lang="en-US" altLang="zh-CN" sz="2400" b="1"/>
          </a:p>
          <a:p>
            <a:pPr eaLnBrk="1" hangingPunct="1">
              <a:spcBef>
                <a:spcPct val="50000"/>
              </a:spcBef>
              <a:buClr>
                <a:schemeClr val="tx1"/>
              </a:buClr>
              <a:buSzTx/>
              <a:buFontTx/>
              <a:buNone/>
            </a:pPr>
            <a:r>
              <a:rPr lang="zh-CN" altLang="en-US" sz="2400" b="1"/>
              <a:t>和乘法运算功能模块。由于该运算功能模块的效率极</a:t>
            </a:r>
            <a:endParaRPr lang="en-US" altLang="zh-CN" sz="2400" b="1"/>
          </a:p>
          <a:p>
            <a:pPr eaLnBrk="1" hangingPunct="1">
              <a:spcBef>
                <a:spcPct val="50000"/>
              </a:spcBef>
              <a:buClr>
                <a:schemeClr val="tx1"/>
              </a:buClr>
              <a:buSzTx/>
              <a:buFontTx/>
              <a:buNone/>
            </a:pPr>
            <a:r>
              <a:rPr lang="zh-CN" altLang="en-US" sz="2400" b="1"/>
              <a:t>大程度的影响了投资预算模块的整体运行效率，因此</a:t>
            </a:r>
            <a:endParaRPr lang="en-US" altLang="zh-CN" sz="2400" b="1"/>
          </a:p>
          <a:p>
            <a:pPr eaLnBrk="1" hangingPunct="1">
              <a:spcBef>
                <a:spcPct val="50000"/>
              </a:spcBef>
              <a:buClr>
                <a:schemeClr val="tx1"/>
              </a:buClr>
              <a:buSzTx/>
              <a:buFontTx/>
              <a:buNone/>
            </a:pPr>
            <a:r>
              <a:rPr lang="zh-CN" altLang="en-US" sz="2400" b="1"/>
              <a:t>中央银行招标设计该模块的计算机公司，并决定选择</a:t>
            </a:r>
            <a:endParaRPr lang="en-US" altLang="zh-CN" sz="2400" b="1"/>
          </a:p>
          <a:p>
            <a:pPr eaLnBrk="1" hangingPunct="1">
              <a:spcBef>
                <a:spcPct val="50000"/>
              </a:spcBef>
              <a:buClr>
                <a:schemeClr val="tx1"/>
              </a:buClr>
              <a:buSzTx/>
              <a:buFontTx/>
              <a:buNone/>
            </a:pPr>
            <a:r>
              <a:rPr lang="zh-CN" altLang="en-US" sz="2400" b="1"/>
              <a:t>计算效率最高者为中标单位。</a:t>
            </a:r>
            <a:endParaRPr lang="en-US" altLang="zh-CN" sz="2400" b="1"/>
          </a:p>
          <a:p>
            <a:pPr eaLnBrk="1" hangingPunct="1">
              <a:spcBef>
                <a:spcPct val="50000"/>
              </a:spcBef>
              <a:buClr>
                <a:schemeClr val="tx1"/>
              </a:buClr>
              <a:buSzTx/>
              <a:buFontTx/>
              <a:buNone/>
            </a:pPr>
            <a:endParaRPr lang="en-US" altLang="zh-CN" sz="2400" b="1"/>
          </a:p>
        </p:txBody>
      </p:sp>
      <p:grpSp>
        <p:nvGrpSpPr>
          <p:cNvPr id="15367" name="Group 14"/>
          <p:cNvGrpSpPr>
            <a:grpSpLocks/>
          </p:cNvGrpSpPr>
          <p:nvPr/>
        </p:nvGrpSpPr>
        <p:grpSpPr bwMode="auto">
          <a:xfrm>
            <a:off x="2514600" y="5334000"/>
            <a:ext cx="7620000" cy="457200"/>
            <a:chOff x="1118" y="1948"/>
            <a:chExt cx="3346" cy="288"/>
          </a:xfrm>
        </p:grpSpPr>
        <p:sp>
          <p:nvSpPr>
            <p:cNvPr id="167" name="AutoShape 15"/>
            <p:cNvSpPr>
              <a:spLocks noChangeArrowheads="1"/>
            </p:cNvSpPr>
            <p:nvPr/>
          </p:nvSpPr>
          <p:spPr bwMode="gray">
            <a:xfrm>
              <a:off x="1118" y="1948"/>
              <a:ext cx="3346" cy="288"/>
            </a:xfrm>
            <a:prstGeom prst="roundRect">
              <a:avLst>
                <a:gd name="adj" fmla="val 7292"/>
              </a:avLst>
            </a:prstGeom>
            <a:gradFill rotWithShape="1">
              <a:gsLst>
                <a:gs pos="0">
                  <a:schemeClr val="accent1">
                    <a:gamma/>
                    <a:shade val="44314"/>
                    <a:invGamma/>
                  </a:schemeClr>
                </a:gs>
                <a:gs pos="100000">
                  <a:schemeClr val="accent1"/>
                </a:gs>
              </a:gsLst>
              <a:lin ang="5400000" scaled="1"/>
            </a:gradFill>
            <a:ln w="9525">
              <a:solidFill>
                <a:srgbClr val="FFFFFF">
                  <a:alpha val="70000"/>
                </a:srgbClr>
              </a:solidFill>
              <a:round/>
              <a:headEnd/>
              <a:tailEnd/>
            </a:ln>
            <a:effectLst/>
          </p:spPr>
          <p:txBody>
            <a:bodyPr wrap="none" anchor="ctr"/>
            <a:lstStyle/>
            <a:p>
              <a:pPr eaLnBrk="1" hangingPunct="1">
                <a:defRPr/>
              </a:pPr>
              <a:endParaRPr lang="zh-CN" altLang="en-US"/>
            </a:p>
          </p:txBody>
        </p:sp>
        <p:sp>
          <p:nvSpPr>
            <p:cNvPr id="15370" name="AutoShape 16"/>
            <p:cNvSpPr>
              <a:spLocks noChangeArrowheads="1"/>
            </p:cNvSpPr>
            <p:nvPr/>
          </p:nvSpPr>
          <p:spPr bwMode="gray">
            <a:xfrm>
              <a:off x="1118" y="1948"/>
              <a:ext cx="3346" cy="95"/>
            </a:xfrm>
            <a:prstGeom prst="roundRect">
              <a:avLst>
                <a:gd name="adj" fmla="val 26389"/>
              </a:avLst>
            </a:prstGeom>
            <a:solidFill>
              <a:schemeClr val="accent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15368" name="Text Box 17"/>
          <p:cNvSpPr txBox="1">
            <a:spLocks noChangeArrowheads="1"/>
          </p:cNvSpPr>
          <p:nvPr/>
        </p:nvSpPr>
        <p:spPr bwMode="white">
          <a:xfrm>
            <a:off x="3048000" y="5421314"/>
            <a:ext cx="6472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buSzTx/>
              <a:buFontTx/>
              <a:buNone/>
            </a:pPr>
            <a:r>
              <a:rPr lang="zh-CN" altLang="en-US" sz="1800" b="1">
                <a:solidFill>
                  <a:srgbClr val="C00000"/>
                </a:solidFill>
              </a:rPr>
              <a:t>作为某计算机公司的设计师，你将如何设计这个模块进行投标？</a:t>
            </a:r>
          </a:p>
        </p:txBody>
      </p:sp>
    </p:spTree>
    <p:extLst>
      <p:ext uri="{BB962C8B-B14F-4D97-AF65-F5344CB8AC3E}">
        <p14:creationId xmlns:p14="http://schemas.microsoft.com/office/powerpoint/2010/main" val="1770134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394201" y="908050"/>
            <a:ext cx="3933825" cy="4516438"/>
            <a:chOff x="3060" y="4248"/>
            <a:chExt cx="2560" cy="3588"/>
          </a:xfrm>
        </p:grpSpPr>
        <p:sp>
          <p:nvSpPr>
            <p:cNvPr id="260099" name="Text Box 3"/>
            <p:cNvSpPr txBox="1">
              <a:spLocks noChangeArrowheads="1"/>
            </p:cNvSpPr>
            <p:nvPr/>
          </p:nvSpPr>
          <p:spPr bwMode="auto">
            <a:xfrm>
              <a:off x="3060" y="4248"/>
              <a:ext cx="1980" cy="468"/>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1" hangingPunct="1">
                <a:defRPr/>
              </a:pPr>
              <a:r>
                <a:rPr lang="zh-CN" altLang="en-US" sz="2400" b="1" dirty="0">
                  <a:solidFill>
                    <a:srgbClr val="C00000"/>
                  </a:solidFill>
                  <a:latin typeface="Times New Roman" pitchFamily="18" charset="0"/>
                </a:rPr>
                <a:t>问题的理解</a:t>
              </a:r>
              <a:endParaRPr lang="zh-CN" altLang="en-US" sz="2400" b="1" dirty="0">
                <a:solidFill>
                  <a:srgbClr val="C00000"/>
                </a:solidFill>
              </a:endParaRPr>
            </a:p>
          </p:txBody>
        </p:sp>
        <p:sp>
          <p:nvSpPr>
            <p:cNvPr id="260100" name="Text Box 4"/>
            <p:cNvSpPr txBox="1">
              <a:spLocks noChangeArrowheads="1"/>
            </p:cNvSpPr>
            <p:nvPr/>
          </p:nvSpPr>
          <p:spPr bwMode="auto">
            <a:xfrm>
              <a:off x="3060" y="5027"/>
              <a:ext cx="1980" cy="469"/>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1" hangingPunct="1">
                <a:defRPr/>
              </a:pPr>
              <a:r>
                <a:rPr lang="zh-CN" altLang="en-US" sz="2400" b="1" dirty="0">
                  <a:solidFill>
                    <a:srgbClr val="C00000"/>
                  </a:solidFill>
                  <a:latin typeface="Times New Roman" pitchFamily="18" charset="0"/>
                </a:rPr>
                <a:t>数据结构设计</a:t>
              </a:r>
              <a:endParaRPr lang="zh-CN" altLang="en-US" sz="2400" b="1" dirty="0">
                <a:solidFill>
                  <a:srgbClr val="C00000"/>
                </a:solidFill>
              </a:endParaRPr>
            </a:p>
          </p:txBody>
        </p:sp>
        <p:sp>
          <p:nvSpPr>
            <p:cNvPr id="260101" name="Text Box 5"/>
            <p:cNvSpPr txBox="1">
              <a:spLocks noChangeArrowheads="1"/>
            </p:cNvSpPr>
            <p:nvPr/>
          </p:nvSpPr>
          <p:spPr bwMode="auto">
            <a:xfrm>
              <a:off x="3060" y="5808"/>
              <a:ext cx="1980" cy="468"/>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1" hangingPunct="1">
                <a:defRPr/>
              </a:pPr>
              <a:r>
                <a:rPr lang="zh-CN" altLang="en-US" sz="2400" b="1" dirty="0">
                  <a:solidFill>
                    <a:srgbClr val="C00000"/>
                  </a:solidFill>
                  <a:latin typeface="Times New Roman" pitchFamily="18" charset="0"/>
                </a:rPr>
                <a:t>算法设计</a:t>
              </a:r>
              <a:endParaRPr lang="zh-CN" altLang="en-US" sz="2400" b="1" dirty="0">
                <a:solidFill>
                  <a:srgbClr val="C00000"/>
                </a:solidFill>
              </a:endParaRPr>
            </a:p>
          </p:txBody>
        </p:sp>
        <p:sp>
          <p:nvSpPr>
            <p:cNvPr id="260102" name="Text Box 6"/>
            <p:cNvSpPr txBox="1">
              <a:spLocks noChangeArrowheads="1"/>
            </p:cNvSpPr>
            <p:nvPr/>
          </p:nvSpPr>
          <p:spPr bwMode="auto">
            <a:xfrm>
              <a:off x="3060" y="6587"/>
              <a:ext cx="1980" cy="469"/>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1" hangingPunct="1">
                <a:defRPr/>
              </a:pPr>
              <a:r>
                <a:rPr lang="zh-CN" altLang="en-US" sz="2400" b="1" dirty="0">
                  <a:solidFill>
                    <a:srgbClr val="C00000"/>
                  </a:solidFill>
                  <a:latin typeface="Times New Roman" pitchFamily="18" charset="0"/>
                </a:rPr>
                <a:t>算法分析</a:t>
              </a:r>
              <a:endParaRPr lang="zh-CN" altLang="en-US" sz="2400" b="1" dirty="0">
                <a:solidFill>
                  <a:srgbClr val="C00000"/>
                </a:solidFill>
              </a:endParaRPr>
            </a:p>
          </p:txBody>
        </p:sp>
        <p:sp>
          <p:nvSpPr>
            <p:cNvPr id="260103" name="Text Box 7"/>
            <p:cNvSpPr txBox="1">
              <a:spLocks noChangeArrowheads="1"/>
            </p:cNvSpPr>
            <p:nvPr/>
          </p:nvSpPr>
          <p:spPr bwMode="auto">
            <a:xfrm>
              <a:off x="3060" y="7368"/>
              <a:ext cx="1980" cy="468"/>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1" hangingPunct="1">
                <a:defRPr/>
              </a:pPr>
              <a:r>
                <a:rPr lang="zh-CN" altLang="en-US" sz="2400" b="1" dirty="0">
                  <a:solidFill>
                    <a:srgbClr val="C00000"/>
                  </a:solidFill>
                  <a:latin typeface="Times New Roman" pitchFamily="18" charset="0"/>
                </a:rPr>
                <a:t>程序实现与测试</a:t>
              </a:r>
              <a:endParaRPr lang="zh-CN" altLang="en-US" sz="2400" b="1" dirty="0">
                <a:solidFill>
                  <a:srgbClr val="C00000"/>
                </a:solidFill>
              </a:endParaRPr>
            </a:p>
          </p:txBody>
        </p:sp>
        <p:sp>
          <p:nvSpPr>
            <p:cNvPr id="260104" name="Line 8"/>
            <p:cNvSpPr>
              <a:spLocks noChangeShapeType="1"/>
            </p:cNvSpPr>
            <p:nvPr/>
          </p:nvSpPr>
          <p:spPr bwMode="auto">
            <a:xfrm>
              <a:off x="4010" y="4718"/>
              <a:ext cx="0" cy="312"/>
            </a:xfrm>
            <a:prstGeom prst="line">
              <a:avLst/>
            </a:prstGeom>
            <a:ln>
              <a:solidFill>
                <a:srgbClr val="FFFF0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eaLnBrk="1" hangingPunct="1">
                <a:defRPr/>
              </a:pPr>
              <a:endParaRPr lang="zh-CN" altLang="en-US"/>
            </a:p>
          </p:txBody>
        </p:sp>
        <p:sp>
          <p:nvSpPr>
            <p:cNvPr id="260105" name="Line 9"/>
            <p:cNvSpPr>
              <a:spLocks noChangeShapeType="1"/>
            </p:cNvSpPr>
            <p:nvPr/>
          </p:nvSpPr>
          <p:spPr bwMode="auto">
            <a:xfrm>
              <a:off x="4010" y="5497"/>
              <a:ext cx="0" cy="314"/>
            </a:xfrm>
            <a:prstGeom prst="line">
              <a:avLst/>
            </a:prstGeom>
            <a:ln>
              <a:solidFill>
                <a:srgbClr val="FFFF0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eaLnBrk="1" hangingPunct="1">
                <a:defRPr/>
              </a:pPr>
              <a:endParaRPr lang="zh-CN" altLang="en-US"/>
            </a:p>
          </p:txBody>
        </p:sp>
        <p:sp>
          <p:nvSpPr>
            <p:cNvPr id="260106" name="Line 10"/>
            <p:cNvSpPr>
              <a:spLocks noChangeShapeType="1"/>
            </p:cNvSpPr>
            <p:nvPr/>
          </p:nvSpPr>
          <p:spPr bwMode="auto">
            <a:xfrm>
              <a:off x="4010" y="6276"/>
              <a:ext cx="0" cy="312"/>
            </a:xfrm>
            <a:prstGeom prst="line">
              <a:avLst/>
            </a:prstGeom>
            <a:ln>
              <a:solidFill>
                <a:srgbClr val="FFFF0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eaLnBrk="1" hangingPunct="1">
                <a:defRPr/>
              </a:pPr>
              <a:endParaRPr lang="zh-CN" altLang="en-US"/>
            </a:p>
          </p:txBody>
        </p:sp>
        <p:sp>
          <p:nvSpPr>
            <p:cNvPr id="260107" name="Line 11"/>
            <p:cNvSpPr>
              <a:spLocks noChangeShapeType="1"/>
            </p:cNvSpPr>
            <p:nvPr/>
          </p:nvSpPr>
          <p:spPr bwMode="auto">
            <a:xfrm>
              <a:off x="4000" y="7057"/>
              <a:ext cx="0" cy="313"/>
            </a:xfrm>
            <a:prstGeom prst="line">
              <a:avLst/>
            </a:prstGeom>
            <a:ln>
              <a:solidFill>
                <a:srgbClr val="FFFF0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eaLnBrk="1" hangingPunct="1">
                <a:defRPr/>
              </a:pPr>
              <a:endParaRPr lang="zh-CN" altLang="en-US"/>
            </a:p>
          </p:txBody>
        </p:sp>
        <p:sp>
          <p:nvSpPr>
            <p:cNvPr id="260108" name="Line 12"/>
            <p:cNvSpPr>
              <a:spLocks noChangeShapeType="1"/>
            </p:cNvSpPr>
            <p:nvPr/>
          </p:nvSpPr>
          <p:spPr bwMode="auto">
            <a:xfrm>
              <a:off x="5060" y="6814"/>
              <a:ext cx="540" cy="0"/>
            </a:xfrm>
            <a:prstGeom prst="line">
              <a:avLst/>
            </a:prstGeom>
            <a:ln>
              <a:solidFill>
                <a:srgbClr val="FFFF00"/>
              </a:solidFill>
              <a:headEnd/>
              <a:tailEnd/>
            </a:ln>
            <a:extLst/>
          </p:spPr>
          <p:style>
            <a:lnRef idx="1">
              <a:schemeClr val="dk1"/>
            </a:lnRef>
            <a:fillRef idx="2">
              <a:schemeClr val="dk1"/>
            </a:fillRef>
            <a:effectRef idx="1">
              <a:schemeClr val="dk1"/>
            </a:effectRef>
            <a:fontRef idx="minor">
              <a:schemeClr val="dk1"/>
            </a:fontRef>
          </p:style>
          <p:txBody>
            <a:bodyPr/>
            <a:lstStyle/>
            <a:p>
              <a:pPr eaLnBrk="1" hangingPunct="1">
                <a:defRPr/>
              </a:pPr>
              <a:endParaRPr lang="zh-CN" altLang="en-US"/>
            </a:p>
          </p:txBody>
        </p:sp>
        <p:sp>
          <p:nvSpPr>
            <p:cNvPr id="260109" name="Line 13"/>
            <p:cNvSpPr>
              <a:spLocks noChangeShapeType="1"/>
            </p:cNvSpPr>
            <p:nvPr/>
          </p:nvSpPr>
          <p:spPr bwMode="auto">
            <a:xfrm flipH="1">
              <a:off x="4000" y="4812"/>
              <a:ext cx="1620" cy="0"/>
            </a:xfrm>
            <a:prstGeom prst="line">
              <a:avLst/>
            </a:prstGeom>
            <a:ln>
              <a:solidFill>
                <a:srgbClr val="FFFF0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eaLnBrk="1" hangingPunct="1">
                <a:defRPr/>
              </a:pPr>
              <a:endParaRPr lang="zh-CN" altLang="en-US"/>
            </a:p>
          </p:txBody>
        </p:sp>
        <p:sp>
          <p:nvSpPr>
            <p:cNvPr id="260110" name="Line 14"/>
            <p:cNvSpPr>
              <a:spLocks noChangeShapeType="1"/>
            </p:cNvSpPr>
            <p:nvPr/>
          </p:nvSpPr>
          <p:spPr bwMode="auto">
            <a:xfrm>
              <a:off x="5610" y="4812"/>
              <a:ext cx="0" cy="2028"/>
            </a:xfrm>
            <a:prstGeom prst="line">
              <a:avLst/>
            </a:prstGeom>
            <a:ln>
              <a:solidFill>
                <a:srgbClr val="FFFF00"/>
              </a:solidFill>
              <a:headEnd/>
              <a:tailEnd/>
            </a:ln>
            <a:extLst/>
          </p:spPr>
          <p:style>
            <a:lnRef idx="1">
              <a:schemeClr val="dk1"/>
            </a:lnRef>
            <a:fillRef idx="2">
              <a:schemeClr val="dk1"/>
            </a:fillRef>
            <a:effectRef idx="1">
              <a:schemeClr val="dk1"/>
            </a:effectRef>
            <a:fontRef idx="minor">
              <a:schemeClr val="dk1"/>
            </a:fontRef>
          </p:style>
          <p:txBody>
            <a:bodyPr/>
            <a:lstStyle/>
            <a:p>
              <a:pPr eaLnBrk="1" hangingPunct="1">
                <a:defRPr/>
              </a:pPr>
              <a:endParaRPr lang="zh-CN" altLang="en-US"/>
            </a:p>
          </p:txBody>
        </p:sp>
      </p:grpSp>
      <p:sp>
        <p:nvSpPr>
          <p:cNvPr id="17411" name="灯片编号占位符 1"/>
          <p:cNvSpPr>
            <a:spLocks noGrp="1"/>
          </p:cNvSpPr>
          <p:nvPr>
            <p:ph type="sldNum" sz="quarter" idx="11"/>
          </p:nvPr>
        </p:nvSpPr>
        <p:spPr>
          <a:xfrm rot="900000">
            <a:off x="8372475" y="-25400"/>
            <a:ext cx="2287588"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fld id="{DFF96BF3-7167-4E67-B385-BD9C725AD490}" type="slidenum">
              <a:rPr lang="zh-CN" altLang="en-US" sz="1200"/>
              <a:pPr algn="l">
                <a:spcBef>
                  <a:spcPct val="0"/>
                </a:spcBef>
                <a:buClrTx/>
                <a:buSzTx/>
                <a:buFontTx/>
                <a:buNone/>
              </a:pPr>
              <a:t>34</a:t>
            </a:fld>
            <a:endParaRPr lang="zh-CN" altLang="en-US" sz="1200"/>
          </a:p>
        </p:txBody>
      </p:sp>
    </p:spTree>
    <p:extLst>
      <p:ext uri="{BB962C8B-B14F-4D97-AF65-F5344CB8AC3E}">
        <p14:creationId xmlns:p14="http://schemas.microsoft.com/office/powerpoint/2010/main" val="1076579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l="2377" t="19762" r="14577" b="2675"/>
          <a:stretch>
            <a:fillRect/>
          </a:stretch>
        </p:blipFill>
        <p:spPr bwMode="gray">
          <a:xfrm rot="5400000">
            <a:off x="3668713" y="-141287"/>
            <a:ext cx="5921375" cy="807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p:cNvSpPr>
            <a:spLocks noGrp="1" noChangeArrowheads="1"/>
          </p:cNvSpPr>
          <p:nvPr>
            <p:ph type="title"/>
          </p:nvPr>
        </p:nvSpPr>
        <p:spPr>
          <a:xfrm>
            <a:off x="1919288" y="115889"/>
            <a:ext cx="8401050" cy="674687"/>
          </a:xfrm>
        </p:spPr>
        <p:txBody>
          <a:bodyPr/>
          <a:lstStyle/>
          <a:p>
            <a:pPr eaLnBrk="1" hangingPunct="1"/>
            <a:r>
              <a:rPr lang="zh-CN" altLang="en-US" b="1" smtClean="0"/>
              <a:t>计算问题分析</a:t>
            </a:r>
          </a:p>
        </p:txBody>
      </p:sp>
      <p:sp>
        <p:nvSpPr>
          <p:cNvPr id="18436" name="Oval 4"/>
          <p:cNvSpPr>
            <a:spLocks noChangeArrowheads="1"/>
          </p:cNvSpPr>
          <p:nvPr/>
        </p:nvSpPr>
        <p:spPr bwMode="gray">
          <a:xfrm>
            <a:off x="4284664" y="2352676"/>
            <a:ext cx="3743325" cy="3743325"/>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8437" name="Oval 5"/>
          <p:cNvSpPr>
            <a:spLocks noChangeArrowheads="1"/>
          </p:cNvSpPr>
          <p:nvPr/>
        </p:nvSpPr>
        <p:spPr bwMode="gray">
          <a:xfrm>
            <a:off x="4778375" y="2832101"/>
            <a:ext cx="2749550" cy="2746375"/>
          </a:xfrm>
          <a:prstGeom prst="ellipse">
            <a:avLst/>
          </a:prstGeom>
          <a:gradFill rotWithShape="1">
            <a:gsLst>
              <a:gs pos="0">
                <a:srgbClr val="A1A1A1"/>
              </a:gs>
              <a:gs pos="50000">
                <a:srgbClr val="FFFFFF"/>
              </a:gs>
              <a:gs pos="100000">
                <a:srgbClr val="A1A1A1"/>
              </a:gs>
            </a:gsLst>
            <a:lin ang="2700000" scaled="1"/>
          </a:gradFill>
          <a:ln>
            <a:noFill/>
          </a:ln>
          <a:effectLst>
            <a:prstShdw prst="shdw17" dist="17961" dir="27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1622" name="Text Box 6"/>
          <p:cNvSpPr txBox="1">
            <a:spLocks noChangeArrowheads="1"/>
          </p:cNvSpPr>
          <p:nvPr/>
        </p:nvSpPr>
        <p:spPr bwMode="gray">
          <a:xfrm>
            <a:off x="4727576" y="1484313"/>
            <a:ext cx="2633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1">
                <a:solidFill>
                  <a:srgbClr val="C00000"/>
                </a:solidFill>
              </a:rPr>
              <a:t>任意</a:t>
            </a:r>
            <a:r>
              <a:rPr lang="zh-CN" altLang="en-US" sz="1800" b="1"/>
              <a:t>长度的两个整数</a:t>
            </a:r>
            <a:endParaRPr lang="en-US" altLang="zh-CN" sz="1800" b="1"/>
          </a:p>
        </p:txBody>
      </p:sp>
      <p:sp>
        <p:nvSpPr>
          <p:cNvPr id="111623" name="Text Box 7"/>
          <p:cNvSpPr txBox="1">
            <a:spLocks noChangeArrowheads="1"/>
          </p:cNvSpPr>
          <p:nvPr/>
        </p:nvSpPr>
        <p:spPr bwMode="gray">
          <a:xfrm>
            <a:off x="1992313" y="4724401"/>
            <a:ext cx="23288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1"/>
              <a:t>快速的加法和乘法</a:t>
            </a:r>
            <a:endParaRPr lang="en-US" altLang="zh-CN" sz="1800" b="1"/>
          </a:p>
          <a:p>
            <a:pPr>
              <a:spcBef>
                <a:spcPct val="0"/>
              </a:spcBef>
              <a:buClrTx/>
              <a:buSzTx/>
              <a:buFontTx/>
              <a:buNone/>
            </a:pPr>
            <a:r>
              <a:rPr lang="zh-CN" altLang="en-US" sz="1800" b="1"/>
              <a:t>运算</a:t>
            </a:r>
          </a:p>
        </p:txBody>
      </p:sp>
      <p:sp>
        <p:nvSpPr>
          <p:cNvPr id="111624" name="Text Box 8"/>
          <p:cNvSpPr txBox="1">
            <a:spLocks noChangeArrowheads="1"/>
          </p:cNvSpPr>
          <p:nvPr/>
        </p:nvSpPr>
        <p:spPr bwMode="gray">
          <a:xfrm>
            <a:off x="8304214" y="4941889"/>
            <a:ext cx="2363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1"/>
              <a:t>加法或乘法运算结果</a:t>
            </a:r>
            <a:endParaRPr lang="en-US" altLang="zh-CN" sz="1800" b="1"/>
          </a:p>
        </p:txBody>
      </p:sp>
      <p:grpSp>
        <p:nvGrpSpPr>
          <p:cNvPr id="18441" name="Group 9"/>
          <p:cNvGrpSpPr>
            <a:grpSpLocks/>
          </p:cNvGrpSpPr>
          <p:nvPr/>
        </p:nvGrpSpPr>
        <p:grpSpPr bwMode="auto">
          <a:xfrm>
            <a:off x="5321300" y="1827213"/>
            <a:ext cx="1631950" cy="1612900"/>
            <a:chOff x="437" y="1700"/>
            <a:chExt cx="1110" cy="1096"/>
          </a:xfrm>
        </p:grpSpPr>
        <p:grpSp>
          <p:nvGrpSpPr>
            <p:cNvPr id="18472" name="Group 10"/>
            <p:cNvGrpSpPr>
              <a:grpSpLocks/>
            </p:cNvGrpSpPr>
            <p:nvPr/>
          </p:nvGrpSpPr>
          <p:grpSpPr bwMode="auto">
            <a:xfrm>
              <a:off x="437" y="1700"/>
              <a:ext cx="1110" cy="1096"/>
              <a:chOff x="437" y="1700"/>
              <a:chExt cx="1110" cy="1096"/>
            </a:xfrm>
          </p:grpSpPr>
          <p:sp>
            <p:nvSpPr>
              <p:cNvPr id="18476" name="Oval 11"/>
              <p:cNvSpPr>
                <a:spLocks noChangeArrowheads="1"/>
              </p:cNvSpPr>
              <p:nvPr/>
            </p:nvSpPr>
            <p:spPr bwMode="gray">
              <a:xfrm>
                <a:off x="437" y="1700"/>
                <a:ext cx="1110" cy="1096"/>
              </a:xfrm>
              <a:prstGeom prst="ellipse">
                <a:avLst/>
              </a:prstGeom>
              <a:solidFill>
                <a:srgbClr val="3333CC">
                  <a:alpha val="10196"/>
                </a:srgbClr>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8477" name="Oval 12"/>
              <p:cNvSpPr>
                <a:spLocks noChangeArrowheads="1"/>
              </p:cNvSpPr>
              <p:nvPr/>
            </p:nvSpPr>
            <p:spPr bwMode="gray">
              <a:xfrm>
                <a:off x="462" y="1725"/>
                <a:ext cx="1062" cy="1048"/>
              </a:xfrm>
              <a:prstGeom prst="ellipse">
                <a:avLst/>
              </a:prstGeom>
              <a:solidFill>
                <a:schemeClr val="accent1">
                  <a:alpha val="10196"/>
                </a:schemeClr>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18473" name="Group 13"/>
            <p:cNvGrpSpPr>
              <a:grpSpLocks/>
            </p:cNvGrpSpPr>
            <p:nvPr/>
          </p:nvGrpSpPr>
          <p:grpSpPr bwMode="auto">
            <a:xfrm>
              <a:off x="486" y="1748"/>
              <a:ext cx="1026" cy="1014"/>
              <a:chOff x="437" y="1700"/>
              <a:chExt cx="1110" cy="1096"/>
            </a:xfrm>
          </p:grpSpPr>
          <p:sp>
            <p:nvSpPr>
              <p:cNvPr id="18474" name="Oval 14"/>
              <p:cNvSpPr>
                <a:spLocks noChangeArrowheads="1"/>
              </p:cNvSpPr>
              <p:nvPr/>
            </p:nvSpPr>
            <p:spPr bwMode="gray">
              <a:xfrm>
                <a:off x="437" y="1700"/>
                <a:ext cx="1110" cy="1096"/>
              </a:xfrm>
              <a:prstGeom prst="ellipse">
                <a:avLst/>
              </a:prstGeom>
              <a:solidFill>
                <a:schemeClr val="accent1">
                  <a:alpha val="10196"/>
                </a:schemeClr>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8475" name="Oval 15"/>
              <p:cNvSpPr>
                <a:spLocks noChangeArrowheads="1"/>
              </p:cNvSpPr>
              <p:nvPr/>
            </p:nvSpPr>
            <p:spPr bwMode="gray">
              <a:xfrm>
                <a:off x="462" y="1725"/>
                <a:ext cx="1062" cy="1048"/>
              </a:xfrm>
              <a:prstGeom prst="ellipse">
                <a:avLst/>
              </a:prstGeom>
              <a:solidFill>
                <a:srgbClr val="3333CC">
                  <a:alpha val="10196"/>
                </a:srgbClr>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18442" name="Group 16"/>
          <p:cNvGrpSpPr>
            <a:grpSpLocks/>
          </p:cNvGrpSpPr>
          <p:nvPr/>
        </p:nvGrpSpPr>
        <p:grpSpPr bwMode="auto">
          <a:xfrm>
            <a:off x="3911600" y="4230688"/>
            <a:ext cx="1631950" cy="1612900"/>
            <a:chOff x="437" y="1700"/>
            <a:chExt cx="1110" cy="1096"/>
          </a:xfrm>
        </p:grpSpPr>
        <p:grpSp>
          <p:nvGrpSpPr>
            <p:cNvPr id="18466" name="Group 17"/>
            <p:cNvGrpSpPr>
              <a:grpSpLocks/>
            </p:cNvGrpSpPr>
            <p:nvPr/>
          </p:nvGrpSpPr>
          <p:grpSpPr bwMode="auto">
            <a:xfrm>
              <a:off x="437" y="1700"/>
              <a:ext cx="1110" cy="1096"/>
              <a:chOff x="437" y="1700"/>
              <a:chExt cx="1110" cy="1096"/>
            </a:xfrm>
          </p:grpSpPr>
          <p:sp>
            <p:nvSpPr>
              <p:cNvPr id="18470" name="Oval 18"/>
              <p:cNvSpPr>
                <a:spLocks noChangeArrowheads="1"/>
              </p:cNvSpPr>
              <p:nvPr/>
            </p:nvSpPr>
            <p:spPr bwMode="gray">
              <a:xfrm>
                <a:off x="437" y="1700"/>
                <a:ext cx="1110" cy="1096"/>
              </a:xfrm>
              <a:prstGeom prst="ellipse">
                <a:avLst/>
              </a:prstGeom>
              <a:solidFill>
                <a:schemeClr val="accent2">
                  <a:alpha val="10196"/>
                </a:schemeClr>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8471" name="Oval 19"/>
              <p:cNvSpPr>
                <a:spLocks noChangeArrowheads="1"/>
              </p:cNvSpPr>
              <p:nvPr/>
            </p:nvSpPr>
            <p:spPr bwMode="gray">
              <a:xfrm>
                <a:off x="462" y="1725"/>
                <a:ext cx="1062" cy="1048"/>
              </a:xfrm>
              <a:prstGeom prst="ellipse">
                <a:avLst/>
              </a:prstGeom>
              <a:solidFill>
                <a:schemeClr val="accent2">
                  <a:alpha val="10196"/>
                </a:schemeClr>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18467" name="Group 20"/>
            <p:cNvGrpSpPr>
              <a:grpSpLocks/>
            </p:cNvGrpSpPr>
            <p:nvPr/>
          </p:nvGrpSpPr>
          <p:grpSpPr bwMode="auto">
            <a:xfrm>
              <a:off x="486" y="1748"/>
              <a:ext cx="1026" cy="1014"/>
              <a:chOff x="437" y="1700"/>
              <a:chExt cx="1110" cy="1096"/>
            </a:xfrm>
          </p:grpSpPr>
          <p:sp>
            <p:nvSpPr>
              <p:cNvPr id="18468" name="Oval 21"/>
              <p:cNvSpPr>
                <a:spLocks noChangeArrowheads="1"/>
              </p:cNvSpPr>
              <p:nvPr/>
            </p:nvSpPr>
            <p:spPr bwMode="gray">
              <a:xfrm>
                <a:off x="437" y="1700"/>
                <a:ext cx="1110" cy="1096"/>
              </a:xfrm>
              <a:prstGeom prst="ellipse">
                <a:avLst/>
              </a:prstGeom>
              <a:solidFill>
                <a:schemeClr val="accent2">
                  <a:alpha val="10196"/>
                </a:schemeClr>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8469" name="Oval 22"/>
              <p:cNvSpPr>
                <a:spLocks noChangeArrowheads="1"/>
              </p:cNvSpPr>
              <p:nvPr/>
            </p:nvSpPr>
            <p:spPr bwMode="gray">
              <a:xfrm>
                <a:off x="462" y="1725"/>
                <a:ext cx="1062" cy="1048"/>
              </a:xfrm>
              <a:prstGeom prst="ellipse">
                <a:avLst/>
              </a:prstGeom>
              <a:solidFill>
                <a:schemeClr val="accent2">
                  <a:alpha val="10196"/>
                </a:schemeClr>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18443" name="Group 23"/>
          <p:cNvGrpSpPr>
            <a:grpSpLocks/>
          </p:cNvGrpSpPr>
          <p:nvPr/>
        </p:nvGrpSpPr>
        <p:grpSpPr bwMode="auto">
          <a:xfrm>
            <a:off x="6642100" y="4230688"/>
            <a:ext cx="1631950" cy="1612900"/>
            <a:chOff x="437" y="1700"/>
            <a:chExt cx="1110" cy="1096"/>
          </a:xfrm>
        </p:grpSpPr>
        <p:grpSp>
          <p:nvGrpSpPr>
            <p:cNvPr id="18460" name="Group 24"/>
            <p:cNvGrpSpPr>
              <a:grpSpLocks/>
            </p:cNvGrpSpPr>
            <p:nvPr/>
          </p:nvGrpSpPr>
          <p:grpSpPr bwMode="auto">
            <a:xfrm>
              <a:off x="437" y="1700"/>
              <a:ext cx="1110" cy="1096"/>
              <a:chOff x="437" y="1700"/>
              <a:chExt cx="1110" cy="1096"/>
            </a:xfrm>
          </p:grpSpPr>
          <p:sp>
            <p:nvSpPr>
              <p:cNvPr id="18464" name="Oval 25"/>
              <p:cNvSpPr>
                <a:spLocks noChangeArrowheads="1"/>
              </p:cNvSpPr>
              <p:nvPr/>
            </p:nvSpPr>
            <p:spPr bwMode="gray">
              <a:xfrm>
                <a:off x="437" y="1700"/>
                <a:ext cx="1110" cy="1096"/>
              </a:xfrm>
              <a:prstGeom prst="ellipse">
                <a:avLst/>
              </a:prstGeom>
              <a:solidFill>
                <a:schemeClr val="hlink">
                  <a:alpha val="10196"/>
                </a:schemeClr>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8465" name="Oval 26"/>
              <p:cNvSpPr>
                <a:spLocks noChangeArrowheads="1"/>
              </p:cNvSpPr>
              <p:nvPr/>
            </p:nvSpPr>
            <p:spPr bwMode="gray">
              <a:xfrm>
                <a:off x="462" y="1725"/>
                <a:ext cx="1062" cy="1048"/>
              </a:xfrm>
              <a:prstGeom prst="ellipse">
                <a:avLst/>
              </a:prstGeom>
              <a:solidFill>
                <a:srgbClr val="817E00">
                  <a:alpha val="10196"/>
                </a:srgbClr>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18461" name="Group 27"/>
            <p:cNvGrpSpPr>
              <a:grpSpLocks/>
            </p:cNvGrpSpPr>
            <p:nvPr/>
          </p:nvGrpSpPr>
          <p:grpSpPr bwMode="auto">
            <a:xfrm>
              <a:off x="486" y="1748"/>
              <a:ext cx="1026" cy="1014"/>
              <a:chOff x="437" y="1700"/>
              <a:chExt cx="1110" cy="1096"/>
            </a:xfrm>
          </p:grpSpPr>
          <p:sp>
            <p:nvSpPr>
              <p:cNvPr id="18462" name="Oval 28"/>
              <p:cNvSpPr>
                <a:spLocks noChangeArrowheads="1"/>
              </p:cNvSpPr>
              <p:nvPr/>
            </p:nvSpPr>
            <p:spPr bwMode="gray">
              <a:xfrm>
                <a:off x="437" y="1700"/>
                <a:ext cx="1110" cy="1096"/>
              </a:xfrm>
              <a:prstGeom prst="ellipse">
                <a:avLst/>
              </a:prstGeom>
              <a:solidFill>
                <a:srgbClr val="817E00">
                  <a:alpha val="10196"/>
                </a:srgbClr>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8463" name="Oval 29"/>
              <p:cNvSpPr>
                <a:spLocks noChangeArrowheads="1"/>
              </p:cNvSpPr>
              <p:nvPr/>
            </p:nvSpPr>
            <p:spPr bwMode="gray">
              <a:xfrm>
                <a:off x="462" y="1725"/>
                <a:ext cx="1062" cy="1048"/>
              </a:xfrm>
              <a:prstGeom prst="ellipse">
                <a:avLst/>
              </a:prstGeom>
              <a:solidFill>
                <a:srgbClr val="817E00">
                  <a:alpha val="10196"/>
                </a:srgbClr>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18444" name="Group 30"/>
          <p:cNvGrpSpPr>
            <a:grpSpLocks/>
          </p:cNvGrpSpPr>
          <p:nvPr/>
        </p:nvGrpSpPr>
        <p:grpSpPr bwMode="auto">
          <a:xfrm>
            <a:off x="5395913" y="1878013"/>
            <a:ext cx="1466850" cy="1447800"/>
            <a:chOff x="708" y="2203"/>
            <a:chExt cx="751" cy="741"/>
          </a:xfrm>
        </p:grpSpPr>
        <p:sp>
          <p:nvSpPr>
            <p:cNvPr id="111647" name="Oval 31"/>
            <p:cNvSpPr>
              <a:spLocks noChangeArrowheads="1"/>
            </p:cNvSpPr>
            <p:nvPr/>
          </p:nvSpPr>
          <p:spPr bwMode="gray">
            <a:xfrm>
              <a:off x="728" y="2235"/>
              <a:ext cx="716" cy="709"/>
            </a:xfrm>
            <a:prstGeom prst="ellipse">
              <a:avLst/>
            </a:prstGeom>
            <a:gradFill rotWithShape="1">
              <a:gsLst>
                <a:gs pos="0">
                  <a:schemeClr val="accent1"/>
                </a:gs>
                <a:gs pos="100000">
                  <a:schemeClr val="accent1">
                    <a:gamma/>
                    <a:shade val="31765"/>
                    <a:invGamma/>
                  </a:schemeClr>
                </a:gs>
              </a:gsLst>
              <a:lin ang="5400000" scaled="1"/>
            </a:gradFill>
            <a:ln w="38100" algn="ctr">
              <a:solidFill>
                <a:srgbClr val="F8F8F8">
                  <a:alpha val="80000"/>
                </a:srgbClr>
              </a:solidFill>
              <a:round/>
              <a:headEnd/>
              <a:tailEnd/>
            </a:ln>
            <a:effectLst/>
          </p:spPr>
          <p:txBody>
            <a:bodyPr wrap="none" anchor="ctr"/>
            <a:lstStyle/>
            <a:p>
              <a:pPr eaLnBrk="1" hangingPunct="1">
                <a:defRPr/>
              </a:pPr>
              <a:endParaRPr lang="zh-CN" altLang="en-US"/>
            </a:p>
          </p:txBody>
        </p:sp>
        <p:pic>
          <p:nvPicPr>
            <p:cNvPr id="18459" name="Picture 32" descr="cir_lighteffect0"/>
            <p:cNvPicPr>
              <a:picLocks noChangeAspect="1" noChangeArrowheads="1"/>
            </p:cNvPicPr>
            <p:nvPr/>
          </p:nvPicPr>
          <p:blipFill>
            <a:blip r:embed="rId3">
              <a:lum bright="18000" contrast="-12000"/>
              <a:extLst>
                <a:ext uri="{28A0092B-C50C-407E-A947-70E740481C1C}">
                  <a14:useLocalDpi xmlns:a14="http://schemas.microsoft.com/office/drawing/2010/main" val="0"/>
                </a:ext>
              </a:extLst>
            </a:blip>
            <a:srcRect/>
            <a:stretch>
              <a:fillRect/>
            </a:stretch>
          </p:blipFill>
          <p:spPr bwMode="gray">
            <a:xfrm>
              <a:off x="708" y="2203"/>
              <a:ext cx="751"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45" name="Rectangle 33"/>
          <p:cNvSpPr>
            <a:spLocks noChangeArrowheads="1"/>
          </p:cNvSpPr>
          <p:nvPr/>
        </p:nvSpPr>
        <p:spPr bwMode="gray">
          <a:xfrm>
            <a:off x="5424489" y="2311401"/>
            <a:ext cx="1450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C00000"/>
                </a:solidFill>
              </a:rPr>
              <a:t>系统输入</a:t>
            </a:r>
          </a:p>
        </p:txBody>
      </p:sp>
      <p:grpSp>
        <p:nvGrpSpPr>
          <p:cNvPr id="18446" name="Group 34"/>
          <p:cNvGrpSpPr>
            <a:grpSpLocks/>
          </p:cNvGrpSpPr>
          <p:nvPr/>
        </p:nvGrpSpPr>
        <p:grpSpPr bwMode="auto">
          <a:xfrm>
            <a:off x="3983038" y="4292600"/>
            <a:ext cx="1466850" cy="1447800"/>
            <a:chOff x="708" y="2203"/>
            <a:chExt cx="751" cy="741"/>
          </a:xfrm>
        </p:grpSpPr>
        <p:sp>
          <p:nvSpPr>
            <p:cNvPr id="111651" name="Oval 35"/>
            <p:cNvSpPr>
              <a:spLocks noChangeArrowheads="1"/>
            </p:cNvSpPr>
            <p:nvPr/>
          </p:nvSpPr>
          <p:spPr bwMode="gray">
            <a:xfrm>
              <a:off x="728" y="2235"/>
              <a:ext cx="716" cy="709"/>
            </a:xfrm>
            <a:prstGeom prst="ellipse">
              <a:avLst/>
            </a:prstGeom>
            <a:gradFill rotWithShape="1">
              <a:gsLst>
                <a:gs pos="0">
                  <a:schemeClr val="accent2"/>
                </a:gs>
                <a:gs pos="100000">
                  <a:schemeClr val="accent2">
                    <a:gamma/>
                    <a:shade val="31765"/>
                    <a:invGamma/>
                  </a:schemeClr>
                </a:gs>
              </a:gsLst>
              <a:lin ang="5400000" scaled="1"/>
            </a:gradFill>
            <a:ln w="38100" algn="ctr">
              <a:solidFill>
                <a:srgbClr val="F8F8F8">
                  <a:alpha val="80000"/>
                </a:srgbClr>
              </a:solidFill>
              <a:round/>
              <a:headEnd/>
              <a:tailEnd/>
            </a:ln>
            <a:effectLst/>
          </p:spPr>
          <p:txBody>
            <a:bodyPr wrap="none" anchor="ctr"/>
            <a:lstStyle/>
            <a:p>
              <a:pPr eaLnBrk="1" hangingPunct="1">
                <a:defRPr/>
              </a:pPr>
              <a:endParaRPr lang="zh-CN" altLang="en-US"/>
            </a:p>
          </p:txBody>
        </p:sp>
        <p:pic>
          <p:nvPicPr>
            <p:cNvPr id="18457" name="Picture 36" descr="cir_lighteffect0"/>
            <p:cNvPicPr>
              <a:picLocks noChangeAspect="1" noChangeArrowheads="1"/>
            </p:cNvPicPr>
            <p:nvPr/>
          </p:nvPicPr>
          <p:blipFill>
            <a:blip r:embed="rId3">
              <a:lum bright="18000" contrast="-12000"/>
              <a:extLst>
                <a:ext uri="{28A0092B-C50C-407E-A947-70E740481C1C}">
                  <a14:useLocalDpi xmlns:a14="http://schemas.microsoft.com/office/drawing/2010/main" val="0"/>
                </a:ext>
              </a:extLst>
            </a:blip>
            <a:srcRect/>
            <a:stretch>
              <a:fillRect/>
            </a:stretch>
          </p:blipFill>
          <p:spPr bwMode="gray">
            <a:xfrm>
              <a:off x="708" y="2203"/>
              <a:ext cx="751"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47" name="Rectangle 37"/>
          <p:cNvSpPr>
            <a:spLocks noChangeArrowheads="1"/>
          </p:cNvSpPr>
          <p:nvPr/>
        </p:nvSpPr>
        <p:spPr bwMode="gray">
          <a:xfrm>
            <a:off x="3998914" y="4710113"/>
            <a:ext cx="1450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C00000"/>
                </a:solidFill>
              </a:rPr>
              <a:t>计算问题</a:t>
            </a:r>
          </a:p>
        </p:txBody>
      </p:sp>
      <p:grpSp>
        <p:nvGrpSpPr>
          <p:cNvPr id="18448" name="Group 38"/>
          <p:cNvGrpSpPr>
            <a:grpSpLocks/>
          </p:cNvGrpSpPr>
          <p:nvPr/>
        </p:nvGrpSpPr>
        <p:grpSpPr bwMode="auto">
          <a:xfrm>
            <a:off x="6743700" y="4292600"/>
            <a:ext cx="1466850" cy="1447800"/>
            <a:chOff x="708" y="2203"/>
            <a:chExt cx="751" cy="741"/>
          </a:xfrm>
        </p:grpSpPr>
        <p:sp>
          <p:nvSpPr>
            <p:cNvPr id="18454" name="Oval 39"/>
            <p:cNvSpPr>
              <a:spLocks noChangeArrowheads="1"/>
            </p:cNvSpPr>
            <p:nvPr/>
          </p:nvSpPr>
          <p:spPr bwMode="gray">
            <a:xfrm>
              <a:off x="728" y="2235"/>
              <a:ext cx="716" cy="709"/>
            </a:xfrm>
            <a:prstGeom prst="ellipse">
              <a:avLst/>
            </a:prstGeom>
            <a:gradFill rotWithShape="1">
              <a:gsLst>
                <a:gs pos="0">
                  <a:srgbClr val="0099CC"/>
                </a:gs>
                <a:gs pos="100000">
                  <a:srgbClr val="003141"/>
                </a:gs>
              </a:gsLst>
              <a:lin ang="5400000" scaled="1"/>
            </a:gradFill>
            <a:ln w="38100" algn="ctr">
              <a:solidFill>
                <a:srgbClr val="F8F8F8">
                  <a:alpha val="79999"/>
                </a:srgbClr>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18455" name="Picture 40" descr="cir_lighteffect0"/>
            <p:cNvPicPr>
              <a:picLocks noChangeAspect="1" noChangeArrowheads="1"/>
            </p:cNvPicPr>
            <p:nvPr/>
          </p:nvPicPr>
          <p:blipFill>
            <a:blip r:embed="rId3">
              <a:lum bright="18000" contrast="-12000"/>
              <a:extLst>
                <a:ext uri="{28A0092B-C50C-407E-A947-70E740481C1C}">
                  <a14:useLocalDpi xmlns:a14="http://schemas.microsoft.com/office/drawing/2010/main" val="0"/>
                </a:ext>
              </a:extLst>
            </a:blip>
            <a:srcRect/>
            <a:stretch>
              <a:fillRect/>
            </a:stretch>
          </p:blipFill>
          <p:spPr bwMode="gray">
            <a:xfrm>
              <a:off x="708" y="2203"/>
              <a:ext cx="751"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49" name="Group 41"/>
          <p:cNvGrpSpPr>
            <a:grpSpLocks/>
          </p:cNvGrpSpPr>
          <p:nvPr/>
        </p:nvGrpSpPr>
        <p:grpSpPr bwMode="auto">
          <a:xfrm>
            <a:off x="6726238" y="4292600"/>
            <a:ext cx="1466850" cy="1447800"/>
            <a:chOff x="708" y="2203"/>
            <a:chExt cx="751" cy="741"/>
          </a:xfrm>
        </p:grpSpPr>
        <p:sp>
          <p:nvSpPr>
            <p:cNvPr id="111658" name="Oval 42"/>
            <p:cNvSpPr>
              <a:spLocks noChangeArrowheads="1"/>
            </p:cNvSpPr>
            <p:nvPr/>
          </p:nvSpPr>
          <p:spPr bwMode="gray">
            <a:xfrm>
              <a:off x="728" y="2235"/>
              <a:ext cx="716" cy="709"/>
            </a:xfrm>
            <a:prstGeom prst="ellipse">
              <a:avLst/>
            </a:prstGeom>
            <a:gradFill rotWithShape="1">
              <a:gsLst>
                <a:gs pos="0">
                  <a:schemeClr val="hlink"/>
                </a:gs>
                <a:gs pos="100000">
                  <a:schemeClr val="hlink">
                    <a:gamma/>
                    <a:shade val="31765"/>
                    <a:invGamma/>
                  </a:schemeClr>
                </a:gs>
              </a:gsLst>
              <a:lin ang="5400000" scaled="1"/>
            </a:gradFill>
            <a:ln w="38100" algn="ctr">
              <a:solidFill>
                <a:srgbClr val="F8F8F8">
                  <a:alpha val="80000"/>
                </a:srgbClr>
              </a:solidFill>
              <a:round/>
              <a:headEnd/>
              <a:tailEnd/>
            </a:ln>
            <a:effectLst/>
          </p:spPr>
          <p:txBody>
            <a:bodyPr wrap="none" anchor="ctr"/>
            <a:lstStyle/>
            <a:p>
              <a:pPr eaLnBrk="1" hangingPunct="1">
                <a:defRPr/>
              </a:pPr>
              <a:endParaRPr lang="zh-CN" altLang="en-US"/>
            </a:p>
          </p:txBody>
        </p:sp>
        <p:pic>
          <p:nvPicPr>
            <p:cNvPr id="18453" name="Picture 43" descr="cir_lighteffect0"/>
            <p:cNvPicPr>
              <a:picLocks noChangeAspect="1" noChangeArrowheads="1"/>
            </p:cNvPicPr>
            <p:nvPr/>
          </p:nvPicPr>
          <p:blipFill>
            <a:blip r:embed="rId3">
              <a:lum bright="18000" contrast="-12000"/>
              <a:extLst>
                <a:ext uri="{28A0092B-C50C-407E-A947-70E740481C1C}">
                  <a14:useLocalDpi xmlns:a14="http://schemas.microsoft.com/office/drawing/2010/main" val="0"/>
                </a:ext>
              </a:extLst>
            </a:blip>
            <a:srcRect/>
            <a:stretch>
              <a:fillRect/>
            </a:stretch>
          </p:blipFill>
          <p:spPr bwMode="gray">
            <a:xfrm>
              <a:off x="708" y="2203"/>
              <a:ext cx="751"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50" name="Rectangle 44"/>
          <p:cNvSpPr>
            <a:spLocks noChangeArrowheads="1"/>
          </p:cNvSpPr>
          <p:nvPr/>
        </p:nvSpPr>
        <p:spPr bwMode="gray">
          <a:xfrm>
            <a:off x="6727826" y="4721225"/>
            <a:ext cx="1450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C00000"/>
                </a:solidFill>
                <a:cs typeface="Arial" panose="020B0604020202020204" pitchFamily="34" charset="0"/>
              </a:rPr>
              <a:t>系统输出</a:t>
            </a:r>
            <a:endParaRPr lang="en-US" altLang="zh-CN" sz="2000" b="1">
              <a:solidFill>
                <a:srgbClr val="C00000"/>
              </a:solidFill>
              <a:cs typeface="Arial" panose="020B0604020202020204" pitchFamily="34" charset="0"/>
            </a:endParaRPr>
          </a:p>
        </p:txBody>
      </p:sp>
      <p:sp>
        <p:nvSpPr>
          <p:cNvPr id="47" name="矩形 46"/>
          <p:cNvSpPr/>
          <p:nvPr/>
        </p:nvSpPr>
        <p:spPr>
          <a:xfrm>
            <a:off x="2667000" y="1828800"/>
            <a:ext cx="7239000" cy="441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4000" b="1" dirty="0">
                <a:solidFill>
                  <a:srgbClr val="FF0000"/>
                </a:solidFill>
              </a:rPr>
              <a:t>要求</a:t>
            </a:r>
            <a:endParaRPr lang="en-US" altLang="zh-CN" sz="4000" b="1" dirty="0">
              <a:solidFill>
                <a:srgbClr val="FF0000"/>
              </a:solidFill>
            </a:endParaRPr>
          </a:p>
          <a:p>
            <a:pPr eaLnBrk="1" hangingPunct="1">
              <a:defRPr/>
            </a:pPr>
            <a:r>
              <a:rPr lang="zh-CN" altLang="en-US" sz="3200" b="1" dirty="0">
                <a:solidFill>
                  <a:srgbClr val="FF0000"/>
                </a:solidFill>
              </a:rPr>
              <a:t>（</a:t>
            </a:r>
            <a:r>
              <a:rPr lang="en-US" altLang="zh-CN" sz="3200" b="1" dirty="0">
                <a:solidFill>
                  <a:srgbClr val="FF0000"/>
                </a:solidFill>
                <a:sym typeface="Wingdings" pitchFamily="2" charset="2"/>
              </a:rPr>
              <a:t>1</a:t>
            </a:r>
            <a:r>
              <a:rPr lang="zh-CN" altLang="en-US" sz="3200" b="1" dirty="0">
                <a:solidFill>
                  <a:srgbClr val="FF0000"/>
                </a:solidFill>
                <a:sym typeface="Wingdings" pitchFamily="2" charset="2"/>
              </a:rPr>
              <a:t>）要求可以存储两个无限大的整数 ；（</a:t>
            </a:r>
            <a:r>
              <a:rPr lang="en-US" altLang="zh-CN" sz="3200" b="1" dirty="0">
                <a:solidFill>
                  <a:srgbClr val="FF0000"/>
                </a:solidFill>
                <a:sym typeface="Wingdings" pitchFamily="2" charset="2"/>
              </a:rPr>
              <a:t>2</a:t>
            </a:r>
            <a:r>
              <a:rPr lang="zh-CN" altLang="en-US" sz="3200" b="1" dirty="0">
                <a:solidFill>
                  <a:srgbClr val="FF0000"/>
                </a:solidFill>
                <a:sym typeface="Wingdings" pitchFamily="2" charset="2"/>
              </a:rPr>
              <a:t>）能够实现任意两个无限大的整数</a:t>
            </a:r>
            <a:endParaRPr lang="en-US" altLang="zh-CN" sz="3200" b="1" dirty="0">
              <a:solidFill>
                <a:srgbClr val="FF0000"/>
              </a:solidFill>
              <a:sym typeface="Wingdings" pitchFamily="2" charset="2"/>
            </a:endParaRPr>
          </a:p>
          <a:p>
            <a:pPr eaLnBrk="1" hangingPunct="1">
              <a:defRPr/>
            </a:pPr>
            <a:r>
              <a:rPr lang="en-US" altLang="zh-CN" sz="3200" b="1" dirty="0">
                <a:solidFill>
                  <a:srgbClr val="FF0000"/>
                </a:solidFill>
                <a:sym typeface="Wingdings" pitchFamily="2" charset="2"/>
              </a:rPr>
              <a:t>    </a:t>
            </a:r>
            <a:r>
              <a:rPr lang="zh-CN" altLang="en-US" sz="3200" b="1" dirty="0">
                <a:solidFill>
                  <a:srgbClr val="FF0000"/>
                </a:solidFill>
                <a:sym typeface="Wingdings" pitchFamily="2" charset="2"/>
              </a:rPr>
              <a:t>     加减运算</a:t>
            </a:r>
            <a:r>
              <a:rPr lang="zh-CN" altLang="en-US" sz="3200" dirty="0">
                <a:solidFill>
                  <a:srgbClr val="FF0000"/>
                </a:solidFill>
                <a:sym typeface="Wingdings" pitchFamily="2" charset="2"/>
              </a:rPr>
              <a:t> </a:t>
            </a:r>
            <a:endParaRPr lang="en-US" altLang="zh-CN" sz="3200" dirty="0">
              <a:solidFill>
                <a:srgbClr val="FF0000"/>
              </a:solidFill>
              <a:sym typeface="Wingdings" pitchFamily="2" charset="2"/>
            </a:endParaRPr>
          </a:p>
          <a:p>
            <a:pPr eaLnBrk="1" hangingPunct="1">
              <a:defRPr/>
            </a:pPr>
            <a:r>
              <a:rPr lang="zh-CN" altLang="en-US" sz="3200" b="1" dirty="0">
                <a:solidFill>
                  <a:srgbClr val="FF0000"/>
                </a:solidFill>
                <a:sym typeface="Wingdings" pitchFamily="2" charset="2"/>
              </a:rPr>
              <a:t>（</a:t>
            </a:r>
            <a:r>
              <a:rPr lang="en-US" altLang="zh-CN" sz="3200" b="1" dirty="0">
                <a:solidFill>
                  <a:srgbClr val="FF0000"/>
                </a:solidFill>
                <a:sym typeface="Wingdings" pitchFamily="2" charset="2"/>
              </a:rPr>
              <a:t>3</a:t>
            </a:r>
            <a:r>
              <a:rPr lang="zh-CN" altLang="en-US" sz="3200" b="1" dirty="0">
                <a:solidFill>
                  <a:srgbClr val="FF0000"/>
                </a:solidFill>
                <a:sym typeface="Wingdings" pitchFamily="2" charset="2"/>
              </a:rPr>
              <a:t>）实现两个大整乘法</a:t>
            </a:r>
            <a:endParaRPr lang="zh-CN" altLang="en-US" sz="3200" dirty="0">
              <a:solidFill>
                <a:srgbClr val="FF0000"/>
              </a:solidFill>
            </a:endParaRPr>
          </a:p>
        </p:txBody>
      </p:sp>
    </p:spTree>
    <p:extLst>
      <p:ext uri="{BB962C8B-B14F-4D97-AF65-F5344CB8AC3E}">
        <p14:creationId xmlns:p14="http://schemas.microsoft.com/office/powerpoint/2010/main" val="10345584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22"/>
                                        </p:tgtEl>
                                        <p:attrNameLst>
                                          <p:attrName>style.visibility</p:attrName>
                                        </p:attrNameLst>
                                      </p:cBhvr>
                                      <p:to>
                                        <p:strVal val="visible"/>
                                      </p:to>
                                    </p:set>
                                    <p:anim calcmode="lin" valueType="num">
                                      <p:cBhvr additive="base">
                                        <p:cTn id="7" dur="500" fill="hold"/>
                                        <p:tgtEl>
                                          <p:spTgt spid="111622"/>
                                        </p:tgtEl>
                                        <p:attrNameLst>
                                          <p:attrName>ppt_x</p:attrName>
                                        </p:attrNameLst>
                                      </p:cBhvr>
                                      <p:tavLst>
                                        <p:tav tm="0">
                                          <p:val>
                                            <p:strVal val="#ppt_x"/>
                                          </p:val>
                                        </p:tav>
                                        <p:tav tm="100000">
                                          <p:val>
                                            <p:strVal val="#ppt_x"/>
                                          </p:val>
                                        </p:tav>
                                      </p:tavLst>
                                    </p:anim>
                                    <p:anim calcmode="lin" valueType="num">
                                      <p:cBhvr additive="base">
                                        <p:cTn id="8" dur="500" fill="hold"/>
                                        <p:tgtEl>
                                          <p:spTgt spid="1116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24"/>
                                        </p:tgtEl>
                                        <p:attrNameLst>
                                          <p:attrName>style.visibility</p:attrName>
                                        </p:attrNameLst>
                                      </p:cBhvr>
                                      <p:to>
                                        <p:strVal val="visible"/>
                                      </p:to>
                                    </p:set>
                                    <p:anim calcmode="lin" valueType="num">
                                      <p:cBhvr additive="base">
                                        <p:cTn id="13" dur="500" fill="hold"/>
                                        <p:tgtEl>
                                          <p:spTgt spid="111624"/>
                                        </p:tgtEl>
                                        <p:attrNameLst>
                                          <p:attrName>ppt_x</p:attrName>
                                        </p:attrNameLst>
                                      </p:cBhvr>
                                      <p:tavLst>
                                        <p:tav tm="0">
                                          <p:val>
                                            <p:strVal val="#ppt_x"/>
                                          </p:val>
                                        </p:tav>
                                        <p:tav tm="100000">
                                          <p:val>
                                            <p:strVal val="#ppt_x"/>
                                          </p:val>
                                        </p:tav>
                                      </p:tavLst>
                                    </p:anim>
                                    <p:anim calcmode="lin" valueType="num">
                                      <p:cBhvr additive="base">
                                        <p:cTn id="14" dur="500" fill="hold"/>
                                        <p:tgtEl>
                                          <p:spTgt spid="11162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623"/>
                                        </p:tgtEl>
                                        <p:attrNameLst>
                                          <p:attrName>style.visibility</p:attrName>
                                        </p:attrNameLst>
                                      </p:cBhvr>
                                      <p:to>
                                        <p:strVal val="visible"/>
                                      </p:to>
                                    </p:set>
                                    <p:anim calcmode="lin" valueType="num">
                                      <p:cBhvr additive="base">
                                        <p:cTn id="19" dur="500" fill="hold"/>
                                        <p:tgtEl>
                                          <p:spTgt spid="111623"/>
                                        </p:tgtEl>
                                        <p:attrNameLst>
                                          <p:attrName>ppt_x</p:attrName>
                                        </p:attrNameLst>
                                      </p:cBhvr>
                                      <p:tavLst>
                                        <p:tav tm="0">
                                          <p:val>
                                            <p:strVal val="#ppt_x"/>
                                          </p:val>
                                        </p:tav>
                                        <p:tav tm="100000">
                                          <p:val>
                                            <p:strVal val="#ppt_x"/>
                                          </p:val>
                                        </p:tav>
                                      </p:tavLst>
                                    </p:anim>
                                    <p:anim calcmode="lin" valueType="num">
                                      <p:cBhvr additive="base">
                                        <p:cTn id="20" dur="500" fill="hold"/>
                                        <p:tgtEl>
                                          <p:spTgt spid="11162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blinds(horizontal)">
                                      <p:cBhvr>
                                        <p:cTn id="2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p:bldP spid="111623" grpId="0"/>
      <p:bldP spid="111624" grpId="0"/>
      <p:bldP spid="4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系统架构</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181517769"/>
              </p:ext>
            </p:extLst>
          </p:nvPr>
        </p:nvGraphicFramePr>
        <p:xfrm>
          <a:off x="3719736" y="960439"/>
          <a:ext cx="6408712" cy="5076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右箭头 4">
            <a:hlinkClick r:id="rId7" action="ppaction://hlinksldjump"/>
          </p:cNvPr>
          <p:cNvSpPr/>
          <p:nvPr/>
        </p:nvSpPr>
        <p:spPr>
          <a:xfrm>
            <a:off x="9618663" y="6381750"/>
            <a:ext cx="977900" cy="484188"/>
          </a:xfrm>
          <a:prstGeom prst="rightArrow">
            <a:avLst/>
          </a:prstGeom>
        </p:spPr>
        <p:style>
          <a:lnRef idx="1">
            <a:schemeClr val="accent4"/>
          </a:lnRef>
          <a:fillRef idx="3">
            <a:schemeClr val="accent4"/>
          </a:fillRef>
          <a:effectRef idx="2">
            <a:schemeClr val="accent4"/>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101356536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title"/>
          </p:nvPr>
        </p:nvSpPr>
        <p:spPr>
          <a:xfrm>
            <a:off x="2133600" y="2667000"/>
            <a:ext cx="8229600" cy="1371600"/>
          </a:xfrm>
        </p:spPr>
        <p:txBody>
          <a:bodyPr/>
          <a:lstStyle/>
          <a:p>
            <a:pPr algn="ctr" eaLnBrk="1" hangingPunct="1"/>
            <a:r>
              <a:rPr lang="en-US" altLang="zh-CN" smtClean="0"/>
              <a:t>1.</a:t>
            </a:r>
            <a:r>
              <a:rPr lang="zh-CN" altLang="en-US" smtClean="0"/>
              <a:t>算法设计</a:t>
            </a:r>
          </a:p>
        </p:txBody>
      </p:sp>
    </p:spTree>
    <p:extLst>
      <p:ext uri="{BB962C8B-B14F-4D97-AF65-F5344CB8AC3E}">
        <p14:creationId xmlns:p14="http://schemas.microsoft.com/office/powerpoint/2010/main" val="19806581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71575" y="549275"/>
            <a:ext cx="8229600" cy="685800"/>
          </a:xfrm>
        </p:spPr>
        <p:txBody>
          <a:bodyPr/>
          <a:lstStyle/>
          <a:p>
            <a:pPr eaLnBrk="1" hangingPunct="1"/>
            <a:r>
              <a:rPr lang="zh-CN" altLang="en-US" sz="3200" dirty="0">
                <a:ea typeface="新細明體" panose="02020500000000000000" pitchFamily="18" charset="-120"/>
              </a:rPr>
              <a:t>整数算法（二进制整数举例）</a:t>
            </a:r>
          </a:p>
        </p:txBody>
      </p:sp>
      <p:sp>
        <p:nvSpPr>
          <p:cNvPr id="87043" name="Rectangle 3"/>
          <p:cNvSpPr>
            <a:spLocks noGrp="1" noChangeArrowheads="1"/>
          </p:cNvSpPr>
          <p:nvPr>
            <p:ph type="body" idx="1"/>
          </p:nvPr>
        </p:nvSpPr>
        <p:spPr>
          <a:xfrm>
            <a:off x="1828800" y="1143000"/>
            <a:ext cx="8229600" cy="3886200"/>
          </a:xfrm>
        </p:spPr>
        <p:txBody>
          <a:bodyPr/>
          <a:lstStyle/>
          <a:p>
            <a:pPr eaLnBrk="1" hangingPunct="1"/>
            <a:r>
              <a:rPr lang="zh-CN" altLang="en-US" sz="2000">
                <a:ea typeface="新細明體" panose="02020500000000000000" pitchFamily="18" charset="-120"/>
              </a:rPr>
              <a:t>加法</a:t>
            </a:r>
            <a:r>
              <a:rPr lang="en-US" altLang="zh-TW" sz="2000">
                <a:ea typeface="新細明體" panose="02020500000000000000" pitchFamily="18" charset="-120"/>
              </a:rPr>
              <a:t>. </a:t>
            </a:r>
            <a:r>
              <a:rPr lang="zh-CN" altLang="en-US" sz="2000">
                <a:ea typeface="新細明體" panose="02020500000000000000" pitchFamily="18" charset="-120"/>
              </a:rPr>
              <a:t>给定两个</a:t>
            </a:r>
            <a:r>
              <a:rPr lang="en-US" altLang="zh-CN" sz="2000">
                <a:ea typeface="新細明體" panose="02020500000000000000" pitchFamily="18" charset="-120"/>
              </a:rPr>
              <a:t>n</a:t>
            </a:r>
            <a:r>
              <a:rPr lang="zh-CN" altLang="en-US" sz="2000">
                <a:ea typeface="新細明體" panose="02020500000000000000" pitchFamily="18" charset="-120"/>
              </a:rPr>
              <a:t>位二进制整数</a:t>
            </a:r>
            <a:r>
              <a:rPr lang="en-US" altLang="zh-CN" sz="2000">
                <a:ea typeface="新細明體" panose="02020500000000000000" pitchFamily="18" charset="-120"/>
              </a:rPr>
              <a:t>a</a:t>
            </a:r>
            <a:r>
              <a:rPr lang="zh-CN" altLang="en-US" sz="2000">
                <a:ea typeface="新細明體" panose="02020500000000000000" pitchFamily="18" charset="-120"/>
              </a:rPr>
              <a:t>与</a:t>
            </a:r>
            <a:r>
              <a:rPr lang="zh-TW" altLang="en-US" sz="2000">
                <a:ea typeface="新細明體" panose="02020500000000000000" pitchFamily="18" charset="-120"/>
              </a:rPr>
              <a:t> </a:t>
            </a:r>
            <a:r>
              <a:rPr lang="en-US" altLang="zh-TW" sz="2000">
                <a:ea typeface="新細明體" panose="02020500000000000000" pitchFamily="18" charset="-120"/>
              </a:rPr>
              <a:t>b,</a:t>
            </a:r>
            <a:r>
              <a:rPr lang="zh-CN" altLang="en-US" sz="2000">
                <a:ea typeface="新細明體" panose="02020500000000000000" pitchFamily="18" charset="-120"/>
              </a:rPr>
              <a:t>计算</a:t>
            </a:r>
            <a:r>
              <a:rPr lang="zh-TW" altLang="en-US" sz="2000">
                <a:ea typeface="新細明體" panose="02020500000000000000" pitchFamily="18" charset="-120"/>
              </a:rPr>
              <a:t> </a:t>
            </a:r>
            <a:r>
              <a:rPr lang="en-US" altLang="zh-TW" sz="2000">
                <a:ea typeface="新細明體" panose="02020500000000000000" pitchFamily="18" charset="-120"/>
              </a:rPr>
              <a:t>a + b.</a:t>
            </a:r>
          </a:p>
          <a:p>
            <a:pPr lvl="1" eaLnBrk="1" hangingPunct="1"/>
            <a:r>
              <a:rPr lang="en-US" altLang="zh-TW" sz="2000">
                <a:ea typeface="新細明體" panose="02020500000000000000" pitchFamily="18" charset="-120"/>
              </a:rPr>
              <a:t>O(n) </a:t>
            </a:r>
            <a:r>
              <a:rPr lang="zh-CN" altLang="en-US" sz="2000">
                <a:ea typeface="新細明體" panose="02020500000000000000" pitchFamily="18" charset="-120"/>
              </a:rPr>
              <a:t>次操作</a:t>
            </a:r>
            <a:r>
              <a:rPr lang="en-US" altLang="zh-TW" sz="2000">
                <a:ea typeface="新細明體" panose="02020500000000000000" pitchFamily="18" charset="-120"/>
              </a:rPr>
              <a:t>.</a:t>
            </a:r>
          </a:p>
          <a:p>
            <a:pPr lvl="1" eaLnBrk="1" hangingPunct="1"/>
            <a:endParaRPr lang="en-US" altLang="zh-TW" sz="2000">
              <a:ea typeface="新細明體" panose="02020500000000000000" pitchFamily="18" charset="-120"/>
            </a:endParaRPr>
          </a:p>
          <a:p>
            <a:pPr eaLnBrk="1" hangingPunct="1"/>
            <a:r>
              <a:rPr lang="zh-CN" altLang="en-US" sz="2000">
                <a:ea typeface="新細明體" panose="02020500000000000000" pitchFamily="18" charset="-120"/>
              </a:rPr>
              <a:t>乘法</a:t>
            </a:r>
            <a:r>
              <a:rPr lang="en-US" altLang="zh-TW" sz="2000">
                <a:ea typeface="新細明體" panose="02020500000000000000" pitchFamily="18" charset="-120"/>
              </a:rPr>
              <a:t>. </a:t>
            </a:r>
            <a:r>
              <a:rPr lang="zh-CN" altLang="en-US" sz="2000">
                <a:ea typeface="新細明體" panose="02020500000000000000" pitchFamily="18" charset="-120"/>
              </a:rPr>
              <a:t>给定两个</a:t>
            </a:r>
            <a:r>
              <a:rPr lang="en-US" altLang="zh-CN" sz="2000">
                <a:ea typeface="新細明體" panose="02020500000000000000" pitchFamily="18" charset="-120"/>
              </a:rPr>
              <a:t>n</a:t>
            </a:r>
            <a:r>
              <a:rPr lang="zh-CN" altLang="en-US" sz="2000">
                <a:ea typeface="新細明體" panose="02020500000000000000" pitchFamily="18" charset="-120"/>
              </a:rPr>
              <a:t>位二进制整数</a:t>
            </a:r>
            <a:r>
              <a:rPr lang="en-US" altLang="zh-TW" sz="2000">
                <a:ea typeface="新細明體" panose="02020500000000000000" pitchFamily="18" charset="-120"/>
              </a:rPr>
              <a:t> a</a:t>
            </a:r>
            <a:r>
              <a:rPr lang="zh-CN" altLang="en-US" sz="2000">
                <a:ea typeface="新細明體" panose="02020500000000000000" pitchFamily="18" charset="-120"/>
              </a:rPr>
              <a:t>与</a:t>
            </a:r>
            <a:r>
              <a:rPr lang="en-US" altLang="zh-TW" sz="2000">
                <a:ea typeface="新細明體" panose="02020500000000000000" pitchFamily="18" charset="-120"/>
              </a:rPr>
              <a:t> b, </a:t>
            </a:r>
            <a:r>
              <a:rPr lang="zh-CN" altLang="en-US" sz="2000">
                <a:ea typeface="新細明體" panose="02020500000000000000" pitchFamily="18" charset="-120"/>
              </a:rPr>
              <a:t>计算</a:t>
            </a:r>
            <a:r>
              <a:rPr lang="zh-TW" altLang="en-US" sz="2000">
                <a:ea typeface="新細明體" panose="02020500000000000000" pitchFamily="18" charset="-120"/>
              </a:rPr>
              <a:t> </a:t>
            </a:r>
            <a:r>
              <a:rPr lang="en-US" altLang="zh-TW" sz="2000">
                <a:ea typeface="新細明體" panose="02020500000000000000" pitchFamily="18" charset="-120"/>
              </a:rPr>
              <a:t>a × b.</a:t>
            </a:r>
          </a:p>
          <a:p>
            <a:pPr lvl="1" eaLnBrk="1" hangingPunct="1"/>
            <a:r>
              <a:rPr lang="zh-CN" altLang="en-US" sz="2000">
                <a:ea typeface="新細明體" panose="02020500000000000000" pitchFamily="18" charset="-120"/>
              </a:rPr>
              <a:t>蛮力法</a:t>
            </a:r>
            <a:r>
              <a:rPr lang="en-US" altLang="zh-CN" sz="2000">
                <a:ea typeface="新細明體" panose="02020500000000000000" pitchFamily="18" charset="-120"/>
              </a:rPr>
              <a:t>:</a:t>
            </a:r>
            <a:r>
              <a:rPr lang="en-US" altLang="zh-TW" sz="2000">
                <a:ea typeface="新細明體" panose="02020500000000000000" pitchFamily="18" charset="-120"/>
              </a:rPr>
              <a:t> O</a:t>
            </a:r>
            <a:r>
              <a:rPr lang="en-US" altLang="zh-TW" sz="2000">
                <a:ea typeface="新細明體" panose="02020500000000000000" pitchFamily="18" charset="-120"/>
                <a:sym typeface="Symbol" panose="05050102010706020507" pitchFamily="18" charset="2"/>
              </a:rPr>
              <a:t> </a:t>
            </a:r>
            <a:r>
              <a:rPr lang="en-US" altLang="zh-TW" sz="2000">
                <a:ea typeface="新細明體" panose="02020500000000000000" pitchFamily="18" charset="-120"/>
              </a:rPr>
              <a:t>(n</a:t>
            </a:r>
            <a:r>
              <a:rPr lang="en-US" altLang="zh-TW" sz="2000" baseline="30000">
                <a:ea typeface="新細明體" panose="02020500000000000000" pitchFamily="18" charset="-120"/>
              </a:rPr>
              <a:t>2</a:t>
            </a:r>
            <a:r>
              <a:rPr lang="en-US" altLang="zh-TW" sz="2000">
                <a:ea typeface="新細明體" panose="02020500000000000000" pitchFamily="18" charset="-120"/>
              </a:rPr>
              <a:t>) </a:t>
            </a:r>
            <a:r>
              <a:rPr lang="zh-CN" altLang="en-US" sz="2000">
                <a:ea typeface="新細明體" panose="02020500000000000000" pitchFamily="18" charset="-120"/>
              </a:rPr>
              <a:t>次操作</a:t>
            </a:r>
            <a:r>
              <a:rPr lang="en-US" altLang="zh-TW" sz="2000">
                <a:ea typeface="新細明體" panose="02020500000000000000" pitchFamily="18" charset="-120"/>
              </a:rPr>
              <a:t>.</a:t>
            </a:r>
          </a:p>
        </p:txBody>
      </p:sp>
      <p:grpSp>
        <p:nvGrpSpPr>
          <p:cNvPr id="2" name="Group 4"/>
          <p:cNvGrpSpPr>
            <a:grpSpLocks/>
          </p:cNvGrpSpPr>
          <p:nvPr/>
        </p:nvGrpSpPr>
        <p:grpSpPr bwMode="auto">
          <a:xfrm>
            <a:off x="6781800" y="2362200"/>
            <a:ext cx="3562350" cy="4191000"/>
            <a:chOff x="2832" y="1248"/>
            <a:chExt cx="2448" cy="2880"/>
          </a:xfrm>
        </p:grpSpPr>
        <p:sp>
          <p:nvSpPr>
            <p:cNvPr id="25648" name="Rectangle 5"/>
            <p:cNvSpPr>
              <a:spLocks noChangeArrowheads="1"/>
            </p:cNvSpPr>
            <p:nvPr/>
          </p:nvSpPr>
          <p:spPr bwMode="auto">
            <a:xfrm>
              <a:off x="5136" y="14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49" name="Rectangle 6"/>
            <p:cNvSpPr>
              <a:spLocks noChangeArrowheads="1"/>
            </p:cNvSpPr>
            <p:nvPr/>
          </p:nvSpPr>
          <p:spPr bwMode="auto">
            <a:xfrm>
              <a:off x="5136" y="17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50" name="Rectangle 7"/>
            <p:cNvSpPr>
              <a:spLocks noChangeArrowheads="1"/>
            </p:cNvSpPr>
            <p:nvPr/>
          </p:nvSpPr>
          <p:spPr bwMode="auto">
            <a:xfrm>
              <a:off x="5136" y="19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51" name="Rectangle 8"/>
            <p:cNvSpPr>
              <a:spLocks noChangeArrowheads="1"/>
            </p:cNvSpPr>
            <p:nvPr/>
          </p:nvSpPr>
          <p:spPr bwMode="auto">
            <a:xfrm>
              <a:off x="4992" y="1248"/>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TW" altLang="en-US" sz="1400" baseline="-25000">
                <a:latin typeface="Comic Sans MS" panose="030F0702030302020204" pitchFamily="66" charset="0"/>
                <a:ea typeface="新細明體" panose="02020500000000000000" pitchFamily="18" charset="-120"/>
              </a:endParaRPr>
            </a:p>
          </p:txBody>
        </p:sp>
        <p:sp>
          <p:nvSpPr>
            <p:cNvPr id="25652" name="Rectangle 9"/>
            <p:cNvSpPr>
              <a:spLocks noChangeArrowheads="1"/>
            </p:cNvSpPr>
            <p:nvPr/>
          </p:nvSpPr>
          <p:spPr bwMode="auto">
            <a:xfrm>
              <a:off x="4992" y="14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53" name="Rectangle 10"/>
            <p:cNvSpPr>
              <a:spLocks noChangeArrowheads="1"/>
            </p:cNvSpPr>
            <p:nvPr/>
          </p:nvSpPr>
          <p:spPr bwMode="auto">
            <a:xfrm>
              <a:off x="4992" y="17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54" name="Rectangle 11"/>
            <p:cNvSpPr>
              <a:spLocks noChangeArrowheads="1"/>
            </p:cNvSpPr>
            <p:nvPr/>
          </p:nvSpPr>
          <p:spPr bwMode="auto">
            <a:xfrm>
              <a:off x="4992" y="19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55" name="Rectangle 12"/>
            <p:cNvSpPr>
              <a:spLocks noChangeArrowheads="1"/>
            </p:cNvSpPr>
            <p:nvPr/>
          </p:nvSpPr>
          <p:spPr bwMode="auto">
            <a:xfrm>
              <a:off x="4848" y="14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56" name="Rectangle 13"/>
            <p:cNvSpPr>
              <a:spLocks noChangeArrowheads="1"/>
            </p:cNvSpPr>
            <p:nvPr/>
          </p:nvSpPr>
          <p:spPr bwMode="auto">
            <a:xfrm>
              <a:off x="4848" y="17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57" name="Rectangle 14"/>
            <p:cNvSpPr>
              <a:spLocks noChangeArrowheads="1"/>
            </p:cNvSpPr>
            <p:nvPr/>
          </p:nvSpPr>
          <p:spPr bwMode="auto">
            <a:xfrm>
              <a:off x="4848" y="19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58" name="Rectangle 15"/>
            <p:cNvSpPr>
              <a:spLocks noChangeArrowheads="1"/>
            </p:cNvSpPr>
            <p:nvPr/>
          </p:nvSpPr>
          <p:spPr bwMode="auto">
            <a:xfrm>
              <a:off x="4704" y="1248"/>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TW" altLang="en-US" sz="1400" baseline="-25000">
                <a:latin typeface="Comic Sans MS" panose="030F0702030302020204" pitchFamily="66" charset="0"/>
                <a:ea typeface="新細明體" panose="02020500000000000000" pitchFamily="18" charset="-120"/>
              </a:endParaRPr>
            </a:p>
          </p:txBody>
        </p:sp>
        <p:sp>
          <p:nvSpPr>
            <p:cNvPr id="25659" name="Rectangle 16"/>
            <p:cNvSpPr>
              <a:spLocks noChangeArrowheads="1"/>
            </p:cNvSpPr>
            <p:nvPr/>
          </p:nvSpPr>
          <p:spPr bwMode="auto">
            <a:xfrm>
              <a:off x="4704" y="14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60" name="Rectangle 17"/>
            <p:cNvSpPr>
              <a:spLocks noChangeArrowheads="1"/>
            </p:cNvSpPr>
            <p:nvPr/>
          </p:nvSpPr>
          <p:spPr bwMode="auto">
            <a:xfrm>
              <a:off x="4704" y="17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61" name="Rectangle 18"/>
            <p:cNvSpPr>
              <a:spLocks noChangeArrowheads="1"/>
            </p:cNvSpPr>
            <p:nvPr/>
          </p:nvSpPr>
          <p:spPr bwMode="auto">
            <a:xfrm>
              <a:off x="4704" y="19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62" name="Rectangle 19"/>
            <p:cNvSpPr>
              <a:spLocks noChangeArrowheads="1"/>
            </p:cNvSpPr>
            <p:nvPr/>
          </p:nvSpPr>
          <p:spPr bwMode="auto">
            <a:xfrm>
              <a:off x="4560" y="14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63" name="Rectangle 20"/>
            <p:cNvSpPr>
              <a:spLocks noChangeArrowheads="1"/>
            </p:cNvSpPr>
            <p:nvPr/>
          </p:nvSpPr>
          <p:spPr bwMode="auto">
            <a:xfrm>
              <a:off x="4560" y="17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64" name="Rectangle 21"/>
            <p:cNvSpPr>
              <a:spLocks noChangeArrowheads="1"/>
            </p:cNvSpPr>
            <p:nvPr/>
          </p:nvSpPr>
          <p:spPr bwMode="auto">
            <a:xfrm>
              <a:off x="4560" y="19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65" name="Rectangle 22"/>
            <p:cNvSpPr>
              <a:spLocks noChangeArrowheads="1"/>
            </p:cNvSpPr>
            <p:nvPr/>
          </p:nvSpPr>
          <p:spPr bwMode="auto">
            <a:xfrm>
              <a:off x="4416" y="1248"/>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TW" altLang="en-US" sz="1400" baseline="-25000">
                <a:latin typeface="Comic Sans MS" panose="030F0702030302020204" pitchFamily="66" charset="0"/>
                <a:ea typeface="新細明體" panose="02020500000000000000" pitchFamily="18" charset="-120"/>
              </a:endParaRPr>
            </a:p>
          </p:txBody>
        </p:sp>
        <p:sp>
          <p:nvSpPr>
            <p:cNvPr id="25666" name="Rectangle 23"/>
            <p:cNvSpPr>
              <a:spLocks noChangeArrowheads="1"/>
            </p:cNvSpPr>
            <p:nvPr/>
          </p:nvSpPr>
          <p:spPr bwMode="auto">
            <a:xfrm>
              <a:off x="4416" y="14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67" name="Rectangle 24"/>
            <p:cNvSpPr>
              <a:spLocks noChangeArrowheads="1"/>
            </p:cNvSpPr>
            <p:nvPr/>
          </p:nvSpPr>
          <p:spPr bwMode="auto">
            <a:xfrm>
              <a:off x="4416" y="17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68" name="Rectangle 25"/>
            <p:cNvSpPr>
              <a:spLocks noChangeArrowheads="1"/>
            </p:cNvSpPr>
            <p:nvPr/>
          </p:nvSpPr>
          <p:spPr bwMode="auto">
            <a:xfrm>
              <a:off x="4416" y="19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69" name="Rectangle 26"/>
            <p:cNvSpPr>
              <a:spLocks noChangeArrowheads="1"/>
            </p:cNvSpPr>
            <p:nvPr/>
          </p:nvSpPr>
          <p:spPr bwMode="auto">
            <a:xfrm>
              <a:off x="4272" y="14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70" name="Rectangle 27"/>
            <p:cNvSpPr>
              <a:spLocks noChangeArrowheads="1"/>
            </p:cNvSpPr>
            <p:nvPr/>
          </p:nvSpPr>
          <p:spPr bwMode="auto">
            <a:xfrm>
              <a:off x="4272" y="17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71" name="Rectangle 28"/>
            <p:cNvSpPr>
              <a:spLocks noChangeArrowheads="1"/>
            </p:cNvSpPr>
            <p:nvPr/>
          </p:nvSpPr>
          <p:spPr bwMode="auto">
            <a:xfrm>
              <a:off x="4272" y="19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72" name="Rectangle 29"/>
            <p:cNvSpPr>
              <a:spLocks noChangeArrowheads="1"/>
            </p:cNvSpPr>
            <p:nvPr/>
          </p:nvSpPr>
          <p:spPr bwMode="auto">
            <a:xfrm>
              <a:off x="4128" y="1248"/>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TW" altLang="en-US" sz="1400" baseline="-25000">
                <a:latin typeface="Comic Sans MS" panose="030F0702030302020204" pitchFamily="66" charset="0"/>
                <a:ea typeface="新細明體" panose="02020500000000000000" pitchFamily="18" charset="-120"/>
              </a:endParaRPr>
            </a:p>
          </p:txBody>
        </p:sp>
        <p:sp>
          <p:nvSpPr>
            <p:cNvPr id="25673" name="Rectangle 30"/>
            <p:cNvSpPr>
              <a:spLocks noChangeArrowheads="1"/>
            </p:cNvSpPr>
            <p:nvPr/>
          </p:nvSpPr>
          <p:spPr bwMode="auto">
            <a:xfrm>
              <a:off x="4128" y="14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74" name="Rectangle 31"/>
            <p:cNvSpPr>
              <a:spLocks noChangeArrowheads="1"/>
            </p:cNvSpPr>
            <p:nvPr/>
          </p:nvSpPr>
          <p:spPr bwMode="auto">
            <a:xfrm>
              <a:off x="4128" y="17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75" name="Rectangle 32"/>
            <p:cNvSpPr>
              <a:spLocks noChangeArrowheads="1"/>
            </p:cNvSpPr>
            <p:nvPr/>
          </p:nvSpPr>
          <p:spPr bwMode="auto">
            <a:xfrm>
              <a:off x="4128" y="19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76" name="Rectangle 33"/>
            <p:cNvSpPr>
              <a:spLocks noChangeArrowheads="1"/>
            </p:cNvSpPr>
            <p:nvPr/>
          </p:nvSpPr>
          <p:spPr bwMode="auto">
            <a:xfrm>
              <a:off x="4992" y="22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77" name="Rectangle 34"/>
            <p:cNvSpPr>
              <a:spLocks noChangeArrowheads="1"/>
            </p:cNvSpPr>
            <p:nvPr/>
          </p:nvSpPr>
          <p:spPr bwMode="auto">
            <a:xfrm>
              <a:off x="4848" y="22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78" name="Rectangle 35"/>
            <p:cNvSpPr>
              <a:spLocks noChangeArrowheads="1"/>
            </p:cNvSpPr>
            <p:nvPr/>
          </p:nvSpPr>
          <p:spPr bwMode="auto">
            <a:xfrm>
              <a:off x="4704" y="22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79" name="Rectangle 36"/>
            <p:cNvSpPr>
              <a:spLocks noChangeArrowheads="1"/>
            </p:cNvSpPr>
            <p:nvPr/>
          </p:nvSpPr>
          <p:spPr bwMode="auto">
            <a:xfrm>
              <a:off x="4560" y="22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80" name="Rectangle 37"/>
            <p:cNvSpPr>
              <a:spLocks noChangeArrowheads="1"/>
            </p:cNvSpPr>
            <p:nvPr/>
          </p:nvSpPr>
          <p:spPr bwMode="auto">
            <a:xfrm>
              <a:off x="4416" y="22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81" name="Rectangle 38"/>
            <p:cNvSpPr>
              <a:spLocks noChangeArrowheads="1"/>
            </p:cNvSpPr>
            <p:nvPr/>
          </p:nvSpPr>
          <p:spPr bwMode="auto">
            <a:xfrm>
              <a:off x="4272" y="22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82" name="Rectangle 39"/>
            <p:cNvSpPr>
              <a:spLocks noChangeArrowheads="1"/>
            </p:cNvSpPr>
            <p:nvPr/>
          </p:nvSpPr>
          <p:spPr bwMode="auto">
            <a:xfrm>
              <a:off x="4128" y="22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83" name="Rectangle 40"/>
            <p:cNvSpPr>
              <a:spLocks noChangeArrowheads="1"/>
            </p:cNvSpPr>
            <p:nvPr/>
          </p:nvSpPr>
          <p:spPr bwMode="auto">
            <a:xfrm>
              <a:off x="3984" y="22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84" name="Rectangle 41"/>
            <p:cNvSpPr>
              <a:spLocks noChangeArrowheads="1"/>
            </p:cNvSpPr>
            <p:nvPr/>
          </p:nvSpPr>
          <p:spPr bwMode="auto">
            <a:xfrm>
              <a:off x="4848" y="24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85" name="Rectangle 42"/>
            <p:cNvSpPr>
              <a:spLocks noChangeArrowheads="1"/>
            </p:cNvSpPr>
            <p:nvPr/>
          </p:nvSpPr>
          <p:spPr bwMode="auto">
            <a:xfrm>
              <a:off x="4704" y="24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86" name="Rectangle 43"/>
            <p:cNvSpPr>
              <a:spLocks noChangeArrowheads="1"/>
            </p:cNvSpPr>
            <p:nvPr/>
          </p:nvSpPr>
          <p:spPr bwMode="auto">
            <a:xfrm>
              <a:off x="4560" y="24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87" name="Rectangle 44"/>
            <p:cNvSpPr>
              <a:spLocks noChangeArrowheads="1"/>
            </p:cNvSpPr>
            <p:nvPr/>
          </p:nvSpPr>
          <p:spPr bwMode="auto">
            <a:xfrm>
              <a:off x="4416" y="24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88" name="Rectangle 45"/>
            <p:cNvSpPr>
              <a:spLocks noChangeArrowheads="1"/>
            </p:cNvSpPr>
            <p:nvPr/>
          </p:nvSpPr>
          <p:spPr bwMode="auto">
            <a:xfrm>
              <a:off x="4272" y="24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89" name="Rectangle 46"/>
            <p:cNvSpPr>
              <a:spLocks noChangeArrowheads="1"/>
            </p:cNvSpPr>
            <p:nvPr/>
          </p:nvSpPr>
          <p:spPr bwMode="auto">
            <a:xfrm>
              <a:off x="4128" y="24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90" name="Rectangle 47"/>
            <p:cNvSpPr>
              <a:spLocks noChangeArrowheads="1"/>
            </p:cNvSpPr>
            <p:nvPr/>
          </p:nvSpPr>
          <p:spPr bwMode="auto">
            <a:xfrm>
              <a:off x="3984" y="24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91" name="Rectangle 48"/>
            <p:cNvSpPr>
              <a:spLocks noChangeArrowheads="1"/>
            </p:cNvSpPr>
            <p:nvPr/>
          </p:nvSpPr>
          <p:spPr bwMode="auto">
            <a:xfrm>
              <a:off x="3840" y="24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92" name="Rectangle 49"/>
            <p:cNvSpPr>
              <a:spLocks noChangeArrowheads="1"/>
            </p:cNvSpPr>
            <p:nvPr/>
          </p:nvSpPr>
          <p:spPr bwMode="auto">
            <a:xfrm>
              <a:off x="4704" y="26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93" name="Rectangle 50"/>
            <p:cNvSpPr>
              <a:spLocks noChangeArrowheads="1"/>
            </p:cNvSpPr>
            <p:nvPr/>
          </p:nvSpPr>
          <p:spPr bwMode="auto">
            <a:xfrm>
              <a:off x="4560" y="26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94" name="Rectangle 51"/>
            <p:cNvSpPr>
              <a:spLocks noChangeArrowheads="1"/>
            </p:cNvSpPr>
            <p:nvPr/>
          </p:nvSpPr>
          <p:spPr bwMode="auto">
            <a:xfrm>
              <a:off x="4416" y="26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95" name="Rectangle 52"/>
            <p:cNvSpPr>
              <a:spLocks noChangeArrowheads="1"/>
            </p:cNvSpPr>
            <p:nvPr/>
          </p:nvSpPr>
          <p:spPr bwMode="auto">
            <a:xfrm>
              <a:off x="4272" y="26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96" name="Rectangle 53"/>
            <p:cNvSpPr>
              <a:spLocks noChangeArrowheads="1"/>
            </p:cNvSpPr>
            <p:nvPr/>
          </p:nvSpPr>
          <p:spPr bwMode="auto">
            <a:xfrm>
              <a:off x="4128" y="26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97" name="Rectangle 54"/>
            <p:cNvSpPr>
              <a:spLocks noChangeArrowheads="1"/>
            </p:cNvSpPr>
            <p:nvPr/>
          </p:nvSpPr>
          <p:spPr bwMode="auto">
            <a:xfrm>
              <a:off x="3984" y="26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98" name="Rectangle 55"/>
            <p:cNvSpPr>
              <a:spLocks noChangeArrowheads="1"/>
            </p:cNvSpPr>
            <p:nvPr/>
          </p:nvSpPr>
          <p:spPr bwMode="auto">
            <a:xfrm>
              <a:off x="3840" y="26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99" name="Rectangle 56"/>
            <p:cNvSpPr>
              <a:spLocks noChangeArrowheads="1"/>
            </p:cNvSpPr>
            <p:nvPr/>
          </p:nvSpPr>
          <p:spPr bwMode="auto">
            <a:xfrm>
              <a:off x="3696" y="26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00" name="Rectangle 57"/>
            <p:cNvSpPr>
              <a:spLocks noChangeArrowheads="1"/>
            </p:cNvSpPr>
            <p:nvPr/>
          </p:nvSpPr>
          <p:spPr bwMode="auto">
            <a:xfrm>
              <a:off x="4560" y="29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01" name="Rectangle 58"/>
            <p:cNvSpPr>
              <a:spLocks noChangeArrowheads="1"/>
            </p:cNvSpPr>
            <p:nvPr/>
          </p:nvSpPr>
          <p:spPr bwMode="auto">
            <a:xfrm>
              <a:off x="4416" y="29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02" name="Rectangle 59"/>
            <p:cNvSpPr>
              <a:spLocks noChangeArrowheads="1"/>
            </p:cNvSpPr>
            <p:nvPr/>
          </p:nvSpPr>
          <p:spPr bwMode="auto">
            <a:xfrm>
              <a:off x="4272" y="29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03" name="Rectangle 60"/>
            <p:cNvSpPr>
              <a:spLocks noChangeArrowheads="1"/>
            </p:cNvSpPr>
            <p:nvPr/>
          </p:nvSpPr>
          <p:spPr bwMode="auto">
            <a:xfrm>
              <a:off x="4128" y="29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04" name="Rectangle 61"/>
            <p:cNvSpPr>
              <a:spLocks noChangeArrowheads="1"/>
            </p:cNvSpPr>
            <p:nvPr/>
          </p:nvSpPr>
          <p:spPr bwMode="auto">
            <a:xfrm>
              <a:off x="3984" y="29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05" name="Rectangle 62"/>
            <p:cNvSpPr>
              <a:spLocks noChangeArrowheads="1"/>
            </p:cNvSpPr>
            <p:nvPr/>
          </p:nvSpPr>
          <p:spPr bwMode="auto">
            <a:xfrm>
              <a:off x="3840" y="29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06" name="Rectangle 63"/>
            <p:cNvSpPr>
              <a:spLocks noChangeArrowheads="1"/>
            </p:cNvSpPr>
            <p:nvPr/>
          </p:nvSpPr>
          <p:spPr bwMode="auto">
            <a:xfrm>
              <a:off x="3696" y="29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07" name="Rectangle 64"/>
            <p:cNvSpPr>
              <a:spLocks noChangeArrowheads="1"/>
            </p:cNvSpPr>
            <p:nvPr/>
          </p:nvSpPr>
          <p:spPr bwMode="auto">
            <a:xfrm>
              <a:off x="3552" y="29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08" name="Rectangle 65"/>
            <p:cNvSpPr>
              <a:spLocks noChangeArrowheads="1"/>
            </p:cNvSpPr>
            <p:nvPr/>
          </p:nvSpPr>
          <p:spPr bwMode="auto">
            <a:xfrm>
              <a:off x="4416" y="31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09" name="Rectangle 66"/>
            <p:cNvSpPr>
              <a:spLocks noChangeArrowheads="1"/>
            </p:cNvSpPr>
            <p:nvPr/>
          </p:nvSpPr>
          <p:spPr bwMode="auto">
            <a:xfrm>
              <a:off x="4272" y="31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10" name="Rectangle 67"/>
            <p:cNvSpPr>
              <a:spLocks noChangeArrowheads="1"/>
            </p:cNvSpPr>
            <p:nvPr/>
          </p:nvSpPr>
          <p:spPr bwMode="auto">
            <a:xfrm>
              <a:off x="4128" y="31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11" name="Rectangle 68"/>
            <p:cNvSpPr>
              <a:spLocks noChangeArrowheads="1"/>
            </p:cNvSpPr>
            <p:nvPr/>
          </p:nvSpPr>
          <p:spPr bwMode="auto">
            <a:xfrm>
              <a:off x="3984" y="31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12" name="Rectangle 69"/>
            <p:cNvSpPr>
              <a:spLocks noChangeArrowheads="1"/>
            </p:cNvSpPr>
            <p:nvPr/>
          </p:nvSpPr>
          <p:spPr bwMode="auto">
            <a:xfrm>
              <a:off x="3840" y="31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13" name="Rectangle 70"/>
            <p:cNvSpPr>
              <a:spLocks noChangeArrowheads="1"/>
            </p:cNvSpPr>
            <p:nvPr/>
          </p:nvSpPr>
          <p:spPr bwMode="auto">
            <a:xfrm>
              <a:off x="3696" y="31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14" name="Rectangle 71"/>
            <p:cNvSpPr>
              <a:spLocks noChangeArrowheads="1"/>
            </p:cNvSpPr>
            <p:nvPr/>
          </p:nvSpPr>
          <p:spPr bwMode="auto">
            <a:xfrm>
              <a:off x="3552" y="31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15" name="Rectangle 72"/>
            <p:cNvSpPr>
              <a:spLocks noChangeArrowheads="1"/>
            </p:cNvSpPr>
            <p:nvPr/>
          </p:nvSpPr>
          <p:spPr bwMode="auto">
            <a:xfrm>
              <a:off x="3408" y="31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16" name="Rectangle 73"/>
            <p:cNvSpPr>
              <a:spLocks noChangeArrowheads="1"/>
            </p:cNvSpPr>
            <p:nvPr/>
          </p:nvSpPr>
          <p:spPr bwMode="auto">
            <a:xfrm>
              <a:off x="4272" y="34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17" name="Rectangle 74"/>
            <p:cNvSpPr>
              <a:spLocks noChangeArrowheads="1"/>
            </p:cNvSpPr>
            <p:nvPr/>
          </p:nvSpPr>
          <p:spPr bwMode="auto">
            <a:xfrm>
              <a:off x="4128" y="34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18" name="Rectangle 75"/>
            <p:cNvSpPr>
              <a:spLocks noChangeArrowheads="1"/>
            </p:cNvSpPr>
            <p:nvPr/>
          </p:nvSpPr>
          <p:spPr bwMode="auto">
            <a:xfrm>
              <a:off x="3984" y="34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19" name="Rectangle 76"/>
            <p:cNvSpPr>
              <a:spLocks noChangeArrowheads="1"/>
            </p:cNvSpPr>
            <p:nvPr/>
          </p:nvSpPr>
          <p:spPr bwMode="auto">
            <a:xfrm>
              <a:off x="3840" y="34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20" name="Rectangle 77"/>
            <p:cNvSpPr>
              <a:spLocks noChangeArrowheads="1"/>
            </p:cNvSpPr>
            <p:nvPr/>
          </p:nvSpPr>
          <p:spPr bwMode="auto">
            <a:xfrm>
              <a:off x="3696" y="34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21" name="Rectangle 78"/>
            <p:cNvSpPr>
              <a:spLocks noChangeArrowheads="1"/>
            </p:cNvSpPr>
            <p:nvPr/>
          </p:nvSpPr>
          <p:spPr bwMode="auto">
            <a:xfrm>
              <a:off x="3552" y="34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22" name="Rectangle 79"/>
            <p:cNvSpPr>
              <a:spLocks noChangeArrowheads="1"/>
            </p:cNvSpPr>
            <p:nvPr/>
          </p:nvSpPr>
          <p:spPr bwMode="auto">
            <a:xfrm>
              <a:off x="3408" y="34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23" name="Rectangle 80"/>
            <p:cNvSpPr>
              <a:spLocks noChangeArrowheads="1"/>
            </p:cNvSpPr>
            <p:nvPr/>
          </p:nvSpPr>
          <p:spPr bwMode="auto">
            <a:xfrm>
              <a:off x="3264" y="34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24" name="Rectangle 81"/>
            <p:cNvSpPr>
              <a:spLocks noChangeArrowheads="1"/>
            </p:cNvSpPr>
            <p:nvPr/>
          </p:nvSpPr>
          <p:spPr bwMode="auto">
            <a:xfrm>
              <a:off x="4128" y="36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25" name="Rectangle 82"/>
            <p:cNvSpPr>
              <a:spLocks noChangeArrowheads="1"/>
            </p:cNvSpPr>
            <p:nvPr/>
          </p:nvSpPr>
          <p:spPr bwMode="auto">
            <a:xfrm>
              <a:off x="3984" y="36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26" name="Rectangle 83"/>
            <p:cNvSpPr>
              <a:spLocks noChangeArrowheads="1"/>
            </p:cNvSpPr>
            <p:nvPr/>
          </p:nvSpPr>
          <p:spPr bwMode="auto">
            <a:xfrm>
              <a:off x="3840" y="36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27" name="Rectangle 84"/>
            <p:cNvSpPr>
              <a:spLocks noChangeArrowheads="1"/>
            </p:cNvSpPr>
            <p:nvPr/>
          </p:nvSpPr>
          <p:spPr bwMode="auto">
            <a:xfrm>
              <a:off x="3696" y="36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28" name="Rectangle 85"/>
            <p:cNvSpPr>
              <a:spLocks noChangeArrowheads="1"/>
            </p:cNvSpPr>
            <p:nvPr/>
          </p:nvSpPr>
          <p:spPr bwMode="auto">
            <a:xfrm>
              <a:off x="3552" y="36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29" name="Rectangle 86"/>
            <p:cNvSpPr>
              <a:spLocks noChangeArrowheads="1"/>
            </p:cNvSpPr>
            <p:nvPr/>
          </p:nvSpPr>
          <p:spPr bwMode="auto">
            <a:xfrm>
              <a:off x="3408" y="36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30" name="Rectangle 87"/>
            <p:cNvSpPr>
              <a:spLocks noChangeArrowheads="1"/>
            </p:cNvSpPr>
            <p:nvPr/>
          </p:nvSpPr>
          <p:spPr bwMode="auto">
            <a:xfrm>
              <a:off x="3264" y="36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31" name="Rectangle 88"/>
            <p:cNvSpPr>
              <a:spLocks noChangeArrowheads="1"/>
            </p:cNvSpPr>
            <p:nvPr/>
          </p:nvSpPr>
          <p:spPr bwMode="auto">
            <a:xfrm>
              <a:off x="3120" y="36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32" name="Rectangle 89"/>
            <p:cNvSpPr>
              <a:spLocks noChangeArrowheads="1"/>
            </p:cNvSpPr>
            <p:nvPr/>
          </p:nvSpPr>
          <p:spPr bwMode="auto">
            <a:xfrm>
              <a:off x="5136"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33" name="Rectangle 90"/>
            <p:cNvSpPr>
              <a:spLocks noChangeArrowheads="1"/>
            </p:cNvSpPr>
            <p:nvPr/>
          </p:nvSpPr>
          <p:spPr bwMode="auto">
            <a:xfrm>
              <a:off x="4992"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34" name="Rectangle 91"/>
            <p:cNvSpPr>
              <a:spLocks noChangeArrowheads="1"/>
            </p:cNvSpPr>
            <p:nvPr/>
          </p:nvSpPr>
          <p:spPr bwMode="auto">
            <a:xfrm>
              <a:off x="4848"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35" name="Rectangle 92"/>
            <p:cNvSpPr>
              <a:spLocks noChangeArrowheads="1"/>
            </p:cNvSpPr>
            <p:nvPr/>
          </p:nvSpPr>
          <p:spPr bwMode="auto">
            <a:xfrm>
              <a:off x="4704"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36" name="Rectangle 93"/>
            <p:cNvSpPr>
              <a:spLocks noChangeArrowheads="1"/>
            </p:cNvSpPr>
            <p:nvPr/>
          </p:nvSpPr>
          <p:spPr bwMode="auto">
            <a:xfrm>
              <a:off x="4560"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37" name="Rectangle 94"/>
            <p:cNvSpPr>
              <a:spLocks noChangeArrowheads="1"/>
            </p:cNvSpPr>
            <p:nvPr/>
          </p:nvSpPr>
          <p:spPr bwMode="auto">
            <a:xfrm>
              <a:off x="4416"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38" name="Rectangle 95"/>
            <p:cNvSpPr>
              <a:spLocks noChangeArrowheads="1"/>
            </p:cNvSpPr>
            <p:nvPr/>
          </p:nvSpPr>
          <p:spPr bwMode="auto">
            <a:xfrm>
              <a:off x="4272"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39" name="Rectangle 96"/>
            <p:cNvSpPr>
              <a:spLocks noChangeArrowheads="1"/>
            </p:cNvSpPr>
            <p:nvPr/>
          </p:nvSpPr>
          <p:spPr bwMode="auto">
            <a:xfrm>
              <a:off x="4128"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40" name="Line 97"/>
            <p:cNvSpPr>
              <a:spLocks noChangeShapeType="1"/>
            </p:cNvSpPr>
            <p:nvPr/>
          </p:nvSpPr>
          <p:spPr bwMode="auto">
            <a:xfrm flipH="1" flipV="1">
              <a:off x="4128" y="3888"/>
              <a:ext cx="1152"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741" name="Rectangle 98"/>
            <p:cNvSpPr>
              <a:spLocks noChangeArrowheads="1"/>
            </p:cNvSpPr>
            <p:nvPr/>
          </p:nvSpPr>
          <p:spPr bwMode="auto">
            <a:xfrm>
              <a:off x="3984"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42" name="Rectangle 99"/>
            <p:cNvSpPr>
              <a:spLocks noChangeArrowheads="1"/>
            </p:cNvSpPr>
            <p:nvPr/>
          </p:nvSpPr>
          <p:spPr bwMode="auto">
            <a:xfrm>
              <a:off x="3840"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43" name="Rectangle 100"/>
            <p:cNvSpPr>
              <a:spLocks noChangeArrowheads="1"/>
            </p:cNvSpPr>
            <p:nvPr/>
          </p:nvSpPr>
          <p:spPr bwMode="auto">
            <a:xfrm>
              <a:off x="3696"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44" name="Rectangle 101"/>
            <p:cNvSpPr>
              <a:spLocks noChangeArrowheads="1"/>
            </p:cNvSpPr>
            <p:nvPr/>
          </p:nvSpPr>
          <p:spPr bwMode="auto">
            <a:xfrm>
              <a:off x="3552"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45" name="Rectangle 102"/>
            <p:cNvSpPr>
              <a:spLocks noChangeArrowheads="1"/>
            </p:cNvSpPr>
            <p:nvPr/>
          </p:nvSpPr>
          <p:spPr bwMode="auto">
            <a:xfrm>
              <a:off x="3408"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46" name="Rectangle 103"/>
            <p:cNvSpPr>
              <a:spLocks noChangeArrowheads="1"/>
            </p:cNvSpPr>
            <p:nvPr/>
          </p:nvSpPr>
          <p:spPr bwMode="auto">
            <a:xfrm>
              <a:off x="3264"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47" name="Rectangle 104"/>
            <p:cNvSpPr>
              <a:spLocks noChangeArrowheads="1"/>
            </p:cNvSpPr>
            <p:nvPr/>
          </p:nvSpPr>
          <p:spPr bwMode="auto">
            <a:xfrm>
              <a:off x="3120"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48" name="Rectangle 105"/>
            <p:cNvSpPr>
              <a:spLocks noChangeArrowheads="1"/>
            </p:cNvSpPr>
            <p:nvPr/>
          </p:nvSpPr>
          <p:spPr bwMode="auto">
            <a:xfrm>
              <a:off x="2976"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49" name="Rectangle 106"/>
            <p:cNvSpPr>
              <a:spLocks noChangeArrowheads="1"/>
            </p:cNvSpPr>
            <p:nvPr/>
          </p:nvSpPr>
          <p:spPr bwMode="auto">
            <a:xfrm>
              <a:off x="3984" y="19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50" name="Rectangle 107"/>
            <p:cNvSpPr>
              <a:spLocks noChangeArrowheads="1"/>
            </p:cNvSpPr>
            <p:nvPr/>
          </p:nvSpPr>
          <p:spPr bwMode="auto">
            <a:xfrm>
              <a:off x="3840" y="22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51" name="Rectangle 108"/>
            <p:cNvSpPr>
              <a:spLocks noChangeArrowheads="1"/>
            </p:cNvSpPr>
            <p:nvPr/>
          </p:nvSpPr>
          <p:spPr bwMode="auto">
            <a:xfrm>
              <a:off x="3696" y="24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52" name="Rectangle 109"/>
            <p:cNvSpPr>
              <a:spLocks noChangeArrowheads="1"/>
            </p:cNvSpPr>
            <p:nvPr/>
          </p:nvSpPr>
          <p:spPr bwMode="auto">
            <a:xfrm>
              <a:off x="3552" y="26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53" name="Rectangle 110"/>
            <p:cNvSpPr>
              <a:spLocks noChangeArrowheads="1"/>
            </p:cNvSpPr>
            <p:nvPr/>
          </p:nvSpPr>
          <p:spPr bwMode="auto">
            <a:xfrm>
              <a:off x="3408" y="29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54" name="Rectangle 111"/>
            <p:cNvSpPr>
              <a:spLocks noChangeArrowheads="1"/>
            </p:cNvSpPr>
            <p:nvPr/>
          </p:nvSpPr>
          <p:spPr bwMode="auto">
            <a:xfrm>
              <a:off x="3264" y="316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55" name="Rectangle 112"/>
            <p:cNvSpPr>
              <a:spLocks noChangeArrowheads="1"/>
            </p:cNvSpPr>
            <p:nvPr/>
          </p:nvSpPr>
          <p:spPr bwMode="auto">
            <a:xfrm>
              <a:off x="3120" y="340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756" name="Rectangle 113"/>
            <p:cNvSpPr>
              <a:spLocks noChangeArrowheads="1"/>
            </p:cNvSpPr>
            <p:nvPr/>
          </p:nvSpPr>
          <p:spPr bwMode="auto">
            <a:xfrm>
              <a:off x="2976" y="364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57" name="Rectangle 114"/>
            <p:cNvSpPr>
              <a:spLocks noChangeArrowheads="1"/>
            </p:cNvSpPr>
            <p:nvPr/>
          </p:nvSpPr>
          <p:spPr bwMode="auto">
            <a:xfrm>
              <a:off x="2832" y="38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758" name="Line 115"/>
            <p:cNvSpPr>
              <a:spLocks noChangeShapeType="1"/>
            </p:cNvSpPr>
            <p:nvPr/>
          </p:nvSpPr>
          <p:spPr bwMode="auto">
            <a:xfrm flipH="1" flipV="1">
              <a:off x="2832" y="3888"/>
              <a:ext cx="129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759" name="Rectangle 116"/>
            <p:cNvSpPr>
              <a:spLocks noChangeArrowheads="1"/>
            </p:cNvSpPr>
            <p:nvPr/>
          </p:nvSpPr>
          <p:spPr bwMode="auto">
            <a:xfrm>
              <a:off x="3984" y="148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TW" altLang="en-US" sz="1400" baseline="-25000">
                <a:latin typeface="Comic Sans MS" panose="030F0702030302020204" pitchFamily="66" charset="0"/>
                <a:ea typeface="新細明體" panose="02020500000000000000" pitchFamily="18" charset="-120"/>
              </a:endParaRPr>
            </a:p>
          </p:txBody>
        </p:sp>
        <p:sp>
          <p:nvSpPr>
            <p:cNvPr id="25760" name="Rectangle 117"/>
            <p:cNvSpPr>
              <a:spLocks noChangeArrowheads="1"/>
            </p:cNvSpPr>
            <p:nvPr/>
          </p:nvSpPr>
          <p:spPr bwMode="auto">
            <a:xfrm>
              <a:off x="3984" y="1728"/>
              <a:ext cx="144"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TW" altLang="en-US" sz="1400">
                  <a:latin typeface="Comic Sans MS" panose="030F0702030302020204" pitchFamily="66" charset="0"/>
                  <a:ea typeface="新細明體" panose="02020500000000000000" pitchFamily="18" charset="-120"/>
                </a:rPr>
                <a:t>*</a:t>
              </a:r>
              <a:endParaRPr kumimoji="1" lang="zh-TW" altLang="en-US" sz="1400" baseline="-25000">
                <a:latin typeface="Comic Sans MS" panose="030F0702030302020204" pitchFamily="66" charset="0"/>
                <a:ea typeface="新細明體" panose="02020500000000000000" pitchFamily="18" charset="-120"/>
              </a:endParaRPr>
            </a:p>
          </p:txBody>
        </p:sp>
        <p:sp>
          <p:nvSpPr>
            <p:cNvPr id="25761" name="Line 118"/>
            <p:cNvSpPr>
              <a:spLocks noChangeShapeType="1"/>
            </p:cNvSpPr>
            <p:nvPr/>
          </p:nvSpPr>
          <p:spPr bwMode="auto">
            <a:xfrm flipH="1" flipV="1">
              <a:off x="3984" y="1968"/>
              <a:ext cx="129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grpSp>
      <p:grpSp>
        <p:nvGrpSpPr>
          <p:cNvPr id="3" name="Group 119"/>
          <p:cNvGrpSpPr>
            <a:grpSpLocks/>
          </p:cNvGrpSpPr>
          <p:nvPr/>
        </p:nvGrpSpPr>
        <p:grpSpPr bwMode="auto">
          <a:xfrm>
            <a:off x="2057400" y="4724400"/>
            <a:ext cx="3810000" cy="1411288"/>
            <a:chOff x="432" y="2304"/>
            <a:chExt cx="2592" cy="960"/>
          </a:xfrm>
        </p:grpSpPr>
        <p:sp>
          <p:nvSpPr>
            <p:cNvPr id="25608" name="Rectangle 120"/>
            <p:cNvSpPr>
              <a:spLocks noChangeArrowheads="1"/>
            </p:cNvSpPr>
            <p:nvPr/>
          </p:nvSpPr>
          <p:spPr bwMode="auto">
            <a:xfrm>
              <a:off x="432" y="302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urier New" panose="02070309020205020404" pitchFamily="49" charset="0"/>
                <a:ea typeface="新細明體" panose="02020500000000000000" pitchFamily="18" charset="-120"/>
              </a:endParaRPr>
            </a:p>
          </p:txBody>
        </p:sp>
        <p:sp>
          <p:nvSpPr>
            <p:cNvPr id="25609" name="Rectangle 121"/>
            <p:cNvSpPr>
              <a:spLocks noChangeArrowheads="1"/>
            </p:cNvSpPr>
            <p:nvPr/>
          </p:nvSpPr>
          <p:spPr bwMode="auto">
            <a:xfrm>
              <a:off x="1296" y="254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10" name="Rectangle 122"/>
            <p:cNvSpPr>
              <a:spLocks noChangeArrowheads="1"/>
            </p:cNvSpPr>
            <p:nvPr/>
          </p:nvSpPr>
          <p:spPr bwMode="auto">
            <a:xfrm>
              <a:off x="1008" y="254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11" name="Rectangle 123"/>
            <p:cNvSpPr>
              <a:spLocks noChangeArrowheads="1"/>
            </p:cNvSpPr>
            <p:nvPr/>
          </p:nvSpPr>
          <p:spPr bwMode="auto">
            <a:xfrm>
              <a:off x="720" y="254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urier New" panose="02070309020205020404" pitchFamily="49" charset="0"/>
                <a:ea typeface="新細明體" panose="02020500000000000000" pitchFamily="18" charset="-120"/>
              </a:endParaRPr>
            </a:p>
          </p:txBody>
        </p:sp>
        <p:sp>
          <p:nvSpPr>
            <p:cNvPr id="25612" name="Rectangle 124"/>
            <p:cNvSpPr>
              <a:spLocks noChangeArrowheads="1"/>
            </p:cNvSpPr>
            <p:nvPr/>
          </p:nvSpPr>
          <p:spPr bwMode="auto">
            <a:xfrm>
              <a:off x="1584" y="254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13" name="Rectangle 125"/>
            <p:cNvSpPr>
              <a:spLocks noChangeArrowheads="1"/>
            </p:cNvSpPr>
            <p:nvPr/>
          </p:nvSpPr>
          <p:spPr bwMode="auto">
            <a:xfrm>
              <a:off x="1296" y="278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14" name="Rectangle 126"/>
            <p:cNvSpPr>
              <a:spLocks noChangeArrowheads="1"/>
            </p:cNvSpPr>
            <p:nvPr/>
          </p:nvSpPr>
          <p:spPr bwMode="auto">
            <a:xfrm>
              <a:off x="1008" y="278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15" name="Rectangle 127"/>
            <p:cNvSpPr>
              <a:spLocks noChangeArrowheads="1"/>
            </p:cNvSpPr>
            <p:nvPr/>
          </p:nvSpPr>
          <p:spPr bwMode="auto">
            <a:xfrm>
              <a:off x="720" y="278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urier New" panose="02070309020205020404" pitchFamily="49" charset="0"/>
                <a:ea typeface="新細明體" panose="02020500000000000000" pitchFamily="18" charset="-120"/>
              </a:endParaRPr>
            </a:p>
          </p:txBody>
        </p:sp>
        <p:sp>
          <p:nvSpPr>
            <p:cNvPr id="25616" name="Rectangle 128"/>
            <p:cNvSpPr>
              <a:spLocks noChangeArrowheads="1"/>
            </p:cNvSpPr>
            <p:nvPr/>
          </p:nvSpPr>
          <p:spPr bwMode="auto">
            <a:xfrm>
              <a:off x="1584" y="278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17" name="Rectangle 129"/>
            <p:cNvSpPr>
              <a:spLocks noChangeArrowheads="1"/>
            </p:cNvSpPr>
            <p:nvPr/>
          </p:nvSpPr>
          <p:spPr bwMode="auto">
            <a:xfrm>
              <a:off x="432" y="278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a:t>
              </a:r>
              <a:endParaRPr kumimoji="1" lang="en-US" altLang="zh-TW" sz="1400" baseline="-25000">
                <a:latin typeface="Courier New" panose="02070309020205020404" pitchFamily="49" charset="0"/>
                <a:ea typeface="新細明體" panose="02020500000000000000" pitchFamily="18" charset="-120"/>
              </a:endParaRPr>
            </a:p>
          </p:txBody>
        </p:sp>
        <p:sp>
          <p:nvSpPr>
            <p:cNvPr id="25618" name="Rectangle 130"/>
            <p:cNvSpPr>
              <a:spLocks noChangeArrowheads="1"/>
            </p:cNvSpPr>
            <p:nvPr/>
          </p:nvSpPr>
          <p:spPr bwMode="auto">
            <a:xfrm>
              <a:off x="1296" y="302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19" name="Rectangle 131"/>
            <p:cNvSpPr>
              <a:spLocks noChangeArrowheads="1"/>
            </p:cNvSpPr>
            <p:nvPr/>
          </p:nvSpPr>
          <p:spPr bwMode="auto">
            <a:xfrm>
              <a:off x="1008" y="302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20" name="Rectangle 132"/>
            <p:cNvSpPr>
              <a:spLocks noChangeArrowheads="1"/>
            </p:cNvSpPr>
            <p:nvPr/>
          </p:nvSpPr>
          <p:spPr bwMode="auto">
            <a:xfrm>
              <a:off x="720" y="302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urier New" panose="02070309020205020404" pitchFamily="49" charset="0"/>
                <a:ea typeface="新細明體" panose="02020500000000000000" pitchFamily="18" charset="-120"/>
              </a:endParaRPr>
            </a:p>
          </p:txBody>
        </p:sp>
        <p:sp>
          <p:nvSpPr>
            <p:cNvPr id="25621" name="Rectangle 133"/>
            <p:cNvSpPr>
              <a:spLocks noChangeArrowheads="1"/>
            </p:cNvSpPr>
            <p:nvPr/>
          </p:nvSpPr>
          <p:spPr bwMode="auto">
            <a:xfrm>
              <a:off x="1584" y="302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22" name="Line 134"/>
            <p:cNvSpPr>
              <a:spLocks noChangeShapeType="1"/>
            </p:cNvSpPr>
            <p:nvPr/>
          </p:nvSpPr>
          <p:spPr bwMode="auto">
            <a:xfrm flipH="1" flipV="1">
              <a:off x="432" y="3024"/>
              <a:ext cx="144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23" name="Rectangle 135"/>
            <p:cNvSpPr>
              <a:spLocks noChangeArrowheads="1"/>
            </p:cNvSpPr>
            <p:nvPr/>
          </p:nvSpPr>
          <p:spPr bwMode="auto">
            <a:xfrm>
              <a:off x="432" y="254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TW" altLang="en-US" sz="1400" baseline="-25000">
                <a:latin typeface="Courier New" panose="02070309020205020404" pitchFamily="49" charset="0"/>
                <a:ea typeface="新細明體" panose="02020500000000000000" pitchFamily="18" charset="-120"/>
              </a:endParaRPr>
            </a:p>
          </p:txBody>
        </p:sp>
        <p:sp>
          <p:nvSpPr>
            <p:cNvPr id="25624" name="Rectangle 136"/>
            <p:cNvSpPr>
              <a:spLocks noChangeArrowheads="1"/>
            </p:cNvSpPr>
            <p:nvPr/>
          </p:nvSpPr>
          <p:spPr bwMode="auto">
            <a:xfrm>
              <a:off x="1296" y="230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25" name="Rectangle 137"/>
            <p:cNvSpPr>
              <a:spLocks noChangeArrowheads="1"/>
            </p:cNvSpPr>
            <p:nvPr/>
          </p:nvSpPr>
          <p:spPr bwMode="auto">
            <a:xfrm>
              <a:off x="1008" y="230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26" name="Rectangle 138"/>
            <p:cNvSpPr>
              <a:spLocks noChangeArrowheads="1"/>
            </p:cNvSpPr>
            <p:nvPr/>
          </p:nvSpPr>
          <p:spPr bwMode="auto">
            <a:xfrm>
              <a:off x="720" y="230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urier New" panose="02070309020205020404" pitchFamily="49" charset="0"/>
                <a:ea typeface="新細明體" panose="02020500000000000000" pitchFamily="18" charset="-120"/>
              </a:endParaRPr>
            </a:p>
          </p:txBody>
        </p:sp>
        <p:sp>
          <p:nvSpPr>
            <p:cNvPr id="25627" name="Rectangle 139"/>
            <p:cNvSpPr>
              <a:spLocks noChangeArrowheads="1"/>
            </p:cNvSpPr>
            <p:nvPr/>
          </p:nvSpPr>
          <p:spPr bwMode="auto">
            <a:xfrm>
              <a:off x="1584" y="230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TW" altLang="en-US" sz="1400" baseline="-25000">
                <a:latin typeface="Comic Sans MS" panose="030F0702030302020204" pitchFamily="66" charset="0"/>
                <a:ea typeface="新細明體" panose="02020500000000000000" pitchFamily="18" charset="-120"/>
              </a:endParaRPr>
            </a:p>
          </p:txBody>
        </p:sp>
        <p:sp>
          <p:nvSpPr>
            <p:cNvPr id="25628" name="Rectangle 140"/>
            <p:cNvSpPr>
              <a:spLocks noChangeArrowheads="1"/>
            </p:cNvSpPr>
            <p:nvPr/>
          </p:nvSpPr>
          <p:spPr bwMode="auto">
            <a:xfrm>
              <a:off x="432" y="230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TW" altLang="en-US" sz="1400" baseline="-25000">
                <a:latin typeface="Courier New" panose="02070309020205020404" pitchFamily="49" charset="0"/>
                <a:ea typeface="新細明體" panose="02020500000000000000" pitchFamily="18" charset="-120"/>
              </a:endParaRPr>
            </a:p>
          </p:txBody>
        </p:sp>
        <p:sp>
          <p:nvSpPr>
            <p:cNvPr id="25629" name="Rectangle 141"/>
            <p:cNvSpPr>
              <a:spLocks noChangeArrowheads="1"/>
            </p:cNvSpPr>
            <p:nvPr/>
          </p:nvSpPr>
          <p:spPr bwMode="auto">
            <a:xfrm>
              <a:off x="2448" y="254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30" name="Rectangle 142"/>
            <p:cNvSpPr>
              <a:spLocks noChangeArrowheads="1"/>
            </p:cNvSpPr>
            <p:nvPr/>
          </p:nvSpPr>
          <p:spPr bwMode="auto">
            <a:xfrm>
              <a:off x="2160" y="254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31" name="Rectangle 143"/>
            <p:cNvSpPr>
              <a:spLocks noChangeArrowheads="1"/>
            </p:cNvSpPr>
            <p:nvPr/>
          </p:nvSpPr>
          <p:spPr bwMode="auto">
            <a:xfrm>
              <a:off x="1872" y="254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urier New" panose="02070309020205020404" pitchFamily="49" charset="0"/>
                <a:ea typeface="新細明體" panose="02020500000000000000" pitchFamily="18" charset="-120"/>
              </a:endParaRPr>
            </a:p>
          </p:txBody>
        </p:sp>
        <p:sp>
          <p:nvSpPr>
            <p:cNvPr id="25632" name="Rectangle 144"/>
            <p:cNvSpPr>
              <a:spLocks noChangeArrowheads="1"/>
            </p:cNvSpPr>
            <p:nvPr/>
          </p:nvSpPr>
          <p:spPr bwMode="auto">
            <a:xfrm>
              <a:off x="2736" y="254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33" name="Rectangle 145"/>
            <p:cNvSpPr>
              <a:spLocks noChangeArrowheads="1"/>
            </p:cNvSpPr>
            <p:nvPr/>
          </p:nvSpPr>
          <p:spPr bwMode="auto">
            <a:xfrm>
              <a:off x="2448" y="278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34" name="Rectangle 146"/>
            <p:cNvSpPr>
              <a:spLocks noChangeArrowheads="1"/>
            </p:cNvSpPr>
            <p:nvPr/>
          </p:nvSpPr>
          <p:spPr bwMode="auto">
            <a:xfrm>
              <a:off x="2160" y="278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35" name="Rectangle 147"/>
            <p:cNvSpPr>
              <a:spLocks noChangeArrowheads="1"/>
            </p:cNvSpPr>
            <p:nvPr/>
          </p:nvSpPr>
          <p:spPr bwMode="auto">
            <a:xfrm>
              <a:off x="1872" y="278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urier New" panose="02070309020205020404" pitchFamily="49" charset="0"/>
                <a:ea typeface="新細明體" panose="02020500000000000000" pitchFamily="18" charset="-120"/>
              </a:endParaRPr>
            </a:p>
          </p:txBody>
        </p:sp>
        <p:sp>
          <p:nvSpPr>
            <p:cNvPr id="25636" name="Rectangle 148"/>
            <p:cNvSpPr>
              <a:spLocks noChangeArrowheads="1"/>
            </p:cNvSpPr>
            <p:nvPr/>
          </p:nvSpPr>
          <p:spPr bwMode="auto">
            <a:xfrm>
              <a:off x="2736" y="278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37" name="Rectangle 149"/>
            <p:cNvSpPr>
              <a:spLocks noChangeArrowheads="1"/>
            </p:cNvSpPr>
            <p:nvPr/>
          </p:nvSpPr>
          <p:spPr bwMode="auto">
            <a:xfrm>
              <a:off x="2448" y="302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38" name="Rectangle 150"/>
            <p:cNvSpPr>
              <a:spLocks noChangeArrowheads="1"/>
            </p:cNvSpPr>
            <p:nvPr/>
          </p:nvSpPr>
          <p:spPr bwMode="auto">
            <a:xfrm>
              <a:off x="2160" y="302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39" name="Rectangle 151"/>
            <p:cNvSpPr>
              <a:spLocks noChangeArrowheads="1"/>
            </p:cNvSpPr>
            <p:nvPr/>
          </p:nvSpPr>
          <p:spPr bwMode="auto">
            <a:xfrm>
              <a:off x="1872" y="302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urier New" panose="02070309020205020404" pitchFamily="49" charset="0"/>
                <a:ea typeface="新細明體" panose="02020500000000000000" pitchFamily="18" charset="-120"/>
              </a:endParaRPr>
            </a:p>
          </p:txBody>
        </p:sp>
        <p:sp>
          <p:nvSpPr>
            <p:cNvPr id="25640" name="Rectangle 152"/>
            <p:cNvSpPr>
              <a:spLocks noChangeArrowheads="1"/>
            </p:cNvSpPr>
            <p:nvPr/>
          </p:nvSpPr>
          <p:spPr bwMode="auto">
            <a:xfrm>
              <a:off x="2736" y="302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41" name="Line 153"/>
            <p:cNvSpPr>
              <a:spLocks noChangeShapeType="1"/>
            </p:cNvSpPr>
            <p:nvPr/>
          </p:nvSpPr>
          <p:spPr bwMode="auto">
            <a:xfrm flipH="1" flipV="1">
              <a:off x="1872" y="3024"/>
              <a:ext cx="1152"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42" name="Rectangle 154"/>
            <p:cNvSpPr>
              <a:spLocks noChangeArrowheads="1"/>
            </p:cNvSpPr>
            <p:nvPr/>
          </p:nvSpPr>
          <p:spPr bwMode="auto">
            <a:xfrm>
              <a:off x="2448" y="230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43" name="Rectangle 155"/>
            <p:cNvSpPr>
              <a:spLocks noChangeArrowheads="1"/>
            </p:cNvSpPr>
            <p:nvPr/>
          </p:nvSpPr>
          <p:spPr bwMode="auto">
            <a:xfrm>
              <a:off x="2160" y="230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0</a:t>
              </a:r>
              <a:endParaRPr kumimoji="1" lang="en-US" altLang="zh-TW" sz="1400" baseline="-25000">
                <a:latin typeface="Comic Sans MS" panose="030F0702030302020204" pitchFamily="66" charset="0"/>
                <a:ea typeface="新細明體" panose="02020500000000000000" pitchFamily="18" charset="-120"/>
              </a:endParaRPr>
            </a:p>
          </p:txBody>
        </p:sp>
        <p:sp>
          <p:nvSpPr>
            <p:cNvPr id="25644" name="Rectangle 156"/>
            <p:cNvSpPr>
              <a:spLocks noChangeArrowheads="1"/>
            </p:cNvSpPr>
            <p:nvPr/>
          </p:nvSpPr>
          <p:spPr bwMode="auto">
            <a:xfrm>
              <a:off x="1872" y="230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urier New" panose="02070309020205020404" pitchFamily="49" charset="0"/>
                <a:ea typeface="新細明體" panose="02020500000000000000" pitchFamily="18" charset="-120"/>
              </a:endParaRPr>
            </a:p>
          </p:txBody>
        </p:sp>
        <p:sp>
          <p:nvSpPr>
            <p:cNvPr id="25645" name="Rectangle 157"/>
            <p:cNvSpPr>
              <a:spLocks noChangeArrowheads="1"/>
            </p:cNvSpPr>
            <p:nvPr/>
          </p:nvSpPr>
          <p:spPr bwMode="auto">
            <a:xfrm>
              <a:off x="2736" y="230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TW" altLang="en-US" sz="1400" baseline="-25000">
                <a:latin typeface="Comic Sans MS" panose="030F0702030302020204" pitchFamily="66" charset="0"/>
                <a:ea typeface="新細明體" panose="02020500000000000000" pitchFamily="18" charset="-120"/>
              </a:endParaRPr>
            </a:p>
          </p:txBody>
        </p:sp>
        <p:sp>
          <p:nvSpPr>
            <p:cNvPr id="25646" name="Rectangle 158"/>
            <p:cNvSpPr>
              <a:spLocks noChangeArrowheads="1"/>
            </p:cNvSpPr>
            <p:nvPr/>
          </p:nvSpPr>
          <p:spPr bwMode="auto">
            <a:xfrm>
              <a:off x="1584" y="230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mic Sans MS" panose="030F0702030302020204" pitchFamily="66" charset="0"/>
                <a:ea typeface="新細明體" panose="02020500000000000000" pitchFamily="18" charset="-120"/>
              </a:endParaRPr>
            </a:p>
          </p:txBody>
        </p:sp>
        <p:sp>
          <p:nvSpPr>
            <p:cNvPr id="25647" name="Rectangle 159"/>
            <p:cNvSpPr>
              <a:spLocks noChangeArrowheads="1"/>
            </p:cNvSpPr>
            <p:nvPr/>
          </p:nvSpPr>
          <p:spPr bwMode="auto">
            <a:xfrm>
              <a:off x="432" y="2304"/>
              <a:ext cx="288"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新細明體" panose="02020500000000000000" pitchFamily="18" charset="-120"/>
                </a:rPr>
                <a:t>1</a:t>
              </a:r>
              <a:endParaRPr kumimoji="1" lang="en-US" altLang="zh-TW" sz="1400" baseline="-25000">
                <a:latin typeface="Courier New" panose="02070309020205020404" pitchFamily="49" charset="0"/>
                <a:ea typeface="新細明體" panose="02020500000000000000" pitchFamily="18" charset="-120"/>
              </a:endParaRPr>
            </a:p>
          </p:txBody>
        </p:sp>
      </p:grpSp>
      <p:sp>
        <p:nvSpPr>
          <p:cNvPr id="87200" name="Rectangle 160"/>
          <p:cNvSpPr>
            <a:spLocks noChangeArrowheads="1"/>
          </p:cNvSpPr>
          <p:nvPr/>
        </p:nvSpPr>
        <p:spPr bwMode="auto">
          <a:xfrm>
            <a:off x="3733800" y="6248400"/>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600">
                <a:latin typeface="Comic Sans MS" panose="030F0702030302020204" pitchFamily="66" charset="0"/>
                <a:ea typeface="新細明體" panose="02020500000000000000" pitchFamily="18" charset="-120"/>
              </a:rPr>
              <a:t>加法</a:t>
            </a:r>
          </a:p>
        </p:txBody>
      </p:sp>
      <p:sp>
        <p:nvSpPr>
          <p:cNvPr id="87201" name="Rectangle 161"/>
          <p:cNvSpPr>
            <a:spLocks noChangeArrowheads="1"/>
          </p:cNvSpPr>
          <p:nvPr/>
        </p:nvSpPr>
        <p:spPr bwMode="auto">
          <a:xfrm>
            <a:off x="6705600" y="3835400"/>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600">
                <a:latin typeface="Comic Sans MS" panose="030F0702030302020204" pitchFamily="66" charset="0"/>
                <a:ea typeface="新細明體" panose="02020500000000000000" pitchFamily="18" charset="-120"/>
              </a:rPr>
              <a:t>乘法</a:t>
            </a:r>
          </a:p>
        </p:txBody>
      </p:sp>
    </p:spTree>
    <p:extLst>
      <p:ext uri="{BB962C8B-B14F-4D97-AF65-F5344CB8AC3E}">
        <p14:creationId xmlns:p14="http://schemas.microsoft.com/office/powerpoint/2010/main" val="3033548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ox(in)">
                                      <p:cBhvr>
                                        <p:cTn id="7" dur="500"/>
                                        <p:tgtEl>
                                          <p:spTgt spid="8704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7043">
                                            <p:txEl>
                                              <p:pRg st="1" end="1"/>
                                            </p:txEl>
                                          </p:spTgt>
                                        </p:tgtEl>
                                        <p:attrNameLst>
                                          <p:attrName>style.visibility</p:attrName>
                                        </p:attrNameLst>
                                      </p:cBhvr>
                                      <p:to>
                                        <p:strVal val="visible"/>
                                      </p:to>
                                    </p:set>
                                    <p:animEffect transition="in" filter="box(in)">
                                      <p:cBhvr>
                                        <p:cTn id="10" dur="500"/>
                                        <p:tgtEl>
                                          <p:spTgt spid="870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amond(in)">
                                      <p:cBhvr>
                                        <p:cTn id="15" dur="2000"/>
                                        <p:tgtEl>
                                          <p:spTgt spid="3"/>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87200"/>
                                        </p:tgtEl>
                                        <p:attrNameLst>
                                          <p:attrName>style.visibility</p:attrName>
                                        </p:attrNameLst>
                                      </p:cBhvr>
                                      <p:to>
                                        <p:strVal val="visible"/>
                                      </p:to>
                                    </p:set>
                                    <p:animEffect transition="in" filter="diamond(in)">
                                      <p:cBhvr>
                                        <p:cTn id="18" dur="2000"/>
                                        <p:tgtEl>
                                          <p:spTgt spid="8720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7043">
                                            <p:txEl>
                                              <p:pRg st="3" end="3"/>
                                            </p:txEl>
                                          </p:spTgt>
                                        </p:tgtEl>
                                        <p:attrNameLst>
                                          <p:attrName>style.visibility</p:attrName>
                                        </p:attrNameLst>
                                      </p:cBhvr>
                                      <p:to>
                                        <p:strVal val="visible"/>
                                      </p:to>
                                    </p:set>
                                    <p:animEffect transition="in" filter="blinds(horizontal)">
                                      <p:cBhvr>
                                        <p:cTn id="23" dur="500"/>
                                        <p:tgtEl>
                                          <p:spTgt spid="8704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7043">
                                            <p:txEl>
                                              <p:pRg st="4" end="4"/>
                                            </p:txEl>
                                          </p:spTgt>
                                        </p:tgtEl>
                                        <p:attrNameLst>
                                          <p:attrName>style.visibility</p:attrName>
                                        </p:attrNameLst>
                                      </p:cBhvr>
                                      <p:to>
                                        <p:strVal val="visible"/>
                                      </p:to>
                                    </p:set>
                                    <p:animEffect transition="in" filter="blinds(horizontal)">
                                      <p:cBhvr>
                                        <p:cTn id="26" dur="500"/>
                                        <p:tgtEl>
                                          <p:spTgt spid="8704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7201"/>
                                        </p:tgtEl>
                                        <p:attrNameLst>
                                          <p:attrName>style.visibility</p:attrName>
                                        </p:attrNameLst>
                                      </p:cBhvr>
                                      <p:to>
                                        <p:strVal val="visible"/>
                                      </p:to>
                                    </p:set>
                                    <p:animEffect transition="in" filter="blinds(horizontal)">
                                      <p:cBhvr>
                                        <p:cTn id="34" dur="500"/>
                                        <p:tgtEl>
                                          <p:spTgt spid="87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00" grpId="0"/>
      <p:bldP spid="8720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AutoShape 3"/>
          <p:cNvSpPr>
            <a:spLocks noChangeArrowheads="1"/>
          </p:cNvSpPr>
          <p:nvPr/>
        </p:nvSpPr>
        <p:spPr bwMode="auto">
          <a:xfrm>
            <a:off x="7086600" y="3171825"/>
            <a:ext cx="2286000" cy="26670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1800">
              <a:latin typeface="Verdana" panose="020B0604030504040204" pitchFamily="34" charset="0"/>
            </a:endParaRPr>
          </a:p>
        </p:txBody>
      </p:sp>
      <p:sp>
        <p:nvSpPr>
          <p:cNvPr id="116739" name="AutoShape 5"/>
          <p:cNvSpPr>
            <a:spLocks noChangeArrowheads="1"/>
          </p:cNvSpPr>
          <p:nvPr/>
        </p:nvSpPr>
        <p:spPr bwMode="auto">
          <a:xfrm>
            <a:off x="2667000" y="3171825"/>
            <a:ext cx="2286000" cy="26670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1800">
              <a:latin typeface="Verdana" panose="020B0604030504040204" pitchFamily="34" charset="0"/>
            </a:endParaRPr>
          </a:p>
        </p:txBody>
      </p:sp>
      <p:sp>
        <p:nvSpPr>
          <p:cNvPr id="116740" name="Text Box 6"/>
          <p:cNvSpPr txBox="1">
            <a:spLocks noChangeArrowheads="1"/>
          </p:cNvSpPr>
          <p:nvPr/>
        </p:nvSpPr>
        <p:spPr bwMode="auto">
          <a:xfrm>
            <a:off x="2514600" y="3781426"/>
            <a:ext cx="25717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0"/>
              </a:spcBef>
              <a:buClrTx/>
              <a:buSzTx/>
              <a:buFontTx/>
              <a:buNone/>
            </a:pPr>
            <a:r>
              <a:rPr lang="zh-CN" altLang="en-US" sz="2000" b="1"/>
              <a:t>加法计算复</a:t>
            </a:r>
            <a:endParaRPr lang="en-US" altLang="zh-CN" sz="2000" b="1"/>
          </a:p>
          <a:p>
            <a:pPr lvl="1" eaLnBrk="1" hangingPunct="1">
              <a:spcBef>
                <a:spcPct val="0"/>
              </a:spcBef>
              <a:buClrTx/>
              <a:buSzTx/>
              <a:buFontTx/>
              <a:buNone/>
            </a:pPr>
            <a:r>
              <a:rPr lang="zh-CN" altLang="en-US" sz="2000" b="1"/>
              <a:t>杂度为</a:t>
            </a:r>
            <a:r>
              <a:rPr lang="en-US" altLang="zh-CN" sz="2000" b="1"/>
              <a:t>O</a:t>
            </a:r>
            <a:r>
              <a:rPr lang="zh-CN" altLang="en-US" sz="2000" b="1"/>
              <a:t>（</a:t>
            </a:r>
            <a:r>
              <a:rPr lang="en-US" altLang="zh-CN" sz="2000" b="1"/>
              <a:t>n</a:t>
            </a:r>
            <a:r>
              <a:rPr lang="zh-CN" altLang="en-US" sz="2000" b="1"/>
              <a:t>）</a:t>
            </a:r>
            <a:endParaRPr lang="en-US" altLang="zh-CN" sz="2000" b="1"/>
          </a:p>
          <a:p>
            <a:pPr lvl="1" eaLnBrk="1" hangingPunct="1">
              <a:spcBef>
                <a:spcPct val="0"/>
              </a:spcBef>
              <a:buClrTx/>
              <a:buSzTx/>
              <a:buFontTx/>
              <a:buNone/>
            </a:pPr>
            <a:endParaRPr lang="en-US" altLang="zh-CN" sz="2000" b="1"/>
          </a:p>
          <a:p>
            <a:pPr lvl="1" eaLnBrk="1" hangingPunct="1">
              <a:spcBef>
                <a:spcPct val="0"/>
              </a:spcBef>
              <a:buClrTx/>
              <a:buSzTx/>
              <a:buFontTx/>
              <a:buNone/>
            </a:pPr>
            <a:r>
              <a:rPr lang="zh-CN" altLang="en-US" sz="2000" b="1">
                <a:solidFill>
                  <a:srgbClr val="C00000"/>
                </a:solidFill>
              </a:rPr>
              <a:t>有无方法改进？</a:t>
            </a:r>
            <a:endParaRPr lang="en-US" altLang="zh-CN" sz="2000" b="1">
              <a:solidFill>
                <a:srgbClr val="C00000"/>
              </a:solidFill>
            </a:endParaRPr>
          </a:p>
        </p:txBody>
      </p:sp>
      <p:sp>
        <p:nvSpPr>
          <p:cNvPr id="69639" name="Freeform 7"/>
          <p:cNvSpPr>
            <a:spLocks/>
          </p:cNvSpPr>
          <p:nvPr/>
        </p:nvSpPr>
        <p:spPr bwMode="gray">
          <a:xfrm>
            <a:off x="4746625" y="3074989"/>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eaLnBrk="1" hangingPunct="1">
              <a:defRPr/>
            </a:pPr>
            <a:endParaRPr lang="zh-CN" altLang="en-US"/>
          </a:p>
        </p:txBody>
      </p:sp>
      <p:sp>
        <p:nvSpPr>
          <p:cNvPr id="27654" name="AutoShape 8"/>
          <p:cNvSpPr>
            <a:spLocks noChangeAspect="1" noChangeArrowheads="1" noTextEdit="1"/>
          </p:cNvSpPr>
          <p:nvPr/>
        </p:nvSpPr>
        <p:spPr bwMode="gray">
          <a:xfrm flipH="1">
            <a:off x="6392864" y="30718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41" name="Freeform 9"/>
          <p:cNvSpPr>
            <a:spLocks/>
          </p:cNvSpPr>
          <p:nvPr/>
        </p:nvSpPr>
        <p:spPr bwMode="gray">
          <a:xfrm flipH="1">
            <a:off x="6399214" y="3074989"/>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eaLnBrk="1" hangingPunct="1">
              <a:defRPr/>
            </a:pPr>
            <a:endParaRPr lang="zh-CN" altLang="en-US"/>
          </a:p>
        </p:txBody>
      </p:sp>
      <p:grpSp>
        <p:nvGrpSpPr>
          <p:cNvPr id="27656" name="Group 10"/>
          <p:cNvGrpSpPr>
            <a:grpSpLocks/>
          </p:cNvGrpSpPr>
          <p:nvPr/>
        </p:nvGrpSpPr>
        <p:grpSpPr bwMode="auto">
          <a:xfrm>
            <a:off x="4572000" y="1447800"/>
            <a:ext cx="2998788" cy="1601788"/>
            <a:chOff x="1997" y="1314"/>
            <a:chExt cx="1889" cy="1009"/>
          </a:xfrm>
        </p:grpSpPr>
        <p:grpSp>
          <p:nvGrpSpPr>
            <p:cNvPr id="27661" name="Group 11"/>
            <p:cNvGrpSpPr>
              <a:grpSpLocks/>
            </p:cNvGrpSpPr>
            <p:nvPr/>
          </p:nvGrpSpPr>
          <p:grpSpPr bwMode="auto">
            <a:xfrm>
              <a:off x="1997" y="1404"/>
              <a:ext cx="1889" cy="919"/>
              <a:chOff x="1973" y="1027"/>
              <a:chExt cx="1926" cy="937"/>
            </a:xfrm>
          </p:grpSpPr>
          <p:sp>
            <p:nvSpPr>
              <p:cNvPr id="69644"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eaLnBrk="1" hangingPunct="1">
                  <a:defRPr/>
                </a:pPr>
                <a:endParaRPr lang="zh-CN" altLang="en-US"/>
              </a:p>
            </p:txBody>
          </p:sp>
          <p:sp>
            <p:nvSpPr>
              <p:cNvPr id="69645"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eaLnBrk="1" hangingPunct="1">
                  <a:defRPr/>
                </a:pPr>
                <a:endParaRPr lang="zh-CN" altLang="en-US"/>
              </a:p>
            </p:txBody>
          </p:sp>
        </p:grpSp>
        <p:sp>
          <p:nvSpPr>
            <p:cNvPr id="69646"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eaLnBrk="1" hangingPunct="1">
                <a:defRPr/>
              </a:pPr>
              <a:endParaRPr lang="zh-CN" altLang="en-US"/>
            </a:p>
          </p:txBody>
        </p:sp>
        <p:sp>
          <p:nvSpPr>
            <p:cNvPr id="69647"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eaLnBrk="1" hangingPunct="1">
                <a:defRPr/>
              </a:pPr>
              <a:endParaRPr lang="zh-CN" altLang="en-US"/>
            </a:p>
          </p:txBody>
        </p:sp>
        <p:sp>
          <p:nvSpPr>
            <p:cNvPr id="69648"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eaLnBrk="1" hangingPunct="1">
                <a:defRPr/>
              </a:pPr>
              <a:endParaRPr lang="zh-CN" altLang="en-US"/>
            </a:p>
          </p:txBody>
        </p:sp>
        <p:sp>
          <p:nvSpPr>
            <p:cNvPr id="69649"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eaLnBrk="1" hangingPunct="1">
                <a:defRPr/>
              </a:pPr>
              <a:endParaRPr lang="zh-CN" altLang="en-US"/>
            </a:p>
          </p:txBody>
        </p:sp>
      </p:grpSp>
      <p:sp>
        <p:nvSpPr>
          <p:cNvPr id="27657" name="Text Box 18"/>
          <p:cNvSpPr txBox="1">
            <a:spLocks noChangeArrowheads="1"/>
          </p:cNvSpPr>
          <p:nvPr/>
        </p:nvSpPr>
        <p:spPr bwMode="auto">
          <a:xfrm>
            <a:off x="5437188" y="1628775"/>
            <a:ext cx="1217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b="1">
                <a:solidFill>
                  <a:srgbClr val="000000"/>
                </a:solidFill>
              </a:rPr>
              <a:t>算法设计</a:t>
            </a:r>
          </a:p>
        </p:txBody>
      </p:sp>
      <p:sp>
        <p:nvSpPr>
          <p:cNvPr id="116753" name="Text Box 19"/>
          <p:cNvSpPr txBox="1">
            <a:spLocks noChangeArrowheads="1"/>
          </p:cNvSpPr>
          <p:nvPr/>
        </p:nvSpPr>
        <p:spPr bwMode="auto">
          <a:xfrm>
            <a:off x="6858001" y="3716338"/>
            <a:ext cx="24288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0"/>
              </a:spcBef>
              <a:buClrTx/>
              <a:buSzTx/>
              <a:buFontTx/>
              <a:buNone/>
            </a:pPr>
            <a:r>
              <a:rPr lang="zh-CN" altLang="en-US" sz="2000" b="1">
                <a:ea typeface="楷体_GB2312" pitchFamily="49" charset="-122"/>
              </a:rPr>
              <a:t>乘法采用普通</a:t>
            </a:r>
            <a:endParaRPr lang="en-US" altLang="zh-CN" sz="2000" b="1">
              <a:ea typeface="楷体_GB2312" pitchFamily="49" charset="-122"/>
            </a:endParaRPr>
          </a:p>
          <a:p>
            <a:pPr lvl="1" eaLnBrk="1" hangingPunct="1">
              <a:spcBef>
                <a:spcPct val="0"/>
              </a:spcBef>
              <a:buClrTx/>
              <a:buSzTx/>
              <a:buFontTx/>
              <a:buNone/>
            </a:pPr>
            <a:r>
              <a:rPr lang="zh-CN" altLang="en-US" sz="2000" b="1">
                <a:ea typeface="楷体_GB2312" pitchFamily="49" charset="-122"/>
              </a:rPr>
              <a:t>的方法计算复</a:t>
            </a:r>
            <a:endParaRPr lang="en-US" altLang="zh-CN" sz="2000" b="1">
              <a:ea typeface="楷体_GB2312" pitchFamily="49" charset="-122"/>
            </a:endParaRPr>
          </a:p>
          <a:p>
            <a:pPr lvl="1" eaLnBrk="1" hangingPunct="1">
              <a:spcBef>
                <a:spcPct val="0"/>
              </a:spcBef>
              <a:buClrTx/>
              <a:buSzTx/>
              <a:buFontTx/>
              <a:buNone/>
            </a:pPr>
            <a:r>
              <a:rPr lang="zh-CN" altLang="en-US" sz="2000" b="1">
                <a:ea typeface="楷体_GB2312" pitchFamily="49" charset="-122"/>
              </a:rPr>
              <a:t>杂度为</a:t>
            </a:r>
            <a:r>
              <a:rPr lang="en-US" altLang="zh-CN" sz="2000" b="1">
                <a:ea typeface="楷体_GB2312" pitchFamily="49" charset="-122"/>
              </a:rPr>
              <a:t>O(n</a:t>
            </a:r>
            <a:r>
              <a:rPr lang="en-US" altLang="zh-CN" sz="2000" b="1" baseline="30000">
                <a:ea typeface="楷体_GB2312" pitchFamily="49" charset="-122"/>
              </a:rPr>
              <a:t>2</a:t>
            </a:r>
            <a:r>
              <a:rPr lang="en-US" altLang="zh-CN" sz="2000" b="1">
                <a:ea typeface="楷体_GB2312" pitchFamily="49" charset="-122"/>
              </a:rPr>
              <a:t>)</a:t>
            </a:r>
          </a:p>
          <a:p>
            <a:pPr lvl="1" eaLnBrk="1" hangingPunct="1">
              <a:spcBef>
                <a:spcPct val="0"/>
              </a:spcBef>
              <a:buClrTx/>
              <a:buSzTx/>
              <a:buFontTx/>
              <a:buNone/>
            </a:pPr>
            <a:endParaRPr lang="en-US" altLang="zh-CN" sz="2000" b="1">
              <a:ea typeface="楷体_GB2312" pitchFamily="49" charset="-122"/>
            </a:endParaRPr>
          </a:p>
          <a:p>
            <a:pPr lvl="1" eaLnBrk="1" hangingPunct="1">
              <a:spcBef>
                <a:spcPct val="0"/>
              </a:spcBef>
              <a:buClrTx/>
              <a:buSzTx/>
              <a:buFontTx/>
              <a:buNone/>
            </a:pPr>
            <a:r>
              <a:rPr lang="zh-CN" altLang="en-US" sz="2000" b="1">
                <a:solidFill>
                  <a:srgbClr val="C00000"/>
                </a:solidFill>
                <a:ea typeface="楷体_GB2312" pitchFamily="49" charset="-122"/>
              </a:rPr>
              <a:t>有无方法改进？</a:t>
            </a:r>
            <a:endParaRPr lang="zh-CN" altLang="en-US" sz="2000" b="1">
              <a:solidFill>
                <a:srgbClr val="C00000"/>
              </a:solidFill>
            </a:endParaRPr>
          </a:p>
        </p:txBody>
      </p:sp>
      <p:sp>
        <p:nvSpPr>
          <p:cNvPr id="19" name="笑脸 18"/>
          <p:cNvSpPr/>
          <p:nvPr/>
        </p:nvSpPr>
        <p:spPr>
          <a:xfrm>
            <a:off x="3505200" y="5257800"/>
            <a:ext cx="1600200" cy="1371600"/>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rgbClr val="C00000"/>
                </a:solidFill>
              </a:rPr>
              <a:t>无法</a:t>
            </a:r>
          </a:p>
        </p:txBody>
      </p:sp>
      <p:sp>
        <p:nvSpPr>
          <p:cNvPr id="20" name="笑脸 19"/>
          <p:cNvSpPr/>
          <p:nvPr/>
        </p:nvSpPr>
        <p:spPr>
          <a:xfrm>
            <a:off x="7315200" y="5257800"/>
            <a:ext cx="1600200" cy="1371600"/>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rgbClr val="C00000"/>
                </a:solidFill>
              </a:rPr>
              <a:t>分治</a:t>
            </a:r>
          </a:p>
        </p:txBody>
      </p:sp>
    </p:spTree>
    <p:extLst>
      <p:ext uri="{BB962C8B-B14F-4D97-AF65-F5344CB8AC3E}">
        <p14:creationId xmlns:p14="http://schemas.microsoft.com/office/powerpoint/2010/main" val="8415487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9"/>
                                        </p:tgtEl>
                                        <p:attrNameLst>
                                          <p:attrName>style.visibility</p:attrName>
                                        </p:attrNameLst>
                                      </p:cBhvr>
                                      <p:to>
                                        <p:strVal val="visible"/>
                                      </p:to>
                                    </p:set>
                                    <p:animEffect transition="in" filter="blinds(horizontal)">
                                      <p:cBhvr>
                                        <p:cTn id="7" dur="500"/>
                                        <p:tgtEl>
                                          <p:spTgt spid="696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6739"/>
                                        </p:tgtEl>
                                        <p:attrNameLst>
                                          <p:attrName>style.visibility</p:attrName>
                                        </p:attrNameLst>
                                      </p:cBhvr>
                                      <p:to>
                                        <p:strVal val="visible"/>
                                      </p:to>
                                    </p:set>
                                    <p:animEffect transition="in" filter="blinds(horizontal)">
                                      <p:cBhvr>
                                        <p:cTn id="12" dur="500"/>
                                        <p:tgtEl>
                                          <p:spTgt spid="11673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6740"/>
                                        </p:tgtEl>
                                        <p:attrNameLst>
                                          <p:attrName>style.visibility</p:attrName>
                                        </p:attrNameLst>
                                      </p:cBhvr>
                                      <p:to>
                                        <p:strVal val="visible"/>
                                      </p:to>
                                    </p:set>
                                    <p:animEffect transition="in" filter="blinds(horizontal)">
                                      <p:cBhvr>
                                        <p:cTn id="15" dur="500"/>
                                        <p:tgtEl>
                                          <p:spTgt spid="11674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9641"/>
                                        </p:tgtEl>
                                        <p:attrNameLst>
                                          <p:attrName>style.visibility</p:attrName>
                                        </p:attrNameLst>
                                      </p:cBhvr>
                                      <p:to>
                                        <p:strVal val="visible"/>
                                      </p:to>
                                    </p:set>
                                    <p:animEffect transition="in" filter="blinds(horizontal)">
                                      <p:cBhvr>
                                        <p:cTn id="20" dur="500"/>
                                        <p:tgtEl>
                                          <p:spTgt spid="6964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6738"/>
                                        </p:tgtEl>
                                        <p:attrNameLst>
                                          <p:attrName>style.visibility</p:attrName>
                                        </p:attrNameLst>
                                      </p:cBhvr>
                                      <p:to>
                                        <p:strVal val="visible"/>
                                      </p:to>
                                    </p:set>
                                    <p:animEffect transition="in" filter="blinds(horizontal)">
                                      <p:cBhvr>
                                        <p:cTn id="25" dur="500"/>
                                        <p:tgtEl>
                                          <p:spTgt spid="11673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6753"/>
                                        </p:tgtEl>
                                        <p:attrNameLst>
                                          <p:attrName>style.visibility</p:attrName>
                                        </p:attrNameLst>
                                      </p:cBhvr>
                                      <p:to>
                                        <p:strVal val="visible"/>
                                      </p:to>
                                    </p:set>
                                    <p:animEffect transition="in" filter="blinds(horizontal)">
                                      <p:cBhvr>
                                        <p:cTn id="28" dur="500"/>
                                        <p:tgtEl>
                                          <p:spTgt spid="11675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linds(horizontal)">
                                      <p:cBhvr>
                                        <p:cTn id="38" dur="500"/>
                                        <p:tgtEl>
                                          <p:spTgt spid="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1"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nimBg="1"/>
      <p:bldP spid="116739" grpId="0" animBg="1"/>
      <p:bldP spid="116740" grpId="0"/>
      <p:bldP spid="116753" grpId="0"/>
      <p:bldP spid="19" grpId="0" animBg="1"/>
      <p:bldP spid="20" grpId="0" animBg="1"/>
      <p:bldP spid="2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400" y="762000"/>
            <a:ext cx="10515600" cy="4154984"/>
          </a:xfrm>
          <a:prstGeom prst="rect">
            <a:avLst/>
          </a:prstGeom>
        </p:spPr>
        <p:txBody>
          <a:bodyPr wrap="square">
            <a:spAutoFit/>
          </a:bodyPr>
          <a:lstStyle/>
          <a:p>
            <a:r>
              <a:rPr lang="zh-CN" altLang="en-US" sz="2400" dirty="0"/>
              <a:t>项目２　 </a:t>
            </a:r>
            <a:endParaRPr lang="en-US" altLang="zh-CN" sz="2400" dirty="0" smtClean="0"/>
          </a:p>
          <a:p>
            <a:r>
              <a:rPr lang="en-US" altLang="zh-CN" sz="2400" dirty="0" smtClean="0"/>
              <a:t>    </a:t>
            </a:r>
            <a:r>
              <a:rPr lang="zh-CN" altLang="zh-CN" sz="2400" dirty="0" smtClean="0"/>
              <a:t>汉</a:t>
            </a:r>
            <a:r>
              <a:rPr lang="zh-CN" altLang="zh-CN" sz="2400" dirty="0"/>
              <a:t>洛塔问题也是递归思想的一个典型应用，它来源于印度的一个古老传说。相传，大梵天创造世界的时候做了三根金刚石柱子，在其中一根柱子上按照从下往上的顺序从大到小地摞着</a:t>
            </a:r>
            <a:r>
              <a:rPr lang="pt-BR" altLang="zh-CN" sz="2400" dirty="0"/>
              <a:t>64</a:t>
            </a:r>
            <a:r>
              <a:rPr lang="zh-CN" altLang="zh-CN" sz="2400" dirty="0"/>
              <a:t>片黄金圆盘。大梵天命令婆罗门把这些黄金圆盘从下面开始按大小顺序重新摆放在另一根柱子上。并且规定，在小圆盘上不能放大圆盘，在三根柱子之间一次只能移动一个圆盘。当圆盘个数很少的时候，任务还是很容易完成的，当圆盘个数超过</a:t>
            </a:r>
            <a:r>
              <a:rPr lang="pt-BR" altLang="zh-CN" sz="2400" dirty="0"/>
              <a:t>5</a:t>
            </a:r>
            <a:r>
              <a:rPr lang="zh-CN" altLang="zh-CN" sz="2400" dirty="0"/>
              <a:t>个时，情况就变得很复杂，任务就很难完成了。图</a:t>
            </a:r>
            <a:r>
              <a:rPr lang="pt-BR" altLang="zh-CN" sz="2400" dirty="0"/>
              <a:t>3-1</a:t>
            </a:r>
            <a:r>
              <a:rPr lang="zh-CN" altLang="zh-CN" sz="2400" dirty="0"/>
              <a:t>为圆盘个数为</a:t>
            </a:r>
            <a:r>
              <a:rPr lang="pt-BR" altLang="zh-CN" sz="2400" dirty="0"/>
              <a:t>7</a:t>
            </a:r>
            <a:r>
              <a:rPr lang="zh-CN" altLang="zh-CN" sz="2400" dirty="0"/>
              <a:t>时的汉诺塔问题模型。因此僧侣们预言，当所有的</a:t>
            </a:r>
            <a:r>
              <a:rPr lang="pt-BR" altLang="zh-CN" sz="2400" dirty="0"/>
              <a:t>64</a:t>
            </a:r>
            <a:r>
              <a:rPr lang="zh-CN" altLang="zh-CN" sz="2400" dirty="0"/>
              <a:t>片圆盘都从梵天穿好的那根柱子上移到另外一根柱子上时，世界就将在一声霹雳中消灭，而梵塔、庙宇和众生也都将同归于尽。</a:t>
            </a:r>
            <a:endParaRPr lang="zh-CN" altLang="en-US" sz="2400" dirty="0"/>
          </a:p>
        </p:txBody>
      </p:sp>
      <p:pic>
        <p:nvPicPr>
          <p:cNvPr id="2" name="图片 1"/>
          <p:cNvPicPr>
            <a:picLocks noChangeAspect="1"/>
          </p:cNvPicPr>
          <p:nvPr/>
        </p:nvPicPr>
        <p:blipFill>
          <a:blip r:embed="rId3"/>
          <a:stretch>
            <a:fillRect/>
          </a:stretch>
        </p:blipFill>
        <p:spPr>
          <a:xfrm>
            <a:off x="3200400" y="4724400"/>
            <a:ext cx="5410200" cy="1620003"/>
          </a:xfrm>
          <a:prstGeom prst="rect">
            <a:avLst/>
          </a:prstGeom>
        </p:spPr>
      </p:pic>
    </p:spTree>
    <p:extLst>
      <p:ext uri="{BB962C8B-B14F-4D97-AF65-F5344CB8AC3E}">
        <p14:creationId xmlns:p14="http://schemas.microsoft.com/office/powerpoint/2010/main" val="1570880833"/>
      </p:ext>
    </p:extLst>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C0C0C0"/>
                  </a:outerShdw>
                </a:effectLst>
                <a:latin typeface="黑体" pitchFamily="2" charset="-122"/>
                <a:ea typeface="黑体" pitchFamily="2" charset="-122"/>
              </a:rPr>
              <a:t>大整数的乘法</a:t>
            </a:r>
          </a:p>
        </p:txBody>
      </p:sp>
      <p:sp>
        <p:nvSpPr>
          <p:cNvPr id="35843" name="Rectangle 3"/>
          <p:cNvSpPr>
            <a:spLocks noChangeArrowheads="1"/>
          </p:cNvSpPr>
          <p:nvPr/>
        </p:nvSpPr>
        <p:spPr bwMode="auto">
          <a:xfrm>
            <a:off x="2209800" y="609600"/>
            <a:ext cx="7772400" cy="1143000"/>
          </a:xfrm>
          <a:prstGeom prst="rect">
            <a:avLst/>
          </a:prstGeom>
          <a:noFill/>
          <a:ln w="9525">
            <a:noFill/>
            <a:miter lim="800000"/>
            <a:headEnd/>
            <a:tailEnd/>
          </a:ln>
          <a:effectLst/>
        </p:spPr>
        <p:txBody>
          <a:bodyPr anchor="ctr"/>
          <a:lstStyle/>
          <a:p>
            <a:pPr eaLnBrk="1" hangingPunct="1">
              <a:defRPr/>
            </a:pPr>
            <a:endParaRPr lang="zh-CN" altLang="zh-CN" sz="4400">
              <a:effectLst>
                <a:outerShdw blurRad="38100" dist="38100" dir="2700000" algn="tl">
                  <a:srgbClr val="C0C0C0"/>
                </a:outerShdw>
              </a:effectLst>
              <a:latin typeface="黑体" pitchFamily="2" charset="-122"/>
              <a:ea typeface="黑体" pitchFamily="2" charset="-122"/>
            </a:endParaRPr>
          </a:p>
        </p:txBody>
      </p:sp>
      <p:sp>
        <p:nvSpPr>
          <p:cNvPr id="28676" name="Text Box 4"/>
          <p:cNvSpPr txBox="1">
            <a:spLocks noChangeArrowheads="1"/>
          </p:cNvSpPr>
          <p:nvPr/>
        </p:nvSpPr>
        <p:spPr bwMode="auto">
          <a:xfrm>
            <a:off x="1774825" y="1557338"/>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latin typeface="楷体_GB2312" pitchFamily="49" charset="-122"/>
                <a:ea typeface="楷体_GB2312" pitchFamily="49" charset="-122"/>
                <a:cs typeface="Times New Roman" panose="02020603050405020304" pitchFamily="18" charset="0"/>
              </a:rPr>
              <a:t> </a:t>
            </a:r>
            <a:r>
              <a:rPr lang="zh-CN" altLang="en-US" sz="2400" b="1">
                <a:latin typeface="楷体_GB2312" pitchFamily="49" charset="-122"/>
                <a:ea typeface="楷体_GB2312" pitchFamily="49" charset="-122"/>
                <a:cs typeface="Times New Roman" panose="02020603050405020304" pitchFamily="18" charset="0"/>
              </a:rPr>
              <a:t>请设计一个有效的算法，可以进行两个</a:t>
            </a:r>
            <a:r>
              <a:rPr lang="en-US" altLang="zh-CN" sz="2400" b="1">
                <a:latin typeface="楷体_GB2312" pitchFamily="49" charset="-122"/>
                <a:ea typeface="楷体_GB2312" pitchFamily="49" charset="-122"/>
                <a:cs typeface="Times New Roman" panose="02020603050405020304" pitchFamily="18" charset="0"/>
              </a:rPr>
              <a:t>n</a:t>
            </a:r>
            <a:r>
              <a:rPr lang="zh-CN" altLang="en-US" sz="2400" b="1">
                <a:latin typeface="楷体_GB2312" pitchFamily="49" charset="-122"/>
                <a:ea typeface="楷体_GB2312" pitchFamily="49" charset="-122"/>
                <a:cs typeface="Times New Roman" panose="02020603050405020304" pitchFamily="18" charset="0"/>
              </a:rPr>
              <a:t>位大整数的乘法运算</a:t>
            </a:r>
          </a:p>
        </p:txBody>
      </p:sp>
      <p:sp>
        <p:nvSpPr>
          <p:cNvPr id="35845" name="Text Box 5"/>
          <p:cNvSpPr txBox="1">
            <a:spLocks noChangeArrowheads="1"/>
          </p:cNvSpPr>
          <p:nvPr/>
        </p:nvSpPr>
        <p:spPr bwMode="auto">
          <a:xfrm>
            <a:off x="1919288" y="1916113"/>
            <a:ext cx="56070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u"/>
            </a:pPr>
            <a:r>
              <a:rPr lang="zh-CN" altLang="en-US" sz="2400">
                <a:ea typeface="楷体_GB2312" pitchFamily="49" charset="-122"/>
              </a:rPr>
              <a:t>普通的方法：</a:t>
            </a:r>
            <a:r>
              <a:rPr lang="en-US" altLang="zh-CN" sz="2400">
                <a:ea typeface="楷体_GB2312" pitchFamily="49" charset="-122"/>
              </a:rPr>
              <a:t>O(n</a:t>
            </a:r>
            <a:r>
              <a:rPr lang="en-US" altLang="zh-CN" sz="2400" baseline="30000">
                <a:ea typeface="楷体_GB2312" pitchFamily="49" charset="-122"/>
              </a:rPr>
              <a:t>2</a:t>
            </a:r>
            <a:r>
              <a:rPr lang="en-US" altLang="zh-CN" sz="2400">
                <a:ea typeface="楷体_GB2312" pitchFamily="49" charset="-122"/>
              </a:rPr>
              <a:t>)            </a:t>
            </a:r>
            <a:r>
              <a:rPr lang="en-US" altLang="zh-CN" sz="3600" b="1">
                <a:solidFill>
                  <a:srgbClr val="FF0000"/>
                </a:solidFill>
                <a:ea typeface="楷体_GB2312" pitchFamily="49" charset="-122"/>
                <a:sym typeface="Wingdings" panose="05000000000000000000" pitchFamily="2" charset="2"/>
              </a:rPr>
              <a:t></a:t>
            </a:r>
            <a:r>
              <a:rPr lang="zh-CN" altLang="en-US" sz="2400">
                <a:solidFill>
                  <a:srgbClr val="FF0000"/>
                </a:solidFill>
                <a:ea typeface="楷体_GB2312" pitchFamily="49" charset="-122"/>
                <a:sym typeface="Wingdings" panose="05000000000000000000" pitchFamily="2" charset="2"/>
              </a:rPr>
              <a:t>效率太低</a:t>
            </a:r>
          </a:p>
          <a:p>
            <a:pPr eaLnBrk="1" hangingPunct="1">
              <a:spcBef>
                <a:spcPct val="0"/>
              </a:spcBef>
              <a:buClrTx/>
              <a:buSzTx/>
              <a:buFont typeface="Wingdings" panose="05000000000000000000" pitchFamily="2" charset="2"/>
              <a:buChar char="u"/>
            </a:pPr>
            <a:r>
              <a:rPr lang="zh-CN" altLang="en-US" sz="2400">
                <a:ea typeface="楷体_GB2312" pitchFamily="49" charset="-122"/>
                <a:sym typeface="Wingdings" panose="05000000000000000000" pitchFamily="2" charset="2"/>
              </a:rPr>
              <a:t>分治法</a:t>
            </a:r>
            <a:r>
              <a:rPr lang="en-US" altLang="zh-CN" sz="2400">
                <a:ea typeface="楷体_GB2312" pitchFamily="49" charset="-122"/>
                <a:sym typeface="Wingdings" panose="05000000000000000000" pitchFamily="2" charset="2"/>
              </a:rPr>
              <a:t>: </a:t>
            </a:r>
          </a:p>
        </p:txBody>
      </p:sp>
      <p:sp>
        <p:nvSpPr>
          <p:cNvPr id="35851" name="AutoShape 11"/>
          <p:cNvSpPr>
            <a:spLocks noChangeArrowheads="1"/>
          </p:cNvSpPr>
          <p:nvPr/>
        </p:nvSpPr>
        <p:spPr bwMode="auto">
          <a:xfrm>
            <a:off x="2514600" y="4038601"/>
            <a:ext cx="7010400" cy="919163"/>
          </a:xfrm>
          <a:prstGeom prst="roundRect">
            <a:avLst>
              <a:gd name="adj" fmla="val 16667"/>
            </a:avLst>
          </a:prstGeom>
          <a:solidFill>
            <a:schemeClr val="bg1"/>
          </a:solidFill>
          <a:ln w="38100">
            <a:solidFill>
              <a:srgbClr val="063DE8"/>
            </a:solidFill>
            <a:round/>
            <a:headEnd/>
            <a:tailEnd/>
          </a:ln>
          <a:effectLst/>
        </p:spPr>
        <p:txBody>
          <a:bodyPr>
            <a:spAutoFit/>
          </a:bodyPr>
          <a:lstStyle/>
          <a:p>
            <a:pPr>
              <a:defRPr/>
            </a:pPr>
            <a:r>
              <a:rPr lang="zh-CN" altLang="en-US" sz="2400" b="1" dirty="0">
                <a:effectLst>
                  <a:outerShdw blurRad="38100" dist="38100" dir="2700000" algn="tl">
                    <a:srgbClr val="C0C0C0"/>
                  </a:outerShdw>
                </a:effectLst>
                <a:latin typeface="Arial" charset="0"/>
                <a:ea typeface="黑体" pitchFamily="2" charset="-122"/>
              </a:rPr>
              <a:t>子问题分析：一个大整数的乘法是否可以划分成多个构成该大整数的较小整数的乘法？</a:t>
            </a:r>
            <a:endParaRPr lang="zh-CN" altLang="en-US" sz="2400" b="1" dirty="0">
              <a:latin typeface="Arial" charset="0"/>
              <a:ea typeface="宋体" charset="-122"/>
            </a:endParaRPr>
          </a:p>
        </p:txBody>
      </p:sp>
      <p:sp>
        <p:nvSpPr>
          <p:cNvPr id="14" name="AutoShape 11"/>
          <p:cNvSpPr>
            <a:spLocks noChangeArrowheads="1"/>
          </p:cNvSpPr>
          <p:nvPr/>
        </p:nvSpPr>
        <p:spPr bwMode="auto">
          <a:xfrm>
            <a:off x="2514600" y="2971801"/>
            <a:ext cx="7010400" cy="919163"/>
          </a:xfrm>
          <a:prstGeom prst="roundRect">
            <a:avLst>
              <a:gd name="adj" fmla="val 16667"/>
            </a:avLst>
          </a:prstGeom>
          <a:solidFill>
            <a:schemeClr val="bg1"/>
          </a:solidFill>
          <a:ln w="38100">
            <a:solidFill>
              <a:srgbClr val="063DE8"/>
            </a:solidFill>
            <a:round/>
            <a:headEnd/>
            <a:tailEnd/>
          </a:ln>
          <a:effectLst/>
        </p:spPr>
        <p:txBody>
          <a:bodyPr>
            <a:spAutoFit/>
          </a:bodyPr>
          <a:lstStyle/>
          <a:p>
            <a:pPr>
              <a:defRPr/>
            </a:pPr>
            <a:r>
              <a:rPr lang="zh-CN" altLang="en-US" sz="2400" b="1" dirty="0">
                <a:effectLst>
                  <a:outerShdw blurRad="38100" dist="38100" dir="2700000" algn="tl">
                    <a:srgbClr val="C0C0C0"/>
                  </a:outerShdw>
                </a:effectLst>
                <a:latin typeface="Arial" charset="0"/>
                <a:ea typeface="黑体" pitchFamily="2" charset="-122"/>
              </a:rPr>
              <a:t>子结构：大整数能否由多个较小整数构成，如何构成？</a:t>
            </a:r>
            <a:endParaRPr lang="zh-CN" altLang="en-US" sz="2400" b="1" dirty="0">
              <a:latin typeface="Arial" charset="0"/>
              <a:ea typeface="宋体" charset="-122"/>
            </a:endParaRPr>
          </a:p>
        </p:txBody>
      </p:sp>
      <p:sp>
        <p:nvSpPr>
          <p:cNvPr id="15" name="AutoShape 11"/>
          <p:cNvSpPr>
            <a:spLocks noChangeArrowheads="1"/>
          </p:cNvSpPr>
          <p:nvPr/>
        </p:nvSpPr>
        <p:spPr bwMode="auto">
          <a:xfrm>
            <a:off x="2514600" y="5181601"/>
            <a:ext cx="7010400" cy="919163"/>
          </a:xfrm>
          <a:prstGeom prst="roundRect">
            <a:avLst>
              <a:gd name="adj" fmla="val 16667"/>
            </a:avLst>
          </a:prstGeom>
          <a:solidFill>
            <a:schemeClr val="bg1"/>
          </a:solidFill>
          <a:ln w="38100">
            <a:solidFill>
              <a:srgbClr val="063DE8"/>
            </a:solidFill>
            <a:round/>
            <a:headEnd/>
            <a:tailEnd/>
          </a:ln>
          <a:effectLst/>
        </p:spPr>
        <p:txBody>
          <a:bodyPr>
            <a:spAutoFit/>
          </a:bodyPr>
          <a:lstStyle/>
          <a:p>
            <a:pPr>
              <a:defRPr/>
            </a:pPr>
            <a:r>
              <a:rPr lang="zh-CN" altLang="en-US" sz="2400" b="1" dirty="0">
                <a:effectLst>
                  <a:outerShdw blurRad="38100" dist="38100" dir="2700000" algn="tl">
                    <a:srgbClr val="C0C0C0"/>
                  </a:outerShdw>
                </a:effectLst>
                <a:latin typeface="Arial" charset="0"/>
                <a:ea typeface="黑体" pitchFamily="2" charset="-122"/>
              </a:rPr>
              <a:t>子问题分析：这样的划分，是否每个子问题独立，且子问题的解能够构成大问题的解？</a:t>
            </a:r>
            <a:endParaRPr lang="zh-CN" altLang="en-US" sz="2400" b="1" dirty="0">
              <a:latin typeface="Arial" charset="0"/>
              <a:ea typeface="宋体" charset="-122"/>
            </a:endParaRPr>
          </a:p>
        </p:txBody>
      </p:sp>
    </p:spTree>
    <p:extLst>
      <p:ext uri="{BB962C8B-B14F-4D97-AF65-F5344CB8AC3E}">
        <p14:creationId xmlns:p14="http://schemas.microsoft.com/office/powerpoint/2010/main" val="7752012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5">
                                            <p:txEl>
                                              <p:pRg st="0" end="0"/>
                                            </p:txEl>
                                          </p:spTgt>
                                        </p:tgtEl>
                                        <p:attrNameLst>
                                          <p:attrName>style.visibility</p:attrName>
                                        </p:attrNameLst>
                                      </p:cBhvr>
                                      <p:to>
                                        <p:strVal val="visible"/>
                                      </p:to>
                                    </p:set>
                                    <p:animEffect transition="in" filter="blinds(horizontal)">
                                      <p:cBhvr>
                                        <p:cTn id="7" dur="500"/>
                                        <p:tgtEl>
                                          <p:spTgt spid="358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5">
                                            <p:txEl>
                                              <p:pRg st="1" end="1"/>
                                            </p:txEl>
                                          </p:spTgt>
                                        </p:tgtEl>
                                        <p:attrNameLst>
                                          <p:attrName>style.visibility</p:attrName>
                                        </p:attrNameLst>
                                      </p:cBhvr>
                                      <p:to>
                                        <p:strVal val="visible"/>
                                      </p:to>
                                    </p:set>
                                    <p:animEffect transition="in" filter="blinds(horizontal)">
                                      <p:cBhvr>
                                        <p:cTn id="12" dur="500"/>
                                        <p:tgtEl>
                                          <p:spTgt spid="358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51"/>
                                        </p:tgtEl>
                                        <p:attrNameLst>
                                          <p:attrName>style.visibility</p:attrName>
                                        </p:attrNameLst>
                                      </p:cBhvr>
                                      <p:to>
                                        <p:strVal val="visible"/>
                                      </p:to>
                                    </p:set>
                                    <p:animEffect transition="in" filter="blinds(horizontal)">
                                      <p:cBhvr>
                                        <p:cTn id="22" dur="500"/>
                                        <p:tgtEl>
                                          <p:spTgt spid="358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1" grpId="0" animBg="1"/>
      <p:bldP spid="14"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黑体" pitchFamily="2" charset="-122"/>
                <a:ea typeface="黑体" pitchFamily="2" charset="-122"/>
              </a:rPr>
              <a:t>大整数的乘法（二进制）</a:t>
            </a:r>
          </a:p>
        </p:txBody>
      </p:sp>
      <p:sp>
        <p:nvSpPr>
          <p:cNvPr id="35843" name="Rectangle 3"/>
          <p:cNvSpPr>
            <a:spLocks noChangeArrowheads="1"/>
          </p:cNvSpPr>
          <p:nvPr/>
        </p:nvSpPr>
        <p:spPr bwMode="auto">
          <a:xfrm>
            <a:off x="2209800" y="609600"/>
            <a:ext cx="7772400" cy="1143000"/>
          </a:xfrm>
          <a:prstGeom prst="rect">
            <a:avLst/>
          </a:prstGeom>
          <a:noFill/>
          <a:ln w="9525">
            <a:noFill/>
            <a:miter lim="800000"/>
            <a:headEnd/>
            <a:tailEnd/>
          </a:ln>
          <a:effectLst/>
        </p:spPr>
        <p:txBody>
          <a:bodyPr anchor="ctr"/>
          <a:lstStyle/>
          <a:p>
            <a:pPr eaLnBrk="1" hangingPunct="1">
              <a:defRPr/>
            </a:pPr>
            <a:endParaRPr lang="zh-CN" altLang="zh-CN" sz="4400">
              <a:effectLst>
                <a:outerShdw blurRad="38100" dist="38100" dir="2700000" algn="tl">
                  <a:srgbClr val="C0C0C0"/>
                </a:outerShdw>
              </a:effectLst>
              <a:latin typeface="黑体" pitchFamily="2" charset="-122"/>
              <a:ea typeface="黑体" pitchFamily="2" charset="-122"/>
            </a:endParaRPr>
          </a:p>
        </p:txBody>
      </p:sp>
      <p:sp>
        <p:nvSpPr>
          <p:cNvPr id="29700" name="Text Box 4"/>
          <p:cNvSpPr txBox="1">
            <a:spLocks noChangeArrowheads="1"/>
          </p:cNvSpPr>
          <p:nvPr/>
        </p:nvSpPr>
        <p:spPr bwMode="auto">
          <a:xfrm>
            <a:off x="1774825" y="1557338"/>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latin typeface="楷体_GB2312" pitchFamily="49" charset="-122"/>
                <a:ea typeface="楷体_GB2312" pitchFamily="49" charset="-122"/>
                <a:cs typeface="Times New Roman" panose="02020603050405020304" pitchFamily="18" charset="0"/>
              </a:rPr>
              <a:t> </a:t>
            </a:r>
            <a:r>
              <a:rPr lang="zh-CN" altLang="en-US" sz="2400" b="1">
                <a:latin typeface="楷体_GB2312" pitchFamily="49" charset="-122"/>
                <a:ea typeface="楷体_GB2312" pitchFamily="49" charset="-122"/>
                <a:cs typeface="Times New Roman" panose="02020603050405020304" pitchFamily="18" charset="0"/>
              </a:rPr>
              <a:t>第一种子问题分解方法</a:t>
            </a:r>
          </a:p>
        </p:txBody>
      </p:sp>
      <p:sp>
        <p:nvSpPr>
          <p:cNvPr id="35846" name="Rectangle 6"/>
          <p:cNvSpPr>
            <a:spLocks noChangeArrowheads="1"/>
          </p:cNvSpPr>
          <p:nvPr/>
        </p:nvSpPr>
        <p:spPr bwMode="auto">
          <a:xfrm>
            <a:off x="3490913" y="3000375"/>
            <a:ext cx="2362200" cy="457200"/>
          </a:xfrm>
          <a:prstGeom prst="rect">
            <a:avLst/>
          </a:prstGeom>
          <a:solidFill>
            <a:schemeClr val="hlink"/>
          </a:solidFill>
          <a:ln w="9525">
            <a:solidFill>
              <a:srgbClr val="FF99CC"/>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a:solidFill>
                  <a:schemeClr val="accent2"/>
                </a:solidFill>
                <a:latin typeface="Arial Rounded MT Bold" panose="020F0704030504030204" pitchFamily="34" charset="0"/>
              </a:rPr>
              <a:t>a</a:t>
            </a:r>
          </a:p>
        </p:txBody>
      </p:sp>
      <p:sp>
        <p:nvSpPr>
          <p:cNvPr id="35847" name="Rectangle 7"/>
          <p:cNvSpPr>
            <a:spLocks noChangeArrowheads="1"/>
          </p:cNvSpPr>
          <p:nvPr/>
        </p:nvSpPr>
        <p:spPr bwMode="auto">
          <a:xfrm>
            <a:off x="5929313" y="3000375"/>
            <a:ext cx="2362200" cy="457200"/>
          </a:xfrm>
          <a:prstGeom prst="rect">
            <a:avLst/>
          </a:prstGeom>
          <a:solidFill>
            <a:schemeClr val="hlink"/>
          </a:solidFill>
          <a:ln w="9525">
            <a:solidFill>
              <a:srgbClr val="FF99CC"/>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a:solidFill>
                  <a:schemeClr val="accent2"/>
                </a:solidFill>
                <a:latin typeface="Arial Rounded MT Bold" panose="020F0704030504030204" pitchFamily="34" charset="0"/>
              </a:rPr>
              <a:t>b</a:t>
            </a:r>
          </a:p>
        </p:txBody>
      </p:sp>
      <p:sp>
        <p:nvSpPr>
          <p:cNvPr id="35848" name="Rectangle 8"/>
          <p:cNvSpPr>
            <a:spLocks noChangeArrowheads="1"/>
          </p:cNvSpPr>
          <p:nvPr/>
        </p:nvSpPr>
        <p:spPr bwMode="auto">
          <a:xfrm>
            <a:off x="3490913" y="3609975"/>
            <a:ext cx="2362200" cy="457200"/>
          </a:xfrm>
          <a:prstGeom prst="rect">
            <a:avLst/>
          </a:prstGeom>
          <a:solidFill>
            <a:schemeClr val="hlink"/>
          </a:solidFill>
          <a:ln w="9525">
            <a:solidFill>
              <a:srgbClr val="FF99CC"/>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a:solidFill>
                  <a:schemeClr val="accent2"/>
                </a:solidFill>
                <a:latin typeface="Arial Rounded MT Bold" panose="020F0704030504030204" pitchFamily="34" charset="0"/>
              </a:rPr>
              <a:t>c</a:t>
            </a:r>
          </a:p>
        </p:txBody>
      </p:sp>
      <p:sp>
        <p:nvSpPr>
          <p:cNvPr id="35849" name="Rectangle 9"/>
          <p:cNvSpPr>
            <a:spLocks noChangeArrowheads="1"/>
          </p:cNvSpPr>
          <p:nvPr/>
        </p:nvSpPr>
        <p:spPr bwMode="auto">
          <a:xfrm>
            <a:off x="5929313" y="3609975"/>
            <a:ext cx="2362200" cy="457200"/>
          </a:xfrm>
          <a:prstGeom prst="rect">
            <a:avLst/>
          </a:prstGeom>
          <a:solidFill>
            <a:schemeClr val="hlink"/>
          </a:solidFill>
          <a:ln w="9525">
            <a:solidFill>
              <a:srgbClr val="FF99CC"/>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a:solidFill>
                  <a:schemeClr val="accent2"/>
                </a:solidFill>
                <a:latin typeface="Arial Rounded MT Bold" panose="020F0704030504030204" pitchFamily="34" charset="0"/>
              </a:rPr>
              <a:t>d</a:t>
            </a:r>
          </a:p>
        </p:txBody>
      </p:sp>
      <p:sp>
        <p:nvSpPr>
          <p:cNvPr id="35853" name="Rectangle 13"/>
          <p:cNvSpPr>
            <a:spLocks noChangeArrowheads="1"/>
          </p:cNvSpPr>
          <p:nvPr/>
        </p:nvSpPr>
        <p:spPr bwMode="auto">
          <a:xfrm>
            <a:off x="2133600" y="2895601"/>
            <a:ext cx="85344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latin typeface="Times New Roman" panose="02020603050405020304" pitchFamily="18" charset="0"/>
              </a:rPr>
              <a:t>X = </a:t>
            </a:r>
          </a:p>
          <a:p>
            <a:pPr eaLnBrk="1" hangingPunct="1">
              <a:spcBef>
                <a:spcPct val="50000"/>
              </a:spcBef>
              <a:buClrTx/>
              <a:buSzTx/>
              <a:buFontTx/>
              <a:buNone/>
            </a:pPr>
            <a:r>
              <a:rPr kumimoji="1" lang="en-US" altLang="zh-CN" sz="2800">
                <a:latin typeface="Times New Roman" panose="02020603050405020304" pitchFamily="18" charset="0"/>
              </a:rPr>
              <a:t>Y = </a:t>
            </a:r>
          </a:p>
          <a:p>
            <a:pPr eaLnBrk="1" hangingPunct="1">
              <a:spcBef>
                <a:spcPct val="50000"/>
              </a:spcBef>
              <a:buClrTx/>
              <a:buSzTx/>
              <a:buFontTx/>
              <a:buNone/>
            </a:pPr>
            <a:endParaRPr kumimoji="1" lang="en-US" altLang="zh-CN" sz="2800">
              <a:latin typeface="Times New Roman" panose="02020603050405020304" pitchFamily="18" charset="0"/>
            </a:endParaRPr>
          </a:p>
          <a:p>
            <a:pPr eaLnBrk="1" hangingPunct="1">
              <a:spcBef>
                <a:spcPct val="50000"/>
              </a:spcBef>
              <a:buClrTx/>
              <a:buSzTx/>
              <a:buFontTx/>
              <a:buNone/>
            </a:pPr>
            <a:r>
              <a:rPr kumimoji="1" lang="en-US" altLang="zh-CN" sz="2800">
                <a:latin typeface="Times New Roman" panose="02020603050405020304" pitchFamily="18" charset="0"/>
              </a:rPr>
              <a:t>X = a 2</a:t>
            </a:r>
            <a:r>
              <a:rPr kumimoji="1" lang="en-US" altLang="zh-CN" sz="2800" baseline="30000">
                <a:latin typeface="Times New Roman" panose="02020603050405020304" pitchFamily="18" charset="0"/>
              </a:rPr>
              <a:t>n/2</a:t>
            </a:r>
            <a:r>
              <a:rPr kumimoji="1" lang="en-US" altLang="zh-CN" sz="2800">
                <a:latin typeface="Times New Roman" panose="02020603050405020304" pitchFamily="18" charset="0"/>
              </a:rPr>
              <a:t> + b     Y = c 2</a:t>
            </a:r>
            <a:r>
              <a:rPr kumimoji="1" lang="en-US" altLang="zh-CN" sz="2800" baseline="30000">
                <a:latin typeface="Times New Roman" panose="02020603050405020304" pitchFamily="18" charset="0"/>
              </a:rPr>
              <a:t>n/2</a:t>
            </a:r>
            <a:r>
              <a:rPr kumimoji="1" lang="en-US" altLang="zh-CN" sz="2800">
                <a:latin typeface="Times New Roman" panose="02020603050405020304" pitchFamily="18" charset="0"/>
              </a:rPr>
              <a:t> + d </a:t>
            </a:r>
          </a:p>
          <a:p>
            <a:pPr eaLnBrk="1" hangingPunct="1">
              <a:spcBef>
                <a:spcPct val="50000"/>
              </a:spcBef>
              <a:buClrTx/>
              <a:buSzTx/>
              <a:buFontTx/>
              <a:buNone/>
            </a:pPr>
            <a:r>
              <a:rPr kumimoji="1" lang="en-US" altLang="zh-CN" sz="2800">
                <a:latin typeface="Times New Roman" panose="02020603050405020304" pitchFamily="18" charset="0"/>
              </a:rPr>
              <a:t>XY = ac 2</a:t>
            </a:r>
            <a:r>
              <a:rPr kumimoji="1" lang="en-US" altLang="zh-CN" sz="2800" baseline="30000">
                <a:latin typeface="Times New Roman" panose="02020603050405020304" pitchFamily="18" charset="0"/>
              </a:rPr>
              <a:t>n</a:t>
            </a:r>
            <a:r>
              <a:rPr kumimoji="1" lang="en-US" altLang="zh-CN" sz="2800">
                <a:latin typeface="Times New Roman" panose="02020603050405020304" pitchFamily="18" charset="0"/>
              </a:rPr>
              <a:t> + (ad+bc) 2</a:t>
            </a:r>
            <a:r>
              <a:rPr kumimoji="1" lang="en-US" altLang="zh-CN" sz="2800" baseline="30000">
                <a:latin typeface="Times New Roman" panose="02020603050405020304" pitchFamily="18" charset="0"/>
              </a:rPr>
              <a:t>n/2</a:t>
            </a:r>
            <a:r>
              <a:rPr kumimoji="1" lang="en-US" altLang="zh-CN" sz="2800">
                <a:latin typeface="Times New Roman" panose="02020603050405020304" pitchFamily="18" charset="0"/>
              </a:rPr>
              <a:t> + bd </a:t>
            </a:r>
          </a:p>
        </p:txBody>
      </p:sp>
    </p:spTree>
    <p:extLst>
      <p:ext uri="{BB962C8B-B14F-4D97-AF65-F5344CB8AC3E}">
        <p14:creationId xmlns:p14="http://schemas.microsoft.com/office/powerpoint/2010/main" val="31997056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blinds(horizontal)">
                                      <p:cBhvr>
                                        <p:cTn id="7" dur="500"/>
                                        <p:tgtEl>
                                          <p:spTgt spid="358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847"/>
                                        </p:tgtEl>
                                        <p:attrNameLst>
                                          <p:attrName>style.visibility</p:attrName>
                                        </p:attrNameLst>
                                      </p:cBhvr>
                                      <p:to>
                                        <p:strVal val="visible"/>
                                      </p:to>
                                    </p:set>
                                    <p:animEffect transition="in" filter="blinds(horizontal)">
                                      <p:cBhvr>
                                        <p:cTn id="10" dur="500"/>
                                        <p:tgtEl>
                                          <p:spTgt spid="3584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848"/>
                                        </p:tgtEl>
                                        <p:attrNameLst>
                                          <p:attrName>style.visibility</p:attrName>
                                        </p:attrNameLst>
                                      </p:cBhvr>
                                      <p:to>
                                        <p:strVal val="visible"/>
                                      </p:to>
                                    </p:set>
                                    <p:animEffect transition="in" filter="blinds(horizontal)">
                                      <p:cBhvr>
                                        <p:cTn id="13" dur="500"/>
                                        <p:tgtEl>
                                          <p:spTgt spid="3584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5849"/>
                                        </p:tgtEl>
                                        <p:attrNameLst>
                                          <p:attrName>style.visibility</p:attrName>
                                        </p:attrNameLst>
                                      </p:cBhvr>
                                      <p:to>
                                        <p:strVal val="visible"/>
                                      </p:to>
                                    </p:set>
                                    <p:animEffect transition="in" filter="blinds(horizontal)">
                                      <p:cBhvr>
                                        <p:cTn id="16" dur="500"/>
                                        <p:tgtEl>
                                          <p:spTgt spid="3584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5853"/>
                                        </p:tgtEl>
                                        <p:attrNameLst>
                                          <p:attrName>style.visibility</p:attrName>
                                        </p:attrNameLst>
                                      </p:cBhvr>
                                      <p:to>
                                        <p:strVal val="visible"/>
                                      </p:to>
                                    </p:set>
                                    <p:animEffect transition="in" filter="blinds(horizontal)">
                                      <p:cBhvr>
                                        <p:cTn id="19"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P spid="35847" grpId="0" animBg="1"/>
      <p:bldP spid="35848" grpId="0" animBg="1"/>
      <p:bldP spid="35849" grpId="0" animBg="1"/>
      <p:bldP spid="3585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乘法运算伪程序</a:t>
            </a:r>
          </a:p>
        </p:txBody>
      </p:sp>
      <p:sp>
        <p:nvSpPr>
          <p:cNvPr id="11" name="TextBox 10"/>
          <p:cNvSpPr txBox="1"/>
          <p:nvPr/>
        </p:nvSpPr>
        <p:spPr>
          <a:xfrm>
            <a:off x="2133600" y="1524000"/>
            <a:ext cx="7924800" cy="3786188"/>
          </a:xfrm>
          <a:prstGeom prst="rect">
            <a:avLst/>
          </a:prstGeom>
        </p:spPr>
        <p:style>
          <a:lnRef idx="3">
            <a:schemeClr val="lt1"/>
          </a:lnRef>
          <a:fillRef idx="1">
            <a:schemeClr val="dk1"/>
          </a:fillRef>
          <a:effectRef idx="1">
            <a:schemeClr val="dk1"/>
          </a:effectRef>
          <a:fontRef idx="minor">
            <a:schemeClr val="lt1"/>
          </a:fontRef>
        </p:style>
        <p:txBody>
          <a:bodyPr>
            <a:spAutoFit/>
          </a:bodyPr>
          <a:lstStyle/>
          <a:p>
            <a:pPr eaLnBrk="1" hangingPunct="1">
              <a:defRPr/>
            </a:pPr>
            <a:r>
              <a:rPr lang="en-US" altLang="zh-CN" sz="2400" dirty="0" err="1"/>
              <a:t>int</a:t>
            </a:r>
            <a:r>
              <a:rPr lang="en-US" altLang="zh-CN" sz="2400" dirty="0"/>
              <a:t> [] Product(</a:t>
            </a:r>
            <a:r>
              <a:rPr lang="en-US" altLang="zh-CN" sz="2400" dirty="0" err="1"/>
              <a:t>int</a:t>
            </a:r>
            <a:r>
              <a:rPr lang="en-US" altLang="zh-CN" sz="2400" dirty="0"/>
              <a:t> a[], </a:t>
            </a:r>
            <a:r>
              <a:rPr lang="en-US" altLang="zh-CN" sz="2400" dirty="0" err="1"/>
              <a:t>int</a:t>
            </a:r>
            <a:r>
              <a:rPr lang="en-US" altLang="zh-CN" sz="2400" dirty="0"/>
              <a:t> b[])</a:t>
            </a:r>
          </a:p>
          <a:p>
            <a:pPr eaLnBrk="1" hangingPunct="1">
              <a:defRPr/>
            </a:pPr>
            <a:r>
              <a:rPr lang="en-US" altLang="zh-CN" sz="2400" dirty="0"/>
              <a:t>{</a:t>
            </a:r>
            <a:r>
              <a:rPr lang="en-US" altLang="zh-CN" sz="2400" dirty="0" err="1"/>
              <a:t>int</a:t>
            </a:r>
            <a:r>
              <a:rPr lang="en-US" altLang="zh-CN" sz="2400" dirty="0"/>
              <a:t> ac[], </a:t>
            </a:r>
            <a:r>
              <a:rPr lang="en-US" altLang="zh-CN" sz="2400" dirty="0" err="1"/>
              <a:t>bd</a:t>
            </a:r>
            <a:r>
              <a:rPr lang="en-US" altLang="zh-CN" sz="2400" dirty="0"/>
              <a:t>[], </a:t>
            </a:r>
            <a:r>
              <a:rPr lang="en-US" altLang="zh-CN" sz="2400" dirty="0" err="1"/>
              <a:t>acbd</a:t>
            </a:r>
            <a:r>
              <a:rPr lang="en-US" altLang="zh-CN" sz="2400" dirty="0"/>
              <a:t>[];</a:t>
            </a:r>
          </a:p>
          <a:p>
            <a:pPr eaLnBrk="1" hangingPunct="1">
              <a:defRPr/>
            </a:pPr>
            <a:r>
              <a:rPr lang="en-US" altLang="zh-CN" sz="2400" dirty="0"/>
              <a:t> </a:t>
            </a:r>
            <a:r>
              <a:rPr lang="en-US" altLang="zh-CN" sz="2400" dirty="0" err="1"/>
              <a:t>int</a:t>
            </a:r>
            <a:r>
              <a:rPr lang="en-US" altLang="zh-CN" sz="2400" dirty="0"/>
              <a:t> result[];</a:t>
            </a:r>
          </a:p>
          <a:p>
            <a:pPr eaLnBrk="1" hangingPunct="1">
              <a:defRPr/>
            </a:pPr>
            <a:r>
              <a:rPr lang="en-US" altLang="zh-CN" sz="2400" dirty="0"/>
              <a:t> ac=Product(a[n…n/2],b[n…n/2]);</a:t>
            </a:r>
          </a:p>
          <a:p>
            <a:pPr eaLnBrk="1" hangingPunct="1">
              <a:defRPr/>
            </a:pPr>
            <a:r>
              <a:rPr lang="en-US" altLang="zh-CN" sz="2400" dirty="0"/>
              <a:t> </a:t>
            </a:r>
            <a:r>
              <a:rPr lang="en-US" altLang="zh-CN" sz="2400" dirty="0" err="1"/>
              <a:t>bd</a:t>
            </a:r>
            <a:r>
              <a:rPr lang="en-US" altLang="zh-CN" sz="2400" dirty="0"/>
              <a:t>=Product(a[n/2…0],b[n/2…0);</a:t>
            </a:r>
          </a:p>
          <a:p>
            <a:pPr eaLnBrk="1" hangingPunct="1">
              <a:defRPr/>
            </a:pPr>
            <a:r>
              <a:rPr lang="en-US" altLang="zh-CN" sz="2400" dirty="0"/>
              <a:t> </a:t>
            </a:r>
            <a:r>
              <a:rPr lang="en-US" altLang="zh-CN" sz="2400" dirty="0" err="1"/>
              <a:t>bc</a:t>
            </a:r>
            <a:r>
              <a:rPr lang="en-US" altLang="zh-CN" sz="2400" dirty="0"/>
              <a:t>=Product(a[n/2…0],b[n…n/2);</a:t>
            </a:r>
          </a:p>
          <a:p>
            <a:pPr eaLnBrk="1" hangingPunct="1">
              <a:defRPr/>
            </a:pPr>
            <a:r>
              <a:rPr lang="en-US" altLang="zh-CN" sz="2400" dirty="0"/>
              <a:t> ad=Product(a[n…n/2],b[n/2…0);</a:t>
            </a:r>
          </a:p>
          <a:p>
            <a:pPr eaLnBrk="1" hangingPunct="1">
              <a:defRPr/>
            </a:pPr>
            <a:r>
              <a:rPr lang="en-US" altLang="zh-CN" sz="2400" dirty="0"/>
              <a:t>result=sum(</a:t>
            </a:r>
            <a:r>
              <a:rPr lang="en-US" altLang="zh-CN" sz="2400" dirty="0" err="1"/>
              <a:t>ac,bd,bc,ad</a:t>
            </a:r>
            <a:r>
              <a:rPr lang="en-US" altLang="zh-CN" sz="2400" dirty="0"/>
              <a:t>);</a:t>
            </a:r>
          </a:p>
          <a:p>
            <a:pPr eaLnBrk="1" hangingPunct="1">
              <a:defRPr/>
            </a:pPr>
            <a:r>
              <a:rPr lang="en-US" altLang="zh-CN" sz="2400" dirty="0"/>
              <a:t>return result;  </a:t>
            </a:r>
          </a:p>
          <a:p>
            <a:pPr eaLnBrk="1" hangingPunct="1">
              <a:defRPr/>
            </a:pPr>
            <a:r>
              <a:rPr lang="en-US" altLang="zh-CN" sz="2400" dirty="0"/>
              <a:t>}</a:t>
            </a:r>
            <a:endParaRPr lang="zh-CN" altLang="en-US" sz="2400" dirty="0"/>
          </a:p>
        </p:txBody>
      </p:sp>
      <p:sp>
        <p:nvSpPr>
          <p:cNvPr id="2" name="文本框 1"/>
          <p:cNvSpPr txBox="1">
            <a:spLocks noChangeArrowheads="1"/>
          </p:cNvSpPr>
          <p:nvPr/>
        </p:nvSpPr>
        <p:spPr bwMode="auto">
          <a:xfrm>
            <a:off x="2895601" y="5715001"/>
            <a:ext cx="296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a:solidFill>
                  <a:srgbClr val="FF0000"/>
                </a:solidFill>
              </a:rPr>
              <a:t>程序存在什么问题？</a:t>
            </a:r>
          </a:p>
        </p:txBody>
      </p:sp>
    </p:spTree>
    <p:extLst>
      <p:ext uri="{BB962C8B-B14F-4D97-AF65-F5344CB8AC3E}">
        <p14:creationId xmlns:p14="http://schemas.microsoft.com/office/powerpoint/2010/main" val="8022217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算法复杂度分析</a:t>
            </a:r>
          </a:p>
        </p:txBody>
      </p:sp>
      <p:sp>
        <p:nvSpPr>
          <p:cNvPr id="31747" name="内容占位符 2"/>
          <p:cNvSpPr>
            <a:spLocks noGrp="1"/>
          </p:cNvSpPr>
          <p:nvPr>
            <p:ph idx="1"/>
          </p:nvPr>
        </p:nvSpPr>
        <p:spPr/>
        <p:txBody>
          <a:bodyPr/>
          <a:lstStyle/>
          <a:p>
            <a:endParaRPr lang="zh-CN" altLang="en-US" smtClean="0"/>
          </a:p>
        </p:txBody>
      </p:sp>
      <p:grpSp>
        <p:nvGrpSpPr>
          <p:cNvPr id="4" name="Group 10"/>
          <p:cNvGrpSpPr>
            <a:grpSpLocks/>
          </p:cNvGrpSpPr>
          <p:nvPr/>
        </p:nvGrpSpPr>
        <p:grpSpPr bwMode="auto">
          <a:xfrm>
            <a:off x="2495550" y="2924175"/>
            <a:ext cx="7010400" cy="1955800"/>
            <a:chOff x="606" y="2017"/>
            <a:chExt cx="4416" cy="1232"/>
          </a:xfrm>
        </p:grpSpPr>
        <p:sp>
          <p:nvSpPr>
            <p:cNvPr id="5" name="AutoShape 11"/>
            <p:cNvSpPr>
              <a:spLocks noChangeArrowheads="1"/>
            </p:cNvSpPr>
            <p:nvPr/>
          </p:nvSpPr>
          <p:spPr bwMode="auto">
            <a:xfrm>
              <a:off x="606" y="2017"/>
              <a:ext cx="4416" cy="1232"/>
            </a:xfrm>
            <a:prstGeom prst="roundRect">
              <a:avLst>
                <a:gd name="adj" fmla="val 16667"/>
              </a:avLst>
            </a:prstGeom>
            <a:solidFill>
              <a:schemeClr val="bg1"/>
            </a:solidFill>
            <a:ln w="38100">
              <a:solidFill>
                <a:srgbClr val="063DE8"/>
              </a:solidFill>
              <a:round/>
              <a:headEnd/>
              <a:tailEnd/>
            </a:ln>
            <a:effectLst/>
          </p:spPr>
          <p:txBody>
            <a:bodyPr>
              <a:spAutoFit/>
            </a:bodyPr>
            <a:lstStyle/>
            <a:p>
              <a:pPr>
                <a:defRPr/>
              </a:pPr>
              <a:r>
                <a:rPr lang="zh-CN" altLang="en-US" sz="2400" b="1" dirty="0">
                  <a:latin typeface="Arial" charset="0"/>
                  <a:ea typeface="黑体" pitchFamily="2" charset="-122"/>
                </a:rPr>
                <a:t>复杂度分析</a:t>
              </a:r>
            </a:p>
            <a:p>
              <a:pPr>
                <a:defRPr/>
              </a:pPr>
              <a:endParaRPr lang="zh-CN" altLang="en-US" sz="2400" b="1" dirty="0">
                <a:effectLst>
                  <a:outerShdw blurRad="38100" dist="38100" dir="2700000" algn="tl">
                    <a:srgbClr val="C0C0C0"/>
                  </a:outerShdw>
                </a:effectLst>
                <a:latin typeface="Arial" charset="0"/>
                <a:ea typeface="黑体" pitchFamily="2" charset="-122"/>
              </a:endParaRPr>
            </a:p>
            <a:p>
              <a:pPr>
                <a:defRPr/>
              </a:pPr>
              <a:endParaRPr lang="zh-CN" altLang="en-US" sz="2400" b="1" dirty="0">
                <a:latin typeface="Arial" charset="0"/>
                <a:ea typeface="宋体" charset="-122"/>
              </a:endParaRPr>
            </a:p>
            <a:p>
              <a:pPr algn="ctr">
                <a:defRPr/>
              </a:pPr>
              <a:r>
                <a:rPr lang="en-US" altLang="zh-CN" sz="2400" dirty="0">
                  <a:latin typeface="Arial" charset="0"/>
                  <a:ea typeface="宋体" charset="-122"/>
                </a:rPr>
                <a:t>T(n)=O(n</a:t>
              </a:r>
              <a:r>
                <a:rPr lang="en-US" altLang="zh-CN" sz="2400" baseline="30000" dirty="0">
                  <a:latin typeface="Arial" charset="0"/>
                  <a:ea typeface="宋体" charset="-122"/>
                </a:rPr>
                <a:t>2</a:t>
              </a:r>
              <a:r>
                <a:rPr lang="en-US" altLang="zh-CN" sz="2400" dirty="0">
                  <a:latin typeface="Arial" charset="0"/>
                  <a:ea typeface="宋体" charset="-122"/>
                </a:rPr>
                <a:t>) </a:t>
              </a:r>
              <a:r>
                <a:rPr lang="en-US" altLang="zh-CN" sz="3600" b="1" dirty="0">
                  <a:solidFill>
                    <a:srgbClr val="FF0000"/>
                  </a:solidFill>
                  <a:latin typeface="Arial" charset="0"/>
                  <a:ea typeface="楷体_GB2312" pitchFamily="49" charset="-122"/>
                  <a:sym typeface="Wingdings" pitchFamily="2" charset="2"/>
                </a:rPr>
                <a:t></a:t>
              </a:r>
              <a:r>
                <a:rPr lang="zh-CN" altLang="zh-CN" sz="2400" b="1" dirty="0">
                  <a:solidFill>
                    <a:srgbClr val="FF0000"/>
                  </a:solidFill>
                  <a:latin typeface="Arial" charset="0"/>
                  <a:ea typeface="楷体_GB2312" pitchFamily="49" charset="-122"/>
                  <a:sym typeface="Wingdings" pitchFamily="2" charset="2"/>
                </a:rPr>
                <a:t>没有改进</a:t>
              </a:r>
              <a:r>
                <a:rPr lang="zh-CN" altLang="en-US" sz="3200" b="1" dirty="0">
                  <a:solidFill>
                    <a:srgbClr val="FF0000"/>
                  </a:solidFill>
                  <a:latin typeface="Arial" charset="0"/>
                  <a:ea typeface="楷体_GB2312" pitchFamily="49" charset="-122"/>
                  <a:sym typeface="Wingdings" pitchFamily="2" charset="2"/>
                </a:rPr>
                <a:t></a:t>
              </a:r>
            </a:p>
          </p:txBody>
        </p:sp>
        <p:graphicFrame>
          <p:nvGraphicFramePr>
            <p:cNvPr id="31750" name="Object 12"/>
            <p:cNvGraphicFramePr>
              <a:graphicFrameLocks noChangeAspect="1"/>
            </p:cNvGraphicFramePr>
            <p:nvPr/>
          </p:nvGraphicFramePr>
          <p:xfrm>
            <a:off x="1247" y="2205"/>
            <a:ext cx="2677" cy="633"/>
          </p:xfrm>
          <a:graphic>
            <a:graphicData uri="http://schemas.openxmlformats.org/presentationml/2006/ole">
              <mc:AlternateContent xmlns:mc="http://schemas.openxmlformats.org/markup-compatibility/2006">
                <mc:Choice xmlns:v="urn:schemas-microsoft-com:vml" Requires="v">
                  <p:oleObj spid="_x0000_s17419" name="公式" r:id="rId3" imgW="1930400" imgH="457200" progId="Equation.3">
                    <p:embed/>
                  </p:oleObj>
                </mc:Choice>
                <mc:Fallback>
                  <p:oleObj name="公式" r:id="rId3" imgW="19304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2205"/>
                          <a:ext cx="2677"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256837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209800" y="609600"/>
            <a:ext cx="7772400" cy="1143000"/>
          </a:xfrm>
          <a:prstGeom prst="rect">
            <a:avLst/>
          </a:prstGeom>
          <a:noFill/>
          <a:ln w="9525">
            <a:noFill/>
            <a:miter lim="800000"/>
            <a:headEnd/>
            <a:tailEnd/>
          </a:ln>
          <a:effectLst/>
        </p:spPr>
        <p:txBody>
          <a:bodyPr anchor="ctr"/>
          <a:lstStyle/>
          <a:p>
            <a:pPr eaLnBrk="1" hangingPunct="1">
              <a:defRPr/>
            </a:pPr>
            <a:r>
              <a:rPr lang="zh-CN" altLang="en-US" sz="4400" dirty="0">
                <a:effectLst>
                  <a:outerShdw blurRad="38100" dist="38100" dir="2700000" algn="tl">
                    <a:srgbClr val="C0C0C0"/>
                  </a:outerShdw>
                </a:effectLst>
                <a:latin typeface="黑体" pitchFamily="2" charset="-122"/>
                <a:ea typeface="黑体" pitchFamily="2" charset="-122"/>
              </a:rPr>
              <a:t>大整数的乘法（二进制）</a:t>
            </a:r>
          </a:p>
        </p:txBody>
      </p:sp>
      <p:sp>
        <p:nvSpPr>
          <p:cNvPr id="32771" name="Text Box 4"/>
          <p:cNvSpPr txBox="1">
            <a:spLocks noChangeArrowheads="1"/>
          </p:cNvSpPr>
          <p:nvPr/>
        </p:nvSpPr>
        <p:spPr bwMode="auto">
          <a:xfrm>
            <a:off x="1919289" y="1916113"/>
            <a:ext cx="6643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u"/>
            </a:pPr>
            <a:r>
              <a:rPr lang="zh-CN" altLang="en-US" sz="2400">
                <a:ea typeface="楷体_GB2312" pitchFamily="49" charset="-122"/>
                <a:sym typeface="Wingdings" panose="05000000000000000000" pitchFamily="2" charset="2"/>
              </a:rPr>
              <a:t>第二种分解方法（采用不同子问题划分方法）</a:t>
            </a:r>
            <a:endParaRPr lang="en-US" altLang="zh-CN" sz="2400">
              <a:ea typeface="楷体_GB2312" pitchFamily="49" charset="-122"/>
              <a:sym typeface="Wingdings" panose="05000000000000000000" pitchFamily="2" charset="2"/>
            </a:endParaRPr>
          </a:p>
        </p:txBody>
      </p:sp>
      <p:sp>
        <p:nvSpPr>
          <p:cNvPr id="36869" name="Rectangle 5"/>
          <p:cNvSpPr>
            <a:spLocks noChangeArrowheads="1"/>
          </p:cNvSpPr>
          <p:nvPr/>
        </p:nvSpPr>
        <p:spPr bwMode="auto">
          <a:xfrm>
            <a:off x="1992313" y="2924176"/>
            <a:ext cx="84963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Font typeface="Wingdings" panose="05000000000000000000" pitchFamily="2" charset="2"/>
              <a:buNone/>
            </a:pPr>
            <a:r>
              <a:rPr lang="zh-CN" altLang="en-US" sz="2400" b="1">
                <a:solidFill>
                  <a:srgbClr val="FF0000"/>
                </a:solidFill>
                <a:ea typeface="楷体_GB2312" pitchFamily="49" charset="-122"/>
              </a:rPr>
              <a:t>为了降低时间复杂度，必须减少乘法的次数。</a:t>
            </a:r>
          </a:p>
          <a:p>
            <a:pPr eaLnBrk="1" hangingPunct="1">
              <a:buClr>
                <a:schemeClr val="tx1"/>
              </a:buClr>
              <a:buFontTx/>
              <a:buAutoNum type="arabicPeriod"/>
            </a:pPr>
            <a:r>
              <a:rPr lang="en-US" altLang="zh-CN" sz="3600">
                <a:ea typeface="楷体_GB2312" pitchFamily="49" charset="-122"/>
              </a:rPr>
              <a:t>XY = </a:t>
            </a:r>
            <a:r>
              <a:rPr lang="en-US" altLang="zh-CN" sz="3600">
                <a:solidFill>
                  <a:schemeClr val="accent2"/>
                </a:solidFill>
                <a:ea typeface="楷体_GB2312" pitchFamily="49" charset="-122"/>
              </a:rPr>
              <a:t>ac</a:t>
            </a:r>
            <a:r>
              <a:rPr lang="en-US" altLang="zh-CN" sz="3600">
                <a:ea typeface="楷体_GB2312" pitchFamily="49" charset="-122"/>
              </a:rPr>
              <a:t> 2</a:t>
            </a:r>
            <a:r>
              <a:rPr lang="en-US" altLang="zh-CN" sz="3600" baseline="30000">
                <a:ea typeface="楷体_GB2312" pitchFamily="49" charset="-122"/>
              </a:rPr>
              <a:t>n</a:t>
            </a:r>
            <a:r>
              <a:rPr lang="en-US" altLang="zh-CN" sz="3600">
                <a:ea typeface="楷体_GB2312" pitchFamily="49" charset="-122"/>
              </a:rPr>
              <a:t> + ((</a:t>
            </a:r>
            <a:r>
              <a:rPr lang="en-US" altLang="zh-CN" sz="3600">
                <a:solidFill>
                  <a:schemeClr val="accent2"/>
                </a:solidFill>
                <a:ea typeface="楷体_GB2312" pitchFamily="49" charset="-122"/>
              </a:rPr>
              <a:t>a</a:t>
            </a:r>
            <a:r>
              <a:rPr lang="en-US" altLang="zh-CN" sz="3600">
                <a:ea typeface="楷体_GB2312" pitchFamily="49" charset="-122"/>
              </a:rPr>
              <a:t>-</a:t>
            </a:r>
            <a:r>
              <a:rPr lang="en-US" altLang="zh-CN" sz="3600">
                <a:solidFill>
                  <a:schemeClr val="accent2"/>
                </a:solidFill>
                <a:ea typeface="楷体_GB2312" pitchFamily="49" charset="-122"/>
              </a:rPr>
              <a:t>c</a:t>
            </a:r>
            <a:r>
              <a:rPr lang="en-US" altLang="zh-CN" sz="3600">
                <a:ea typeface="楷体_GB2312" pitchFamily="49" charset="-122"/>
              </a:rPr>
              <a:t>)(</a:t>
            </a:r>
            <a:r>
              <a:rPr lang="en-US" altLang="zh-CN" sz="3600">
                <a:solidFill>
                  <a:schemeClr val="accent2"/>
                </a:solidFill>
                <a:ea typeface="楷体_GB2312" pitchFamily="49" charset="-122"/>
              </a:rPr>
              <a:t>b</a:t>
            </a:r>
            <a:r>
              <a:rPr lang="en-US" altLang="zh-CN" sz="3600">
                <a:ea typeface="楷体_GB2312" pitchFamily="49" charset="-122"/>
              </a:rPr>
              <a:t>-</a:t>
            </a:r>
            <a:r>
              <a:rPr lang="en-US" altLang="zh-CN" sz="3600">
                <a:solidFill>
                  <a:schemeClr val="accent2"/>
                </a:solidFill>
                <a:ea typeface="楷体_GB2312" pitchFamily="49" charset="-122"/>
              </a:rPr>
              <a:t>d</a:t>
            </a:r>
            <a:r>
              <a:rPr lang="en-US" altLang="zh-CN" sz="3600">
                <a:ea typeface="楷体_GB2312" pitchFamily="49" charset="-122"/>
              </a:rPr>
              <a:t>)+</a:t>
            </a:r>
            <a:r>
              <a:rPr lang="en-US" altLang="zh-CN" sz="3600">
                <a:solidFill>
                  <a:schemeClr val="accent2"/>
                </a:solidFill>
                <a:ea typeface="楷体_GB2312" pitchFamily="49" charset="-122"/>
              </a:rPr>
              <a:t>ac</a:t>
            </a:r>
            <a:r>
              <a:rPr lang="en-US" altLang="zh-CN" sz="3600">
                <a:ea typeface="楷体_GB2312" pitchFamily="49" charset="-122"/>
              </a:rPr>
              <a:t>+</a:t>
            </a:r>
            <a:r>
              <a:rPr lang="en-US" altLang="zh-CN" sz="3600">
                <a:solidFill>
                  <a:schemeClr val="accent2"/>
                </a:solidFill>
                <a:ea typeface="楷体_GB2312" pitchFamily="49" charset="-122"/>
              </a:rPr>
              <a:t>bd</a:t>
            </a:r>
            <a:r>
              <a:rPr lang="en-US" altLang="zh-CN" sz="3600">
                <a:ea typeface="楷体_GB2312" pitchFamily="49" charset="-122"/>
              </a:rPr>
              <a:t>) 2</a:t>
            </a:r>
            <a:r>
              <a:rPr lang="en-US" altLang="zh-CN" sz="3600" baseline="30000">
                <a:ea typeface="楷体_GB2312" pitchFamily="49" charset="-122"/>
              </a:rPr>
              <a:t>n/2</a:t>
            </a:r>
            <a:r>
              <a:rPr lang="en-US" altLang="zh-CN" sz="3600">
                <a:ea typeface="楷体_GB2312" pitchFamily="49" charset="-122"/>
              </a:rPr>
              <a:t> + </a:t>
            </a:r>
            <a:r>
              <a:rPr lang="en-US" altLang="zh-CN" sz="3600">
                <a:solidFill>
                  <a:schemeClr val="accent2"/>
                </a:solidFill>
                <a:ea typeface="楷体_GB2312" pitchFamily="49" charset="-122"/>
              </a:rPr>
              <a:t>bd</a:t>
            </a:r>
          </a:p>
          <a:p>
            <a:pPr eaLnBrk="1" hangingPunct="1">
              <a:buClr>
                <a:schemeClr val="tx1"/>
              </a:buClr>
              <a:buFontTx/>
              <a:buAutoNum type="arabicPeriod"/>
            </a:pPr>
            <a:r>
              <a:rPr lang="en-US" altLang="zh-CN" sz="3600">
                <a:ea typeface="楷体_GB2312" pitchFamily="49" charset="-122"/>
              </a:rPr>
              <a:t>XY = </a:t>
            </a:r>
            <a:r>
              <a:rPr lang="en-US" altLang="zh-CN" sz="3600">
                <a:solidFill>
                  <a:schemeClr val="accent2"/>
                </a:solidFill>
                <a:ea typeface="楷体_GB2312" pitchFamily="49" charset="-122"/>
              </a:rPr>
              <a:t>ac</a:t>
            </a:r>
            <a:r>
              <a:rPr lang="en-US" altLang="zh-CN" sz="3600">
                <a:ea typeface="楷体_GB2312" pitchFamily="49" charset="-122"/>
              </a:rPr>
              <a:t> 2</a:t>
            </a:r>
            <a:r>
              <a:rPr lang="en-US" altLang="zh-CN" sz="3600" baseline="30000">
                <a:ea typeface="楷体_GB2312" pitchFamily="49" charset="-122"/>
              </a:rPr>
              <a:t>n</a:t>
            </a:r>
            <a:r>
              <a:rPr lang="en-US" altLang="zh-CN" sz="3600">
                <a:ea typeface="楷体_GB2312" pitchFamily="49" charset="-122"/>
              </a:rPr>
              <a:t> + ((</a:t>
            </a:r>
            <a:r>
              <a:rPr lang="en-US" altLang="zh-CN" sz="3600">
                <a:solidFill>
                  <a:schemeClr val="accent2"/>
                </a:solidFill>
                <a:ea typeface="楷体_GB2312" pitchFamily="49" charset="-122"/>
              </a:rPr>
              <a:t>a</a:t>
            </a:r>
            <a:r>
              <a:rPr lang="en-US" altLang="zh-CN" sz="3600">
                <a:ea typeface="楷体_GB2312" pitchFamily="49" charset="-122"/>
              </a:rPr>
              <a:t>+</a:t>
            </a:r>
            <a:r>
              <a:rPr lang="en-US" altLang="zh-CN" sz="3600">
                <a:solidFill>
                  <a:schemeClr val="accent2"/>
                </a:solidFill>
                <a:ea typeface="楷体_GB2312" pitchFamily="49" charset="-122"/>
              </a:rPr>
              <a:t>c</a:t>
            </a:r>
            <a:r>
              <a:rPr lang="en-US" altLang="zh-CN" sz="3600">
                <a:ea typeface="楷体_GB2312" pitchFamily="49" charset="-122"/>
              </a:rPr>
              <a:t>)(</a:t>
            </a:r>
            <a:r>
              <a:rPr lang="en-US" altLang="zh-CN" sz="3600">
                <a:solidFill>
                  <a:schemeClr val="accent2"/>
                </a:solidFill>
                <a:ea typeface="楷体_GB2312" pitchFamily="49" charset="-122"/>
              </a:rPr>
              <a:t>b</a:t>
            </a:r>
            <a:r>
              <a:rPr lang="en-US" altLang="zh-CN" sz="3600">
                <a:ea typeface="楷体_GB2312" pitchFamily="49" charset="-122"/>
              </a:rPr>
              <a:t>+</a:t>
            </a:r>
            <a:r>
              <a:rPr lang="en-US" altLang="zh-CN" sz="3600">
                <a:solidFill>
                  <a:schemeClr val="accent2"/>
                </a:solidFill>
                <a:ea typeface="楷体_GB2312" pitchFamily="49" charset="-122"/>
              </a:rPr>
              <a:t>d</a:t>
            </a:r>
            <a:r>
              <a:rPr lang="en-US" altLang="zh-CN" sz="3600">
                <a:ea typeface="楷体_GB2312" pitchFamily="49" charset="-122"/>
              </a:rPr>
              <a:t>)-</a:t>
            </a:r>
            <a:r>
              <a:rPr lang="en-US" altLang="zh-CN" sz="3600">
                <a:solidFill>
                  <a:schemeClr val="accent2"/>
                </a:solidFill>
                <a:ea typeface="楷体_GB2312" pitchFamily="49" charset="-122"/>
              </a:rPr>
              <a:t>ac</a:t>
            </a:r>
            <a:r>
              <a:rPr lang="en-US" altLang="zh-CN" sz="3600">
                <a:ea typeface="楷体_GB2312" pitchFamily="49" charset="-122"/>
              </a:rPr>
              <a:t>-</a:t>
            </a:r>
            <a:r>
              <a:rPr lang="en-US" altLang="zh-CN" sz="3600">
                <a:solidFill>
                  <a:schemeClr val="accent2"/>
                </a:solidFill>
                <a:ea typeface="楷体_GB2312" pitchFamily="49" charset="-122"/>
              </a:rPr>
              <a:t>bd</a:t>
            </a:r>
            <a:r>
              <a:rPr lang="en-US" altLang="zh-CN" sz="3600">
                <a:ea typeface="楷体_GB2312" pitchFamily="49" charset="-122"/>
              </a:rPr>
              <a:t>) 2</a:t>
            </a:r>
            <a:r>
              <a:rPr lang="en-US" altLang="zh-CN" sz="3600" baseline="30000">
                <a:ea typeface="楷体_GB2312" pitchFamily="49" charset="-122"/>
              </a:rPr>
              <a:t>n/2</a:t>
            </a:r>
            <a:r>
              <a:rPr lang="en-US" altLang="zh-CN" sz="3600">
                <a:ea typeface="楷体_GB2312" pitchFamily="49" charset="-122"/>
              </a:rPr>
              <a:t> + </a:t>
            </a:r>
            <a:r>
              <a:rPr lang="en-US" altLang="zh-CN" sz="3600">
                <a:solidFill>
                  <a:schemeClr val="accent2"/>
                </a:solidFill>
                <a:ea typeface="楷体_GB2312" pitchFamily="49" charset="-122"/>
              </a:rPr>
              <a:t>bd</a:t>
            </a:r>
          </a:p>
        </p:txBody>
      </p:sp>
      <p:sp>
        <p:nvSpPr>
          <p:cNvPr id="32773" name="矩形 2"/>
          <p:cNvSpPr>
            <a:spLocks noChangeArrowheads="1"/>
          </p:cNvSpPr>
          <p:nvPr/>
        </p:nvSpPr>
        <p:spPr bwMode="auto">
          <a:xfrm>
            <a:off x="2232026" y="2362201"/>
            <a:ext cx="6607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tx1"/>
              </a:buClr>
              <a:buSzTx/>
              <a:buFont typeface="Wingdings" panose="05000000000000000000" pitchFamily="2" charset="2"/>
              <a:buNone/>
            </a:pPr>
            <a:r>
              <a:rPr lang="en-US" altLang="zh-CN" sz="3600">
                <a:ea typeface="楷体_GB2312" pitchFamily="49" charset="-122"/>
              </a:rPr>
              <a:t>XY = </a:t>
            </a:r>
            <a:r>
              <a:rPr lang="en-US" altLang="zh-CN" sz="3600">
                <a:solidFill>
                  <a:schemeClr val="accent2"/>
                </a:solidFill>
                <a:ea typeface="楷体_GB2312" pitchFamily="49" charset="-122"/>
              </a:rPr>
              <a:t>ac</a:t>
            </a:r>
            <a:r>
              <a:rPr lang="en-US" altLang="zh-CN" sz="3600">
                <a:ea typeface="楷体_GB2312" pitchFamily="49" charset="-122"/>
              </a:rPr>
              <a:t> 2</a:t>
            </a:r>
            <a:r>
              <a:rPr lang="en-US" altLang="zh-CN" sz="3600" baseline="30000">
                <a:ea typeface="楷体_GB2312" pitchFamily="49" charset="-122"/>
              </a:rPr>
              <a:t>n</a:t>
            </a:r>
            <a:r>
              <a:rPr lang="en-US" altLang="zh-CN" sz="3600">
                <a:ea typeface="楷体_GB2312" pitchFamily="49" charset="-122"/>
              </a:rPr>
              <a:t> + (</a:t>
            </a:r>
            <a:r>
              <a:rPr lang="en-US" altLang="zh-CN" sz="3600">
                <a:solidFill>
                  <a:schemeClr val="accent2"/>
                </a:solidFill>
                <a:ea typeface="楷体_GB2312" pitchFamily="49" charset="-122"/>
              </a:rPr>
              <a:t>ad</a:t>
            </a:r>
            <a:r>
              <a:rPr lang="en-US" altLang="zh-CN" sz="3600">
                <a:solidFill>
                  <a:schemeClr val="tx2"/>
                </a:solidFill>
                <a:ea typeface="楷体_GB2312" pitchFamily="49" charset="-122"/>
              </a:rPr>
              <a:t>+</a:t>
            </a:r>
            <a:r>
              <a:rPr lang="en-US" altLang="zh-CN" sz="3600">
                <a:solidFill>
                  <a:schemeClr val="accent2"/>
                </a:solidFill>
                <a:ea typeface="楷体_GB2312" pitchFamily="49" charset="-122"/>
              </a:rPr>
              <a:t>bc</a:t>
            </a:r>
            <a:r>
              <a:rPr lang="en-US" altLang="zh-CN" sz="3600">
                <a:ea typeface="楷体_GB2312" pitchFamily="49" charset="-122"/>
              </a:rPr>
              <a:t>) 2</a:t>
            </a:r>
            <a:r>
              <a:rPr lang="en-US" altLang="zh-CN" sz="3600" baseline="30000">
                <a:ea typeface="楷体_GB2312" pitchFamily="49" charset="-122"/>
              </a:rPr>
              <a:t>n/2</a:t>
            </a:r>
            <a:r>
              <a:rPr lang="en-US" altLang="zh-CN" sz="3600">
                <a:ea typeface="楷体_GB2312" pitchFamily="49" charset="-122"/>
              </a:rPr>
              <a:t> + </a:t>
            </a:r>
            <a:r>
              <a:rPr lang="en-US" altLang="zh-CN" sz="3600">
                <a:solidFill>
                  <a:schemeClr val="accent2"/>
                </a:solidFill>
                <a:ea typeface="楷体_GB2312" pitchFamily="49" charset="-122"/>
              </a:rPr>
              <a:t>bd</a:t>
            </a:r>
            <a:r>
              <a:rPr lang="en-US" altLang="zh-CN" sz="3600">
                <a:ea typeface="楷体_GB2312" pitchFamily="49" charset="-122"/>
              </a:rPr>
              <a:t> </a:t>
            </a:r>
          </a:p>
        </p:txBody>
      </p:sp>
    </p:spTree>
    <p:extLst>
      <p:ext uri="{BB962C8B-B14F-4D97-AF65-F5344CB8AC3E}">
        <p14:creationId xmlns:p14="http://schemas.microsoft.com/office/powerpoint/2010/main" val="18031592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blinds(horizontal)">
                                      <p:cBhvr>
                                        <p:cTn id="7"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算法复杂度分析</a:t>
            </a:r>
          </a:p>
        </p:txBody>
      </p:sp>
      <p:sp>
        <p:nvSpPr>
          <p:cNvPr id="34819" name="内容占位符 2"/>
          <p:cNvSpPr>
            <a:spLocks noGrp="1"/>
          </p:cNvSpPr>
          <p:nvPr>
            <p:ph idx="1"/>
          </p:nvPr>
        </p:nvSpPr>
        <p:spPr/>
        <p:txBody>
          <a:bodyPr/>
          <a:lstStyle/>
          <a:p>
            <a:endParaRPr lang="zh-CN" altLang="en-US" smtClean="0"/>
          </a:p>
        </p:txBody>
      </p:sp>
      <p:grpSp>
        <p:nvGrpSpPr>
          <p:cNvPr id="7" name="Group 6"/>
          <p:cNvGrpSpPr>
            <a:grpSpLocks/>
          </p:cNvGrpSpPr>
          <p:nvPr/>
        </p:nvGrpSpPr>
        <p:grpSpPr bwMode="auto">
          <a:xfrm>
            <a:off x="2743200" y="3124200"/>
            <a:ext cx="7010400" cy="1955800"/>
            <a:chOff x="606" y="2017"/>
            <a:chExt cx="4416" cy="1232"/>
          </a:xfrm>
        </p:grpSpPr>
        <p:sp>
          <p:nvSpPr>
            <p:cNvPr id="8" name="AutoShape 7"/>
            <p:cNvSpPr>
              <a:spLocks noChangeArrowheads="1"/>
            </p:cNvSpPr>
            <p:nvPr/>
          </p:nvSpPr>
          <p:spPr bwMode="auto">
            <a:xfrm>
              <a:off x="606" y="2017"/>
              <a:ext cx="4416" cy="1232"/>
            </a:xfrm>
            <a:prstGeom prst="roundRect">
              <a:avLst>
                <a:gd name="adj" fmla="val 16667"/>
              </a:avLst>
            </a:prstGeom>
            <a:solidFill>
              <a:schemeClr val="bg1"/>
            </a:solidFill>
            <a:ln w="38100">
              <a:solidFill>
                <a:srgbClr val="063DE8"/>
              </a:solidFill>
              <a:round/>
              <a:headEnd/>
              <a:tailEnd/>
            </a:ln>
            <a:effectLst/>
          </p:spPr>
          <p:txBody>
            <a:bodyPr>
              <a:spAutoFit/>
            </a:bodyPr>
            <a:lstStyle/>
            <a:p>
              <a:pPr>
                <a:defRPr/>
              </a:pPr>
              <a:r>
                <a:rPr lang="zh-CN" altLang="en-US" sz="2400" b="1">
                  <a:latin typeface="Arial" charset="0"/>
                  <a:ea typeface="黑体" pitchFamily="2" charset="-122"/>
                </a:rPr>
                <a:t>复杂度分析</a:t>
              </a:r>
            </a:p>
            <a:p>
              <a:pPr>
                <a:defRPr/>
              </a:pPr>
              <a:endParaRPr lang="zh-CN" altLang="en-US" sz="2400" b="1">
                <a:effectLst>
                  <a:outerShdw blurRad="38100" dist="38100" dir="2700000" algn="tl">
                    <a:srgbClr val="C0C0C0"/>
                  </a:outerShdw>
                </a:effectLst>
                <a:latin typeface="Arial" charset="0"/>
                <a:ea typeface="黑体" pitchFamily="2" charset="-122"/>
              </a:endParaRPr>
            </a:p>
            <a:p>
              <a:pPr>
                <a:defRPr/>
              </a:pPr>
              <a:endParaRPr lang="zh-CN" altLang="en-US" sz="2400" b="1">
                <a:latin typeface="Arial" charset="0"/>
                <a:ea typeface="宋体" charset="-122"/>
              </a:endParaRPr>
            </a:p>
            <a:p>
              <a:pPr algn="ctr">
                <a:defRPr/>
              </a:pPr>
              <a:r>
                <a:rPr lang="en-US" altLang="zh-CN" sz="2400">
                  <a:latin typeface="Arial" charset="0"/>
                  <a:ea typeface="宋体" charset="-122"/>
                </a:rPr>
                <a:t>T(n)=O(n</a:t>
              </a:r>
              <a:r>
                <a:rPr lang="en-US" altLang="zh-CN" sz="2400" baseline="30000">
                  <a:latin typeface="Arial" charset="0"/>
                  <a:ea typeface="宋体" charset="-122"/>
                </a:rPr>
                <a:t>log3</a:t>
              </a:r>
              <a:r>
                <a:rPr lang="en-US" altLang="zh-CN" sz="2400">
                  <a:latin typeface="Arial" charset="0"/>
                  <a:ea typeface="宋体" charset="-122"/>
                </a:rPr>
                <a:t>) =O(n</a:t>
              </a:r>
              <a:r>
                <a:rPr lang="en-US" altLang="zh-CN" sz="2400" baseline="30000">
                  <a:latin typeface="Arial" charset="0"/>
                  <a:ea typeface="宋体" charset="-122"/>
                </a:rPr>
                <a:t>1.59</a:t>
              </a:r>
              <a:r>
                <a:rPr lang="en-US" altLang="zh-CN" sz="2400">
                  <a:latin typeface="Arial" charset="0"/>
                  <a:ea typeface="宋体" charset="-122"/>
                </a:rPr>
                <a:t>)</a:t>
              </a:r>
              <a:r>
                <a:rPr lang="en-US" altLang="zh-CN" sz="3600" b="1">
                  <a:solidFill>
                    <a:srgbClr val="FF0000"/>
                  </a:solidFill>
                  <a:latin typeface="Arial" charset="0"/>
                  <a:ea typeface="楷体_GB2312" pitchFamily="49" charset="-122"/>
                  <a:sym typeface="Wingdings" pitchFamily="2" charset="2"/>
                </a:rPr>
                <a:t></a:t>
              </a:r>
              <a:r>
                <a:rPr lang="zh-CN" altLang="zh-CN" sz="2400" b="1">
                  <a:solidFill>
                    <a:srgbClr val="FF0000"/>
                  </a:solidFill>
                  <a:latin typeface="Arial" charset="0"/>
                  <a:ea typeface="楷体_GB2312" pitchFamily="49" charset="-122"/>
                  <a:sym typeface="Wingdings" pitchFamily="2" charset="2"/>
                </a:rPr>
                <a:t>较大的改进</a:t>
              </a:r>
              <a:r>
                <a:rPr lang="zh-CN" altLang="en-US" sz="2400" b="1">
                  <a:solidFill>
                    <a:srgbClr val="FF0000"/>
                  </a:solidFill>
                  <a:latin typeface="Arial" charset="0"/>
                  <a:ea typeface="楷体_GB2312" pitchFamily="49" charset="-122"/>
                  <a:sym typeface="Wingdings" pitchFamily="2" charset="2"/>
                </a:rPr>
                <a:t></a:t>
              </a:r>
            </a:p>
          </p:txBody>
        </p:sp>
        <p:graphicFrame>
          <p:nvGraphicFramePr>
            <p:cNvPr id="34823" name="Object 8"/>
            <p:cNvGraphicFramePr>
              <a:graphicFrameLocks noChangeAspect="1"/>
            </p:cNvGraphicFramePr>
            <p:nvPr/>
          </p:nvGraphicFramePr>
          <p:xfrm>
            <a:off x="1273" y="2205"/>
            <a:ext cx="2624" cy="633"/>
          </p:xfrm>
          <a:graphic>
            <a:graphicData uri="http://schemas.openxmlformats.org/presentationml/2006/ole">
              <mc:AlternateContent xmlns:mc="http://schemas.openxmlformats.org/markup-compatibility/2006">
                <mc:Choice xmlns:v="urn:schemas-microsoft-com:vml" Requires="v">
                  <p:oleObj spid="_x0000_s18443" name="公式" r:id="rId3" imgW="1892300" imgH="457200" progId="Equation.3">
                    <p:embed/>
                  </p:oleObj>
                </mc:Choice>
                <mc:Fallback>
                  <p:oleObj name="公式" r:id="rId3" imgW="18923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 y="2205"/>
                          <a:ext cx="262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 name="Text Box 9"/>
          <p:cNvSpPr txBox="1">
            <a:spLocks noChangeArrowheads="1"/>
          </p:cNvSpPr>
          <p:nvPr/>
        </p:nvSpPr>
        <p:spPr bwMode="auto">
          <a:xfrm>
            <a:off x="1847851" y="5445126"/>
            <a:ext cx="8569325" cy="830997"/>
          </a:xfrm>
          <a:prstGeom prst="rect">
            <a:avLst/>
          </a:prstGeom>
          <a:solidFill>
            <a:schemeClr val="hlink"/>
          </a:solidFill>
          <a:ln w="63500">
            <a:solidFill>
              <a:srgbClr val="FF6600"/>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楷体_GB2312" pitchFamily="49" charset="-122"/>
                <a:ea typeface="楷体_GB2312" pitchFamily="49" charset="-122"/>
              </a:rPr>
              <a:t>细节问题</a:t>
            </a:r>
            <a:r>
              <a:rPr lang="zh-CN" altLang="en-US" sz="2400" dirty="0">
                <a:latin typeface="楷体_GB2312" pitchFamily="49" charset="-122"/>
                <a:ea typeface="楷体_GB2312" pitchFamily="49" charset="-122"/>
              </a:rPr>
              <a:t>：两个</a:t>
            </a:r>
            <a:r>
              <a:rPr lang="en-US" altLang="zh-CN" sz="2400" dirty="0">
                <a:latin typeface="楷体_GB2312" pitchFamily="49" charset="-122"/>
                <a:ea typeface="楷体_GB2312" pitchFamily="49" charset="-122"/>
              </a:rPr>
              <a:t>XY</a:t>
            </a:r>
            <a:r>
              <a:rPr lang="zh-CN" altLang="en-US" sz="2400" dirty="0">
                <a:latin typeface="楷体_GB2312" pitchFamily="49" charset="-122"/>
                <a:ea typeface="楷体_GB2312" pitchFamily="49" charset="-122"/>
              </a:rPr>
              <a:t>的复杂度都是</a:t>
            </a:r>
            <a:r>
              <a:rPr lang="en-US" altLang="zh-CN" sz="2400" dirty="0">
                <a:ea typeface="楷体_GB2312" pitchFamily="49" charset="-122"/>
              </a:rPr>
              <a:t>O(n</a:t>
            </a:r>
            <a:r>
              <a:rPr lang="en-US" altLang="zh-CN" sz="2400" baseline="30000" dirty="0">
                <a:ea typeface="楷体_GB2312" pitchFamily="49" charset="-122"/>
              </a:rPr>
              <a:t>log3</a:t>
            </a:r>
            <a:r>
              <a:rPr lang="en-US" altLang="zh-CN" sz="2400" dirty="0">
                <a:ea typeface="楷体_GB2312" pitchFamily="49" charset="-122"/>
              </a:rPr>
              <a:t>)</a:t>
            </a:r>
            <a:r>
              <a:rPr lang="zh-CN" altLang="en-US" sz="2400" dirty="0">
                <a:latin typeface="楷体_GB2312" pitchFamily="49" charset="-122"/>
                <a:ea typeface="楷体_GB2312" pitchFamily="49" charset="-122"/>
              </a:rPr>
              <a:t>，但考虑到</a:t>
            </a:r>
            <a:r>
              <a:rPr lang="en-US" altLang="zh-CN" sz="2400" dirty="0" err="1">
                <a:latin typeface="楷体_GB2312" pitchFamily="49" charset="-122"/>
                <a:ea typeface="楷体_GB2312" pitchFamily="49" charset="-122"/>
              </a:rPr>
              <a:t>a+c,b+d</a:t>
            </a:r>
            <a:r>
              <a:rPr lang="zh-CN" altLang="en-US" sz="2400" dirty="0">
                <a:latin typeface="楷体_GB2312" pitchFamily="49" charset="-122"/>
                <a:ea typeface="楷体_GB2312" pitchFamily="49" charset="-122"/>
              </a:rPr>
              <a:t>可能得到</a:t>
            </a:r>
            <a:r>
              <a:rPr lang="en-US" altLang="zh-CN" sz="2400" dirty="0">
                <a:latin typeface="楷体_GB2312" pitchFamily="49" charset="-122"/>
                <a:ea typeface="楷体_GB2312" pitchFamily="49" charset="-122"/>
              </a:rPr>
              <a:t>m+1</a:t>
            </a:r>
            <a:r>
              <a:rPr lang="zh-CN" altLang="en-US" sz="2400" dirty="0">
                <a:latin typeface="楷体_GB2312" pitchFamily="49" charset="-122"/>
                <a:ea typeface="楷体_GB2312" pitchFamily="49" charset="-122"/>
              </a:rPr>
              <a:t>位的结果，使问题的规模变大，故不选择第</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种方案。</a:t>
            </a:r>
          </a:p>
        </p:txBody>
      </p:sp>
    </p:spTree>
    <p:extLst>
      <p:ext uri="{BB962C8B-B14F-4D97-AF65-F5344CB8AC3E}">
        <p14:creationId xmlns:p14="http://schemas.microsoft.com/office/powerpoint/2010/main" val="1178947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09800" y="609600"/>
            <a:ext cx="7772400" cy="1143000"/>
          </a:xfrm>
          <a:prstGeom prst="rect">
            <a:avLst/>
          </a:prstGeom>
          <a:noFill/>
          <a:ln w="9525">
            <a:noFill/>
            <a:miter lim="800000"/>
            <a:headEnd/>
            <a:tailEnd/>
          </a:ln>
          <a:effectLst/>
        </p:spPr>
        <p:txBody>
          <a:bodyPr anchor="ctr"/>
          <a:lstStyle/>
          <a:p>
            <a:pPr eaLnBrk="1" hangingPunct="1">
              <a:defRPr/>
            </a:pPr>
            <a:r>
              <a:rPr lang="zh-CN" altLang="en-US" sz="4400">
                <a:effectLst>
                  <a:outerShdw blurRad="38100" dist="38100" dir="2700000" algn="tl">
                    <a:srgbClr val="C0C0C0"/>
                  </a:outerShdw>
                </a:effectLst>
                <a:latin typeface="黑体" pitchFamily="2" charset="-122"/>
                <a:ea typeface="黑体" pitchFamily="2" charset="-122"/>
              </a:rPr>
              <a:t>大整数的乘法</a:t>
            </a:r>
          </a:p>
        </p:txBody>
      </p:sp>
      <p:sp>
        <p:nvSpPr>
          <p:cNvPr id="35843" name="Text Box 3"/>
          <p:cNvSpPr txBox="1">
            <a:spLocks noChangeArrowheads="1"/>
          </p:cNvSpPr>
          <p:nvPr/>
        </p:nvSpPr>
        <p:spPr bwMode="auto">
          <a:xfrm>
            <a:off x="1774825" y="1557338"/>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latin typeface="楷体_GB2312" pitchFamily="49" charset="-122"/>
                <a:ea typeface="楷体_GB2312" pitchFamily="49" charset="-122"/>
                <a:cs typeface="Times New Roman" panose="02020603050405020304" pitchFamily="18" charset="0"/>
              </a:rPr>
              <a:t> </a:t>
            </a:r>
            <a:r>
              <a:rPr lang="zh-CN" altLang="en-US" sz="2400" b="1">
                <a:latin typeface="楷体_GB2312" pitchFamily="49" charset="-122"/>
                <a:ea typeface="楷体_GB2312" pitchFamily="49" charset="-122"/>
                <a:cs typeface="Times New Roman" panose="02020603050405020304" pitchFamily="18" charset="0"/>
              </a:rPr>
              <a:t>请设计一个有效的算法，可以进行两个</a:t>
            </a:r>
            <a:r>
              <a:rPr lang="en-US" altLang="zh-CN" sz="2400" b="1">
                <a:latin typeface="楷体_GB2312" pitchFamily="49" charset="-122"/>
                <a:ea typeface="楷体_GB2312" pitchFamily="49" charset="-122"/>
                <a:cs typeface="Times New Roman" panose="02020603050405020304" pitchFamily="18" charset="0"/>
              </a:rPr>
              <a:t>n</a:t>
            </a:r>
            <a:r>
              <a:rPr lang="zh-CN" altLang="en-US" sz="2400" b="1">
                <a:latin typeface="楷体_GB2312" pitchFamily="49" charset="-122"/>
                <a:ea typeface="楷体_GB2312" pitchFamily="49" charset="-122"/>
                <a:cs typeface="Times New Roman" panose="02020603050405020304" pitchFamily="18" charset="0"/>
              </a:rPr>
              <a:t>位大整数的乘法运算</a:t>
            </a:r>
          </a:p>
        </p:txBody>
      </p:sp>
      <p:sp>
        <p:nvSpPr>
          <p:cNvPr id="35844" name="Text Box 4"/>
          <p:cNvSpPr txBox="1">
            <a:spLocks noChangeArrowheads="1"/>
          </p:cNvSpPr>
          <p:nvPr/>
        </p:nvSpPr>
        <p:spPr bwMode="auto">
          <a:xfrm>
            <a:off x="1919288" y="1916113"/>
            <a:ext cx="59690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u"/>
            </a:pPr>
            <a:r>
              <a:rPr lang="zh-CN" altLang="en-US" sz="2400">
                <a:ea typeface="楷体_GB2312" pitchFamily="49" charset="-122"/>
              </a:rPr>
              <a:t>普通的方法：</a:t>
            </a:r>
            <a:r>
              <a:rPr lang="en-US" altLang="zh-CN" sz="2400">
                <a:ea typeface="楷体_GB2312" pitchFamily="49" charset="-122"/>
              </a:rPr>
              <a:t>O(n</a:t>
            </a:r>
            <a:r>
              <a:rPr lang="en-US" altLang="zh-CN" sz="2400" baseline="30000">
                <a:ea typeface="楷体_GB2312" pitchFamily="49" charset="-122"/>
              </a:rPr>
              <a:t>2</a:t>
            </a:r>
            <a:r>
              <a:rPr lang="en-US" altLang="zh-CN" sz="2400">
                <a:ea typeface="楷体_GB2312" pitchFamily="49" charset="-122"/>
              </a:rPr>
              <a:t>)            </a:t>
            </a:r>
            <a:r>
              <a:rPr lang="en-US" altLang="zh-CN" sz="3600" b="1">
                <a:solidFill>
                  <a:srgbClr val="FF0000"/>
                </a:solidFill>
                <a:ea typeface="楷体_GB2312" pitchFamily="49" charset="-122"/>
                <a:sym typeface="Wingdings" panose="05000000000000000000" pitchFamily="2" charset="2"/>
              </a:rPr>
              <a:t></a:t>
            </a:r>
            <a:r>
              <a:rPr lang="zh-CN" altLang="en-US" sz="2400">
                <a:solidFill>
                  <a:srgbClr val="FF0000"/>
                </a:solidFill>
                <a:ea typeface="楷体_GB2312" pitchFamily="49" charset="-122"/>
                <a:sym typeface="Wingdings" panose="05000000000000000000" pitchFamily="2" charset="2"/>
              </a:rPr>
              <a:t>效率太低</a:t>
            </a:r>
          </a:p>
          <a:p>
            <a:pPr eaLnBrk="1" hangingPunct="1">
              <a:spcBef>
                <a:spcPct val="0"/>
              </a:spcBef>
              <a:buClrTx/>
              <a:buSzTx/>
              <a:buFont typeface="Wingdings" panose="05000000000000000000" pitchFamily="2" charset="2"/>
              <a:buChar char="u"/>
            </a:pPr>
            <a:r>
              <a:rPr lang="zh-CN" altLang="en-US" sz="2400">
                <a:ea typeface="楷体_GB2312" pitchFamily="49" charset="-122"/>
                <a:sym typeface="Wingdings" panose="05000000000000000000" pitchFamily="2" charset="2"/>
              </a:rPr>
              <a:t>分治法</a:t>
            </a:r>
            <a:r>
              <a:rPr lang="en-US" altLang="zh-CN" sz="2400">
                <a:ea typeface="楷体_GB2312" pitchFamily="49" charset="-122"/>
                <a:sym typeface="Wingdings" panose="05000000000000000000" pitchFamily="2" charset="2"/>
              </a:rPr>
              <a:t>: O(n</a:t>
            </a:r>
            <a:r>
              <a:rPr lang="en-US" altLang="zh-CN" sz="2400" baseline="30000">
                <a:ea typeface="楷体_GB2312" pitchFamily="49" charset="-122"/>
                <a:sym typeface="Wingdings" panose="05000000000000000000" pitchFamily="2" charset="2"/>
              </a:rPr>
              <a:t>1.59</a:t>
            </a:r>
            <a:r>
              <a:rPr lang="en-US" altLang="zh-CN" sz="2400">
                <a:ea typeface="楷体_GB2312" pitchFamily="49" charset="-122"/>
                <a:sym typeface="Wingdings" panose="05000000000000000000" pitchFamily="2" charset="2"/>
              </a:rPr>
              <a:t>)                  </a:t>
            </a:r>
            <a:r>
              <a:rPr lang="en-US" altLang="zh-CN" sz="3600" b="1">
                <a:solidFill>
                  <a:srgbClr val="FF0000"/>
                </a:solidFill>
                <a:ea typeface="楷体_GB2312" pitchFamily="49" charset="-122"/>
                <a:sym typeface="Wingdings" panose="05000000000000000000" pitchFamily="2" charset="2"/>
              </a:rPr>
              <a:t></a:t>
            </a:r>
            <a:r>
              <a:rPr lang="zh-CN" altLang="en-US" sz="2400">
                <a:solidFill>
                  <a:srgbClr val="FF0000"/>
                </a:solidFill>
                <a:ea typeface="楷体_GB2312" pitchFamily="49" charset="-122"/>
                <a:sym typeface="Wingdings" panose="05000000000000000000" pitchFamily="2" charset="2"/>
              </a:rPr>
              <a:t>较大的改进</a:t>
            </a:r>
          </a:p>
          <a:p>
            <a:pPr eaLnBrk="1" hangingPunct="1">
              <a:spcBef>
                <a:spcPct val="0"/>
              </a:spcBef>
              <a:buClrTx/>
              <a:buSzTx/>
              <a:buFont typeface="Wingdings" panose="05000000000000000000" pitchFamily="2" charset="2"/>
              <a:buChar char="u"/>
            </a:pPr>
            <a:r>
              <a:rPr lang="zh-CN" altLang="en-US" sz="2400">
                <a:ea typeface="楷体_GB2312" pitchFamily="49" charset="-122"/>
                <a:sym typeface="Wingdings" panose="05000000000000000000" pitchFamily="2" charset="2"/>
              </a:rPr>
              <a:t>更快的方法</a:t>
            </a:r>
            <a:r>
              <a:rPr lang="en-US" altLang="zh-CN" sz="2400">
                <a:ea typeface="楷体_GB2312" pitchFamily="49" charset="-122"/>
                <a:sym typeface="Wingdings" panose="05000000000000000000" pitchFamily="2" charset="2"/>
              </a:rPr>
              <a:t>??</a:t>
            </a:r>
          </a:p>
        </p:txBody>
      </p:sp>
      <p:sp>
        <p:nvSpPr>
          <p:cNvPr id="37893" name="Text Box 5"/>
          <p:cNvSpPr txBox="1">
            <a:spLocks noChangeArrowheads="1"/>
          </p:cNvSpPr>
          <p:nvPr/>
        </p:nvSpPr>
        <p:spPr bwMode="auto">
          <a:xfrm>
            <a:off x="2063751" y="3500439"/>
            <a:ext cx="8353425" cy="3063875"/>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Ø"/>
            </a:pPr>
            <a:r>
              <a:rPr lang="zh-CN" altLang="en-US" sz="2400">
                <a:ea typeface="楷体_GB2312" pitchFamily="49" charset="-122"/>
              </a:rPr>
              <a:t>如果将大整数分成更多段，用更复杂的方式把它们组合起来，将有可能得到更优的算法。</a:t>
            </a:r>
          </a:p>
          <a:p>
            <a:pPr eaLnBrk="1" hangingPunct="1">
              <a:spcBef>
                <a:spcPct val="0"/>
              </a:spcBef>
              <a:buClrTx/>
              <a:buSzTx/>
              <a:buFont typeface="Wingdings" panose="05000000000000000000" pitchFamily="2" charset="2"/>
              <a:buChar char="Ø"/>
            </a:pPr>
            <a:endParaRPr lang="zh-CN" altLang="en-US" sz="2400">
              <a:ea typeface="楷体_GB2312" pitchFamily="49" charset="-122"/>
            </a:endParaRPr>
          </a:p>
          <a:p>
            <a:pPr eaLnBrk="1" hangingPunct="1">
              <a:spcBef>
                <a:spcPct val="0"/>
              </a:spcBef>
              <a:buClrTx/>
              <a:buSzTx/>
              <a:buFont typeface="Wingdings" panose="05000000000000000000" pitchFamily="2" charset="2"/>
              <a:buChar char="Ø"/>
            </a:pPr>
            <a:r>
              <a:rPr lang="zh-CN" altLang="en-US" sz="2400">
                <a:ea typeface="楷体_GB2312" pitchFamily="49" charset="-122"/>
              </a:rPr>
              <a:t>最终的，这个思想导致了</a:t>
            </a:r>
            <a:r>
              <a:rPr lang="zh-CN" altLang="en-US" sz="2400" b="1">
                <a:ea typeface="黑体" panose="02010609060101010101" pitchFamily="49" charset="-122"/>
              </a:rPr>
              <a:t>快速傅利叶变换</a:t>
            </a:r>
            <a:r>
              <a:rPr lang="en-US" altLang="zh-CN" sz="2400">
                <a:ea typeface="楷体_GB2312" pitchFamily="49" charset="-122"/>
              </a:rPr>
              <a:t>(Fast Fourier Transform)</a:t>
            </a:r>
            <a:r>
              <a:rPr lang="zh-CN" altLang="en-US" sz="2400">
                <a:ea typeface="楷体_GB2312" pitchFamily="49" charset="-122"/>
              </a:rPr>
              <a:t>的产生。该方法也可以看作是一个复杂的分治算法，对于大整数乘法，它能在</a:t>
            </a:r>
            <a:r>
              <a:rPr lang="en-US" altLang="zh-CN" sz="2400" b="1">
                <a:solidFill>
                  <a:srgbClr val="FF0000"/>
                </a:solidFill>
                <a:ea typeface="楷体_GB2312" pitchFamily="49" charset="-122"/>
              </a:rPr>
              <a:t>O(nlogn)</a:t>
            </a:r>
            <a:r>
              <a:rPr lang="zh-CN" altLang="en-US" sz="2400">
                <a:ea typeface="楷体_GB2312" pitchFamily="49" charset="-122"/>
              </a:rPr>
              <a:t>时间内解决。</a:t>
            </a:r>
          </a:p>
          <a:p>
            <a:pPr eaLnBrk="1" hangingPunct="1">
              <a:spcBef>
                <a:spcPct val="0"/>
              </a:spcBef>
              <a:buClrTx/>
              <a:buSzTx/>
              <a:buFont typeface="Wingdings" panose="05000000000000000000" pitchFamily="2" charset="2"/>
              <a:buChar char="Ø"/>
            </a:pPr>
            <a:endParaRPr lang="zh-CN" altLang="en-US" sz="2400">
              <a:ea typeface="楷体_GB2312" pitchFamily="49" charset="-122"/>
            </a:endParaRPr>
          </a:p>
          <a:p>
            <a:pPr eaLnBrk="1" hangingPunct="1">
              <a:spcBef>
                <a:spcPct val="0"/>
              </a:spcBef>
              <a:buClrTx/>
              <a:buSzTx/>
              <a:buFont typeface="Wingdings" panose="05000000000000000000" pitchFamily="2" charset="2"/>
              <a:buChar char="Ø"/>
            </a:pPr>
            <a:r>
              <a:rPr lang="zh-CN" altLang="en-US" sz="2400">
                <a:ea typeface="楷体_GB2312" pitchFamily="49" charset="-122"/>
              </a:rPr>
              <a:t>是否能找到线性时间的算法？？？目前为止还没有结果。</a:t>
            </a:r>
          </a:p>
        </p:txBody>
      </p:sp>
    </p:spTree>
    <p:extLst>
      <p:ext uri="{BB962C8B-B14F-4D97-AF65-F5344CB8AC3E}">
        <p14:creationId xmlns:p14="http://schemas.microsoft.com/office/powerpoint/2010/main" val="30877873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blinds(horizontal)">
                                      <p:cBhvr>
                                        <p:cTn id="7"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a:xfrm>
            <a:off x="2133600" y="2667000"/>
            <a:ext cx="8229600" cy="1371600"/>
          </a:xfrm>
        </p:spPr>
        <p:txBody>
          <a:bodyPr/>
          <a:lstStyle/>
          <a:p>
            <a:pPr algn="ctr" eaLnBrk="1" hangingPunct="1"/>
            <a:r>
              <a:rPr lang="en-US" altLang="zh-CN" smtClean="0"/>
              <a:t>2.</a:t>
            </a:r>
            <a:r>
              <a:rPr lang="zh-CN" altLang="en-US" smtClean="0"/>
              <a:t>数据结构的设计</a:t>
            </a:r>
          </a:p>
        </p:txBody>
      </p:sp>
    </p:spTree>
    <p:extLst>
      <p:ext uri="{BB962C8B-B14F-4D97-AF65-F5344CB8AC3E}">
        <p14:creationId xmlns:p14="http://schemas.microsoft.com/office/powerpoint/2010/main" val="6725470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495550" y="4076700"/>
            <a:ext cx="1905000" cy="1752600"/>
            <a:chOff x="3600" y="2304"/>
            <a:chExt cx="1944" cy="1728"/>
          </a:xfrm>
        </p:grpSpPr>
        <p:sp>
          <p:nvSpPr>
            <p:cNvPr id="37892" name="AutoShape 6"/>
            <p:cNvSpPr>
              <a:spLocks noChangeArrowheads="1"/>
            </p:cNvSpPr>
            <p:nvPr/>
          </p:nvSpPr>
          <p:spPr bwMode="auto">
            <a:xfrm flipH="1">
              <a:off x="3600" y="3259"/>
              <a:ext cx="742" cy="773"/>
            </a:xfrm>
            <a:prstGeom prst="rtTriangle">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37893" name="Group 7"/>
            <p:cNvGrpSpPr>
              <a:grpSpLocks/>
            </p:cNvGrpSpPr>
            <p:nvPr/>
          </p:nvGrpSpPr>
          <p:grpSpPr bwMode="auto">
            <a:xfrm>
              <a:off x="3600" y="3195"/>
              <a:ext cx="816" cy="837"/>
              <a:chOff x="576" y="3312"/>
              <a:chExt cx="528" cy="624"/>
            </a:xfrm>
          </p:grpSpPr>
          <p:sp>
            <p:nvSpPr>
              <p:cNvPr id="37946" name="Freeform 8"/>
              <p:cNvSpPr>
                <a:spLocks/>
              </p:cNvSpPr>
              <p:nvPr/>
            </p:nvSpPr>
            <p:spPr bwMode="auto">
              <a:xfrm>
                <a:off x="576" y="3312"/>
                <a:ext cx="528" cy="624"/>
              </a:xfrm>
              <a:custGeom>
                <a:avLst/>
                <a:gdLst>
                  <a:gd name="T0" fmla="*/ 528 w 528"/>
                  <a:gd name="T1" fmla="*/ 0 h 624"/>
                  <a:gd name="T2" fmla="*/ 384 w 528"/>
                  <a:gd name="T3" fmla="*/ 96 h 624"/>
                  <a:gd name="T4" fmla="*/ 192 w 528"/>
                  <a:gd name="T5" fmla="*/ 336 h 624"/>
                  <a:gd name="T6" fmla="*/ 0 w 528"/>
                  <a:gd name="T7" fmla="*/ 624 h 624"/>
                  <a:gd name="T8" fmla="*/ 0 60000 65536"/>
                  <a:gd name="T9" fmla="*/ 0 60000 65536"/>
                  <a:gd name="T10" fmla="*/ 0 60000 65536"/>
                  <a:gd name="T11" fmla="*/ 0 60000 65536"/>
                  <a:gd name="T12" fmla="*/ 0 w 528"/>
                  <a:gd name="T13" fmla="*/ 0 h 624"/>
                  <a:gd name="T14" fmla="*/ 528 w 528"/>
                  <a:gd name="T15" fmla="*/ 624 h 624"/>
                </a:gdLst>
                <a:ahLst/>
                <a:cxnLst>
                  <a:cxn ang="T8">
                    <a:pos x="T0" y="T1"/>
                  </a:cxn>
                  <a:cxn ang="T9">
                    <a:pos x="T2" y="T3"/>
                  </a:cxn>
                  <a:cxn ang="T10">
                    <a:pos x="T4" y="T5"/>
                  </a:cxn>
                  <a:cxn ang="T11">
                    <a:pos x="T6" y="T7"/>
                  </a:cxn>
                </a:cxnLst>
                <a:rect l="T12" t="T13" r="T14" b="T15"/>
                <a:pathLst>
                  <a:path w="528" h="624">
                    <a:moveTo>
                      <a:pt x="528" y="0"/>
                    </a:moveTo>
                    <a:cubicBezTo>
                      <a:pt x="484" y="20"/>
                      <a:pt x="440" y="40"/>
                      <a:pt x="384" y="96"/>
                    </a:cubicBezTo>
                    <a:cubicBezTo>
                      <a:pt x="328" y="152"/>
                      <a:pt x="256" y="248"/>
                      <a:pt x="192" y="336"/>
                    </a:cubicBezTo>
                    <a:cubicBezTo>
                      <a:pt x="128" y="424"/>
                      <a:pt x="64" y="524"/>
                      <a:pt x="0" y="624"/>
                    </a:cubicBezTo>
                  </a:path>
                </a:pathLst>
              </a:custGeom>
              <a:solidFill>
                <a:schemeClr val="tx1"/>
              </a:solidFill>
              <a:ln w="9525">
                <a:solidFill>
                  <a:srgbClr val="00CCFF"/>
                </a:solidFill>
                <a:round/>
                <a:headEnd/>
                <a:tailEnd/>
              </a:ln>
            </p:spPr>
            <p:txBody>
              <a:bodyPr wrap="none" anchor="ctr"/>
              <a:lstStyle/>
              <a:p>
                <a:endParaRPr lang="zh-CN" altLang="en-US"/>
              </a:p>
            </p:txBody>
          </p:sp>
          <p:sp>
            <p:nvSpPr>
              <p:cNvPr id="37947" name="Freeform 9"/>
              <p:cNvSpPr>
                <a:spLocks/>
              </p:cNvSpPr>
              <p:nvPr/>
            </p:nvSpPr>
            <p:spPr bwMode="auto">
              <a:xfrm>
                <a:off x="672" y="3696"/>
                <a:ext cx="192" cy="240"/>
              </a:xfrm>
              <a:custGeom>
                <a:avLst/>
                <a:gdLst>
                  <a:gd name="T0" fmla="*/ 192 w 192"/>
                  <a:gd name="T1" fmla="*/ 0 h 240"/>
                  <a:gd name="T2" fmla="*/ 96 w 192"/>
                  <a:gd name="T3" fmla="*/ 48 h 240"/>
                  <a:gd name="T4" fmla="*/ 48 w 192"/>
                  <a:gd name="T5" fmla="*/ 144 h 240"/>
                  <a:gd name="T6" fmla="*/ 0 w 192"/>
                  <a:gd name="T7" fmla="*/ 24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192" y="0"/>
                    </a:moveTo>
                    <a:cubicBezTo>
                      <a:pt x="156" y="12"/>
                      <a:pt x="120" y="24"/>
                      <a:pt x="96" y="48"/>
                    </a:cubicBezTo>
                    <a:cubicBezTo>
                      <a:pt x="72" y="72"/>
                      <a:pt x="64" y="112"/>
                      <a:pt x="48" y="144"/>
                    </a:cubicBezTo>
                    <a:cubicBezTo>
                      <a:pt x="32" y="176"/>
                      <a:pt x="16" y="208"/>
                      <a:pt x="0" y="240"/>
                    </a:cubicBezTo>
                  </a:path>
                </a:pathLst>
              </a:custGeom>
              <a:solidFill>
                <a:schemeClr val="tx1"/>
              </a:solidFill>
              <a:ln w="9525">
                <a:solidFill>
                  <a:srgbClr val="00CCFF"/>
                </a:solidFill>
                <a:round/>
                <a:headEnd/>
                <a:tailEnd/>
              </a:ln>
            </p:spPr>
            <p:txBody>
              <a:bodyPr wrap="none" anchor="ctr"/>
              <a:lstStyle/>
              <a:p>
                <a:endParaRPr lang="zh-CN" altLang="en-US"/>
              </a:p>
            </p:txBody>
          </p:sp>
          <p:sp>
            <p:nvSpPr>
              <p:cNvPr id="37948" name="Line 10"/>
              <p:cNvSpPr>
                <a:spLocks noChangeShapeType="1"/>
              </p:cNvSpPr>
              <p:nvPr/>
            </p:nvSpPr>
            <p:spPr bwMode="auto">
              <a:xfrm>
                <a:off x="576" y="3936"/>
                <a:ext cx="288" cy="0"/>
              </a:xfrm>
              <a:prstGeom prst="line">
                <a:avLst/>
              </a:prstGeom>
              <a:noFill/>
              <a:ln w="9525">
                <a:solidFill>
                  <a:srgbClr val="00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894" name="Freeform 11"/>
            <p:cNvSpPr>
              <a:spLocks/>
            </p:cNvSpPr>
            <p:nvPr/>
          </p:nvSpPr>
          <p:spPr bwMode="auto">
            <a:xfrm>
              <a:off x="4388" y="2304"/>
              <a:ext cx="1115" cy="1103"/>
            </a:xfrm>
            <a:custGeom>
              <a:avLst/>
              <a:gdLst>
                <a:gd name="T0" fmla="*/ 0 w 1442"/>
                <a:gd name="T1" fmla="*/ 38 h 1645"/>
                <a:gd name="T2" fmla="*/ 14 w 1442"/>
                <a:gd name="T3" fmla="*/ 33 h 1645"/>
                <a:gd name="T4" fmla="*/ 23 w 1442"/>
                <a:gd name="T5" fmla="*/ 30 h 1645"/>
                <a:gd name="T6" fmla="*/ 29 w 1442"/>
                <a:gd name="T7" fmla="*/ 28 h 1645"/>
                <a:gd name="T8" fmla="*/ 30 w 1442"/>
                <a:gd name="T9" fmla="*/ 25 h 1645"/>
                <a:gd name="T10" fmla="*/ 28 w 1442"/>
                <a:gd name="T11" fmla="*/ 23 h 1645"/>
                <a:gd name="T12" fmla="*/ 22 w 1442"/>
                <a:gd name="T13" fmla="*/ 21 h 1645"/>
                <a:gd name="T14" fmla="*/ 22 w 1442"/>
                <a:gd name="T15" fmla="*/ 19 h 1645"/>
                <a:gd name="T16" fmla="*/ 19 w 1442"/>
                <a:gd name="T17" fmla="*/ 18 h 1645"/>
                <a:gd name="T18" fmla="*/ 17 w 1442"/>
                <a:gd name="T19" fmla="*/ 15 h 1645"/>
                <a:gd name="T20" fmla="*/ 17 w 1442"/>
                <a:gd name="T21" fmla="*/ 13 h 1645"/>
                <a:gd name="T22" fmla="*/ 18 w 1442"/>
                <a:gd name="T23" fmla="*/ 10 h 1645"/>
                <a:gd name="T24" fmla="*/ 21 w 1442"/>
                <a:gd name="T25" fmla="*/ 9 h 1645"/>
                <a:gd name="T26" fmla="*/ 26 w 1442"/>
                <a:gd name="T27" fmla="*/ 6 h 1645"/>
                <a:gd name="T28" fmla="*/ 30 w 1442"/>
                <a:gd name="T29" fmla="*/ 5 h 1645"/>
                <a:gd name="T30" fmla="*/ 38 w 1442"/>
                <a:gd name="T31" fmla="*/ 3 h 1645"/>
                <a:gd name="T32" fmla="*/ 48 w 1442"/>
                <a:gd name="T33" fmla="*/ 1 h 1645"/>
                <a:gd name="T34" fmla="*/ 56 w 1442"/>
                <a:gd name="T35" fmla="*/ 1 h 1645"/>
                <a:gd name="T36" fmla="*/ 68 w 1442"/>
                <a:gd name="T37" fmla="*/ 1 h 1645"/>
                <a:gd name="T38" fmla="*/ 79 w 1442"/>
                <a:gd name="T39" fmla="*/ 0 h 1645"/>
                <a:gd name="T40" fmla="*/ 88 w 1442"/>
                <a:gd name="T41" fmla="*/ 1 h 1645"/>
                <a:gd name="T42" fmla="*/ 99 w 1442"/>
                <a:gd name="T43" fmla="*/ 1 h 1645"/>
                <a:gd name="T44" fmla="*/ 110 w 1442"/>
                <a:gd name="T45" fmla="*/ 2 h 1645"/>
                <a:gd name="T46" fmla="*/ 118 w 1442"/>
                <a:gd name="T47" fmla="*/ 3 h 1645"/>
                <a:gd name="T48" fmla="*/ 125 w 1442"/>
                <a:gd name="T49" fmla="*/ 5 h 1645"/>
                <a:gd name="T50" fmla="*/ 133 w 1442"/>
                <a:gd name="T51" fmla="*/ 7 h 1645"/>
                <a:gd name="T52" fmla="*/ 138 w 1442"/>
                <a:gd name="T53" fmla="*/ 10 h 1645"/>
                <a:gd name="T54" fmla="*/ 141 w 1442"/>
                <a:gd name="T55" fmla="*/ 11 h 1645"/>
                <a:gd name="T56" fmla="*/ 143 w 1442"/>
                <a:gd name="T57" fmla="*/ 15 h 1645"/>
                <a:gd name="T58" fmla="*/ 142 w 1442"/>
                <a:gd name="T59" fmla="*/ 18 h 1645"/>
                <a:gd name="T60" fmla="*/ 141 w 1442"/>
                <a:gd name="T61" fmla="*/ 21 h 1645"/>
                <a:gd name="T62" fmla="*/ 138 w 1442"/>
                <a:gd name="T63" fmla="*/ 24 h 1645"/>
                <a:gd name="T64" fmla="*/ 133 w 1442"/>
                <a:gd name="T65" fmla="*/ 28 h 1645"/>
                <a:gd name="T66" fmla="*/ 128 w 1442"/>
                <a:gd name="T67" fmla="*/ 31 h 1645"/>
                <a:gd name="T68" fmla="*/ 121 w 1442"/>
                <a:gd name="T69" fmla="*/ 34 h 1645"/>
                <a:gd name="T70" fmla="*/ 113 w 1442"/>
                <a:gd name="T71" fmla="*/ 35 h 1645"/>
                <a:gd name="T72" fmla="*/ 104 w 1442"/>
                <a:gd name="T73" fmla="*/ 36 h 1645"/>
                <a:gd name="T74" fmla="*/ 95 w 1442"/>
                <a:gd name="T75" fmla="*/ 36 h 1645"/>
                <a:gd name="T76" fmla="*/ 87 w 1442"/>
                <a:gd name="T77" fmla="*/ 36 h 1645"/>
                <a:gd name="T78" fmla="*/ 80 w 1442"/>
                <a:gd name="T79" fmla="*/ 36 h 1645"/>
                <a:gd name="T80" fmla="*/ 74 w 1442"/>
                <a:gd name="T81" fmla="*/ 35 h 1645"/>
                <a:gd name="T82" fmla="*/ 72 w 1442"/>
                <a:gd name="T83" fmla="*/ 34 h 1645"/>
                <a:gd name="T84" fmla="*/ 74 w 1442"/>
                <a:gd name="T85" fmla="*/ 36 h 1645"/>
                <a:gd name="T86" fmla="*/ 78 w 1442"/>
                <a:gd name="T87" fmla="*/ 38 h 1645"/>
                <a:gd name="T88" fmla="*/ 80 w 1442"/>
                <a:gd name="T89" fmla="*/ 40 h 1645"/>
                <a:gd name="T90" fmla="*/ 80 w 1442"/>
                <a:gd name="T91" fmla="*/ 46 h 1645"/>
                <a:gd name="T92" fmla="*/ 62 w 1442"/>
                <a:gd name="T93" fmla="*/ 44 h 1645"/>
                <a:gd name="T94" fmla="*/ 43 w 1442"/>
                <a:gd name="T95" fmla="*/ 43 h 1645"/>
                <a:gd name="T96" fmla="*/ 30 w 1442"/>
                <a:gd name="T97" fmla="*/ 40 h 1645"/>
                <a:gd name="T98" fmla="*/ 0 w 1442"/>
                <a:gd name="T99" fmla="*/ 38 h 164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42"/>
                <a:gd name="T151" fmla="*/ 0 h 1645"/>
                <a:gd name="T152" fmla="*/ 1442 w 1442"/>
                <a:gd name="T153" fmla="*/ 1645 h 164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42" h="1645">
                  <a:moveTo>
                    <a:pt x="0" y="1375"/>
                  </a:moveTo>
                  <a:lnTo>
                    <a:pt x="140" y="1196"/>
                  </a:lnTo>
                  <a:lnTo>
                    <a:pt x="238" y="1089"/>
                  </a:lnTo>
                  <a:lnTo>
                    <a:pt x="300" y="1011"/>
                  </a:lnTo>
                  <a:lnTo>
                    <a:pt x="305" y="918"/>
                  </a:lnTo>
                  <a:lnTo>
                    <a:pt x="276" y="840"/>
                  </a:lnTo>
                  <a:lnTo>
                    <a:pt x="233" y="773"/>
                  </a:lnTo>
                  <a:lnTo>
                    <a:pt x="213" y="710"/>
                  </a:lnTo>
                  <a:lnTo>
                    <a:pt x="191" y="663"/>
                  </a:lnTo>
                  <a:lnTo>
                    <a:pt x="170" y="554"/>
                  </a:lnTo>
                  <a:lnTo>
                    <a:pt x="172" y="485"/>
                  </a:lnTo>
                  <a:lnTo>
                    <a:pt x="182" y="387"/>
                  </a:lnTo>
                  <a:lnTo>
                    <a:pt x="211" y="304"/>
                  </a:lnTo>
                  <a:lnTo>
                    <a:pt x="257" y="216"/>
                  </a:lnTo>
                  <a:lnTo>
                    <a:pt x="305" y="165"/>
                  </a:lnTo>
                  <a:lnTo>
                    <a:pt x="379" y="97"/>
                  </a:lnTo>
                  <a:lnTo>
                    <a:pt x="484" y="48"/>
                  </a:lnTo>
                  <a:lnTo>
                    <a:pt x="577" y="22"/>
                  </a:lnTo>
                  <a:lnTo>
                    <a:pt x="689" y="1"/>
                  </a:lnTo>
                  <a:lnTo>
                    <a:pt x="801" y="0"/>
                  </a:lnTo>
                  <a:lnTo>
                    <a:pt x="891" y="8"/>
                  </a:lnTo>
                  <a:lnTo>
                    <a:pt x="1003" y="34"/>
                  </a:lnTo>
                  <a:lnTo>
                    <a:pt x="1108" y="71"/>
                  </a:lnTo>
                  <a:lnTo>
                    <a:pt x="1183" y="112"/>
                  </a:lnTo>
                  <a:lnTo>
                    <a:pt x="1271" y="182"/>
                  </a:lnTo>
                  <a:lnTo>
                    <a:pt x="1344" y="273"/>
                  </a:lnTo>
                  <a:lnTo>
                    <a:pt x="1393" y="366"/>
                  </a:lnTo>
                  <a:lnTo>
                    <a:pt x="1425" y="433"/>
                  </a:lnTo>
                  <a:lnTo>
                    <a:pt x="1442" y="551"/>
                  </a:lnTo>
                  <a:lnTo>
                    <a:pt x="1437" y="674"/>
                  </a:lnTo>
                  <a:lnTo>
                    <a:pt x="1426" y="768"/>
                  </a:lnTo>
                  <a:lnTo>
                    <a:pt x="1393" y="891"/>
                  </a:lnTo>
                  <a:lnTo>
                    <a:pt x="1350" y="1015"/>
                  </a:lnTo>
                  <a:lnTo>
                    <a:pt x="1297" y="1109"/>
                  </a:lnTo>
                  <a:lnTo>
                    <a:pt x="1226" y="1210"/>
                  </a:lnTo>
                  <a:lnTo>
                    <a:pt x="1141" y="1272"/>
                  </a:lnTo>
                  <a:lnTo>
                    <a:pt x="1056" y="1304"/>
                  </a:lnTo>
                  <a:lnTo>
                    <a:pt x="962" y="1324"/>
                  </a:lnTo>
                  <a:lnTo>
                    <a:pt x="879" y="1323"/>
                  </a:lnTo>
                  <a:lnTo>
                    <a:pt x="811" y="1298"/>
                  </a:lnTo>
                  <a:lnTo>
                    <a:pt x="752" y="1265"/>
                  </a:lnTo>
                  <a:lnTo>
                    <a:pt x="724" y="1254"/>
                  </a:lnTo>
                  <a:lnTo>
                    <a:pt x="748" y="1319"/>
                  </a:lnTo>
                  <a:lnTo>
                    <a:pt x="791" y="1381"/>
                  </a:lnTo>
                  <a:lnTo>
                    <a:pt x="811" y="1469"/>
                  </a:lnTo>
                  <a:lnTo>
                    <a:pt x="811" y="1645"/>
                  </a:lnTo>
                  <a:lnTo>
                    <a:pt x="625" y="1631"/>
                  </a:lnTo>
                  <a:lnTo>
                    <a:pt x="441" y="1557"/>
                  </a:lnTo>
                  <a:lnTo>
                    <a:pt x="305" y="1474"/>
                  </a:lnTo>
                  <a:lnTo>
                    <a:pt x="0" y="1375"/>
                  </a:lnTo>
                  <a:close/>
                </a:path>
              </a:pathLst>
            </a:custGeom>
            <a:solidFill>
              <a:srgbClr val="E0A080"/>
            </a:solidFill>
            <a:ln w="6350">
              <a:solidFill>
                <a:srgbClr val="000000"/>
              </a:solidFill>
              <a:round/>
              <a:headEnd/>
              <a:tailEnd/>
            </a:ln>
          </p:spPr>
          <p:txBody>
            <a:bodyPr/>
            <a:lstStyle/>
            <a:p>
              <a:endParaRPr lang="zh-CN" altLang="en-US"/>
            </a:p>
          </p:txBody>
        </p:sp>
        <p:grpSp>
          <p:nvGrpSpPr>
            <p:cNvPr id="37895" name="Group 12"/>
            <p:cNvGrpSpPr>
              <a:grpSpLocks/>
            </p:cNvGrpSpPr>
            <p:nvPr/>
          </p:nvGrpSpPr>
          <p:grpSpPr bwMode="auto">
            <a:xfrm>
              <a:off x="4667" y="2307"/>
              <a:ext cx="640" cy="204"/>
              <a:chOff x="1314" y="2649"/>
              <a:chExt cx="414" cy="152"/>
            </a:xfrm>
          </p:grpSpPr>
          <p:sp>
            <p:nvSpPr>
              <p:cNvPr id="37944" name="Freeform 13"/>
              <p:cNvSpPr>
                <a:spLocks/>
              </p:cNvSpPr>
              <p:nvPr/>
            </p:nvSpPr>
            <p:spPr bwMode="auto">
              <a:xfrm>
                <a:off x="1344" y="2671"/>
                <a:ext cx="384" cy="130"/>
              </a:xfrm>
              <a:custGeom>
                <a:avLst/>
                <a:gdLst>
                  <a:gd name="T0" fmla="*/ 0 w 768"/>
                  <a:gd name="T1" fmla="*/ 1 h 259"/>
                  <a:gd name="T2" fmla="*/ 1 w 768"/>
                  <a:gd name="T3" fmla="*/ 1 h 259"/>
                  <a:gd name="T4" fmla="*/ 1 w 768"/>
                  <a:gd name="T5" fmla="*/ 1 h 259"/>
                  <a:gd name="T6" fmla="*/ 1 w 768"/>
                  <a:gd name="T7" fmla="*/ 1 h 259"/>
                  <a:gd name="T8" fmla="*/ 1 w 768"/>
                  <a:gd name="T9" fmla="*/ 1 h 259"/>
                  <a:gd name="T10" fmla="*/ 1 w 768"/>
                  <a:gd name="T11" fmla="*/ 1 h 259"/>
                  <a:gd name="T12" fmla="*/ 2 w 768"/>
                  <a:gd name="T13" fmla="*/ 0 h 259"/>
                  <a:gd name="T14" fmla="*/ 2 w 768"/>
                  <a:gd name="T15" fmla="*/ 1 h 259"/>
                  <a:gd name="T16" fmla="*/ 2 w 768"/>
                  <a:gd name="T17" fmla="*/ 1 h 2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8"/>
                  <a:gd name="T28" fmla="*/ 0 h 259"/>
                  <a:gd name="T29" fmla="*/ 768 w 768"/>
                  <a:gd name="T30" fmla="*/ 259 h 2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8" h="259">
                    <a:moveTo>
                      <a:pt x="0" y="259"/>
                    </a:moveTo>
                    <a:lnTo>
                      <a:pt x="64" y="176"/>
                    </a:lnTo>
                    <a:lnTo>
                      <a:pt x="140" y="115"/>
                    </a:lnTo>
                    <a:lnTo>
                      <a:pt x="229" y="64"/>
                    </a:lnTo>
                    <a:lnTo>
                      <a:pt x="321" y="29"/>
                    </a:lnTo>
                    <a:lnTo>
                      <a:pt x="427" y="11"/>
                    </a:lnTo>
                    <a:lnTo>
                      <a:pt x="556" y="0"/>
                    </a:lnTo>
                    <a:lnTo>
                      <a:pt x="649" y="16"/>
                    </a:lnTo>
                    <a:lnTo>
                      <a:pt x="768" y="56"/>
                    </a:lnTo>
                  </a:path>
                </a:pathLst>
              </a:custGeom>
              <a:noFill/>
              <a:ln w="6350">
                <a:solidFill>
                  <a:srgbClr val="804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5" name="Freeform 14"/>
              <p:cNvSpPr>
                <a:spLocks/>
              </p:cNvSpPr>
              <p:nvPr/>
            </p:nvSpPr>
            <p:spPr bwMode="auto">
              <a:xfrm>
                <a:off x="1314" y="2649"/>
                <a:ext cx="389" cy="142"/>
              </a:xfrm>
              <a:custGeom>
                <a:avLst/>
                <a:gdLst>
                  <a:gd name="T0" fmla="*/ 0 w 776"/>
                  <a:gd name="T1" fmla="*/ 0 h 285"/>
                  <a:gd name="T2" fmla="*/ 1 w 776"/>
                  <a:gd name="T3" fmla="*/ 0 h 285"/>
                  <a:gd name="T4" fmla="*/ 1 w 776"/>
                  <a:gd name="T5" fmla="*/ 0 h 285"/>
                  <a:gd name="T6" fmla="*/ 1 w 776"/>
                  <a:gd name="T7" fmla="*/ 0 h 285"/>
                  <a:gd name="T8" fmla="*/ 1 w 776"/>
                  <a:gd name="T9" fmla="*/ 0 h 285"/>
                  <a:gd name="T10" fmla="*/ 1 w 776"/>
                  <a:gd name="T11" fmla="*/ 0 h 285"/>
                  <a:gd name="T12" fmla="*/ 1 w 776"/>
                  <a:gd name="T13" fmla="*/ 0 h 285"/>
                  <a:gd name="T14" fmla="*/ 2 w 776"/>
                  <a:gd name="T15" fmla="*/ 0 h 285"/>
                  <a:gd name="T16" fmla="*/ 2 w 776"/>
                  <a:gd name="T17" fmla="*/ 0 h 285"/>
                  <a:gd name="T18" fmla="*/ 2 w 776"/>
                  <a:gd name="T19" fmla="*/ 0 h 285"/>
                  <a:gd name="T20" fmla="*/ 2 w 776"/>
                  <a:gd name="T21" fmla="*/ 0 h 2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6"/>
                  <a:gd name="T34" fmla="*/ 0 h 285"/>
                  <a:gd name="T35" fmla="*/ 776 w 776"/>
                  <a:gd name="T36" fmla="*/ 285 h 2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6" h="285">
                    <a:moveTo>
                      <a:pt x="0" y="285"/>
                    </a:moveTo>
                    <a:lnTo>
                      <a:pt x="40" y="205"/>
                    </a:lnTo>
                    <a:lnTo>
                      <a:pt x="88" y="141"/>
                    </a:lnTo>
                    <a:lnTo>
                      <a:pt x="147" y="84"/>
                    </a:lnTo>
                    <a:lnTo>
                      <a:pt x="227" y="35"/>
                    </a:lnTo>
                    <a:lnTo>
                      <a:pt x="341" y="5"/>
                    </a:lnTo>
                    <a:lnTo>
                      <a:pt x="450" y="0"/>
                    </a:lnTo>
                    <a:lnTo>
                      <a:pt x="568" y="14"/>
                    </a:lnTo>
                    <a:lnTo>
                      <a:pt x="668" y="38"/>
                    </a:lnTo>
                    <a:lnTo>
                      <a:pt x="726" y="62"/>
                    </a:lnTo>
                    <a:lnTo>
                      <a:pt x="776" y="86"/>
                    </a:lnTo>
                  </a:path>
                </a:pathLst>
              </a:custGeom>
              <a:noFill/>
              <a:ln w="6350">
                <a:solidFill>
                  <a:srgbClr val="804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7896" name="Group 15"/>
            <p:cNvGrpSpPr>
              <a:grpSpLocks/>
            </p:cNvGrpSpPr>
            <p:nvPr/>
          </p:nvGrpSpPr>
          <p:grpSpPr bwMode="auto">
            <a:xfrm>
              <a:off x="4427" y="2433"/>
              <a:ext cx="974" cy="579"/>
              <a:chOff x="1159" y="2743"/>
              <a:chExt cx="630" cy="432"/>
            </a:xfrm>
          </p:grpSpPr>
          <p:grpSp>
            <p:nvGrpSpPr>
              <p:cNvPr id="37929" name="Group 16"/>
              <p:cNvGrpSpPr>
                <a:grpSpLocks/>
              </p:cNvGrpSpPr>
              <p:nvPr/>
            </p:nvGrpSpPr>
            <p:grpSpPr bwMode="auto">
              <a:xfrm>
                <a:off x="1159" y="2743"/>
                <a:ext cx="225" cy="249"/>
                <a:chOff x="1159" y="2743"/>
                <a:chExt cx="225" cy="249"/>
              </a:xfrm>
            </p:grpSpPr>
            <p:sp>
              <p:nvSpPr>
                <p:cNvPr id="37937" name="Freeform 17"/>
                <p:cNvSpPr>
                  <a:spLocks/>
                </p:cNvSpPr>
                <p:nvPr/>
              </p:nvSpPr>
              <p:spPr bwMode="auto">
                <a:xfrm>
                  <a:off x="1159" y="2743"/>
                  <a:ext cx="225" cy="249"/>
                </a:xfrm>
                <a:custGeom>
                  <a:avLst/>
                  <a:gdLst>
                    <a:gd name="T0" fmla="*/ 1 w 449"/>
                    <a:gd name="T1" fmla="*/ 1 h 498"/>
                    <a:gd name="T2" fmla="*/ 1 w 449"/>
                    <a:gd name="T3" fmla="*/ 1 h 498"/>
                    <a:gd name="T4" fmla="*/ 1 w 449"/>
                    <a:gd name="T5" fmla="*/ 1 h 498"/>
                    <a:gd name="T6" fmla="*/ 1 w 449"/>
                    <a:gd name="T7" fmla="*/ 1 h 498"/>
                    <a:gd name="T8" fmla="*/ 1 w 449"/>
                    <a:gd name="T9" fmla="*/ 0 h 498"/>
                    <a:gd name="T10" fmla="*/ 1 w 449"/>
                    <a:gd name="T11" fmla="*/ 1 h 498"/>
                    <a:gd name="T12" fmla="*/ 1 w 449"/>
                    <a:gd name="T13" fmla="*/ 1 h 498"/>
                    <a:gd name="T14" fmla="*/ 1 w 449"/>
                    <a:gd name="T15" fmla="*/ 1 h 498"/>
                    <a:gd name="T16" fmla="*/ 1 w 449"/>
                    <a:gd name="T17" fmla="*/ 1 h 498"/>
                    <a:gd name="T18" fmla="*/ 1 w 449"/>
                    <a:gd name="T19" fmla="*/ 1 h 498"/>
                    <a:gd name="T20" fmla="*/ 1 w 449"/>
                    <a:gd name="T21" fmla="*/ 1 h 498"/>
                    <a:gd name="T22" fmla="*/ 1 w 449"/>
                    <a:gd name="T23" fmla="*/ 1 h 498"/>
                    <a:gd name="T24" fmla="*/ 1 w 449"/>
                    <a:gd name="T25" fmla="*/ 1 h 498"/>
                    <a:gd name="T26" fmla="*/ 1 w 449"/>
                    <a:gd name="T27" fmla="*/ 1 h 498"/>
                    <a:gd name="T28" fmla="*/ 1 w 449"/>
                    <a:gd name="T29" fmla="*/ 1 h 498"/>
                    <a:gd name="T30" fmla="*/ 1 w 449"/>
                    <a:gd name="T31" fmla="*/ 1 h 498"/>
                    <a:gd name="T32" fmla="*/ 1 w 449"/>
                    <a:gd name="T33" fmla="*/ 1 h 498"/>
                    <a:gd name="T34" fmla="*/ 1 w 449"/>
                    <a:gd name="T35" fmla="*/ 1 h 498"/>
                    <a:gd name="T36" fmla="*/ 1 w 449"/>
                    <a:gd name="T37" fmla="*/ 1 h 498"/>
                    <a:gd name="T38" fmla="*/ 1 w 449"/>
                    <a:gd name="T39" fmla="*/ 1 h 498"/>
                    <a:gd name="T40" fmla="*/ 1 w 449"/>
                    <a:gd name="T41" fmla="*/ 1 h 498"/>
                    <a:gd name="T42" fmla="*/ 1 w 449"/>
                    <a:gd name="T43" fmla="*/ 1 h 498"/>
                    <a:gd name="T44" fmla="*/ 1 w 449"/>
                    <a:gd name="T45" fmla="*/ 1 h 498"/>
                    <a:gd name="T46" fmla="*/ 1 w 449"/>
                    <a:gd name="T47" fmla="*/ 1 h 498"/>
                    <a:gd name="T48" fmla="*/ 1 w 449"/>
                    <a:gd name="T49" fmla="*/ 1 h 498"/>
                    <a:gd name="T50" fmla="*/ 1 w 449"/>
                    <a:gd name="T51" fmla="*/ 1 h 498"/>
                    <a:gd name="T52" fmla="*/ 1 w 449"/>
                    <a:gd name="T53" fmla="*/ 1 h 498"/>
                    <a:gd name="T54" fmla="*/ 1 w 449"/>
                    <a:gd name="T55" fmla="*/ 1 h 498"/>
                    <a:gd name="T56" fmla="*/ 1 w 449"/>
                    <a:gd name="T57" fmla="*/ 1 h 498"/>
                    <a:gd name="T58" fmla="*/ 1 w 449"/>
                    <a:gd name="T59" fmla="*/ 1 h 498"/>
                    <a:gd name="T60" fmla="*/ 1 w 449"/>
                    <a:gd name="T61" fmla="*/ 1 h 498"/>
                    <a:gd name="T62" fmla="*/ 1 w 449"/>
                    <a:gd name="T63" fmla="*/ 1 h 498"/>
                    <a:gd name="T64" fmla="*/ 1 w 449"/>
                    <a:gd name="T65" fmla="*/ 1 h 4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9"/>
                    <a:gd name="T100" fmla="*/ 0 h 498"/>
                    <a:gd name="T101" fmla="*/ 449 w 449"/>
                    <a:gd name="T102" fmla="*/ 498 h 4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9" h="498">
                      <a:moveTo>
                        <a:pt x="83" y="472"/>
                      </a:moveTo>
                      <a:lnTo>
                        <a:pt x="24" y="408"/>
                      </a:lnTo>
                      <a:lnTo>
                        <a:pt x="0" y="323"/>
                      </a:lnTo>
                      <a:lnTo>
                        <a:pt x="16" y="215"/>
                      </a:lnTo>
                      <a:lnTo>
                        <a:pt x="49" y="134"/>
                      </a:lnTo>
                      <a:lnTo>
                        <a:pt x="75" y="93"/>
                      </a:lnTo>
                      <a:lnTo>
                        <a:pt x="104" y="40"/>
                      </a:lnTo>
                      <a:lnTo>
                        <a:pt x="119" y="23"/>
                      </a:lnTo>
                      <a:lnTo>
                        <a:pt x="140" y="1"/>
                      </a:lnTo>
                      <a:lnTo>
                        <a:pt x="162" y="0"/>
                      </a:lnTo>
                      <a:lnTo>
                        <a:pt x="174" y="19"/>
                      </a:lnTo>
                      <a:lnTo>
                        <a:pt x="185" y="44"/>
                      </a:lnTo>
                      <a:lnTo>
                        <a:pt x="195" y="28"/>
                      </a:lnTo>
                      <a:lnTo>
                        <a:pt x="220" y="25"/>
                      </a:lnTo>
                      <a:lnTo>
                        <a:pt x="235" y="44"/>
                      </a:lnTo>
                      <a:lnTo>
                        <a:pt x="242" y="70"/>
                      </a:lnTo>
                      <a:lnTo>
                        <a:pt x="248" y="110"/>
                      </a:lnTo>
                      <a:lnTo>
                        <a:pt x="265" y="99"/>
                      </a:lnTo>
                      <a:lnTo>
                        <a:pt x="286" y="113"/>
                      </a:lnTo>
                      <a:lnTo>
                        <a:pt x="291" y="126"/>
                      </a:lnTo>
                      <a:lnTo>
                        <a:pt x="290" y="149"/>
                      </a:lnTo>
                      <a:lnTo>
                        <a:pt x="286" y="168"/>
                      </a:lnTo>
                      <a:lnTo>
                        <a:pt x="300" y="152"/>
                      </a:lnTo>
                      <a:lnTo>
                        <a:pt x="319" y="142"/>
                      </a:lnTo>
                      <a:lnTo>
                        <a:pt x="348" y="149"/>
                      </a:lnTo>
                      <a:lnTo>
                        <a:pt x="351" y="166"/>
                      </a:lnTo>
                      <a:lnTo>
                        <a:pt x="354" y="181"/>
                      </a:lnTo>
                      <a:lnTo>
                        <a:pt x="354" y="200"/>
                      </a:lnTo>
                      <a:lnTo>
                        <a:pt x="371" y="194"/>
                      </a:lnTo>
                      <a:lnTo>
                        <a:pt x="391" y="205"/>
                      </a:lnTo>
                      <a:lnTo>
                        <a:pt x="399" y="220"/>
                      </a:lnTo>
                      <a:lnTo>
                        <a:pt x="404" y="245"/>
                      </a:lnTo>
                      <a:lnTo>
                        <a:pt x="423" y="253"/>
                      </a:lnTo>
                      <a:lnTo>
                        <a:pt x="433" y="283"/>
                      </a:lnTo>
                      <a:lnTo>
                        <a:pt x="429" y="312"/>
                      </a:lnTo>
                      <a:lnTo>
                        <a:pt x="423" y="366"/>
                      </a:lnTo>
                      <a:lnTo>
                        <a:pt x="427" y="398"/>
                      </a:lnTo>
                      <a:lnTo>
                        <a:pt x="438" y="422"/>
                      </a:lnTo>
                      <a:lnTo>
                        <a:pt x="449" y="445"/>
                      </a:lnTo>
                      <a:lnTo>
                        <a:pt x="446" y="471"/>
                      </a:lnTo>
                      <a:lnTo>
                        <a:pt x="433" y="491"/>
                      </a:lnTo>
                      <a:lnTo>
                        <a:pt x="417" y="498"/>
                      </a:lnTo>
                      <a:lnTo>
                        <a:pt x="398" y="498"/>
                      </a:lnTo>
                      <a:lnTo>
                        <a:pt x="381" y="492"/>
                      </a:lnTo>
                      <a:lnTo>
                        <a:pt x="360" y="472"/>
                      </a:lnTo>
                      <a:lnTo>
                        <a:pt x="351" y="455"/>
                      </a:lnTo>
                      <a:lnTo>
                        <a:pt x="348" y="445"/>
                      </a:lnTo>
                      <a:lnTo>
                        <a:pt x="328" y="450"/>
                      </a:lnTo>
                      <a:lnTo>
                        <a:pt x="306" y="449"/>
                      </a:lnTo>
                      <a:lnTo>
                        <a:pt x="290" y="440"/>
                      </a:lnTo>
                      <a:lnTo>
                        <a:pt x="284" y="433"/>
                      </a:lnTo>
                      <a:lnTo>
                        <a:pt x="265" y="433"/>
                      </a:lnTo>
                      <a:lnTo>
                        <a:pt x="254" y="428"/>
                      </a:lnTo>
                      <a:lnTo>
                        <a:pt x="248" y="423"/>
                      </a:lnTo>
                      <a:lnTo>
                        <a:pt x="233" y="423"/>
                      </a:lnTo>
                      <a:lnTo>
                        <a:pt x="220" y="417"/>
                      </a:lnTo>
                      <a:lnTo>
                        <a:pt x="210" y="398"/>
                      </a:lnTo>
                      <a:lnTo>
                        <a:pt x="200" y="385"/>
                      </a:lnTo>
                      <a:lnTo>
                        <a:pt x="195" y="398"/>
                      </a:lnTo>
                      <a:lnTo>
                        <a:pt x="187" y="418"/>
                      </a:lnTo>
                      <a:lnTo>
                        <a:pt x="172" y="428"/>
                      </a:lnTo>
                      <a:lnTo>
                        <a:pt x="158" y="429"/>
                      </a:lnTo>
                      <a:lnTo>
                        <a:pt x="148" y="429"/>
                      </a:lnTo>
                      <a:lnTo>
                        <a:pt x="144" y="440"/>
                      </a:lnTo>
                      <a:lnTo>
                        <a:pt x="134" y="455"/>
                      </a:lnTo>
                      <a:lnTo>
                        <a:pt x="119" y="472"/>
                      </a:lnTo>
                      <a:lnTo>
                        <a:pt x="83" y="472"/>
                      </a:lnTo>
                      <a:close/>
                    </a:path>
                  </a:pathLst>
                </a:custGeom>
                <a:solidFill>
                  <a:srgbClr val="C08040"/>
                </a:solidFill>
                <a:ln w="6350">
                  <a:solidFill>
                    <a:srgbClr val="000000"/>
                  </a:solidFill>
                  <a:round/>
                  <a:headEnd/>
                  <a:tailEnd/>
                </a:ln>
              </p:spPr>
              <p:txBody>
                <a:bodyPr/>
                <a:lstStyle/>
                <a:p>
                  <a:endParaRPr lang="zh-CN" altLang="en-US"/>
                </a:p>
              </p:txBody>
            </p:sp>
            <p:grpSp>
              <p:nvGrpSpPr>
                <p:cNvPr id="37938" name="Group 18"/>
                <p:cNvGrpSpPr>
                  <a:grpSpLocks/>
                </p:cNvGrpSpPr>
                <p:nvPr/>
              </p:nvGrpSpPr>
              <p:grpSpPr bwMode="auto">
                <a:xfrm>
                  <a:off x="1171" y="2756"/>
                  <a:ext cx="169" cy="217"/>
                  <a:chOff x="1171" y="2756"/>
                  <a:chExt cx="169" cy="217"/>
                </a:xfrm>
              </p:grpSpPr>
              <p:sp>
                <p:nvSpPr>
                  <p:cNvPr id="37939" name="Freeform 19"/>
                  <p:cNvSpPr>
                    <a:spLocks/>
                  </p:cNvSpPr>
                  <p:nvPr/>
                </p:nvSpPr>
                <p:spPr bwMode="auto">
                  <a:xfrm>
                    <a:off x="1306" y="2899"/>
                    <a:ext cx="34" cy="46"/>
                  </a:xfrm>
                  <a:custGeom>
                    <a:avLst/>
                    <a:gdLst>
                      <a:gd name="T0" fmla="*/ 1 w 66"/>
                      <a:gd name="T1" fmla="*/ 0 h 93"/>
                      <a:gd name="T2" fmla="*/ 1 w 66"/>
                      <a:gd name="T3" fmla="*/ 0 h 93"/>
                      <a:gd name="T4" fmla="*/ 1 w 66"/>
                      <a:gd name="T5" fmla="*/ 0 h 93"/>
                      <a:gd name="T6" fmla="*/ 1 w 66"/>
                      <a:gd name="T7" fmla="*/ 0 h 93"/>
                      <a:gd name="T8" fmla="*/ 1 w 66"/>
                      <a:gd name="T9" fmla="*/ 0 h 93"/>
                      <a:gd name="T10" fmla="*/ 1 w 66"/>
                      <a:gd name="T11" fmla="*/ 0 h 93"/>
                      <a:gd name="T12" fmla="*/ 0 w 66"/>
                      <a:gd name="T13" fmla="*/ 0 h 93"/>
                      <a:gd name="T14" fmla="*/ 1 w 66"/>
                      <a:gd name="T15" fmla="*/ 0 h 93"/>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93"/>
                      <a:gd name="T26" fmla="*/ 66 w 66"/>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93">
                        <a:moveTo>
                          <a:pt x="19" y="93"/>
                        </a:moveTo>
                        <a:lnTo>
                          <a:pt x="14" y="47"/>
                        </a:lnTo>
                        <a:lnTo>
                          <a:pt x="29" y="20"/>
                        </a:lnTo>
                        <a:lnTo>
                          <a:pt x="66" y="0"/>
                        </a:lnTo>
                        <a:lnTo>
                          <a:pt x="43" y="4"/>
                        </a:lnTo>
                        <a:lnTo>
                          <a:pt x="12" y="14"/>
                        </a:lnTo>
                        <a:lnTo>
                          <a:pt x="0" y="38"/>
                        </a:lnTo>
                        <a:lnTo>
                          <a:pt x="19" y="93"/>
                        </a:lnTo>
                        <a:close/>
                      </a:path>
                    </a:pathLst>
                  </a:custGeom>
                  <a:solidFill>
                    <a:srgbClr val="804000"/>
                  </a:solidFill>
                  <a:ln w="6350">
                    <a:solidFill>
                      <a:srgbClr val="000000"/>
                    </a:solidFill>
                    <a:round/>
                    <a:headEnd/>
                    <a:tailEnd/>
                  </a:ln>
                </p:spPr>
                <p:txBody>
                  <a:bodyPr/>
                  <a:lstStyle/>
                  <a:p>
                    <a:endParaRPr lang="zh-CN" altLang="en-US"/>
                  </a:p>
                </p:txBody>
              </p:sp>
              <p:sp>
                <p:nvSpPr>
                  <p:cNvPr id="37940" name="Freeform 20"/>
                  <p:cNvSpPr>
                    <a:spLocks/>
                  </p:cNvSpPr>
                  <p:nvPr/>
                </p:nvSpPr>
                <p:spPr bwMode="auto">
                  <a:xfrm>
                    <a:off x="1243" y="2827"/>
                    <a:ext cx="54" cy="108"/>
                  </a:xfrm>
                  <a:custGeom>
                    <a:avLst/>
                    <a:gdLst>
                      <a:gd name="T0" fmla="*/ 1 w 108"/>
                      <a:gd name="T1" fmla="*/ 0 h 217"/>
                      <a:gd name="T2" fmla="*/ 1 w 108"/>
                      <a:gd name="T3" fmla="*/ 0 h 217"/>
                      <a:gd name="T4" fmla="*/ 1 w 108"/>
                      <a:gd name="T5" fmla="*/ 0 h 217"/>
                      <a:gd name="T6" fmla="*/ 1 w 108"/>
                      <a:gd name="T7" fmla="*/ 0 h 217"/>
                      <a:gd name="T8" fmla="*/ 1 w 108"/>
                      <a:gd name="T9" fmla="*/ 0 h 217"/>
                      <a:gd name="T10" fmla="*/ 1 w 108"/>
                      <a:gd name="T11" fmla="*/ 0 h 217"/>
                      <a:gd name="T12" fmla="*/ 1 w 108"/>
                      <a:gd name="T13" fmla="*/ 0 h 217"/>
                      <a:gd name="T14" fmla="*/ 0 w 108"/>
                      <a:gd name="T15" fmla="*/ 0 h 217"/>
                      <a:gd name="T16" fmla="*/ 1 w 108"/>
                      <a:gd name="T17" fmla="*/ 0 h 217"/>
                      <a:gd name="T18" fmla="*/ 1 w 108"/>
                      <a:gd name="T19" fmla="*/ 0 h 217"/>
                      <a:gd name="T20" fmla="*/ 1 w 108"/>
                      <a:gd name="T21" fmla="*/ 0 h 217"/>
                      <a:gd name="T22" fmla="*/ 1 w 108"/>
                      <a:gd name="T23" fmla="*/ 0 h 2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8"/>
                      <a:gd name="T37" fmla="*/ 0 h 217"/>
                      <a:gd name="T38" fmla="*/ 108 w 108"/>
                      <a:gd name="T39" fmla="*/ 217 h 2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8" h="217">
                        <a:moveTo>
                          <a:pt x="43" y="217"/>
                        </a:moveTo>
                        <a:lnTo>
                          <a:pt x="22" y="171"/>
                        </a:lnTo>
                        <a:lnTo>
                          <a:pt x="26" y="104"/>
                        </a:lnTo>
                        <a:lnTo>
                          <a:pt x="60" y="52"/>
                        </a:lnTo>
                        <a:lnTo>
                          <a:pt x="108" y="0"/>
                        </a:lnTo>
                        <a:lnTo>
                          <a:pt x="81" y="30"/>
                        </a:lnTo>
                        <a:lnTo>
                          <a:pt x="32" y="65"/>
                        </a:lnTo>
                        <a:lnTo>
                          <a:pt x="0" y="97"/>
                        </a:lnTo>
                        <a:lnTo>
                          <a:pt x="5" y="121"/>
                        </a:lnTo>
                        <a:lnTo>
                          <a:pt x="4" y="154"/>
                        </a:lnTo>
                        <a:lnTo>
                          <a:pt x="4" y="186"/>
                        </a:lnTo>
                        <a:lnTo>
                          <a:pt x="43" y="217"/>
                        </a:lnTo>
                        <a:close/>
                      </a:path>
                    </a:pathLst>
                  </a:custGeom>
                  <a:solidFill>
                    <a:srgbClr val="804000"/>
                  </a:solidFill>
                  <a:ln w="6350">
                    <a:solidFill>
                      <a:srgbClr val="000000"/>
                    </a:solidFill>
                    <a:round/>
                    <a:headEnd/>
                    <a:tailEnd/>
                  </a:ln>
                </p:spPr>
                <p:txBody>
                  <a:bodyPr/>
                  <a:lstStyle/>
                  <a:p>
                    <a:endParaRPr lang="zh-CN" altLang="en-US"/>
                  </a:p>
                </p:txBody>
              </p:sp>
              <p:sp>
                <p:nvSpPr>
                  <p:cNvPr id="37941" name="Freeform 21"/>
                  <p:cNvSpPr>
                    <a:spLocks/>
                  </p:cNvSpPr>
                  <p:nvPr/>
                </p:nvSpPr>
                <p:spPr bwMode="auto">
                  <a:xfrm>
                    <a:off x="1171" y="2886"/>
                    <a:ext cx="37" cy="87"/>
                  </a:xfrm>
                  <a:custGeom>
                    <a:avLst/>
                    <a:gdLst>
                      <a:gd name="T0" fmla="*/ 1 w 74"/>
                      <a:gd name="T1" fmla="*/ 1 h 174"/>
                      <a:gd name="T2" fmla="*/ 0 w 74"/>
                      <a:gd name="T3" fmla="*/ 1 h 174"/>
                      <a:gd name="T4" fmla="*/ 1 w 74"/>
                      <a:gd name="T5" fmla="*/ 1 h 174"/>
                      <a:gd name="T6" fmla="*/ 1 w 74"/>
                      <a:gd name="T7" fmla="*/ 0 h 174"/>
                      <a:gd name="T8" fmla="*/ 1 w 74"/>
                      <a:gd name="T9" fmla="*/ 1 h 174"/>
                      <a:gd name="T10" fmla="*/ 1 w 74"/>
                      <a:gd name="T11" fmla="*/ 1 h 174"/>
                      <a:gd name="T12" fmla="*/ 1 w 74"/>
                      <a:gd name="T13" fmla="*/ 1 h 174"/>
                      <a:gd name="T14" fmla="*/ 1 w 74"/>
                      <a:gd name="T15" fmla="*/ 1 h 174"/>
                      <a:gd name="T16" fmla="*/ 0 60000 65536"/>
                      <a:gd name="T17" fmla="*/ 0 60000 65536"/>
                      <a:gd name="T18" fmla="*/ 0 60000 65536"/>
                      <a:gd name="T19" fmla="*/ 0 60000 65536"/>
                      <a:gd name="T20" fmla="*/ 0 60000 65536"/>
                      <a:gd name="T21" fmla="*/ 0 60000 65536"/>
                      <a:gd name="T22" fmla="*/ 0 60000 65536"/>
                      <a:gd name="T23" fmla="*/ 0 60000 65536"/>
                      <a:gd name="T24" fmla="*/ 0 w 74"/>
                      <a:gd name="T25" fmla="*/ 0 h 174"/>
                      <a:gd name="T26" fmla="*/ 74 w 74"/>
                      <a:gd name="T27" fmla="*/ 174 h 1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 h="174">
                        <a:moveTo>
                          <a:pt x="33" y="144"/>
                        </a:moveTo>
                        <a:lnTo>
                          <a:pt x="0" y="90"/>
                        </a:lnTo>
                        <a:lnTo>
                          <a:pt x="12" y="53"/>
                        </a:lnTo>
                        <a:lnTo>
                          <a:pt x="42" y="0"/>
                        </a:lnTo>
                        <a:lnTo>
                          <a:pt x="17" y="92"/>
                        </a:lnTo>
                        <a:lnTo>
                          <a:pt x="36" y="132"/>
                        </a:lnTo>
                        <a:lnTo>
                          <a:pt x="74" y="174"/>
                        </a:lnTo>
                        <a:lnTo>
                          <a:pt x="33" y="144"/>
                        </a:lnTo>
                        <a:close/>
                      </a:path>
                    </a:pathLst>
                  </a:custGeom>
                  <a:solidFill>
                    <a:srgbClr val="804000"/>
                  </a:solidFill>
                  <a:ln w="6350">
                    <a:solidFill>
                      <a:srgbClr val="000000"/>
                    </a:solidFill>
                    <a:round/>
                    <a:headEnd/>
                    <a:tailEnd/>
                  </a:ln>
                </p:spPr>
                <p:txBody>
                  <a:bodyPr/>
                  <a:lstStyle/>
                  <a:p>
                    <a:endParaRPr lang="zh-CN" altLang="en-US"/>
                  </a:p>
                </p:txBody>
              </p:sp>
              <p:sp>
                <p:nvSpPr>
                  <p:cNvPr id="37942" name="Freeform 22"/>
                  <p:cNvSpPr>
                    <a:spLocks/>
                  </p:cNvSpPr>
                  <p:nvPr/>
                </p:nvSpPr>
                <p:spPr bwMode="auto">
                  <a:xfrm>
                    <a:off x="1201" y="2756"/>
                    <a:ext cx="49" cy="86"/>
                  </a:xfrm>
                  <a:custGeom>
                    <a:avLst/>
                    <a:gdLst>
                      <a:gd name="T0" fmla="*/ 0 w 99"/>
                      <a:gd name="T1" fmla="*/ 0 h 171"/>
                      <a:gd name="T2" fmla="*/ 0 w 99"/>
                      <a:gd name="T3" fmla="*/ 1 h 171"/>
                      <a:gd name="T4" fmla="*/ 0 w 99"/>
                      <a:gd name="T5" fmla="*/ 1 h 171"/>
                      <a:gd name="T6" fmla="*/ 0 w 99"/>
                      <a:gd name="T7" fmla="*/ 1 h 171"/>
                      <a:gd name="T8" fmla="*/ 0 w 99"/>
                      <a:gd name="T9" fmla="*/ 1 h 171"/>
                      <a:gd name="T10" fmla="*/ 0 w 99"/>
                      <a:gd name="T11" fmla="*/ 1 h 171"/>
                      <a:gd name="T12" fmla="*/ 0 w 99"/>
                      <a:gd name="T13" fmla="*/ 1 h 171"/>
                      <a:gd name="T14" fmla="*/ 0 w 99"/>
                      <a:gd name="T15" fmla="*/ 1 h 171"/>
                      <a:gd name="T16" fmla="*/ 0 w 99"/>
                      <a:gd name="T17" fmla="*/ 0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171"/>
                      <a:gd name="T29" fmla="*/ 99 w 99"/>
                      <a:gd name="T30" fmla="*/ 171 h 1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171">
                        <a:moveTo>
                          <a:pt x="99" y="0"/>
                        </a:moveTo>
                        <a:lnTo>
                          <a:pt x="52" y="42"/>
                        </a:lnTo>
                        <a:lnTo>
                          <a:pt x="14" y="83"/>
                        </a:lnTo>
                        <a:lnTo>
                          <a:pt x="6" y="122"/>
                        </a:lnTo>
                        <a:lnTo>
                          <a:pt x="0" y="171"/>
                        </a:lnTo>
                        <a:lnTo>
                          <a:pt x="16" y="130"/>
                        </a:lnTo>
                        <a:lnTo>
                          <a:pt x="31" y="87"/>
                        </a:lnTo>
                        <a:lnTo>
                          <a:pt x="72" y="37"/>
                        </a:lnTo>
                        <a:lnTo>
                          <a:pt x="99" y="0"/>
                        </a:lnTo>
                        <a:close/>
                      </a:path>
                    </a:pathLst>
                  </a:custGeom>
                  <a:solidFill>
                    <a:srgbClr val="804000"/>
                  </a:solidFill>
                  <a:ln w="6350">
                    <a:solidFill>
                      <a:srgbClr val="000000"/>
                    </a:solidFill>
                    <a:round/>
                    <a:headEnd/>
                    <a:tailEnd/>
                  </a:ln>
                </p:spPr>
                <p:txBody>
                  <a:bodyPr/>
                  <a:lstStyle/>
                  <a:p>
                    <a:endParaRPr lang="zh-CN" altLang="en-US"/>
                  </a:p>
                </p:txBody>
              </p:sp>
              <p:sp>
                <p:nvSpPr>
                  <p:cNvPr id="37943" name="Freeform 23"/>
                  <p:cNvSpPr>
                    <a:spLocks/>
                  </p:cNvSpPr>
                  <p:nvPr/>
                </p:nvSpPr>
                <p:spPr bwMode="auto">
                  <a:xfrm>
                    <a:off x="1195" y="2917"/>
                    <a:ext cx="28" cy="56"/>
                  </a:xfrm>
                  <a:custGeom>
                    <a:avLst/>
                    <a:gdLst>
                      <a:gd name="T0" fmla="*/ 0 w 57"/>
                      <a:gd name="T1" fmla="*/ 1 h 112"/>
                      <a:gd name="T2" fmla="*/ 0 w 57"/>
                      <a:gd name="T3" fmla="*/ 1 h 112"/>
                      <a:gd name="T4" fmla="*/ 0 w 57"/>
                      <a:gd name="T5" fmla="*/ 1 h 112"/>
                      <a:gd name="T6" fmla="*/ 0 w 57"/>
                      <a:gd name="T7" fmla="*/ 1 h 112"/>
                      <a:gd name="T8" fmla="*/ 0 w 57"/>
                      <a:gd name="T9" fmla="*/ 0 h 112"/>
                      <a:gd name="T10" fmla="*/ 0 w 57"/>
                      <a:gd name="T11" fmla="*/ 1 h 112"/>
                      <a:gd name="T12" fmla="*/ 0 w 57"/>
                      <a:gd name="T13" fmla="*/ 1 h 112"/>
                      <a:gd name="T14" fmla="*/ 0 w 57"/>
                      <a:gd name="T15" fmla="*/ 1 h 112"/>
                      <a:gd name="T16" fmla="*/ 0 w 57"/>
                      <a:gd name="T17" fmla="*/ 1 h 112"/>
                      <a:gd name="T18" fmla="*/ 0 w 57"/>
                      <a:gd name="T19" fmla="*/ 1 h 112"/>
                      <a:gd name="T20" fmla="*/ 0 w 57"/>
                      <a:gd name="T21" fmla="*/ 1 h 1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112"/>
                      <a:gd name="T35" fmla="*/ 57 w 57"/>
                      <a:gd name="T36" fmla="*/ 112 h 1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112">
                        <a:moveTo>
                          <a:pt x="21" y="112"/>
                        </a:moveTo>
                        <a:lnTo>
                          <a:pt x="7" y="78"/>
                        </a:lnTo>
                        <a:lnTo>
                          <a:pt x="0" y="53"/>
                        </a:lnTo>
                        <a:lnTo>
                          <a:pt x="16" y="23"/>
                        </a:lnTo>
                        <a:lnTo>
                          <a:pt x="50" y="0"/>
                        </a:lnTo>
                        <a:lnTo>
                          <a:pt x="31" y="32"/>
                        </a:lnTo>
                        <a:lnTo>
                          <a:pt x="18" y="64"/>
                        </a:lnTo>
                        <a:lnTo>
                          <a:pt x="36" y="78"/>
                        </a:lnTo>
                        <a:lnTo>
                          <a:pt x="57" y="47"/>
                        </a:lnTo>
                        <a:lnTo>
                          <a:pt x="47" y="71"/>
                        </a:lnTo>
                        <a:lnTo>
                          <a:pt x="21" y="112"/>
                        </a:lnTo>
                        <a:close/>
                      </a:path>
                    </a:pathLst>
                  </a:custGeom>
                  <a:solidFill>
                    <a:srgbClr val="804000"/>
                  </a:solidFill>
                  <a:ln w="6350">
                    <a:solidFill>
                      <a:srgbClr val="000000"/>
                    </a:solidFill>
                    <a:round/>
                    <a:headEnd/>
                    <a:tailEnd/>
                  </a:ln>
                </p:spPr>
                <p:txBody>
                  <a:bodyPr/>
                  <a:lstStyle/>
                  <a:p>
                    <a:endParaRPr lang="zh-CN" altLang="en-US"/>
                  </a:p>
                </p:txBody>
              </p:sp>
            </p:grpSp>
          </p:grpSp>
          <p:grpSp>
            <p:nvGrpSpPr>
              <p:cNvPr id="37930" name="Group 24"/>
              <p:cNvGrpSpPr>
                <a:grpSpLocks/>
              </p:cNvGrpSpPr>
              <p:nvPr/>
            </p:nvGrpSpPr>
            <p:grpSpPr bwMode="auto">
              <a:xfrm>
                <a:off x="1549" y="3046"/>
                <a:ext cx="240" cy="129"/>
                <a:chOff x="1549" y="3046"/>
                <a:chExt cx="240" cy="129"/>
              </a:xfrm>
            </p:grpSpPr>
            <p:sp>
              <p:nvSpPr>
                <p:cNvPr id="37931" name="Freeform 25"/>
                <p:cNvSpPr>
                  <a:spLocks/>
                </p:cNvSpPr>
                <p:nvPr/>
              </p:nvSpPr>
              <p:spPr bwMode="auto">
                <a:xfrm>
                  <a:off x="1549" y="3046"/>
                  <a:ext cx="240" cy="129"/>
                </a:xfrm>
                <a:custGeom>
                  <a:avLst/>
                  <a:gdLst>
                    <a:gd name="T0" fmla="*/ 1 w 480"/>
                    <a:gd name="T1" fmla="*/ 0 h 259"/>
                    <a:gd name="T2" fmla="*/ 1 w 480"/>
                    <a:gd name="T3" fmla="*/ 0 h 259"/>
                    <a:gd name="T4" fmla="*/ 1 w 480"/>
                    <a:gd name="T5" fmla="*/ 0 h 259"/>
                    <a:gd name="T6" fmla="*/ 1 w 480"/>
                    <a:gd name="T7" fmla="*/ 0 h 259"/>
                    <a:gd name="T8" fmla="*/ 1 w 480"/>
                    <a:gd name="T9" fmla="*/ 0 h 259"/>
                    <a:gd name="T10" fmla="*/ 1 w 480"/>
                    <a:gd name="T11" fmla="*/ 0 h 259"/>
                    <a:gd name="T12" fmla="*/ 1 w 480"/>
                    <a:gd name="T13" fmla="*/ 0 h 259"/>
                    <a:gd name="T14" fmla="*/ 1 w 480"/>
                    <a:gd name="T15" fmla="*/ 0 h 259"/>
                    <a:gd name="T16" fmla="*/ 1 w 480"/>
                    <a:gd name="T17" fmla="*/ 0 h 259"/>
                    <a:gd name="T18" fmla="*/ 1 w 480"/>
                    <a:gd name="T19" fmla="*/ 0 h 259"/>
                    <a:gd name="T20" fmla="*/ 1 w 480"/>
                    <a:gd name="T21" fmla="*/ 0 h 259"/>
                    <a:gd name="T22" fmla="*/ 1 w 480"/>
                    <a:gd name="T23" fmla="*/ 0 h 259"/>
                    <a:gd name="T24" fmla="*/ 1 w 480"/>
                    <a:gd name="T25" fmla="*/ 0 h 259"/>
                    <a:gd name="T26" fmla="*/ 1 w 480"/>
                    <a:gd name="T27" fmla="*/ 0 h 259"/>
                    <a:gd name="T28" fmla="*/ 1 w 480"/>
                    <a:gd name="T29" fmla="*/ 0 h 259"/>
                    <a:gd name="T30" fmla="*/ 1 w 480"/>
                    <a:gd name="T31" fmla="*/ 0 h 259"/>
                    <a:gd name="T32" fmla="*/ 1 w 480"/>
                    <a:gd name="T33" fmla="*/ 0 h 259"/>
                    <a:gd name="T34" fmla="*/ 1 w 480"/>
                    <a:gd name="T35" fmla="*/ 0 h 259"/>
                    <a:gd name="T36" fmla="*/ 1 w 480"/>
                    <a:gd name="T37" fmla="*/ 0 h 259"/>
                    <a:gd name="T38" fmla="*/ 1 w 480"/>
                    <a:gd name="T39" fmla="*/ 0 h 259"/>
                    <a:gd name="T40" fmla="*/ 1 w 480"/>
                    <a:gd name="T41" fmla="*/ 0 h 259"/>
                    <a:gd name="T42" fmla="*/ 1 w 480"/>
                    <a:gd name="T43" fmla="*/ 0 h 259"/>
                    <a:gd name="T44" fmla="*/ 1 w 480"/>
                    <a:gd name="T45" fmla="*/ 0 h 259"/>
                    <a:gd name="T46" fmla="*/ 1 w 480"/>
                    <a:gd name="T47" fmla="*/ 0 h 259"/>
                    <a:gd name="T48" fmla="*/ 1 w 480"/>
                    <a:gd name="T49" fmla="*/ 0 h 259"/>
                    <a:gd name="T50" fmla="*/ 1 w 480"/>
                    <a:gd name="T51" fmla="*/ 0 h 259"/>
                    <a:gd name="T52" fmla="*/ 1 w 480"/>
                    <a:gd name="T53" fmla="*/ 0 h 259"/>
                    <a:gd name="T54" fmla="*/ 1 w 480"/>
                    <a:gd name="T55" fmla="*/ 0 h 259"/>
                    <a:gd name="T56" fmla="*/ 1 w 480"/>
                    <a:gd name="T57" fmla="*/ 0 h 259"/>
                    <a:gd name="T58" fmla="*/ 1 w 480"/>
                    <a:gd name="T59" fmla="*/ 0 h 259"/>
                    <a:gd name="T60" fmla="*/ 1 w 480"/>
                    <a:gd name="T61" fmla="*/ 0 h 259"/>
                    <a:gd name="T62" fmla="*/ 1 w 480"/>
                    <a:gd name="T63" fmla="*/ 0 h 259"/>
                    <a:gd name="T64" fmla="*/ 1 w 480"/>
                    <a:gd name="T65" fmla="*/ 0 h 259"/>
                    <a:gd name="T66" fmla="*/ 1 w 480"/>
                    <a:gd name="T67" fmla="*/ 0 h 259"/>
                    <a:gd name="T68" fmla="*/ 0 w 480"/>
                    <a:gd name="T69" fmla="*/ 0 h 259"/>
                    <a:gd name="T70" fmla="*/ 1 w 480"/>
                    <a:gd name="T71" fmla="*/ 0 h 259"/>
                    <a:gd name="T72" fmla="*/ 1 w 480"/>
                    <a:gd name="T73" fmla="*/ 0 h 259"/>
                    <a:gd name="T74" fmla="*/ 1 w 480"/>
                    <a:gd name="T75" fmla="*/ 0 h 2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0"/>
                    <a:gd name="T115" fmla="*/ 0 h 259"/>
                    <a:gd name="T116" fmla="*/ 480 w 480"/>
                    <a:gd name="T117" fmla="*/ 259 h 25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0" h="259">
                      <a:moveTo>
                        <a:pt x="30" y="63"/>
                      </a:moveTo>
                      <a:lnTo>
                        <a:pt x="117" y="67"/>
                      </a:lnTo>
                      <a:lnTo>
                        <a:pt x="176" y="66"/>
                      </a:lnTo>
                      <a:lnTo>
                        <a:pt x="250" y="31"/>
                      </a:lnTo>
                      <a:lnTo>
                        <a:pt x="309" y="4"/>
                      </a:lnTo>
                      <a:lnTo>
                        <a:pt x="363" y="0"/>
                      </a:lnTo>
                      <a:lnTo>
                        <a:pt x="387" y="25"/>
                      </a:lnTo>
                      <a:lnTo>
                        <a:pt x="425" y="43"/>
                      </a:lnTo>
                      <a:lnTo>
                        <a:pt x="469" y="46"/>
                      </a:lnTo>
                      <a:lnTo>
                        <a:pt x="480" y="67"/>
                      </a:lnTo>
                      <a:lnTo>
                        <a:pt x="473" y="117"/>
                      </a:lnTo>
                      <a:lnTo>
                        <a:pt x="465" y="149"/>
                      </a:lnTo>
                      <a:lnTo>
                        <a:pt x="444" y="175"/>
                      </a:lnTo>
                      <a:lnTo>
                        <a:pt x="413" y="207"/>
                      </a:lnTo>
                      <a:lnTo>
                        <a:pt x="397" y="238"/>
                      </a:lnTo>
                      <a:lnTo>
                        <a:pt x="375" y="256"/>
                      </a:lnTo>
                      <a:lnTo>
                        <a:pt x="357" y="259"/>
                      </a:lnTo>
                      <a:lnTo>
                        <a:pt x="330" y="233"/>
                      </a:lnTo>
                      <a:lnTo>
                        <a:pt x="311" y="243"/>
                      </a:lnTo>
                      <a:lnTo>
                        <a:pt x="284" y="244"/>
                      </a:lnTo>
                      <a:lnTo>
                        <a:pt x="264" y="206"/>
                      </a:lnTo>
                      <a:lnTo>
                        <a:pt x="252" y="212"/>
                      </a:lnTo>
                      <a:lnTo>
                        <a:pt x="232" y="212"/>
                      </a:lnTo>
                      <a:lnTo>
                        <a:pt x="224" y="191"/>
                      </a:lnTo>
                      <a:lnTo>
                        <a:pt x="202" y="206"/>
                      </a:lnTo>
                      <a:lnTo>
                        <a:pt x="181" y="218"/>
                      </a:lnTo>
                      <a:lnTo>
                        <a:pt x="158" y="206"/>
                      </a:lnTo>
                      <a:lnTo>
                        <a:pt x="151" y="186"/>
                      </a:lnTo>
                      <a:lnTo>
                        <a:pt x="149" y="163"/>
                      </a:lnTo>
                      <a:lnTo>
                        <a:pt x="110" y="168"/>
                      </a:lnTo>
                      <a:lnTo>
                        <a:pt x="81" y="175"/>
                      </a:lnTo>
                      <a:lnTo>
                        <a:pt x="74" y="159"/>
                      </a:lnTo>
                      <a:lnTo>
                        <a:pt x="50" y="159"/>
                      </a:lnTo>
                      <a:lnTo>
                        <a:pt x="14" y="134"/>
                      </a:lnTo>
                      <a:lnTo>
                        <a:pt x="0" y="104"/>
                      </a:lnTo>
                      <a:lnTo>
                        <a:pt x="7" y="91"/>
                      </a:lnTo>
                      <a:lnTo>
                        <a:pt x="2" y="66"/>
                      </a:lnTo>
                      <a:lnTo>
                        <a:pt x="30" y="63"/>
                      </a:lnTo>
                      <a:close/>
                    </a:path>
                  </a:pathLst>
                </a:custGeom>
                <a:solidFill>
                  <a:srgbClr val="C08040"/>
                </a:solidFill>
                <a:ln w="6350">
                  <a:solidFill>
                    <a:srgbClr val="000000"/>
                  </a:solidFill>
                  <a:round/>
                  <a:headEnd/>
                  <a:tailEnd/>
                </a:ln>
              </p:spPr>
              <p:txBody>
                <a:bodyPr/>
                <a:lstStyle/>
                <a:p>
                  <a:endParaRPr lang="zh-CN" altLang="en-US"/>
                </a:p>
              </p:txBody>
            </p:sp>
            <p:grpSp>
              <p:nvGrpSpPr>
                <p:cNvPr id="37932" name="Group 26"/>
                <p:cNvGrpSpPr>
                  <a:grpSpLocks/>
                </p:cNvGrpSpPr>
                <p:nvPr/>
              </p:nvGrpSpPr>
              <p:grpSpPr bwMode="auto">
                <a:xfrm>
                  <a:off x="1585" y="3067"/>
                  <a:ext cx="180" cy="98"/>
                  <a:chOff x="1585" y="3067"/>
                  <a:chExt cx="180" cy="98"/>
                </a:xfrm>
              </p:grpSpPr>
              <p:sp>
                <p:nvSpPr>
                  <p:cNvPr id="37933" name="Freeform 27"/>
                  <p:cNvSpPr>
                    <a:spLocks/>
                  </p:cNvSpPr>
                  <p:nvPr/>
                </p:nvSpPr>
                <p:spPr bwMode="auto">
                  <a:xfrm>
                    <a:off x="1585" y="3097"/>
                    <a:ext cx="55" cy="28"/>
                  </a:xfrm>
                  <a:custGeom>
                    <a:avLst/>
                    <a:gdLst>
                      <a:gd name="T0" fmla="*/ 0 w 110"/>
                      <a:gd name="T1" fmla="*/ 1 h 55"/>
                      <a:gd name="T2" fmla="*/ 1 w 110"/>
                      <a:gd name="T3" fmla="*/ 1 h 55"/>
                      <a:gd name="T4" fmla="*/ 1 w 110"/>
                      <a:gd name="T5" fmla="*/ 0 h 55"/>
                      <a:gd name="T6" fmla="*/ 1 w 110"/>
                      <a:gd name="T7" fmla="*/ 1 h 55"/>
                      <a:gd name="T8" fmla="*/ 1 w 110"/>
                      <a:gd name="T9" fmla="*/ 1 h 55"/>
                      <a:gd name="T10" fmla="*/ 0 w 110"/>
                      <a:gd name="T11" fmla="*/ 1 h 55"/>
                      <a:gd name="T12" fmla="*/ 0 60000 65536"/>
                      <a:gd name="T13" fmla="*/ 0 60000 65536"/>
                      <a:gd name="T14" fmla="*/ 0 60000 65536"/>
                      <a:gd name="T15" fmla="*/ 0 60000 65536"/>
                      <a:gd name="T16" fmla="*/ 0 60000 65536"/>
                      <a:gd name="T17" fmla="*/ 0 60000 65536"/>
                      <a:gd name="T18" fmla="*/ 0 w 110"/>
                      <a:gd name="T19" fmla="*/ 0 h 55"/>
                      <a:gd name="T20" fmla="*/ 110 w 110"/>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110" h="55">
                        <a:moveTo>
                          <a:pt x="0" y="55"/>
                        </a:moveTo>
                        <a:lnTo>
                          <a:pt x="58" y="40"/>
                        </a:lnTo>
                        <a:lnTo>
                          <a:pt x="110" y="0"/>
                        </a:lnTo>
                        <a:lnTo>
                          <a:pt x="90" y="30"/>
                        </a:lnTo>
                        <a:lnTo>
                          <a:pt x="67" y="50"/>
                        </a:lnTo>
                        <a:lnTo>
                          <a:pt x="0" y="55"/>
                        </a:lnTo>
                        <a:close/>
                      </a:path>
                    </a:pathLst>
                  </a:custGeom>
                  <a:solidFill>
                    <a:srgbClr val="804000"/>
                  </a:solidFill>
                  <a:ln w="6350">
                    <a:solidFill>
                      <a:srgbClr val="000000"/>
                    </a:solidFill>
                    <a:round/>
                    <a:headEnd/>
                    <a:tailEnd/>
                  </a:ln>
                </p:spPr>
                <p:txBody>
                  <a:bodyPr/>
                  <a:lstStyle/>
                  <a:p>
                    <a:endParaRPr lang="zh-CN" altLang="en-US"/>
                  </a:p>
                </p:txBody>
              </p:sp>
              <p:sp>
                <p:nvSpPr>
                  <p:cNvPr id="37934" name="Freeform 28"/>
                  <p:cNvSpPr>
                    <a:spLocks/>
                  </p:cNvSpPr>
                  <p:nvPr/>
                </p:nvSpPr>
                <p:spPr bwMode="auto">
                  <a:xfrm>
                    <a:off x="1659" y="3067"/>
                    <a:ext cx="44" cy="78"/>
                  </a:xfrm>
                  <a:custGeom>
                    <a:avLst/>
                    <a:gdLst>
                      <a:gd name="T0" fmla="*/ 0 w 88"/>
                      <a:gd name="T1" fmla="*/ 0 h 157"/>
                      <a:gd name="T2" fmla="*/ 1 w 88"/>
                      <a:gd name="T3" fmla="*/ 0 h 157"/>
                      <a:gd name="T4" fmla="*/ 1 w 88"/>
                      <a:gd name="T5" fmla="*/ 0 h 157"/>
                      <a:gd name="T6" fmla="*/ 1 w 88"/>
                      <a:gd name="T7" fmla="*/ 0 h 157"/>
                      <a:gd name="T8" fmla="*/ 1 w 88"/>
                      <a:gd name="T9" fmla="*/ 0 h 157"/>
                      <a:gd name="T10" fmla="*/ 0 w 88"/>
                      <a:gd name="T11" fmla="*/ 0 h 157"/>
                      <a:gd name="T12" fmla="*/ 0 60000 65536"/>
                      <a:gd name="T13" fmla="*/ 0 60000 65536"/>
                      <a:gd name="T14" fmla="*/ 0 60000 65536"/>
                      <a:gd name="T15" fmla="*/ 0 60000 65536"/>
                      <a:gd name="T16" fmla="*/ 0 60000 65536"/>
                      <a:gd name="T17" fmla="*/ 0 60000 65536"/>
                      <a:gd name="T18" fmla="*/ 0 w 88"/>
                      <a:gd name="T19" fmla="*/ 0 h 157"/>
                      <a:gd name="T20" fmla="*/ 88 w 88"/>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88" h="157">
                        <a:moveTo>
                          <a:pt x="0" y="157"/>
                        </a:moveTo>
                        <a:lnTo>
                          <a:pt x="31" y="103"/>
                        </a:lnTo>
                        <a:lnTo>
                          <a:pt x="88" y="0"/>
                        </a:lnTo>
                        <a:lnTo>
                          <a:pt x="71" y="57"/>
                        </a:lnTo>
                        <a:lnTo>
                          <a:pt x="59" y="106"/>
                        </a:lnTo>
                        <a:lnTo>
                          <a:pt x="0" y="157"/>
                        </a:lnTo>
                        <a:close/>
                      </a:path>
                    </a:pathLst>
                  </a:custGeom>
                  <a:solidFill>
                    <a:srgbClr val="804000"/>
                  </a:solidFill>
                  <a:ln w="6350">
                    <a:solidFill>
                      <a:srgbClr val="000000"/>
                    </a:solidFill>
                    <a:round/>
                    <a:headEnd/>
                    <a:tailEnd/>
                  </a:ln>
                </p:spPr>
                <p:txBody>
                  <a:bodyPr/>
                  <a:lstStyle/>
                  <a:p>
                    <a:endParaRPr lang="zh-CN" altLang="en-US"/>
                  </a:p>
                </p:txBody>
              </p:sp>
              <p:sp>
                <p:nvSpPr>
                  <p:cNvPr id="37935" name="Freeform 29"/>
                  <p:cNvSpPr>
                    <a:spLocks/>
                  </p:cNvSpPr>
                  <p:nvPr/>
                </p:nvSpPr>
                <p:spPr bwMode="auto">
                  <a:xfrm>
                    <a:off x="1711" y="3069"/>
                    <a:ext cx="32" cy="96"/>
                  </a:xfrm>
                  <a:custGeom>
                    <a:avLst/>
                    <a:gdLst>
                      <a:gd name="T0" fmla="*/ 0 w 65"/>
                      <a:gd name="T1" fmla="*/ 1 h 192"/>
                      <a:gd name="T2" fmla="*/ 0 w 65"/>
                      <a:gd name="T3" fmla="*/ 1 h 192"/>
                      <a:gd name="T4" fmla="*/ 0 w 65"/>
                      <a:gd name="T5" fmla="*/ 1 h 192"/>
                      <a:gd name="T6" fmla="*/ 0 w 65"/>
                      <a:gd name="T7" fmla="*/ 0 h 192"/>
                      <a:gd name="T8" fmla="*/ 0 w 65"/>
                      <a:gd name="T9" fmla="*/ 1 h 192"/>
                      <a:gd name="T10" fmla="*/ 0 w 65"/>
                      <a:gd name="T11" fmla="*/ 1 h 192"/>
                      <a:gd name="T12" fmla="*/ 0 w 65"/>
                      <a:gd name="T13" fmla="*/ 1 h 192"/>
                      <a:gd name="T14" fmla="*/ 0 w 65"/>
                      <a:gd name="T15" fmla="*/ 1 h 192"/>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192"/>
                      <a:gd name="T26" fmla="*/ 65 w 65"/>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192">
                        <a:moveTo>
                          <a:pt x="0" y="192"/>
                        </a:moveTo>
                        <a:lnTo>
                          <a:pt x="48" y="150"/>
                        </a:lnTo>
                        <a:lnTo>
                          <a:pt x="46" y="59"/>
                        </a:lnTo>
                        <a:lnTo>
                          <a:pt x="15" y="0"/>
                        </a:lnTo>
                        <a:lnTo>
                          <a:pt x="53" y="57"/>
                        </a:lnTo>
                        <a:lnTo>
                          <a:pt x="65" y="116"/>
                        </a:lnTo>
                        <a:lnTo>
                          <a:pt x="63" y="166"/>
                        </a:lnTo>
                        <a:lnTo>
                          <a:pt x="0" y="192"/>
                        </a:lnTo>
                        <a:close/>
                      </a:path>
                    </a:pathLst>
                  </a:custGeom>
                  <a:solidFill>
                    <a:srgbClr val="804000"/>
                  </a:solidFill>
                  <a:ln w="6350">
                    <a:solidFill>
                      <a:srgbClr val="000000"/>
                    </a:solidFill>
                    <a:round/>
                    <a:headEnd/>
                    <a:tailEnd/>
                  </a:ln>
                </p:spPr>
                <p:txBody>
                  <a:bodyPr/>
                  <a:lstStyle/>
                  <a:p>
                    <a:endParaRPr lang="zh-CN" altLang="en-US"/>
                  </a:p>
                </p:txBody>
              </p:sp>
              <p:sp>
                <p:nvSpPr>
                  <p:cNvPr id="37936" name="Freeform 30"/>
                  <p:cNvSpPr>
                    <a:spLocks/>
                  </p:cNvSpPr>
                  <p:nvPr/>
                </p:nvSpPr>
                <p:spPr bwMode="auto">
                  <a:xfrm>
                    <a:off x="1756" y="3099"/>
                    <a:ext cx="9" cy="37"/>
                  </a:xfrm>
                  <a:custGeom>
                    <a:avLst/>
                    <a:gdLst>
                      <a:gd name="T0" fmla="*/ 0 w 19"/>
                      <a:gd name="T1" fmla="*/ 0 h 74"/>
                      <a:gd name="T2" fmla="*/ 0 w 19"/>
                      <a:gd name="T3" fmla="*/ 1 h 74"/>
                      <a:gd name="T4" fmla="*/ 0 w 19"/>
                      <a:gd name="T5" fmla="*/ 1 h 74"/>
                      <a:gd name="T6" fmla="*/ 0 60000 65536"/>
                      <a:gd name="T7" fmla="*/ 0 60000 65536"/>
                      <a:gd name="T8" fmla="*/ 0 60000 65536"/>
                      <a:gd name="T9" fmla="*/ 0 w 19"/>
                      <a:gd name="T10" fmla="*/ 0 h 74"/>
                      <a:gd name="T11" fmla="*/ 19 w 19"/>
                      <a:gd name="T12" fmla="*/ 74 h 74"/>
                    </a:gdLst>
                    <a:ahLst/>
                    <a:cxnLst>
                      <a:cxn ang="T6">
                        <a:pos x="T0" y="T1"/>
                      </a:cxn>
                      <a:cxn ang="T7">
                        <a:pos x="T2" y="T3"/>
                      </a:cxn>
                      <a:cxn ang="T8">
                        <a:pos x="T4" y="T5"/>
                      </a:cxn>
                    </a:cxnLst>
                    <a:rect l="T9" t="T10" r="T11" b="T12"/>
                    <a:pathLst>
                      <a:path w="19" h="74">
                        <a:moveTo>
                          <a:pt x="0" y="0"/>
                        </a:moveTo>
                        <a:lnTo>
                          <a:pt x="19" y="51"/>
                        </a:lnTo>
                        <a:lnTo>
                          <a:pt x="12" y="74"/>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37897" name="Group 31"/>
            <p:cNvGrpSpPr>
              <a:grpSpLocks/>
            </p:cNvGrpSpPr>
            <p:nvPr/>
          </p:nvGrpSpPr>
          <p:grpSpPr bwMode="auto">
            <a:xfrm>
              <a:off x="4002" y="3210"/>
              <a:ext cx="1274" cy="818"/>
              <a:chOff x="884" y="3323"/>
              <a:chExt cx="824" cy="610"/>
            </a:xfrm>
          </p:grpSpPr>
          <p:sp>
            <p:nvSpPr>
              <p:cNvPr id="37919" name="Freeform 32"/>
              <p:cNvSpPr>
                <a:spLocks/>
              </p:cNvSpPr>
              <p:nvPr/>
            </p:nvSpPr>
            <p:spPr bwMode="auto">
              <a:xfrm>
                <a:off x="884" y="3323"/>
                <a:ext cx="824" cy="610"/>
              </a:xfrm>
              <a:custGeom>
                <a:avLst/>
                <a:gdLst>
                  <a:gd name="T0" fmla="*/ 1 w 1648"/>
                  <a:gd name="T1" fmla="*/ 2 h 1220"/>
                  <a:gd name="T2" fmla="*/ 2 w 1648"/>
                  <a:gd name="T3" fmla="*/ 2 h 1220"/>
                  <a:gd name="T4" fmla="*/ 2 w 1648"/>
                  <a:gd name="T5" fmla="*/ 2 h 1220"/>
                  <a:gd name="T6" fmla="*/ 2 w 1648"/>
                  <a:gd name="T7" fmla="*/ 1 h 1220"/>
                  <a:gd name="T8" fmla="*/ 2 w 1648"/>
                  <a:gd name="T9" fmla="*/ 1 h 1220"/>
                  <a:gd name="T10" fmla="*/ 2 w 1648"/>
                  <a:gd name="T11" fmla="*/ 1 h 1220"/>
                  <a:gd name="T12" fmla="*/ 2 w 1648"/>
                  <a:gd name="T13" fmla="*/ 1 h 1220"/>
                  <a:gd name="T14" fmla="*/ 3 w 1648"/>
                  <a:gd name="T15" fmla="*/ 1 h 1220"/>
                  <a:gd name="T16" fmla="*/ 3 w 1648"/>
                  <a:gd name="T17" fmla="*/ 1 h 1220"/>
                  <a:gd name="T18" fmla="*/ 3 w 1648"/>
                  <a:gd name="T19" fmla="*/ 1 h 1220"/>
                  <a:gd name="T20" fmla="*/ 3 w 1648"/>
                  <a:gd name="T21" fmla="*/ 0 h 1220"/>
                  <a:gd name="T22" fmla="*/ 3 w 1648"/>
                  <a:gd name="T23" fmla="*/ 1 h 1220"/>
                  <a:gd name="T24" fmla="*/ 4 w 1648"/>
                  <a:gd name="T25" fmla="*/ 1 h 1220"/>
                  <a:gd name="T26" fmla="*/ 4 w 1648"/>
                  <a:gd name="T27" fmla="*/ 1 h 1220"/>
                  <a:gd name="T28" fmla="*/ 4 w 1648"/>
                  <a:gd name="T29" fmla="*/ 1 h 1220"/>
                  <a:gd name="T30" fmla="*/ 4 w 1648"/>
                  <a:gd name="T31" fmla="*/ 2 h 1220"/>
                  <a:gd name="T32" fmla="*/ 4 w 1648"/>
                  <a:gd name="T33" fmla="*/ 2 h 1220"/>
                  <a:gd name="T34" fmla="*/ 4 w 1648"/>
                  <a:gd name="T35" fmla="*/ 2 h 1220"/>
                  <a:gd name="T36" fmla="*/ 4 w 1648"/>
                  <a:gd name="T37" fmla="*/ 2 h 1220"/>
                  <a:gd name="T38" fmla="*/ 3 w 1648"/>
                  <a:gd name="T39" fmla="*/ 3 h 1220"/>
                  <a:gd name="T40" fmla="*/ 3 w 1648"/>
                  <a:gd name="T41" fmla="*/ 3 h 1220"/>
                  <a:gd name="T42" fmla="*/ 0 w 1648"/>
                  <a:gd name="T43" fmla="*/ 3 h 1220"/>
                  <a:gd name="T44" fmla="*/ 1 w 1648"/>
                  <a:gd name="T45" fmla="*/ 2 h 1220"/>
                  <a:gd name="T46" fmla="*/ 1 w 1648"/>
                  <a:gd name="T47" fmla="*/ 2 h 1220"/>
                  <a:gd name="T48" fmla="*/ 1 w 1648"/>
                  <a:gd name="T49" fmla="*/ 2 h 1220"/>
                  <a:gd name="T50" fmla="*/ 1 w 1648"/>
                  <a:gd name="T51" fmla="*/ 2 h 1220"/>
                  <a:gd name="T52" fmla="*/ 1 w 1648"/>
                  <a:gd name="T53" fmla="*/ 2 h 1220"/>
                  <a:gd name="T54" fmla="*/ 1 w 1648"/>
                  <a:gd name="T55" fmla="*/ 2 h 1220"/>
                  <a:gd name="T56" fmla="*/ 1 w 1648"/>
                  <a:gd name="T57" fmla="*/ 2 h 12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48"/>
                  <a:gd name="T88" fmla="*/ 0 h 1220"/>
                  <a:gd name="T89" fmla="*/ 1648 w 1648"/>
                  <a:gd name="T90" fmla="*/ 1220 h 12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48" h="1220">
                    <a:moveTo>
                      <a:pt x="439" y="586"/>
                    </a:moveTo>
                    <a:lnTo>
                      <a:pt x="531" y="627"/>
                    </a:lnTo>
                    <a:lnTo>
                      <a:pt x="568" y="573"/>
                    </a:lnTo>
                    <a:lnTo>
                      <a:pt x="626" y="498"/>
                    </a:lnTo>
                    <a:lnTo>
                      <a:pt x="696" y="422"/>
                    </a:lnTo>
                    <a:lnTo>
                      <a:pt x="788" y="350"/>
                    </a:lnTo>
                    <a:lnTo>
                      <a:pt x="902" y="268"/>
                    </a:lnTo>
                    <a:lnTo>
                      <a:pt x="1039" y="189"/>
                    </a:lnTo>
                    <a:lnTo>
                      <a:pt x="1188" y="101"/>
                    </a:lnTo>
                    <a:lnTo>
                      <a:pt x="1353" y="4"/>
                    </a:lnTo>
                    <a:lnTo>
                      <a:pt x="1416" y="0"/>
                    </a:lnTo>
                    <a:lnTo>
                      <a:pt x="1492" y="34"/>
                    </a:lnTo>
                    <a:lnTo>
                      <a:pt x="1560" y="117"/>
                    </a:lnTo>
                    <a:lnTo>
                      <a:pt x="1608" y="226"/>
                    </a:lnTo>
                    <a:lnTo>
                      <a:pt x="1631" y="350"/>
                    </a:lnTo>
                    <a:lnTo>
                      <a:pt x="1648" y="541"/>
                    </a:lnTo>
                    <a:lnTo>
                      <a:pt x="1642" y="663"/>
                    </a:lnTo>
                    <a:lnTo>
                      <a:pt x="1615" y="818"/>
                    </a:lnTo>
                    <a:lnTo>
                      <a:pt x="1563" y="969"/>
                    </a:lnTo>
                    <a:lnTo>
                      <a:pt x="1498" y="1108"/>
                    </a:lnTo>
                    <a:lnTo>
                      <a:pt x="1424" y="1220"/>
                    </a:lnTo>
                    <a:lnTo>
                      <a:pt x="0" y="1220"/>
                    </a:lnTo>
                    <a:lnTo>
                      <a:pt x="127" y="941"/>
                    </a:lnTo>
                    <a:lnTo>
                      <a:pt x="199" y="974"/>
                    </a:lnTo>
                    <a:lnTo>
                      <a:pt x="271" y="919"/>
                    </a:lnTo>
                    <a:lnTo>
                      <a:pt x="343" y="854"/>
                    </a:lnTo>
                    <a:lnTo>
                      <a:pt x="375" y="814"/>
                    </a:lnTo>
                    <a:lnTo>
                      <a:pt x="415" y="743"/>
                    </a:lnTo>
                    <a:lnTo>
                      <a:pt x="439" y="586"/>
                    </a:lnTo>
                    <a:close/>
                  </a:path>
                </a:pathLst>
              </a:custGeom>
              <a:solidFill>
                <a:schemeClr val="tx1"/>
              </a:solidFill>
              <a:ln w="6350">
                <a:solidFill>
                  <a:srgbClr val="000000"/>
                </a:solidFill>
                <a:round/>
                <a:headEnd/>
                <a:tailEnd/>
              </a:ln>
            </p:spPr>
            <p:txBody>
              <a:bodyPr/>
              <a:lstStyle/>
              <a:p>
                <a:endParaRPr lang="zh-CN" altLang="en-US"/>
              </a:p>
            </p:txBody>
          </p:sp>
          <p:grpSp>
            <p:nvGrpSpPr>
              <p:cNvPr id="37920" name="Group 33"/>
              <p:cNvGrpSpPr>
                <a:grpSpLocks/>
              </p:cNvGrpSpPr>
              <p:nvPr/>
            </p:nvGrpSpPr>
            <p:grpSpPr bwMode="auto">
              <a:xfrm>
                <a:off x="1130" y="3517"/>
                <a:ext cx="333" cy="320"/>
                <a:chOff x="1130" y="3517"/>
                <a:chExt cx="333" cy="320"/>
              </a:xfrm>
            </p:grpSpPr>
            <p:sp>
              <p:nvSpPr>
                <p:cNvPr id="37927" name="Freeform 34"/>
                <p:cNvSpPr>
                  <a:spLocks/>
                </p:cNvSpPr>
                <p:nvPr/>
              </p:nvSpPr>
              <p:spPr bwMode="auto">
                <a:xfrm>
                  <a:off x="1130" y="3521"/>
                  <a:ext cx="333" cy="316"/>
                </a:xfrm>
                <a:custGeom>
                  <a:avLst/>
                  <a:gdLst>
                    <a:gd name="T0" fmla="*/ 0 w 667"/>
                    <a:gd name="T1" fmla="*/ 1 h 630"/>
                    <a:gd name="T2" fmla="*/ 0 w 667"/>
                    <a:gd name="T3" fmla="*/ 1 h 630"/>
                    <a:gd name="T4" fmla="*/ 0 w 667"/>
                    <a:gd name="T5" fmla="*/ 1 h 630"/>
                    <a:gd name="T6" fmla="*/ 0 w 667"/>
                    <a:gd name="T7" fmla="*/ 1 h 630"/>
                    <a:gd name="T8" fmla="*/ 0 w 667"/>
                    <a:gd name="T9" fmla="*/ 1 h 630"/>
                    <a:gd name="T10" fmla="*/ 0 w 667"/>
                    <a:gd name="T11" fmla="*/ 1 h 630"/>
                    <a:gd name="T12" fmla="*/ 0 w 667"/>
                    <a:gd name="T13" fmla="*/ 1 h 630"/>
                    <a:gd name="T14" fmla="*/ 0 w 667"/>
                    <a:gd name="T15" fmla="*/ 1 h 630"/>
                    <a:gd name="T16" fmla="*/ 0 w 667"/>
                    <a:gd name="T17" fmla="*/ 1 h 630"/>
                    <a:gd name="T18" fmla="*/ 0 w 667"/>
                    <a:gd name="T19" fmla="*/ 1 h 630"/>
                    <a:gd name="T20" fmla="*/ 0 w 667"/>
                    <a:gd name="T21" fmla="*/ 2 h 630"/>
                    <a:gd name="T22" fmla="*/ 0 w 667"/>
                    <a:gd name="T23" fmla="*/ 2 h 630"/>
                    <a:gd name="T24" fmla="*/ 0 w 667"/>
                    <a:gd name="T25" fmla="*/ 2 h 630"/>
                    <a:gd name="T26" fmla="*/ 0 w 667"/>
                    <a:gd name="T27" fmla="*/ 2 h 630"/>
                    <a:gd name="T28" fmla="*/ 0 w 667"/>
                    <a:gd name="T29" fmla="*/ 2 h 630"/>
                    <a:gd name="T30" fmla="*/ 0 w 667"/>
                    <a:gd name="T31" fmla="*/ 2 h 630"/>
                    <a:gd name="T32" fmla="*/ 0 w 667"/>
                    <a:gd name="T33" fmla="*/ 2 h 630"/>
                    <a:gd name="T34" fmla="*/ 0 w 667"/>
                    <a:gd name="T35" fmla="*/ 2 h 630"/>
                    <a:gd name="T36" fmla="*/ 0 w 667"/>
                    <a:gd name="T37" fmla="*/ 1 h 630"/>
                    <a:gd name="T38" fmla="*/ 0 w 667"/>
                    <a:gd name="T39" fmla="*/ 1 h 630"/>
                    <a:gd name="T40" fmla="*/ 0 w 667"/>
                    <a:gd name="T41" fmla="*/ 1 h 630"/>
                    <a:gd name="T42" fmla="*/ 0 w 667"/>
                    <a:gd name="T43" fmla="*/ 1 h 630"/>
                    <a:gd name="T44" fmla="*/ 0 w 667"/>
                    <a:gd name="T45" fmla="*/ 1 h 630"/>
                    <a:gd name="T46" fmla="*/ 0 w 667"/>
                    <a:gd name="T47" fmla="*/ 1 h 630"/>
                    <a:gd name="T48" fmla="*/ 1 w 667"/>
                    <a:gd name="T49" fmla="*/ 1 h 630"/>
                    <a:gd name="T50" fmla="*/ 1 w 667"/>
                    <a:gd name="T51" fmla="*/ 1 h 630"/>
                    <a:gd name="T52" fmla="*/ 1 w 667"/>
                    <a:gd name="T53" fmla="*/ 1 h 630"/>
                    <a:gd name="T54" fmla="*/ 1 w 667"/>
                    <a:gd name="T55" fmla="*/ 1 h 630"/>
                    <a:gd name="T56" fmla="*/ 1 w 667"/>
                    <a:gd name="T57" fmla="*/ 0 h 630"/>
                    <a:gd name="T58" fmla="*/ 1 w 667"/>
                    <a:gd name="T59" fmla="*/ 1 h 630"/>
                    <a:gd name="T60" fmla="*/ 1 w 667"/>
                    <a:gd name="T61" fmla="*/ 1 h 630"/>
                    <a:gd name="T62" fmla="*/ 0 w 667"/>
                    <a:gd name="T63" fmla="*/ 1 h 630"/>
                    <a:gd name="T64" fmla="*/ 0 w 667"/>
                    <a:gd name="T65" fmla="*/ 1 h 630"/>
                    <a:gd name="T66" fmla="*/ 0 w 667"/>
                    <a:gd name="T67" fmla="*/ 1 h 630"/>
                    <a:gd name="T68" fmla="*/ 0 w 667"/>
                    <a:gd name="T69" fmla="*/ 1 h 630"/>
                    <a:gd name="T70" fmla="*/ 0 w 667"/>
                    <a:gd name="T71" fmla="*/ 1 h 630"/>
                    <a:gd name="T72" fmla="*/ 0 w 667"/>
                    <a:gd name="T73" fmla="*/ 1 h 630"/>
                    <a:gd name="T74" fmla="*/ 0 w 667"/>
                    <a:gd name="T75" fmla="*/ 1 h 630"/>
                    <a:gd name="T76" fmla="*/ 0 w 667"/>
                    <a:gd name="T77" fmla="*/ 1 h 630"/>
                    <a:gd name="T78" fmla="*/ 0 w 667"/>
                    <a:gd name="T79" fmla="*/ 1 h 630"/>
                    <a:gd name="T80" fmla="*/ 0 w 667"/>
                    <a:gd name="T81" fmla="*/ 1 h 630"/>
                    <a:gd name="T82" fmla="*/ 0 w 667"/>
                    <a:gd name="T83" fmla="*/ 1 h 630"/>
                    <a:gd name="T84" fmla="*/ 0 w 667"/>
                    <a:gd name="T85" fmla="*/ 1 h 630"/>
                    <a:gd name="T86" fmla="*/ 0 w 667"/>
                    <a:gd name="T87" fmla="*/ 1 h 630"/>
                    <a:gd name="T88" fmla="*/ 0 w 667"/>
                    <a:gd name="T89" fmla="*/ 1 h 630"/>
                    <a:gd name="T90" fmla="*/ 0 w 667"/>
                    <a:gd name="T91" fmla="*/ 1 h 630"/>
                    <a:gd name="T92" fmla="*/ 0 w 667"/>
                    <a:gd name="T93" fmla="*/ 1 h 6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67"/>
                    <a:gd name="T142" fmla="*/ 0 h 630"/>
                    <a:gd name="T143" fmla="*/ 667 w 667"/>
                    <a:gd name="T144" fmla="*/ 630 h 6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67" h="630">
                      <a:moveTo>
                        <a:pt x="0" y="214"/>
                      </a:moveTo>
                      <a:lnTo>
                        <a:pt x="32" y="239"/>
                      </a:lnTo>
                      <a:lnTo>
                        <a:pt x="63" y="258"/>
                      </a:lnTo>
                      <a:lnTo>
                        <a:pt x="131" y="306"/>
                      </a:lnTo>
                      <a:lnTo>
                        <a:pt x="188" y="354"/>
                      </a:lnTo>
                      <a:lnTo>
                        <a:pt x="223" y="394"/>
                      </a:lnTo>
                      <a:lnTo>
                        <a:pt x="260" y="442"/>
                      </a:lnTo>
                      <a:lnTo>
                        <a:pt x="264" y="481"/>
                      </a:lnTo>
                      <a:lnTo>
                        <a:pt x="296" y="476"/>
                      </a:lnTo>
                      <a:lnTo>
                        <a:pt x="304" y="494"/>
                      </a:lnTo>
                      <a:lnTo>
                        <a:pt x="323" y="522"/>
                      </a:lnTo>
                      <a:lnTo>
                        <a:pt x="331" y="538"/>
                      </a:lnTo>
                      <a:lnTo>
                        <a:pt x="323" y="550"/>
                      </a:lnTo>
                      <a:lnTo>
                        <a:pt x="352" y="556"/>
                      </a:lnTo>
                      <a:lnTo>
                        <a:pt x="400" y="590"/>
                      </a:lnTo>
                      <a:lnTo>
                        <a:pt x="404" y="630"/>
                      </a:lnTo>
                      <a:lnTo>
                        <a:pt x="409" y="556"/>
                      </a:lnTo>
                      <a:lnTo>
                        <a:pt x="381" y="534"/>
                      </a:lnTo>
                      <a:lnTo>
                        <a:pt x="388" y="469"/>
                      </a:lnTo>
                      <a:lnTo>
                        <a:pt x="388" y="464"/>
                      </a:lnTo>
                      <a:lnTo>
                        <a:pt x="397" y="433"/>
                      </a:lnTo>
                      <a:lnTo>
                        <a:pt x="415" y="354"/>
                      </a:lnTo>
                      <a:lnTo>
                        <a:pt x="443" y="298"/>
                      </a:lnTo>
                      <a:lnTo>
                        <a:pt x="489" y="267"/>
                      </a:lnTo>
                      <a:lnTo>
                        <a:pt x="543" y="218"/>
                      </a:lnTo>
                      <a:lnTo>
                        <a:pt x="615" y="145"/>
                      </a:lnTo>
                      <a:lnTo>
                        <a:pt x="643" y="84"/>
                      </a:lnTo>
                      <a:lnTo>
                        <a:pt x="659" y="41"/>
                      </a:lnTo>
                      <a:lnTo>
                        <a:pt x="667" y="0"/>
                      </a:lnTo>
                      <a:lnTo>
                        <a:pt x="618" y="92"/>
                      </a:lnTo>
                      <a:lnTo>
                        <a:pt x="571" y="161"/>
                      </a:lnTo>
                      <a:lnTo>
                        <a:pt x="507" y="205"/>
                      </a:lnTo>
                      <a:lnTo>
                        <a:pt x="461" y="230"/>
                      </a:lnTo>
                      <a:lnTo>
                        <a:pt x="415" y="269"/>
                      </a:lnTo>
                      <a:lnTo>
                        <a:pt x="368" y="326"/>
                      </a:lnTo>
                      <a:lnTo>
                        <a:pt x="344" y="369"/>
                      </a:lnTo>
                      <a:lnTo>
                        <a:pt x="340" y="426"/>
                      </a:lnTo>
                      <a:lnTo>
                        <a:pt x="331" y="481"/>
                      </a:lnTo>
                      <a:lnTo>
                        <a:pt x="344" y="497"/>
                      </a:lnTo>
                      <a:lnTo>
                        <a:pt x="319" y="481"/>
                      </a:lnTo>
                      <a:lnTo>
                        <a:pt x="313" y="449"/>
                      </a:lnTo>
                      <a:lnTo>
                        <a:pt x="288" y="454"/>
                      </a:lnTo>
                      <a:lnTo>
                        <a:pt x="285" y="421"/>
                      </a:lnTo>
                      <a:lnTo>
                        <a:pt x="239" y="378"/>
                      </a:lnTo>
                      <a:lnTo>
                        <a:pt x="176" y="322"/>
                      </a:lnTo>
                      <a:lnTo>
                        <a:pt x="96" y="255"/>
                      </a:lnTo>
                      <a:lnTo>
                        <a:pt x="0" y="214"/>
                      </a:lnTo>
                      <a:close/>
                    </a:path>
                  </a:pathLst>
                </a:custGeom>
                <a:solidFill>
                  <a:schemeClr val="tx1"/>
                </a:solidFill>
                <a:ln w="6350">
                  <a:solidFill>
                    <a:srgbClr val="00C0E0"/>
                  </a:solidFill>
                  <a:round/>
                  <a:headEnd/>
                  <a:tailEnd/>
                </a:ln>
              </p:spPr>
              <p:txBody>
                <a:bodyPr/>
                <a:lstStyle/>
                <a:p>
                  <a:endParaRPr lang="zh-CN" altLang="en-US"/>
                </a:p>
              </p:txBody>
            </p:sp>
            <p:sp>
              <p:nvSpPr>
                <p:cNvPr id="37928" name="Freeform 35"/>
                <p:cNvSpPr>
                  <a:spLocks/>
                </p:cNvSpPr>
                <p:nvPr/>
              </p:nvSpPr>
              <p:spPr bwMode="auto">
                <a:xfrm>
                  <a:off x="1132" y="3517"/>
                  <a:ext cx="330" cy="283"/>
                </a:xfrm>
                <a:custGeom>
                  <a:avLst/>
                  <a:gdLst>
                    <a:gd name="T0" fmla="*/ 0 w 661"/>
                    <a:gd name="T1" fmla="*/ 0 h 567"/>
                    <a:gd name="T2" fmla="*/ 0 w 661"/>
                    <a:gd name="T3" fmla="*/ 0 h 567"/>
                    <a:gd name="T4" fmla="*/ 0 w 661"/>
                    <a:gd name="T5" fmla="*/ 0 h 567"/>
                    <a:gd name="T6" fmla="*/ 0 w 661"/>
                    <a:gd name="T7" fmla="*/ 0 h 567"/>
                    <a:gd name="T8" fmla="*/ 0 w 661"/>
                    <a:gd name="T9" fmla="*/ 0 h 567"/>
                    <a:gd name="T10" fmla="*/ 0 w 661"/>
                    <a:gd name="T11" fmla="*/ 0 h 567"/>
                    <a:gd name="T12" fmla="*/ 0 w 661"/>
                    <a:gd name="T13" fmla="*/ 0 h 567"/>
                    <a:gd name="T14" fmla="*/ 0 w 661"/>
                    <a:gd name="T15" fmla="*/ 0 h 567"/>
                    <a:gd name="T16" fmla="*/ 0 w 661"/>
                    <a:gd name="T17" fmla="*/ 0 h 567"/>
                    <a:gd name="T18" fmla="*/ 0 w 661"/>
                    <a:gd name="T19" fmla="*/ 1 h 567"/>
                    <a:gd name="T20" fmla="*/ 0 w 661"/>
                    <a:gd name="T21" fmla="*/ 0 h 567"/>
                    <a:gd name="T22" fmla="*/ 0 w 661"/>
                    <a:gd name="T23" fmla="*/ 0 h 567"/>
                    <a:gd name="T24" fmla="*/ 0 w 661"/>
                    <a:gd name="T25" fmla="*/ 0 h 567"/>
                    <a:gd name="T26" fmla="*/ 0 w 661"/>
                    <a:gd name="T27" fmla="*/ 0 h 567"/>
                    <a:gd name="T28" fmla="*/ 0 w 661"/>
                    <a:gd name="T29" fmla="*/ 0 h 567"/>
                    <a:gd name="T30" fmla="*/ 1 w 661"/>
                    <a:gd name="T31" fmla="*/ 0 h 567"/>
                    <a:gd name="T32" fmla="*/ 1 w 661"/>
                    <a:gd name="T33" fmla="*/ 0 h 567"/>
                    <a:gd name="T34" fmla="*/ 1 w 661"/>
                    <a:gd name="T35" fmla="*/ 0 h 567"/>
                    <a:gd name="T36" fmla="*/ 1 w 661"/>
                    <a:gd name="T37" fmla="*/ 0 h 5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1"/>
                    <a:gd name="T58" fmla="*/ 0 h 567"/>
                    <a:gd name="T59" fmla="*/ 661 w 661"/>
                    <a:gd name="T60" fmla="*/ 567 h 5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1" h="567">
                      <a:moveTo>
                        <a:pt x="0" y="227"/>
                      </a:moveTo>
                      <a:lnTo>
                        <a:pt x="56" y="235"/>
                      </a:lnTo>
                      <a:lnTo>
                        <a:pt x="104" y="272"/>
                      </a:lnTo>
                      <a:lnTo>
                        <a:pt x="195" y="339"/>
                      </a:lnTo>
                      <a:lnTo>
                        <a:pt x="280" y="426"/>
                      </a:lnTo>
                      <a:lnTo>
                        <a:pt x="283" y="457"/>
                      </a:lnTo>
                      <a:lnTo>
                        <a:pt x="310" y="450"/>
                      </a:lnTo>
                      <a:lnTo>
                        <a:pt x="327" y="487"/>
                      </a:lnTo>
                      <a:lnTo>
                        <a:pt x="331" y="511"/>
                      </a:lnTo>
                      <a:lnTo>
                        <a:pt x="390" y="567"/>
                      </a:lnTo>
                      <a:lnTo>
                        <a:pt x="331" y="507"/>
                      </a:lnTo>
                      <a:lnTo>
                        <a:pt x="324" y="474"/>
                      </a:lnTo>
                      <a:lnTo>
                        <a:pt x="336" y="376"/>
                      </a:lnTo>
                      <a:lnTo>
                        <a:pt x="387" y="294"/>
                      </a:lnTo>
                      <a:lnTo>
                        <a:pt x="464" y="230"/>
                      </a:lnTo>
                      <a:lnTo>
                        <a:pt x="539" y="185"/>
                      </a:lnTo>
                      <a:lnTo>
                        <a:pt x="591" y="123"/>
                      </a:lnTo>
                      <a:lnTo>
                        <a:pt x="628" y="74"/>
                      </a:lnTo>
                      <a:lnTo>
                        <a:pt x="661" y="0"/>
                      </a:lnTo>
                    </a:path>
                  </a:pathLst>
                </a:custGeom>
                <a:solidFill>
                  <a:schemeClr val="tx1"/>
                </a:solidFill>
                <a:ln w="6350">
                  <a:solidFill>
                    <a:srgbClr val="000000"/>
                  </a:solidFill>
                  <a:round/>
                  <a:headEnd/>
                  <a:tailEnd/>
                </a:ln>
              </p:spPr>
              <p:txBody>
                <a:bodyPr/>
                <a:lstStyle/>
                <a:p>
                  <a:endParaRPr lang="zh-CN" altLang="en-US"/>
                </a:p>
              </p:txBody>
            </p:sp>
          </p:grpSp>
          <p:grpSp>
            <p:nvGrpSpPr>
              <p:cNvPr id="37921" name="Group 36"/>
              <p:cNvGrpSpPr>
                <a:grpSpLocks/>
              </p:cNvGrpSpPr>
              <p:nvPr/>
            </p:nvGrpSpPr>
            <p:grpSpPr bwMode="auto">
              <a:xfrm>
                <a:off x="939" y="3808"/>
                <a:ext cx="131" cy="125"/>
                <a:chOff x="939" y="3808"/>
                <a:chExt cx="131" cy="125"/>
              </a:xfrm>
            </p:grpSpPr>
            <p:sp>
              <p:nvSpPr>
                <p:cNvPr id="37925" name="Freeform 37"/>
                <p:cNvSpPr>
                  <a:spLocks/>
                </p:cNvSpPr>
                <p:nvPr/>
              </p:nvSpPr>
              <p:spPr bwMode="auto">
                <a:xfrm>
                  <a:off x="939" y="3808"/>
                  <a:ext cx="131" cy="123"/>
                </a:xfrm>
                <a:custGeom>
                  <a:avLst/>
                  <a:gdLst>
                    <a:gd name="T0" fmla="*/ 0 w 262"/>
                    <a:gd name="T1" fmla="*/ 0 h 245"/>
                    <a:gd name="T2" fmla="*/ 1 w 262"/>
                    <a:gd name="T3" fmla="*/ 1 h 245"/>
                    <a:gd name="T4" fmla="*/ 1 w 262"/>
                    <a:gd name="T5" fmla="*/ 1 h 245"/>
                    <a:gd name="T6" fmla="*/ 1 w 262"/>
                    <a:gd name="T7" fmla="*/ 1 h 245"/>
                    <a:gd name="T8" fmla="*/ 1 w 262"/>
                    <a:gd name="T9" fmla="*/ 1 h 245"/>
                    <a:gd name="T10" fmla="*/ 1 w 262"/>
                    <a:gd name="T11" fmla="*/ 1 h 245"/>
                    <a:gd name="T12" fmla="*/ 1 w 262"/>
                    <a:gd name="T13" fmla="*/ 1 h 245"/>
                    <a:gd name="T14" fmla="*/ 1 w 262"/>
                    <a:gd name="T15" fmla="*/ 1 h 245"/>
                    <a:gd name="T16" fmla="*/ 1 w 262"/>
                    <a:gd name="T17" fmla="*/ 1 h 245"/>
                    <a:gd name="T18" fmla="*/ 1 w 262"/>
                    <a:gd name="T19" fmla="*/ 1 h 245"/>
                    <a:gd name="T20" fmla="*/ 1 w 262"/>
                    <a:gd name="T21" fmla="*/ 1 h 245"/>
                    <a:gd name="T22" fmla="*/ 1 w 262"/>
                    <a:gd name="T23" fmla="*/ 1 h 245"/>
                    <a:gd name="T24" fmla="*/ 1 w 262"/>
                    <a:gd name="T25" fmla="*/ 1 h 245"/>
                    <a:gd name="T26" fmla="*/ 1 w 262"/>
                    <a:gd name="T27" fmla="*/ 1 h 245"/>
                    <a:gd name="T28" fmla="*/ 1 w 262"/>
                    <a:gd name="T29" fmla="*/ 1 h 245"/>
                    <a:gd name="T30" fmla="*/ 1 w 262"/>
                    <a:gd name="T31" fmla="*/ 1 h 245"/>
                    <a:gd name="T32" fmla="*/ 1 w 262"/>
                    <a:gd name="T33" fmla="*/ 1 h 245"/>
                    <a:gd name="T34" fmla="*/ 1 w 262"/>
                    <a:gd name="T35" fmla="*/ 1 h 245"/>
                    <a:gd name="T36" fmla="*/ 0 w 262"/>
                    <a:gd name="T37" fmla="*/ 0 h 2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2"/>
                    <a:gd name="T58" fmla="*/ 0 h 245"/>
                    <a:gd name="T59" fmla="*/ 262 w 262"/>
                    <a:gd name="T60" fmla="*/ 245 h 2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2" h="245">
                      <a:moveTo>
                        <a:pt x="0" y="0"/>
                      </a:moveTo>
                      <a:lnTo>
                        <a:pt x="128" y="33"/>
                      </a:lnTo>
                      <a:lnTo>
                        <a:pt x="160" y="57"/>
                      </a:lnTo>
                      <a:lnTo>
                        <a:pt x="188" y="133"/>
                      </a:lnTo>
                      <a:lnTo>
                        <a:pt x="192" y="137"/>
                      </a:lnTo>
                      <a:lnTo>
                        <a:pt x="213" y="161"/>
                      </a:lnTo>
                      <a:lnTo>
                        <a:pt x="229" y="184"/>
                      </a:lnTo>
                      <a:lnTo>
                        <a:pt x="251" y="198"/>
                      </a:lnTo>
                      <a:lnTo>
                        <a:pt x="251" y="222"/>
                      </a:lnTo>
                      <a:lnTo>
                        <a:pt x="262" y="245"/>
                      </a:lnTo>
                      <a:lnTo>
                        <a:pt x="241" y="245"/>
                      </a:lnTo>
                      <a:lnTo>
                        <a:pt x="240" y="235"/>
                      </a:lnTo>
                      <a:lnTo>
                        <a:pt x="240" y="206"/>
                      </a:lnTo>
                      <a:lnTo>
                        <a:pt x="204" y="188"/>
                      </a:lnTo>
                      <a:lnTo>
                        <a:pt x="176" y="141"/>
                      </a:lnTo>
                      <a:lnTo>
                        <a:pt x="160" y="109"/>
                      </a:lnTo>
                      <a:lnTo>
                        <a:pt x="135" y="57"/>
                      </a:lnTo>
                      <a:lnTo>
                        <a:pt x="87" y="29"/>
                      </a:lnTo>
                      <a:lnTo>
                        <a:pt x="0" y="0"/>
                      </a:lnTo>
                      <a:close/>
                    </a:path>
                  </a:pathLst>
                </a:custGeom>
                <a:solidFill>
                  <a:schemeClr val="tx1"/>
                </a:solidFill>
                <a:ln w="6350">
                  <a:solidFill>
                    <a:srgbClr val="00C0E0"/>
                  </a:solidFill>
                  <a:round/>
                  <a:headEnd/>
                  <a:tailEnd/>
                </a:ln>
              </p:spPr>
              <p:txBody>
                <a:bodyPr/>
                <a:lstStyle/>
                <a:p>
                  <a:endParaRPr lang="zh-CN" altLang="en-US"/>
                </a:p>
              </p:txBody>
            </p:sp>
            <p:sp>
              <p:nvSpPr>
                <p:cNvPr id="37926" name="Freeform 38"/>
                <p:cNvSpPr>
                  <a:spLocks/>
                </p:cNvSpPr>
                <p:nvPr/>
              </p:nvSpPr>
              <p:spPr bwMode="auto">
                <a:xfrm>
                  <a:off x="946" y="3810"/>
                  <a:ext cx="112" cy="123"/>
                </a:xfrm>
                <a:custGeom>
                  <a:avLst/>
                  <a:gdLst>
                    <a:gd name="T0" fmla="*/ 0 w 222"/>
                    <a:gd name="T1" fmla="*/ 0 h 245"/>
                    <a:gd name="T2" fmla="*/ 1 w 222"/>
                    <a:gd name="T3" fmla="*/ 1 h 245"/>
                    <a:gd name="T4" fmla="*/ 1 w 222"/>
                    <a:gd name="T5" fmla="*/ 1 h 245"/>
                    <a:gd name="T6" fmla="*/ 1 w 222"/>
                    <a:gd name="T7" fmla="*/ 1 h 245"/>
                    <a:gd name="T8" fmla="*/ 1 w 222"/>
                    <a:gd name="T9" fmla="*/ 1 h 245"/>
                    <a:gd name="T10" fmla="*/ 1 w 222"/>
                    <a:gd name="T11" fmla="*/ 1 h 245"/>
                    <a:gd name="T12" fmla="*/ 1 w 222"/>
                    <a:gd name="T13" fmla="*/ 1 h 245"/>
                    <a:gd name="T14" fmla="*/ 1 w 222"/>
                    <a:gd name="T15" fmla="*/ 1 h 245"/>
                    <a:gd name="T16" fmla="*/ 1 w 222"/>
                    <a:gd name="T17" fmla="*/ 1 h 2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
                    <a:gd name="T28" fmla="*/ 0 h 245"/>
                    <a:gd name="T29" fmla="*/ 222 w 222"/>
                    <a:gd name="T30" fmla="*/ 245 h 2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 h="245">
                      <a:moveTo>
                        <a:pt x="0" y="0"/>
                      </a:moveTo>
                      <a:lnTo>
                        <a:pt x="85" y="36"/>
                      </a:lnTo>
                      <a:lnTo>
                        <a:pt x="122" y="58"/>
                      </a:lnTo>
                      <a:lnTo>
                        <a:pt x="141" y="96"/>
                      </a:lnTo>
                      <a:lnTo>
                        <a:pt x="160" y="147"/>
                      </a:lnTo>
                      <a:lnTo>
                        <a:pt x="178" y="176"/>
                      </a:lnTo>
                      <a:lnTo>
                        <a:pt x="204" y="195"/>
                      </a:lnTo>
                      <a:lnTo>
                        <a:pt x="219" y="210"/>
                      </a:lnTo>
                      <a:lnTo>
                        <a:pt x="222" y="245"/>
                      </a:lnTo>
                    </a:path>
                  </a:pathLst>
                </a:custGeom>
                <a:solidFill>
                  <a:schemeClr val="tx1"/>
                </a:solidFill>
                <a:ln w="6350">
                  <a:solidFill>
                    <a:srgbClr val="000000"/>
                  </a:solidFill>
                  <a:round/>
                  <a:headEnd/>
                  <a:tailEnd/>
                </a:ln>
              </p:spPr>
              <p:txBody>
                <a:bodyPr/>
                <a:lstStyle/>
                <a:p>
                  <a:endParaRPr lang="zh-CN" altLang="en-US"/>
                </a:p>
              </p:txBody>
            </p:sp>
          </p:grpSp>
          <p:grpSp>
            <p:nvGrpSpPr>
              <p:cNvPr id="37922" name="Group 39"/>
              <p:cNvGrpSpPr>
                <a:grpSpLocks/>
              </p:cNvGrpSpPr>
              <p:nvPr/>
            </p:nvGrpSpPr>
            <p:grpSpPr bwMode="auto">
              <a:xfrm>
                <a:off x="1512" y="3664"/>
                <a:ext cx="194" cy="269"/>
                <a:chOff x="1512" y="3664"/>
                <a:chExt cx="194" cy="269"/>
              </a:xfrm>
            </p:grpSpPr>
            <p:sp>
              <p:nvSpPr>
                <p:cNvPr id="37923" name="Freeform 40"/>
                <p:cNvSpPr>
                  <a:spLocks/>
                </p:cNvSpPr>
                <p:nvPr/>
              </p:nvSpPr>
              <p:spPr bwMode="auto">
                <a:xfrm>
                  <a:off x="1516" y="3667"/>
                  <a:ext cx="189" cy="264"/>
                </a:xfrm>
                <a:custGeom>
                  <a:avLst/>
                  <a:gdLst>
                    <a:gd name="T0" fmla="*/ 1 w 378"/>
                    <a:gd name="T1" fmla="*/ 0 h 530"/>
                    <a:gd name="T2" fmla="*/ 1 w 378"/>
                    <a:gd name="T3" fmla="*/ 0 h 530"/>
                    <a:gd name="T4" fmla="*/ 1 w 378"/>
                    <a:gd name="T5" fmla="*/ 0 h 530"/>
                    <a:gd name="T6" fmla="*/ 1 w 378"/>
                    <a:gd name="T7" fmla="*/ 0 h 530"/>
                    <a:gd name="T8" fmla="*/ 1 w 378"/>
                    <a:gd name="T9" fmla="*/ 0 h 530"/>
                    <a:gd name="T10" fmla="*/ 1 w 378"/>
                    <a:gd name="T11" fmla="*/ 0 h 530"/>
                    <a:gd name="T12" fmla="*/ 1 w 378"/>
                    <a:gd name="T13" fmla="*/ 0 h 530"/>
                    <a:gd name="T14" fmla="*/ 1 w 378"/>
                    <a:gd name="T15" fmla="*/ 0 h 530"/>
                    <a:gd name="T16" fmla="*/ 1 w 378"/>
                    <a:gd name="T17" fmla="*/ 0 h 530"/>
                    <a:gd name="T18" fmla="*/ 1 w 378"/>
                    <a:gd name="T19" fmla="*/ 0 h 530"/>
                    <a:gd name="T20" fmla="*/ 1 w 378"/>
                    <a:gd name="T21" fmla="*/ 0 h 530"/>
                    <a:gd name="T22" fmla="*/ 1 w 378"/>
                    <a:gd name="T23" fmla="*/ 1 h 530"/>
                    <a:gd name="T24" fmla="*/ 0 w 378"/>
                    <a:gd name="T25" fmla="*/ 1 h 530"/>
                    <a:gd name="T26" fmla="*/ 1 w 378"/>
                    <a:gd name="T27" fmla="*/ 1 h 530"/>
                    <a:gd name="T28" fmla="*/ 1 w 378"/>
                    <a:gd name="T29" fmla="*/ 1 h 530"/>
                    <a:gd name="T30" fmla="*/ 1 w 378"/>
                    <a:gd name="T31" fmla="*/ 0 h 530"/>
                    <a:gd name="T32" fmla="*/ 1 w 378"/>
                    <a:gd name="T33" fmla="*/ 0 h 530"/>
                    <a:gd name="T34" fmla="*/ 1 w 378"/>
                    <a:gd name="T35" fmla="*/ 0 h 530"/>
                    <a:gd name="T36" fmla="*/ 1 w 378"/>
                    <a:gd name="T37" fmla="*/ 0 h 530"/>
                    <a:gd name="T38" fmla="*/ 1 w 378"/>
                    <a:gd name="T39" fmla="*/ 0 h 530"/>
                    <a:gd name="T40" fmla="*/ 1 w 378"/>
                    <a:gd name="T41" fmla="*/ 0 h 530"/>
                    <a:gd name="T42" fmla="*/ 1 w 378"/>
                    <a:gd name="T43" fmla="*/ 0 h 530"/>
                    <a:gd name="T44" fmla="*/ 1 w 378"/>
                    <a:gd name="T45" fmla="*/ 0 h 530"/>
                    <a:gd name="T46" fmla="*/ 1 w 378"/>
                    <a:gd name="T47" fmla="*/ 0 h 530"/>
                    <a:gd name="T48" fmla="*/ 1 w 378"/>
                    <a:gd name="T49" fmla="*/ 0 h 530"/>
                    <a:gd name="T50" fmla="*/ 1 w 378"/>
                    <a:gd name="T51" fmla="*/ 0 h 530"/>
                    <a:gd name="T52" fmla="*/ 1 w 378"/>
                    <a:gd name="T53" fmla="*/ 0 h 53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78"/>
                    <a:gd name="T82" fmla="*/ 0 h 530"/>
                    <a:gd name="T83" fmla="*/ 378 w 378"/>
                    <a:gd name="T84" fmla="*/ 530 h 53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78" h="530">
                      <a:moveTo>
                        <a:pt x="378" y="0"/>
                      </a:moveTo>
                      <a:lnTo>
                        <a:pt x="366" y="62"/>
                      </a:lnTo>
                      <a:lnTo>
                        <a:pt x="342" y="105"/>
                      </a:lnTo>
                      <a:lnTo>
                        <a:pt x="298" y="144"/>
                      </a:lnTo>
                      <a:lnTo>
                        <a:pt x="245" y="188"/>
                      </a:lnTo>
                      <a:lnTo>
                        <a:pt x="184" y="233"/>
                      </a:lnTo>
                      <a:lnTo>
                        <a:pt x="134" y="272"/>
                      </a:lnTo>
                      <a:lnTo>
                        <a:pt x="95" y="336"/>
                      </a:lnTo>
                      <a:lnTo>
                        <a:pt x="67" y="393"/>
                      </a:lnTo>
                      <a:lnTo>
                        <a:pt x="54" y="445"/>
                      </a:lnTo>
                      <a:lnTo>
                        <a:pt x="38" y="487"/>
                      </a:lnTo>
                      <a:lnTo>
                        <a:pt x="20" y="522"/>
                      </a:lnTo>
                      <a:lnTo>
                        <a:pt x="0" y="530"/>
                      </a:lnTo>
                      <a:lnTo>
                        <a:pt x="27" y="527"/>
                      </a:lnTo>
                      <a:lnTo>
                        <a:pt x="47" y="527"/>
                      </a:lnTo>
                      <a:lnTo>
                        <a:pt x="79" y="482"/>
                      </a:lnTo>
                      <a:lnTo>
                        <a:pt x="91" y="434"/>
                      </a:lnTo>
                      <a:lnTo>
                        <a:pt x="107" y="393"/>
                      </a:lnTo>
                      <a:lnTo>
                        <a:pt x="134" y="341"/>
                      </a:lnTo>
                      <a:lnTo>
                        <a:pt x="171" y="304"/>
                      </a:lnTo>
                      <a:lnTo>
                        <a:pt x="196" y="268"/>
                      </a:lnTo>
                      <a:lnTo>
                        <a:pt x="241" y="237"/>
                      </a:lnTo>
                      <a:lnTo>
                        <a:pt x="286" y="212"/>
                      </a:lnTo>
                      <a:lnTo>
                        <a:pt x="325" y="157"/>
                      </a:lnTo>
                      <a:lnTo>
                        <a:pt x="345" y="117"/>
                      </a:lnTo>
                      <a:lnTo>
                        <a:pt x="363" y="82"/>
                      </a:lnTo>
                      <a:lnTo>
                        <a:pt x="378" y="0"/>
                      </a:lnTo>
                      <a:close/>
                    </a:path>
                  </a:pathLst>
                </a:custGeom>
                <a:solidFill>
                  <a:schemeClr val="tx1"/>
                </a:solidFill>
                <a:ln w="6350">
                  <a:solidFill>
                    <a:srgbClr val="00C0E0"/>
                  </a:solidFill>
                  <a:round/>
                  <a:headEnd/>
                  <a:tailEnd/>
                </a:ln>
              </p:spPr>
              <p:txBody>
                <a:bodyPr/>
                <a:lstStyle/>
                <a:p>
                  <a:endParaRPr lang="zh-CN" altLang="en-US"/>
                </a:p>
              </p:txBody>
            </p:sp>
            <p:sp>
              <p:nvSpPr>
                <p:cNvPr id="37924" name="Freeform 41"/>
                <p:cNvSpPr>
                  <a:spLocks/>
                </p:cNvSpPr>
                <p:nvPr/>
              </p:nvSpPr>
              <p:spPr bwMode="auto">
                <a:xfrm>
                  <a:off x="1512" y="3664"/>
                  <a:ext cx="194" cy="269"/>
                </a:xfrm>
                <a:custGeom>
                  <a:avLst/>
                  <a:gdLst>
                    <a:gd name="T0" fmla="*/ 0 w 386"/>
                    <a:gd name="T1" fmla="*/ 1 h 539"/>
                    <a:gd name="T2" fmla="*/ 1 w 386"/>
                    <a:gd name="T3" fmla="*/ 1 h 539"/>
                    <a:gd name="T4" fmla="*/ 1 w 386"/>
                    <a:gd name="T5" fmla="*/ 0 h 539"/>
                    <a:gd name="T6" fmla="*/ 1 w 386"/>
                    <a:gd name="T7" fmla="*/ 0 h 539"/>
                    <a:gd name="T8" fmla="*/ 1 w 386"/>
                    <a:gd name="T9" fmla="*/ 0 h 539"/>
                    <a:gd name="T10" fmla="*/ 1 w 386"/>
                    <a:gd name="T11" fmla="*/ 0 h 539"/>
                    <a:gd name="T12" fmla="*/ 1 w 386"/>
                    <a:gd name="T13" fmla="*/ 0 h 539"/>
                    <a:gd name="T14" fmla="*/ 1 w 386"/>
                    <a:gd name="T15" fmla="*/ 0 h 539"/>
                    <a:gd name="T16" fmla="*/ 1 w 386"/>
                    <a:gd name="T17" fmla="*/ 0 h 539"/>
                    <a:gd name="T18" fmla="*/ 1 w 386"/>
                    <a:gd name="T19" fmla="*/ 0 h 539"/>
                    <a:gd name="T20" fmla="*/ 1 w 386"/>
                    <a:gd name="T21" fmla="*/ 0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6"/>
                    <a:gd name="T34" fmla="*/ 0 h 539"/>
                    <a:gd name="T35" fmla="*/ 386 w 386"/>
                    <a:gd name="T36" fmla="*/ 539 h 5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6" h="539">
                      <a:moveTo>
                        <a:pt x="0" y="539"/>
                      </a:moveTo>
                      <a:lnTo>
                        <a:pt x="36" y="523"/>
                      </a:lnTo>
                      <a:lnTo>
                        <a:pt x="58" y="491"/>
                      </a:lnTo>
                      <a:lnTo>
                        <a:pt x="70" y="436"/>
                      </a:lnTo>
                      <a:lnTo>
                        <a:pt x="102" y="341"/>
                      </a:lnTo>
                      <a:lnTo>
                        <a:pt x="154" y="267"/>
                      </a:lnTo>
                      <a:lnTo>
                        <a:pt x="255" y="196"/>
                      </a:lnTo>
                      <a:lnTo>
                        <a:pt x="299" y="163"/>
                      </a:lnTo>
                      <a:lnTo>
                        <a:pt x="364" y="93"/>
                      </a:lnTo>
                      <a:lnTo>
                        <a:pt x="380" y="35"/>
                      </a:lnTo>
                      <a:lnTo>
                        <a:pt x="386" y="0"/>
                      </a:lnTo>
                    </a:path>
                  </a:pathLst>
                </a:custGeom>
                <a:solidFill>
                  <a:schemeClr val="tx1"/>
                </a:solidFill>
                <a:ln w="6350">
                  <a:solidFill>
                    <a:srgbClr val="000000"/>
                  </a:solidFill>
                  <a:round/>
                  <a:headEnd/>
                  <a:tailEnd/>
                </a:ln>
              </p:spPr>
              <p:txBody>
                <a:bodyPr/>
                <a:lstStyle/>
                <a:p>
                  <a:endParaRPr lang="zh-CN" altLang="en-US"/>
                </a:p>
              </p:txBody>
            </p:sp>
          </p:grpSp>
        </p:grpSp>
        <p:grpSp>
          <p:nvGrpSpPr>
            <p:cNvPr id="37898" name="Group 42"/>
            <p:cNvGrpSpPr>
              <a:grpSpLocks/>
            </p:cNvGrpSpPr>
            <p:nvPr/>
          </p:nvGrpSpPr>
          <p:grpSpPr bwMode="auto">
            <a:xfrm>
              <a:off x="4504" y="2706"/>
              <a:ext cx="198" cy="231"/>
              <a:chOff x="1209" y="2947"/>
              <a:chExt cx="128" cy="172"/>
            </a:xfrm>
          </p:grpSpPr>
          <p:sp>
            <p:nvSpPr>
              <p:cNvPr id="37917" name="Freeform 43"/>
              <p:cNvSpPr>
                <a:spLocks/>
              </p:cNvSpPr>
              <p:nvPr/>
            </p:nvSpPr>
            <p:spPr bwMode="auto">
              <a:xfrm>
                <a:off x="1209" y="2947"/>
                <a:ext cx="119" cy="172"/>
              </a:xfrm>
              <a:custGeom>
                <a:avLst/>
                <a:gdLst>
                  <a:gd name="T0" fmla="*/ 0 w 239"/>
                  <a:gd name="T1" fmla="*/ 0 h 346"/>
                  <a:gd name="T2" fmla="*/ 0 w 239"/>
                  <a:gd name="T3" fmla="*/ 0 h 346"/>
                  <a:gd name="T4" fmla="*/ 0 w 239"/>
                  <a:gd name="T5" fmla="*/ 0 h 346"/>
                  <a:gd name="T6" fmla="*/ 0 w 239"/>
                  <a:gd name="T7" fmla="*/ 0 h 346"/>
                  <a:gd name="T8" fmla="*/ 0 w 239"/>
                  <a:gd name="T9" fmla="*/ 0 h 346"/>
                  <a:gd name="T10" fmla="*/ 0 w 239"/>
                  <a:gd name="T11" fmla="*/ 0 h 346"/>
                  <a:gd name="T12" fmla="*/ 0 w 239"/>
                  <a:gd name="T13" fmla="*/ 0 h 346"/>
                  <a:gd name="T14" fmla="*/ 0 w 239"/>
                  <a:gd name="T15" fmla="*/ 0 h 346"/>
                  <a:gd name="T16" fmla="*/ 0 w 239"/>
                  <a:gd name="T17" fmla="*/ 0 h 346"/>
                  <a:gd name="T18" fmla="*/ 0 w 239"/>
                  <a:gd name="T19" fmla="*/ 0 h 346"/>
                  <a:gd name="T20" fmla="*/ 0 w 239"/>
                  <a:gd name="T21" fmla="*/ 0 h 346"/>
                  <a:gd name="T22" fmla="*/ 0 w 239"/>
                  <a:gd name="T23" fmla="*/ 0 h 346"/>
                  <a:gd name="T24" fmla="*/ 0 w 239"/>
                  <a:gd name="T25" fmla="*/ 0 h 346"/>
                  <a:gd name="T26" fmla="*/ 0 w 239"/>
                  <a:gd name="T27" fmla="*/ 0 h 346"/>
                  <a:gd name="T28" fmla="*/ 0 w 239"/>
                  <a:gd name="T29" fmla="*/ 0 h 346"/>
                  <a:gd name="T30" fmla="*/ 0 w 239"/>
                  <a:gd name="T31" fmla="*/ 0 h 346"/>
                  <a:gd name="T32" fmla="*/ 0 w 239"/>
                  <a:gd name="T33" fmla="*/ 0 h 346"/>
                  <a:gd name="T34" fmla="*/ 0 w 239"/>
                  <a:gd name="T35" fmla="*/ 0 h 346"/>
                  <a:gd name="T36" fmla="*/ 0 w 239"/>
                  <a:gd name="T37" fmla="*/ 0 h 346"/>
                  <a:gd name="T38" fmla="*/ 0 w 239"/>
                  <a:gd name="T39" fmla="*/ 0 h 346"/>
                  <a:gd name="T40" fmla="*/ 0 w 239"/>
                  <a:gd name="T41" fmla="*/ 0 h 3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9"/>
                  <a:gd name="T64" fmla="*/ 0 h 346"/>
                  <a:gd name="T65" fmla="*/ 239 w 239"/>
                  <a:gd name="T66" fmla="*/ 346 h 3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9" h="346">
                    <a:moveTo>
                      <a:pt x="196" y="57"/>
                    </a:moveTo>
                    <a:lnTo>
                      <a:pt x="166" y="16"/>
                    </a:lnTo>
                    <a:lnTo>
                      <a:pt x="128" y="1"/>
                    </a:lnTo>
                    <a:lnTo>
                      <a:pt x="80" y="0"/>
                    </a:lnTo>
                    <a:lnTo>
                      <a:pt x="38" y="27"/>
                    </a:lnTo>
                    <a:lnTo>
                      <a:pt x="9" y="74"/>
                    </a:lnTo>
                    <a:lnTo>
                      <a:pt x="0" y="129"/>
                    </a:lnTo>
                    <a:lnTo>
                      <a:pt x="5" y="208"/>
                    </a:lnTo>
                    <a:lnTo>
                      <a:pt x="35" y="250"/>
                    </a:lnTo>
                    <a:lnTo>
                      <a:pt x="63" y="275"/>
                    </a:lnTo>
                    <a:lnTo>
                      <a:pt x="104" y="296"/>
                    </a:lnTo>
                    <a:lnTo>
                      <a:pt x="126" y="331"/>
                    </a:lnTo>
                    <a:lnTo>
                      <a:pt x="156" y="346"/>
                    </a:lnTo>
                    <a:lnTo>
                      <a:pt x="195" y="344"/>
                    </a:lnTo>
                    <a:lnTo>
                      <a:pt x="220" y="320"/>
                    </a:lnTo>
                    <a:lnTo>
                      <a:pt x="235" y="288"/>
                    </a:lnTo>
                    <a:lnTo>
                      <a:pt x="239" y="249"/>
                    </a:lnTo>
                    <a:lnTo>
                      <a:pt x="225" y="211"/>
                    </a:lnTo>
                    <a:lnTo>
                      <a:pt x="229" y="159"/>
                    </a:lnTo>
                    <a:lnTo>
                      <a:pt x="218" y="103"/>
                    </a:lnTo>
                    <a:lnTo>
                      <a:pt x="196" y="57"/>
                    </a:lnTo>
                    <a:close/>
                  </a:path>
                </a:pathLst>
              </a:custGeom>
              <a:solidFill>
                <a:srgbClr val="E0A080"/>
              </a:solidFill>
              <a:ln w="6350">
                <a:solidFill>
                  <a:srgbClr val="000000"/>
                </a:solidFill>
                <a:round/>
                <a:headEnd/>
                <a:tailEnd/>
              </a:ln>
            </p:spPr>
            <p:txBody>
              <a:bodyPr/>
              <a:lstStyle/>
              <a:p>
                <a:endParaRPr lang="zh-CN" altLang="en-US"/>
              </a:p>
            </p:txBody>
          </p:sp>
          <p:sp>
            <p:nvSpPr>
              <p:cNvPr id="37918" name="Freeform 44"/>
              <p:cNvSpPr>
                <a:spLocks/>
              </p:cNvSpPr>
              <p:nvPr/>
            </p:nvSpPr>
            <p:spPr bwMode="auto">
              <a:xfrm>
                <a:off x="1239" y="2947"/>
                <a:ext cx="98" cy="163"/>
              </a:xfrm>
              <a:custGeom>
                <a:avLst/>
                <a:gdLst>
                  <a:gd name="T0" fmla="*/ 0 w 197"/>
                  <a:gd name="T1" fmla="*/ 1 h 326"/>
                  <a:gd name="T2" fmla="*/ 0 w 197"/>
                  <a:gd name="T3" fmla="*/ 1 h 326"/>
                  <a:gd name="T4" fmla="*/ 0 w 197"/>
                  <a:gd name="T5" fmla="*/ 1 h 326"/>
                  <a:gd name="T6" fmla="*/ 0 w 197"/>
                  <a:gd name="T7" fmla="*/ 0 h 326"/>
                  <a:gd name="T8" fmla="*/ 0 w 197"/>
                  <a:gd name="T9" fmla="*/ 1 h 326"/>
                  <a:gd name="T10" fmla="*/ 0 w 197"/>
                  <a:gd name="T11" fmla="*/ 1 h 326"/>
                  <a:gd name="T12" fmla="*/ 0 w 197"/>
                  <a:gd name="T13" fmla="*/ 1 h 326"/>
                  <a:gd name="T14" fmla="*/ 0 w 197"/>
                  <a:gd name="T15" fmla="*/ 1 h 326"/>
                  <a:gd name="T16" fmla="*/ 0 w 197"/>
                  <a:gd name="T17" fmla="*/ 1 h 326"/>
                  <a:gd name="T18" fmla="*/ 0 w 197"/>
                  <a:gd name="T19" fmla="*/ 1 h 326"/>
                  <a:gd name="T20" fmla="*/ 0 w 197"/>
                  <a:gd name="T21" fmla="*/ 1 h 326"/>
                  <a:gd name="T22" fmla="*/ 0 w 197"/>
                  <a:gd name="T23" fmla="*/ 1 h 326"/>
                  <a:gd name="T24" fmla="*/ 0 w 197"/>
                  <a:gd name="T25" fmla="*/ 1 h 326"/>
                  <a:gd name="T26" fmla="*/ 0 w 197"/>
                  <a:gd name="T27" fmla="*/ 1 h 326"/>
                  <a:gd name="T28" fmla="*/ 0 w 197"/>
                  <a:gd name="T29" fmla="*/ 1 h 326"/>
                  <a:gd name="T30" fmla="*/ 0 w 197"/>
                  <a:gd name="T31" fmla="*/ 1 h 326"/>
                  <a:gd name="T32" fmla="*/ 0 w 197"/>
                  <a:gd name="T33" fmla="*/ 1 h 326"/>
                  <a:gd name="T34" fmla="*/ 0 w 197"/>
                  <a:gd name="T35" fmla="*/ 1 h 326"/>
                  <a:gd name="T36" fmla="*/ 0 w 197"/>
                  <a:gd name="T37" fmla="*/ 1 h 326"/>
                  <a:gd name="T38" fmla="*/ 0 w 197"/>
                  <a:gd name="T39" fmla="*/ 1 h 326"/>
                  <a:gd name="T40" fmla="*/ 0 w 197"/>
                  <a:gd name="T41" fmla="*/ 1 h 3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7"/>
                  <a:gd name="T64" fmla="*/ 0 h 326"/>
                  <a:gd name="T65" fmla="*/ 197 w 197"/>
                  <a:gd name="T66" fmla="*/ 326 h 3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7" h="326">
                    <a:moveTo>
                      <a:pt x="161" y="53"/>
                    </a:moveTo>
                    <a:lnTo>
                      <a:pt x="137" y="15"/>
                    </a:lnTo>
                    <a:lnTo>
                      <a:pt x="106" y="1"/>
                    </a:lnTo>
                    <a:lnTo>
                      <a:pt x="67" y="0"/>
                    </a:lnTo>
                    <a:lnTo>
                      <a:pt x="32" y="26"/>
                    </a:lnTo>
                    <a:lnTo>
                      <a:pt x="8" y="70"/>
                    </a:lnTo>
                    <a:lnTo>
                      <a:pt x="0" y="122"/>
                    </a:lnTo>
                    <a:lnTo>
                      <a:pt x="4" y="196"/>
                    </a:lnTo>
                    <a:lnTo>
                      <a:pt x="29" y="235"/>
                    </a:lnTo>
                    <a:lnTo>
                      <a:pt x="52" y="259"/>
                    </a:lnTo>
                    <a:lnTo>
                      <a:pt x="85" y="278"/>
                    </a:lnTo>
                    <a:lnTo>
                      <a:pt x="104" y="313"/>
                    </a:lnTo>
                    <a:lnTo>
                      <a:pt x="129" y="326"/>
                    </a:lnTo>
                    <a:lnTo>
                      <a:pt x="160" y="324"/>
                    </a:lnTo>
                    <a:lnTo>
                      <a:pt x="182" y="302"/>
                    </a:lnTo>
                    <a:lnTo>
                      <a:pt x="195" y="272"/>
                    </a:lnTo>
                    <a:lnTo>
                      <a:pt x="197" y="235"/>
                    </a:lnTo>
                    <a:lnTo>
                      <a:pt x="186" y="198"/>
                    </a:lnTo>
                    <a:lnTo>
                      <a:pt x="189" y="150"/>
                    </a:lnTo>
                    <a:lnTo>
                      <a:pt x="180" y="97"/>
                    </a:lnTo>
                    <a:lnTo>
                      <a:pt x="161" y="53"/>
                    </a:lnTo>
                    <a:close/>
                  </a:path>
                </a:pathLst>
              </a:custGeom>
              <a:solidFill>
                <a:srgbClr val="E0A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37899" name="Freeform 45"/>
            <p:cNvSpPr>
              <a:spLocks/>
            </p:cNvSpPr>
            <p:nvPr/>
          </p:nvSpPr>
          <p:spPr bwMode="auto">
            <a:xfrm>
              <a:off x="4267" y="3044"/>
              <a:ext cx="768" cy="562"/>
            </a:xfrm>
            <a:custGeom>
              <a:avLst/>
              <a:gdLst>
                <a:gd name="T0" fmla="*/ 37 w 994"/>
                <a:gd name="T1" fmla="*/ 0 h 838"/>
                <a:gd name="T2" fmla="*/ 19 w 994"/>
                <a:gd name="T3" fmla="*/ 5 h 838"/>
                <a:gd name="T4" fmla="*/ 7 w 994"/>
                <a:gd name="T5" fmla="*/ 9 h 838"/>
                <a:gd name="T6" fmla="*/ 0 w 994"/>
                <a:gd name="T7" fmla="*/ 16 h 838"/>
                <a:gd name="T8" fmla="*/ 19 w 994"/>
                <a:gd name="T9" fmla="*/ 12 h 838"/>
                <a:gd name="T10" fmla="*/ 29 w 994"/>
                <a:gd name="T11" fmla="*/ 9 h 838"/>
                <a:gd name="T12" fmla="*/ 34 w 994"/>
                <a:gd name="T13" fmla="*/ 7 h 838"/>
                <a:gd name="T14" fmla="*/ 29 w 994"/>
                <a:gd name="T15" fmla="*/ 12 h 838"/>
                <a:gd name="T16" fmla="*/ 28 w 994"/>
                <a:gd name="T17" fmla="*/ 16 h 838"/>
                <a:gd name="T18" fmla="*/ 27 w 994"/>
                <a:gd name="T19" fmla="*/ 23 h 838"/>
                <a:gd name="T20" fmla="*/ 30 w 994"/>
                <a:gd name="T21" fmla="*/ 21 h 838"/>
                <a:gd name="T22" fmla="*/ 36 w 994"/>
                <a:gd name="T23" fmla="*/ 18 h 838"/>
                <a:gd name="T24" fmla="*/ 46 w 994"/>
                <a:gd name="T25" fmla="*/ 16 h 838"/>
                <a:gd name="T26" fmla="*/ 56 w 994"/>
                <a:gd name="T27" fmla="*/ 15 h 838"/>
                <a:gd name="T28" fmla="*/ 78 w 994"/>
                <a:gd name="T29" fmla="*/ 11 h 838"/>
                <a:gd name="T30" fmla="*/ 98 w 994"/>
                <a:gd name="T31" fmla="*/ 7 h 838"/>
                <a:gd name="T32" fmla="*/ 92 w 994"/>
                <a:gd name="T33" fmla="*/ 6 h 838"/>
                <a:gd name="T34" fmla="*/ 87 w 994"/>
                <a:gd name="T35" fmla="*/ 6 h 838"/>
                <a:gd name="T36" fmla="*/ 77 w 994"/>
                <a:gd name="T37" fmla="*/ 6 h 838"/>
                <a:gd name="T38" fmla="*/ 66 w 994"/>
                <a:gd name="T39" fmla="*/ 6 h 838"/>
                <a:gd name="T40" fmla="*/ 56 w 994"/>
                <a:gd name="T41" fmla="*/ 5 h 838"/>
                <a:gd name="T42" fmla="*/ 42 w 994"/>
                <a:gd name="T43" fmla="*/ 6 h 838"/>
                <a:gd name="T44" fmla="*/ 37 w 994"/>
                <a:gd name="T45" fmla="*/ 0 h 8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94"/>
                <a:gd name="T70" fmla="*/ 0 h 838"/>
                <a:gd name="T71" fmla="*/ 994 w 994"/>
                <a:gd name="T72" fmla="*/ 838 h 8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94" h="838">
                  <a:moveTo>
                    <a:pt x="380" y="0"/>
                  </a:moveTo>
                  <a:lnTo>
                    <a:pt x="188" y="165"/>
                  </a:lnTo>
                  <a:lnTo>
                    <a:pt x="71" y="319"/>
                  </a:lnTo>
                  <a:lnTo>
                    <a:pt x="0" y="582"/>
                  </a:lnTo>
                  <a:lnTo>
                    <a:pt x="188" y="443"/>
                  </a:lnTo>
                  <a:lnTo>
                    <a:pt x="292" y="345"/>
                  </a:lnTo>
                  <a:lnTo>
                    <a:pt x="349" y="282"/>
                  </a:lnTo>
                  <a:lnTo>
                    <a:pt x="292" y="441"/>
                  </a:lnTo>
                  <a:lnTo>
                    <a:pt x="278" y="586"/>
                  </a:lnTo>
                  <a:lnTo>
                    <a:pt x="273" y="838"/>
                  </a:lnTo>
                  <a:lnTo>
                    <a:pt x="305" y="766"/>
                  </a:lnTo>
                  <a:lnTo>
                    <a:pt x="369" y="661"/>
                  </a:lnTo>
                  <a:lnTo>
                    <a:pt x="473" y="582"/>
                  </a:lnTo>
                  <a:lnTo>
                    <a:pt x="568" y="541"/>
                  </a:lnTo>
                  <a:lnTo>
                    <a:pt x="799" y="433"/>
                  </a:lnTo>
                  <a:lnTo>
                    <a:pt x="994" y="252"/>
                  </a:lnTo>
                  <a:lnTo>
                    <a:pt x="934" y="209"/>
                  </a:lnTo>
                  <a:lnTo>
                    <a:pt x="879" y="230"/>
                  </a:lnTo>
                  <a:lnTo>
                    <a:pt x="787" y="234"/>
                  </a:lnTo>
                  <a:lnTo>
                    <a:pt x="675" y="221"/>
                  </a:lnTo>
                  <a:lnTo>
                    <a:pt x="577" y="193"/>
                  </a:lnTo>
                  <a:lnTo>
                    <a:pt x="424" y="205"/>
                  </a:lnTo>
                  <a:lnTo>
                    <a:pt x="380" y="0"/>
                  </a:lnTo>
                  <a:close/>
                </a:path>
              </a:pathLst>
            </a:custGeom>
            <a:solidFill>
              <a:srgbClr val="FFFFFF"/>
            </a:solidFill>
            <a:ln w="6350">
              <a:solidFill>
                <a:srgbClr val="000000"/>
              </a:solidFill>
              <a:round/>
              <a:headEnd/>
              <a:tailEnd/>
            </a:ln>
          </p:spPr>
          <p:txBody>
            <a:bodyPr/>
            <a:lstStyle/>
            <a:p>
              <a:endParaRPr lang="zh-CN" altLang="en-US"/>
            </a:p>
          </p:txBody>
        </p:sp>
        <p:sp>
          <p:nvSpPr>
            <p:cNvPr id="37900" name="Freeform 46" descr="宽下对角线"/>
            <p:cNvSpPr>
              <a:spLocks/>
            </p:cNvSpPr>
            <p:nvPr/>
          </p:nvSpPr>
          <p:spPr bwMode="auto">
            <a:xfrm>
              <a:off x="4154" y="3225"/>
              <a:ext cx="414" cy="619"/>
            </a:xfrm>
            <a:custGeom>
              <a:avLst/>
              <a:gdLst>
                <a:gd name="T0" fmla="*/ 45 w 537"/>
                <a:gd name="T1" fmla="*/ 0 h 925"/>
                <a:gd name="T2" fmla="*/ 52 w 537"/>
                <a:gd name="T3" fmla="*/ 1 h 925"/>
                <a:gd name="T4" fmla="*/ 51 w 537"/>
                <a:gd name="T5" fmla="*/ 5 h 925"/>
                <a:gd name="T6" fmla="*/ 39 w 537"/>
                <a:gd name="T7" fmla="*/ 7 h 925"/>
                <a:gd name="T8" fmla="*/ 30 w 537"/>
                <a:gd name="T9" fmla="*/ 17 h 925"/>
                <a:gd name="T10" fmla="*/ 0 w 537"/>
                <a:gd name="T11" fmla="*/ 25 h 925"/>
                <a:gd name="T12" fmla="*/ 14 w 537"/>
                <a:gd name="T13" fmla="*/ 13 h 925"/>
                <a:gd name="T14" fmla="*/ 29 w 537"/>
                <a:gd name="T15" fmla="*/ 6 h 925"/>
                <a:gd name="T16" fmla="*/ 32 w 537"/>
                <a:gd name="T17" fmla="*/ 2 h 925"/>
                <a:gd name="T18" fmla="*/ 45 w 537"/>
                <a:gd name="T19" fmla="*/ 0 h 9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7"/>
                <a:gd name="T31" fmla="*/ 0 h 925"/>
                <a:gd name="T32" fmla="*/ 537 w 537"/>
                <a:gd name="T33" fmla="*/ 925 h 9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7" h="925">
                  <a:moveTo>
                    <a:pt x="473" y="0"/>
                  </a:moveTo>
                  <a:lnTo>
                    <a:pt x="537" y="48"/>
                  </a:lnTo>
                  <a:lnTo>
                    <a:pt x="531" y="180"/>
                  </a:lnTo>
                  <a:lnTo>
                    <a:pt x="406" y="280"/>
                  </a:lnTo>
                  <a:lnTo>
                    <a:pt x="316" y="606"/>
                  </a:lnTo>
                  <a:lnTo>
                    <a:pt x="0" y="925"/>
                  </a:lnTo>
                  <a:lnTo>
                    <a:pt x="145" y="476"/>
                  </a:lnTo>
                  <a:lnTo>
                    <a:pt x="305" y="231"/>
                  </a:lnTo>
                  <a:lnTo>
                    <a:pt x="330" y="80"/>
                  </a:lnTo>
                  <a:lnTo>
                    <a:pt x="473" y="0"/>
                  </a:lnTo>
                  <a:close/>
                </a:path>
              </a:pathLst>
            </a:custGeom>
            <a:pattFill prst="wdDnDiag">
              <a:fgClr>
                <a:schemeClr val="hlink"/>
              </a:fgClr>
              <a:bgClr>
                <a:srgbClr val="FFFFFF"/>
              </a:bgClr>
            </a:pattFill>
            <a:ln w="6350">
              <a:solidFill>
                <a:srgbClr val="000000"/>
              </a:solidFill>
              <a:round/>
              <a:headEnd/>
              <a:tailEnd/>
            </a:ln>
          </p:spPr>
          <p:txBody>
            <a:bodyPr/>
            <a:lstStyle/>
            <a:p>
              <a:endParaRPr lang="zh-CN" altLang="en-US"/>
            </a:p>
          </p:txBody>
        </p:sp>
        <p:grpSp>
          <p:nvGrpSpPr>
            <p:cNvPr id="37901" name="Group 47"/>
            <p:cNvGrpSpPr>
              <a:grpSpLocks/>
            </p:cNvGrpSpPr>
            <p:nvPr/>
          </p:nvGrpSpPr>
          <p:grpSpPr bwMode="auto">
            <a:xfrm>
              <a:off x="3781" y="3260"/>
              <a:ext cx="518" cy="498"/>
              <a:chOff x="741" y="3360"/>
              <a:chExt cx="335" cy="372"/>
            </a:xfrm>
          </p:grpSpPr>
          <p:sp>
            <p:nvSpPr>
              <p:cNvPr id="37911" name="Freeform 48"/>
              <p:cNvSpPr>
                <a:spLocks/>
              </p:cNvSpPr>
              <p:nvPr/>
            </p:nvSpPr>
            <p:spPr bwMode="auto">
              <a:xfrm>
                <a:off x="741" y="3360"/>
                <a:ext cx="335" cy="372"/>
              </a:xfrm>
              <a:custGeom>
                <a:avLst/>
                <a:gdLst>
                  <a:gd name="T0" fmla="*/ 2 w 669"/>
                  <a:gd name="T1" fmla="*/ 0 h 745"/>
                  <a:gd name="T2" fmla="*/ 1 w 669"/>
                  <a:gd name="T3" fmla="*/ 0 h 745"/>
                  <a:gd name="T4" fmla="*/ 1 w 669"/>
                  <a:gd name="T5" fmla="*/ 0 h 745"/>
                  <a:gd name="T6" fmla="*/ 1 w 669"/>
                  <a:gd name="T7" fmla="*/ 0 h 745"/>
                  <a:gd name="T8" fmla="*/ 1 w 669"/>
                  <a:gd name="T9" fmla="*/ 0 h 745"/>
                  <a:gd name="T10" fmla="*/ 1 w 669"/>
                  <a:gd name="T11" fmla="*/ 0 h 745"/>
                  <a:gd name="T12" fmla="*/ 1 w 669"/>
                  <a:gd name="T13" fmla="*/ 0 h 745"/>
                  <a:gd name="T14" fmla="*/ 1 w 669"/>
                  <a:gd name="T15" fmla="*/ 0 h 745"/>
                  <a:gd name="T16" fmla="*/ 1 w 669"/>
                  <a:gd name="T17" fmla="*/ 0 h 745"/>
                  <a:gd name="T18" fmla="*/ 1 w 669"/>
                  <a:gd name="T19" fmla="*/ 0 h 745"/>
                  <a:gd name="T20" fmla="*/ 1 w 669"/>
                  <a:gd name="T21" fmla="*/ 0 h 745"/>
                  <a:gd name="T22" fmla="*/ 0 w 669"/>
                  <a:gd name="T23" fmla="*/ 0 h 745"/>
                  <a:gd name="T24" fmla="*/ 1 w 669"/>
                  <a:gd name="T25" fmla="*/ 0 h 745"/>
                  <a:gd name="T26" fmla="*/ 1 w 669"/>
                  <a:gd name="T27" fmla="*/ 0 h 745"/>
                  <a:gd name="T28" fmla="*/ 1 w 669"/>
                  <a:gd name="T29" fmla="*/ 0 h 745"/>
                  <a:gd name="T30" fmla="*/ 1 w 669"/>
                  <a:gd name="T31" fmla="*/ 0 h 745"/>
                  <a:gd name="T32" fmla="*/ 1 w 669"/>
                  <a:gd name="T33" fmla="*/ 0 h 745"/>
                  <a:gd name="T34" fmla="*/ 1 w 669"/>
                  <a:gd name="T35" fmla="*/ 0 h 745"/>
                  <a:gd name="T36" fmla="*/ 1 w 669"/>
                  <a:gd name="T37" fmla="*/ 0 h 745"/>
                  <a:gd name="T38" fmla="*/ 1 w 669"/>
                  <a:gd name="T39" fmla="*/ 0 h 745"/>
                  <a:gd name="T40" fmla="*/ 1 w 669"/>
                  <a:gd name="T41" fmla="*/ 0 h 745"/>
                  <a:gd name="T42" fmla="*/ 1 w 669"/>
                  <a:gd name="T43" fmla="*/ 1 h 745"/>
                  <a:gd name="T44" fmla="*/ 1 w 669"/>
                  <a:gd name="T45" fmla="*/ 1 h 745"/>
                  <a:gd name="T46" fmla="*/ 1 w 669"/>
                  <a:gd name="T47" fmla="*/ 1 h 745"/>
                  <a:gd name="T48" fmla="*/ 1 w 669"/>
                  <a:gd name="T49" fmla="*/ 1 h 745"/>
                  <a:gd name="T50" fmla="*/ 1 w 669"/>
                  <a:gd name="T51" fmla="*/ 1 h 745"/>
                  <a:gd name="T52" fmla="*/ 1 w 669"/>
                  <a:gd name="T53" fmla="*/ 1 h 745"/>
                  <a:gd name="T54" fmla="*/ 1 w 669"/>
                  <a:gd name="T55" fmla="*/ 1 h 745"/>
                  <a:gd name="T56" fmla="*/ 1 w 669"/>
                  <a:gd name="T57" fmla="*/ 1 h 745"/>
                  <a:gd name="T58" fmla="*/ 2 w 669"/>
                  <a:gd name="T59" fmla="*/ 1 h 745"/>
                  <a:gd name="T60" fmla="*/ 2 w 669"/>
                  <a:gd name="T61" fmla="*/ 0 h 745"/>
                  <a:gd name="T62" fmla="*/ 2 w 669"/>
                  <a:gd name="T63" fmla="*/ 0 h 745"/>
                  <a:gd name="T64" fmla="*/ 2 w 669"/>
                  <a:gd name="T65" fmla="*/ 0 h 745"/>
                  <a:gd name="T66" fmla="*/ 2 w 669"/>
                  <a:gd name="T67" fmla="*/ 0 h 745"/>
                  <a:gd name="T68" fmla="*/ 2 w 669"/>
                  <a:gd name="T69" fmla="*/ 0 h 745"/>
                  <a:gd name="T70" fmla="*/ 2 w 669"/>
                  <a:gd name="T71" fmla="*/ 0 h 745"/>
                  <a:gd name="T72" fmla="*/ 2 w 669"/>
                  <a:gd name="T73" fmla="*/ 0 h 745"/>
                  <a:gd name="T74" fmla="*/ 2 w 669"/>
                  <a:gd name="T75" fmla="*/ 0 h 745"/>
                  <a:gd name="T76" fmla="*/ 2 w 669"/>
                  <a:gd name="T77" fmla="*/ 0 h 745"/>
                  <a:gd name="T78" fmla="*/ 2 w 669"/>
                  <a:gd name="T79" fmla="*/ 0 h 7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69"/>
                  <a:gd name="T121" fmla="*/ 0 h 745"/>
                  <a:gd name="T122" fmla="*/ 669 w 669"/>
                  <a:gd name="T123" fmla="*/ 745 h 7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69" h="745">
                    <a:moveTo>
                      <a:pt x="571" y="72"/>
                    </a:moveTo>
                    <a:lnTo>
                      <a:pt x="511" y="192"/>
                    </a:lnTo>
                    <a:lnTo>
                      <a:pt x="409" y="169"/>
                    </a:lnTo>
                    <a:lnTo>
                      <a:pt x="314" y="140"/>
                    </a:lnTo>
                    <a:lnTo>
                      <a:pt x="229" y="102"/>
                    </a:lnTo>
                    <a:lnTo>
                      <a:pt x="167" y="75"/>
                    </a:lnTo>
                    <a:lnTo>
                      <a:pt x="52" y="0"/>
                    </a:lnTo>
                    <a:lnTo>
                      <a:pt x="20" y="12"/>
                    </a:lnTo>
                    <a:lnTo>
                      <a:pt x="16" y="85"/>
                    </a:lnTo>
                    <a:lnTo>
                      <a:pt x="64" y="153"/>
                    </a:lnTo>
                    <a:lnTo>
                      <a:pt x="25" y="144"/>
                    </a:lnTo>
                    <a:lnTo>
                      <a:pt x="0" y="176"/>
                    </a:lnTo>
                    <a:lnTo>
                      <a:pt x="7" y="208"/>
                    </a:lnTo>
                    <a:lnTo>
                      <a:pt x="41" y="249"/>
                    </a:lnTo>
                    <a:lnTo>
                      <a:pt x="25" y="265"/>
                    </a:lnTo>
                    <a:lnTo>
                      <a:pt x="7" y="289"/>
                    </a:lnTo>
                    <a:lnTo>
                      <a:pt x="7" y="319"/>
                    </a:lnTo>
                    <a:lnTo>
                      <a:pt x="25" y="368"/>
                    </a:lnTo>
                    <a:lnTo>
                      <a:pt x="80" y="415"/>
                    </a:lnTo>
                    <a:lnTo>
                      <a:pt x="55" y="431"/>
                    </a:lnTo>
                    <a:lnTo>
                      <a:pt x="44" y="472"/>
                    </a:lnTo>
                    <a:lnTo>
                      <a:pt x="59" y="512"/>
                    </a:lnTo>
                    <a:lnTo>
                      <a:pt x="109" y="537"/>
                    </a:lnTo>
                    <a:lnTo>
                      <a:pt x="173" y="561"/>
                    </a:lnTo>
                    <a:lnTo>
                      <a:pt x="225" y="605"/>
                    </a:lnTo>
                    <a:lnTo>
                      <a:pt x="265" y="645"/>
                    </a:lnTo>
                    <a:lnTo>
                      <a:pt x="301" y="685"/>
                    </a:lnTo>
                    <a:lnTo>
                      <a:pt x="343" y="730"/>
                    </a:lnTo>
                    <a:lnTo>
                      <a:pt x="417" y="745"/>
                    </a:lnTo>
                    <a:lnTo>
                      <a:pt x="560" y="561"/>
                    </a:lnTo>
                    <a:lnTo>
                      <a:pt x="584" y="424"/>
                    </a:lnTo>
                    <a:lnTo>
                      <a:pt x="593" y="344"/>
                    </a:lnTo>
                    <a:lnTo>
                      <a:pt x="629" y="303"/>
                    </a:lnTo>
                    <a:lnTo>
                      <a:pt x="656" y="261"/>
                    </a:lnTo>
                    <a:lnTo>
                      <a:pt x="669" y="197"/>
                    </a:lnTo>
                    <a:lnTo>
                      <a:pt x="666" y="154"/>
                    </a:lnTo>
                    <a:lnTo>
                      <a:pt x="652" y="118"/>
                    </a:lnTo>
                    <a:lnTo>
                      <a:pt x="629" y="83"/>
                    </a:lnTo>
                    <a:lnTo>
                      <a:pt x="602" y="68"/>
                    </a:lnTo>
                    <a:lnTo>
                      <a:pt x="571" y="72"/>
                    </a:lnTo>
                    <a:close/>
                  </a:path>
                </a:pathLst>
              </a:custGeom>
              <a:solidFill>
                <a:srgbClr val="E0A080"/>
              </a:solidFill>
              <a:ln w="6350">
                <a:solidFill>
                  <a:srgbClr val="000000"/>
                </a:solidFill>
                <a:round/>
                <a:headEnd/>
                <a:tailEnd/>
              </a:ln>
            </p:spPr>
            <p:txBody>
              <a:bodyPr/>
              <a:lstStyle/>
              <a:p>
                <a:endParaRPr lang="zh-CN" altLang="en-US"/>
              </a:p>
            </p:txBody>
          </p:sp>
          <p:grpSp>
            <p:nvGrpSpPr>
              <p:cNvPr id="37912" name="Group 49"/>
              <p:cNvGrpSpPr>
                <a:grpSpLocks/>
              </p:cNvGrpSpPr>
              <p:nvPr/>
            </p:nvGrpSpPr>
            <p:grpSpPr bwMode="auto">
              <a:xfrm>
                <a:off x="762" y="3416"/>
                <a:ext cx="249" cy="182"/>
                <a:chOff x="762" y="3416"/>
                <a:chExt cx="249" cy="182"/>
              </a:xfrm>
            </p:grpSpPr>
            <p:sp>
              <p:nvSpPr>
                <p:cNvPr id="37913" name="Freeform 50"/>
                <p:cNvSpPr>
                  <a:spLocks/>
                </p:cNvSpPr>
                <p:nvPr/>
              </p:nvSpPr>
              <p:spPr bwMode="auto">
                <a:xfrm>
                  <a:off x="769" y="3432"/>
                  <a:ext cx="177" cy="62"/>
                </a:xfrm>
                <a:custGeom>
                  <a:avLst/>
                  <a:gdLst>
                    <a:gd name="T0" fmla="*/ 0 w 354"/>
                    <a:gd name="T1" fmla="*/ 0 h 124"/>
                    <a:gd name="T2" fmla="*/ 1 w 354"/>
                    <a:gd name="T3" fmla="*/ 1 h 124"/>
                    <a:gd name="T4" fmla="*/ 1 w 354"/>
                    <a:gd name="T5" fmla="*/ 1 h 124"/>
                    <a:gd name="T6" fmla="*/ 1 w 354"/>
                    <a:gd name="T7" fmla="*/ 1 h 124"/>
                    <a:gd name="T8" fmla="*/ 1 w 354"/>
                    <a:gd name="T9" fmla="*/ 1 h 124"/>
                    <a:gd name="T10" fmla="*/ 0 60000 65536"/>
                    <a:gd name="T11" fmla="*/ 0 60000 65536"/>
                    <a:gd name="T12" fmla="*/ 0 60000 65536"/>
                    <a:gd name="T13" fmla="*/ 0 60000 65536"/>
                    <a:gd name="T14" fmla="*/ 0 60000 65536"/>
                    <a:gd name="T15" fmla="*/ 0 w 354"/>
                    <a:gd name="T16" fmla="*/ 0 h 124"/>
                    <a:gd name="T17" fmla="*/ 354 w 354"/>
                    <a:gd name="T18" fmla="*/ 124 h 124"/>
                  </a:gdLst>
                  <a:ahLst/>
                  <a:cxnLst>
                    <a:cxn ang="T10">
                      <a:pos x="T0" y="T1"/>
                    </a:cxn>
                    <a:cxn ang="T11">
                      <a:pos x="T2" y="T3"/>
                    </a:cxn>
                    <a:cxn ang="T12">
                      <a:pos x="T4" y="T5"/>
                    </a:cxn>
                    <a:cxn ang="T13">
                      <a:pos x="T6" y="T7"/>
                    </a:cxn>
                    <a:cxn ang="T14">
                      <a:pos x="T8" y="T9"/>
                    </a:cxn>
                  </a:cxnLst>
                  <a:rect l="T15" t="T16" r="T17" b="T18"/>
                  <a:pathLst>
                    <a:path w="354" h="124">
                      <a:moveTo>
                        <a:pt x="0" y="0"/>
                      </a:moveTo>
                      <a:lnTo>
                        <a:pt x="79" y="59"/>
                      </a:lnTo>
                      <a:lnTo>
                        <a:pt x="175" y="105"/>
                      </a:lnTo>
                      <a:lnTo>
                        <a:pt x="275" y="124"/>
                      </a:lnTo>
                      <a:lnTo>
                        <a:pt x="354" y="124"/>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4" name="Freeform 51"/>
                <p:cNvSpPr>
                  <a:spLocks/>
                </p:cNvSpPr>
                <p:nvPr/>
              </p:nvSpPr>
              <p:spPr bwMode="auto">
                <a:xfrm>
                  <a:off x="762" y="3488"/>
                  <a:ext cx="128" cy="57"/>
                </a:xfrm>
                <a:custGeom>
                  <a:avLst/>
                  <a:gdLst>
                    <a:gd name="T0" fmla="*/ 0 w 257"/>
                    <a:gd name="T1" fmla="*/ 0 h 116"/>
                    <a:gd name="T2" fmla="*/ 0 w 257"/>
                    <a:gd name="T3" fmla="*/ 0 h 116"/>
                    <a:gd name="T4" fmla="*/ 0 w 257"/>
                    <a:gd name="T5" fmla="*/ 0 h 116"/>
                    <a:gd name="T6" fmla="*/ 0 w 257"/>
                    <a:gd name="T7" fmla="*/ 0 h 116"/>
                    <a:gd name="T8" fmla="*/ 0 60000 65536"/>
                    <a:gd name="T9" fmla="*/ 0 60000 65536"/>
                    <a:gd name="T10" fmla="*/ 0 60000 65536"/>
                    <a:gd name="T11" fmla="*/ 0 60000 65536"/>
                    <a:gd name="T12" fmla="*/ 0 w 257"/>
                    <a:gd name="T13" fmla="*/ 0 h 116"/>
                    <a:gd name="T14" fmla="*/ 257 w 257"/>
                    <a:gd name="T15" fmla="*/ 116 h 116"/>
                  </a:gdLst>
                  <a:ahLst/>
                  <a:cxnLst>
                    <a:cxn ang="T8">
                      <a:pos x="T0" y="T1"/>
                    </a:cxn>
                    <a:cxn ang="T9">
                      <a:pos x="T2" y="T3"/>
                    </a:cxn>
                    <a:cxn ang="T10">
                      <a:pos x="T4" y="T5"/>
                    </a:cxn>
                    <a:cxn ang="T11">
                      <a:pos x="T6" y="T7"/>
                    </a:cxn>
                  </a:cxnLst>
                  <a:rect l="T12" t="T13" r="T14" b="T15"/>
                  <a:pathLst>
                    <a:path w="257" h="116">
                      <a:moveTo>
                        <a:pt x="0" y="0"/>
                      </a:moveTo>
                      <a:lnTo>
                        <a:pt x="59" y="47"/>
                      </a:lnTo>
                      <a:lnTo>
                        <a:pt x="148" y="91"/>
                      </a:lnTo>
                      <a:lnTo>
                        <a:pt x="257" y="116"/>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5" name="Freeform 52"/>
                <p:cNvSpPr>
                  <a:spLocks/>
                </p:cNvSpPr>
                <p:nvPr/>
              </p:nvSpPr>
              <p:spPr bwMode="auto">
                <a:xfrm>
                  <a:off x="781" y="3567"/>
                  <a:ext cx="87" cy="31"/>
                </a:xfrm>
                <a:custGeom>
                  <a:avLst/>
                  <a:gdLst>
                    <a:gd name="T0" fmla="*/ 0 w 172"/>
                    <a:gd name="T1" fmla="*/ 0 h 62"/>
                    <a:gd name="T2" fmla="*/ 1 w 172"/>
                    <a:gd name="T3" fmla="*/ 1 h 62"/>
                    <a:gd name="T4" fmla="*/ 1 w 172"/>
                    <a:gd name="T5" fmla="*/ 1 h 62"/>
                    <a:gd name="T6" fmla="*/ 0 60000 65536"/>
                    <a:gd name="T7" fmla="*/ 0 60000 65536"/>
                    <a:gd name="T8" fmla="*/ 0 60000 65536"/>
                    <a:gd name="T9" fmla="*/ 0 w 172"/>
                    <a:gd name="T10" fmla="*/ 0 h 62"/>
                    <a:gd name="T11" fmla="*/ 172 w 172"/>
                    <a:gd name="T12" fmla="*/ 62 h 62"/>
                  </a:gdLst>
                  <a:ahLst/>
                  <a:cxnLst>
                    <a:cxn ang="T6">
                      <a:pos x="T0" y="T1"/>
                    </a:cxn>
                    <a:cxn ang="T7">
                      <a:pos x="T2" y="T3"/>
                    </a:cxn>
                    <a:cxn ang="T8">
                      <a:pos x="T4" y="T5"/>
                    </a:cxn>
                  </a:cxnLst>
                  <a:rect l="T9" t="T10" r="T11" b="T12"/>
                  <a:pathLst>
                    <a:path w="172" h="62">
                      <a:moveTo>
                        <a:pt x="0" y="0"/>
                      </a:moveTo>
                      <a:lnTo>
                        <a:pt x="81" y="41"/>
                      </a:lnTo>
                      <a:lnTo>
                        <a:pt x="172" y="62"/>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6" name="Freeform 53"/>
                <p:cNvSpPr>
                  <a:spLocks/>
                </p:cNvSpPr>
                <p:nvPr/>
              </p:nvSpPr>
              <p:spPr bwMode="auto">
                <a:xfrm>
                  <a:off x="1005" y="3416"/>
                  <a:ext cx="6" cy="38"/>
                </a:xfrm>
                <a:custGeom>
                  <a:avLst/>
                  <a:gdLst>
                    <a:gd name="T0" fmla="*/ 1 w 12"/>
                    <a:gd name="T1" fmla="*/ 1 h 75"/>
                    <a:gd name="T2" fmla="*/ 0 w 12"/>
                    <a:gd name="T3" fmla="*/ 1 h 75"/>
                    <a:gd name="T4" fmla="*/ 1 w 12"/>
                    <a:gd name="T5" fmla="*/ 1 h 75"/>
                    <a:gd name="T6" fmla="*/ 1 w 12"/>
                    <a:gd name="T7" fmla="*/ 0 h 75"/>
                    <a:gd name="T8" fmla="*/ 0 60000 65536"/>
                    <a:gd name="T9" fmla="*/ 0 60000 65536"/>
                    <a:gd name="T10" fmla="*/ 0 60000 65536"/>
                    <a:gd name="T11" fmla="*/ 0 60000 65536"/>
                    <a:gd name="T12" fmla="*/ 0 w 12"/>
                    <a:gd name="T13" fmla="*/ 0 h 75"/>
                    <a:gd name="T14" fmla="*/ 12 w 12"/>
                    <a:gd name="T15" fmla="*/ 75 h 75"/>
                  </a:gdLst>
                  <a:ahLst/>
                  <a:cxnLst>
                    <a:cxn ang="T8">
                      <a:pos x="T0" y="T1"/>
                    </a:cxn>
                    <a:cxn ang="T9">
                      <a:pos x="T2" y="T3"/>
                    </a:cxn>
                    <a:cxn ang="T10">
                      <a:pos x="T4" y="T5"/>
                    </a:cxn>
                    <a:cxn ang="T11">
                      <a:pos x="T6" y="T7"/>
                    </a:cxn>
                  </a:cxnLst>
                  <a:rect l="T12" t="T13" r="T14" b="T15"/>
                  <a:pathLst>
                    <a:path w="12" h="75">
                      <a:moveTo>
                        <a:pt x="6" y="75"/>
                      </a:moveTo>
                      <a:lnTo>
                        <a:pt x="0" y="43"/>
                      </a:lnTo>
                      <a:lnTo>
                        <a:pt x="1" y="25"/>
                      </a:lnTo>
                      <a:lnTo>
                        <a:pt x="12"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37902" name="Freeform 54"/>
            <p:cNvSpPr>
              <a:spLocks/>
            </p:cNvSpPr>
            <p:nvPr/>
          </p:nvSpPr>
          <p:spPr bwMode="auto">
            <a:xfrm>
              <a:off x="4024" y="3511"/>
              <a:ext cx="362" cy="368"/>
            </a:xfrm>
            <a:custGeom>
              <a:avLst/>
              <a:gdLst>
                <a:gd name="T0" fmla="*/ 28 w 467"/>
                <a:gd name="T1" fmla="*/ 0 h 549"/>
                <a:gd name="T2" fmla="*/ 38 w 467"/>
                <a:gd name="T3" fmla="*/ 2 h 549"/>
                <a:gd name="T4" fmla="*/ 47 w 467"/>
                <a:gd name="T5" fmla="*/ 4 h 549"/>
                <a:gd name="T6" fmla="*/ 47 w 467"/>
                <a:gd name="T7" fmla="*/ 5 h 549"/>
                <a:gd name="T8" fmla="*/ 44 w 467"/>
                <a:gd name="T9" fmla="*/ 7 h 549"/>
                <a:gd name="T10" fmla="*/ 40 w 467"/>
                <a:gd name="T11" fmla="*/ 9 h 549"/>
                <a:gd name="T12" fmla="*/ 31 w 467"/>
                <a:gd name="T13" fmla="*/ 13 h 549"/>
                <a:gd name="T14" fmla="*/ 20 w 467"/>
                <a:gd name="T15" fmla="*/ 15 h 549"/>
                <a:gd name="T16" fmla="*/ 9 w 467"/>
                <a:gd name="T17" fmla="*/ 14 h 549"/>
                <a:gd name="T18" fmla="*/ 3 w 467"/>
                <a:gd name="T19" fmla="*/ 13 h 549"/>
                <a:gd name="T20" fmla="*/ 0 w 467"/>
                <a:gd name="T21" fmla="*/ 11 h 549"/>
                <a:gd name="T22" fmla="*/ 0 w 467"/>
                <a:gd name="T23" fmla="*/ 9 h 549"/>
                <a:gd name="T24" fmla="*/ 3 w 467"/>
                <a:gd name="T25" fmla="*/ 9 h 549"/>
                <a:gd name="T26" fmla="*/ 9 w 467"/>
                <a:gd name="T27" fmla="*/ 9 h 549"/>
                <a:gd name="T28" fmla="*/ 15 w 467"/>
                <a:gd name="T29" fmla="*/ 7 h 549"/>
                <a:gd name="T30" fmla="*/ 23 w 467"/>
                <a:gd name="T31" fmla="*/ 4 h 549"/>
                <a:gd name="T32" fmla="*/ 28 w 467"/>
                <a:gd name="T33" fmla="*/ 0 h 5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7"/>
                <a:gd name="T52" fmla="*/ 0 h 549"/>
                <a:gd name="T53" fmla="*/ 467 w 467"/>
                <a:gd name="T54" fmla="*/ 549 h 5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7" h="549">
                  <a:moveTo>
                    <a:pt x="279" y="0"/>
                  </a:moveTo>
                  <a:lnTo>
                    <a:pt x="375" y="66"/>
                  </a:lnTo>
                  <a:lnTo>
                    <a:pt x="467" y="152"/>
                  </a:lnTo>
                  <a:lnTo>
                    <a:pt x="464" y="203"/>
                  </a:lnTo>
                  <a:lnTo>
                    <a:pt x="443" y="249"/>
                  </a:lnTo>
                  <a:lnTo>
                    <a:pt x="395" y="346"/>
                  </a:lnTo>
                  <a:lnTo>
                    <a:pt x="304" y="465"/>
                  </a:lnTo>
                  <a:lnTo>
                    <a:pt x="203" y="549"/>
                  </a:lnTo>
                  <a:lnTo>
                    <a:pt x="95" y="520"/>
                  </a:lnTo>
                  <a:lnTo>
                    <a:pt x="29" y="474"/>
                  </a:lnTo>
                  <a:lnTo>
                    <a:pt x="0" y="416"/>
                  </a:lnTo>
                  <a:lnTo>
                    <a:pt x="0" y="337"/>
                  </a:lnTo>
                  <a:lnTo>
                    <a:pt x="29" y="346"/>
                  </a:lnTo>
                  <a:lnTo>
                    <a:pt x="95" y="314"/>
                  </a:lnTo>
                  <a:lnTo>
                    <a:pt x="143" y="257"/>
                  </a:lnTo>
                  <a:lnTo>
                    <a:pt x="234" y="149"/>
                  </a:lnTo>
                  <a:lnTo>
                    <a:pt x="279" y="0"/>
                  </a:lnTo>
                  <a:close/>
                </a:path>
              </a:pathLst>
            </a:custGeom>
            <a:solidFill>
              <a:srgbClr val="FFFFFF"/>
            </a:solidFill>
            <a:ln w="6350">
              <a:solidFill>
                <a:srgbClr val="000000"/>
              </a:solidFill>
              <a:round/>
              <a:headEnd/>
              <a:tailEnd/>
            </a:ln>
          </p:spPr>
          <p:txBody>
            <a:bodyPr/>
            <a:lstStyle/>
            <a:p>
              <a:endParaRPr lang="zh-CN" altLang="en-US"/>
            </a:p>
          </p:txBody>
        </p:sp>
        <p:grpSp>
          <p:nvGrpSpPr>
            <p:cNvPr id="37903" name="Group 55"/>
            <p:cNvGrpSpPr>
              <a:grpSpLocks/>
            </p:cNvGrpSpPr>
            <p:nvPr/>
          </p:nvGrpSpPr>
          <p:grpSpPr bwMode="auto">
            <a:xfrm>
              <a:off x="5088" y="2496"/>
              <a:ext cx="456" cy="393"/>
              <a:chOff x="1846" y="1786"/>
              <a:chExt cx="456" cy="393"/>
            </a:xfrm>
          </p:grpSpPr>
          <p:sp>
            <p:nvSpPr>
              <p:cNvPr id="37904" name="Freeform 56"/>
              <p:cNvSpPr>
                <a:spLocks/>
              </p:cNvSpPr>
              <p:nvPr/>
            </p:nvSpPr>
            <p:spPr bwMode="auto">
              <a:xfrm>
                <a:off x="2048" y="1928"/>
                <a:ext cx="217" cy="202"/>
              </a:xfrm>
              <a:custGeom>
                <a:avLst/>
                <a:gdLst>
                  <a:gd name="T0" fmla="*/ 15 w 217"/>
                  <a:gd name="T1" fmla="*/ 81 h 202"/>
                  <a:gd name="T2" fmla="*/ 40 w 217"/>
                  <a:gd name="T3" fmla="*/ 41 h 202"/>
                  <a:gd name="T4" fmla="*/ 56 w 217"/>
                  <a:gd name="T5" fmla="*/ 27 h 202"/>
                  <a:gd name="T6" fmla="*/ 90 w 217"/>
                  <a:gd name="T7" fmla="*/ 9 h 202"/>
                  <a:gd name="T8" fmla="*/ 129 w 217"/>
                  <a:gd name="T9" fmla="*/ 0 h 202"/>
                  <a:gd name="T10" fmla="*/ 163 w 217"/>
                  <a:gd name="T11" fmla="*/ 0 h 202"/>
                  <a:gd name="T12" fmla="*/ 185 w 217"/>
                  <a:gd name="T13" fmla="*/ 7 h 202"/>
                  <a:gd name="T14" fmla="*/ 204 w 217"/>
                  <a:gd name="T15" fmla="*/ 31 h 202"/>
                  <a:gd name="T16" fmla="*/ 217 w 217"/>
                  <a:gd name="T17" fmla="*/ 65 h 202"/>
                  <a:gd name="T18" fmla="*/ 213 w 217"/>
                  <a:gd name="T19" fmla="*/ 101 h 202"/>
                  <a:gd name="T20" fmla="*/ 194 w 217"/>
                  <a:gd name="T21" fmla="*/ 133 h 202"/>
                  <a:gd name="T22" fmla="*/ 180 w 217"/>
                  <a:gd name="T23" fmla="*/ 158 h 202"/>
                  <a:gd name="T24" fmla="*/ 140 w 217"/>
                  <a:gd name="T25" fmla="*/ 181 h 202"/>
                  <a:gd name="T26" fmla="*/ 90 w 217"/>
                  <a:gd name="T27" fmla="*/ 192 h 202"/>
                  <a:gd name="T28" fmla="*/ 47 w 217"/>
                  <a:gd name="T29" fmla="*/ 202 h 202"/>
                  <a:gd name="T30" fmla="*/ 17 w 217"/>
                  <a:gd name="T31" fmla="*/ 192 h 202"/>
                  <a:gd name="T32" fmla="*/ 2 w 217"/>
                  <a:gd name="T33" fmla="*/ 173 h 202"/>
                  <a:gd name="T34" fmla="*/ 0 w 217"/>
                  <a:gd name="T35" fmla="*/ 140 h 202"/>
                  <a:gd name="T36" fmla="*/ 15 w 217"/>
                  <a:gd name="T37" fmla="*/ 81 h 2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7"/>
                  <a:gd name="T58" fmla="*/ 0 h 202"/>
                  <a:gd name="T59" fmla="*/ 217 w 217"/>
                  <a:gd name="T60" fmla="*/ 202 h 2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7" h="202">
                    <a:moveTo>
                      <a:pt x="15" y="81"/>
                    </a:moveTo>
                    <a:lnTo>
                      <a:pt x="40" y="41"/>
                    </a:lnTo>
                    <a:lnTo>
                      <a:pt x="56" y="27"/>
                    </a:lnTo>
                    <a:lnTo>
                      <a:pt x="90" y="9"/>
                    </a:lnTo>
                    <a:lnTo>
                      <a:pt x="129" y="0"/>
                    </a:lnTo>
                    <a:lnTo>
                      <a:pt x="163" y="0"/>
                    </a:lnTo>
                    <a:lnTo>
                      <a:pt x="185" y="7"/>
                    </a:lnTo>
                    <a:lnTo>
                      <a:pt x="204" y="31"/>
                    </a:lnTo>
                    <a:lnTo>
                      <a:pt x="217" y="65"/>
                    </a:lnTo>
                    <a:lnTo>
                      <a:pt x="213" y="101"/>
                    </a:lnTo>
                    <a:lnTo>
                      <a:pt x="194" y="133"/>
                    </a:lnTo>
                    <a:lnTo>
                      <a:pt x="180" y="158"/>
                    </a:lnTo>
                    <a:lnTo>
                      <a:pt x="140" y="181"/>
                    </a:lnTo>
                    <a:lnTo>
                      <a:pt x="90" y="192"/>
                    </a:lnTo>
                    <a:lnTo>
                      <a:pt x="47" y="202"/>
                    </a:lnTo>
                    <a:lnTo>
                      <a:pt x="17" y="192"/>
                    </a:lnTo>
                    <a:lnTo>
                      <a:pt x="2" y="173"/>
                    </a:lnTo>
                    <a:lnTo>
                      <a:pt x="0" y="140"/>
                    </a:lnTo>
                    <a:lnTo>
                      <a:pt x="15" y="81"/>
                    </a:lnTo>
                    <a:close/>
                  </a:path>
                </a:pathLst>
              </a:custGeom>
              <a:solidFill>
                <a:srgbClr val="F0F0FF"/>
              </a:solidFill>
              <a:ln w="14288">
                <a:solidFill>
                  <a:srgbClr val="000000"/>
                </a:solidFill>
                <a:round/>
                <a:headEnd/>
                <a:tailEnd/>
              </a:ln>
            </p:spPr>
            <p:txBody>
              <a:bodyPr/>
              <a:lstStyle/>
              <a:p>
                <a:endParaRPr lang="zh-CN" altLang="en-US"/>
              </a:p>
            </p:txBody>
          </p:sp>
          <p:sp>
            <p:nvSpPr>
              <p:cNvPr id="37905" name="Freeform 57"/>
              <p:cNvSpPr>
                <a:spLocks/>
              </p:cNvSpPr>
              <p:nvPr/>
            </p:nvSpPr>
            <p:spPr bwMode="auto">
              <a:xfrm>
                <a:off x="2141" y="1865"/>
                <a:ext cx="161" cy="126"/>
              </a:xfrm>
              <a:custGeom>
                <a:avLst/>
                <a:gdLst>
                  <a:gd name="T0" fmla="*/ 20 w 161"/>
                  <a:gd name="T1" fmla="*/ 0 h 126"/>
                  <a:gd name="T2" fmla="*/ 155 w 161"/>
                  <a:gd name="T3" fmla="*/ 75 h 126"/>
                  <a:gd name="T4" fmla="*/ 160 w 161"/>
                  <a:gd name="T5" fmla="*/ 85 h 126"/>
                  <a:gd name="T6" fmla="*/ 161 w 161"/>
                  <a:gd name="T7" fmla="*/ 100 h 126"/>
                  <a:gd name="T8" fmla="*/ 159 w 161"/>
                  <a:gd name="T9" fmla="*/ 112 h 126"/>
                  <a:gd name="T10" fmla="*/ 155 w 161"/>
                  <a:gd name="T11" fmla="*/ 122 h 126"/>
                  <a:gd name="T12" fmla="*/ 149 w 161"/>
                  <a:gd name="T13" fmla="*/ 126 h 126"/>
                  <a:gd name="T14" fmla="*/ 136 w 161"/>
                  <a:gd name="T15" fmla="*/ 126 h 126"/>
                  <a:gd name="T16" fmla="*/ 13 w 161"/>
                  <a:gd name="T17" fmla="*/ 55 h 126"/>
                  <a:gd name="T18" fmla="*/ 3 w 161"/>
                  <a:gd name="T19" fmla="*/ 45 h 126"/>
                  <a:gd name="T20" fmla="*/ 0 w 161"/>
                  <a:gd name="T21" fmla="*/ 31 h 126"/>
                  <a:gd name="T22" fmla="*/ 3 w 161"/>
                  <a:gd name="T23" fmla="*/ 16 h 126"/>
                  <a:gd name="T24" fmla="*/ 8 w 161"/>
                  <a:gd name="T25" fmla="*/ 8 h 126"/>
                  <a:gd name="T26" fmla="*/ 14 w 161"/>
                  <a:gd name="T27" fmla="*/ 2 h 126"/>
                  <a:gd name="T28" fmla="*/ 20 w 161"/>
                  <a:gd name="T29" fmla="*/ 0 h 1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1"/>
                  <a:gd name="T46" fmla="*/ 0 h 126"/>
                  <a:gd name="T47" fmla="*/ 161 w 161"/>
                  <a:gd name="T48" fmla="*/ 126 h 1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1" h="126">
                    <a:moveTo>
                      <a:pt x="20" y="0"/>
                    </a:moveTo>
                    <a:lnTo>
                      <a:pt x="155" y="75"/>
                    </a:lnTo>
                    <a:lnTo>
                      <a:pt x="160" y="85"/>
                    </a:lnTo>
                    <a:lnTo>
                      <a:pt x="161" y="100"/>
                    </a:lnTo>
                    <a:lnTo>
                      <a:pt x="159" y="112"/>
                    </a:lnTo>
                    <a:lnTo>
                      <a:pt x="155" y="122"/>
                    </a:lnTo>
                    <a:lnTo>
                      <a:pt x="149" y="126"/>
                    </a:lnTo>
                    <a:lnTo>
                      <a:pt x="136" y="126"/>
                    </a:lnTo>
                    <a:lnTo>
                      <a:pt x="13" y="55"/>
                    </a:lnTo>
                    <a:lnTo>
                      <a:pt x="3" y="45"/>
                    </a:lnTo>
                    <a:lnTo>
                      <a:pt x="0" y="31"/>
                    </a:lnTo>
                    <a:lnTo>
                      <a:pt x="3" y="16"/>
                    </a:lnTo>
                    <a:lnTo>
                      <a:pt x="8" y="8"/>
                    </a:lnTo>
                    <a:lnTo>
                      <a:pt x="14" y="2"/>
                    </a:lnTo>
                    <a:lnTo>
                      <a:pt x="20" y="0"/>
                    </a:lnTo>
                    <a:close/>
                  </a:path>
                </a:pathLst>
              </a:custGeom>
              <a:solidFill>
                <a:srgbClr val="C08040"/>
              </a:solidFill>
              <a:ln w="14288">
                <a:solidFill>
                  <a:srgbClr val="000000"/>
                </a:solidFill>
                <a:round/>
                <a:headEnd/>
                <a:tailEnd/>
              </a:ln>
            </p:spPr>
            <p:txBody>
              <a:bodyPr/>
              <a:lstStyle/>
              <a:p>
                <a:endParaRPr lang="zh-CN" altLang="en-US"/>
              </a:p>
            </p:txBody>
          </p:sp>
          <p:sp>
            <p:nvSpPr>
              <p:cNvPr id="37906" name="Freeform 58"/>
              <p:cNvSpPr>
                <a:spLocks/>
              </p:cNvSpPr>
              <p:nvPr/>
            </p:nvSpPr>
            <p:spPr bwMode="auto">
              <a:xfrm>
                <a:off x="1995" y="1873"/>
                <a:ext cx="295" cy="306"/>
              </a:xfrm>
              <a:custGeom>
                <a:avLst/>
                <a:gdLst>
                  <a:gd name="T0" fmla="*/ 91 w 295"/>
                  <a:gd name="T1" fmla="*/ 0 h 306"/>
                  <a:gd name="T2" fmla="*/ 177 w 295"/>
                  <a:gd name="T3" fmla="*/ 70 h 306"/>
                  <a:gd name="T4" fmla="*/ 213 w 295"/>
                  <a:gd name="T5" fmla="*/ 102 h 306"/>
                  <a:gd name="T6" fmla="*/ 248 w 295"/>
                  <a:gd name="T7" fmla="*/ 140 h 306"/>
                  <a:gd name="T8" fmla="*/ 270 w 295"/>
                  <a:gd name="T9" fmla="*/ 169 h 306"/>
                  <a:gd name="T10" fmla="*/ 289 w 295"/>
                  <a:gd name="T11" fmla="*/ 199 h 306"/>
                  <a:gd name="T12" fmla="*/ 295 w 295"/>
                  <a:gd name="T13" fmla="*/ 233 h 306"/>
                  <a:gd name="T14" fmla="*/ 291 w 295"/>
                  <a:gd name="T15" fmla="*/ 269 h 306"/>
                  <a:gd name="T16" fmla="*/ 275 w 295"/>
                  <a:gd name="T17" fmla="*/ 291 h 306"/>
                  <a:gd name="T18" fmla="*/ 248 w 295"/>
                  <a:gd name="T19" fmla="*/ 306 h 306"/>
                  <a:gd name="T20" fmla="*/ 183 w 295"/>
                  <a:gd name="T21" fmla="*/ 306 h 306"/>
                  <a:gd name="T22" fmla="*/ 137 w 295"/>
                  <a:gd name="T23" fmla="*/ 300 h 306"/>
                  <a:gd name="T24" fmla="*/ 68 w 295"/>
                  <a:gd name="T25" fmla="*/ 281 h 306"/>
                  <a:gd name="T26" fmla="*/ 55 w 295"/>
                  <a:gd name="T27" fmla="*/ 260 h 306"/>
                  <a:gd name="T28" fmla="*/ 35 w 295"/>
                  <a:gd name="T29" fmla="*/ 233 h 306"/>
                  <a:gd name="T30" fmla="*/ 0 w 295"/>
                  <a:gd name="T31" fmla="*/ 219 h 306"/>
                  <a:gd name="T32" fmla="*/ 31 w 295"/>
                  <a:gd name="T33" fmla="*/ 174 h 306"/>
                  <a:gd name="T34" fmla="*/ 31 w 295"/>
                  <a:gd name="T35" fmla="*/ 70 h 306"/>
                  <a:gd name="T36" fmla="*/ 91 w 295"/>
                  <a:gd name="T37" fmla="*/ 0 h 3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5"/>
                  <a:gd name="T58" fmla="*/ 0 h 306"/>
                  <a:gd name="T59" fmla="*/ 295 w 295"/>
                  <a:gd name="T60" fmla="*/ 306 h 30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5" h="306">
                    <a:moveTo>
                      <a:pt x="91" y="0"/>
                    </a:moveTo>
                    <a:lnTo>
                      <a:pt x="177" y="70"/>
                    </a:lnTo>
                    <a:lnTo>
                      <a:pt x="213" y="102"/>
                    </a:lnTo>
                    <a:lnTo>
                      <a:pt x="248" y="140"/>
                    </a:lnTo>
                    <a:lnTo>
                      <a:pt x="270" y="169"/>
                    </a:lnTo>
                    <a:lnTo>
                      <a:pt x="289" y="199"/>
                    </a:lnTo>
                    <a:lnTo>
                      <a:pt x="295" y="233"/>
                    </a:lnTo>
                    <a:lnTo>
                      <a:pt x="291" y="269"/>
                    </a:lnTo>
                    <a:lnTo>
                      <a:pt x="275" y="291"/>
                    </a:lnTo>
                    <a:lnTo>
                      <a:pt x="248" y="306"/>
                    </a:lnTo>
                    <a:lnTo>
                      <a:pt x="183" y="306"/>
                    </a:lnTo>
                    <a:lnTo>
                      <a:pt x="137" y="300"/>
                    </a:lnTo>
                    <a:lnTo>
                      <a:pt x="68" y="281"/>
                    </a:lnTo>
                    <a:lnTo>
                      <a:pt x="55" y="260"/>
                    </a:lnTo>
                    <a:lnTo>
                      <a:pt x="35" y="233"/>
                    </a:lnTo>
                    <a:lnTo>
                      <a:pt x="0" y="219"/>
                    </a:lnTo>
                    <a:lnTo>
                      <a:pt x="31" y="174"/>
                    </a:lnTo>
                    <a:lnTo>
                      <a:pt x="31" y="70"/>
                    </a:lnTo>
                    <a:lnTo>
                      <a:pt x="91" y="0"/>
                    </a:lnTo>
                    <a:close/>
                  </a:path>
                </a:pathLst>
              </a:custGeom>
              <a:solidFill>
                <a:srgbClr val="E0A080"/>
              </a:solidFill>
              <a:ln w="14288">
                <a:solidFill>
                  <a:srgbClr val="000000"/>
                </a:solidFill>
                <a:round/>
                <a:headEnd/>
                <a:tailEnd/>
              </a:ln>
            </p:spPr>
            <p:txBody>
              <a:bodyPr/>
              <a:lstStyle/>
              <a:p>
                <a:endParaRPr lang="zh-CN" altLang="en-US"/>
              </a:p>
            </p:txBody>
          </p:sp>
          <p:grpSp>
            <p:nvGrpSpPr>
              <p:cNvPr id="37907" name="Group 59"/>
              <p:cNvGrpSpPr>
                <a:grpSpLocks/>
              </p:cNvGrpSpPr>
              <p:nvPr/>
            </p:nvGrpSpPr>
            <p:grpSpPr bwMode="auto">
              <a:xfrm>
                <a:off x="1846" y="1786"/>
                <a:ext cx="277" cy="268"/>
                <a:chOff x="1846" y="1786"/>
                <a:chExt cx="277" cy="268"/>
              </a:xfrm>
            </p:grpSpPr>
            <p:sp>
              <p:nvSpPr>
                <p:cNvPr id="37908" name="Freeform 60"/>
                <p:cNvSpPr>
                  <a:spLocks/>
                </p:cNvSpPr>
                <p:nvPr/>
              </p:nvSpPr>
              <p:spPr bwMode="auto">
                <a:xfrm>
                  <a:off x="1846" y="1851"/>
                  <a:ext cx="219" cy="203"/>
                </a:xfrm>
                <a:custGeom>
                  <a:avLst/>
                  <a:gdLst>
                    <a:gd name="T0" fmla="*/ 16 w 219"/>
                    <a:gd name="T1" fmla="*/ 82 h 203"/>
                    <a:gd name="T2" fmla="*/ 41 w 219"/>
                    <a:gd name="T3" fmla="*/ 43 h 203"/>
                    <a:gd name="T4" fmla="*/ 57 w 219"/>
                    <a:gd name="T5" fmla="*/ 26 h 203"/>
                    <a:gd name="T6" fmla="*/ 91 w 219"/>
                    <a:gd name="T7" fmla="*/ 8 h 203"/>
                    <a:gd name="T8" fmla="*/ 132 w 219"/>
                    <a:gd name="T9" fmla="*/ 0 h 203"/>
                    <a:gd name="T10" fmla="*/ 167 w 219"/>
                    <a:gd name="T11" fmla="*/ 0 h 203"/>
                    <a:gd name="T12" fmla="*/ 189 w 219"/>
                    <a:gd name="T13" fmla="*/ 7 h 203"/>
                    <a:gd name="T14" fmla="*/ 209 w 219"/>
                    <a:gd name="T15" fmla="*/ 31 h 203"/>
                    <a:gd name="T16" fmla="*/ 219 w 219"/>
                    <a:gd name="T17" fmla="*/ 66 h 203"/>
                    <a:gd name="T18" fmla="*/ 217 w 219"/>
                    <a:gd name="T19" fmla="*/ 104 h 203"/>
                    <a:gd name="T20" fmla="*/ 198 w 219"/>
                    <a:gd name="T21" fmla="*/ 136 h 203"/>
                    <a:gd name="T22" fmla="*/ 182 w 219"/>
                    <a:gd name="T23" fmla="*/ 158 h 203"/>
                    <a:gd name="T24" fmla="*/ 143 w 219"/>
                    <a:gd name="T25" fmla="*/ 180 h 203"/>
                    <a:gd name="T26" fmla="*/ 91 w 219"/>
                    <a:gd name="T27" fmla="*/ 192 h 203"/>
                    <a:gd name="T28" fmla="*/ 50 w 219"/>
                    <a:gd name="T29" fmla="*/ 203 h 203"/>
                    <a:gd name="T30" fmla="*/ 21 w 219"/>
                    <a:gd name="T31" fmla="*/ 192 h 203"/>
                    <a:gd name="T32" fmla="*/ 6 w 219"/>
                    <a:gd name="T33" fmla="*/ 173 h 203"/>
                    <a:gd name="T34" fmla="*/ 0 w 219"/>
                    <a:gd name="T35" fmla="*/ 141 h 203"/>
                    <a:gd name="T36" fmla="*/ 16 w 219"/>
                    <a:gd name="T37" fmla="*/ 82 h 2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9"/>
                    <a:gd name="T58" fmla="*/ 0 h 203"/>
                    <a:gd name="T59" fmla="*/ 219 w 219"/>
                    <a:gd name="T60" fmla="*/ 203 h 2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9" h="203">
                      <a:moveTo>
                        <a:pt x="16" y="82"/>
                      </a:moveTo>
                      <a:lnTo>
                        <a:pt x="41" y="43"/>
                      </a:lnTo>
                      <a:lnTo>
                        <a:pt x="57" y="26"/>
                      </a:lnTo>
                      <a:lnTo>
                        <a:pt x="91" y="8"/>
                      </a:lnTo>
                      <a:lnTo>
                        <a:pt x="132" y="0"/>
                      </a:lnTo>
                      <a:lnTo>
                        <a:pt x="167" y="0"/>
                      </a:lnTo>
                      <a:lnTo>
                        <a:pt x="189" y="7"/>
                      </a:lnTo>
                      <a:lnTo>
                        <a:pt x="209" y="31"/>
                      </a:lnTo>
                      <a:lnTo>
                        <a:pt x="219" y="66"/>
                      </a:lnTo>
                      <a:lnTo>
                        <a:pt x="217" y="104"/>
                      </a:lnTo>
                      <a:lnTo>
                        <a:pt x="198" y="136"/>
                      </a:lnTo>
                      <a:lnTo>
                        <a:pt x="182" y="158"/>
                      </a:lnTo>
                      <a:lnTo>
                        <a:pt x="143" y="180"/>
                      </a:lnTo>
                      <a:lnTo>
                        <a:pt x="91" y="192"/>
                      </a:lnTo>
                      <a:lnTo>
                        <a:pt x="50" y="203"/>
                      </a:lnTo>
                      <a:lnTo>
                        <a:pt x="21" y="192"/>
                      </a:lnTo>
                      <a:lnTo>
                        <a:pt x="6" y="173"/>
                      </a:lnTo>
                      <a:lnTo>
                        <a:pt x="0" y="141"/>
                      </a:lnTo>
                      <a:lnTo>
                        <a:pt x="16" y="82"/>
                      </a:lnTo>
                      <a:close/>
                    </a:path>
                  </a:pathLst>
                </a:custGeom>
                <a:solidFill>
                  <a:srgbClr val="F0F0FF"/>
                </a:solidFill>
                <a:ln w="14288">
                  <a:solidFill>
                    <a:srgbClr val="000000"/>
                  </a:solidFill>
                  <a:round/>
                  <a:headEnd/>
                  <a:tailEnd/>
                </a:ln>
              </p:spPr>
              <p:txBody>
                <a:bodyPr/>
                <a:lstStyle/>
                <a:p>
                  <a:endParaRPr lang="zh-CN" altLang="en-US"/>
                </a:p>
              </p:txBody>
            </p:sp>
            <p:sp>
              <p:nvSpPr>
                <p:cNvPr id="37909" name="Oval 61"/>
                <p:cNvSpPr>
                  <a:spLocks noChangeArrowheads="1"/>
                </p:cNvSpPr>
                <p:nvPr/>
              </p:nvSpPr>
              <p:spPr bwMode="auto">
                <a:xfrm>
                  <a:off x="1872" y="1995"/>
                  <a:ext cx="61" cy="58"/>
                </a:xfrm>
                <a:prstGeom prst="ellipse">
                  <a:avLst/>
                </a:prstGeom>
                <a:solidFill>
                  <a:srgbClr val="008080"/>
                </a:solidFill>
                <a:ln w="14288">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7910" name="Freeform 62"/>
                <p:cNvSpPr>
                  <a:spLocks/>
                </p:cNvSpPr>
                <p:nvPr/>
              </p:nvSpPr>
              <p:spPr bwMode="auto">
                <a:xfrm>
                  <a:off x="1896" y="1786"/>
                  <a:ext cx="227" cy="132"/>
                </a:xfrm>
                <a:custGeom>
                  <a:avLst/>
                  <a:gdLst>
                    <a:gd name="T0" fmla="*/ 32 w 227"/>
                    <a:gd name="T1" fmla="*/ 0 h 132"/>
                    <a:gd name="T2" fmla="*/ 218 w 227"/>
                    <a:gd name="T3" fmla="*/ 78 h 132"/>
                    <a:gd name="T4" fmla="*/ 225 w 227"/>
                    <a:gd name="T5" fmla="*/ 88 h 132"/>
                    <a:gd name="T6" fmla="*/ 227 w 227"/>
                    <a:gd name="T7" fmla="*/ 105 h 132"/>
                    <a:gd name="T8" fmla="*/ 223 w 227"/>
                    <a:gd name="T9" fmla="*/ 116 h 132"/>
                    <a:gd name="T10" fmla="*/ 217 w 227"/>
                    <a:gd name="T11" fmla="*/ 127 h 132"/>
                    <a:gd name="T12" fmla="*/ 208 w 227"/>
                    <a:gd name="T13" fmla="*/ 131 h 132"/>
                    <a:gd name="T14" fmla="*/ 191 w 227"/>
                    <a:gd name="T15" fmla="*/ 132 h 132"/>
                    <a:gd name="T16" fmla="*/ 18 w 227"/>
                    <a:gd name="T17" fmla="*/ 58 h 132"/>
                    <a:gd name="T18" fmla="*/ 4 w 227"/>
                    <a:gd name="T19" fmla="*/ 47 h 132"/>
                    <a:gd name="T20" fmla="*/ 0 w 227"/>
                    <a:gd name="T21" fmla="*/ 32 h 132"/>
                    <a:gd name="T22" fmla="*/ 4 w 227"/>
                    <a:gd name="T23" fmla="*/ 17 h 132"/>
                    <a:gd name="T24" fmla="*/ 11 w 227"/>
                    <a:gd name="T25" fmla="*/ 9 h 132"/>
                    <a:gd name="T26" fmla="*/ 20 w 227"/>
                    <a:gd name="T27" fmla="*/ 3 h 132"/>
                    <a:gd name="T28" fmla="*/ 32 w 227"/>
                    <a:gd name="T29" fmla="*/ 0 h 1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7"/>
                    <a:gd name="T46" fmla="*/ 0 h 132"/>
                    <a:gd name="T47" fmla="*/ 227 w 227"/>
                    <a:gd name="T48" fmla="*/ 132 h 1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7" h="132">
                      <a:moveTo>
                        <a:pt x="32" y="0"/>
                      </a:moveTo>
                      <a:lnTo>
                        <a:pt x="218" y="78"/>
                      </a:lnTo>
                      <a:lnTo>
                        <a:pt x="225" y="88"/>
                      </a:lnTo>
                      <a:lnTo>
                        <a:pt x="227" y="105"/>
                      </a:lnTo>
                      <a:lnTo>
                        <a:pt x="223" y="116"/>
                      </a:lnTo>
                      <a:lnTo>
                        <a:pt x="217" y="127"/>
                      </a:lnTo>
                      <a:lnTo>
                        <a:pt x="208" y="131"/>
                      </a:lnTo>
                      <a:lnTo>
                        <a:pt x="191" y="132"/>
                      </a:lnTo>
                      <a:lnTo>
                        <a:pt x="18" y="58"/>
                      </a:lnTo>
                      <a:lnTo>
                        <a:pt x="4" y="47"/>
                      </a:lnTo>
                      <a:lnTo>
                        <a:pt x="0" y="32"/>
                      </a:lnTo>
                      <a:lnTo>
                        <a:pt x="4" y="17"/>
                      </a:lnTo>
                      <a:lnTo>
                        <a:pt x="11" y="9"/>
                      </a:lnTo>
                      <a:lnTo>
                        <a:pt x="20" y="3"/>
                      </a:lnTo>
                      <a:lnTo>
                        <a:pt x="32" y="0"/>
                      </a:lnTo>
                      <a:close/>
                    </a:path>
                  </a:pathLst>
                </a:custGeom>
                <a:solidFill>
                  <a:srgbClr val="C08040"/>
                </a:solidFill>
                <a:ln w="14288">
                  <a:solidFill>
                    <a:srgbClr val="000000"/>
                  </a:solidFill>
                  <a:round/>
                  <a:headEnd/>
                  <a:tailEnd/>
                </a:ln>
              </p:spPr>
              <p:txBody>
                <a:bodyPr/>
                <a:lstStyle/>
                <a:p>
                  <a:endParaRPr lang="zh-CN" altLang="en-US"/>
                </a:p>
              </p:txBody>
            </p:sp>
          </p:grpSp>
        </p:grpSp>
      </p:grpSp>
      <p:sp>
        <p:nvSpPr>
          <p:cNvPr id="62" name="AutoShape 71"/>
          <p:cNvSpPr>
            <a:spLocks noChangeArrowheads="1"/>
          </p:cNvSpPr>
          <p:nvPr/>
        </p:nvSpPr>
        <p:spPr bwMode="auto">
          <a:xfrm>
            <a:off x="5159375" y="2852738"/>
            <a:ext cx="5113338" cy="2057400"/>
          </a:xfrm>
          <a:prstGeom prst="cloudCallout">
            <a:avLst>
              <a:gd name="adj1" fmla="val -66361"/>
              <a:gd name="adj2" fmla="val 104782"/>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1" hangingPunct="1">
              <a:defRPr/>
            </a:pPr>
            <a:r>
              <a:rPr kumimoji="1" lang="en-US" altLang="zh-CN" sz="2400" b="1" dirty="0">
                <a:latin typeface="Times New Roman" pitchFamily="18" charset="0"/>
              </a:rPr>
              <a:t>           </a:t>
            </a:r>
            <a:r>
              <a:rPr kumimoji="1" lang="zh-CN" altLang="en-US" sz="2400" b="1" dirty="0">
                <a:latin typeface="Times New Roman" pitchFamily="18" charset="0"/>
              </a:rPr>
              <a:t>大整数的数据如何存储在内存中？</a:t>
            </a:r>
            <a:endParaRPr kumimoji="1" lang="en-US" altLang="zh-CN" sz="2400" b="1" dirty="0">
              <a:latin typeface="Times New Roman" pitchFamily="18" charset="0"/>
            </a:endParaRPr>
          </a:p>
        </p:txBody>
      </p:sp>
    </p:spTree>
    <p:extLst>
      <p:ext uri="{BB962C8B-B14F-4D97-AF65-F5344CB8AC3E}">
        <p14:creationId xmlns:p14="http://schemas.microsoft.com/office/powerpoint/2010/main" val="11337225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strips(upRight)">
                                      <p:cBhvr>
                                        <p:cTn id="11" dur="500"/>
                                        <p:tgtEl>
                                          <p:spTgt spid="62"/>
                                        </p:tgtEl>
                                      </p:cBhvr>
                                    </p:animEffect>
                                  </p:childTnLst>
                                  <p:subTnLst>
                                    <p:set>
                                      <p:cBhvr override="childStyle">
                                        <p:cTn dur="1" fill="hold" display="0" masterRel="nextClick" afterEffect="1"/>
                                        <p:tgtEl>
                                          <p:spTgt spid="62"/>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2"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334963" y="-458788"/>
            <a:ext cx="5065713" cy="1695451"/>
          </a:xfrm>
        </p:spPr>
        <p:txBody>
          <a:bodyPr/>
          <a:lstStyle/>
          <a:p>
            <a:r>
              <a:rPr lang="zh-CN" altLang="en-US" smtClean="0"/>
              <a:t>分析</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087521031"/>
              </p:ext>
            </p:extLst>
          </p:nvPr>
        </p:nvGraphicFramePr>
        <p:xfrm>
          <a:off x="3886201" y="960439"/>
          <a:ext cx="4657725" cy="5076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210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63497EA0-5177-43AF-A3DB-29DC42DC5575}"/>
                                            </p:graphicEl>
                                          </p:spTgt>
                                        </p:tgtEl>
                                        <p:attrNameLst>
                                          <p:attrName>style.visibility</p:attrName>
                                        </p:attrNameLst>
                                      </p:cBhvr>
                                      <p:to>
                                        <p:strVal val="visible"/>
                                      </p:to>
                                    </p:set>
                                    <p:anim calcmode="lin" valueType="num">
                                      <p:cBhvr additive="base">
                                        <p:cTn id="7" dur="500" fill="hold"/>
                                        <p:tgtEl>
                                          <p:spTgt spid="4">
                                            <p:graphicEl>
                                              <a:dgm id="{63497EA0-5177-43AF-A3DB-29DC42DC5575}"/>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63497EA0-5177-43AF-A3DB-29DC42DC557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2631ABC3-F583-4739-8ADA-EE85FF218548}"/>
                                            </p:graphicEl>
                                          </p:spTgt>
                                        </p:tgtEl>
                                        <p:attrNameLst>
                                          <p:attrName>style.visibility</p:attrName>
                                        </p:attrNameLst>
                                      </p:cBhvr>
                                      <p:to>
                                        <p:strVal val="visible"/>
                                      </p:to>
                                    </p:set>
                                    <p:anim calcmode="lin" valueType="num">
                                      <p:cBhvr additive="base">
                                        <p:cTn id="13" dur="500" fill="hold"/>
                                        <p:tgtEl>
                                          <p:spTgt spid="4">
                                            <p:graphicEl>
                                              <a:dgm id="{2631ABC3-F583-4739-8ADA-EE85FF218548}"/>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2631ABC3-F583-4739-8ADA-EE85FF218548}"/>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36EE62AB-F106-4FF7-A93A-83308FF610BC}"/>
                                            </p:graphicEl>
                                          </p:spTgt>
                                        </p:tgtEl>
                                        <p:attrNameLst>
                                          <p:attrName>style.visibility</p:attrName>
                                        </p:attrNameLst>
                                      </p:cBhvr>
                                      <p:to>
                                        <p:strVal val="visible"/>
                                      </p:to>
                                    </p:set>
                                    <p:anim calcmode="lin" valueType="num">
                                      <p:cBhvr additive="base">
                                        <p:cTn id="19" dur="500" fill="hold"/>
                                        <p:tgtEl>
                                          <p:spTgt spid="4">
                                            <p:graphicEl>
                                              <a:dgm id="{36EE62AB-F106-4FF7-A93A-83308FF610B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36EE62AB-F106-4FF7-A93A-83308FF610BC}"/>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D70D8EC0-5913-4B01-81F2-F469CC7D7FBC}"/>
                                            </p:graphicEl>
                                          </p:spTgt>
                                        </p:tgtEl>
                                        <p:attrNameLst>
                                          <p:attrName>style.visibility</p:attrName>
                                        </p:attrNameLst>
                                      </p:cBhvr>
                                      <p:to>
                                        <p:strVal val="visible"/>
                                      </p:to>
                                    </p:set>
                                    <p:anim calcmode="lin" valueType="num">
                                      <p:cBhvr additive="base">
                                        <p:cTn id="25" dur="500" fill="hold"/>
                                        <p:tgtEl>
                                          <p:spTgt spid="4">
                                            <p:graphicEl>
                                              <a:dgm id="{D70D8EC0-5913-4B01-81F2-F469CC7D7FB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D70D8EC0-5913-4B01-81F2-F469CC7D7FB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533400" y="762000"/>
                <a:ext cx="10515600" cy="4161973"/>
              </a:xfrm>
              <a:prstGeom prst="rect">
                <a:avLst/>
              </a:prstGeom>
            </p:spPr>
            <p:txBody>
              <a:bodyPr wrap="square">
                <a:spAutoFit/>
              </a:bodyPr>
              <a:lstStyle/>
              <a:p>
                <a:r>
                  <a:rPr lang="zh-CN" altLang="en-US" sz="2400" dirty="0"/>
                  <a:t>项目３　 大整数乘法</a:t>
                </a:r>
                <a:r>
                  <a:rPr lang="zh-CN" altLang="en-US" sz="2400" dirty="0" smtClean="0"/>
                  <a:t>问题。 </a:t>
                </a:r>
                <a:endParaRPr lang="en-US" altLang="zh-CN" sz="2400" dirty="0" smtClean="0"/>
              </a:p>
              <a:p>
                <a:r>
                  <a:rPr lang="en-US" altLang="zh-CN" sz="2000" dirty="0" smtClean="0"/>
                  <a:t>       </a:t>
                </a:r>
                <a:r>
                  <a:rPr lang="zh-CN" altLang="zh-CN" sz="2000" dirty="0" smtClean="0"/>
                  <a:t>当</a:t>
                </a:r>
                <a:r>
                  <a:rPr lang="zh-CN" altLang="zh-CN" sz="2000" dirty="0"/>
                  <a:t>数据较小时，计算机硬件可以很快实现两个数的乘法。但是在精确度要求很高的领域，如航空航天，导弹制造或者是计算数据很大的领域，如密码学，一般密码长度超过</a:t>
                </a:r>
                <a:r>
                  <a:rPr lang="en-US" altLang="zh-CN" sz="2000" dirty="0"/>
                  <a:t>128</a:t>
                </a:r>
                <a:r>
                  <a:rPr lang="zh-CN" altLang="zh-CN" sz="2000" dirty="0"/>
                  <a:t>位，常常会涉及大量的大数乘法运算。这些应用已经无法通过计算机硬件在可以表示的整数范围里直接处理，也无法依靠浮点数计算得到结果。因为在计算机中，长整型</a:t>
                </a:r>
                <a:r>
                  <a:rPr lang="en-US" altLang="zh-CN" sz="2000" dirty="0"/>
                  <a:t>(long </a:t>
                </a:r>
                <a:r>
                  <a:rPr lang="en-US" altLang="zh-CN" sz="2000" dirty="0" err="1"/>
                  <a:t>int</a:t>
                </a:r>
                <a:r>
                  <a:rPr lang="en-US" altLang="zh-CN" sz="2000" dirty="0"/>
                  <a:t>)</a:t>
                </a:r>
                <a:r>
                  <a:rPr lang="zh-CN" altLang="zh-CN" sz="2000" dirty="0"/>
                  <a:t>变量的范围是</a:t>
                </a:r>
                <a:r>
                  <a:rPr lang="en-US" altLang="zh-CN" sz="2000" dirty="0"/>
                  <a:t> -2147483648</a:t>
                </a:r>
                <a:r>
                  <a:rPr lang="zh-CN" altLang="zh-CN" sz="2000" dirty="0"/>
                  <a:t>至</a:t>
                </a:r>
                <a:r>
                  <a:rPr lang="en-US" altLang="zh-CN" sz="2000" dirty="0"/>
                  <a:t>2147483647</a:t>
                </a:r>
                <a:r>
                  <a:rPr lang="zh-CN" altLang="zh-CN" sz="2000" dirty="0"/>
                  <a:t>，若用长整型变量做乘法运算，乘积最多不能超过</a:t>
                </a:r>
                <a:r>
                  <a:rPr lang="en-US" altLang="zh-CN" sz="2000" dirty="0"/>
                  <a:t> 10</a:t>
                </a:r>
                <a:r>
                  <a:rPr lang="zh-CN" altLang="zh-CN" sz="2000" dirty="0"/>
                  <a:t>位数。用双精度型变量，也仅能保证</a:t>
                </a:r>
                <a:r>
                  <a:rPr lang="en-US" altLang="zh-CN" sz="2000" dirty="0"/>
                  <a:t> 16 </a:t>
                </a:r>
                <a:r>
                  <a:rPr lang="zh-CN" altLang="zh-CN" sz="2000" dirty="0"/>
                  <a:t>位有效数字的精度。要实现真正意义上的大整数算术乘法，必须用间接的方法来解决。下面就介绍一下具体的整数乘法问题。</a:t>
                </a:r>
              </a:p>
              <a:p>
                <a:r>
                  <a:rPr lang="en-US" altLang="zh-CN" sz="2000" dirty="0" smtClean="0"/>
                  <a:t>      </a:t>
                </a:r>
                <a:r>
                  <a:rPr lang="zh-CN" altLang="zh-CN" sz="2000" dirty="0" smtClean="0"/>
                  <a:t>设</a:t>
                </a:r>
                <a:r>
                  <a:rPr lang="en-US" altLang="zh-CN" sz="2000" i="1" dirty="0"/>
                  <a:t>X</a:t>
                </a:r>
                <a:r>
                  <a:rPr lang="zh-CN" altLang="zh-CN" sz="2000" dirty="0"/>
                  <a:t>和</a:t>
                </a:r>
                <a:r>
                  <a:rPr lang="en-US" altLang="zh-CN" sz="2000" i="1" dirty="0"/>
                  <a:t>Y</a:t>
                </a:r>
                <a:r>
                  <a:rPr lang="zh-CN" altLang="zh-CN" sz="2000" dirty="0"/>
                  <a:t>是两个</a:t>
                </a:r>
                <a:r>
                  <a:rPr lang="en-US" altLang="zh-CN" sz="2000" i="1" dirty="0"/>
                  <a:t>n</a:t>
                </a:r>
                <a:r>
                  <a:rPr lang="zh-CN" altLang="zh-CN" sz="2000" dirty="0"/>
                  <a:t>位的二进制数，求</a:t>
                </a:r>
                <a:r>
                  <a:rPr lang="en-US" altLang="zh-CN" sz="2000" i="1" dirty="0"/>
                  <a:t>X</a:t>
                </a:r>
                <a:r>
                  <a:rPr lang="zh-CN" altLang="zh-CN" sz="2000" dirty="0"/>
                  <a:t>和</a:t>
                </a:r>
                <a:r>
                  <a:rPr lang="en-US" altLang="zh-CN" sz="2000" i="1" dirty="0"/>
                  <a:t>Y</a:t>
                </a:r>
                <a:r>
                  <a:rPr lang="zh-CN" altLang="zh-CN" sz="2000" dirty="0"/>
                  <a:t>的乘积。</a:t>
                </a:r>
              </a:p>
              <a:p>
                <a:r>
                  <a:rPr lang="en-US" altLang="zh-CN" sz="2000" dirty="0" smtClean="0"/>
                  <a:t>       </a:t>
                </a:r>
                <a:r>
                  <a:rPr lang="zh-CN" altLang="zh-CN" sz="2000" dirty="0" smtClean="0"/>
                  <a:t>以</a:t>
                </a:r>
                <a:r>
                  <a:rPr lang="zh-CN" altLang="zh-CN" sz="2000" dirty="0"/>
                  <a:t>每位乘</a:t>
                </a:r>
                <a:r>
                  <a:rPr lang="en-US" altLang="zh-CN" sz="2000" dirty="0"/>
                  <a:t>1</a:t>
                </a:r>
                <a:r>
                  <a:rPr lang="zh-CN" altLang="zh-CN" sz="2000" dirty="0"/>
                  <a:t>次作为一次基本运算，很容易想到按照普通的竖式乘法，来求解该乘法问题。具体的，</a:t>
                </a:r>
                <a:r>
                  <a:rPr lang="en-US" altLang="zh-CN" sz="2000" i="1" dirty="0"/>
                  <a:t>X</a:t>
                </a:r>
                <a:r>
                  <a:rPr lang="zh-CN" altLang="zh-CN" sz="2000" dirty="0"/>
                  <a:t>的每一位都要和</a:t>
                </a:r>
                <a:r>
                  <a:rPr lang="en-US" altLang="zh-CN" sz="2000" i="1" dirty="0"/>
                  <a:t>Y</a:t>
                </a:r>
                <a:r>
                  <a:rPr lang="zh-CN" altLang="zh-CN" sz="2000" dirty="0"/>
                  <a:t>的</a:t>
                </a:r>
                <a:r>
                  <a:rPr lang="en-US" altLang="zh-CN" sz="2000" i="1" dirty="0"/>
                  <a:t>n</a:t>
                </a:r>
                <a:r>
                  <a:rPr lang="zh-CN" altLang="zh-CN" sz="2000" dirty="0"/>
                  <a:t>个位相乘，需要乘以</a:t>
                </a:r>
                <a:r>
                  <a:rPr lang="en-US" altLang="zh-CN" sz="2000" i="1" dirty="0"/>
                  <a:t>n</a:t>
                </a:r>
                <a:r>
                  <a:rPr lang="zh-CN" altLang="zh-CN" sz="2000" dirty="0"/>
                  <a:t>次。由于</a:t>
                </a:r>
                <a:r>
                  <a:rPr lang="en-US" altLang="zh-CN" sz="2000" i="1" dirty="0"/>
                  <a:t>X</a:t>
                </a:r>
                <a:r>
                  <a:rPr lang="zh-CN" altLang="zh-CN" sz="2000" dirty="0"/>
                  <a:t>有</a:t>
                </a:r>
                <a:r>
                  <a:rPr lang="en-US" altLang="zh-CN" sz="2000" i="1" dirty="0"/>
                  <a:t>n</a:t>
                </a:r>
                <a:r>
                  <a:rPr lang="zh-CN" altLang="zh-CN" sz="2000" dirty="0"/>
                  <a:t>位，总共需要这样的位乘计算</a:t>
                </a:r>
                <a14:m>
                  <m:oMath xmlns:m="http://schemas.openxmlformats.org/officeDocument/2006/math">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a:latin typeface="Cambria Math" panose="02040503050406030204" pitchFamily="18" charset="0"/>
                          </a:rPr>
                          <m:t>2</m:t>
                        </m:r>
                      </m:sup>
                    </m:sSup>
                  </m:oMath>
                </a14:m>
                <a:r>
                  <a:rPr lang="zh-CN" altLang="zh-CN" sz="2000" dirty="0"/>
                  <a:t>次，然后利用加法将中间结果累加，最终得到结果，故而普通乘法的时间复杂度为</a:t>
                </a:r>
                <a14:m>
                  <m:oMath xmlns:m="http://schemas.openxmlformats.org/officeDocument/2006/math">
                    <m:r>
                      <a:rPr lang="en-US" altLang="zh-CN" sz="2000" i="1">
                        <a:latin typeface="Cambria Math" panose="02040503050406030204" pitchFamily="18" charset="0"/>
                      </a:rPr>
                      <m:t>𝑂</m:t>
                    </m:r>
                    <m:r>
                      <a:rPr lang="en-US" altLang="zh-CN" sz="2000">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a:latin typeface="Cambria Math" panose="02040503050406030204" pitchFamily="18" charset="0"/>
                          </a:rPr>
                          <m:t>2</m:t>
                        </m:r>
                      </m:sup>
                    </m:sSup>
                    <m:r>
                      <a:rPr lang="en-US" altLang="zh-CN" sz="2000">
                        <a:latin typeface="Cambria Math" panose="02040503050406030204" pitchFamily="18" charset="0"/>
                      </a:rPr>
                      <m:t>)</m:t>
                    </m:r>
                  </m:oMath>
                </a14:m>
                <a:r>
                  <a:rPr lang="zh-CN" altLang="zh-CN" sz="2000" dirty="0"/>
                  <a:t>。那么会不会有效率更高的算法呢？</a:t>
                </a:r>
              </a:p>
            </p:txBody>
          </p:sp>
        </mc:Choice>
        <mc:Fallback xmlns="">
          <p:sp>
            <p:nvSpPr>
              <p:cNvPr id="3" name="矩形 2"/>
              <p:cNvSpPr>
                <a:spLocks noRot="1" noChangeAspect="1" noMove="1" noResize="1" noEditPoints="1" noAdjustHandles="1" noChangeArrowheads="1" noChangeShapeType="1" noTextEdit="1"/>
              </p:cNvSpPr>
              <p:nvPr/>
            </p:nvSpPr>
            <p:spPr>
              <a:xfrm>
                <a:off x="533400" y="762000"/>
                <a:ext cx="10515600" cy="4161973"/>
              </a:xfrm>
              <a:prstGeom prst="rect">
                <a:avLst/>
              </a:prstGeom>
              <a:blipFill>
                <a:blip r:embed="rId3"/>
                <a:stretch>
                  <a:fillRect l="-928" t="-1611" r="-580" b="-1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3649984"/>
      </p:ext>
    </p:extLst>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mtClean="0"/>
              <a:t>数据结构的设计</a:t>
            </a:r>
          </a:p>
        </p:txBody>
      </p:sp>
      <p:sp>
        <p:nvSpPr>
          <p:cNvPr id="32771" name="Rectangle 3"/>
          <p:cNvSpPr>
            <a:spLocks noGrp="1" noChangeArrowheads="1"/>
          </p:cNvSpPr>
          <p:nvPr>
            <p:ph idx="1"/>
          </p:nvPr>
        </p:nvSpPr>
        <p:spPr/>
        <p:txBody>
          <a:bodyPr/>
          <a:lstStyle/>
          <a:p>
            <a:pPr>
              <a:buFont typeface="Wingdings" panose="05000000000000000000" pitchFamily="2" charset="2"/>
              <a:buNone/>
            </a:pPr>
            <a:r>
              <a:rPr lang="zh-CN" altLang="en-US" smtClean="0"/>
              <a:t>思考以下问题：</a:t>
            </a:r>
            <a:endParaRPr lang="en-US" altLang="zh-CN" smtClean="0"/>
          </a:p>
          <a:p>
            <a:pPr>
              <a:buFont typeface="Arial" panose="020B0604020202020204" pitchFamily="34" charset="0"/>
              <a:buChar char="•"/>
            </a:pPr>
            <a:r>
              <a:rPr lang="zh-CN" altLang="en-US" smtClean="0"/>
              <a:t>系统是否需要对数据的单个元素进行插入和删除？</a:t>
            </a:r>
            <a:endParaRPr lang="en-US" altLang="zh-CN" smtClean="0"/>
          </a:p>
          <a:p>
            <a:pPr>
              <a:buFont typeface="Arial" panose="020B0604020202020204" pitchFamily="34" charset="0"/>
              <a:buChar char="•"/>
            </a:pPr>
            <a:r>
              <a:rPr lang="zh-CN" altLang="en-US" smtClean="0"/>
              <a:t>系统是否需要快速定位第</a:t>
            </a:r>
            <a:r>
              <a:rPr lang="en-US" altLang="zh-CN" smtClean="0"/>
              <a:t>k</a:t>
            </a:r>
            <a:r>
              <a:rPr lang="zh-CN" altLang="en-US" smtClean="0"/>
              <a:t>位元素？</a:t>
            </a:r>
            <a:endParaRPr lang="en-US" altLang="zh-CN" smtClean="0"/>
          </a:p>
          <a:p>
            <a:pPr>
              <a:buFont typeface="Arial" panose="020B0604020202020204" pitchFamily="34" charset="0"/>
              <a:buChar char="•"/>
            </a:pPr>
            <a:r>
              <a:rPr lang="zh-CN" altLang="en-US" smtClean="0"/>
              <a:t>系统是否需要对存储空间的浪费有严格的要求？</a:t>
            </a:r>
          </a:p>
        </p:txBody>
      </p:sp>
    </p:spTree>
    <p:extLst>
      <p:ext uri="{BB962C8B-B14F-4D97-AF65-F5344CB8AC3E}">
        <p14:creationId xmlns:p14="http://schemas.microsoft.com/office/powerpoint/2010/main" val="318363450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7" dur="500"/>
                                        <p:tgtEl>
                                          <p:spTgt spid="32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2" dur="500"/>
                                        <p:tgtEl>
                                          <p:spTgt spid="32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7"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数据结构的设计</a:t>
            </a:r>
          </a:p>
        </p:txBody>
      </p:sp>
      <p:grpSp>
        <p:nvGrpSpPr>
          <p:cNvPr id="2" name="Group 7"/>
          <p:cNvGrpSpPr>
            <a:grpSpLocks/>
          </p:cNvGrpSpPr>
          <p:nvPr/>
        </p:nvGrpSpPr>
        <p:grpSpPr bwMode="auto">
          <a:xfrm>
            <a:off x="3276601" y="1828801"/>
            <a:ext cx="5027613" cy="792163"/>
            <a:chOff x="1255" y="1050"/>
            <a:chExt cx="3167" cy="582"/>
          </a:xfrm>
        </p:grpSpPr>
        <p:sp>
          <p:nvSpPr>
            <p:cNvPr id="6" name="AutoShape 8"/>
            <p:cNvSpPr>
              <a:spLocks noChangeArrowheads="1"/>
            </p:cNvSpPr>
            <p:nvPr/>
          </p:nvSpPr>
          <p:spPr bwMode="ltGray">
            <a:xfrm>
              <a:off x="1255" y="1050"/>
              <a:ext cx="3167" cy="582"/>
            </a:xfrm>
            <a:prstGeom prst="roundRect">
              <a:avLst>
                <a:gd name="adj" fmla="val 16667"/>
              </a:avLst>
            </a:prstGeom>
            <a:gradFill rotWithShape="1">
              <a:gsLst>
                <a:gs pos="0">
                  <a:schemeClr val="folHlink"/>
                </a:gs>
                <a:gs pos="100000">
                  <a:schemeClr val="fo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folHlink"/>
              </a:extrusionClr>
            </a:sp3d>
          </p:spPr>
          <p:txBody>
            <a:bodyPr wrap="none" anchor="ctr">
              <a:flatTx/>
            </a:bodyPr>
            <a:lstStyle/>
            <a:p>
              <a:pPr eaLnBrk="1" hangingPunct="1">
                <a:defRPr/>
              </a:pPr>
              <a:endParaRPr lang="zh-CN" altLang="en-US"/>
            </a:p>
          </p:txBody>
        </p:sp>
        <p:sp>
          <p:nvSpPr>
            <p:cNvPr id="43017" name="Line 9"/>
            <p:cNvSpPr>
              <a:spLocks noChangeShapeType="1"/>
            </p:cNvSpPr>
            <p:nvPr/>
          </p:nvSpPr>
          <p:spPr bwMode="ltGray">
            <a:xfrm>
              <a:off x="1392" y="1632"/>
              <a:ext cx="2950" cy="0"/>
            </a:xfrm>
            <a:prstGeom prst="line">
              <a:avLst/>
            </a:prstGeom>
            <a:noFill/>
            <a:ln w="3175">
              <a:solidFill>
                <a:srgbClr val="FFFFFF">
                  <a:alpha val="14902"/>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Line 10"/>
            <p:cNvSpPr>
              <a:spLocks noChangeShapeType="1"/>
            </p:cNvSpPr>
            <p:nvPr/>
          </p:nvSpPr>
          <p:spPr bwMode="ltGray">
            <a:xfrm>
              <a:off x="1392" y="1052"/>
              <a:ext cx="2950" cy="0"/>
            </a:xfrm>
            <a:prstGeom prst="line">
              <a:avLst/>
            </a:prstGeom>
            <a:noFill/>
            <a:ln w="3175">
              <a:solidFill>
                <a:srgbClr val="FFFFFF">
                  <a:alpha val="25098"/>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2" name="TextBox 8"/>
          <p:cNvSpPr txBox="1">
            <a:spLocks noChangeArrowheads="1"/>
          </p:cNvSpPr>
          <p:nvPr/>
        </p:nvSpPr>
        <p:spPr bwMode="auto">
          <a:xfrm>
            <a:off x="3733800" y="1981200"/>
            <a:ext cx="388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1"/>
              <a:t>对比两种数据结构，我们选择</a:t>
            </a:r>
          </a:p>
        </p:txBody>
      </p:sp>
      <p:sp>
        <p:nvSpPr>
          <p:cNvPr id="10" name="椭圆 9"/>
          <p:cNvSpPr/>
          <p:nvPr/>
        </p:nvSpPr>
        <p:spPr>
          <a:xfrm>
            <a:off x="7315200" y="1371600"/>
            <a:ext cx="2819400" cy="1676400"/>
          </a:xfrm>
          <a:prstGeom prst="ellipse">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rgbClr val="C00000"/>
                </a:solidFill>
                <a:latin typeface="幼圆" pitchFamily="49" charset="-122"/>
              </a:rPr>
              <a:t>顺序存储结构</a:t>
            </a:r>
            <a:endParaRPr lang="zh-CN" altLang="en-US" sz="2400" dirty="0">
              <a:solidFill>
                <a:srgbClr val="C00000"/>
              </a:solidFill>
            </a:endParaRPr>
          </a:p>
        </p:txBody>
      </p:sp>
      <p:sp>
        <p:nvSpPr>
          <p:cNvPr id="11" name="TextBox 10"/>
          <p:cNvSpPr txBox="1"/>
          <p:nvPr/>
        </p:nvSpPr>
        <p:spPr>
          <a:xfrm>
            <a:off x="3581400" y="3505201"/>
            <a:ext cx="3352800" cy="2678113"/>
          </a:xfrm>
          <a:prstGeom prst="rect">
            <a:avLst/>
          </a:prstGeom>
        </p:spPr>
        <p:style>
          <a:lnRef idx="3">
            <a:schemeClr val="lt1"/>
          </a:lnRef>
          <a:fillRef idx="1">
            <a:schemeClr val="dk1"/>
          </a:fillRef>
          <a:effectRef idx="1">
            <a:schemeClr val="dk1"/>
          </a:effectRef>
          <a:fontRef idx="minor">
            <a:schemeClr val="lt1"/>
          </a:fontRef>
        </p:style>
        <p:txBody>
          <a:bodyPr>
            <a:spAutoFit/>
          </a:bodyPr>
          <a:lstStyle/>
          <a:p>
            <a:pPr eaLnBrk="1" hangingPunct="1">
              <a:defRPr/>
            </a:pPr>
            <a:r>
              <a:rPr lang="en-US" altLang="zh-CN" sz="2400" dirty="0"/>
              <a:t>class data</a:t>
            </a:r>
          </a:p>
          <a:p>
            <a:pPr eaLnBrk="1" hangingPunct="1">
              <a:defRPr/>
            </a:pPr>
            <a:r>
              <a:rPr lang="en-US" altLang="zh-CN" sz="2400" dirty="0"/>
              <a:t>{</a:t>
            </a:r>
          </a:p>
          <a:p>
            <a:pPr eaLnBrk="1" hangingPunct="1">
              <a:defRPr/>
            </a:pPr>
            <a:r>
              <a:rPr lang="en-US" altLang="zh-CN" sz="2400" dirty="0"/>
              <a:t>  </a:t>
            </a:r>
            <a:r>
              <a:rPr lang="en-US" altLang="zh-CN" sz="2400" dirty="0" err="1"/>
              <a:t>int</a:t>
            </a:r>
            <a:r>
              <a:rPr lang="en-US" altLang="zh-CN" sz="2400" dirty="0"/>
              <a:t> max;</a:t>
            </a:r>
          </a:p>
          <a:p>
            <a:pPr eaLnBrk="1" hangingPunct="1">
              <a:defRPr/>
            </a:pPr>
            <a:r>
              <a:rPr lang="en-US" altLang="zh-CN" sz="2400" dirty="0"/>
              <a:t>  </a:t>
            </a:r>
            <a:r>
              <a:rPr lang="en-US" altLang="zh-CN" sz="2400" dirty="0" err="1"/>
              <a:t>int</a:t>
            </a:r>
            <a:r>
              <a:rPr lang="en-US" altLang="zh-CN" sz="2400" dirty="0"/>
              <a:t> first[max];</a:t>
            </a:r>
          </a:p>
          <a:p>
            <a:pPr eaLnBrk="1" hangingPunct="1">
              <a:defRPr/>
            </a:pPr>
            <a:r>
              <a:rPr lang="en-US" altLang="zh-CN" sz="2400" dirty="0"/>
              <a:t>  </a:t>
            </a:r>
            <a:r>
              <a:rPr lang="en-US" altLang="zh-CN" sz="2400" dirty="0" err="1"/>
              <a:t>int</a:t>
            </a:r>
            <a:r>
              <a:rPr lang="en-US" altLang="zh-CN" sz="2400" dirty="0"/>
              <a:t> second[max];</a:t>
            </a:r>
          </a:p>
          <a:p>
            <a:pPr eaLnBrk="1" hangingPunct="1">
              <a:defRPr/>
            </a:pPr>
            <a:r>
              <a:rPr lang="en-US" altLang="zh-CN" sz="2400" dirty="0"/>
              <a:t>  </a:t>
            </a:r>
            <a:r>
              <a:rPr lang="en-US" altLang="zh-CN" sz="2400" dirty="0" err="1"/>
              <a:t>int</a:t>
            </a:r>
            <a:r>
              <a:rPr lang="en-US" altLang="zh-CN" sz="2400" dirty="0"/>
              <a:t> result [max];</a:t>
            </a:r>
          </a:p>
          <a:p>
            <a:pPr eaLnBrk="1" hangingPunct="1">
              <a:defRPr/>
            </a:pPr>
            <a:r>
              <a:rPr lang="en-US" altLang="zh-CN" sz="2400" dirty="0"/>
              <a:t>}</a:t>
            </a:r>
            <a:endParaRPr lang="zh-CN" altLang="en-US" sz="2400" dirty="0"/>
          </a:p>
        </p:txBody>
      </p:sp>
      <p:sp>
        <p:nvSpPr>
          <p:cNvPr id="12" name="笑脸 11"/>
          <p:cNvSpPr/>
          <p:nvPr/>
        </p:nvSpPr>
        <p:spPr>
          <a:xfrm>
            <a:off x="8305800" y="2743200"/>
            <a:ext cx="1905000" cy="1600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rgbClr val="FF0000"/>
                </a:solidFill>
              </a:rPr>
              <a:t>编程方便</a:t>
            </a:r>
          </a:p>
        </p:txBody>
      </p:sp>
    </p:spTree>
    <p:extLst>
      <p:ext uri="{BB962C8B-B14F-4D97-AF65-F5344CB8AC3E}">
        <p14:creationId xmlns:p14="http://schemas.microsoft.com/office/powerpoint/2010/main" val="24086042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程序模块测试</a:t>
            </a:r>
          </a:p>
        </p:txBody>
      </p:sp>
      <p:sp>
        <p:nvSpPr>
          <p:cNvPr id="11" name="TextBox 10"/>
          <p:cNvSpPr txBox="1"/>
          <p:nvPr/>
        </p:nvSpPr>
        <p:spPr>
          <a:xfrm>
            <a:off x="2133600" y="1524001"/>
            <a:ext cx="7924800" cy="4894263"/>
          </a:xfrm>
          <a:prstGeom prst="rect">
            <a:avLst/>
          </a:prstGeom>
        </p:spPr>
        <p:style>
          <a:lnRef idx="3">
            <a:schemeClr val="lt1"/>
          </a:lnRef>
          <a:fillRef idx="1">
            <a:schemeClr val="dk1"/>
          </a:fillRef>
          <a:effectRef idx="1">
            <a:schemeClr val="dk1"/>
          </a:effectRef>
          <a:fontRef idx="minor">
            <a:schemeClr val="lt1"/>
          </a:fontRef>
        </p:style>
        <p:txBody>
          <a:bodyPr>
            <a:spAutoFit/>
          </a:bodyPr>
          <a:lstStyle/>
          <a:p>
            <a:pPr eaLnBrk="1" hangingPunct="1">
              <a:defRPr/>
            </a:pPr>
            <a:r>
              <a:rPr lang="zh-CN" altLang="en-US" sz="2400" b="1" dirty="0">
                <a:solidFill>
                  <a:srgbClr val="FF0000"/>
                </a:solidFill>
              </a:rPr>
              <a:t>测试乘法模块</a:t>
            </a:r>
            <a:endParaRPr lang="en-US" altLang="zh-CN" sz="2400" b="1" dirty="0">
              <a:solidFill>
                <a:srgbClr val="FF0000"/>
              </a:solidFill>
            </a:endParaRPr>
          </a:p>
          <a:p>
            <a:pPr eaLnBrk="1" hangingPunct="1">
              <a:buFont typeface="Arial" pitchFamily="34" charset="0"/>
              <a:buChar char="•"/>
              <a:defRPr/>
            </a:pPr>
            <a:r>
              <a:rPr lang="zh-CN" altLang="en-US" sz="2400" dirty="0"/>
              <a:t>测试案例</a:t>
            </a:r>
            <a:r>
              <a:rPr lang="en-US" altLang="zh-CN" sz="2400" dirty="0"/>
              <a:t>1</a:t>
            </a:r>
            <a:r>
              <a:rPr lang="zh-CN" altLang="en-US" sz="2400" dirty="0"/>
              <a:t>：输入两个非零大整数，比较程序计运行果和实际结果是否正确；</a:t>
            </a:r>
            <a:endParaRPr lang="en-US" altLang="zh-CN" sz="2400" dirty="0"/>
          </a:p>
          <a:p>
            <a:pPr eaLnBrk="1" hangingPunct="1">
              <a:buFont typeface="Arial" pitchFamily="34" charset="0"/>
              <a:buChar char="•"/>
              <a:defRPr/>
            </a:pPr>
            <a:endParaRPr lang="en-US" altLang="zh-CN" sz="2400" dirty="0"/>
          </a:p>
          <a:p>
            <a:pPr eaLnBrk="1" hangingPunct="1">
              <a:buFont typeface="Arial" pitchFamily="34" charset="0"/>
              <a:buChar char="•"/>
              <a:defRPr/>
            </a:pPr>
            <a:r>
              <a:rPr lang="zh-CN" altLang="en-US" sz="2400" dirty="0"/>
              <a:t>测试案例</a:t>
            </a:r>
            <a:r>
              <a:rPr lang="en-US" altLang="zh-CN" sz="2400" dirty="0"/>
              <a:t>2</a:t>
            </a:r>
            <a:r>
              <a:rPr lang="zh-CN" altLang="en-US" sz="2400" dirty="0"/>
              <a:t>：将第一个输入整数以零进行输入，运行结果是否正确。</a:t>
            </a:r>
            <a:endParaRPr lang="en-US" altLang="zh-CN" sz="2400" dirty="0"/>
          </a:p>
          <a:p>
            <a:pPr eaLnBrk="1" hangingPunct="1">
              <a:buFont typeface="Arial" pitchFamily="34" charset="0"/>
              <a:buChar char="•"/>
              <a:defRPr/>
            </a:pPr>
            <a:endParaRPr lang="en-US" altLang="zh-CN" sz="2400" dirty="0"/>
          </a:p>
          <a:p>
            <a:pPr eaLnBrk="1" hangingPunct="1">
              <a:buFont typeface="Arial" pitchFamily="34" charset="0"/>
              <a:buChar char="•"/>
              <a:defRPr/>
            </a:pPr>
            <a:r>
              <a:rPr lang="zh-CN" altLang="en-US" sz="2400" dirty="0"/>
              <a:t>测试案例</a:t>
            </a:r>
            <a:r>
              <a:rPr lang="en-US" altLang="zh-CN" sz="2400" dirty="0"/>
              <a:t>3</a:t>
            </a:r>
            <a:r>
              <a:rPr lang="zh-CN" altLang="en-US" sz="2400" dirty="0"/>
              <a:t>：将第二个输入整数以零进行输入，运行结果是否正确。</a:t>
            </a:r>
            <a:endParaRPr lang="en-US" altLang="zh-CN" sz="2400" dirty="0"/>
          </a:p>
          <a:p>
            <a:pPr eaLnBrk="1" hangingPunct="1">
              <a:defRPr/>
            </a:pPr>
            <a:endParaRPr lang="en-US" altLang="zh-CN" sz="2400" b="1" dirty="0">
              <a:solidFill>
                <a:srgbClr val="FF0000"/>
              </a:solidFill>
            </a:endParaRPr>
          </a:p>
          <a:p>
            <a:pPr eaLnBrk="1" hangingPunct="1">
              <a:defRPr/>
            </a:pPr>
            <a:r>
              <a:rPr lang="zh-CN" altLang="en-US" sz="2400" b="1" dirty="0">
                <a:solidFill>
                  <a:srgbClr val="FF0000"/>
                </a:solidFill>
              </a:rPr>
              <a:t>测试加法模块</a:t>
            </a:r>
            <a:endParaRPr lang="en-US" altLang="zh-CN" sz="2400" b="1" dirty="0">
              <a:solidFill>
                <a:srgbClr val="FF0000"/>
              </a:solidFill>
            </a:endParaRPr>
          </a:p>
          <a:p>
            <a:pPr eaLnBrk="1" hangingPunct="1">
              <a:buFont typeface="Arial" pitchFamily="34" charset="0"/>
              <a:buChar char="•"/>
              <a:defRPr/>
            </a:pPr>
            <a:r>
              <a:rPr lang="zh-CN" altLang="en-US" sz="2400" dirty="0"/>
              <a:t>类似测试加法模块有哪些测试案例？</a:t>
            </a:r>
            <a:endParaRPr lang="en-US" altLang="zh-CN" sz="2400" dirty="0"/>
          </a:p>
          <a:p>
            <a:pPr eaLnBrk="1" hangingPunct="1">
              <a:defRPr/>
            </a:pPr>
            <a:endParaRPr lang="zh-CN" altLang="en-US" sz="2400" dirty="0"/>
          </a:p>
        </p:txBody>
      </p:sp>
    </p:spTree>
    <p:extLst>
      <p:ext uri="{BB962C8B-B14F-4D97-AF65-F5344CB8AC3E}">
        <p14:creationId xmlns:p14="http://schemas.microsoft.com/office/powerpoint/2010/main" val="253668851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2000" y="914400"/>
            <a:ext cx="800219" cy="461665"/>
          </a:xfrm>
          <a:prstGeom prst="rect">
            <a:avLst/>
          </a:prstGeom>
          <a:noFill/>
        </p:spPr>
        <p:txBody>
          <a:bodyPr wrap="none" rtlCol="0">
            <a:spAutoFit/>
          </a:bodyPr>
          <a:lstStyle/>
          <a:p>
            <a:r>
              <a:rPr lang="zh-CN" altLang="en-US" sz="2400" b="1" dirty="0" smtClean="0">
                <a:solidFill>
                  <a:srgbClr val="010000"/>
                </a:solidFill>
              </a:rPr>
              <a:t>分形</a:t>
            </a:r>
            <a:endParaRPr lang="zh-CN" altLang="en-US" sz="2400" b="1" dirty="0">
              <a:solidFill>
                <a:srgbClr val="010000"/>
              </a:solidFill>
            </a:endParaRPr>
          </a:p>
        </p:txBody>
      </p:sp>
      <p:pic>
        <p:nvPicPr>
          <p:cNvPr id="6" name="图片 5" descr="图片5.png"/>
          <p:cNvPicPr/>
          <p:nvPr/>
        </p:nvPicPr>
        <p:blipFill>
          <a:blip r:embed="rId2" cstate="print"/>
          <a:stretch>
            <a:fillRect/>
          </a:stretch>
        </p:blipFill>
        <p:spPr>
          <a:xfrm>
            <a:off x="2057400" y="1828800"/>
            <a:ext cx="7467600" cy="3352800"/>
          </a:xfrm>
          <a:prstGeom prst="rect">
            <a:avLst/>
          </a:prstGeom>
        </p:spPr>
      </p:pic>
    </p:spTree>
    <p:extLst>
      <p:ext uri="{BB962C8B-B14F-4D97-AF65-F5344CB8AC3E}">
        <p14:creationId xmlns:p14="http://schemas.microsoft.com/office/powerpoint/2010/main" val="340543612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4294967295"/>
          </p:nvPr>
        </p:nvSpPr>
        <p:spPr>
          <a:xfrm>
            <a:off x="2057400" y="1447800"/>
            <a:ext cx="7926388" cy="3810000"/>
          </a:xfrm>
        </p:spPr>
        <p:txBody>
          <a:bodyPr/>
          <a:lstStyle/>
          <a:p>
            <a:pPr eaLnBrk="1" hangingPunct="1"/>
            <a:r>
              <a:rPr lang="zh-CN" altLang="en-US" smtClean="0"/>
              <a:t>如前讲述，分治算法是种解复杂问题很有效的算法。</a:t>
            </a:r>
          </a:p>
          <a:p>
            <a:pPr eaLnBrk="1" hangingPunct="1"/>
            <a:endParaRPr lang="zh-CN" altLang="en-US" smtClean="0"/>
          </a:p>
          <a:p>
            <a:pPr eaLnBrk="1" hangingPunct="1"/>
            <a:r>
              <a:rPr lang="zh-CN" altLang="en-US" smtClean="0"/>
              <a:t>分治算法中总是采用递归机制进行问题求解，因而其计算复杂度可以由递归关系式进行表达。</a:t>
            </a:r>
          </a:p>
        </p:txBody>
      </p:sp>
      <p:sp>
        <p:nvSpPr>
          <p:cNvPr id="46083" name="Text Box 5"/>
          <p:cNvSpPr txBox="1">
            <a:spLocks noChangeArrowheads="1"/>
          </p:cNvSpPr>
          <p:nvPr/>
        </p:nvSpPr>
        <p:spPr bwMode="auto">
          <a:xfrm>
            <a:off x="3657600" y="609601"/>
            <a:ext cx="525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4000" b="1"/>
              <a:t>分治算法复杂度特点</a:t>
            </a:r>
          </a:p>
        </p:txBody>
      </p:sp>
    </p:spTree>
    <p:extLst>
      <p:ext uri="{BB962C8B-B14F-4D97-AF65-F5344CB8AC3E}">
        <p14:creationId xmlns:p14="http://schemas.microsoft.com/office/powerpoint/2010/main" val="30000461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1905000" y="2514600"/>
            <a:ext cx="8229600" cy="1371600"/>
          </a:xfrm>
          <a:noFill/>
        </p:spPr>
        <p:txBody>
          <a:bodyPr vert="horz" wrap="square" lIns="92075" tIns="46038" rIns="92075" bIns="46038" numCol="1" anchor="b" anchorCtr="0" compatLnSpc="1">
            <a:prstTxWarp prst="textNoShape">
              <a:avLst/>
            </a:prstTxWarp>
          </a:bodyPr>
          <a:lstStyle/>
          <a:p>
            <a:pPr algn="ctr" eaLnBrk="1" hangingPunct="1"/>
            <a:r>
              <a:rPr lang="zh-CN" altLang="en-US" b="1" smtClean="0">
                <a:ea typeface="新細明體" panose="02020500000000000000" pitchFamily="18" charset="-120"/>
              </a:rPr>
              <a:t>递归式复杂度计算</a:t>
            </a:r>
          </a:p>
        </p:txBody>
      </p:sp>
    </p:spTree>
    <p:extLst>
      <p:ext uri="{BB962C8B-B14F-4D97-AF65-F5344CB8AC3E}">
        <p14:creationId xmlns:p14="http://schemas.microsoft.com/office/powerpoint/2010/main" val="42177406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864519" y="807721"/>
            <a:ext cx="8229600" cy="685800"/>
          </a:xfrm>
        </p:spPr>
        <p:txBody>
          <a:bodyPr/>
          <a:lstStyle/>
          <a:p>
            <a:pPr eaLnBrk="1" hangingPunct="1"/>
            <a:r>
              <a:rPr lang="zh-CN" altLang="en-US" sz="3600" dirty="0"/>
              <a:t>例如：</a:t>
            </a:r>
          </a:p>
        </p:txBody>
      </p:sp>
      <p:sp>
        <p:nvSpPr>
          <p:cNvPr id="49155" name="Rectangle 3"/>
          <p:cNvSpPr>
            <a:spLocks noGrp="1" noChangeArrowheads="1"/>
          </p:cNvSpPr>
          <p:nvPr>
            <p:ph type="body" sz="half" idx="4294967295"/>
          </p:nvPr>
        </p:nvSpPr>
        <p:spPr>
          <a:xfrm>
            <a:off x="1905000" y="1524001"/>
            <a:ext cx="8148638" cy="3338513"/>
          </a:xfrm>
        </p:spPr>
        <p:txBody>
          <a:bodyPr/>
          <a:lstStyle/>
          <a:p>
            <a:pPr eaLnBrk="1" hangingPunct="1"/>
            <a:r>
              <a:rPr lang="zh-CN" altLang="en-US" sz="4000"/>
              <a:t>大整数乘法</a:t>
            </a:r>
            <a:br>
              <a:rPr lang="zh-CN" altLang="en-US" sz="4000"/>
            </a:br>
            <a:r>
              <a:rPr lang="zh-CN" altLang="en-US" smtClean="0"/>
              <a:t>采用分治算法计算两个大整数乘法计算复杂度的有如下的</a:t>
            </a:r>
            <a:r>
              <a:rPr lang="zh-CN" altLang="en-US" smtClean="0">
                <a:solidFill>
                  <a:srgbClr val="FF3300"/>
                </a:solidFill>
              </a:rPr>
              <a:t>递归关系式</a:t>
            </a:r>
          </a:p>
        </p:txBody>
      </p:sp>
      <p:graphicFrame>
        <p:nvGraphicFramePr>
          <p:cNvPr id="49156" name="Object 6"/>
          <p:cNvGraphicFramePr>
            <a:graphicFrameLocks noChangeAspect="1"/>
          </p:cNvGraphicFramePr>
          <p:nvPr/>
        </p:nvGraphicFramePr>
        <p:xfrm>
          <a:off x="3505200" y="3657601"/>
          <a:ext cx="4832350" cy="684213"/>
        </p:xfrm>
        <a:graphic>
          <a:graphicData uri="http://schemas.openxmlformats.org/presentationml/2006/ole">
            <mc:AlternateContent xmlns:mc="http://schemas.openxmlformats.org/markup-compatibility/2006">
              <mc:Choice xmlns:v="urn:schemas-microsoft-com:vml" Requires="v">
                <p:oleObj spid="_x0000_s19467" name="公式" r:id="rId3" imgW="1435100" imgH="203200" progId="Equation.3">
                  <p:embed/>
                </p:oleObj>
              </mc:Choice>
              <mc:Fallback>
                <p:oleObj name="公式" r:id="rId3" imgW="14351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657601"/>
                        <a:ext cx="4832350"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21492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905000" y="1828800"/>
            <a:ext cx="8229600" cy="1371600"/>
          </a:xfrm>
        </p:spPr>
        <p:txBody>
          <a:bodyPr/>
          <a:lstStyle/>
          <a:p>
            <a:pPr algn="ctr" eaLnBrk="1" hangingPunct="1"/>
            <a:r>
              <a:rPr lang="zh-CN" altLang="en-US" sz="3600"/>
              <a:t>怎样解递归式</a:t>
            </a:r>
            <a:r>
              <a:rPr lang="en-US" altLang="zh-CN" sz="3600"/>
              <a:t>?</a:t>
            </a:r>
          </a:p>
        </p:txBody>
      </p:sp>
      <p:sp>
        <p:nvSpPr>
          <p:cNvPr id="103427" name="Rectangle 3"/>
          <p:cNvSpPr>
            <a:spLocks noGrp="1" noChangeArrowheads="1"/>
          </p:cNvSpPr>
          <p:nvPr>
            <p:ph type="body" idx="4294967295"/>
          </p:nvPr>
        </p:nvSpPr>
        <p:spPr>
          <a:xfrm>
            <a:off x="1905000" y="3124200"/>
            <a:ext cx="8229600" cy="3448050"/>
          </a:xfrm>
        </p:spPr>
        <p:txBody>
          <a:bodyPr/>
          <a:lstStyle/>
          <a:p>
            <a:pPr eaLnBrk="1" hangingPunct="1"/>
            <a:r>
              <a:rPr lang="zh-CN" altLang="en-US" sz="2800"/>
              <a:t>目前的一些方法</a:t>
            </a:r>
            <a:r>
              <a:rPr lang="en-US" altLang="zh-CN" sz="2800"/>
              <a:t>:</a:t>
            </a:r>
          </a:p>
          <a:p>
            <a:pPr eaLnBrk="1" hangingPunct="1">
              <a:buFont typeface="Wingdings" panose="05000000000000000000" pitchFamily="2" charset="2"/>
              <a:buChar char="Ø"/>
            </a:pPr>
            <a:r>
              <a:rPr lang="zh-CN" altLang="en-US" sz="2800">
                <a:solidFill>
                  <a:srgbClr val="FF0000"/>
                </a:solidFill>
              </a:rPr>
              <a:t>代换法</a:t>
            </a:r>
            <a:r>
              <a:rPr lang="en-US" altLang="zh-CN" sz="2800">
                <a:solidFill>
                  <a:srgbClr val="FF0000"/>
                </a:solidFill>
              </a:rPr>
              <a:t>(</a:t>
            </a:r>
            <a:r>
              <a:rPr lang="zh-CN" altLang="en-US" sz="2800">
                <a:solidFill>
                  <a:srgbClr val="FF0000"/>
                </a:solidFill>
              </a:rPr>
              <a:t>自习</a:t>
            </a:r>
            <a:r>
              <a:rPr lang="en-US" altLang="zh-CN" sz="2800">
                <a:solidFill>
                  <a:srgbClr val="FF0000"/>
                </a:solidFill>
              </a:rPr>
              <a:t>)</a:t>
            </a:r>
            <a:endParaRPr lang="zh-CN" altLang="en-US" sz="2800">
              <a:solidFill>
                <a:srgbClr val="FF0000"/>
              </a:solidFill>
            </a:endParaRPr>
          </a:p>
          <a:p>
            <a:pPr eaLnBrk="1" hangingPunct="1">
              <a:buFont typeface="Wingdings" panose="05000000000000000000" pitchFamily="2" charset="2"/>
              <a:buChar char="Ø"/>
            </a:pPr>
            <a:r>
              <a:rPr lang="zh-CN" altLang="en-US" sz="2800">
                <a:solidFill>
                  <a:srgbClr val="FF0000"/>
                </a:solidFill>
              </a:rPr>
              <a:t>主方法</a:t>
            </a:r>
            <a:endParaRPr lang="en-US" altLang="zh-CN" sz="2800">
              <a:solidFill>
                <a:srgbClr val="FF0000"/>
              </a:solidFill>
            </a:endParaRPr>
          </a:p>
          <a:p>
            <a:pPr eaLnBrk="1" hangingPunct="1">
              <a:buFont typeface="Wingdings" panose="05000000000000000000" pitchFamily="2" charset="2"/>
              <a:buChar char="Ø"/>
            </a:pPr>
            <a:r>
              <a:rPr lang="zh-CN" altLang="en-US" sz="2800">
                <a:solidFill>
                  <a:srgbClr val="FF0000"/>
                </a:solidFill>
              </a:rPr>
              <a:t>迭代法递归树方法</a:t>
            </a:r>
          </a:p>
          <a:p>
            <a:pPr eaLnBrk="1" hangingPunct="1"/>
            <a:endParaRPr lang="zh-CN" altLang="en-US" sz="2800"/>
          </a:p>
          <a:p>
            <a:pPr eaLnBrk="1" hangingPunct="1">
              <a:buFont typeface="Wingdings" panose="05000000000000000000" pitchFamily="2" charset="2"/>
              <a:buNone/>
            </a:pPr>
            <a:endParaRPr lang="en-US" altLang="zh-CN" sz="2800"/>
          </a:p>
        </p:txBody>
      </p:sp>
      <p:sp>
        <p:nvSpPr>
          <p:cNvPr id="50180" name="Rectangle 4"/>
          <p:cNvSpPr>
            <a:spLocks noChangeArrowheads="1"/>
          </p:cNvSpPr>
          <p:nvPr/>
        </p:nvSpPr>
        <p:spPr bwMode="auto">
          <a:xfrm>
            <a:off x="2133600" y="5334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a:t>怎样比较各个分治算法的效率</a:t>
            </a:r>
            <a:r>
              <a:rPr lang="en-US" altLang="zh-CN" sz="3600"/>
              <a:t>?</a:t>
            </a:r>
          </a:p>
        </p:txBody>
      </p:sp>
      <p:sp>
        <p:nvSpPr>
          <p:cNvPr id="103429" name="AutoShape 5"/>
          <p:cNvSpPr>
            <a:spLocks noChangeArrowheads="1"/>
          </p:cNvSpPr>
          <p:nvPr/>
        </p:nvSpPr>
        <p:spPr bwMode="auto">
          <a:xfrm>
            <a:off x="5638800" y="1524000"/>
            <a:ext cx="609600" cy="685800"/>
          </a:xfrm>
          <a:prstGeom prst="downArrow">
            <a:avLst>
              <a:gd name="adj1" fmla="val 50000"/>
              <a:gd name="adj2" fmla="val 28125"/>
            </a:avLst>
          </a:prstGeom>
          <a:solidFill>
            <a:schemeClr val="accent1"/>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2527892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blinds(horizontal)">
                                      <p:cBhvr>
                                        <p:cTn id="7" dur="500"/>
                                        <p:tgtEl>
                                          <p:spTgt spid="1034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3429"/>
                                        </p:tgtEl>
                                        <p:attrNameLst>
                                          <p:attrName>style.visibility</p:attrName>
                                        </p:attrNameLst>
                                      </p:cBhvr>
                                      <p:to>
                                        <p:strVal val="visible"/>
                                      </p:to>
                                    </p:set>
                                    <p:animEffect transition="in" filter="blinds(horizontal)">
                                      <p:cBhvr>
                                        <p:cTn id="10" dur="500"/>
                                        <p:tgtEl>
                                          <p:spTgt spid="1034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03427">
                                            <p:txEl>
                                              <p:pRg st="0" end="0"/>
                                            </p:txEl>
                                          </p:spTgt>
                                        </p:tgtEl>
                                        <p:attrNameLst>
                                          <p:attrName>style.visibility</p:attrName>
                                        </p:attrNameLst>
                                      </p:cBhvr>
                                      <p:to>
                                        <p:strVal val="visible"/>
                                      </p:to>
                                    </p:set>
                                    <p:animEffect transition="in" filter="blinds(horizontal)">
                                      <p:cBhvr>
                                        <p:cTn id="15" dur="500"/>
                                        <p:tgtEl>
                                          <p:spTgt spid="10342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03427">
                                            <p:txEl>
                                              <p:pRg st="1" end="1"/>
                                            </p:txEl>
                                          </p:spTgt>
                                        </p:tgtEl>
                                        <p:attrNameLst>
                                          <p:attrName>style.visibility</p:attrName>
                                        </p:attrNameLst>
                                      </p:cBhvr>
                                      <p:to>
                                        <p:strVal val="visible"/>
                                      </p:to>
                                    </p:set>
                                    <p:animEffect transition="in" filter="blinds(horizontal)">
                                      <p:cBhvr>
                                        <p:cTn id="20" dur="500"/>
                                        <p:tgtEl>
                                          <p:spTgt spid="10342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03427">
                                            <p:txEl>
                                              <p:pRg st="2" end="2"/>
                                            </p:txEl>
                                          </p:spTgt>
                                        </p:tgtEl>
                                        <p:attrNameLst>
                                          <p:attrName>style.visibility</p:attrName>
                                        </p:attrNameLst>
                                      </p:cBhvr>
                                      <p:to>
                                        <p:strVal val="visible"/>
                                      </p:to>
                                    </p:set>
                                    <p:animEffect transition="in" filter="blinds(horizontal)">
                                      <p:cBhvr>
                                        <p:cTn id="25" dur="500"/>
                                        <p:tgtEl>
                                          <p:spTgt spid="103427">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03427">
                                            <p:txEl>
                                              <p:pRg st="3" end="3"/>
                                            </p:txEl>
                                          </p:spTgt>
                                        </p:tgtEl>
                                        <p:attrNameLst>
                                          <p:attrName>style.visibility</p:attrName>
                                        </p:attrNameLst>
                                      </p:cBhvr>
                                      <p:to>
                                        <p:strVal val="visible"/>
                                      </p:to>
                                    </p:set>
                                    <p:animEffect transition="in" filter="blinds(horizontal)">
                                      <p:cBhvr>
                                        <p:cTn id="30" dur="500"/>
                                        <p:tgtEl>
                                          <p:spTgt spid="1034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p:bldP spid="103429"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14332" y="1028733"/>
            <a:ext cx="3360373" cy="11430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121920" tIns="60960" rIns="121920" bIns="60960" numCol="1" rtlCol="0" anchor="b" anchorCtr="0" compatLnSpc="1">
            <a:prstTxWarp prst="textNoShape">
              <a:avLst/>
            </a:prstTxWarp>
            <a:noAutofit/>
          </a:bodyPr>
          <a:lstStyle/>
          <a:p>
            <a:pPr eaLnBrk="1" fontAlgn="auto" hangingPunct="1">
              <a:lnSpc>
                <a:spcPct val="90000"/>
              </a:lnSpc>
              <a:spcAft>
                <a:spcPts val="0"/>
              </a:spcAft>
            </a:pPr>
            <a:r>
              <a:rPr lang="en-US" altLang="zh-CN" b="0" kern="1200" dirty="0">
                <a:solidFill>
                  <a:srgbClr val="5B9BD5">
                    <a:lumMod val="75000"/>
                  </a:srgbClr>
                </a:solidFill>
              </a:rPr>
              <a:t>2</a:t>
            </a:r>
            <a:r>
              <a:rPr lang="en-US" altLang="zh-CN" b="0" kern="1200" dirty="0" smtClean="0">
                <a:solidFill>
                  <a:srgbClr val="5B9BD5">
                    <a:lumMod val="75000"/>
                  </a:srgbClr>
                </a:solidFill>
              </a:rPr>
              <a:t>. </a:t>
            </a:r>
            <a:r>
              <a:rPr lang="zh-CN" altLang="en-US" b="0" kern="1200" dirty="0">
                <a:solidFill>
                  <a:srgbClr val="5B9BD5">
                    <a:lumMod val="75000"/>
                  </a:srgbClr>
                </a:solidFill>
              </a:rPr>
              <a:t>迭代法</a:t>
            </a:r>
          </a:p>
        </p:txBody>
      </p:sp>
      <p:sp>
        <p:nvSpPr>
          <p:cNvPr id="112643" name="Rectangle 3"/>
          <p:cNvSpPr>
            <a:spLocks noGrp="1" noChangeArrowheads="1"/>
          </p:cNvSpPr>
          <p:nvPr>
            <p:ph type="body" idx="4294967295"/>
          </p:nvPr>
        </p:nvSpPr>
        <p:spPr>
          <a:xfrm>
            <a:off x="775928" y="2372883"/>
            <a:ext cx="10696669" cy="3527855"/>
          </a:xfrm>
        </p:spPr>
        <p:txBody>
          <a:bodyPr/>
          <a:lstStyle/>
          <a:p>
            <a:pPr eaLnBrk="1" hangingPunct="1">
              <a:lnSpc>
                <a:spcPct val="120000"/>
              </a:lnSpc>
            </a:pPr>
            <a:r>
              <a:rPr lang="zh-CN" altLang="en-US" dirty="0" smtClean="0">
                <a:solidFill>
                  <a:srgbClr val="FF0000"/>
                </a:solidFill>
              </a:rPr>
              <a:t>思想</a:t>
            </a:r>
            <a:r>
              <a:rPr lang="en-US" altLang="zh-CN" dirty="0" smtClean="0">
                <a:solidFill>
                  <a:srgbClr val="FF0000"/>
                </a:solidFill>
              </a:rPr>
              <a:t>:</a:t>
            </a:r>
            <a:r>
              <a:rPr lang="zh-CN" altLang="en-US" dirty="0" smtClean="0"/>
              <a:t>模拟该递归关系执行过程，从而计算算法运行时间</a:t>
            </a:r>
          </a:p>
          <a:p>
            <a:pPr eaLnBrk="1" hangingPunct="1">
              <a:lnSpc>
                <a:spcPct val="120000"/>
              </a:lnSpc>
            </a:pPr>
            <a:r>
              <a:rPr lang="zh-CN" altLang="en-US" dirty="0" smtClean="0"/>
              <a:t>两种方法 </a:t>
            </a:r>
            <a:r>
              <a:rPr lang="en-US" altLang="zh-CN" dirty="0" smtClean="0"/>
              <a:t>(</a:t>
            </a:r>
            <a:r>
              <a:rPr lang="zh-CN" altLang="en-US" sz="2400" dirty="0"/>
              <a:t>代数</a:t>
            </a:r>
            <a:r>
              <a:rPr lang="en-US" altLang="zh-CN" sz="2400" dirty="0"/>
              <a:t>algebraic </a:t>
            </a:r>
            <a:r>
              <a:rPr lang="zh-CN" altLang="en-US" sz="2400" dirty="0"/>
              <a:t>和几何</a:t>
            </a:r>
            <a:r>
              <a:rPr lang="en-US" altLang="zh-CN" sz="2400" dirty="0"/>
              <a:t>geometrical</a:t>
            </a:r>
            <a:r>
              <a:rPr lang="en-US" altLang="zh-CN" dirty="0" smtClean="0"/>
              <a:t>)</a:t>
            </a:r>
          </a:p>
          <a:p>
            <a:pPr lvl="1" eaLnBrk="1" hangingPunct="1">
              <a:lnSpc>
                <a:spcPct val="120000"/>
              </a:lnSpc>
            </a:pPr>
            <a:r>
              <a:rPr lang="zh-CN" altLang="en-US" dirty="0" smtClean="0"/>
              <a:t>直接展开 </a:t>
            </a:r>
            <a:r>
              <a:rPr lang="en-US" altLang="zh-CN" dirty="0" smtClean="0"/>
              <a:t>(algebraic)</a:t>
            </a:r>
          </a:p>
          <a:p>
            <a:pPr lvl="1" eaLnBrk="1" hangingPunct="1">
              <a:lnSpc>
                <a:spcPct val="120000"/>
              </a:lnSpc>
            </a:pPr>
            <a:r>
              <a:rPr lang="zh-CN" altLang="en-US" dirty="0" smtClean="0"/>
              <a:t>递归树 </a:t>
            </a:r>
            <a:r>
              <a:rPr lang="en-US" altLang="zh-CN" dirty="0" smtClean="0"/>
              <a:t>(geometrical)</a:t>
            </a:r>
          </a:p>
          <a:p>
            <a:pPr eaLnBrk="1" hangingPunct="1">
              <a:lnSpc>
                <a:spcPct val="120000"/>
              </a:lnSpc>
            </a:pPr>
            <a:endParaRPr lang="en-US" altLang="zh-CN" dirty="0" smtClean="0"/>
          </a:p>
          <a:p>
            <a:pPr eaLnBrk="1" hangingPunct="1">
              <a:lnSpc>
                <a:spcPct val="120000"/>
              </a:lnSpc>
            </a:pPr>
            <a:endParaRPr lang="en-US" altLang="zh-CN" dirty="0" smtClean="0"/>
          </a:p>
        </p:txBody>
      </p:sp>
    </p:spTree>
    <p:extLst>
      <p:ext uri="{BB962C8B-B14F-4D97-AF65-F5344CB8AC3E}">
        <p14:creationId xmlns:p14="http://schemas.microsoft.com/office/powerpoint/2010/main" val="421765027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blinds(horizontal)">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12" dur="500"/>
                                        <p:tgtEl>
                                          <p:spTgt spid="11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7" dur="500"/>
                                        <p:tgtEl>
                                          <p:spTgt spid="112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blinds(horizontal)">
                                      <p:cBhvr>
                                        <p:cTn id="22" dur="500"/>
                                        <p:tgtEl>
                                          <p:spTgt spid="112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1424" y="1220755"/>
            <a:ext cx="3662197" cy="11430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121920" tIns="60960" rIns="121920" bIns="60960" numCol="1" rtlCol="0" anchor="b" anchorCtr="0" compatLnSpc="1">
            <a:prstTxWarp prst="textNoShape">
              <a:avLst/>
            </a:prstTxWarp>
            <a:normAutofit/>
          </a:bodyPr>
          <a:lstStyle/>
          <a:p>
            <a:pPr eaLnBrk="1" fontAlgn="auto" hangingPunct="1">
              <a:lnSpc>
                <a:spcPct val="90000"/>
              </a:lnSpc>
              <a:spcAft>
                <a:spcPts val="0"/>
              </a:spcAft>
            </a:pPr>
            <a:r>
              <a:rPr lang="zh-CN" altLang="en-US" sz="4800" b="0" kern="1200" dirty="0">
                <a:solidFill>
                  <a:srgbClr val="5B9BD5">
                    <a:lumMod val="75000"/>
                  </a:srgbClr>
                </a:solidFill>
              </a:rPr>
              <a:t>直接展开</a:t>
            </a:r>
          </a:p>
        </p:txBody>
      </p:sp>
      <p:sp>
        <p:nvSpPr>
          <p:cNvPr id="7171" name="Rectangle 3"/>
          <p:cNvSpPr>
            <a:spLocks noGrp="1" noChangeArrowheads="1"/>
          </p:cNvSpPr>
          <p:nvPr>
            <p:ph type="body" idx="4294967295"/>
          </p:nvPr>
        </p:nvSpPr>
        <p:spPr>
          <a:xfrm>
            <a:off x="1103445" y="2660915"/>
            <a:ext cx="10128448" cy="1920213"/>
          </a:xfrm>
        </p:spPr>
        <p:txBody>
          <a:bodyPr/>
          <a:lstStyle/>
          <a:p>
            <a:pPr eaLnBrk="1" hangingPunct="1"/>
            <a:r>
              <a:rPr lang="zh-CN" altLang="en-US" dirty="0" smtClean="0">
                <a:solidFill>
                  <a:srgbClr val="0070C0"/>
                </a:solidFill>
              </a:rPr>
              <a:t>方法</a:t>
            </a:r>
            <a:r>
              <a:rPr lang="en-US" altLang="zh-CN" dirty="0" smtClean="0">
                <a:solidFill>
                  <a:srgbClr val="0070C0"/>
                </a:solidFill>
              </a:rPr>
              <a:t>:</a:t>
            </a:r>
          </a:p>
          <a:p>
            <a:pPr marL="0" indent="0" eaLnBrk="1" hangingPunct="1">
              <a:buNone/>
            </a:pPr>
            <a:r>
              <a:rPr lang="zh-CN" altLang="en-US" dirty="0" smtClean="0"/>
              <a:t>展开递归关系式并将该展开的递归关系式表达成</a:t>
            </a:r>
            <a:r>
              <a:rPr lang="zh-CN" altLang="en-US" dirty="0" smtClean="0">
                <a:solidFill>
                  <a:srgbClr val="0070C0"/>
                </a:solidFill>
              </a:rPr>
              <a:t>仅依赖于</a:t>
            </a:r>
            <a:r>
              <a:rPr lang="en-US" altLang="zh-CN" dirty="0" smtClean="0"/>
              <a:t>n</a:t>
            </a:r>
            <a:r>
              <a:rPr lang="zh-CN" altLang="en-US" dirty="0" smtClean="0"/>
              <a:t>和初始条件的各项之和的形式。</a:t>
            </a:r>
          </a:p>
        </p:txBody>
      </p:sp>
    </p:spTree>
    <p:extLst>
      <p:ext uri="{BB962C8B-B14F-4D97-AF65-F5344CB8AC3E}">
        <p14:creationId xmlns:p14="http://schemas.microsoft.com/office/powerpoint/2010/main" val="42946327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outVertic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barn(outVertical)">
                                      <p:cBhvr>
                                        <p:cTn id="12" dur="500"/>
                                        <p:tgtEl>
                                          <p:spTgt spid="7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barn(outVertical)">
                                      <p:cBhvr>
                                        <p:cTn id="17" dur="5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7200" y="1676400"/>
            <a:ext cx="10515600" cy="3046988"/>
          </a:xfrm>
          <a:prstGeom prst="rect">
            <a:avLst/>
          </a:prstGeom>
        </p:spPr>
        <p:txBody>
          <a:bodyPr wrap="square">
            <a:spAutoFit/>
          </a:bodyPr>
          <a:lstStyle/>
          <a:p>
            <a:r>
              <a:rPr lang="zh-CN" altLang="en-US" sz="3200" dirty="0" smtClean="0"/>
              <a:t>项目</a:t>
            </a:r>
            <a:r>
              <a:rPr lang="en-US" altLang="zh-CN" sz="3200" dirty="0" smtClean="0"/>
              <a:t>4</a:t>
            </a:r>
            <a:r>
              <a:rPr lang="zh-CN" altLang="en-US" sz="3200" dirty="0"/>
              <a:t>　分形</a:t>
            </a:r>
            <a:r>
              <a:rPr lang="zh-CN" altLang="en-US" sz="3200" dirty="0" smtClean="0"/>
              <a:t>问题。</a:t>
            </a:r>
            <a:endParaRPr lang="en-US" altLang="zh-CN" sz="3200" dirty="0" smtClean="0"/>
          </a:p>
          <a:p>
            <a:r>
              <a:rPr lang="en-US" altLang="zh-CN" dirty="0" smtClean="0"/>
              <a:t>    </a:t>
            </a:r>
            <a:r>
              <a:rPr lang="zh-CN" altLang="zh-CN" sz="3200" dirty="0" smtClean="0"/>
              <a:t>分形</a:t>
            </a:r>
            <a:r>
              <a:rPr lang="en-US" altLang="zh-CN" sz="3200" dirty="0"/>
              <a:t>(Fractal)</a:t>
            </a:r>
            <a:r>
              <a:rPr lang="zh-CN" altLang="zh-CN" sz="3200" dirty="0"/>
              <a:t>，又称碎形，通常被定义为：一个粗糙或零碎的几何形状，可以分成数个部分，它的每个部分都以某种方式与整体相似或者相同，即具有自相似的性质。分形几何学被誉为“大自然的几何学”，在自然界中有着广泛分布。</a:t>
            </a:r>
            <a:endParaRPr lang="zh-CN" altLang="en-US" sz="3200" dirty="0"/>
          </a:p>
        </p:txBody>
      </p:sp>
    </p:spTree>
    <p:extLst>
      <p:ext uri="{BB962C8B-B14F-4D97-AF65-F5344CB8AC3E}">
        <p14:creationId xmlns:p14="http://schemas.microsoft.com/office/powerpoint/2010/main" val="2710184583"/>
      </p:ext>
    </p:extLst>
  </p:cSld>
  <p:clrMapOvr>
    <a:masterClrMapping/>
  </p:clrMapOvr>
  <p:transition>
    <p:blinds dir="vert"/>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15021" y="932723"/>
            <a:ext cx="2606080" cy="97227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121920" tIns="60960" rIns="121920" bIns="60960" numCol="1" rtlCol="0" anchor="b" anchorCtr="0" compatLnSpc="1">
            <a:prstTxWarp prst="textNoShape">
              <a:avLst/>
            </a:prstTxWarp>
            <a:normAutofit/>
          </a:bodyPr>
          <a:lstStyle/>
          <a:p>
            <a:pPr eaLnBrk="1" fontAlgn="auto" hangingPunct="1">
              <a:lnSpc>
                <a:spcPct val="90000"/>
              </a:lnSpc>
              <a:spcAft>
                <a:spcPts val="0"/>
              </a:spcAft>
            </a:pPr>
            <a:r>
              <a:rPr lang="zh-CN" altLang="en-US" sz="4800" b="0" kern="1200" dirty="0">
                <a:solidFill>
                  <a:srgbClr val="5B9BD5">
                    <a:lumMod val="75000"/>
                  </a:srgbClr>
                </a:solidFill>
              </a:rPr>
              <a:t>例 如</a:t>
            </a:r>
          </a:p>
        </p:txBody>
      </p:sp>
      <p:graphicFrame>
        <p:nvGraphicFramePr>
          <p:cNvPr id="114692" name="Object 4"/>
          <p:cNvGraphicFramePr>
            <a:graphicFrameLocks noGrp="1" noChangeAspect="1"/>
          </p:cNvGraphicFramePr>
          <p:nvPr>
            <p:ph sz="quarter" idx="4294967295"/>
            <p:extLst/>
          </p:nvPr>
        </p:nvGraphicFramePr>
        <p:xfrm>
          <a:off x="1338253" y="4374564"/>
          <a:ext cx="7212561" cy="1911256"/>
        </p:xfrm>
        <a:graphic>
          <a:graphicData uri="http://schemas.openxmlformats.org/presentationml/2006/ole">
            <mc:AlternateContent xmlns:mc="http://schemas.openxmlformats.org/markup-compatibility/2006">
              <mc:Choice xmlns:v="urn:schemas-microsoft-com:vml" Requires="v">
                <p:oleObj spid="_x0000_s5152" name="Equation" r:id="rId4" imgW="2311400" imgH="914400" progId="Equation.DSMT4">
                  <p:embed/>
                </p:oleObj>
              </mc:Choice>
              <mc:Fallback>
                <p:oleObj name="Equation" r:id="rId4" imgW="2311400" imgH="914400" progId="Equation.DSMT4">
                  <p:embed/>
                  <p:pic>
                    <p:nvPicPr>
                      <p:cNvPr id="1146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253" y="4374564"/>
                        <a:ext cx="7212561" cy="1911256"/>
                      </a:xfrm>
                      <a:prstGeom prst="rect">
                        <a:avLst/>
                      </a:prstGeom>
                      <a:noFill/>
                      <a:ln>
                        <a:noFill/>
                      </a:ln>
                      <a:effectLst/>
                    </p:spPr>
                  </p:pic>
                </p:oleObj>
              </mc:Fallback>
            </mc:AlternateContent>
          </a:graphicData>
        </a:graphic>
      </p:graphicFrame>
      <p:graphicFrame>
        <p:nvGraphicFramePr>
          <p:cNvPr id="114693" name="Object 5"/>
          <p:cNvGraphicFramePr>
            <a:graphicFrameLocks noGrp="1" noChangeAspect="1"/>
          </p:cNvGraphicFramePr>
          <p:nvPr>
            <p:ph sz="quarter" idx="4294967295"/>
            <p:extLst/>
          </p:nvPr>
        </p:nvGraphicFramePr>
        <p:xfrm>
          <a:off x="1199456" y="2288605"/>
          <a:ext cx="8971723" cy="1702356"/>
        </p:xfrm>
        <a:graphic>
          <a:graphicData uri="http://schemas.openxmlformats.org/presentationml/2006/ole">
            <mc:AlternateContent xmlns:mc="http://schemas.openxmlformats.org/markup-compatibility/2006">
              <mc:Choice xmlns:v="urn:schemas-microsoft-com:vml" Requires="v">
                <p:oleObj spid="_x0000_s5153" name="Equation" r:id="rId6" imgW="2362200" imgH="889000" progId="Equation.DSMT4">
                  <p:embed/>
                </p:oleObj>
              </mc:Choice>
              <mc:Fallback>
                <p:oleObj name="Equation" r:id="rId6" imgW="2362200" imgH="889000" progId="Equation.DSMT4">
                  <p:embed/>
                  <p:pic>
                    <p:nvPicPr>
                      <p:cNvPr id="11469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9456" y="2288605"/>
                        <a:ext cx="8971723" cy="17023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4584046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checkerboard(across)">
                                      <p:cBhvr>
                                        <p:cTn id="7" dur="500"/>
                                        <p:tgtEl>
                                          <p:spTgt spid="1146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14692"/>
                                        </p:tgtEl>
                                        <p:attrNameLst>
                                          <p:attrName>style.visibility</p:attrName>
                                        </p:attrNameLst>
                                      </p:cBhvr>
                                      <p:to>
                                        <p:strVal val="visible"/>
                                      </p:to>
                                    </p:set>
                                    <p:animEffect transition="in" filter="diamond(in)">
                                      <p:cBhvr>
                                        <p:cTn id="12" dur="2000"/>
                                        <p:tgtEl>
                                          <p:spTgt spid="11469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9218"/>
                                        </p:tgtEl>
                                        <p:attrNameLst>
                                          <p:attrName>style.visibility</p:attrName>
                                        </p:attrNameLst>
                                      </p:cBhvr>
                                      <p:to>
                                        <p:strVal val="visible"/>
                                      </p:to>
                                    </p:set>
                                    <p:anim calcmode="lin" valueType="num">
                                      <p:cBhvr>
                                        <p:cTn id="17" dur="500" fill="hold"/>
                                        <p:tgtEl>
                                          <p:spTgt spid="9218"/>
                                        </p:tgtEl>
                                        <p:attrNameLst>
                                          <p:attrName>ppt_w</p:attrName>
                                        </p:attrNameLst>
                                      </p:cBhvr>
                                      <p:tavLst>
                                        <p:tav tm="0">
                                          <p:val>
                                            <p:fltVal val="0"/>
                                          </p:val>
                                        </p:tav>
                                        <p:tav tm="100000">
                                          <p:val>
                                            <p:strVal val="#ppt_w"/>
                                          </p:val>
                                        </p:tav>
                                      </p:tavLst>
                                    </p:anim>
                                    <p:anim calcmode="lin" valueType="num">
                                      <p:cBhvr>
                                        <p:cTn id="18" dur="500" fill="hold"/>
                                        <p:tgtEl>
                                          <p:spTgt spid="9218"/>
                                        </p:tgtEl>
                                        <p:attrNameLst>
                                          <p:attrName>ppt_h</p:attrName>
                                        </p:attrNameLst>
                                      </p:cBhvr>
                                      <p:tavLst>
                                        <p:tav tm="0">
                                          <p:val>
                                            <p:fltVal val="0"/>
                                          </p:val>
                                        </p:tav>
                                        <p:tav tm="100000">
                                          <p:val>
                                            <p:strVal val="#ppt_h"/>
                                          </p:val>
                                        </p:tav>
                                      </p:tavLst>
                                    </p:anim>
                                    <p:animEffect transition="in" filter="fade">
                                      <p:cBhvr>
                                        <p:cTn id="19"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07435" y="1124744"/>
            <a:ext cx="3278155" cy="11430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121920" tIns="60960" rIns="121920" bIns="60960" numCol="1" rtlCol="0" anchor="b" anchorCtr="0" compatLnSpc="1">
            <a:prstTxWarp prst="textNoShape">
              <a:avLst/>
            </a:prstTxWarp>
            <a:normAutofit/>
          </a:bodyPr>
          <a:lstStyle/>
          <a:p>
            <a:pPr eaLnBrk="1" fontAlgn="auto" hangingPunct="1">
              <a:lnSpc>
                <a:spcPct val="90000"/>
              </a:lnSpc>
              <a:spcAft>
                <a:spcPts val="0"/>
              </a:spcAft>
            </a:pPr>
            <a:r>
              <a:rPr lang="zh-CN" altLang="en-US" sz="4800" b="0" kern="1200" dirty="0">
                <a:solidFill>
                  <a:srgbClr val="5B9BD5">
                    <a:lumMod val="75000"/>
                  </a:srgbClr>
                </a:solidFill>
              </a:rPr>
              <a:t>递归树</a:t>
            </a:r>
          </a:p>
        </p:txBody>
      </p:sp>
      <p:sp>
        <p:nvSpPr>
          <p:cNvPr id="115715" name="Rectangle 3"/>
          <p:cNvSpPr>
            <a:spLocks noGrp="1" noChangeArrowheads="1"/>
          </p:cNvSpPr>
          <p:nvPr>
            <p:ph type="body" idx="4294967295"/>
          </p:nvPr>
        </p:nvSpPr>
        <p:spPr>
          <a:xfrm>
            <a:off x="1295467" y="2468894"/>
            <a:ext cx="9869355" cy="3444213"/>
          </a:xfrm>
        </p:spPr>
        <p:txBody>
          <a:bodyPr/>
          <a:lstStyle/>
          <a:p>
            <a:pPr eaLnBrk="1" hangingPunct="1">
              <a:lnSpc>
                <a:spcPct val="120000"/>
              </a:lnSpc>
              <a:buFont typeface="Wingdings" panose="05000000000000000000" pitchFamily="2" charset="2"/>
              <a:buChar char="u"/>
            </a:pPr>
            <a:r>
              <a:rPr lang="zh-CN" altLang="en-US" sz="3467" dirty="0"/>
              <a:t>画出该递归关系式的递归树</a:t>
            </a:r>
          </a:p>
          <a:p>
            <a:pPr eaLnBrk="1" hangingPunct="1">
              <a:lnSpc>
                <a:spcPct val="120000"/>
              </a:lnSpc>
            </a:pPr>
            <a:r>
              <a:rPr lang="zh-CN" altLang="en-US" sz="3467" dirty="0"/>
              <a:t>树中每个</a:t>
            </a:r>
            <a:r>
              <a:rPr lang="zh-CN" altLang="en-US" sz="3467" b="1" dirty="0">
                <a:solidFill>
                  <a:srgbClr val="0070C0"/>
                </a:solidFill>
              </a:rPr>
              <a:t>节点</a:t>
            </a:r>
            <a:r>
              <a:rPr lang="zh-CN" altLang="en-US" sz="3467" dirty="0"/>
              <a:t>都代表递归函数调用集合中</a:t>
            </a:r>
            <a:r>
              <a:rPr lang="zh-CN" altLang="en-US" sz="3467" b="1" dirty="0">
                <a:solidFill>
                  <a:srgbClr val="0070C0"/>
                </a:solidFill>
              </a:rPr>
              <a:t>一个子问题的代价</a:t>
            </a:r>
          </a:p>
          <a:p>
            <a:pPr eaLnBrk="1" hangingPunct="1">
              <a:lnSpc>
                <a:spcPct val="120000"/>
              </a:lnSpc>
            </a:pPr>
            <a:r>
              <a:rPr lang="zh-CN" altLang="en-US" sz="3467" b="1" dirty="0">
                <a:solidFill>
                  <a:srgbClr val="0070C0"/>
                </a:solidFill>
              </a:rPr>
              <a:t>每一层的代价</a:t>
            </a:r>
            <a:r>
              <a:rPr lang="zh-CN" altLang="en-US" sz="3467" dirty="0"/>
              <a:t>相加得到一个每层代价的集合</a:t>
            </a:r>
          </a:p>
          <a:p>
            <a:pPr eaLnBrk="1" hangingPunct="1">
              <a:lnSpc>
                <a:spcPct val="120000"/>
              </a:lnSpc>
            </a:pPr>
            <a:r>
              <a:rPr lang="zh-CN" altLang="en-US" sz="3467" dirty="0"/>
              <a:t>层代价相加得到</a:t>
            </a:r>
            <a:r>
              <a:rPr lang="zh-CN" altLang="en-US" sz="3467" b="1" dirty="0">
                <a:solidFill>
                  <a:srgbClr val="0070C0"/>
                </a:solidFill>
              </a:rPr>
              <a:t>递归的总代价</a:t>
            </a:r>
            <a:r>
              <a:rPr lang="en-US" altLang="zh-CN" sz="3467" b="1" dirty="0">
                <a:solidFill>
                  <a:srgbClr val="0070C0"/>
                </a:solidFill>
              </a:rPr>
              <a:t>.</a:t>
            </a:r>
          </a:p>
        </p:txBody>
      </p:sp>
    </p:spTree>
    <p:extLst>
      <p:ext uri="{BB962C8B-B14F-4D97-AF65-F5344CB8AC3E}">
        <p14:creationId xmlns:p14="http://schemas.microsoft.com/office/powerpoint/2010/main" val="216490077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randombar(vertic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5">
                                            <p:txEl>
                                              <p:pRg st="0" end="0"/>
                                            </p:txEl>
                                          </p:spTgt>
                                        </p:tgtEl>
                                        <p:attrNameLst>
                                          <p:attrName>style.visibility</p:attrName>
                                        </p:attrNameLst>
                                      </p:cBhvr>
                                      <p:to>
                                        <p:strVal val="visible"/>
                                      </p:to>
                                    </p:set>
                                    <p:animEffect transition="in" filter="blinds(horizontal)">
                                      <p:cBhvr>
                                        <p:cTn id="12" dur="500"/>
                                        <p:tgtEl>
                                          <p:spTgt spid="1157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5715">
                                            <p:txEl>
                                              <p:pRg st="1" end="1"/>
                                            </p:txEl>
                                          </p:spTgt>
                                        </p:tgtEl>
                                        <p:attrNameLst>
                                          <p:attrName>style.visibility</p:attrName>
                                        </p:attrNameLst>
                                      </p:cBhvr>
                                      <p:to>
                                        <p:strVal val="visible"/>
                                      </p:to>
                                    </p:set>
                                    <p:animEffect transition="in" filter="blinds(horizontal)">
                                      <p:cBhvr>
                                        <p:cTn id="17" dur="500"/>
                                        <p:tgtEl>
                                          <p:spTgt spid="1157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22" dur="500"/>
                                        <p:tgtEl>
                                          <p:spTgt spid="1157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5715">
                                            <p:txEl>
                                              <p:pRg st="3" end="3"/>
                                            </p:txEl>
                                          </p:spTgt>
                                        </p:tgtEl>
                                        <p:attrNameLst>
                                          <p:attrName>style.visibility</p:attrName>
                                        </p:attrNameLst>
                                      </p:cBhvr>
                                      <p:to>
                                        <p:strVal val="visible"/>
                                      </p:to>
                                    </p:set>
                                    <p:animEffect transition="in" filter="blinds(horizontal)">
                                      <p:cBhvr>
                                        <p:cTn id="27" dur="500"/>
                                        <p:tgtEl>
                                          <p:spTgt spid="115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64092" y="627592"/>
            <a:ext cx="2414059" cy="9144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121920" tIns="60960" rIns="121920" bIns="60960" numCol="1" rtlCol="0" anchor="b" anchorCtr="0" compatLnSpc="1">
            <a:prstTxWarp prst="textNoShape">
              <a:avLst/>
            </a:prstTxWarp>
            <a:normAutofit/>
          </a:bodyPr>
          <a:lstStyle/>
          <a:p>
            <a:pPr eaLnBrk="1" fontAlgn="auto" hangingPunct="1">
              <a:lnSpc>
                <a:spcPct val="90000"/>
              </a:lnSpc>
              <a:spcAft>
                <a:spcPts val="0"/>
              </a:spcAft>
            </a:pPr>
            <a:r>
              <a:rPr lang="zh-CN" altLang="en-US" sz="4800" b="0" kern="1200" dirty="0">
                <a:solidFill>
                  <a:srgbClr val="5B9BD5">
                    <a:lumMod val="75000"/>
                  </a:srgbClr>
                </a:solidFill>
              </a:rPr>
              <a:t>例 如</a:t>
            </a:r>
          </a:p>
        </p:txBody>
      </p:sp>
      <p:sp>
        <p:nvSpPr>
          <p:cNvPr id="13315" name="Rectangle 3"/>
          <p:cNvSpPr>
            <a:spLocks noGrp="1" noChangeArrowheads="1"/>
          </p:cNvSpPr>
          <p:nvPr>
            <p:ph type="body" idx="4294967295"/>
          </p:nvPr>
        </p:nvSpPr>
        <p:spPr>
          <a:xfrm>
            <a:off x="564092" y="1627717"/>
            <a:ext cx="5302251" cy="813859"/>
          </a:xfrm>
        </p:spPr>
        <p:txBody>
          <a:bodyPr/>
          <a:lstStyle/>
          <a:p>
            <a:pPr eaLnBrk="1" hangingPunct="1"/>
            <a:r>
              <a:rPr lang="en-US" altLang="zh-CN" sz="3467" dirty="0"/>
              <a:t>T(n)=3T(n/4)+</a:t>
            </a:r>
            <a:r>
              <a:rPr lang="el-GR" altLang="zh-CN" sz="3467" dirty="0"/>
              <a:t>Θ</a:t>
            </a:r>
            <a:r>
              <a:rPr lang="en-US" altLang="zh-CN" sz="3467" dirty="0"/>
              <a:t>(n</a:t>
            </a:r>
            <a:r>
              <a:rPr lang="en-US" altLang="zh-CN" sz="3467" baseline="30000" dirty="0"/>
              <a:t>2</a:t>
            </a:r>
            <a:r>
              <a:rPr lang="en-US" altLang="zh-CN" sz="3467" dirty="0"/>
              <a:t>)</a:t>
            </a:r>
          </a:p>
        </p:txBody>
      </p:sp>
      <p:sp>
        <p:nvSpPr>
          <p:cNvPr id="116740" name="Text Box 4"/>
          <p:cNvSpPr txBox="1">
            <a:spLocks noChangeArrowheads="1"/>
          </p:cNvSpPr>
          <p:nvPr/>
        </p:nvSpPr>
        <p:spPr bwMode="auto">
          <a:xfrm>
            <a:off x="3312584" y="2637367"/>
            <a:ext cx="7683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T(n)</a:t>
            </a:r>
          </a:p>
        </p:txBody>
      </p:sp>
      <p:sp>
        <p:nvSpPr>
          <p:cNvPr id="116741" name="Text Box 5"/>
          <p:cNvSpPr txBox="1">
            <a:spLocks noChangeArrowheads="1"/>
          </p:cNvSpPr>
          <p:nvPr/>
        </p:nvSpPr>
        <p:spPr bwMode="auto">
          <a:xfrm>
            <a:off x="5615518" y="2637367"/>
            <a:ext cx="67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16742" name="Line 6"/>
          <p:cNvSpPr>
            <a:spLocks noChangeShapeType="1"/>
          </p:cNvSpPr>
          <p:nvPr/>
        </p:nvSpPr>
        <p:spPr bwMode="auto">
          <a:xfrm>
            <a:off x="5903384" y="2997200"/>
            <a:ext cx="0" cy="719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43" name="Line 7"/>
          <p:cNvSpPr>
            <a:spLocks noChangeShapeType="1"/>
          </p:cNvSpPr>
          <p:nvPr/>
        </p:nvSpPr>
        <p:spPr bwMode="auto">
          <a:xfrm flipH="1">
            <a:off x="2063751" y="2925233"/>
            <a:ext cx="3359149" cy="719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44" name="Line 8"/>
          <p:cNvSpPr>
            <a:spLocks noChangeShapeType="1"/>
          </p:cNvSpPr>
          <p:nvPr/>
        </p:nvSpPr>
        <p:spPr bwMode="auto">
          <a:xfrm>
            <a:off x="6288618" y="2925233"/>
            <a:ext cx="3839633" cy="719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45" name="Text Box 9"/>
          <p:cNvSpPr txBox="1">
            <a:spLocks noChangeArrowheads="1"/>
          </p:cNvSpPr>
          <p:nvPr/>
        </p:nvSpPr>
        <p:spPr bwMode="auto">
          <a:xfrm>
            <a:off x="1678517" y="3718985"/>
            <a:ext cx="1056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T(n/4)</a:t>
            </a:r>
          </a:p>
        </p:txBody>
      </p:sp>
      <p:sp>
        <p:nvSpPr>
          <p:cNvPr id="116746" name="Text Box 10"/>
          <p:cNvSpPr txBox="1">
            <a:spLocks noChangeArrowheads="1"/>
          </p:cNvSpPr>
          <p:nvPr/>
        </p:nvSpPr>
        <p:spPr bwMode="auto">
          <a:xfrm>
            <a:off x="5425017" y="3718985"/>
            <a:ext cx="1056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T(n/4)</a:t>
            </a:r>
          </a:p>
        </p:txBody>
      </p:sp>
      <p:sp>
        <p:nvSpPr>
          <p:cNvPr id="116747" name="Text Box 11"/>
          <p:cNvSpPr txBox="1">
            <a:spLocks noChangeArrowheads="1"/>
          </p:cNvSpPr>
          <p:nvPr/>
        </p:nvSpPr>
        <p:spPr bwMode="auto">
          <a:xfrm>
            <a:off x="9362017" y="3718985"/>
            <a:ext cx="1056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T(n/4)</a:t>
            </a:r>
          </a:p>
        </p:txBody>
      </p:sp>
      <p:sp>
        <p:nvSpPr>
          <p:cNvPr id="116748" name="Text Box 12"/>
          <p:cNvSpPr txBox="1">
            <a:spLocks noChangeArrowheads="1"/>
          </p:cNvSpPr>
          <p:nvPr/>
        </p:nvSpPr>
        <p:spPr bwMode="auto">
          <a:xfrm>
            <a:off x="1390651" y="3644901"/>
            <a:ext cx="1344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c(n/4)</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16749" name="Text Box 13"/>
          <p:cNvSpPr txBox="1">
            <a:spLocks noChangeArrowheads="1"/>
          </p:cNvSpPr>
          <p:nvPr/>
        </p:nvSpPr>
        <p:spPr bwMode="auto">
          <a:xfrm>
            <a:off x="9264651" y="3644901"/>
            <a:ext cx="1344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c(n/4)</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16750" name="Text Box 14"/>
          <p:cNvSpPr txBox="1">
            <a:spLocks noChangeArrowheads="1"/>
          </p:cNvSpPr>
          <p:nvPr/>
        </p:nvSpPr>
        <p:spPr bwMode="auto">
          <a:xfrm>
            <a:off x="5232401" y="3644901"/>
            <a:ext cx="13440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c(n/4)</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16751" name="Line 15"/>
          <p:cNvSpPr>
            <a:spLocks noChangeShapeType="1"/>
          </p:cNvSpPr>
          <p:nvPr/>
        </p:nvSpPr>
        <p:spPr bwMode="auto">
          <a:xfrm>
            <a:off x="2063751" y="4150785"/>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52" name="Line 16"/>
          <p:cNvSpPr>
            <a:spLocks noChangeShapeType="1"/>
          </p:cNvSpPr>
          <p:nvPr/>
        </p:nvSpPr>
        <p:spPr bwMode="auto">
          <a:xfrm flipH="1">
            <a:off x="912285" y="4150785"/>
            <a:ext cx="105410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53" name="Line 17"/>
          <p:cNvSpPr>
            <a:spLocks noChangeShapeType="1"/>
          </p:cNvSpPr>
          <p:nvPr/>
        </p:nvSpPr>
        <p:spPr bwMode="auto">
          <a:xfrm>
            <a:off x="2159001" y="4150785"/>
            <a:ext cx="1056217"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54" name="Text Box 18"/>
          <p:cNvSpPr txBox="1">
            <a:spLocks noChangeArrowheads="1"/>
          </p:cNvSpPr>
          <p:nvPr/>
        </p:nvSpPr>
        <p:spPr bwMode="auto">
          <a:xfrm>
            <a:off x="239185" y="4798485"/>
            <a:ext cx="1248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T(n/16)</a:t>
            </a:r>
          </a:p>
        </p:txBody>
      </p:sp>
      <p:sp>
        <p:nvSpPr>
          <p:cNvPr id="116755" name="Line 19"/>
          <p:cNvSpPr>
            <a:spLocks noChangeShapeType="1"/>
          </p:cNvSpPr>
          <p:nvPr/>
        </p:nvSpPr>
        <p:spPr bwMode="auto">
          <a:xfrm>
            <a:off x="5903384" y="4076701"/>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56" name="Line 20"/>
          <p:cNvSpPr>
            <a:spLocks noChangeShapeType="1"/>
          </p:cNvSpPr>
          <p:nvPr/>
        </p:nvSpPr>
        <p:spPr bwMode="auto">
          <a:xfrm flipH="1">
            <a:off x="4751918" y="4076701"/>
            <a:ext cx="105410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57" name="Line 21"/>
          <p:cNvSpPr>
            <a:spLocks noChangeShapeType="1"/>
          </p:cNvSpPr>
          <p:nvPr/>
        </p:nvSpPr>
        <p:spPr bwMode="auto">
          <a:xfrm>
            <a:off x="5998634" y="4076701"/>
            <a:ext cx="1058333"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58" name="Line 22"/>
          <p:cNvSpPr>
            <a:spLocks noChangeShapeType="1"/>
          </p:cNvSpPr>
          <p:nvPr/>
        </p:nvSpPr>
        <p:spPr bwMode="auto">
          <a:xfrm>
            <a:off x="10128251" y="4150785"/>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59" name="Line 23"/>
          <p:cNvSpPr>
            <a:spLocks noChangeShapeType="1"/>
          </p:cNvSpPr>
          <p:nvPr/>
        </p:nvSpPr>
        <p:spPr bwMode="auto">
          <a:xfrm flipH="1">
            <a:off x="8976785" y="4150785"/>
            <a:ext cx="105410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60" name="Line 24"/>
          <p:cNvSpPr>
            <a:spLocks noChangeShapeType="1"/>
          </p:cNvSpPr>
          <p:nvPr/>
        </p:nvSpPr>
        <p:spPr bwMode="auto">
          <a:xfrm>
            <a:off x="10223500" y="4150785"/>
            <a:ext cx="1058333"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61" name="Text Box 25"/>
          <p:cNvSpPr txBox="1">
            <a:spLocks noChangeArrowheads="1"/>
          </p:cNvSpPr>
          <p:nvPr/>
        </p:nvSpPr>
        <p:spPr bwMode="auto">
          <a:xfrm>
            <a:off x="1390652" y="4798485"/>
            <a:ext cx="1248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T(n/16)</a:t>
            </a:r>
          </a:p>
        </p:txBody>
      </p:sp>
      <p:sp>
        <p:nvSpPr>
          <p:cNvPr id="116762" name="Text Box 26"/>
          <p:cNvSpPr txBox="1">
            <a:spLocks noChangeArrowheads="1"/>
          </p:cNvSpPr>
          <p:nvPr/>
        </p:nvSpPr>
        <p:spPr bwMode="auto">
          <a:xfrm>
            <a:off x="2542118" y="4798485"/>
            <a:ext cx="1248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T(n/16)</a:t>
            </a:r>
          </a:p>
        </p:txBody>
      </p:sp>
      <p:sp>
        <p:nvSpPr>
          <p:cNvPr id="116763" name="Text Box 27"/>
          <p:cNvSpPr txBox="1">
            <a:spLocks noChangeArrowheads="1"/>
          </p:cNvSpPr>
          <p:nvPr/>
        </p:nvSpPr>
        <p:spPr bwMode="auto">
          <a:xfrm>
            <a:off x="3886201" y="4792134"/>
            <a:ext cx="1248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T(n/16)</a:t>
            </a:r>
          </a:p>
        </p:txBody>
      </p:sp>
      <p:sp>
        <p:nvSpPr>
          <p:cNvPr id="116764" name="Text Box 28"/>
          <p:cNvSpPr txBox="1">
            <a:spLocks noChangeArrowheads="1"/>
          </p:cNvSpPr>
          <p:nvPr/>
        </p:nvSpPr>
        <p:spPr bwMode="auto">
          <a:xfrm>
            <a:off x="5327652" y="4792134"/>
            <a:ext cx="1248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T(n/16)</a:t>
            </a:r>
          </a:p>
        </p:txBody>
      </p:sp>
      <p:sp>
        <p:nvSpPr>
          <p:cNvPr id="116765" name="Text Box 29"/>
          <p:cNvSpPr txBox="1">
            <a:spLocks noChangeArrowheads="1"/>
          </p:cNvSpPr>
          <p:nvPr/>
        </p:nvSpPr>
        <p:spPr bwMode="auto">
          <a:xfrm>
            <a:off x="6574368" y="4792134"/>
            <a:ext cx="1248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T(n/16)</a:t>
            </a:r>
          </a:p>
        </p:txBody>
      </p:sp>
      <p:sp>
        <p:nvSpPr>
          <p:cNvPr id="116766" name="Text Box 30"/>
          <p:cNvSpPr txBox="1">
            <a:spLocks noChangeArrowheads="1"/>
          </p:cNvSpPr>
          <p:nvPr/>
        </p:nvSpPr>
        <p:spPr bwMode="auto">
          <a:xfrm>
            <a:off x="8208434" y="4785785"/>
            <a:ext cx="1248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T(n/16)</a:t>
            </a:r>
          </a:p>
        </p:txBody>
      </p:sp>
      <p:sp>
        <p:nvSpPr>
          <p:cNvPr id="116767" name="Text Box 31"/>
          <p:cNvSpPr txBox="1">
            <a:spLocks noChangeArrowheads="1"/>
          </p:cNvSpPr>
          <p:nvPr/>
        </p:nvSpPr>
        <p:spPr bwMode="auto">
          <a:xfrm>
            <a:off x="9552518" y="4785785"/>
            <a:ext cx="1248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T(n/16)</a:t>
            </a:r>
          </a:p>
        </p:txBody>
      </p:sp>
      <p:sp>
        <p:nvSpPr>
          <p:cNvPr id="116768" name="Text Box 32"/>
          <p:cNvSpPr txBox="1">
            <a:spLocks noChangeArrowheads="1"/>
          </p:cNvSpPr>
          <p:nvPr/>
        </p:nvSpPr>
        <p:spPr bwMode="auto">
          <a:xfrm>
            <a:off x="10801352" y="4785785"/>
            <a:ext cx="1248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T(n/16)</a:t>
            </a:r>
          </a:p>
        </p:txBody>
      </p:sp>
      <p:sp>
        <p:nvSpPr>
          <p:cNvPr id="116769" name="Text Box 33"/>
          <p:cNvSpPr txBox="1">
            <a:spLocks noChangeArrowheads="1"/>
          </p:cNvSpPr>
          <p:nvPr/>
        </p:nvSpPr>
        <p:spPr bwMode="auto">
          <a:xfrm>
            <a:off x="143934" y="4737101"/>
            <a:ext cx="1439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c(n/16)</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16770" name="Text Box 34"/>
          <p:cNvSpPr txBox="1">
            <a:spLocks noChangeArrowheads="1"/>
          </p:cNvSpPr>
          <p:nvPr/>
        </p:nvSpPr>
        <p:spPr bwMode="auto">
          <a:xfrm>
            <a:off x="1392767" y="4730751"/>
            <a:ext cx="1439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c(n/16)</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16771" name="Text Box 35"/>
          <p:cNvSpPr txBox="1">
            <a:spLocks noChangeArrowheads="1"/>
          </p:cNvSpPr>
          <p:nvPr/>
        </p:nvSpPr>
        <p:spPr bwMode="auto">
          <a:xfrm>
            <a:off x="2544234" y="4730751"/>
            <a:ext cx="1439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c(n/16)</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16772" name="Text Box 36"/>
          <p:cNvSpPr txBox="1">
            <a:spLocks noChangeArrowheads="1"/>
          </p:cNvSpPr>
          <p:nvPr/>
        </p:nvSpPr>
        <p:spPr bwMode="auto">
          <a:xfrm>
            <a:off x="3983567" y="4730751"/>
            <a:ext cx="1439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c(n/16)</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16773" name="Text Box 37"/>
          <p:cNvSpPr txBox="1">
            <a:spLocks noChangeArrowheads="1"/>
          </p:cNvSpPr>
          <p:nvPr/>
        </p:nvSpPr>
        <p:spPr bwMode="auto">
          <a:xfrm>
            <a:off x="5232400" y="4724401"/>
            <a:ext cx="1439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c(n/16)</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16774" name="Text Box 38"/>
          <p:cNvSpPr txBox="1">
            <a:spLocks noChangeArrowheads="1"/>
          </p:cNvSpPr>
          <p:nvPr/>
        </p:nvSpPr>
        <p:spPr bwMode="auto">
          <a:xfrm>
            <a:off x="6383867" y="4724401"/>
            <a:ext cx="1439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c(n/16)</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16775" name="Text Box 39"/>
          <p:cNvSpPr txBox="1">
            <a:spLocks noChangeArrowheads="1"/>
          </p:cNvSpPr>
          <p:nvPr/>
        </p:nvSpPr>
        <p:spPr bwMode="auto">
          <a:xfrm>
            <a:off x="8305800" y="4792134"/>
            <a:ext cx="1439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c(n/16)</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16776" name="Text Box 40"/>
          <p:cNvSpPr txBox="1">
            <a:spLocks noChangeArrowheads="1"/>
          </p:cNvSpPr>
          <p:nvPr/>
        </p:nvSpPr>
        <p:spPr bwMode="auto">
          <a:xfrm>
            <a:off x="9554634" y="4785785"/>
            <a:ext cx="1439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c(n/16)</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16777" name="Text Box 41"/>
          <p:cNvSpPr txBox="1">
            <a:spLocks noChangeArrowheads="1"/>
          </p:cNvSpPr>
          <p:nvPr/>
        </p:nvSpPr>
        <p:spPr bwMode="auto">
          <a:xfrm>
            <a:off x="10706100" y="4785785"/>
            <a:ext cx="1439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c(n/16)</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16778" name="Line 42"/>
          <p:cNvSpPr>
            <a:spLocks noChangeShapeType="1"/>
          </p:cNvSpPr>
          <p:nvPr/>
        </p:nvSpPr>
        <p:spPr bwMode="auto">
          <a:xfrm>
            <a:off x="814917" y="5158318"/>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79" name="Line 43"/>
          <p:cNvSpPr>
            <a:spLocks noChangeShapeType="1"/>
          </p:cNvSpPr>
          <p:nvPr/>
        </p:nvSpPr>
        <p:spPr bwMode="auto">
          <a:xfrm flipH="1">
            <a:off x="334433" y="5158318"/>
            <a:ext cx="289984"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80" name="Line 44"/>
          <p:cNvSpPr>
            <a:spLocks noChangeShapeType="1"/>
          </p:cNvSpPr>
          <p:nvPr/>
        </p:nvSpPr>
        <p:spPr bwMode="auto">
          <a:xfrm>
            <a:off x="1007533" y="5158318"/>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81" name="Line 45"/>
          <p:cNvSpPr>
            <a:spLocks noChangeShapeType="1"/>
          </p:cNvSpPr>
          <p:nvPr/>
        </p:nvSpPr>
        <p:spPr bwMode="auto">
          <a:xfrm>
            <a:off x="2063751" y="5158318"/>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82" name="Line 46"/>
          <p:cNvSpPr>
            <a:spLocks noChangeShapeType="1"/>
          </p:cNvSpPr>
          <p:nvPr/>
        </p:nvSpPr>
        <p:spPr bwMode="auto">
          <a:xfrm flipH="1">
            <a:off x="1583267" y="5158318"/>
            <a:ext cx="289984"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83" name="Line 47"/>
          <p:cNvSpPr>
            <a:spLocks noChangeShapeType="1"/>
          </p:cNvSpPr>
          <p:nvPr/>
        </p:nvSpPr>
        <p:spPr bwMode="auto">
          <a:xfrm>
            <a:off x="2256367" y="5158318"/>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84" name="Line 48"/>
          <p:cNvSpPr>
            <a:spLocks noChangeShapeType="1"/>
          </p:cNvSpPr>
          <p:nvPr/>
        </p:nvSpPr>
        <p:spPr bwMode="auto">
          <a:xfrm>
            <a:off x="3407833" y="5158318"/>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85" name="Line 49"/>
          <p:cNvSpPr>
            <a:spLocks noChangeShapeType="1"/>
          </p:cNvSpPr>
          <p:nvPr/>
        </p:nvSpPr>
        <p:spPr bwMode="auto">
          <a:xfrm flipH="1">
            <a:off x="2927351" y="5158318"/>
            <a:ext cx="289983"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86" name="Line 50"/>
          <p:cNvSpPr>
            <a:spLocks noChangeShapeType="1"/>
          </p:cNvSpPr>
          <p:nvPr/>
        </p:nvSpPr>
        <p:spPr bwMode="auto">
          <a:xfrm>
            <a:off x="3600451" y="5158318"/>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87" name="Line 51"/>
          <p:cNvSpPr>
            <a:spLocks noChangeShapeType="1"/>
          </p:cNvSpPr>
          <p:nvPr/>
        </p:nvSpPr>
        <p:spPr bwMode="auto">
          <a:xfrm>
            <a:off x="4656667" y="5158318"/>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88" name="Line 52"/>
          <p:cNvSpPr>
            <a:spLocks noChangeShapeType="1"/>
          </p:cNvSpPr>
          <p:nvPr/>
        </p:nvSpPr>
        <p:spPr bwMode="auto">
          <a:xfrm flipH="1">
            <a:off x="4176185" y="5158318"/>
            <a:ext cx="289983"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89" name="Line 53"/>
          <p:cNvSpPr>
            <a:spLocks noChangeShapeType="1"/>
          </p:cNvSpPr>
          <p:nvPr/>
        </p:nvSpPr>
        <p:spPr bwMode="auto">
          <a:xfrm>
            <a:off x="4849284" y="5158318"/>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90" name="Line 54"/>
          <p:cNvSpPr>
            <a:spLocks noChangeShapeType="1"/>
          </p:cNvSpPr>
          <p:nvPr/>
        </p:nvSpPr>
        <p:spPr bwMode="auto">
          <a:xfrm>
            <a:off x="5905500" y="5158318"/>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91" name="Line 55"/>
          <p:cNvSpPr>
            <a:spLocks noChangeShapeType="1"/>
          </p:cNvSpPr>
          <p:nvPr/>
        </p:nvSpPr>
        <p:spPr bwMode="auto">
          <a:xfrm flipH="1">
            <a:off x="5425018" y="5158318"/>
            <a:ext cx="289983"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92" name="Line 56"/>
          <p:cNvSpPr>
            <a:spLocks noChangeShapeType="1"/>
          </p:cNvSpPr>
          <p:nvPr/>
        </p:nvSpPr>
        <p:spPr bwMode="auto">
          <a:xfrm>
            <a:off x="6098117" y="5158318"/>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93" name="Line 57"/>
          <p:cNvSpPr>
            <a:spLocks noChangeShapeType="1"/>
          </p:cNvSpPr>
          <p:nvPr/>
        </p:nvSpPr>
        <p:spPr bwMode="auto">
          <a:xfrm>
            <a:off x="7249584" y="5158318"/>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94" name="Line 58"/>
          <p:cNvSpPr>
            <a:spLocks noChangeShapeType="1"/>
          </p:cNvSpPr>
          <p:nvPr/>
        </p:nvSpPr>
        <p:spPr bwMode="auto">
          <a:xfrm flipH="1">
            <a:off x="6769100" y="5158318"/>
            <a:ext cx="289984"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95" name="Line 59"/>
          <p:cNvSpPr>
            <a:spLocks noChangeShapeType="1"/>
          </p:cNvSpPr>
          <p:nvPr/>
        </p:nvSpPr>
        <p:spPr bwMode="auto">
          <a:xfrm>
            <a:off x="7442200" y="5158318"/>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96" name="Line 60"/>
          <p:cNvSpPr>
            <a:spLocks noChangeShapeType="1"/>
          </p:cNvSpPr>
          <p:nvPr/>
        </p:nvSpPr>
        <p:spPr bwMode="auto">
          <a:xfrm>
            <a:off x="8881533" y="5158318"/>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97" name="Line 61"/>
          <p:cNvSpPr>
            <a:spLocks noChangeShapeType="1"/>
          </p:cNvSpPr>
          <p:nvPr/>
        </p:nvSpPr>
        <p:spPr bwMode="auto">
          <a:xfrm flipH="1">
            <a:off x="8401051" y="5158318"/>
            <a:ext cx="289983"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98" name="Line 62"/>
          <p:cNvSpPr>
            <a:spLocks noChangeShapeType="1"/>
          </p:cNvSpPr>
          <p:nvPr/>
        </p:nvSpPr>
        <p:spPr bwMode="auto">
          <a:xfrm>
            <a:off x="9074151" y="5158318"/>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799" name="Line 63"/>
          <p:cNvSpPr>
            <a:spLocks noChangeShapeType="1"/>
          </p:cNvSpPr>
          <p:nvPr/>
        </p:nvSpPr>
        <p:spPr bwMode="auto">
          <a:xfrm>
            <a:off x="10130367" y="5158318"/>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800" name="Line 64"/>
          <p:cNvSpPr>
            <a:spLocks noChangeShapeType="1"/>
          </p:cNvSpPr>
          <p:nvPr/>
        </p:nvSpPr>
        <p:spPr bwMode="auto">
          <a:xfrm flipH="1">
            <a:off x="9649885" y="5158318"/>
            <a:ext cx="289983"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801" name="Line 65"/>
          <p:cNvSpPr>
            <a:spLocks noChangeShapeType="1"/>
          </p:cNvSpPr>
          <p:nvPr/>
        </p:nvSpPr>
        <p:spPr bwMode="auto">
          <a:xfrm>
            <a:off x="10322984" y="5158318"/>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802" name="Line 66"/>
          <p:cNvSpPr>
            <a:spLocks noChangeShapeType="1"/>
          </p:cNvSpPr>
          <p:nvPr/>
        </p:nvSpPr>
        <p:spPr bwMode="auto">
          <a:xfrm>
            <a:off x="11474451" y="5158318"/>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803" name="Line 67"/>
          <p:cNvSpPr>
            <a:spLocks noChangeShapeType="1"/>
          </p:cNvSpPr>
          <p:nvPr/>
        </p:nvSpPr>
        <p:spPr bwMode="auto">
          <a:xfrm flipH="1">
            <a:off x="10993967" y="5158318"/>
            <a:ext cx="289984"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16804" name="Line 68"/>
          <p:cNvSpPr>
            <a:spLocks noChangeShapeType="1"/>
          </p:cNvSpPr>
          <p:nvPr/>
        </p:nvSpPr>
        <p:spPr bwMode="auto">
          <a:xfrm>
            <a:off x="11667067" y="5158318"/>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Tree>
    <p:extLst>
      <p:ext uri="{BB962C8B-B14F-4D97-AF65-F5344CB8AC3E}">
        <p14:creationId xmlns:p14="http://schemas.microsoft.com/office/powerpoint/2010/main" val="20581721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0" end="0"/>
                                            </p:txEl>
                                          </p:spTgt>
                                        </p:tgtEl>
                                        <p:attrNameLst>
                                          <p:attrName>style.visibility</p:attrName>
                                        </p:attrNameLst>
                                      </p:cBhvr>
                                      <p:to>
                                        <p:strVal val="visible"/>
                                      </p:to>
                                    </p:set>
                                    <p:anim calcmode="lin" valueType="num">
                                      <p:cBhvr additive="base">
                                        <p:cTn id="13"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6740"/>
                                        </p:tgtEl>
                                        <p:attrNameLst>
                                          <p:attrName>style.visibility</p:attrName>
                                        </p:attrNameLst>
                                      </p:cBhvr>
                                      <p:to>
                                        <p:strVal val="visible"/>
                                      </p:to>
                                    </p:set>
                                    <p:anim calcmode="lin" valueType="num">
                                      <p:cBhvr additive="base">
                                        <p:cTn id="19" dur="500" fill="hold"/>
                                        <p:tgtEl>
                                          <p:spTgt spid="116740"/>
                                        </p:tgtEl>
                                        <p:attrNameLst>
                                          <p:attrName>ppt_x</p:attrName>
                                        </p:attrNameLst>
                                      </p:cBhvr>
                                      <p:tavLst>
                                        <p:tav tm="0">
                                          <p:val>
                                            <p:strVal val="#ppt_x"/>
                                          </p:val>
                                        </p:tav>
                                        <p:tav tm="100000">
                                          <p:val>
                                            <p:strVal val="#ppt_x"/>
                                          </p:val>
                                        </p:tav>
                                      </p:tavLst>
                                    </p:anim>
                                    <p:anim calcmode="lin" valueType="num">
                                      <p:cBhvr additive="base">
                                        <p:cTn id="20" dur="500" fill="hold"/>
                                        <p:tgtEl>
                                          <p:spTgt spid="11674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6741"/>
                                        </p:tgtEl>
                                        <p:attrNameLst>
                                          <p:attrName>style.visibility</p:attrName>
                                        </p:attrNameLst>
                                      </p:cBhvr>
                                      <p:to>
                                        <p:strVal val="visible"/>
                                      </p:to>
                                    </p:set>
                                    <p:anim calcmode="lin" valueType="num">
                                      <p:cBhvr additive="base">
                                        <p:cTn id="25" dur="500" fill="hold"/>
                                        <p:tgtEl>
                                          <p:spTgt spid="116741"/>
                                        </p:tgtEl>
                                        <p:attrNameLst>
                                          <p:attrName>ppt_x</p:attrName>
                                        </p:attrNameLst>
                                      </p:cBhvr>
                                      <p:tavLst>
                                        <p:tav tm="0">
                                          <p:val>
                                            <p:strVal val="#ppt_x"/>
                                          </p:val>
                                        </p:tav>
                                        <p:tav tm="100000">
                                          <p:val>
                                            <p:strVal val="#ppt_x"/>
                                          </p:val>
                                        </p:tav>
                                      </p:tavLst>
                                    </p:anim>
                                    <p:anim calcmode="lin" valueType="num">
                                      <p:cBhvr additive="base">
                                        <p:cTn id="26" dur="500" fill="hold"/>
                                        <p:tgtEl>
                                          <p:spTgt spid="11674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16743"/>
                                        </p:tgtEl>
                                        <p:attrNameLst>
                                          <p:attrName>style.visibility</p:attrName>
                                        </p:attrNameLst>
                                      </p:cBhvr>
                                      <p:to>
                                        <p:strVal val="visible"/>
                                      </p:to>
                                    </p:set>
                                    <p:animEffect transition="in" filter="blinds(horizontal)">
                                      <p:cBhvr>
                                        <p:cTn id="31" dur="500"/>
                                        <p:tgtEl>
                                          <p:spTgt spid="116743"/>
                                        </p:tgtEl>
                                      </p:cBhvr>
                                    </p:animEffect>
                                  </p:childTnLst>
                                </p:cTn>
                              </p:par>
                              <p:par>
                                <p:cTn id="32" presetID="3" presetClass="entr" presetSubtype="10" fill="hold" nodeType="withEffect">
                                  <p:stCondLst>
                                    <p:cond delay="0"/>
                                  </p:stCondLst>
                                  <p:childTnLst>
                                    <p:set>
                                      <p:cBhvr>
                                        <p:cTn id="33" dur="1" fill="hold">
                                          <p:stCondLst>
                                            <p:cond delay="0"/>
                                          </p:stCondLst>
                                        </p:cTn>
                                        <p:tgtEl>
                                          <p:spTgt spid="116742"/>
                                        </p:tgtEl>
                                        <p:attrNameLst>
                                          <p:attrName>style.visibility</p:attrName>
                                        </p:attrNameLst>
                                      </p:cBhvr>
                                      <p:to>
                                        <p:strVal val="visible"/>
                                      </p:to>
                                    </p:set>
                                    <p:animEffect transition="in" filter="blinds(horizontal)">
                                      <p:cBhvr>
                                        <p:cTn id="34" dur="500"/>
                                        <p:tgtEl>
                                          <p:spTgt spid="116742"/>
                                        </p:tgtEl>
                                      </p:cBhvr>
                                    </p:animEffect>
                                  </p:childTnLst>
                                </p:cTn>
                              </p:par>
                              <p:par>
                                <p:cTn id="35" presetID="3" presetClass="entr" presetSubtype="10" fill="hold" nodeType="withEffect">
                                  <p:stCondLst>
                                    <p:cond delay="0"/>
                                  </p:stCondLst>
                                  <p:childTnLst>
                                    <p:set>
                                      <p:cBhvr>
                                        <p:cTn id="36" dur="1" fill="hold">
                                          <p:stCondLst>
                                            <p:cond delay="0"/>
                                          </p:stCondLst>
                                        </p:cTn>
                                        <p:tgtEl>
                                          <p:spTgt spid="116744"/>
                                        </p:tgtEl>
                                        <p:attrNameLst>
                                          <p:attrName>style.visibility</p:attrName>
                                        </p:attrNameLst>
                                      </p:cBhvr>
                                      <p:to>
                                        <p:strVal val="visible"/>
                                      </p:to>
                                    </p:set>
                                    <p:animEffect transition="in" filter="blinds(horizontal)">
                                      <p:cBhvr>
                                        <p:cTn id="37" dur="500"/>
                                        <p:tgtEl>
                                          <p:spTgt spid="1167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6745"/>
                                        </p:tgtEl>
                                        <p:attrNameLst>
                                          <p:attrName>style.visibility</p:attrName>
                                        </p:attrNameLst>
                                      </p:cBhvr>
                                      <p:to>
                                        <p:strVal val="visible"/>
                                      </p:to>
                                    </p:set>
                                    <p:anim calcmode="lin" valueType="num">
                                      <p:cBhvr additive="base">
                                        <p:cTn id="42" dur="500" fill="hold"/>
                                        <p:tgtEl>
                                          <p:spTgt spid="116745"/>
                                        </p:tgtEl>
                                        <p:attrNameLst>
                                          <p:attrName>ppt_x</p:attrName>
                                        </p:attrNameLst>
                                      </p:cBhvr>
                                      <p:tavLst>
                                        <p:tav tm="0">
                                          <p:val>
                                            <p:strVal val="#ppt_x"/>
                                          </p:val>
                                        </p:tav>
                                        <p:tav tm="100000">
                                          <p:val>
                                            <p:strVal val="#ppt_x"/>
                                          </p:val>
                                        </p:tav>
                                      </p:tavLst>
                                    </p:anim>
                                    <p:anim calcmode="lin" valueType="num">
                                      <p:cBhvr additive="base">
                                        <p:cTn id="43" dur="500" fill="hold"/>
                                        <p:tgtEl>
                                          <p:spTgt spid="11674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6746"/>
                                        </p:tgtEl>
                                        <p:attrNameLst>
                                          <p:attrName>style.visibility</p:attrName>
                                        </p:attrNameLst>
                                      </p:cBhvr>
                                      <p:to>
                                        <p:strVal val="visible"/>
                                      </p:to>
                                    </p:set>
                                    <p:anim calcmode="lin" valueType="num">
                                      <p:cBhvr additive="base">
                                        <p:cTn id="46" dur="500" fill="hold"/>
                                        <p:tgtEl>
                                          <p:spTgt spid="116746"/>
                                        </p:tgtEl>
                                        <p:attrNameLst>
                                          <p:attrName>ppt_x</p:attrName>
                                        </p:attrNameLst>
                                      </p:cBhvr>
                                      <p:tavLst>
                                        <p:tav tm="0">
                                          <p:val>
                                            <p:strVal val="#ppt_x"/>
                                          </p:val>
                                        </p:tav>
                                        <p:tav tm="100000">
                                          <p:val>
                                            <p:strVal val="#ppt_x"/>
                                          </p:val>
                                        </p:tav>
                                      </p:tavLst>
                                    </p:anim>
                                    <p:anim calcmode="lin" valueType="num">
                                      <p:cBhvr additive="base">
                                        <p:cTn id="47" dur="500" fill="hold"/>
                                        <p:tgtEl>
                                          <p:spTgt spid="11674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16747"/>
                                        </p:tgtEl>
                                        <p:attrNameLst>
                                          <p:attrName>style.visibility</p:attrName>
                                        </p:attrNameLst>
                                      </p:cBhvr>
                                      <p:to>
                                        <p:strVal val="visible"/>
                                      </p:to>
                                    </p:set>
                                    <p:anim calcmode="lin" valueType="num">
                                      <p:cBhvr additive="base">
                                        <p:cTn id="50" dur="500" fill="hold"/>
                                        <p:tgtEl>
                                          <p:spTgt spid="116747"/>
                                        </p:tgtEl>
                                        <p:attrNameLst>
                                          <p:attrName>ppt_x</p:attrName>
                                        </p:attrNameLst>
                                      </p:cBhvr>
                                      <p:tavLst>
                                        <p:tav tm="0">
                                          <p:val>
                                            <p:strVal val="#ppt_x"/>
                                          </p:val>
                                        </p:tav>
                                        <p:tav tm="100000">
                                          <p:val>
                                            <p:strVal val="#ppt_x"/>
                                          </p:val>
                                        </p:tav>
                                      </p:tavLst>
                                    </p:anim>
                                    <p:anim calcmode="lin" valueType="num">
                                      <p:cBhvr additive="base">
                                        <p:cTn id="51" dur="500" fill="hold"/>
                                        <p:tgtEl>
                                          <p:spTgt spid="116747"/>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xit" presetSubtype="2" fill="hold" grpId="1" nodeType="clickEffect">
                                  <p:stCondLst>
                                    <p:cond delay="0"/>
                                  </p:stCondLst>
                                  <p:childTnLst>
                                    <p:anim calcmode="lin" valueType="num">
                                      <p:cBhvr additive="base">
                                        <p:cTn id="55" dur="500"/>
                                        <p:tgtEl>
                                          <p:spTgt spid="116745"/>
                                        </p:tgtEl>
                                        <p:attrNameLst>
                                          <p:attrName>ppt_x</p:attrName>
                                        </p:attrNameLst>
                                      </p:cBhvr>
                                      <p:tavLst>
                                        <p:tav tm="0">
                                          <p:val>
                                            <p:strVal val="ppt_x"/>
                                          </p:val>
                                        </p:tav>
                                        <p:tav tm="100000">
                                          <p:val>
                                            <p:strVal val="1+ppt_w/2"/>
                                          </p:val>
                                        </p:tav>
                                      </p:tavLst>
                                    </p:anim>
                                    <p:anim calcmode="lin" valueType="num">
                                      <p:cBhvr additive="base">
                                        <p:cTn id="56" dur="500"/>
                                        <p:tgtEl>
                                          <p:spTgt spid="116745"/>
                                        </p:tgtEl>
                                        <p:attrNameLst>
                                          <p:attrName>ppt_y</p:attrName>
                                        </p:attrNameLst>
                                      </p:cBhvr>
                                      <p:tavLst>
                                        <p:tav tm="0">
                                          <p:val>
                                            <p:strVal val="ppt_y"/>
                                          </p:val>
                                        </p:tav>
                                        <p:tav tm="100000">
                                          <p:val>
                                            <p:strVal val="ppt_y"/>
                                          </p:val>
                                        </p:tav>
                                      </p:tavLst>
                                    </p:anim>
                                    <p:set>
                                      <p:cBhvr>
                                        <p:cTn id="57" dur="1" fill="hold">
                                          <p:stCondLst>
                                            <p:cond delay="499"/>
                                          </p:stCondLst>
                                        </p:cTn>
                                        <p:tgtEl>
                                          <p:spTgt spid="116745"/>
                                        </p:tgtEl>
                                        <p:attrNameLst>
                                          <p:attrName>style.visibility</p:attrName>
                                        </p:attrNameLst>
                                      </p:cBhvr>
                                      <p:to>
                                        <p:strVal val="hidden"/>
                                      </p:to>
                                    </p:set>
                                  </p:childTnLst>
                                </p:cTn>
                              </p:par>
                              <p:par>
                                <p:cTn id="58" presetID="2" presetClass="exit" presetSubtype="2" fill="hold" grpId="1" nodeType="withEffect">
                                  <p:stCondLst>
                                    <p:cond delay="0"/>
                                  </p:stCondLst>
                                  <p:childTnLst>
                                    <p:anim calcmode="lin" valueType="num">
                                      <p:cBhvr additive="base">
                                        <p:cTn id="59" dur="500"/>
                                        <p:tgtEl>
                                          <p:spTgt spid="116746"/>
                                        </p:tgtEl>
                                        <p:attrNameLst>
                                          <p:attrName>ppt_x</p:attrName>
                                        </p:attrNameLst>
                                      </p:cBhvr>
                                      <p:tavLst>
                                        <p:tav tm="0">
                                          <p:val>
                                            <p:strVal val="ppt_x"/>
                                          </p:val>
                                        </p:tav>
                                        <p:tav tm="100000">
                                          <p:val>
                                            <p:strVal val="1+ppt_w/2"/>
                                          </p:val>
                                        </p:tav>
                                      </p:tavLst>
                                    </p:anim>
                                    <p:anim calcmode="lin" valueType="num">
                                      <p:cBhvr additive="base">
                                        <p:cTn id="60" dur="500"/>
                                        <p:tgtEl>
                                          <p:spTgt spid="116746"/>
                                        </p:tgtEl>
                                        <p:attrNameLst>
                                          <p:attrName>ppt_y</p:attrName>
                                        </p:attrNameLst>
                                      </p:cBhvr>
                                      <p:tavLst>
                                        <p:tav tm="0">
                                          <p:val>
                                            <p:strVal val="ppt_y"/>
                                          </p:val>
                                        </p:tav>
                                        <p:tav tm="100000">
                                          <p:val>
                                            <p:strVal val="ppt_y"/>
                                          </p:val>
                                        </p:tav>
                                      </p:tavLst>
                                    </p:anim>
                                    <p:set>
                                      <p:cBhvr>
                                        <p:cTn id="61" dur="1" fill="hold">
                                          <p:stCondLst>
                                            <p:cond delay="499"/>
                                          </p:stCondLst>
                                        </p:cTn>
                                        <p:tgtEl>
                                          <p:spTgt spid="116746"/>
                                        </p:tgtEl>
                                        <p:attrNameLst>
                                          <p:attrName>style.visibility</p:attrName>
                                        </p:attrNameLst>
                                      </p:cBhvr>
                                      <p:to>
                                        <p:strVal val="hidden"/>
                                      </p:to>
                                    </p:set>
                                  </p:childTnLst>
                                </p:cTn>
                              </p:par>
                              <p:par>
                                <p:cTn id="62" presetID="2" presetClass="exit" presetSubtype="2" fill="hold" grpId="1" nodeType="withEffect">
                                  <p:stCondLst>
                                    <p:cond delay="0"/>
                                  </p:stCondLst>
                                  <p:childTnLst>
                                    <p:anim calcmode="lin" valueType="num">
                                      <p:cBhvr additive="base">
                                        <p:cTn id="63" dur="500"/>
                                        <p:tgtEl>
                                          <p:spTgt spid="116747"/>
                                        </p:tgtEl>
                                        <p:attrNameLst>
                                          <p:attrName>ppt_x</p:attrName>
                                        </p:attrNameLst>
                                      </p:cBhvr>
                                      <p:tavLst>
                                        <p:tav tm="0">
                                          <p:val>
                                            <p:strVal val="ppt_x"/>
                                          </p:val>
                                        </p:tav>
                                        <p:tav tm="100000">
                                          <p:val>
                                            <p:strVal val="1+ppt_w/2"/>
                                          </p:val>
                                        </p:tav>
                                      </p:tavLst>
                                    </p:anim>
                                    <p:anim calcmode="lin" valueType="num">
                                      <p:cBhvr additive="base">
                                        <p:cTn id="64" dur="500"/>
                                        <p:tgtEl>
                                          <p:spTgt spid="116747"/>
                                        </p:tgtEl>
                                        <p:attrNameLst>
                                          <p:attrName>ppt_y</p:attrName>
                                        </p:attrNameLst>
                                      </p:cBhvr>
                                      <p:tavLst>
                                        <p:tav tm="0">
                                          <p:val>
                                            <p:strVal val="ppt_y"/>
                                          </p:val>
                                        </p:tav>
                                        <p:tav tm="100000">
                                          <p:val>
                                            <p:strVal val="ppt_y"/>
                                          </p:val>
                                        </p:tav>
                                      </p:tavLst>
                                    </p:anim>
                                    <p:set>
                                      <p:cBhvr>
                                        <p:cTn id="65" dur="1" fill="hold">
                                          <p:stCondLst>
                                            <p:cond delay="499"/>
                                          </p:stCondLst>
                                        </p:cTn>
                                        <p:tgtEl>
                                          <p:spTgt spid="116747"/>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16748"/>
                                        </p:tgtEl>
                                        <p:attrNameLst>
                                          <p:attrName>style.visibility</p:attrName>
                                        </p:attrNameLst>
                                      </p:cBhvr>
                                      <p:to>
                                        <p:strVal val="visible"/>
                                      </p:to>
                                    </p:set>
                                    <p:anim calcmode="lin" valueType="num">
                                      <p:cBhvr additive="base">
                                        <p:cTn id="70" dur="500" fill="hold"/>
                                        <p:tgtEl>
                                          <p:spTgt spid="116748"/>
                                        </p:tgtEl>
                                        <p:attrNameLst>
                                          <p:attrName>ppt_x</p:attrName>
                                        </p:attrNameLst>
                                      </p:cBhvr>
                                      <p:tavLst>
                                        <p:tav tm="0">
                                          <p:val>
                                            <p:strVal val="#ppt_x"/>
                                          </p:val>
                                        </p:tav>
                                        <p:tav tm="100000">
                                          <p:val>
                                            <p:strVal val="#ppt_x"/>
                                          </p:val>
                                        </p:tav>
                                      </p:tavLst>
                                    </p:anim>
                                    <p:anim calcmode="lin" valueType="num">
                                      <p:cBhvr additive="base">
                                        <p:cTn id="71" dur="500" fill="hold"/>
                                        <p:tgtEl>
                                          <p:spTgt spid="116748"/>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16749"/>
                                        </p:tgtEl>
                                        <p:attrNameLst>
                                          <p:attrName>style.visibility</p:attrName>
                                        </p:attrNameLst>
                                      </p:cBhvr>
                                      <p:to>
                                        <p:strVal val="visible"/>
                                      </p:to>
                                    </p:set>
                                    <p:anim calcmode="lin" valueType="num">
                                      <p:cBhvr additive="base">
                                        <p:cTn id="74" dur="500" fill="hold"/>
                                        <p:tgtEl>
                                          <p:spTgt spid="116749"/>
                                        </p:tgtEl>
                                        <p:attrNameLst>
                                          <p:attrName>ppt_x</p:attrName>
                                        </p:attrNameLst>
                                      </p:cBhvr>
                                      <p:tavLst>
                                        <p:tav tm="0">
                                          <p:val>
                                            <p:strVal val="#ppt_x"/>
                                          </p:val>
                                        </p:tav>
                                        <p:tav tm="100000">
                                          <p:val>
                                            <p:strVal val="#ppt_x"/>
                                          </p:val>
                                        </p:tav>
                                      </p:tavLst>
                                    </p:anim>
                                    <p:anim calcmode="lin" valueType="num">
                                      <p:cBhvr additive="base">
                                        <p:cTn id="75" dur="500" fill="hold"/>
                                        <p:tgtEl>
                                          <p:spTgt spid="116749"/>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16750"/>
                                        </p:tgtEl>
                                        <p:attrNameLst>
                                          <p:attrName>style.visibility</p:attrName>
                                        </p:attrNameLst>
                                      </p:cBhvr>
                                      <p:to>
                                        <p:strVal val="visible"/>
                                      </p:to>
                                    </p:set>
                                    <p:anim calcmode="lin" valueType="num">
                                      <p:cBhvr additive="base">
                                        <p:cTn id="78" dur="500" fill="hold"/>
                                        <p:tgtEl>
                                          <p:spTgt spid="116750"/>
                                        </p:tgtEl>
                                        <p:attrNameLst>
                                          <p:attrName>ppt_x</p:attrName>
                                        </p:attrNameLst>
                                      </p:cBhvr>
                                      <p:tavLst>
                                        <p:tav tm="0">
                                          <p:val>
                                            <p:strVal val="#ppt_x"/>
                                          </p:val>
                                        </p:tav>
                                        <p:tav tm="100000">
                                          <p:val>
                                            <p:strVal val="#ppt_x"/>
                                          </p:val>
                                        </p:tav>
                                      </p:tavLst>
                                    </p:anim>
                                    <p:anim calcmode="lin" valueType="num">
                                      <p:cBhvr additive="base">
                                        <p:cTn id="79" dur="500" fill="hold"/>
                                        <p:tgtEl>
                                          <p:spTgt spid="116750"/>
                                        </p:tgtEl>
                                        <p:attrNameLst>
                                          <p:attrName>ppt_y</p:attrName>
                                        </p:attrNameLst>
                                      </p:cBhvr>
                                      <p:tavLst>
                                        <p:tav tm="0">
                                          <p:val>
                                            <p:strVal val="1+#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16" fill="hold" nodeType="clickEffect">
                                  <p:stCondLst>
                                    <p:cond delay="0"/>
                                  </p:stCondLst>
                                  <p:childTnLst>
                                    <p:set>
                                      <p:cBhvr>
                                        <p:cTn id="83" dur="1" fill="hold">
                                          <p:stCondLst>
                                            <p:cond delay="0"/>
                                          </p:stCondLst>
                                        </p:cTn>
                                        <p:tgtEl>
                                          <p:spTgt spid="116751"/>
                                        </p:tgtEl>
                                        <p:attrNameLst>
                                          <p:attrName>style.visibility</p:attrName>
                                        </p:attrNameLst>
                                      </p:cBhvr>
                                      <p:to>
                                        <p:strVal val="visible"/>
                                      </p:to>
                                    </p:set>
                                    <p:animEffect transition="in" filter="box(in)">
                                      <p:cBhvr>
                                        <p:cTn id="84" dur="500"/>
                                        <p:tgtEl>
                                          <p:spTgt spid="116751"/>
                                        </p:tgtEl>
                                      </p:cBhvr>
                                    </p:animEffect>
                                  </p:childTnLst>
                                </p:cTn>
                              </p:par>
                              <p:par>
                                <p:cTn id="85" presetID="4" presetClass="entr" presetSubtype="16" fill="hold" nodeType="withEffect">
                                  <p:stCondLst>
                                    <p:cond delay="0"/>
                                  </p:stCondLst>
                                  <p:childTnLst>
                                    <p:set>
                                      <p:cBhvr>
                                        <p:cTn id="86" dur="1" fill="hold">
                                          <p:stCondLst>
                                            <p:cond delay="0"/>
                                          </p:stCondLst>
                                        </p:cTn>
                                        <p:tgtEl>
                                          <p:spTgt spid="116752"/>
                                        </p:tgtEl>
                                        <p:attrNameLst>
                                          <p:attrName>style.visibility</p:attrName>
                                        </p:attrNameLst>
                                      </p:cBhvr>
                                      <p:to>
                                        <p:strVal val="visible"/>
                                      </p:to>
                                    </p:set>
                                    <p:animEffect transition="in" filter="box(in)">
                                      <p:cBhvr>
                                        <p:cTn id="87" dur="500"/>
                                        <p:tgtEl>
                                          <p:spTgt spid="116752"/>
                                        </p:tgtEl>
                                      </p:cBhvr>
                                    </p:animEffect>
                                  </p:childTnLst>
                                </p:cTn>
                              </p:par>
                              <p:par>
                                <p:cTn id="88" presetID="4" presetClass="entr" presetSubtype="16" fill="hold" nodeType="withEffect">
                                  <p:stCondLst>
                                    <p:cond delay="0"/>
                                  </p:stCondLst>
                                  <p:childTnLst>
                                    <p:set>
                                      <p:cBhvr>
                                        <p:cTn id="89" dur="1" fill="hold">
                                          <p:stCondLst>
                                            <p:cond delay="0"/>
                                          </p:stCondLst>
                                        </p:cTn>
                                        <p:tgtEl>
                                          <p:spTgt spid="116753"/>
                                        </p:tgtEl>
                                        <p:attrNameLst>
                                          <p:attrName>style.visibility</p:attrName>
                                        </p:attrNameLst>
                                      </p:cBhvr>
                                      <p:to>
                                        <p:strVal val="visible"/>
                                      </p:to>
                                    </p:set>
                                    <p:animEffect transition="in" filter="box(in)">
                                      <p:cBhvr>
                                        <p:cTn id="90" dur="500"/>
                                        <p:tgtEl>
                                          <p:spTgt spid="116753"/>
                                        </p:tgtEl>
                                      </p:cBhvr>
                                    </p:animEffect>
                                  </p:childTnLst>
                                </p:cTn>
                              </p:par>
                              <p:par>
                                <p:cTn id="91" presetID="4" presetClass="entr" presetSubtype="16" fill="hold" nodeType="withEffect">
                                  <p:stCondLst>
                                    <p:cond delay="0"/>
                                  </p:stCondLst>
                                  <p:childTnLst>
                                    <p:set>
                                      <p:cBhvr>
                                        <p:cTn id="92" dur="1" fill="hold">
                                          <p:stCondLst>
                                            <p:cond delay="0"/>
                                          </p:stCondLst>
                                        </p:cTn>
                                        <p:tgtEl>
                                          <p:spTgt spid="116755"/>
                                        </p:tgtEl>
                                        <p:attrNameLst>
                                          <p:attrName>style.visibility</p:attrName>
                                        </p:attrNameLst>
                                      </p:cBhvr>
                                      <p:to>
                                        <p:strVal val="visible"/>
                                      </p:to>
                                    </p:set>
                                    <p:animEffect transition="in" filter="box(in)">
                                      <p:cBhvr>
                                        <p:cTn id="93" dur="500"/>
                                        <p:tgtEl>
                                          <p:spTgt spid="116755"/>
                                        </p:tgtEl>
                                      </p:cBhvr>
                                    </p:animEffect>
                                  </p:childTnLst>
                                </p:cTn>
                              </p:par>
                              <p:par>
                                <p:cTn id="94" presetID="4" presetClass="entr" presetSubtype="16" fill="hold" nodeType="withEffect">
                                  <p:stCondLst>
                                    <p:cond delay="0"/>
                                  </p:stCondLst>
                                  <p:childTnLst>
                                    <p:set>
                                      <p:cBhvr>
                                        <p:cTn id="95" dur="1" fill="hold">
                                          <p:stCondLst>
                                            <p:cond delay="0"/>
                                          </p:stCondLst>
                                        </p:cTn>
                                        <p:tgtEl>
                                          <p:spTgt spid="116756"/>
                                        </p:tgtEl>
                                        <p:attrNameLst>
                                          <p:attrName>style.visibility</p:attrName>
                                        </p:attrNameLst>
                                      </p:cBhvr>
                                      <p:to>
                                        <p:strVal val="visible"/>
                                      </p:to>
                                    </p:set>
                                    <p:animEffect transition="in" filter="box(in)">
                                      <p:cBhvr>
                                        <p:cTn id="96" dur="500"/>
                                        <p:tgtEl>
                                          <p:spTgt spid="116756"/>
                                        </p:tgtEl>
                                      </p:cBhvr>
                                    </p:animEffect>
                                  </p:childTnLst>
                                </p:cTn>
                              </p:par>
                              <p:par>
                                <p:cTn id="97" presetID="4" presetClass="entr" presetSubtype="16" fill="hold" nodeType="withEffect">
                                  <p:stCondLst>
                                    <p:cond delay="0"/>
                                  </p:stCondLst>
                                  <p:childTnLst>
                                    <p:set>
                                      <p:cBhvr>
                                        <p:cTn id="98" dur="1" fill="hold">
                                          <p:stCondLst>
                                            <p:cond delay="0"/>
                                          </p:stCondLst>
                                        </p:cTn>
                                        <p:tgtEl>
                                          <p:spTgt spid="116757"/>
                                        </p:tgtEl>
                                        <p:attrNameLst>
                                          <p:attrName>style.visibility</p:attrName>
                                        </p:attrNameLst>
                                      </p:cBhvr>
                                      <p:to>
                                        <p:strVal val="visible"/>
                                      </p:to>
                                    </p:set>
                                    <p:animEffect transition="in" filter="box(in)">
                                      <p:cBhvr>
                                        <p:cTn id="99" dur="500"/>
                                        <p:tgtEl>
                                          <p:spTgt spid="116757"/>
                                        </p:tgtEl>
                                      </p:cBhvr>
                                    </p:animEffect>
                                  </p:childTnLst>
                                </p:cTn>
                              </p:par>
                              <p:par>
                                <p:cTn id="100" presetID="4" presetClass="entr" presetSubtype="16" fill="hold" nodeType="withEffect">
                                  <p:stCondLst>
                                    <p:cond delay="0"/>
                                  </p:stCondLst>
                                  <p:childTnLst>
                                    <p:set>
                                      <p:cBhvr>
                                        <p:cTn id="101" dur="1" fill="hold">
                                          <p:stCondLst>
                                            <p:cond delay="0"/>
                                          </p:stCondLst>
                                        </p:cTn>
                                        <p:tgtEl>
                                          <p:spTgt spid="116758"/>
                                        </p:tgtEl>
                                        <p:attrNameLst>
                                          <p:attrName>style.visibility</p:attrName>
                                        </p:attrNameLst>
                                      </p:cBhvr>
                                      <p:to>
                                        <p:strVal val="visible"/>
                                      </p:to>
                                    </p:set>
                                    <p:animEffect transition="in" filter="box(in)">
                                      <p:cBhvr>
                                        <p:cTn id="102" dur="500"/>
                                        <p:tgtEl>
                                          <p:spTgt spid="116758"/>
                                        </p:tgtEl>
                                      </p:cBhvr>
                                    </p:animEffect>
                                  </p:childTnLst>
                                </p:cTn>
                              </p:par>
                              <p:par>
                                <p:cTn id="103" presetID="4" presetClass="entr" presetSubtype="16" fill="hold" nodeType="withEffect">
                                  <p:stCondLst>
                                    <p:cond delay="0"/>
                                  </p:stCondLst>
                                  <p:childTnLst>
                                    <p:set>
                                      <p:cBhvr>
                                        <p:cTn id="104" dur="1" fill="hold">
                                          <p:stCondLst>
                                            <p:cond delay="0"/>
                                          </p:stCondLst>
                                        </p:cTn>
                                        <p:tgtEl>
                                          <p:spTgt spid="116759"/>
                                        </p:tgtEl>
                                        <p:attrNameLst>
                                          <p:attrName>style.visibility</p:attrName>
                                        </p:attrNameLst>
                                      </p:cBhvr>
                                      <p:to>
                                        <p:strVal val="visible"/>
                                      </p:to>
                                    </p:set>
                                    <p:animEffect transition="in" filter="box(in)">
                                      <p:cBhvr>
                                        <p:cTn id="105" dur="500"/>
                                        <p:tgtEl>
                                          <p:spTgt spid="116759"/>
                                        </p:tgtEl>
                                      </p:cBhvr>
                                    </p:animEffect>
                                  </p:childTnLst>
                                </p:cTn>
                              </p:par>
                              <p:par>
                                <p:cTn id="106" presetID="4" presetClass="entr" presetSubtype="16" fill="hold" nodeType="withEffect">
                                  <p:stCondLst>
                                    <p:cond delay="0"/>
                                  </p:stCondLst>
                                  <p:childTnLst>
                                    <p:set>
                                      <p:cBhvr>
                                        <p:cTn id="107" dur="1" fill="hold">
                                          <p:stCondLst>
                                            <p:cond delay="0"/>
                                          </p:stCondLst>
                                        </p:cTn>
                                        <p:tgtEl>
                                          <p:spTgt spid="116760"/>
                                        </p:tgtEl>
                                        <p:attrNameLst>
                                          <p:attrName>style.visibility</p:attrName>
                                        </p:attrNameLst>
                                      </p:cBhvr>
                                      <p:to>
                                        <p:strVal val="visible"/>
                                      </p:to>
                                    </p:set>
                                    <p:animEffect transition="in" filter="box(in)">
                                      <p:cBhvr>
                                        <p:cTn id="108" dur="500"/>
                                        <p:tgtEl>
                                          <p:spTgt spid="11676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16754"/>
                                        </p:tgtEl>
                                        <p:attrNameLst>
                                          <p:attrName>style.visibility</p:attrName>
                                        </p:attrNameLst>
                                      </p:cBhvr>
                                      <p:to>
                                        <p:strVal val="visible"/>
                                      </p:to>
                                    </p:set>
                                    <p:anim calcmode="lin" valueType="num">
                                      <p:cBhvr additive="base">
                                        <p:cTn id="113" dur="500" fill="hold"/>
                                        <p:tgtEl>
                                          <p:spTgt spid="116754"/>
                                        </p:tgtEl>
                                        <p:attrNameLst>
                                          <p:attrName>ppt_x</p:attrName>
                                        </p:attrNameLst>
                                      </p:cBhvr>
                                      <p:tavLst>
                                        <p:tav tm="0">
                                          <p:val>
                                            <p:strVal val="#ppt_x"/>
                                          </p:val>
                                        </p:tav>
                                        <p:tav tm="100000">
                                          <p:val>
                                            <p:strVal val="#ppt_x"/>
                                          </p:val>
                                        </p:tav>
                                      </p:tavLst>
                                    </p:anim>
                                    <p:anim calcmode="lin" valueType="num">
                                      <p:cBhvr additive="base">
                                        <p:cTn id="114" dur="500" fill="hold"/>
                                        <p:tgtEl>
                                          <p:spTgt spid="11675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16761"/>
                                        </p:tgtEl>
                                        <p:attrNameLst>
                                          <p:attrName>style.visibility</p:attrName>
                                        </p:attrNameLst>
                                      </p:cBhvr>
                                      <p:to>
                                        <p:strVal val="visible"/>
                                      </p:to>
                                    </p:set>
                                    <p:anim calcmode="lin" valueType="num">
                                      <p:cBhvr additive="base">
                                        <p:cTn id="117" dur="500" fill="hold"/>
                                        <p:tgtEl>
                                          <p:spTgt spid="116761"/>
                                        </p:tgtEl>
                                        <p:attrNameLst>
                                          <p:attrName>ppt_x</p:attrName>
                                        </p:attrNameLst>
                                      </p:cBhvr>
                                      <p:tavLst>
                                        <p:tav tm="0">
                                          <p:val>
                                            <p:strVal val="#ppt_x"/>
                                          </p:val>
                                        </p:tav>
                                        <p:tav tm="100000">
                                          <p:val>
                                            <p:strVal val="#ppt_x"/>
                                          </p:val>
                                        </p:tav>
                                      </p:tavLst>
                                    </p:anim>
                                    <p:anim calcmode="lin" valueType="num">
                                      <p:cBhvr additive="base">
                                        <p:cTn id="118" dur="500" fill="hold"/>
                                        <p:tgtEl>
                                          <p:spTgt spid="11676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16762"/>
                                        </p:tgtEl>
                                        <p:attrNameLst>
                                          <p:attrName>style.visibility</p:attrName>
                                        </p:attrNameLst>
                                      </p:cBhvr>
                                      <p:to>
                                        <p:strVal val="visible"/>
                                      </p:to>
                                    </p:set>
                                    <p:anim calcmode="lin" valueType="num">
                                      <p:cBhvr additive="base">
                                        <p:cTn id="121" dur="500" fill="hold"/>
                                        <p:tgtEl>
                                          <p:spTgt spid="116762"/>
                                        </p:tgtEl>
                                        <p:attrNameLst>
                                          <p:attrName>ppt_x</p:attrName>
                                        </p:attrNameLst>
                                      </p:cBhvr>
                                      <p:tavLst>
                                        <p:tav tm="0">
                                          <p:val>
                                            <p:strVal val="#ppt_x"/>
                                          </p:val>
                                        </p:tav>
                                        <p:tav tm="100000">
                                          <p:val>
                                            <p:strVal val="#ppt_x"/>
                                          </p:val>
                                        </p:tav>
                                      </p:tavLst>
                                    </p:anim>
                                    <p:anim calcmode="lin" valueType="num">
                                      <p:cBhvr additive="base">
                                        <p:cTn id="122" dur="500" fill="hold"/>
                                        <p:tgtEl>
                                          <p:spTgt spid="116762"/>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16763"/>
                                        </p:tgtEl>
                                        <p:attrNameLst>
                                          <p:attrName>style.visibility</p:attrName>
                                        </p:attrNameLst>
                                      </p:cBhvr>
                                      <p:to>
                                        <p:strVal val="visible"/>
                                      </p:to>
                                    </p:set>
                                    <p:anim calcmode="lin" valueType="num">
                                      <p:cBhvr additive="base">
                                        <p:cTn id="125" dur="500" fill="hold"/>
                                        <p:tgtEl>
                                          <p:spTgt spid="116763"/>
                                        </p:tgtEl>
                                        <p:attrNameLst>
                                          <p:attrName>ppt_x</p:attrName>
                                        </p:attrNameLst>
                                      </p:cBhvr>
                                      <p:tavLst>
                                        <p:tav tm="0">
                                          <p:val>
                                            <p:strVal val="#ppt_x"/>
                                          </p:val>
                                        </p:tav>
                                        <p:tav tm="100000">
                                          <p:val>
                                            <p:strVal val="#ppt_x"/>
                                          </p:val>
                                        </p:tav>
                                      </p:tavLst>
                                    </p:anim>
                                    <p:anim calcmode="lin" valueType="num">
                                      <p:cBhvr additive="base">
                                        <p:cTn id="126" dur="500" fill="hold"/>
                                        <p:tgtEl>
                                          <p:spTgt spid="116763"/>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16764"/>
                                        </p:tgtEl>
                                        <p:attrNameLst>
                                          <p:attrName>style.visibility</p:attrName>
                                        </p:attrNameLst>
                                      </p:cBhvr>
                                      <p:to>
                                        <p:strVal val="visible"/>
                                      </p:to>
                                    </p:set>
                                    <p:anim calcmode="lin" valueType="num">
                                      <p:cBhvr additive="base">
                                        <p:cTn id="129" dur="500" fill="hold"/>
                                        <p:tgtEl>
                                          <p:spTgt spid="116764"/>
                                        </p:tgtEl>
                                        <p:attrNameLst>
                                          <p:attrName>ppt_x</p:attrName>
                                        </p:attrNameLst>
                                      </p:cBhvr>
                                      <p:tavLst>
                                        <p:tav tm="0">
                                          <p:val>
                                            <p:strVal val="#ppt_x"/>
                                          </p:val>
                                        </p:tav>
                                        <p:tav tm="100000">
                                          <p:val>
                                            <p:strVal val="#ppt_x"/>
                                          </p:val>
                                        </p:tav>
                                      </p:tavLst>
                                    </p:anim>
                                    <p:anim calcmode="lin" valueType="num">
                                      <p:cBhvr additive="base">
                                        <p:cTn id="130" dur="500" fill="hold"/>
                                        <p:tgtEl>
                                          <p:spTgt spid="116764"/>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16765"/>
                                        </p:tgtEl>
                                        <p:attrNameLst>
                                          <p:attrName>style.visibility</p:attrName>
                                        </p:attrNameLst>
                                      </p:cBhvr>
                                      <p:to>
                                        <p:strVal val="visible"/>
                                      </p:to>
                                    </p:set>
                                    <p:anim calcmode="lin" valueType="num">
                                      <p:cBhvr additive="base">
                                        <p:cTn id="133" dur="500" fill="hold"/>
                                        <p:tgtEl>
                                          <p:spTgt spid="116765"/>
                                        </p:tgtEl>
                                        <p:attrNameLst>
                                          <p:attrName>ppt_x</p:attrName>
                                        </p:attrNameLst>
                                      </p:cBhvr>
                                      <p:tavLst>
                                        <p:tav tm="0">
                                          <p:val>
                                            <p:strVal val="#ppt_x"/>
                                          </p:val>
                                        </p:tav>
                                        <p:tav tm="100000">
                                          <p:val>
                                            <p:strVal val="#ppt_x"/>
                                          </p:val>
                                        </p:tav>
                                      </p:tavLst>
                                    </p:anim>
                                    <p:anim calcmode="lin" valueType="num">
                                      <p:cBhvr additive="base">
                                        <p:cTn id="134" dur="500" fill="hold"/>
                                        <p:tgtEl>
                                          <p:spTgt spid="116765"/>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16766"/>
                                        </p:tgtEl>
                                        <p:attrNameLst>
                                          <p:attrName>style.visibility</p:attrName>
                                        </p:attrNameLst>
                                      </p:cBhvr>
                                      <p:to>
                                        <p:strVal val="visible"/>
                                      </p:to>
                                    </p:set>
                                    <p:anim calcmode="lin" valueType="num">
                                      <p:cBhvr additive="base">
                                        <p:cTn id="137" dur="500" fill="hold"/>
                                        <p:tgtEl>
                                          <p:spTgt spid="116766"/>
                                        </p:tgtEl>
                                        <p:attrNameLst>
                                          <p:attrName>ppt_x</p:attrName>
                                        </p:attrNameLst>
                                      </p:cBhvr>
                                      <p:tavLst>
                                        <p:tav tm="0">
                                          <p:val>
                                            <p:strVal val="#ppt_x"/>
                                          </p:val>
                                        </p:tav>
                                        <p:tav tm="100000">
                                          <p:val>
                                            <p:strVal val="#ppt_x"/>
                                          </p:val>
                                        </p:tav>
                                      </p:tavLst>
                                    </p:anim>
                                    <p:anim calcmode="lin" valueType="num">
                                      <p:cBhvr additive="base">
                                        <p:cTn id="138" dur="500" fill="hold"/>
                                        <p:tgtEl>
                                          <p:spTgt spid="116766"/>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16767"/>
                                        </p:tgtEl>
                                        <p:attrNameLst>
                                          <p:attrName>style.visibility</p:attrName>
                                        </p:attrNameLst>
                                      </p:cBhvr>
                                      <p:to>
                                        <p:strVal val="visible"/>
                                      </p:to>
                                    </p:set>
                                    <p:anim calcmode="lin" valueType="num">
                                      <p:cBhvr additive="base">
                                        <p:cTn id="141" dur="500" fill="hold"/>
                                        <p:tgtEl>
                                          <p:spTgt spid="116767"/>
                                        </p:tgtEl>
                                        <p:attrNameLst>
                                          <p:attrName>ppt_x</p:attrName>
                                        </p:attrNameLst>
                                      </p:cBhvr>
                                      <p:tavLst>
                                        <p:tav tm="0">
                                          <p:val>
                                            <p:strVal val="#ppt_x"/>
                                          </p:val>
                                        </p:tav>
                                        <p:tav tm="100000">
                                          <p:val>
                                            <p:strVal val="#ppt_x"/>
                                          </p:val>
                                        </p:tav>
                                      </p:tavLst>
                                    </p:anim>
                                    <p:anim calcmode="lin" valueType="num">
                                      <p:cBhvr additive="base">
                                        <p:cTn id="142" dur="500" fill="hold"/>
                                        <p:tgtEl>
                                          <p:spTgt spid="116767"/>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16768"/>
                                        </p:tgtEl>
                                        <p:attrNameLst>
                                          <p:attrName>style.visibility</p:attrName>
                                        </p:attrNameLst>
                                      </p:cBhvr>
                                      <p:to>
                                        <p:strVal val="visible"/>
                                      </p:to>
                                    </p:set>
                                    <p:anim calcmode="lin" valueType="num">
                                      <p:cBhvr additive="base">
                                        <p:cTn id="145" dur="500" fill="hold"/>
                                        <p:tgtEl>
                                          <p:spTgt spid="116768"/>
                                        </p:tgtEl>
                                        <p:attrNameLst>
                                          <p:attrName>ppt_x</p:attrName>
                                        </p:attrNameLst>
                                      </p:cBhvr>
                                      <p:tavLst>
                                        <p:tav tm="0">
                                          <p:val>
                                            <p:strVal val="#ppt_x"/>
                                          </p:val>
                                        </p:tav>
                                        <p:tav tm="100000">
                                          <p:val>
                                            <p:strVal val="#ppt_x"/>
                                          </p:val>
                                        </p:tav>
                                      </p:tavLst>
                                    </p:anim>
                                    <p:anim calcmode="lin" valueType="num">
                                      <p:cBhvr additive="base">
                                        <p:cTn id="146" dur="500" fill="hold"/>
                                        <p:tgtEl>
                                          <p:spTgt spid="116768"/>
                                        </p:tgtEl>
                                        <p:attrNameLst>
                                          <p:attrName>ppt_y</p:attrName>
                                        </p:attrNameLst>
                                      </p:cBhvr>
                                      <p:tavLst>
                                        <p:tav tm="0">
                                          <p:val>
                                            <p:strVal val="1+#ppt_h/2"/>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xit" presetSubtype="2" fill="hold" grpId="1" nodeType="clickEffect">
                                  <p:stCondLst>
                                    <p:cond delay="0"/>
                                  </p:stCondLst>
                                  <p:childTnLst>
                                    <p:anim calcmode="lin" valueType="num">
                                      <p:cBhvr additive="base">
                                        <p:cTn id="150" dur="500"/>
                                        <p:tgtEl>
                                          <p:spTgt spid="116754"/>
                                        </p:tgtEl>
                                        <p:attrNameLst>
                                          <p:attrName>ppt_x</p:attrName>
                                        </p:attrNameLst>
                                      </p:cBhvr>
                                      <p:tavLst>
                                        <p:tav tm="0">
                                          <p:val>
                                            <p:strVal val="ppt_x"/>
                                          </p:val>
                                        </p:tav>
                                        <p:tav tm="100000">
                                          <p:val>
                                            <p:strVal val="1+ppt_w/2"/>
                                          </p:val>
                                        </p:tav>
                                      </p:tavLst>
                                    </p:anim>
                                    <p:anim calcmode="lin" valueType="num">
                                      <p:cBhvr additive="base">
                                        <p:cTn id="151" dur="500"/>
                                        <p:tgtEl>
                                          <p:spTgt spid="116754"/>
                                        </p:tgtEl>
                                        <p:attrNameLst>
                                          <p:attrName>ppt_y</p:attrName>
                                        </p:attrNameLst>
                                      </p:cBhvr>
                                      <p:tavLst>
                                        <p:tav tm="0">
                                          <p:val>
                                            <p:strVal val="ppt_y"/>
                                          </p:val>
                                        </p:tav>
                                        <p:tav tm="100000">
                                          <p:val>
                                            <p:strVal val="ppt_y"/>
                                          </p:val>
                                        </p:tav>
                                      </p:tavLst>
                                    </p:anim>
                                    <p:set>
                                      <p:cBhvr>
                                        <p:cTn id="152" dur="1" fill="hold">
                                          <p:stCondLst>
                                            <p:cond delay="499"/>
                                          </p:stCondLst>
                                        </p:cTn>
                                        <p:tgtEl>
                                          <p:spTgt spid="116754"/>
                                        </p:tgtEl>
                                        <p:attrNameLst>
                                          <p:attrName>style.visibility</p:attrName>
                                        </p:attrNameLst>
                                      </p:cBhvr>
                                      <p:to>
                                        <p:strVal val="hidden"/>
                                      </p:to>
                                    </p:set>
                                  </p:childTnLst>
                                </p:cTn>
                              </p:par>
                              <p:par>
                                <p:cTn id="153" presetID="2" presetClass="exit" presetSubtype="2" fill="hold" grpId="1" nodeType="withEffect">
                                  <p:stCondLst>
                                    <p:cond delay="0"/>
                                  </p:stCondLst>
                                  <p:childTnLst>
                                    <p:anim calcmode="lin" valueType="num">
                                      <p:cBhvr additive="base">
                                        <p:cTn id="154" dur="500"/>
                                        <p:tgtEl>
                                          <p:spTgt spid="116761"/>
                                        </p:tgtEl>
                                        <p:attrNameLst>
                                          <p:attrName>ppt_x</p:attrName>
                                        </p:attrNameLst>
                                      </p:cBhvr>
                                      <p:tavLst>
                                        <p:tav tm="0">
                                          <p:val>
                                            <p:strVal val="ppt_x"/>
                                          </p:val>
                                        </p:tav>
                                        <p:tav tm="100000">
                                          <p:val>
                                            <p:strVal val="1+ppt_w/2"/>
                                          </p:val>
                                        </p:tav>
                                      </p:tavLst>
                                    </p:anim>
                                    <p:anim calcmode="lin" valueType="num">
                                      <p:cBhvr additive="base">
                                        <p:cTn id="155" dur="500"/>
                                        <p:tgtEl>
                                          <p:spTgt spid="116761"/>
                                        </p:tgtEl>
                                        <p:attrNameLst>
                                          <p:attrName>ppt_y</p:attrName>
                                        </p:attrNameLst>
                                      </p:cBhvr>
                                      <p:tavLst>
                                        <p:tav tm="0">
                                          <p:val>
                                            <p:strVal val="ppt_y"/>
                                          </p:val>
                                        </p:tav>
                                        <p:tav tm="100000">
                                          <p:val>
                                            <p:strVal val="ppt_y"/>
                                          </p:val>
                                        </p:tav>
                                      </p:tavLst>
                                    </p:anim>
                                    <p:set>
                                      <p:cBhvr>
                                        <p:cTn id="156" dur="1" fill="hold">
                                          <p:stCondLst>
                                            <p:cond delay="499"/>
                                          </p:stCondLst>
                                        </p:cTn>
                                        <p:tgtEl>
                                          <p:spTgt spid="116761"/>
                                        </p:tgtEl>
                                        <p:attrNameLst>
                                          <p:attrName>style.visibility</p:attrName>
                                        </p:attrNameLst>
                                      </p:cBhvr>
                                      <p:to>
                                        <p:strVal val="hidden"/>
                                      </p:to>
                                    </p:set>
                                  </p:childTnLst>
                                </p:cTn>
                              </p:par>
                              <p:par>
                                <p:cTn id="157" presetID="2" presetClass="exit" presetSubtype="2" fill="hold" grpId="1" nodeType="withEffect">
                                  <p:stCondLst>
                                    <p:cond delay="0"/>
                                  </p:stCondLst>
                                  <p:childTnLst>
                                    <p:anim calcmode="lin" valueType="num">
                                      <p:cBhvr additive="base">
                                        <p:cTn id="158" dur="500"/>
                                        <p:tgtEl>
                                          <p:spTgt spid="116762"/>
                                        </p:tgtEl>
                                        <p:attrNameLst>
                                          <p:attrName>ppt_x</p:attrName>
                                        </p:attrNameLst>
                                      </p:cBhvr>
                                      <p:tavLst>
                                        <p:tav tm="0">
                                          <p:val>
                                            <p:strVal val="ppt_x"/>
                                          </p:val>
                                        </p:tav>
                                        <p:tav tm="100000">
                                          <p:val>
                                            <p:strVal val="1+ppt_w/2"/>
                                          </p:val>
                                        </p:tav>
                                      </p:tavLst>
                                    </p:anim>
                                    <p:anim calcmode="lin" valueType="num">
                                      <p:cBhvr additive="base">
                                        <p:cTn id="159" dur="500"/>
                                        <p:tgtEl>
                                          <p:spTgt spid="116762"/>
                                        </p:tgtEl>
                                        <p:attrNameLst>
                                          <p:attrName>ppt_y</p:attrName>
                                        </p:attrNameLst>
                                      </p:cBhvr>
                                      <p:tavLst>
                                        <p:tav tm="0">
                                          <p:val>
                                            <p:strVal val="ppt_y"/>
                                          </p:val>
                                        </p:tav>
                                        <p:tav tm="100000">
                                          <p:val>
                                            <p:strVal val="ppt_y"/>
                                          </p:val>
                                        </p:tav>
                                      </p:tavLst>
                                    </p:anim>
                                    <p:set>
                                      <p:cBhvr>
                                        <p:cTn id="160" dur="1" fill="hold">
                                          <p:stCondLst>
                                            <p:cond delay="499"/>
                                          </p:stCondLst>
                                        </p:cTn>
                                        <p:tgtEl>
                                          <p:spTgt spid="116762"/>
                                        </p:tgtEl>
                                        <p:attrNameLst>
                                          <p:attrName>style.visibility</p:attrName>
                                        </p:attrNameLst>
                                      </p:cBhvr>
                                      <p:to>
                                        <p:strVal val="hidden"/>
                                      </p:to>
                                    </p:set>
                                  </p:childTnLst>
                                </p:cTn>
                              </p:par>
                              <p:par>
                                <p:cTn id="161" presetID="2" presetClass="exit" presetSubtype="2" fill="hold" grpId="1" nodeType="withEffect">
                                  <p:stCondLst>
                                    <p:cond delay="0"/>
                                  </p:stCondLst>
                                  <p:childTnLst>
                                    <p:anim calcmode="lin" valueType="num">
                                      <p:cBhvr additive="base">
                                        <p:cTn id="162" dur="500"/>
                                        <p:tgtEl>
                                          <p:spTgt spid="116763"/>
                                        </p:tgtEl>
                                        <p:attrNameLst>
                                          <p:attrName>ppt_x</p:attrName>
                                        </p:attrNameLst>
                                      </p:cBhvr>
                                      <p:tavLst>
                                        <p:tav tm="0">
                                          <p:val>
                                            <p:strVal val="ppt_x"/>
                                          </p:val>
                                        </p:tav>
                                        <p:tav tm="100000">
                                          <p:val>
                                            <p:strVal val="1+ppt_w/2"/>
                                          </p:val>
                                        </p:tav>
                                      </p:tavLst>
                                    </p:anim>
                                    <p:anim calcmode="lin" valueType="num">
                                      <p:cBhvr additive="base">
                                        <p:cTn id="163" dur="500"/>
                                        <p:tgtEl>
                                          <p:spTgt spid="116763"/>
                                        </p:tgtEl>
                                        <p:attrNameLst>
                                          <p:attrName>ppt_y</p:attrName>
                                        </p:attrNameLst>
                                      </p:cBhvr>
                                      <p:tavLst>
                                        <p:tav tm="0">
                                          <p:val>
                                            <p:strVal val="ppt_y"/>
                                          </p:val>
                                        </p:tav>
                                        <p:tav tm="100000">
                                          <p:val>
                                            <p:strVal val="ppt_y"/>
                                          </p:val>
                                        </p:tav>
                                      </p:tavLst>
                                    </p:anim>
                                    <p:set>
                                      <p:cBhvr>
                                        <p:cTn id="164" dur="1" fill="hold">
                                          <p:stCondLst>
                                            <p:cond delay="499"/>
                                          </p:stCondLst>
                                        </p:cTn>
                                        <p:tgtEl>
                                          <p:spTgt spid="116763"/>
                                        </p:tgtEl>
                                        <p:attrNameLst>
                                          <p:attrName>style.visibility</p:attrName>
                                        </p:attrNameLst>
                                      </p:cBhvr>
                                      <p:to>
                                        <p:strVal val="hidden"/>
                                      </p:to>
                                    </p:set>
                                  </p:childTnLst>
                                </p:cTn>
                              </p:par>
                              <p:par>
                                <p:cTn id="165" presetID="2" presetClass="exit" presetSubtype="2" fill="hold" grpId="1" nodeType="withEffect">
                                  <p:stCondLst>
                                    <p:cond delay="0"/>
                                  </p:stCondLst>
                                  <p:childTnLst>
                                    <p:anim calcmode="lin" valueType="num">
                                      <p:cBhvr additive="base">
                                        <p:cTn id="166" dur="500"/>
                                        <p:tgtEl>
                                          <p:spTgt spid="116764"/>
                                        </p:tgtEl>
                                        <p:attrNameLst>
                                          <p:attrName>ppt_x</p:attrName>
                                        </p:attrNameLst>
                                      </p:cBhvr>
                                      <p:tavLst>
                                        <p:tav tm="0">
                                          <p:val>
                                            <p:strVal val="ppt_x"/>
                                          </p:val>
                                        </p:tav>
                                        <p:tav tm="100000">
                                          <p:val>
                                            <p:strVal val="1+ppt_w/2"/>
                                          </p:val>
                                        </p:tav>
                                      </p:tavLst>
                                    </p:anim>
                                    <p:anim calcmode="lin" valueType="num">
                                      <p:cBhvr additive="base">
                                        <p:cTn id="167" dur="500"/>
                                        <p:tgtEl>
                                          <p:spTgt spid="116764"/>
                                        </p:tgtEl>
                                        <p:attrNameLst>
                                          <p:attrName>ppt_y</p:attrName>
                                        </p:attrNameLst>
                                      </p:cBhvr>
                                      <p:tavLst>
                                        <p:tav tm="0">
                                          <p:val>
                                            <p:strVal val="ppt_y"/>
                                          </p:val>
                                        </p:tav>
                                        <p:tav tm="100000">
                                          <p:val>
                                            <p:strVal val="ppt_y"/>
                                          </p:val>
                                        </p:tav>
                                      </p:tavLst>
                                    </p:anim>
                                    <p:set>
                                      <p:cBhvr>
                                        <p:cTn id="168" dur="1" fill="hold">
                                          <p:stCondLst>
                                            <p:cond delay="499"/>
                                          </p:stCondLst>
                                        </p:cTn>
                                        <p:tgtEl>
                                          <p:spTgt spid="116764"/>
                                        </p:tgtEl>
                                        <p:attrNameLst>
                                          <p:attrName>style.visibility</p:attrName>
                                        </p:attrNameLst>
                                      </p:cBhvr>
                                      <p:to>
                                        <p:strVal val="hidden"/>
                                      </p:to>
                                    </p:set>
                                  </p:childTnLst>
                                </p:cTn>
                              </p:par>
                              <p:par>
                                <p:cTn id="169" presetID="2" presetClass="exit" presetSubtype="2" fill="hold" grpId="1" nodeType="withEffect">
                                  <p:stCondLst>
                                    <p:cond delay="0"/>
                                  </p:stCondLst>
                                  <p:childTnLst>
                                    <p:anim calcmode="lin" valueType="num">
                                      <p:cBhvr additive="base">
                                        <p:cTn id="170" dur="500"/>
                                        <p:tgtEl>
                                          <p:spTgt spid="116765"/>
                                        </p:tgtEl>
                                        <p:attrNameLst>
                                          <p:attrName>ppt_x</p:attrName>
                                        </p:attrNameLst>
                                      </p:cBhvr>
                                      <p:tavLst>
                                        <p:tav tm="0">
                                          <p:val>
                                            <p:strVal val="ppt_x"/>
                                          </p:val>
                                        </p:tav>
                                        <p:tav tm="100000">
                                          <p:val>
                                            <p:strVal val="1+ppt_w/2"/>
                                          </p:val>
                                        </p:tav>
                                      </p:tavLst>
                                    </p:anim>
                                    <p:anim calcmode="lin" valueType="num">
                                      <p:cBhvr additive="base">
                                        <p:cTn id="171" dur="500"/>
                                        <p:tgtEl>
                                          <p:spTgt spid="116765"/>
                                        </p:tgtEl>
                                        <p:attrNameLst>
                                          <p:attrName>ppt_y</p:attrName>
                                        </p:attrNameLst>
                                      </p:cBhvr>
                                      <p:tavLst>
                                        <p:tav tm="0">
                                          <p:val>
                                            <p:strVal val="ppt_y"/>
                                          </p:val>
                                        </p:tav>
                                        <p:tav tm="100000">
                                          <p:val>
                                            <p:strVal val="ppt_y"/>
                                          </p:val>
                                        </p:tav>
                                      </p:tavLst>
                                    </p:anim>
                                    <p:set>
                                      <p:cBhvr>
                                        <p:cTn id="172" dur="1" fill="hold">
                                          <p:stCondLst>
                                            <p:cond delay="499"/>
                                          </p:stCondLst>
                                        </p:cTn>
                                        <p:tgtEl>
                                          <p:spTgt spid="116765"/>
                                        </p:tgtEl>
                                        <p:attrNameLst>
                                          <p:attrName>style.visibility</p:attrName>
                                        </p:attrNameLst>
                                      </p:cBhvr>
                                      <p:to>
                                        <p:strVal val="hidden"/>
                                      </p:to>
                                    </p:set>
                                  </p:childTnLst>
                                </p:cTn>
                              </p:par>
                              <p:par>
                                <p:cTn id="173" presetID="2" presetClass="exit" presetSubtype="2" fill="hold" grpId="1" nodeType="withEffect">
                                  <p:stCondLst>
                                    <p:cond delay="0"/>
                                  </p:stCondLst>
                                  <p:childTnLst>
                                    <p:anim calcmode="lin" valueType="num">
                                      <p:cBhvr additive="base">
                                        <p:cTn id="174" dur="500"/>
                                        <p:tgtEl>
                                          <p:spTgt spid="116766"/>
                                        </p:tgtEl>
                                        <p:attrNameLst>
                                          <p:attrName>ppt_x</p:attrName>
                                        </p:attrNameLst>
                                      </p:cBhvr>
                                      <p:tavLst>
                                        <p:tav tm="0">
                                          <p:val>
                                            <p:strVal val="ppt_x"/>
                                          </p:val>
                                        </p:tav>
                                        <p:tav tm="100000">
                                          <p:val>
                                            <p:strVal val="1+ppt_w/2"/>
                                          </p:val>
                                        </p:tav>
                                      </p:tavLst>
                                    </p:anim>
                                    <p:anim calcmode="lin" valueType="num">
                                      <p:cBhvr additive="base">
                                        <p:cTn id="175" dur="500"/>
                                        <p:tgtEl>
                                          <p:spTgt spid="116766"/>
                                        </p:tgtEl>
                                        <p:attrNameLst>
                                          <p:attrName>ppt_y</p:attrName>
                                        </p:attrNameLst>
                                      </p:cBhvr>
                                      <p:tavLst>
                                        <p:tav tm="0">
                                          <p:val>
                                            <p:strVal val="ppt_y"/>
                                          </p:val>
                                        </p:tav>
                                        <p:tav tm="100000">
                                          <p:val>
                                            <p:strVal val="ppt_y"/>
                                          </p:val>
                                        </p:tav>
                                      </p:tavLst>
                                    </p:anim>
                                    <p:set>
                                      <p:cBhvr>
                                        <p:cTn id="176" dur="1" fill="hold">
                                          <p:stCondLst>
                                            <p:cond delay="499"/>
                                          </p:stCondLst>
                                        </p:cTn>
                                        <p:tgtEl>
                                          <p:spTgt spid="116766"/>
                                        </p:tgtEl>
                                        <p:attrNameLst>
                                          <p:attrName>style.visibility</p:attrName>
                                        </p:attrNameLst>
                                      </p:cBhvr>
                                      <p:to>
                                        <p:strVal val="hidden"/>
                                      </p:to>
                                    </p:set>
                                  </p:childTnLst>
                                </p:cTn>
                              </p:par>
                              <p:par>
                                <p:cTn id="177" presetID="2" presetClass="exit" presetSubtype="2" fill="hold" grpId="1" nodeType="withEffect">
                                  <p:stCondLst>
                                    <p:cond delay="0"/>
                                  </p:stCondLst>
                                  <p:childTnLst>
                                    <p:anim calcmode="lin" valueType="num">
                                      <p:cBhvr additive="base">
                                        <p:cTn id="178" dur="500"/>
                                        <p:tgtEl>
                                          <p:spTgt spid="116767"/>
                                        </p:tgtEl>
                                        <p:attrNameLst>
                                          <p:attrName>ppt_x</p:attrName>
                                        </p:attrNameLst>
                                      </p:cBhvr>
                                      <p:tavLst>
                                        <p:tav tm="0">
                                          <p:val>
                                            <p:strVal val="ppt_x"/>
                                          </p:val>
                                        </p:tav>
                                        <p:tav tm="100000">
                                          <p:val>
                                            <p:strVal val="1+ppt_w/2"/>
                                          </p:val>
                                        </p:tav>
                                      </p:tavLst>
                                    </p:anim>
                                    <p:anim calcmode="lin" valueType="num">
                                      <p:cBhvr additive="base">
                                        <p:cTn id="179" dur="500"/>
                                        <p:tgtEl>
                                          <p:spTgt spid="116767"/>
                                        </p:tgtEl>
                                        <p:attrNameLst>
                                          <p:attrName>ppt_y</p:attrName>
                                        </p:attrNameLst>
                                      </p:cBhvr>
                                      <p:tavLst>
                                        <p:tav tm="0">
                                          <p:val>
                                            <p:strVal val="ppt_y"/>
                                          </p:val>
                                        </p:tav>
                                        <p:tav tm="100000">
                                          <p:val>
                                            <p:strVal val="ppt_y"/>
                                          </p:val>
                                        </p:tav>
                                      </p:tavLst>
                                    </p:anim>
                                    <p:set>
                                      <p:cBhvr>
                                        <p:cTn id="180" dur="1" fill="hold">
                                          <p:stCondLst>
                                            <p:cond delay="499"/>
                                          </p:stCondLst>
                                        </p:cTn>
                                        <p:tgtEl>
                                          <p:spTgt spid="116767"/>
                                        </p:tgtEl>
                                        <p:attrNameLst>
                                          <p:attrName>style.visibility</p:attrName>
                                        </p:attrNameLst>
                                      </p:cBhvr>
                                      <p:to>
                                        <p:strVal val="hidden"/>
                                      </p:to>
                                    </p:set>
                                  </p:childTnLst>
                                </p:cTn>
                              </p:par>
                              <p:par>
                                <p:cTn id="181" presetID="2" presetClass="exit" presetSubtype="2" fill="hold" grpId="1" nodeType="withEffect">
                                  <p:stCondLst>
                                    <p:cond delay="0"/>
                                  </p:stCondLst>
                                  <p:childTnLst>
                                    <p:anim calcmode="lin" valueType="num">
                                      <p:cBhvr additive="base">
                                        <p:cTn id="182" dur="500"/>
                                        <p:tgtEl>
                                          <p:spTgt spid="116768"/>
                                        </p:tgtEl>
                                        <p:attrNameLst>
                                          <p:attrName>ppt_x</p:attrName>
                                        </p:attrNameLst>
                                      </p:cBhvr>
                                      <p:tavLst>
                                        <p:tav tm="0">
                                          <p:val>
                                            <p:strVal val="ppt_x"/>
                                          </p:val>
                                        </p:tav>
                                        <p:tav tm="100000">
                                          <p:val>
                                            <p:strVal val="1+ppt_w/2"/>
                                          </p:val>
                                        </p:tav>
                                      </p:tavLst>
                                    </p:anim>
                                    <p:anim calcmode="lin" valueType="num">
                                      <p:cBhvr additive="base">
                                        <p:cTn id="183" dur="500"/>
                                        <p:tgtEl>
                                          <p:spTgt spid="116768"/>
                                        </p:tgtEl>
                                        <p:attrNameLst>
                                          <p:attrName>ppt_y</p:attrName>
                                        </p:attrNameLst>
                                      </p:cBhvr>
                                      <p:tavLst>
                                        <p:tav tm="0">
                                          <p:val>
                                            <p:strVal val="ppt_y"/>
                                          </p:val>
                                        </p:tav>
                                        <p:tav tm="100000">
                                          <p:val>
                                            <p:strVal val="ppt_y"/>
                                          </p:val>
                                        </p:tav>
                                      </p:tavLst>
                                    </p:anim>
                                    <p:set>
                                      <p:cBhvr>
                                        <p:cTn id="184" dur="1" fill="hold">
                                          <p:stCondLst>
                                            <p:cond delay="499"/>
                                          </p:stCondLst>
                                        </p:cTn>
                                        <p:tgtEl>
                                          <p:spTgt spid="116768"/>
                                        </p:tgtEl>
                                        <p:attrNameLst>
                                          <p:attrName>style.visibility</p:attrName>
                                        </p:attrNameLst>
                                      </p:cBhvr>
                                      <p:to>
                                        <p:strVal val="hidden"/>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116769"/>
                                        </p:tgtEl>
                                        <p:attrNameLst>
                                          <p:attrName>style.visibility</p:attrName>
                                        </p:attrNameLst>
                                      </p:cBhvr>
                                      <p:to>
                                        <p:strVal val="visible"/>
                                      </p:to>
                                    </p:set>
                                    <p:anim calcmode="lin" valueType="num">
                                      <p:cBhvr additive="base">
                                        <p:cTn id="189" dur="500" fill="hold"/>
                                        <p:tgtEl>
                                          <p:spTgt spid="116769"/>
                                        </p:tgtEl>
                                        <p:attrNameLst>
                                          <p:attrName>ppt_x</p:attrName>
                                        </p:attrNameLst>
                                      </p:cBhvr>
                                      <p:tavLst>
                                        <p:tav tm="0">
                                          <p:val>
                                            <p:strVal val="#ppt_x"/>
                                          </p:val>
                                        </p:tav>
                                        <p:tav tm="100000">
                                          <p:val>
                                            <p:strVal val="#ppt_x"/>
                                          </p:val>
                                        </p:tav>
                                      </p:tavLst>
                                    </p:anim>
                                    <p:anim calcmode="lin" valueType="num">
                                      <p:cBhvr additive="base">
                                        <p:cTn id="190" dur="500" fill="hold"/>
                                        <p:tgtEl>
                                          <p:spTgt spid="116769"/>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116770"/>
                                        </p:tgtEl>
                                        <p:attrNameLst>
                                          <p:attrName>style.visibility</p:attrName>
                                        </p:attrNameLst>
                                      </p:cBhvr>
                                      <p:to>
                                        <p:strVal val="visible"/>
                                      </p:to>
                                    </p:set>
                                    <p:anim calcmode="lin" valueType="num">
                                      <p:cBhvr additive="base">
                                        <p:cTn id="193" dur="500" fill="hold"/>
                                        <p:tgtEl>
                                          <p:spTgt spid="116770"/>
                                        </p:tgtEl>
                                        <p:attrNameLst>
                                          <p:attrName>ppt_x</p:attrName>
                                        </p:attrNameLst>
                                      </p:cBhvr>
                                      <p:tavLst>
                                        <p:tav tm="0">
                                          <p:val>
                                            <p:strVal val="#ppt_x"/>
                                          </p:val>
                                        </p:tav>
                                        <p:tav tm="100000">
                                          <p:val>
                                            <p:strVal val="#ppt_x"/>
                                          </p:val>
                                        </p:tav>
                                      </p:tavLst>
                                    </p:anim>
                                    <p:anim calcmode="lin" valueType="num">
                                      <p:cBhvr additive="base">
                                        <p:cTn id="194" dur="500" fill="hold"/>
                                        <p:tgtEl>
                                          <p:spTgt spid="116770"/>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116771"/>
                                        </p:tgtEl>
                                        <p:attrNameLst>
                                          <p:attrName>style.visibility</p:attrName>
                                        </p:attrNameLst>
                                      </p:cBhvr>
                                      <p:to>
                                        <p:strVal val="visible"/>
                                      </p:to>
                                    </p:set>
                                    <p:anim calcmode="lin" valueType="num">
                                      <p:cBhvr additive="base">
                                        <p:cTn id="197" dur="500" fill="hold"/>
                                        <p:tgtEl>
                                          <p:spTgt spid="116771"/>
                                        </p:tgtEl>
                                        <p:attrNameLst>
                                          <p:attrName>ppt_x</p:attrName>
                                        </p:attrNameLst>
                                      </p:cBhvr>
                                      <p:tavLst>
                                        <p:tav tm="0">
                                          <p:val>
                                            <p:strVal val="#ppt_x"/>
                                          </p:val>
                                        </p:tav>
                                        <p:tav tm="100000">
                                          <p:val>
                                            <p:strVal val="#ppt_x"/>
                                          </p:val>
                                        </p:tav>
                                      </p:tavLst>
                                    </p:anim>
                                    <p:anim calcmode="lin" valueType="num">
                                      <p:cBhvr additive="base">
                                        <p:cTn id="198" dur="500" fill="hold"/>
                                        <p:tgtEl>
                                          <p:spTgt spid="116771"/>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116772"/>
                                        </p:tgtEl>
                                        <p:attrNameLst>
                                          <p:attrName>style.visibility</p:attrName>
                                        </p:attrNameLst>
                                      </p:cBhvr>
                                      <p:to>
                                        <p:strVal val="visible"/>
                                      </p:to>
                                    </p:set>
                                    <p:anim calcmode="lin" valueType="num">
                                      <p:cBhvr additive="base">
                                        <p:cTn id="201" dur="500" fill="hold"/>
                                        <p:tgtEl>
                                          <p:spTgt spid="116772"/>
                                        </p:tgtEl>
                                        <p:attrNameLst>
                                          <p:attrName>ppt_x</p:attrName>
                                        </p:attrNameLst>
                                      </p:cBhvr>
                                      <p:tavLst>
                                        <p:tav tm="0">
                                          <p:val>
                                            <p:strVal val="#ppt_x"/>
                                          </p:val>
                                        </p:tav>
                                        <p:tav tm="100000">
                                          <p:val>
                                            <p:strVal val="#ppt_x"/>
                                          </p:val>
                                        </p:tav>
                                      </p:tavLst>
                                    </p:anim>
                                    <p:anim calcmode="lin" valueType="num">
                                      <p:cBhvr additive="base">
                                        <p:cTn id="202" dur="500" fill="hold"/>
                                        <p:tgtEl>
                                          <p:spTgt spid="116772"/>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116773"/>
                                        </p:tgtEl>
                                        <p:attrNameLst>
                                          <p:attrName>style.visibility</p:attrName>
                                        </p:attrNameLst>
                                      </p:cBhvr>
                                      <p:to>
                                        <p:strVal val="visible"/>
                                      </p:to>
                                    </p:set>
                                    <p:anim calcmode="lin" valueType="num">
                                      <p:cBhvr additive="base">
                                        <p:cTn id="205" dur="500" fill="hold"/>
                                        <p:tgtEl>
                                          <p:spTgt spid="116773"/>
                                        </p:tgtEl>
                                        <p:attrNameLst>
                                          <p:attrName>ppt_x</p:attrName>
                                        </p:attrNameLst>
                                      </p:cBhvr>
                                      <p:tavLst>
                                        <p:tav tm="0">
                                          <p:val>
                                            <p:strVal val="#ppt_x"/>
                                          </p:val>
                                        </p:tav>
                                        <p:tav tm="100000">
                                          <p:val>
                                            <p:strVal val="#ppt_x"/>
                                          </p:val>
                                        </p:tav>
                                      </p:tavLst>
                                    </p:anim>
                                    <p:anim calcmode="lin" valueType="num">
                                      <p:cBhvr additive="base">
                                        <p:cTn id="206" dur="500" fill="hold"/>
                                        <p:tgtEl>
                                          <p:spTgt spid="116773"/>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116774"/>
                                        </p:tgtEl>
                                        <p:attrNameLst>
                                          <p:attrName>style.visibility</p:attrName>
                                        </p:attrNameLst>
                                      </p:cBhvr>
                                      <p:to>
                                        <p:strVal val="visible"/>
                                      </p:to>
                                    </p:set>
                                    <p:anim calcmode="lin" valueType="num">
                                      <p:cBhvr additive="base">
                                        <p:cTn id="209" dur="500" fill="hold"/>
                                        <p:tgtEl>
                                          <p:spTgt spid="116774"/>
                                        </p:tgtEl>
                                        <p:attrNameLst>
                                          <p:attrName>ppt_x</p:attrName>
                                        </p:attrNameLst>
                                      </p:cBhvr>
                                      <p:tavLst>
                                        <p:tav tm="0">
                                          <p:val>
                                            <p:strVal val="#ppt_x"/>
                                          </p:val>
                                        </p:tav>
                                        <p:tav tm="100000">
                                          <p:val>
                                            <p:strVal val="#ppt_x"/>
                                          </p:val>
                                        </p:tav>
                                      </p:tavLst>
                                    </p:anim>
                                    <p:anim calcmode="lin" valueType="num">
                                      <p:cBhvr additive="base">
                                        <p:cTn id="210" dur="500" fill="hold"/>
                                        <p:tgtEl>
                                          <p:spTgt spid="116774"/>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116775"/>
                                        </p:tgtEl>
                                        <p:attrNameLst>
                                          <p:attrName>style.visibility</p:attrName>
                                        </p:attrNameLst>
                                      </p:cBhvr>
                                      <p:to>
                                        <p:strVal val="visible"/>
                                      </p:to>
                                    </p:set>
                                    <p:anim calcmode="lin" valueType="num">
                                      <p:cBhvr additive="base">
                                        <p:cTn id="213" dur="500" fill="hold"/>
                                        <p:tgtEl>
                                          <p:spTgt spid="116775"/>
                                        </p:tgtEl>
                                        <p:attrNameLst>
                                          <p:attrName>ppt_x</p:attrName>
                                        </p:attrNameLst>
                                      </p:cBhvr>
                                      <p:tavLst>
                                        <p:tav tm="0">
                                          <p:val>
                                            <p:strVal val="#ppt_x"/>
                                          </p:val>
                                        </p:tav>
                                        <p:tav tm="100000">
                                          <p:val>
                                            <p:strVal val="#ppt_x"/>
                                          </p:val>
                                        </p:tav>
                                      </p:tavLst>
                                    </p:anim>
                                    <p:anim calcmode="lin" valueType="num">
                                      <p:cBhvr additive="base">
                                        <p:cTn id="214" dur="500" fill="hold"/>
                                        <p:tgtEl>
                                          <p:spTgt spid="116775"/>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16776"/>
                                        </p:tgtEl>
                                        <p:attrNameLst>
                                          <p:attrName>style.visibility</p:attrName>
                                        </p:attrNameLst>
                                      </p:cBhvr>
                                      <p:to>
                                        <p:strVal val="visible"/>
                                      </p:to>
                                    </p:set>
                                    <p:anim calcmode="lin" valueType="num">
                                      <p:cBhvr additive="base">
                                        <p:cTn id="217" dur="500" fill="hold"/>
                                        <p:tgtEl>
                                          <p:spTgt spid="116776"/>
                                        </p:tgtEl>
                                        <p:attrNameLst>
                                          <p:attrName>ppt_x</p:attrName>
                                        </p:attrNameLst>
                                      </p:cBhvr>
                                      <p:tavLst>
                                        <p:tav tm="0">
                                          <p:val>
                                            <p:strVal val="#ppt_x"/>
                                          </p:val>
                                        </p:tav>
                                        <p:tav tm="100000">
                                          <p:val>
                                            <p:strVal val="#ppt_x"/>
                                          </p:val>
                                        </p:tav>
                                      </p:tavLst>
                                    </p:anim>
                                    <p:anim calcmode="lin" valueType="num">
                                      <p:cBhvr additive="base">
                                        <p:cTn id="218" dur="500" fill="hold"/>
                                        <p:tgtEl>
                                          <p:spTgt spid="116776"/>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16777"/>
                                        </p:tgtEl>
                                        <p:attrNameLst>
                                          <p:attrName>style.visibility</p:attrName>
                                        </p:attrNameLst>
                                      </p:cBhvr>
                                      <p:to>
                                        <p:strVal val="visible"/>
                                      </p:to>
                                    </p:set>
                                    <p:anim calcmode="lin" valueType="num">
                                      <p:cBhvr additive="base">
                                        <p:cTn id="221" dur="500" fill="hold"/>
                                        <p:tgtEl>
                                          <p:spTgt spid="116777"/>
                                        </p:tgtEl>
                                        <p:attrNameLst>
                                          <p:attrName>ppt_x</p:attrName>
                                        </p:attrNameLst>
                                      </p:cBhvr>
                                      <p:tavLst>
                                        <p:tav tm="0">
                                          <p:val>
                                            <p:strVal val="#ppt_x"/>
                                          </p:val>
                                        </p:tav>
                                        <p:tav tm="100000">
                                          <p:val>
                                            <p:strVal val="#ppt_x"/>
                                          </p:val>
                                        </p:tav>
                                      </p:tavLst>
                                    </p:anim>
                                    <p:anim calcmode="lin" valueType="num">
                                      <p:cBhvr additive="base">
                                        <p:cTn id="222" dur="500" fill="hold"/>
                                        <p:tgtEl>
                                          <p:spTgt spid="116777"/>
                                        </p:tgtEl>
                                        <p:attrNameLst>
                                          <p:attrName>ppt_y</p:attrName>
                                        </p:attrNameLst>
                                      </p:cBhvr>
                                      <p:tavLst>
                                        <p:tav tm="0">
                                          <p:val>
                                            <p:strVal val="1+#ppt_h/2"/>
                                          </p:val>
                                        </p:tav>
                                        <p:tav tm="100000">
                                          <p:val>
                                            <p:strVal val="#ppt_y"/>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 presetClass="entr" presetSubtype="4" fill="hold" nodeType="clickEffect">
                                  <p:stCondLst>
                                    <p:cond delay="0"/>
                                  </p:stCondLst>
                                  <p:childTnLst>
                                    <p:set>
                                      <p:cBhvr>
                                        <p:cTn id="226" dur="1" fill="hold">
                                          <p:stCondLst>
                                            <p:cond delay="0"/>
                                          </p:stCondLst>
                                        </p:cTn>
                                        <p:tgtEl>
                                          <p:spTgt spid="116778"/>
                                        </p:tgtEl>
                                        <p:attrNameLst>
                                          <p:attrName>style.visibility</p:attrName>
                                        </p:attrNameLst>
                                      </p:cBhvr>
                                      <p:to>
                                        <p:strVal val="visible"/>
                                      </p:to>
                                    </p:set>
                                    <p:anim calcmode="lin" valueType="num">
                                      <p:cBhvr additive="base">
                                        <p:cTn id="227" dur="500" fill="hold"/>
                                        <p:tgtEl>
                                          <p:spTgt spid="116778"/>
                                        </p:tgtEl>
                                        <p:attrNameLst>
                                          <p:attrName>ppt_x</p:attrName>
                                        </p:attrNameLst>
                                      </p:cBhvr>
                                      <p:tavLst>
                                        <p:tav tm="0">
                                          <p:val>
                                            <p:strVal val="#ppt_x"/>
                                          </p:val>
                                        </p:tav>
                                        <p:tav tm="100000">
                                          <p:val>
                                            <p:strVal val="#ppt_x"/>
                                          </p:val>
                                        </p:tav>
                                      </p:tavLst>
                                    </p:anim>
                                    <p:anim calcmode="lin" valueType="num">
                                      <p:cBhvr additive="base">
                                        <p:cTn id="228" dur="500" fill="hold"/>
                                        <p:tgtEl>
                                          <p:spTgt spid="116778"/>
                                        </p:tgtEl>
                                        <p:attrNameLst>
                                          <p:attrName>ppt_y</p:attrName>
                                        </p:attrNameLst>
                                      </p:cBhvr>
                                      <p:tavLst>
                                        <p:tav tm="0">
                                          <p:val>
                                            <p:strVal val="1+#ppt_h/2"/>
                                          </p:val>
                                        </p:tav>
                                        <p:tav tm="100000">
                                          <p:val>
                                            <p:strVal val="#ppt_y"/>
                                          </p:val>
                                        </p:tav>
                                      </p:tavLst>
                                    </p:anim>
                                  </p:childTnLst>
                                </p:cTn>
                              </p:par>
                              <p:par>
                                <p:cTn id="229" presetID="2" presetClass="entr" presetSubtype="4" fill="hold" nodeType="withEffect">
                                  <p:stCondLst>
                                    <p:cond delay="0"/>
                                  </p:stCondLst>
                                  <p:childTnLst>
                                    <p:set>
                                      <p:cBhvr>
                                        <p:cTn id="230" dur="1" fill="hold">
                                          <p:stCondLst>
                                            <p:cond delay="0"/>
                                          </p:stCondLst>
                                        </p:cTn>
                                        <p:tgtEl>
                                          <p:spTgt spid="116779"/>
                                        </p:tgtEl>
                                        <p:attrNameLst>
                                          <p:attrName>style.visibility</p:attrName>
                                        </p:attrNameLst>
                                      </p:cBhvr>
                                      <p:to>
                                        <p:strVal val="visible"/>
                                      </p:to>
                                    </p:set>
                                    <p:anim calcmode="lin" valueType="num">
                                      <p:cBhvr additive="base">
                                        <p:cTn id="231" dur="500" fill="hold"/>
                                        <p:tgtEl>
                                          <p:spTgt spid="116779"/>
                                        </p:tgtEl>
                                        <p:attrNameLst>
                                          <p:attrName>ppt_x</p:attrName>
                                        </p:attrNameLst>
                                      </p:cBhvr>
                                      <p:tavLst>
                                        <p:tav tm="0">
                                          <p:val>
                                            <p:strVal val="#ppt_x"/>
                                          </p:val>
                                        </p:tav>
                                        <p:tav tm="100000">
                                          <p:val>
                                            <p:strVal val="#ppt_x"/>
                                          </p:val>
                                        </p:tav>
                                      </p:tavLst>
                                    </p:anim>
                                    <p:anim calcmode="lin" valueType="num">
                                      <p:cBhvr additive="base">
                                        <p:cTn id="232" dur="500" fill="hold"/>
                                        <p:tgtEl>
                                          <p:spTgt spid="116779"/>
                                        </p:tgtEl>
                                        <p:attrNameLst>
                                          <p:attrName>ppt_y</p:attrName>
                                        </p:attrNameLst>
                                      </p:cBhvr>
                                      <p:tavLst>
                                        <p:tav tm="0">
                                          <p:val>
                                            <p:strVal val="1+#ppt_h/2"/>
                                          </p:val>
                                        </p:tav>
                                        <p:tav tm="100000">
                                          <p:val>
                                            <p:strVal val="#ppt_y"/>
                                          </p:val>
                                        </p:tav>
                                      </p:tavLst>
                                    </p:anim>
                                  </p:childTnLst>
                                </p:cTn>
                              </p:par>
                              <p:par>
                                <p:cTn id="233" presetID="2" presetClass="entr" presetSubtype="4" fill="hold" nodeType="withEffect">
                                  <p:stCondLst>
                                    <p:cond delay="0"/>
                                  </p:stCondLst>
                                  <p:childTnLst>
                                    <p:set>
                                      <p:cBhvr>
                                        <p:cTn id="234" dur="1" fill="hold">
                                          <p:stCondLst>
                                            <p:cond delay="0"/>
                                          </p:stCondLst>
                                        </p:cTn>
                                        <p:tgtEl>
                                          <p:spTgt spid="116780"/>
                                        </p:tgtEl>
                                        <p:attrNameLst>
                                          <p:attrName>style.visibility</p:attrName>
                                        </p:attrNameLst>
                                      </p:cBhvr>
                                      <p:to>
                                        <p:strVal val="visible"/>
                                      </p:to>
                                    </p:set>
                                    <p:anim calcmode="lin" valueType="num">
                                      <p:cBhvr additive="base">
                                        <p:cTn id="235" dur="500" fill="hold"/>
                                        <p:tgtEl>
                                          <p:spTgt spid="116780"/>
                                        </p:tgtEl>
                                        <p:attrNameLst>
                                          <p:attrName>ppt_x</p:attrName>
                                        </p:attrNameLst>
                                      </p:cBhvr>
                                      <p:tavLst>
                                        <p:tav tm="0">
                                          <p:val>
                                            <p:strVal val="#ppt_x"/>
                                          </p:val>
                                        </p:tav>
                                        <p:tav tm="100000">
                                          <p:val>
                                            <p:strVal val="#ppt_x"/>
                                          </p:val>
                                        </p:tav>
                                      </p:tavLst>
                                    </p:anim>
                                    <p:anim calcmode="lin" valueType="num">
                                      <p:cBhvr additive="base">
                                        <p:cTn id="236" dur="500" fill="hold"/>
                                        <p:tgtEl>
                                          <p:spTgt spid="116780"/>
                                        </p:tgtEl>
                                        <p:attrNameLst>
                                          <p:attrName>ppt_y</p:attrName>
                                        </p:attrNameLst>
                                      </p:cBhvr>
                                      <p:tavLst>
                                        <p:tav tm="0">
                                          <p:val>
                                            <p:strVal val="1+#ppt_h/2"/>
                                          </p:val>
                                        </p:tav>
                                        <p:tav tm="100000">
                                          <p:val>
                                            <p:strVal val="#ppt_y"/>
                                          </p:val>
                                        </p:tav>
                                      </p:tavLst>
                                    </p:anim>
                                  </p:childTnLst>
                                </p:cTn>
                              </p:par>
                              <p:par>
                                <p:cTn id="237" presetID="2" presetClass="entr" presetSubtype="4" fill="hold" nodeType="withEffect">
                                  <p:stCondLst>
                                    <p:cond delay="0"/>
                                  </p:stCondLst>
                                  <p:childTnLst>
                                    <p:set>
                                      <p:cBhvr>
                                        <p:cTn id="238" dur="1" fill="hold">
                                          <p:stCondLst>
                                            <p:cond delay="0"/>
                                          </p:stCondLst>
                                        </p:cTn>
                                        <p:tgtEl>
                                          <p:spTgt spid="116781"/>
                                        </p:tgtEl>
                                        <p:attrNameLst>
                                          <p:attrName>style.visibility</p:attrName>
                                        </p:attrNameLst>
                                      </p:cBhvr>
                                      <p:to>
                                        <p:strVal val="visible"/>
                                      </p:to>
                                    </p:set>
                                    <p:anim calcmode="lin" valueType="num">
                                      <p:cBhvr additive="base">
                                        <p:cTn id="239" dur="500" fill="hold"/>
                                        <p:tgtEl>
                                          <p:spTgt spid="116781"/>
                                        </p:tgtEl>
                                        <p:attrNameLst>
                                          <p:attrName>ppt_x</p:attrName>
                                        </p:attrNameLst>
                                      </p:cBhvr>
                                      <p:tavLst>
                                        <p:tav tm="0">
                                          <p:val>
                                            <p:strVal val="#ppt_x"/>
                                          </p:val>
                                        </p:tav>
                                        <p:tav tm="100000">
                                          <p:val>
                                            <p:strVal val="#ppt_x"/>
                                          </p:val>
                                        </p:tav>
                                      </p:tavLst>
                                    </p:anim>
                                    <p:anim calcmode="lin" valueType="num">
                                      <p:cBhvr additive="base">
                                        <p:cTn id="240" dur="500" fill="hold"/>
                                        <p:tgtEl>
                                          <p:spTgt spid="116781"/>
                                        </p:tgtEl>
                                        <p:attrNameLst>
                                          <p:attrName>ppt_y</p:attrName>
                                        </p:attrNameLst>
                                      </p:cBhvr>
                                      <p:tavLst>
                                        <p:tav tm="0">
                                          <p:val>
                                            <p:strVal val="1+#ppt_h/2"/>
                                          </p:val>
                                        </p:tav>
                                        <p:tav tm="100000">
                                          <p:val>
                                            <p:strVal val="#ppt_y"/>
                                          </p:val>
                                        </p:tav>
                                      </p:tavLst>
                                    </p:anim>
                                  </p:childTnLst>
                                </p:cTn>
                              </p:par>
                              <p:par>
                                <p:cTn id="241" presetID="2" presetClass="entr" presetSubtype="4" fill="hold" nodeType="withEffect">
                                  <p:stCondLst>
                                    <p:cond delay="0"/>
                                  </p:stCondLst>
                                  <p:childTnLst>
                                    <p:set>
                                      <p:cBhvr>
                                        <p:cTn id="242" dur="1" fill="hold">
                                          <p:stCondLst>
                                            <p:cond delay="0"/>
                                          </p:stCondLst>
                                        </p:cTn>
                                        <p:tgtEl>
                                          <p:spTgt spid="116782"/>
                                        </p:tgtEl>
                                        <p:attrNameLst>
                                          <p:attrName>style.visibility</p:attrName>
                                        </p:attrNameLst>
                                      </p:cBhvr>
                                      <p:to>
                                        <p:strVal val="visible"/>
                                      </p:to>
                                    </p:set>
                                    <p:anim calcmode="lin" valueType="num">
                                      <p:cBhvr additive="base">
                                        <p:cTn id="243" dur="500" fill="hold"/>
                                        <p:tgtEl>
                                          <p:spTgt spid="116782"/>
                                        </p:tgtEl>
                                        <p:attrNameLst>
                                          <p:attrName>ppt_x</p:attrName>
                                        </p:attrNameLst>
                                      </p:cBhvr>
                                      <p:tavLst>
                                        <p:tav tm="0">
                                          <p:val>
                                            <p:strVal val="#ppt_x"/>
                                          </p:val>
                                        </p:tav>
                                        <p:tav tm="100000">
                                          <p:val>
                                            <p:strVal val="#ppt_x"/>
                                          </p:val>
                                        </p:tav>
                                      </p:tavLst>
                                    </p:anim>
                                    <p:anim calcmode="lin" valueType="num">
                                      <p:cBhvr additive="base">
                                        <p:cTn id="244" dur="500" fill="hold"/>
                                        <p:tgtEl>
                                          <p:spTgt spid="116782"/>
                                        </p:tgtEl>
                                        <p:attrNameLst>
                                          <p:attrName>ppt_y</p:attrName>
                                        </p:attrNameLst>
                                      </p:cBhvr>
                                      <p:tavLst>
                                        <p:tav tm="0">
                                          <p:val>
                                            <p:strVal val="1+#ppt_h/2"/>
                                          </p:val>
                                        </p:tav>
                                        <p:tav tm="100000">
                                          <p:val>
                                            <p:strVal val="#ppt_y"/>
                                          </p:val>
                                        </p:tav>
                                      </p:tavLst>
                                    </p:anim>
                                  </p:childTnLst>
                                </p:cTn>
                              </p:par>
                              <p:par>
                                <p:cTn id="245" presetID="2" presetClass="entr" presetSubtype="4" fill="hold" nodeType="withEffect">
                                  <p:stCondLst>
                                    <p:cond delay="0"/>
                                  </p:stCondLst>
                                  <p:childTnLst>
                                    <p:set>
                                      <p:cBhvr>
                                        <p:cTn id="246" dur="1" fill="hold">
                                          <p:stCondLst>
                                            <p:cond delay="0"/>
                                          </p:stCondLst>
                                        </p:cTn>
                                        <p:tgtEl>
                                          <p:spTgt spid="116783"/>
                                        </p:tgtEl>
                                        <p:attrNameLst>
                                          <p:attrName>style.visibility</p:attrName>
                                        </p:attrNameLst>
                                      </p:cBhvr>
                                      <p:to>
                                        <p:strVal val="visible"/>
                                      </p:to>
                                    </p:set>
                                    <p:anim calcmode="lin" valueType="num">
                                      <p:cBhvr additive="base">
                                        <p:cTn id="247" dur="500" fill="hold"/>
                                        <p:tgtEl>
                                          <p:spTgt spid="116783"/>
                                        </p:tgtEl>
                                        <p:attrNameLst>
                                          <p:attrName>ppt_x</p:attrName>
                                        </p:attrNameLst>
                                      </p:cBhvr>
                                      <p:tavLst>
                                        <p:tav tm="0">
                                          <p:val>
                                            <p:strVal val="#ppt_x"/>
                                          </p:val>
                                        </p:tav>
                                        <p:tav tm="100000">
                                          <p:val>
                                            <p:strVal val="#ppt_x"/>
                                          </p:val>
                                        </p:tav>
                                      </p:tavLst>
                                    </p:anim>
                                    <p:anim calcmode="lin" valueType="num">
                                      <p:cBhvr additive="base">
                                        <p:cTn id="248" dur="500" fill="hold"/>
                                        <p:tgtEl>
                                          <p:spTgt spid="116783"/>
                                        </p:tgtEl>
                                        <p:attrNameLst>
                                          <p:attrName>ppt_y</p:attrName>
                                        </p:attrNameLst>
                                      </p:cBhvr>
                                      <p:tavLst>
                                        <p:tav tm="0">
                                          <p:val>
                                            <p:strVal val="1+#ppt_h/2"/>
                                          </p:val>
                                        </p:tav>
                                        <p:tav tm="100000">
                                          <p:val>
                                            <p:strVal val="#ppt_y"/>
                                          </p:val>
                                        </p:tav>
                                      </p:tavLst>
                                    </p:anim>
                                  </p:childTnLst>
                                </p:cTn>
                              </p:par>
                              <p:par>
                                <p:cTn id="249" presetID="2" presetClass="entr" presetSubtype="4" fill="hold" nodeType="withEffect">
                                  <p:stCondLst>
                                    <p:cond delay="0"/>
                                  </p:stCondLst>
                                  <p:childTnLst>
                                    <p:set>
                                      <p:cBhvr>
                                        <p:cTn id="250" dur="1" fill="hold">
                                          <p:stCondLst>
                                            <p:cond delay="0"/>
                                          </p:stCondLst>
                                        </p:cTn>
                                        <p:tgtEl>
                                          <p:spTgt spid="116784"/>
                                        </p:tgtEl>
                                        <p:attrNameLst>
                                          <p:attrName>style.visibility</p:attrName>
                                        </p:attrNameLst>
                                      </p:cBhvr>
                                      <p:to>
                                        <p:strVal val="visible"/>
                                      </p:to>
                                    </p:set>
                                    <p:anim calcmode="lin" valueType="num">
                                      <p:cBhvr additive="base">
                                        <p:cTn id="251" dur="500" fill="hold"/>
                                        <p:tgtEl>
                                          <p:spTgt spid="116784"/>
                                        </p:tgtEl>
                                        <p:attrNameLst>
                                          <p:attrName>ppt_x</p:attrName>
                                        </p:attrNameLst>
                                      </p:cBhvr>
                                      <p:tavLst>
                                        <p:tav tm="0">
                                          <p:val>
                                            <p:strVal val="#ppt_x"/>
                                          </p:val>
                                        </p:tav>
                                        <p:tav tm="100000">
                                          <p:val>
                                            <p:strVal val="#ppt_x"/>
                                          </p:val>
                                        </p:tav>
                                      </p:tavLst>
                                    </p:anim>
                                    <p:anim calcmode="lin" valueType="num">
                                      <p:cBhvr additive="base">
                                        <p:cTn id="252" dur="500" fill="hold"/>
                                        <p:tgtEl>
                                          <p:spTgt spid="116784"/>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0"/>
                                  </p:stCondLst>
                                  <p:childTnLst>
                                    <p:set>
                                      <p:cBhvr>
                                        <p:cTn id="254" dur="1" fill="hold">
                                          <p:stCondLst>
                                            <p:cond delay="0"/>
                                          </p:stCondLst>
                                        </p:cTn>
                                        <p:tgtEl>
                                          <p:spTgt spid="116785"/>
                                        </p:tgtEl>
                                        <p:attrNameLst>
                                          <p:attrName>style.visibility</p:attrName>
                                        </p:attrNameLst>
                                      </p:cBhvr>
                                      <p:to>
                                        <p:strVal val="visible"/>
                                      </p:to>
                                    </p:set>
                                    <p:anim calcmode="lin" valueType="num">
                                      <p:cBhvr additive="base">
                                        <p:cTn id="255" dur="500" fill="hold"/>
                                        <p:tgtEl>
                                          <p:spTgt spid="116785"/>
                                        </p:tgtEl>
                                        <p:attrNameLst>
                                          <p:attrName>ppt_x</p:attrName>
                                        </p:attrNameLst>
                                      </p:cBhvr>
                                      <p:tavLst>
                                        <p:tav tm="0">
                                          <p:val>
                                            <p:strVal val="#ppt_x"/>
                                          </p:val>
                                        </p:tav>
                                        <p:tav tm="100000">
                                          <p:val>
                                            <p:strVal val="#ppt_x"/>
                                          </p:val>
                                        </p:tav>
                                      </p:tavLst>
                                    </p:anim>
                                    <p:anim calcmode="lin" valueType="num">
                                      <p:cBhvr additive="base">
                                        <p:cTn id="256" dur="500" fill="hold"/>
                                        <p:tgtEl>
                                          <p:spTgt spid="116785"/>
                                        </p:tgtEl>
                                        <p:attrNameLst>
                                          <p:attrName>ppt_y</p:attrName>
                                        </p:attrNameLst>
                                      </p:cBhvr>
                                      <p:tavLst>
                                        <p:tav tm="0">
                                          <p:val>
                                            <p:strVal val="1+#ppt_h/2"/>
                                          </p:val>
                                        </p:tav>
                                        <p:tav tm="100000">
                                          <p:val>
                                            <p:strVal val="#ppt_y"/>
                                          </p:val>
                                        </p:tav>
                                      </p:tavLst>
                                    </p:anim>
                                  </p:childTnLst>
                                </p:cTn>
                              </p:par>
                              <p:par>
                                <p:cTn id="257" presetID="2" presetClass="entr" presetSubtype="4" fill="hold" nodeType="withEffect">
                                  <p:stCondLst>
                                    <p:cond delay="0"/>
                                  </p:stCondLst>
                                  <p:childTnLst>
                                    <p:set>
                                      <p:cBhvr>
                                        <p:cTn id="258" dur="1" fill="hold">
                                          <p:stCondLst>
                                            <p:cond delay="0"/>
                                          </p:stCondLst>
                                        </p:cTn>
                                        <p:tgtEl>
                                          <p:spTgt spid="116786"/>
                                        </p:tgtEl>
                                        <p:attrNameLst>
                                          <p:attrName>style.visibility</p:attrName>
                                        </p:attrNameLst>
                                      </p:cBhvr>
                                      <p:to>
                                        <p:strVal val="visible"/>
                                      </p:to>
                                    </p:set>
                                    <p:anim calcmode="lin" valueType="num">
                                      <p:cBhvr additive="base">
                                        <p:cTn id="259" dur="500" fill="hold"/>
                                        <p:tgtEl>
                                          <p:spTgt spid="116786"/>
                                        </p:tgtEl>
                                        <p:attrNameLst>
                                          <p:attrName>ppt_x</p:attrName>
                                        </p:attrNameLst>
                                      </p:cBhvr>
                                      <p:tavLst>
                                        <p:tav tm="0">
                                          <p:val>
                                            <p:strVal val="#ppt_x"/>
                                          </p:val>
                                        </p:tav>
                                        <p:tav tm="100000">
                                          <p:val>
                                            <p:strVal val="#ppt_x"/>
                                          </p:val>
                                        </p:tav>
                                      </p:tavLst>
                                    </p:anim>
                                    <p:anim calcmode="lin" valueType="num">
                                      <p:cBhvr additive="base">
                                        <p:cTn id="260" dur="500" fill="hold"/>
                                        <p:tgtEl>
                                          <p:spTgt spid="116786"/>
                                        </p:tgtEl>
                                        <p:attrNameLst>
                                          <p:attrName>ppt_y</p:attrName>
                                        </p:attrNameLst>
                                      </p:cBhvr>
                                      <p:tavLst>
                                        <p:tav tm="0">
                                          <p:val>
                                            <p:strVal val="1+#ppt_h/2"/>
                                          </p:val>
                                        </p:tav>
                                        <p:tav tm="100000">
                                          <p:val>
                                            <p:strVal val="#ppt_y"/>
                                          </p:val>
                                        </p:tav>
                                      </p:tavLst>
                                    </p:anim>
                                  </p:childTnLst>
                                </p:cTn>
                              </p:par>
                              <p:par>
                                <p:cTn id="261" presetID="2" presetClass="entr" presetSubtype="4" fill="hold" nodeType="withEffect">
                                  <p:stCondLst>
                                    <p:cond delay="0"/>
                                  </p:stCondLst>
                                  <p:childTnLst>
                                    <p:set>
                                      <p:cBhvr>
                                        <p:cTn id="262" dur="1" fill="hold">
                                          <p:stCondLst>
                                            <p:cond delay="0"/>
                                          </p:stCondLst>
                                        </p:cTn>
                                        <p:tgtEl>
                                          <p:spTgt spid="116787"/>
                                        </p:tgtEl>
                                        <p:attrNameLst>
                                          <p:attrName>style.visibility</p:attrName>
                                        </p:attrNameLst>
                                      </p:cBhvr>
                                      <p:to>
                                        <p:strVal val="visible"/>
                                      </p:to>
                                    </p:set>
                                    <p:anim calcmode="lin" valueType="num">
                                      <p:cBhvr additive="base">
                                        <p:cTn id="263" dur="500" fill="hold"/>
                                        <p:tgtEl>
                                          <p:spTgt spid="116787"/>
                                        </p:tgtEl>
                                        <p:attrNameLst>
                                          <p:attrName>ppt_x</p:attrName>
                                        </p:attrNameLst>
                                      </p:cBhvr>
                                      <p:tavLst>
                                        <p:tav tm="0">
                                          <p:val>
                                            <p:strVal val="#ppt_x"/>
                                          </p:val>
                                        </p:tav>
                                        <p:tav tm="100000">
                                          <p:val>
                                            <p:strVal val="#ppt_x"/>
                                          </p:val>
                                        </p:tav>
                                      </p:tavLst>
                                    </p:anim>
                                    <p:anim calcmode="lin" valueType="num">
                                      <p:cBhvr additive="base">
                                        <p:cTn id="264" dur="500" fill="hold"/>
                                        <p:tgtEl>
                                          <p:spTgt spid="116787"/>
                                        </p:tgtEl>
                                        <p:attrNameLst>
                                          <p:attrName>ppt_y</p:attrName>
                                        </p:attrNameLst>
                                      </p:cBhvr>
                                      <p:tavLst>
                                        <p:tav tm="0">
                                          <p:val>
                                            <p:strVal val="1+#ppt_h/2"/>
                                          </p:val>
                                        </p:tav>
                                        <p:tav tm="100000">
                                          <p:val>
                                            <p:strVal val="#ppt_y"/>
                                          </p:val>
                                        </p:tav>
                                      </p:tavLst>
                                    </p:anim>
                                  </p:childTnLst>
                                </p:cTn>
                              </p:par>
                              <p:par>
                                <p:cTn id="265" presetID="2" presetClass="entr" presetSubtype="4" fill="hold" nodeType="withEffect">
                                  <p:stCondLst>
                                    <p:cond delay="0"/>
                                  </p:stCondLst>
                                  <p:childTnLst>
                                    <p:set>
                                      <p:cBhvr>
                                        <p:cTn id="266" dur="1" fill="hold">
                                          <p:stCondLst>
                                            <p:cond delay="0"/>
                                          </p:stCondLst>
                                        </p:cTn>
                                        <p:tgtEl>
                                          <p:spTgt spid="116788"/>
                                        </p:tgtEl>
                                        <p:attrNameLst>
                                          <p:attrName>style.visibility</p:attrName>
                                        </p:attrNameLst>
                                      </p:cBhvr>
                                      <p:to>
                                        <p:strVal val="visible"/>
                                      </p:to>
                                    </p:set>
                                    <p:anim calcmode="lin" valueType="num">
                                      <p:cBhvr additive="base">
                                        <p:cTn id="267" dur="500" fill="hold"/>
                                        <p:tgtEl>
                                          <p:spTgt spid="116788"/>
                                        </p:tgtEl>
                                        <p:attrNameLst>
                                          <p:attrName>ppt_x</p:attrName>
                                        </p:attrNameLst>
                                      </p:cBhvr>
                                      <p:tavLst>
                                        <p:tav tm="0">
                                          <p:val>
                                            <p:strVal val="#ppt_x"/>
                                          </p:val>
                                        </p:tav>
                                        <p:tav tm="100000">
                                          <p:val>
                                            <p:strVal val="#ppt_x"/>
                                          </p:val>
                                        </p:tav>
                                      </p:tavLst>
                                    </p:anim>
                                    <p:anim calcmode="lin" valueType="num">
                                      <p:cBhvr additive="base">
                                        <p:cTn id="268" dur="500" fill="hold"/>
                                        <p:tgtEl>
                                          <p:spTgt spid="116788"/>
                                        </p:tgtEl>
                                        <p:attrNameLst>
                                          <p:attrName>ppt_y</p:attrName>
                                        </p:attrNameLst>
                                      </p:cBhvr>
                                      <p:tavLst>
                                        <p:tav tm="0">
                                          <p:val>
                                            <p:strVal val="1+#ppt_h/2"/>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116789"/>
                                        </p:tgtEl>
                                        <p:attrNameLst>
                                          <p:attrName>style.visibility</p:attrName>
                                        </p:attrNameLst>
                                      </p:cBhvr>
                                      <p:to>
                                        <p:strVal val="visible"/>
                                      </p:to>
                                    </p:set>
                                    <p:anim calcmode="lin" valueType="num">
                                      <p:cBhvr additive="base">
                                        <p:cTn id="271" dur="500" fill="hold"/>
                                        <p:tgtEl>
                                          <p:spTgt spid="116789"/>
                                        </p:tgtEl>
                                        <p:attrNameLst>
                                          <p:attrName>ppt_x</p:attrName>
                                        </p:attrNameLst>
                                      </p:cBhvr>
                                      <p:tavLst>
                                        <p:tav tm="0">
                                          <p:val>
                                            <p:strVal val="#ppt_x"/>
                                          </p:val>
                                        </p:tav>
                                        <p:tav tm="100000">
                                          <p:val>
                                            <p:strVal val="#ppt_x"/>
                                          </p:val>
                                        </p:tav>
                                      </p:tavLst>
                                    </p:anim>
                                    <p:anim calcmode="lin" valueType="num">
                                      <p:cBhvr additive="base">
                                        <p:cTn id="272" dur="500" fill="hold"/>
                                        <p:tgtEl>
                                          <p:spTgt spid="116789"/>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116790"/>
                                        </p:tgtEl>
                                        <p:attrNameLst>
                                          <p:attrName>style.visibility</p:attrName>
                                        </p:attrNameLst>
                                      </p:cBhvr>
                                      <p:to>
                                        <p:strVal val="visible"/>
                                      </p:to>
                                    </p:set>
                                    <p:anim calcmode="lin" valueType="num">
                                      <p:cBhvr additive="base">
                                        <p:cTn id="275" dur="500" fill="hold"/>
                                        <p:tgtEl>
                                          <p:spTgt spid="116790"/>
                                        </p:tgtEl>
                                        <p:attrNameLst>
                                          <p:attrName>ppt_x</p:attrName>
                                        </p:attrNameLst>
                                      </p:cBhvr>
                                      <p:tavLst>
                                        <p:tav tm="0">
                                          <p:val>
                                            <p:strVal val="#ppt_x"/>
                                          </p:val>
                                        </p:tav>
                                        <p:tav tm="100000">
                                          <p:val>
                                            <p:strVal val="#ppt_x"/>
                                          </p:val>
                                        </p:tav>
                                      </p:tavLst>
                                    </p:anim>
                                    <p:anim calcmode="lin" valueType="num">
                                      <p:cBhvr additive="base">
                                        <p:cTn id="276" dur="500" fill="hold"/>
                                        <p:tgtEl>
                                          <p:spTgt spid="116790"/>
                                        </p:tgtEl>
                                        <p:attrNameLst>
                                          <p:attrName>ppt_y</p:attrName>
                                        </p:attrNameLst>
                                      </p:cBhvr>
                                      <p:tavLst>
                                        <p:tav tm="0">
                                          <p:val>
                                            <p:strVal val="1+#ppt_h/2"/>
                                          </p:val>
                                        </p:tav>
                                        <p:tav tm="100000">
                                          <p:val>
                                            <p:strVal val="#ppt_y"/>
                                          </p:val>
                                        </p:tav>
                                      </p:tavLst>
                                    </p:anim>
                                  </p:childTnLst>
                                </p:cTn>
                              </p:par>
                              <p:par>
                                <p:cTn id="277" presetID="2" presetClass="entr" presetSubtype="4" fill="hold" nodeType="withEffect">
                                  <p:stCondLst>
                                    <p:cond delay="0"/>
                                  </p:stCondLst>
                                  <p:childTnLst>
                                    <p:set>
                                      <p:cBhvr>
                                        <p:cTn id="278" dur="1" fill="hold">
                                          <p:stCondLst>
                                            <p:cond delay="0"/>
                                          </p:stCondLst>
                                        </p:cTn>
                                        <p:tgtEl>
                                          <p:spTgt spid="116791"/>
                                        </p:tgtEl>
                                        <p:attrNameLst>
                                          <p:attrName>style.visibility</p:attrName>
                                        </p:attrNameLst>
                                      </p:cBhvr>
                                      <p:to>
                                        <p:strVal val="visible"/>
                                      </p:to>
                                    </p:set>
                                    <p:anim calcmode="lin" valueType="num">
                                      <p:cBhvr additive="base">
                                        <p:cTn id="279" dur="500" fill="hold"/>
                                        <p:tgtEl>
                                          <p:spTgt spid="116791"/>
                                        </p:tgtEl>
                                        <p:attrNameLst>
                                          <p:attrName>ppt_x</p:attrName>
                                        </p:attrNameLst>
                                      </p:cBhvr>
                                      <p:tavLst>
                                        <p:tav tm="0">
                                          <p:val>
                                            <p:strVal val="#ppt_x"/>
                                          </p:val>
                                        </p:tav>
                                        <p:tav tm="100000">
                                          <p:val>
                                            <p:strVal val="#ppt_x"/>
                                          </p:val>
                                        </p:tav>
                                      </p:tavLst>
                                    </p:anim>
                                    <p:anim calcmode="lin" valueType="num">
                                      <p:cBhvr additive="base">
                                        <p:cTn id="280" dur="500" fill="hold"/>
                                        <p:tgtEl>
                                          <p:spTgt spid="116791"/>
                                        </p:tgtEl>
                                        <p:attrNameLst>
                                          <p:attrName>ppt_y</p:attrName>
                                        </p:attrNameLst>
                                      </p:cBhvr>
                                      <p:tavLst>
                                        <p:tav tm="0">
                                          <p:val>
                                            <p:strVal val="1+#ppt_h/2"/>
                                          </p:val>
                                        </p:tav>
                                        <p:tav tm="100000">
                                          <p:val>
                                            <p:strVal val="#ppt_y"/>
                                          </p:val>
                                        </p:tav>
                                      </p:tavLst>
                                    </p:anim>
                                  </p:childTnLst>
                                </p:cTn>
                              </p:par>
                              <p:par>
                                <p:cTn id="281" presetID="2" presetClass="entr" presetSubtype="4" fill="hold" nodeType="withEffect">
                                  <p:stCondLst>
                                    <p:cond delay="0"/>
                                  </p:stCondLst>
                                  <p:childTnLst>
                                    <p:set>
                                      <p:cBhvr>
                                        <p:cTn id="282" dur="1" fill="hold">
                                          <p:stCondLst>
                                            <p:cond delay="0"/>
                                          </p:stCondLst>
                                        </p:cTn>
                                        <p:tgtEl>
                                          <p:spTgt spid="116792"/>
                                        </p:tgtEl>
                                        <p:attrNameLst>
                                          <p:attrName>style.visibility</p:attrName>
                                        </p:attrNameLst>
                                      </p:cBhvr>
                                      <p:to>
                                        <p:strVal val="visible"/>
                                      </p:to>
                                    </p:set>
                                    <p:anim calcmode="lin" valueType="num">
                                      <p:cBhvr additive="base">
                                        <p:cTn id="283" dur="500" fill="hold"/>
                                        <p:tgtEl>
                                          <p:spTgt spid="116792"/>
                                        </p:tgtEl>
                                        <p:attrNameLst>
                                          <p:attrName>ppt_x</p:attrName>
                                        </p:attrNameLst>
                                      </p:cBhvr>
                                      <p:tavLst>
                                        <p:tav tm="0">
                                          <p:val>
                                            <p:strVal val="#ppt_x"/>
                                          </p:val>
                                        </p:tav>
                                        <p:tav tm="100000">
                                          <p:val>
                                            <p:strVal val="#ppt_x"/>
                                          </p:val>
                                        </p:tav>
                                      </p:tavLst>
                                    </p:anim>
                                    <p:anim calcmode="lin" valueType="num">
                                      <p:cBhvr additive="base">
                                        <p:cTn id="284" dur="500" fill="hold"/>
                                        <p:tgtEl>
                                          <p:spTgt spid="116792"/>
                                        </p:tgtEl>
                                        <p:attrNameLst>
                                          <p:attrName>ppt_y</p:attrName>
                                        </p:attrNameLst>
                                      </p:cBhvr>
                                      <p:tavLst>
                                        <p:tav tm="0">
                                          <p:val>
                                            <p:strVal val="1+#ppt_h/2"/>
                                          </p:val>
                                        </p:tav>
                                        <p:tav tm="100000">
                                          <p:val>
                                            <p:strVal val="#ppt_y"/>
                                          </p:val>
                                        </p:tav>
                                      </p:tavLst>
                                    </p:anim>
                                  </p:childTnLst>
                                </p:cTn>
                              </p:par>
                              <p:par>
                                <p:cTn id="285" presetID="2" presetClass="entr" presetSubtype="4" fill="hold" nodeType="withEffect">
                                  <p:stCondLst>
                                    <p:cond delay="0"/>
                                  </p:stCondLst>
                                  <p:childTnLst>
                                    <p:set>
                                      <p:cBhvr>
                                        <p:cTn id="286" dur="1" fill="hold">
                                          <p:stCondLst>
                                            <p:cond delay="0"/>
                                          </p:stCondLst>
                                        </p:cTn>
                                        <p:tgtEl>
                                          <p:spTgt spid="116793"/>
                                        </p:tgtEl>
                                        <p:attrNameLst>
                                          <p:attrName>style.visibility</p:attrName>
                                        </p:attrNameLst>
                                      </p:cBhvr>
                                      <p:to>
                                        <p:strVal val="visible"/>
                                      </p:to>
                                    </p:set>
                                    <p:anim calcmode="lin" valueType="num">
                                      <p:cBhvr additive="base">
                                        <p:cTn id="287" dur="500" fill="hold"/>
                                        <p:tgtEl>
                                          <p:spTgt spid="116793"/>
                                        </p:tgtEl>
                                        <p:attrNameLst>
                                          <p:attrName>ppt_x</p:attrName>
                                        </p:attrNameLst>
                                      </p:cBhvr>
                                      <p:tavLst>
                                        <p:tav tm="0">
                                          <p:val>
                                            <p:strVal val="#ppt_x"/>
                                          </p:val>
                                        </p:tav>
                                        <p:tav tm="100000">
                                          <p:val>
                                            <p:strVal val="#ppt_x"/>
                                          </p:val>
                                        </p:tav>
                                      </p:tavLst>
                                    </p:anim>
                                    <p:anim calcmode="lin" valueType="num">
                                      <p:cBhvr additive="base">
                                        <p:cTn id="288" dur="500" fill="hold"/>
                                        <p:tgtEl>
                                          <p:spTgt spid="116793"/>
                                        </p:tgtEl>
                                        <p:attrNameLst>
                                          <p:attrName>ppt_y</p:attrName>
                                        </p:attrNameLst>
                                      </p:cBhvr>
                                      <p:tavLst>
                                        <p:tav tm="0">
                                          <p:val>
                                            <p:strVal val="1+#ppt_h/2"/>
                                          </p:val>
                                        </p:tav>
                                        <p:tav tm="100000">
                                          <p:val>
                                            <p:strVal val="#ppt_y"/>
                                          </p:val>
                                        </p:tav>
                                      </p:tavLst>
                                    </p:anim>
                                  </p:childTnLst>
                                </p:cTn>
                              </p:par>
                              <p:par>
                                <p:cTn id="289" presetID="2" presetClass="entr" presetSubtype="4" fill="hold" nodeType="withEffect">
                                  <p:stCondLst>
                                    <p:cond delay="0"/>
                                  </p:stCondLst>
                                  <p:childTnLst>
                                    <p:set>
                                      <p:cBhvr>
                                        <p:cTn id="290" dur="1" fill="hold">
                                          <p:stCondLst>
                                            <p:cond delay="0"/>
                                          </p:stCondLst>
                                        </p:cTn>
                                        <p:tgtEl>
                                          <p:spTgt spid="116794"/>
                                        </p:tgtEl>
                                        <p:attrNameLst>
                                          <p:attrName>style.visibility</p:attrName>
                                        </p:attrNameLst>
                                      </p:cBhvr>
                                      <p:to>
                                        <p:strVal val="visible"/>
                                      </p:to>
                                    </p:set>
                                    <p:anim calcmode="lin" valueType="num">
                                      <p:cBhvr additive="base">
                                        <p:cTn id="291" dur="500" fill="hold"/>
                                        <p:tgtEl>
                                          <p:spTgt spid="116794"/>
                                        </p:tgtEl>
                                        <p:attrNameLst>
                                          <p:attrName>ppt_x</p:attrName>
                                        </p:attrNameLst>
                                      </p:cBhvr>
                                      <p:tavLst>
                                        <p:tav tm="0">
                                          <p:val>
                                            <p:strVal val="#ppt_x"/>
                                          </p:val>
                                        </p:tav>
                                        <p:tav tm="100000">
                                          <p:val>
                                            <p:strVal val="#ppt_x"/>
                                          </p:val>
                                        </p:tav>
                                      </p:tavLst>
                                    </p:anim>
                                    <p:anim calcmode="lin" valueType="num">
                                      <p:cBhvr additive="base">
                                        <p:cTn id="292" dur="500" fill="hold"/>
                                        <p:tgtEl>
                                          <p:spTgt spid="116794"/>
                                        </p:tgtEl>
                                        <p:attrNameLst>
                                          <p:attrName>ppt_y</p:attrName>
                                        </p:attrNameLst>
                                      </p:cBhvr>
                                      <p:tavLst>
                                        <p:tav tm="0">
                                          <p:val>
                                            <p:strVal val="1+#ppt_h/2"/>
                                          </p:val>
                                        </p:tav>
                                        <p:tav tm="100000">
                                          <p:val>
                                            <p:strVal val="#ppt_y"/>
                                          </p:val>
                                        </p:tav>
                                      </p:tavLst>
                                    </p:anim>
                                  </p:childTnLst>
                                </p:cTn>
                              </p:par>
                              <p:par>
                                <p:cTn id="293" presetID="2" presetClass="entr" presetSubtype="4" fill="hold" nodeType="withEffect">
                                  <p:stCondLst>
                                    <p:cond delay="0"/>
                                  </p:stCondLst>
                                  <p:childTnLst>
                                    <p:set>
                                      <p:cBhvr>
                                        <p:cTn id="294" dur="1" fill="hold">
                                          <p:stCondLst>
                                            <p:cond delay="0"/>
                                          </p:stCondLst>
                                        </p:cTn>
                                        <p:tgtEl>
                                          <p:spTgt spid="116795"/>
                                        </p:tgtEl>
                                        <p:attrNameLst>
                                          <p:attrName>style.visibility</p:attrName>
                                        </p:attrNameLst>
                                      </p:cBhvr>
                                      <p:to>
                                        <p:strVal val="visible"/>
                                      </p:to>
                                    </p:set>
                                    <p:anim calcmode="lin" valueType="num">
                                      <p:cBhvr additive="base">
                                        <p:cTn id="295" dur="500" fill="hold"/>
                                        <p:tgtEl>
                                          <p:spTgt spid="116795"/>
                                        </p:tgtEl>
                                        <p:attrNameLst>
                                          <p:attrName>ppt_x</p:attrName>
                                        </p:attrNameLst>
                                      </p:cBhvr>
                                      <p:tavLst>
                                        <p:tav tm="0">
                                          <p:val>
                                            <p:strVal val="#ppt_x"/>
                                          </p:val>
                                        </p:tav>
                                        <p:tav tm="100000">
                                          <p:val>
                                            <p:strVal val="#ppt_x"/>
                                          </p:val>
                                        </p:tav>
                                      </p:tavLst>
                                    </p:anim>
                                    <p:anim calcmode="lin" valueType="num">
                                      <p:cBhvr additive="base">
                                        <p:cTn id="296" dur="500" fill="hold"/>
                                        <p:tgtEl>
                                          <p:spTgt spid="116795"/>
                                        </p:tgtEl>
                                        <p:attrNameLst>
                                          <p:attrName>ppt_y</p:attrName>
                                        </p:attrNameLst>
                                      </p:cBhvr>
                                      <p:tavLst>
                                        <p:tav tm="0">
                                          <p:val>
                                            <p:strVal val="1+#ppt_h/2"/>
                                          </p:val>
                                        </p:tav>
                                        <p:tav tm="100000">
                                          <p:val>
                                            <p:strVal val="#ppt_y"/>
                                          </p:val>
                                        </p:tav>
                                      </p:tavLst>
                                    </p:anim>
                                  </p:childTnLst>
                                </p:cTn>
                              </p:par>
                              <p:par>
                                <p:cTn id="297" presetID="2" presetClass="entr" presetSubtype="4" fill="hold" nodeType="withEffect">
                                  <p:stCondLst>
                                    <p:cond delay="0"/>
                                  </p:stCondLst>
                                  <p:childTnLst>
                                    <p:set>
                                      <p:cBhvr>
                                        <p:cTn id="298" dur="1" fill="hold">
                                          <p:stCondLst>
                                            <p:cond delay="0"/>
                                          </p:stCondLst>
                                        </p:cTn>
                                        <p:tgtEl>
                                          <p:spTgt spid="116796"/>
                                        </p:tgtEl>
                                        <p:attrNameLst>
                                          <p:attrName>style.visibility</p:attrName>
                                        </p:attrNameLst>
                                      </p:cBhvr>
                                      <p:to>
                                        <p:strVal val="visible"/>
                                      </p:to>
                                    </p:set>
                                    <p:anim calcmode="lin" valueType="num">
                                      <p:cBhvr additive="base">
                                        <p:cTn id="299" dur="500" fill="hold"/>
                                        <p:tgtEl>
                                          <p:spTgt spid="116796"/>
                                        </p:tgtEl>
                                        <p:attrNameLst>
                                          <p:attrName>ppt_x</p:attrName>
                                        </p:attrNameLst>
                                      </p:cBhvr>
                                      <p:tavLst>
                                        <p:tav tm="0">
                                          <p:val>
                                            <p:strVal val="#ppt_x"/>
                                          </p:val>
                                        </p:tav>
                                        <p:tav tm="100000">
                                          <p:val>
                                            <p:strVal val="#ppt_x"/>
                                          </p:val>
                                        </p:tav>
                                      </p:tavLst>
                                    </p:anim>
                                    <p:anim calcmode="lin" valueType="num">
                                      <p:cBhvr additive="base">
                                        <p:cTn id="300" dur="500" fill="hold"/>
                                        <p:tgtEl>
                                          <p:spTgt spid="116796"/>
                                        </p:tgtEl>
                                        <p:attrNameLst>
                                          <p:attrName>ppt_y</p:attrName>
                                        </p:attrNameLst>
                                      </p:cBhvr>
                                      <p:tavLst>
                                        <p:tav tm="0">
                                          <p:val>
                                            <p:strVal val="1+#ppt_h/2"/>
                                          </p:val>
                                        </p:tav>
                                        <p:tav tm="100000">
                                          <p:val>
                                            <p:strVal val="#ppt_y"/>
                                          </p:val>
                                        </p:tav>
                                      </p:tavLst>
                                    </p:anim>
                                  </p:childTnLst>
                                </p:cTn>
                              </p:par>
                              <p:par>
                                <p:cTn id="301" presetID="2" presetClass="entr" presetSubtype="4" fill="hold" nodeType="withEffect">
                                  <p:stCondLst>
                                    <p:cond delay="0"/>
                                  </p:stCondLst>
                                  <p:childTnLst>
                                    <p:set>
                                      <p:cBhvr>
                                        <p:cTn id="302" dur="1" fill="hold">
                                          <p:stCondLst>
                                            <p:cond delay="0"/>
                                          </p:stCondLst>
                                        </p:cTn>
                                        <p:tgtEl>
                                          <p:spTgt spid="116797"/>
                                        </p:tgtEl>
                                        <p:attrNameLst>
                                          <p:attrName>style.visibility</p:attrName>
                                        </p:attrNameLst>
                                      </p:cBhvr>
                                      <p:to>
                                        <p:strVal val="visible"/>
                                      </p:to>
                                    </p:set>
                                    <p:anim calcmode="lin" valueType="num">
                                      <p:cBhvr additive="base">
                                        <p:cTn id="303" dur="500" fill="hold"/>
                                        <p:tgtEl>
                                          <p:spTgt spid="116797"/>
                                        </p:tgtEl>
                                        <p:attrNameLst>
                                          <p:attrName>ppt_x</p:attrName>
                                        </p:attrNameLst>
                                      </p:cBhvr>
                                      <p:tavLst>
                                        <p:tav tm="0">
                                          <p:val>
                                            <p:strVal val="#ppt_x"/>
                                          </p:val>
                                        </p:tav>
                                        <p:tav tm="100000">
                                          <p:val>
                                            <p:strVal val="#ppt_x"/>
                                          </p:val>
                                        </p:tav>
                                      </p:tavLst>
                                    </p:anim>
                                    <p:anim calcmode="lin" valueType="num">
                                      <p:cBhvr additive="base">
                                        <p:cTn id="304" dur="500" fill="hold"/>
                                        <p:tgtEl>
                                          <p:spTgt spid="116797"/>
                                        </p:tgtEl>
                                        <p:attrNameLst>
                                          <p:attrName>ppt_y</p:attrName>
                                        </p:attrNameLst>
                                      </p:cBhvr>
                                      <p:tavLst>
                                        <p:tav tm="0">
                                          <p:val>
                                            <p:strVal val="1+#ppt_h/2"/>
                                          </p:val>
                                        </p:tav>
                                        <p:tav tm="100000">
                                          <p:val>
                                            <p:strVal val="#ppt_y"/>
                                          </p:val>
                                        </p:tav>
                                      </p:tavLst>
                                    </p:anim>
                                  </p:childTnLst>
                                </p:cTn>
                              </p:par>
                              <p:par>
                                <p:cTn id="305" presetID="2" presetClass="entr" presetSubtype="4" fill="hold" nodeType="withEffect">
                                  <p:stCondLst>
                                    <p:cond delay="0"/>
                                  </p:stCondLst>
                                  <p:childTnLst>
                                    <p:set>
                                      <p:cBhvr>
                                        <p:cTn id="306" dur="1" fill="hold">
                                          <p:stCondLst>
                                            <p:cond delay="0"/>
                                          </p:stCondLst>
                                        </p:cTn>
                                        <p:tgtEl>
                                          <p:spTgt spid="116798"/>
                                        </p:tgtEl>
                                        <p:attrNameLst>
                                          <p:attrName>style.visibility</p:attrName>
                                        </p:attrNameLst>
                                      </p:cBhvr>
                                      <p:to>
                                        <p:strVal val="visible"/>
                                      </p:to>
                                    </p:set>
                                    <p:anim calcmode="lin" valueType="num">
                                      <p:cBhvr additive="base">
                                        <p:cTn id="307" dur="500" fill="hold"/>
                                        <p:tgtEl>
                                          <p:spTgt spid="116798"/>
                                        </p:tgtEl>
                                        <p:attrNameLst>
                                          <p:attrName>ppt_x</p:attrName>
                                        </p:attrNameLst>
                                      </p:cBhvr>
                                      <p:tavLst>
                                        <p:tav tm="0">
                                          <p:val>
                                            <p:strVal val="#ppt_x"/>
                                          </p:val>
                                        </p:tav>
                                        <p:tav tm="100000">
                                          <p:val>
                                            <p:strVal val="#ppt_x"/>
                                          </p:val>
                                        </p:tav>
                                      </p:tavLst>
                                    </p:anim>
                                    <p:anim calcmode="lin" valueType="num">
                                      <p:cBhvr additive="base">
                                        <p:cTn id="308" dur="500" fill="hold"/>
                                        <p:tgtEl>
                                          <p:spTgt spid="116798"/>
                                        </p:tgtEl>
                                        <p:attrNameLst>
                                          <p:attrName>ppt_y</p:attrName>
                                        </p:attrNameLst>
                                      </p:cBhvr>
                                      <p:tavLst>
                                        <p:tav tm="0">
                                          <p:val>
                                            <p:strVal val="1+#ppt_h/2"/>
                                          </p:val>
                                        </p:tav>
                                        <p:tav tm="100000">
                                          <p:val>
                                            <p:strVal val="#ppt_y"/>
                                          </p:val>
                                        </p:tav>
                                      </p:tavLst>
                                    </p:anim>
                                  </p:childTnLst>
                                </p:cTn>
                              </p:par>
                              <p:par>
                                <p:cTn id="309" presetID="2" presetClass="entr" presetSubtype="4" fill="hold" nodeType="withEffect">
                                  <p:stCondLst>
                                    <p:cond delay="0"/>
                                  </p:stCondLst>
                                  <p:childTnLst>
                                    <p:set>
                                      <p:cBhvr>
                                        <p:cTn id="310" dur="1" fill="hold">
                                          <p:stCondLst>
                                            <p:cond delay="0"/>
                                          </p:stCondLst>
                                        </p:cTn>
                                        <p:tgtEl>
                                          <p:spTgt spid="116799"/>
                                        </p:tgtEl>
                                        <p:attrNameLst>
                                          <p:attrName>style.visibility</p:attrName>
                                        </p:attrNameLst>
                                      </p:cBhvr>
                                      <p:to>
                                        <p:strVal val="visible"/>
                                      </p:to>
                                    </p:set>
                                    <p:anim calcmode="lin" valueType="num">
                                      <p:cBhvr additive="base">
                                        <p:cTn id="311" dur="500" fill="hold"/>
                                        <p:tgtEl>
                                          <p:spTgt spid="116799"/>
                                        </p:tgtEl>
                                        <p:attrNameLst>
                                          <p:attrName>ppt_x</p:attrName>
                                        </p:attrNameLst>
                                      </p:cBhvr>
                                      <p:tavLst>
                                        <p:tav tm="0">
                                          <p:val>
                                            <p:strVal val="#ppt_x"/>
                                          </p:val>
                                        </p:tav>
                                        <p:tav tm="100000">
                                          <p:val>
                                            <p:strVal val="#ppt_x"/>
                                          </p:val>
                                        </p:tav>
                                      </p:tavLst>
                                    </p:anim>
                                    <p:anim calcmode="lin" valueType="num">
                                      <p:cBhvr additive="base">
                                        <p:cTn id="312" dur="500" fill="hold"/>
                                        <p:tgtEl>
                                          <p:spTgt spid="116799"/>
                                        </p:tgtEl>
                                        <p:attrNameLst>
                                          <p:attrName>ppt_y</p:attrName>
                                        </p:attrNameLst>
                                      </p:cBhvr>
                                      <p:tavLst>
                                        <p:tav tm="0">
                                          <p:val>
                                            <p:strVal val="1+#ppt_h/2"/>
                                          </p:val>
                                        </p:tav>
                                        <p:tav tm="100000">
                                          <p:val>
                                            <p:strVal val="#ppt_y"/>
                                          </p:val>
                                        </p:tav>
                                      </p:tavLst>
                                    </p:anim>
                                  </p:childTnLst>
                                </p:cTn>
                              </p:par>
                              <p:par>
                                <p:cTn id="313" presetID="2" presetClass="entr" presetSubtype="4" fill="hold" nodeType="withEffect">
                                  <p:stCondLst>
                                    <p:cond delay="0"/>
                                  </p:stCondLst>
                                  <p:childTnLst>
                                    <p:set>
                                      <p:cBhvr>
                                        <p:cTn id="314" dur="1" fill="hold">
                                          <p:stCondLst>
                                            <p:cond delay="0"/>
                                          </p:stCondLst>
                                        </p:cTn>
                                        <p:tgtEl>
                                          <p:spTgt spid="116800"/>
                                        </p:tgtEl>
                                        <p:attrNameLst>
                                          <p:attrName>style.visibility</p:attrName>
                                        </p:attrNameLst>
                                      </p:cBhvr>
                                      <p:to>
                                        <p:strVal val="visible"/>
                                      </p:to>
                                    </p:set>
                                    <p:anim calcmode="lin" valueType="num">
                                      <p:cBhvr additive="base">
                                        <p:cTn id="315" dur="500" fill="hold"/>
                                        <p:tgtEl>
                                          <p:spTgt spid="116800"/>
                                        </p:tgtEl>
                                        <p:attrNameLst>
                                          <p:attrName>ppt_x</p:attrName>
                                        </p:attrNameLst>
                                      </p:cBhvr>
                                      <p:tavLst>
                                        <p:tav tm="0">
                                          <p:val>
                                            <p:strVal val="#ppt_x"/>
                                          </p:val>
                                        </p:tav>
                                        <p:tav tm="100000">
                                          <p:val>
                                            <p:strVal val="#ppt_x"/>
                                          </p:val>
                                        </p:tav>
                                      </p:tavLst>
                                    </p:anim>
                                    <p:anim calcmode="lin" valueType="num">
                                      <p:cBhvr additive="base">
                                        <p:cTn id="316" dur="500" fill="hold"/>
                                        <p:tgtEl>
                                          <p:spTgt spid="116800"/>
                                        </p:tgtEl>
                                        <p:attrNameLst>
                                          <p:attrName>ppt_y</p:attrName>
                                        </p:attrNameLst>
                                      </p:cBhvr>
                                      <p:tavLst>
                                        <p:tav tm="0">
                                          <p:val>
                                            <p:strVal val="1+#ppt_h/2"/>
                                          </p:val>
                                        </p:tav>
                                        <p:tav tm="100000">
                                          <p:val>
                                            <p:strVal val="#ppt_y"/>
                                          </p:val>
                                        </p:tav>
                                      </p:tavLst>
                                    </p:anim>
                                  </p:childTnLst>
                                </p:cTn>
                              </p:par>
                              <p:par>
                                <p:cTn id="317" presetID="2" presetClass="entr" presetSubtype="4" fill="hold" nodeType="withEffect">
                                  <p:stCondLst>
                                    <p:cond delay="0"/>
                                  </p:stCondLst>
                                  <p:childTnLst>
                                    <p:set>
                                      <p:cBhvr>
                                        <p:cTn id="318" dur="1" fill="hold">
                                          <p:stCondLst>
                                            <p:cond delay="0"/>
                                          </p:stCondLst>
                                        </p:cTn>
                                        <p:tgtEl>
                                          <p:spTgt spid="116801"/>
                                        </p:tgtEl>
                                        <p:attrNameLst>
                                          <p:attrName>style.visibility</p:attrName>
                                        </p:attrNameLst>
                                      </p:cBhvr>
                                      <p:to>
                                        <p:strVal val="visible"/>
                                      </p:to>
                                    </p:set>
                                    <p:anim calcmode="lin" valueType="num">
                                      <p:cBhvr additive="base">
                                        <p:cTn id="319" dur="500" fill="hold"/>
                                        <p:tgtEl>
                                          <p:spTgt spid="116801"/>
                                        </p:tgtEl>
                                        <p:attrNameLst>
                                          <p:attrName>ppt_x</p:attrName>
                                        </p:attrNameLst>
                                      </p:cBhvr>
                                      <p:tavLst>
                                        <p:tav tm="0">
                                          <p:val>
                                            <p:strVal val="#ppt_x"/>
                                          </p:val>
                                        </p:tav>
                                        <p:tav tm="100000">
                                          <p:val>
                                            <p:strVal val="#ppt_x"/>
                                          </p:val>
                                        </p:tav>
                                      </p:tavLst>
                                    </p:anim>
                                    <p:anim calcmode="lin" valueType="num">
                                      <p:cBhvr additive="base">
                                        <p:cTn id="320" dur="500" fill="hold"/>
                                        <p:tgtEl>
                                          <p:spTgt spid="116801"/>
                                        </p:tgtEl>
                                        <p:attrNameLst>
                                          <p:attrName>ppt_y</p:attrName>
                                        </p:attrNameLst>
                                      </p:cBhvr>
                                      <p:tavLst>
                                        <p:tav tm="0">
                                          <p:val>
                                            <p:strVal val="1+#ppt_h/2"/>
                                          </p:val>
                                        </p:tav>
                                        <p:tav tm="100000">
                                          <p:val>
                                            <p:strVal val="#ppt_y"/>
                                          </p:val>
                                        </p:tav>
                                      </p:tavLst>
                                    </p:anim>
                                  </p:childTnLst>
                                </p:cTn>
                              </p:par>
                              <p:par>
                                <p:cTn id="321" presetID="2" presetClass="entr" presetSubtype="4" fill="hold" nodeType="withEffect">
                                  <p:stCondLst>
                                    <p:cond delay="0"/>
                                  </p:stCondLst>
                                  <p:childTnLst>
                                    <p:set>
                                      <p:cBhvr>
                                        <p:cTn id="322" dur="1" fill="hold">
                                          <p:stCondLst>
                                            <p:cond delay="0"/>
                                          </p:stCondLst>
                                        </p:cTn>
                                        <p:tgtEl>
                                          <p:spTgt spid="116802"/>
                                        </p:tgtEl>
                                        <p:attrNameLst>
                                          <p:attrName>style.visibility</p:attrName>
                                        </p:attrNameLst>
                                      </p:cBhvr>
                                      <p:to>
                                        <p:strVal val="visible"/>
                                      </p:to>
                                    </p:set>
                                    <p:anim calcmode="lin" valueType="num">
                                      <p:cBhvr additive="base">
                                        <p:cTn id="323" dur="500" fill="hold"/>
                                        <p:tgtEl>
                                          <p:spTgt spid="116802"/>
                                        </p:tgtEl>
                                        <p:attrNameLst>
                                          <p:attrName>ppt_x</p:attrName>
                                        </p:attrNameLst>
                                      </p:cBhvr>
                                      <p:tavLst>
                                        <p:tav tm="0">
                                          <p:val>
                                            <p:strVal val="#ppt_x"/>
                                          </p:val>
                                        </p:tav>
                                        <p:tav tm="100000">
                                          <p:val>
                                            <p:strVal val="#ppt_x"/>
                                          </p:val>
                                        </p:tav>
                                      </p:tavLst>
                                    </p:anim>
                                    <p:anim calcmode="lin" valueType="num">
                                      <p:cBhvr additive="base">
                                        <p:cTn id="324" dur="500" fill="hold"/>
                                        <p:tgtEl>
                                          <p:spTgt spid="116802"/>
                                        </p:tgtEl>
                                        <p:attrNameLst>
                                          <p:attrName>ppt_y</p:attrName>
                                        </p:attrNameLst>
                                      </p:cBhvr>
                                      <p:tavLst>
                                        <p:tav tm="0">
                                          <p:val>
                                            <p:strVal val="1+#ppt_h/2"/>
                                          </p:val>
                                        </p:tav>
                                        <p:tav tm="100000">
                                          <p:val>
                                            <p:strVal val="#ppt_y"/>
                                          </p:val>
                                        </p:tav>
                                      </p:tavLst>
                                    </p:anim>
                                  </p:childTnLst>
                                </p:cTn>
                              </p:par>
                              <p:par>
                                <p:cTn id="325" presetID="2" presetClass="entr" presetSubtype="4" fill="hold" nodeType="withEffect">
                                  <p:stCondLst>
                                    <p:cond delay="0"/>
                                  </p:stCondLst>
                                  <p:childTnLst>
                                    <p:set>
                                      <p:cBhvr>
                                        <p:cTn id="326" dur="1" fill="hold">
                                          <p:stCondLst>
                                            <p:cond delay="0"/>
                                          </p:stCondLst>
                                        </p:cTn>
                                        <p:tgtEl>
                                          <p:spTgt spid="116803"/>
                                        </p:tgtEl>
                                        <p:attrNameLst>
                                          <p:attrName>style.visibility</p:attrName>
                                        </p:attrNameLst>
                                      </p:cBhvr>
                                      <p:to>
                                        <p:strVal val="visible"/>
                                      </p:to>
                                    </p:set>
                                    <p:anim calcmode="lin" valueType="num">
                                      <p:cBhvr additive="base">
                                        <p:cTn id="327" dur="500" fill="hold"/>
                                        <p:tgtEl>
                                          <p:spTgt spid="116803"/>
                                        </p:tgtEl>
                                        <p:attrNameLst>
                                          <p:attrName>ppt_x</p:attrName>
                                        </p:attrNameLst>
                                      </p:cBhvr>
                                      <p:tavLst>
                                        <p:tav tm="0">
                                          <p:val>
                                            <p:strVal val="#ppt_x"/>
                                          </p:val>
                                        </p:tav>
                                        <p:tav tm="100000">
                                          <p:val>
                                            <p:strVal val="#ppt_x"/>
                                          </p:val>
                                        </p:tav>
                                      </p:tavLst>
                                    </p:anim>
                                    <p:anim calcmode="lin" valueType="num">
                                      <p:cBhvr additive="base">
                                        <p:cTn id="328" dur="500" fill="hold"/>
                                        <p:tgtEl>
                                          <p:spTgt spid="116803"/>
                                        </p:tgtEl>
                                        <p:attrNameLst>
                                          <p:attrName>ppt_y</p:attrName>
                                        </p:attrNameLst>
                                      </p:cBhvr>
                                      <p:tavLst>
                                        <p:tav tm="0">
                                          <p:val>
                                            <p:strVal val="1+#ppt_h/2"/>
                                          </p:val>
                                        </p:tav>
                                        <p:tav tm="100000">
                                          <p:val>
                                            <p:strVal val="#ppt_y"/>
                                          </p:val>
                                        </p:tav>
                                      </p:tavLst>
                                    </p:anim>
                                  </p:childTnLst>
                                </p:cTn>
                              </p:par>
                              <p:par>
                                <p:cTn id="329" presetID="2" presetClass="entr" presetSubtype="4" fill="hold" nodeType="withEffect">
                                  <p:stCondLst>
                                    <p:cond delay="0"/>
                                  </p:stCondLst>
                                  <p:childTnLst>
                                    <p:set>
                                      <p:cBhvr>
                                        <p:cTn id="330" dur="1" fill="hold">
                                          <p:stCondLst>
                                            <p:cond delay="0"/>
                                          </p:stCondLst>
                                        </p:cTn>
                                        <p:tgtEl>
                                          <p:spTgt spid="116804"/>
                                        </p:tgtEl>
                                        <p:attrNameLst>
                                          <p:attrName>style.visibility</p:attrName>
                                        </p:attrNameLst>
                                      </p:cBhvr>
                                      <p:to>
                                        <p:strVal val="visible"/>
                                      </p:to>
                                    </p:set>
                                    <p:anim calcmode="lin" valueType="num">
                                      <p:cBhvr additive="base">
                                        <p:cTn id="331" dur="500" fill="hold"/>
                                        <p:tgtEl>
                                          <p:spTgt spid="116804"/>
                                        </p:tgtEl>
                                        <p:attrNameLst>
                                          <p:attrName>ppt_x</p:attrName>
                                        </p:attrNameLst>
                                      </p:cBhvr>
                                      <p:tavLst>
                                        <p:tav tm="0">
                                          <p:val>
                                            <p:strVal val="#ppt_x"/>
                                          </p:val>
                                        </p:tav>
                                        <p:tav tm="100000">
                                          <p:val>
                                            <p:strVal val="#ppt_x"/>
                                          </p:val>
                                        </p:tav>
                                      </p:tavLst>
                                    </p:anim>
                                    <p:anim calcmode="lin" valueType="num">
                                      <p:cBhvr additive="base">
                                        <p:cTn id="332" dur="500" fill="hold"/>
                                        <p:tgtEl>
                                          <p:spTgt spid="116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P spid="116740" grpId="0"/>
      <p:bldP spid="116741" grpId="0"/>
      <p:bldP spid="116745" grpId="0"/>
      <p:bldP spid="116745" grpId="1"/>
      <p:bldP spid="116746" grpId="0"/>
      <p:bldP spid="116746" grpId="1"/>
      <p:bldP spid="116747" grpId="0"/>
      <p:bldP spid="116747" grpId="1"/>
      <p:bldP spid="116748" grpId="0"/>
      <p:bldP spid="116749" grpId="0"/>
      <p:bldP spid="116750" grpId="0"/>
      <p:bldP spid="116754" grpId="0"/>
      <p:bldP spid="116754" grpId="1"/>
      <p:bldP spid="116761" grpId="0"/>
      <p:bldP spid="116761" grpId="1"/>
      <p:bldP spid="116762" grpId="0"/>
      <p:bldP spid="116762" grpId="1"/>
      <p:bldP spid="116763" grpId="0"/>
      <p:bldP spid="116763" grpId="1"/>
      <p:bldP spid="116764" grpId="0"/>
      <p:bldP spid="116764" grpId="1"/>
      <p:bldP spid="116765" grpId="0"/>
      <p:bldP spid="116765" grpId="1"/>
      <p:bldP spid="116766" grpId="0"/>
      <p:bldP spid="116766" grpId="1"/>
      <p:bldP spid="116767" grpId="0"/>
      <p:bldP spid="116767" grpId="1"/>
      <p:bldP spid="116768" grpId="0"/>
      <p:bldP spid="116768" grpId="1"/>
      <p:bldP spid="116769" grpId="0"/>
      <p:bldP spid="116770" grpId="0"/>
      <p:bldP spid="116771" grpId="0"/>
      <p:bldP spid="116772" grpId="0"/>
      <p:bldP spid="116773" grpId="0"/>
      <p:bldP spid="116774" grpId="0"/>
      <p:bldP spid="116775" grpId="0"/>
      <p:bldP spid="116776" grpId="0"/>
      <p:bldP spid="116777"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0942" y="905933"/>
            <a:ext cx="3373967" cy="6096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121920" tIns="60960" rIns="121920" bIns="60960" numCol="1" rtlCol="0" anchor="b" anchorCtr="0" compatLnSpc="1">
            <a:prstTxWarp prst="textNoShape">
              <a:avLst/>
            </a:prstTxWarp>
            <a:normAutofit fontScale="90000"/>
          </a:bodyPr>
          <a:lstStyle/>
          <a:p>
            <a:pPr eaLnBrk="1" fontAlgn="auto" hangingPunct="1">
              <a:lnSpc>
                <a:spcPct val="90000"/>
              </a:lnSpc>
              <a:spcAft>
                <a:spcPts val="0"/>
              </a:spcAft>
            </a:pPr>
            <a:r>
              <a:rPr lang="zh-CN" altLang="en-US" sz="4800" b="0" kern="1200" dirty="0">
                <a:solidFill>
                  <a:srgbClr val="5B9BD5">
                    <a:lumMod val="75000"/>
                  </a:srgbClr>
                </a:solidFill>
              </a:rPr>
              <a:t>构建递归树</a:t>
            </a:r>
          </a:p>
        </p:txBody>
      </p:sp>
      <p:sp>
        <p:nvSpPr>
          <p:cNvPr id="15363" name="Text Box 3"/>
          <p:cNvSpPr txBox="1">
            <a:spLocks noChangeArrowheads="1"/>
          </p:cNvSpPr>
          <p:nvPr/>
        </p:nvSpPr>
        <p:spPr bwMode="auto">
          <a:xfrm>
            <a:off x="5327651" y="1267884"/>
            <a:ext cx="67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5364" name="Line 4"/>
          <p:cNvSpPr>
            <a:spLocks noChangeShapeType="1"/>
          </p:cNvSpPr>
          <p:nvPr/>
        </p:nvSpPr>
        <p:spPr bwMode="auto">
          <a:xfrm>
            <a:off x="5615517" y="1627718"/>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65" name="Line 5"/>
          <p:cNvSpPr>
            <a:spLocks noChangeShapeType="1"/>
          </p:cNvSpPr>
          <p:nvPr/>
        </p:nvSpPr>
        <p:spPr bwMode="auto">
          <a:xfrm>
            <a:off x="5903384" y="1627718"/>
            <a:ext cx="2783416"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66" name="Line 6"/>
          <p:cNvSpPr>
            <a:spLocks noChangeShapeType="1"/>
          </p:cNvSpPr>
          <p:nvPr/>
        </p:nvSpPr>
        <p:spPr bwMode="auto">
          <a:xfrm flipH="1">
            <a:off x="2639485" y="1627718"/>
            <a:ext cx="2688167"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67" name="Text Box 7"/>
          <p:cNvSpPr txBox="1">
            <a:spLocks noChangeArrowheads="1"/>
          </p:cNvSpPr>
          <p:nvPr/>
        </p:nvSpPr>
        <p:spPr bwMode="auto">
          <a:xfrm>
            <a:off x="1775884" y="2277534"/>
            <a:ext cx="1344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c(n/4)</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5368" name="Text Box 8"/>
          <p:cNvSpPr txBox="1">
            <a:spLocks noChangeArrowheads="1"/>
          </p:cNvSpPr>
          <p:nvPr/>
        </p:nvSpPr>
        <p:spPr bwMode="auto">
          <a:xfrm>
            <a:off x="5135034" y="2205567"/>
            <a:ext cx="13440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c(n/4)</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5369" name="Text Box 9"/>
          <p:cNvSpPr txBox="1">
            <a:spLocks noChangeArrowheads="1"/>
          </p:cNvSpPr>
          <p:nvPr/>
        </p:nvSpPr>
        <p:spPr bwMode="auto">
          <a:xfrm>
            <a:off x="8494184" y="2277534"/>
            <a:ext cx="1344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c(n/4)</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5370" name="Line 10"/>
          <p:cNvSpPr>
            <a:spLocks noChangeShapeType="1"/>
          </p:cNvSpPr>
          <p:nvPr/>
        </p:nvSpPr>
        <p:spPr bwMode="auto">
          <a:xfrm>
            <a:off x="2448984" y="2707218"/>
            <a:ext cx="0" cy="9355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71" name="Line 11"/>
          <p:cNvSpPr>
            <a:spLocks noChangeShapeType="1"/>
          </p:cNvSpPr>
          <p:nvPr/>
        </p:nvSpPr>
        <p:spPr bwMode="auto">
          <a:xfrm>
            <a:off x="2641601" y="2707218"/>
            <a:ext cx="766233" cy="9355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72" name="Line 12"/>
          <p:cNvSpPr>
            <a:spLocks noChangeShapeType="1"/>
          </p:cNvSpPr>
          <p:nvPr/>
        </p:nvSpPr>
        <p:spPr bwMode="auto">
          <a:xfrm flipH="1">
            <a:off x="1585384" y="2707218"/>
            <a:ext cx="575733" cy="9355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73" name="Line 13"/>
          <p:cNvSpPr>
            <a:spLocks noChangeShapeType="1"/>
          </p:cNvSpPr>
          <p:nvPr/>
        </p:nvSpPr>
        <p:spPr bwMode="auto">
          <a:xfrm>
            <a:off x="5615517" y="2709334"/>
            <a:ext cx="0" cy="9355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74" name="Line 14"/>
          <p:cNvSpPr>
            <a:spLocks noChangeShapeType="1"/>
          </p:cNvSpPr>
          <p:nvPr/>
        </p:nvSpPr>
        <p:spPr bwMode="auto">
          <a:xfrm>
            <a:off x="5808134" y="2709334"/>
            <a:ext cx="766233" cy="9355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75" name="Line 15"/>
          <p:cNvSpPr>
            <a:spLocks noChangeShapeType="1"/>
          </p:cNvSpPr>
          <p:nvPr/>
        </p:nvSpPr>
        <p:spPr bwMode="auto">
          <a:xfrm flipH="1">
            <a:off x="4751918" y="2709334"/>
            <a:ext cx="575733" cy="9355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76" name="Line 16"/>
          <p:cNvSpPr>
            <a:spLocks noChangeShapeType="1"/>
          </p:cNvSpPr>
          <p:nvPr/>
        </p:nvSpPr>
        <p:spPr bwMode="auto">
          <a:xfrm>
            <a:off x="8879417" y="2707218"/>
            <a:ext cx="0" cy="9355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77" name="Line 17"/>
          <p:cNvSpPr>
            <a:spLocks noChangeShapeType="1"/>
          </p:cNvSpPr>
          <p:nvPr/>
        </p:nvSpPr>
        <p:spPr bwMode="auto">
          <a:xfrm>
            <a:off x="9072034" y="2707218"/>
            <a:ext cx="766233" cy="9355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78" name="Line 18"/>
          <p:cNvSpPr>
            <a:spLocks noChangeShapeType="1"/>
          </p:cNvSpPr>
          <p:nvPr/>
        </p:nvSpPr>
        <p:spPr bwMode="auto">
          <a:xfrm flipH="1">
            <a:off x="8015818" y="2707218"/>
            <a:ext cx="575733" cy="9355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79" name="Text Box 19"/>
          <p:cNvSpPr txBox="1">
            <a:spLocks noChangeArrowheads="1"/>
          </p:cNvSpPr>
          <p:nvPr/>
        </p:nvSpPr>
        <p:spPr bwMode="auto">
          <a:xfrm>
            <a:off x="622300" y="3644901"/>
            <a:ext cx="1439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c(n/16)</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5380" name="Text Box 20"/>
          <p:cNvSpPr txBox="1">
            <a:spLocks noChangeArrowheads="1"/>
          </p:cNvSpPr>
          <p:nvPr/>
        </p:nvSpPr>
        <p:spPr bwMode="auto">
          <a:xfrm>
            <a:off x="4942418" y="3644901"/>
            <a:ext cx="1439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c(n/16)</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5381" name="Text Box 21"/>
          <p:cNvSpPr txBox="1">
            <a:spLocks noChangeArrowheads="1"/>
          </p:cNvSpPr>
          <p:nvPr/>
        </p:nvSpPr>
        <p:spPr bwMode="auto">
          <a:xfrm>
            <a:off x="9167284" y="3644901"/>
            <a:ext cx="1439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c(n/16)</a:t>
            </a:r>
            <a:r>
              <a:rPr lang="en-US" altLang="zh-CN" sz="2400" baseline="30000">
                <a:solidFill>
                  <a:srgbClr val="000000"/>
                </a:solidFill>
                <a:latin typeface="Tahoma" panose="020B0604030504040204" pitchFamily="34" charset="0"/>
                <a:ea typeface="宋体" panose="02010600030101010101" pitchFamily="2" charset="-122"/>
              </a:rPr>
              <a:t>2</a:t>
            </a:r>
          </a:p>
        </p:txBody>
      </p:sp>
      <p:sp>
        <p:nvSpPr>
          <p:cNvPr id="15382" name="Text Box 22"/>
          <p:cNvSpPr txBox="1">
            <a:spLocks noChangeArrowheads="1"/>
          </p:cNvSpPr>
          <p:nvPr/>
        </p:nvSpPr>
        <p:spPr bwMode="auto">
          <a:xfrm>
            <a:off x="3117851" y="3644901"/>
            <a:ext cx="865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ea typeface="宋体" panose="02010600030101010101" pitchFamily="2" charset="-122"/>
              </a:rPr>
              <a:t>……</a:t>
            </a:r>
            <a:endParaRPr lang="en-US" altLang="zh-CN" sz="2400" baseline="30000">
              <a:solidFill>
                <a:srgbClr val="000000"/>
              </a:solidFill>
              <a:latin typeface="Tahoma" panose="020B0604030504040204" pitchFamily="34" charset="0"/>
              <a:ea typeface="宋体" panose="02010600030101010101" pitchFamily="2" charset="-122"/>
            </a:endParaRPr>
          </a:p>
        </p:txBody>
      </p:sp>
      <p:sp>
        <p:nvSpPr>
          <p:cNvPr id="15383" name="Text Box 23"/>
          <p:cNvSpPr txBox="1">
            <a:spLocks noChangeArrowheads="1"/>
          </p:cNvSpPr>
          <p:nvPr/>
        </p:nvSpPr>
        <p:spPr bwMode="auto">
          <a:xfrm>
            <a:off x="7727951" y="3644901"/>
            <a:ext cx="86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ea typeface="宋体" panose="02010600030101010101" pitchFamily="2" charset="-122"/>
              </a:rPr>
              <a:t>……</a:t>
            </a:r>
            <a:endParaRPr lang="en-US" altLang="zh-CN" sz="2400" baseline="30000">
              <a:solidFill>
                <a:srgbClr val="000000"/>
              </a:solidFill>
              <a:latin typeface="Tahoma" panose="020B0604030504040204" pitchFamily="34" charset="0"/>
              <a:ea typeface="宋体" panose="02010600030101010101" pitchFamily="2" charset="-122"/>
            </a:endParaRPr>
          </a:p>
        </p:txBody>
      </p:sp>
      <p:sp>
        <p:nvSpPr>
          <p:cNvPr id="15384" name="Line 24"/>
          <p:cNvSpPr>
            <a:spLocks noChangeShapeType="1"/>
          </p:cNvSpPr>
          <p:nvPr/>
        </p:nvSpPr>
        <p:spPr bwMode="auto">
          <a:xfrm>
            <a:off x="1485900" y="4150785"/>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85" name="Line 25"/>
          <p:cNvSpPr>
            <a:spLocks noChangeShapeType="1"/>
          </p:cNvSpPr>
          <p:nvPr/>
        </p:nvSpPr>
        <p:spPr bwMode="auto">
          <a:xfrm flipH="1">
            <a:off x="1102784"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86" name="Line 26"/>
          <p:cNvSpPr>
            <a:spLocks noChangeShapeType="1"/>
          </p:cNvSpPr>
          <p:nvPr/>
        </p:nvSpPr>
        <p:spPr bwMode="auto">
          <a:xfrm>
            <a:off x="1583267"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87" name="Line 27"/>
          <p:cNvSpPr>
            <a:spLocks noChangeShapeType="1"/>
          </p:cNvSpPr>
          <p:nvPr/>
        </p:nvSpPr>
        <p:spPr bwMode="auto">
          <a:xfrm>
            <a:off x="2444751" y="4150785"/>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88" name="Line 28"/>
          <p:cNvSpPr>
            <a:spLocks noChangeShapeType="1"/>
          </p:cNvSpPr>
          <p:nvPr/>
        </p:nvSpPr>
        <p:spPr bwMode="auto">
          <a:xfrm flipH="1">
            <a:off x="2061633"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89" name="Line 29"/>
          <p:cNvSpPr>
            <a:spLocks noChangeShapeType="1"/>
          </p:cNvSpPr>
          <p:nvPr/>
        </p:nvSpPr>
        <p:spPr bwMode="auto">
          <a:xfrm>
            <a:off x="2542117"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90" name="Line 30"/>
          <p:cNvSpPr>
            <a:spLocks noChangeShapeType="1"/>
          </p:cNvSpPr>
          <p:nvPr/>
        </p:nvSpPr>
        <p:spPr bwMode="auto">
          <a:xfrm>
            <a:off x="3500967" y="4150785"/>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91" name="Line 31"/>
          <p:cNvSpPr>
            <a:spLocks noChangeShapeType="1"/>
          </p:cNvSpPr>
          <p:nvPr/>
        </p:nvSpPr>
        <p:spPr bwMode="auto">
          <a:xfrm flipH="1">
            <a:off x="3117851"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92" name="Line 32"/>
          <p:cNvSpPr>
            <a:spLocks noChangeShapeType="1"/>
          </p:cNvSpPr>
          <p:nvPr/>
        </p:nvSpPr>
        <p:spPr bwMode="auto">
          <a:xfrm>
            <a:off x="3598333"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93" name="Line 33"/>
          <p:cNvSpPr>
            <a:spLocks noChangeShapeType="1"/>
          </p:cNvSpPr>
          <p:nvPr/>
        </p:nvSpPr>
        <p:spPr bwMode="auto">
          <a:xfrm>
            <a:off x="4749800" y="4150785"/>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94" name="Line 34"/>
          <p:cNvSpPr>
            <a:spLocks noChangeShapeType="1"/>
          </p:cNvSpPr>
          <p:nvPr/>
        </p:nvSpPr>
        <p:spPr bwMode="auto">
          <a:xfrm flipH="1">
            <a:off x="4366684"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95" name="Line 35"/>
          <p:cNvSpPr>
            <a:spLocks noChangeShapeType="1"/>
          </p:cNvSpPr>
          <p:nvPr/>
        </p:nvSpPr>
        <p:spPr bwMode="auto">
          <a:xfrm>
            <a:off x="4847167"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96" name="Line 36"/>
          <p:cNvSpPr>
            <a:spLocks noChangeShapeType="1"/>
          </p:cNvSpPr>
          <p:nvPr/>
        </p:nvSpPr>
        <p:spPr bwMode="auto">
          <a:xfrm>
            <a:off x="5708651" y="4150785"/>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97" name="Line 37"/>
          <p:cNvSpPr>
            <a:spLocks noChangeShapeType="1"/>
          </p:cNvSpPr>
          <p:nvPr/>
        </p:nvSpPr>
        <p:spPr bwMode="auto">
          <a:xfrm flipH="1">
            <a:off x="5325533"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98" name="Line 38"/>
          <p:cNvSpPr>
            <a:spLocks noChangeShapeType="1"/>
          </p:cNvSpPr>
          <p:nvPr/>
        </p:nvSpPr>
        <p:spPr bwMode="auto">
          <a:xfrm>
            <a:off x="5806017"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399" name="Line 39"/>
          <p:cNvSpPr>
            <a:spLocks noChangeShapeType="1"/>
          </p:cNvSpPr>
          <p:nvPr/>
        </p:nvSpPr>
        <p:spPr bwMode="auto">
          <a:xfrm>
            <a:off x="6764867" y="4150785"/>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00" name="Line 40"/>
          <p:cNvSpPr>
            <a:spLocks noChangeShapeType="1"/>
          </p:cNvSpPr>
          <p:nvPr/>
        </p:nvSpPr>
        <p:spPr bwMode="auto">
          <a:xfrm flipH="1">
            <a:off x="6381751"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01" name="Line 41"/>
          <p:cNvSpPr>
            <a:spLocks noChangeShapeType="1"/>
          </p:cNvSpPr>
          <p:nvPr/>
        </p:nvSpPr>
        <p:spPr bwMode="auto">
          <a:xfrm>
            <a:off x="6862233"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02" name="Line 42"/>
          <p:cNvSpPr>
            <a:spLocks noChangeShapeType="1"/>
          </p:cNvSpPr>
          <p:nvPr/>
        </p:nvSpPr>
        <p:spPr bwMode="auto">
          <a:xfrm>
            <a:off x="8015817" y="4150785"/>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03" name="Line 43"/>
          <p:cNvSpPr>
            <a:spLocks noChangeShapeType="1"/>
          </p:cNvSpPr>
          <p:nvPr/>
        </p:nvSpPr>
        <p:spPr bwMode="auto">
          <a:xfrm flipH="1">
            <a:off x="7632700"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04" name="Line 44"/>
          <p:cNvSpPr>
            <a:spLocks noChangeShapeType="1"/>
          </p:cNvSpPr>
          <p:nvPr/>
        </p:nvSpPr>
        <p:spPr bwMode="auto">
          <a:xfrm>
            <a:off x="8113184"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05" name="Line 45"/>
          <p:cNvSpPr>
            <a:spLocks noChangeShapeType="1"/>
          </p:cNvSpPr>
          <p:nvPr/>
        </p:nvSpPr>
        <p:spPr bwMode="auto">
          <a:xfrm>
            <a:off x="8974667" y="4150785"/>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06" name="Line 46"/>
          <p:cNvSpPr>
            <a:spLocks noChangeShapeType="1"/>
          </p:cNvSpPr>
          <p:nvPr/>
        </p:nvSpPr>
        <p:spPr bwMode="auto">
          <a:xfrm flipH="1">
            <a:off x="8591551"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07" name="Line 47"/>
          <p:cNvSpPr>
            <a:spLocks noChangeShapeType="1"/>
          </p:cNvSpPr>
          <p:nvPr/>
        </p:nvSpPr>
        <p:spPr bwMode="auto">
          <a:xfrm>
            <a:off x="9072033"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08" name="Line 48"/>
          <p:cNvSpPr>
            <a:spLocks noChangeShapeType="1"/>
          </p:cNvSpPr>
          <p:nvPr/>
        </p:nvSpPr>
        <p:spPr bwMode="auto">
          <a:xfrm>
            <a:off x="10030884" y="4150785"/>
            <a:ext cx="0"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09" name="Line 49"/>
          <p:cNvSpPr>
            <a:spLocks noChangeShapeType="1"/>
          </p:cNvSpPr>
          <p:nvPr/>
        </p:nvSpPr>
        <p:spPr bwMode="auto">
          <a:xfrm flipH="1">
            <a:off x="9647767"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10" name="Line 50"/>
          <p:cNvSpPr>
            <a:spLocks noChangeShapeType="1"/>
          </p:cNvSpPr>
          <p:nvPr/>
        </p:nvSpPr>
        <p:spPr bwMode="auto">
          <a:xfrm>
            <a:off x="10128251" y="4150785"/>
            <a:ext cx="287867" cy="79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11" name="Line 51"/>
          <p:cNvSpPr>
            <a:spLocks noChangeShapeType="1"/>
          </p:cNvSpPr>
          <p:nvPr/>
        </p:nvSpPr>
        <p:spPr bwMode="auto">
          <a:xfrm>
            <a:off x="1102784"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12" name="Line 52"/>
          <p:cNvSpPr>
            <a:spLocks noChangeShapeType="1"/>
          </p:cNvSpPr>
          <p:nvPr/>
        </p:nvSpPr>
        <p:spPr bwMode="auto">
          <a:xfrm>
            <a:off x="1485900"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13" name="Line 53"/>
          <p:cNvSpPr>
            <a:spLocks noChangeShapeType="1"/>
          </p:cNvSpPr>
          <p:nvPr/>
        </p:nvSpPr>
        <p:spPr bwMode="auto">
          <a:xfrm>
            <a:off x="1871133"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14" name="Line 54"/>
          <p:cNvSpPr>
            <a:spLocks noChangeShapeType="1"/>
          </p:cNvSpPr>
          <p:nvPr/>
        </p:nvSpPr>
        <p:spPr bwMode="auto">
          <a:xfrm>
            <a:off x="2061633"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15" name="Line 55"/>
          <p:cNvSpPr>
            <a:spLocks noChangeShapeType="1"/>
          </p:cNvSpPr>
          <p:nvPr/>
        </p:nvSpPr>
        <p:spPr bwMode="auto">
          <a:xfrm>
            <a:off x="2444751"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16" name="Line 56"/>
          <p:cNvSpPr>
            <a:spLocks noChangeShapeType="1"/>
          </p:cNvSpPr>
          <p:nvPr/>
        </p:nvSpPr>
        <p:spPr bwMode="auto">
          <a:xfrm>
            <a:off x="2829984"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17" name="Line 57"/>
          <p:cNvSpPr>
            <a:spLocks noChangeShapeType="1"/>
          </p:cNvSpPr>
          <p:nvPr/>
        </p:nvSpPr>
        <p:spPr bwMode="auto">
          <a:xfrm>
            <a:off x="3117851"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18" name="Line 58"/>
          <p:cNvSpPr>
            <a:spLocks noChangeShapeType="1"/>
          </p:cNvSpPr>
          <p:nvPr/>
        </p:nvSpPr>
        <p:spPr bwMode="auto">
          <a:xfrm>
            <a:off x="3500967"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19" name="Line 59"/>
          <p:cNvSpPr>
            <a:spLocks noChangeShapeType="1"/>
          </p:cNvSpPr>
          <p:nvPr/>
        </p:nvSpPr>
        <p:spPr bwMode="auto">
          <a:xfrm>
            <a:off x="3886200"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20" name="Line 60"/>
          <p:cNvSpPr>
            <a:spLocks noChangeShapeType="1"/>
          </p:cNvSpPr>
          <p:nvPr/>
        </p:nvSpPr>
        <p:spPr bwMode="auto">
          <a:xfrm>
            <a:off x="4368800"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21" name="Line 61"/>
          <p:cNvSpPr>
            <a:spLocks noChangeShapeType="1"/>
          </p:cNvSpPr>
          <p:nvPr/>
        </p:nvSpPr>
        <p:spPr bwMode="auto">
          <a:xfrm>
            <a:off x="4751917"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22" name="Line 62"/>
          <p:cNvSpPr>
            <a:spLocks noChangeShapeType="1"/>
          </p:cNvSpPr>
          <p:nvPr/>
        </p:nvSpPr>
        <p:spPr bwMode="auto">
          <a:xfrm>
            <a:off x="5137151"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23" name="Line 63"/>
          <p:cNvSpPr>
            <a:spLocks noChangeShapeType="1"/>
          </p:cNvSpPr>
          <p:nvPr/>
        </p:nvSpPr>
        <p:spPr bwMode="auto">
          <a:xfrm>
            <a:off x="5327651"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24" name="Line 64"/>
          <p:cNvSpPr>
            <a:spLocks noChangeShapeType="1"/>
          </p:cNvSpPr>
          <p:nvPr/>
        </p:nvSpPr>
        <p:spPr bwMode="auto">
          <a:xfrm>
            <a:off x="5710767"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25" name="Line 65"/>
          <p:cNvSpPr>
            <a:spLocks noChangeShapeType="1"/>
          </p:cNvSpPr>
          <p:nvPr/>
        </p:nvSpPr>
        <p:spPr bwMode="auto">
          <a:xfrm>
            <a:off x="6096000"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26" name="Line 66"/>
          <p:cNvSpPr>
            <a:spLocks noChangeShapeType="1"/>
          </p:cNvSpPr>
          <p:nvPr/>
        </p:nvSpPr>
        <p:spPr bwMode="auto">
          <a:xfrm>
            <a:off x="6383867"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27" name="Line 67"/>
          <p:cNvSpPr>
            <a:spLocks noChangeShapeType="1"/>
          </p:cNvSpPr>
          <p:nvPr/>
        </p:nvSpPr>
        <p:spPr bwMode="auto">
          <a:xfrm>
            <a:off x="6766984"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28" name="Line 68"/>
          <p:cNvSpPr>
            <a:spLocks noChangeShapeType="1"/>
          </p:cNvSpPr>
          <p:nvPr/>
        </p:nvSpPr>
        <p:spPr bwMode="auto">
          <a:xfrm>
            <a:off x="7152217"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29" name="Line 69"/>
          <p:cNvSpPr>
            <a:spLocks noChangeShapeType="1"/>
          </p:cNvSpPr>
          <p:nvPr/>
        </p:nvSpPr>
        <p:spPr bwMode="auto">
          <a:xfrm>
            <a:off x="7632700"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30" name="Line 70"/>
          <p:cNvSpPr>
            <a:spLocks noChangeShapeType="1"/>
          </p:cNvSpPr>
          <p:nvPr/>
        </p:nvSpPr>
        <p:spPr bwMode="auto">
          <a:xfrm>
            <a:off x="8015817"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31" name="Line 71"/>
          <p:cNvSpPr>
            <a:spLocks noChangeShapeType="1"/>
          </p:cNvSpPr>
          <p:nvPr/>
        </p:nvSpPr>
        <p:spPr bwMode="auto">
          <a:xfrm>
            <a:off x="8401051"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32" name="Line 72"/>
          <p:cNvSpPr>
            <a:spLocks noChangeShapeType="1"/>
          </p:cNvSpPr>
          <p:nvPr/>
        </p:nvSpPr>
        <p:spPr bwMode="auto">
          <a:xfrm>
            <a:off x="8591551"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33" name="Line 73"/>
          <p:cNvSpPr>
            <a:spLocks noChangeShapeType="1"/>
          </p:cNvSpPr>
          <p:nvPr/>
        </p:nvSpPr>
        <p:spPr bwMode="auto">
          <a:xfrm>
            <a:off x="8974667"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34" name="Line 74"/>
          <p:cNvSpPr>
            <a:spLocks noChangeShapeType="1"/>
          </p:cNvSpPr>
          <p:nvPr/>
        </p:nvSpPr>
        <p:spPr bwMode="auto">
          <a:xfrm>
            <a:off x="9359900"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35" name="Line 75"/>
          <p:cNvSpPr>
            <a:spLocks noChangeShapeType="1"/>
          </p:cNvSpPr>
          <p:nvPr/>
        </p:nvSpPr>
        <p:spPr bwMode="auto">
          <a:xfrm>
            <a:off x="9647767"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36" name="Line 76"/>
          <p:cNvSpPr>
            <a:spLocks noChangeShapeType="1"/>
          </p:cNvSpPr>
          <p:nvPr/>
        </p:nvSpPr>
        <p:spPr bwMode="auto">
          <a:xfrm>
            <a:off x="10030884"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37" name="Line 77"/>
          <p:cNvSpPr>
            <a:spLocks noChangeShapeType="1"/>
          </p:cNvSpPr>
          <p:nvPr/>
        </p:nvSpPr>
        <p:spPr bwMode="auto">
          <a:xfrm>
            <a:off x="10416117" y="5014385"/>
            <a:ext cx="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38" name="Text Box 78"/>
          <p:cNvSpPr txBox="1">
            <a:spLocks noChangeArrowheads="1"/>
          </p:cNvSpPr>
          <p:nvPr/>
        </p:nvSpPr>
        <p:spPr bwMode="auto">
          <a:xfrm>
            <a:off x="717551" y="5734051"/>
            <a:ext cx="7683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T(1)</a:t>
            </a:r>
          </a:p>
        </p:txBody>
      </p:sp>
      <p:sp>
        <p:nvSpPr>
          <p:cNvPr id="15439" name="Text Box 79"/>
          <p:cNvSpPr txBox="1">
            <a:spLocks noChangeArrowheads="1"/>
          </p:cNvSpPr>
          <p:nvPr/>
        </p:nvSpPr>
        <p:spPr bwMode="auto">
          <a:xfrm>
            <a:off x="1485901" y="5734051"/>
            <a:ext cx="7683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T(1)</a:t>
            </a:r>
          </a:p>
        </p:txBody>
      </p:sp>
      <p:sp>
        <p:nvSpPr>
          <p:cNvPr id="15440" name="Text Box 80"/>
          <p:cNvSpPr txBox="1">
            <a:spLocks noChangeArrowheads="1"/>
          </p:cNvSpPr>
          <p:nvPr/>
        </p:nvSpPr>
        <p:spPr bwMode="auto">
          <a:xfrm>
            <a:off x="2254251" y="5734051"/>
            <a:ext cx="7683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T(1)</a:t>
            </a:r>
          </a:p>
        </p:txBody>
      </p:sp>
      <p:sp>
        <p:nvSpPr>
          <p:cNvPr id="15441" name="Text Box 81"/>
          <p:cNvSpPr txBox="1">
            <a:spLocks noChangeArrowheads="1"/>
          </p:cNvSpPr>
          <p:nvPr/>
        </p:nvSpPr>
        <p:spPr bwMode="auto">
          <a:xfrm>
            <a:off x="8398934" y="5725585"/>
            <a:ext cx="7683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T(1)</a:t>
            </a:r>
          </a:p>
        </p:txBody>
      </p:sp>
      <p:sp>
        <p:nvSpPr>
          <p:cNvPr id="15442" name="Text Box 82"/>
          <p:cNvSpPr txBox="1">
            <a:spLocks noChangeArrowheads="1"/>
          </p:cNvSpPr>
          <p:nvPr/>
        </p:nvSpPr>
        <p:spPr bwMode="auto">
          <a:xfrm>
            <a:off x="9167284" y="5725585"/>
            <a:ext cx="7683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T(1)</a:t>
            </a:r>
          </a:p>
        </p:txBody>
      </p:sp>
      <p:sp>
        <p:nvSpPr>
          <p:cNvPr id="15443" name="Text Box 83"/>
          <p:cNvSpPr txBox="1">
            <a:spLocks noChangeArrowheads="1"/>
          </p:cNvSpPr>
          <p:nvPr/>
        </p:nvSpPr>
        <p:spPr bwMode="auto">
          <a:xfrm>
            <a:off x="9935634" y="5725585"/>
            <a:ext cx="7683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T(1)</a:t>
            </a:r>
          </a:p>
        </p:txBody>
      </p:sp>
      <p:sp>
        <p:nvSpPr>
          <p:cNvPr id="15444" name="Text Box 84"/>
          <p:cNvSpPr txBox="1">
            <a:spLocks noChangeArrowheads="1"/>
          </p:cNvSpPr>
          <p:nvPr/>
        </p:nvSpPr>
        <p:spPr bwMode="auto">
          <a:xfrm>
            <a:off x="6191251" y="5734051"/>
            <a:ext cx="7683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T(1)</a:t>
            </a:r>
          </a:p>
        </p:txBody>
      </p:sp>
      <p:sp>
        <p:nvSpPr>
          <p:cNvPr id="15445" name="Text Box 85"/>
          <p:cNvSpPr txBox="1">
            <a:spLocks noChangeArrowheads="1"/>
          </p:cNvSpPr>
          <p:nvPr/>
        </p:nvSpPr>
        <p:spPr bwMode="auto">
          <a:xfrm>
            <a:off x="6959601" y="5734051"/>
            <a:ext cx="7683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T(1)</a:t>
            </a:r>
          </a:p>
        </p:txBody>
      </p:sp>
      <p:sp>
        <p:nvSpPr>
          <p:cNvPr id="15446" name="Text Box 86"/>
          <p:cNvSpPr txBox="1">
            <a:spLocks noChangeArrowheads="1"/>
          </p:cNvSpPr>
          <p:nvPr/>
        </p:nvSpPr>
        <p:spPr bwMode="auto">
          <a:xfrm>
            <a:off x="7727951" y="5734051"/>
            <a:ext cx="7683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T(1)</a:t>
            </a:r>
          </a:p>
        </p:txBody>
      </p:sp>
      <p:sp>
        <p:nvSpPr>
          <p:cNvPr id="15447" name="Text Box 87"/>
          <p:cNvSpPr txBox="1">
            <a:spLocks noChangeArrowheads="1"/>
          </p:cNvSpPr>
          <p:nvPr/>
        </p:nvSpPr>
        <p:spPr bwMode="auto">
          <a:xfrm>
            <a:off x="3886201" y="5734051"/>
            <a:ext cx="7683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T(1)</a:t>
            </a:r>
          </a:p>
        </p:txBody>
      </p:sp>
      <p:sp>
        <p:nvSpPr>
          <p:cNvPr id="15448" name="Text Box 88"/>
          <p:cNvSpPr txBox="1">
            <a:spLocks noChangeArrowheads="1"/>
          </p:cNvSpPr>
          <p:nvPr/>
        </p:nvSpPr>
        <p:spPr bwMode="auto">
          <a:xfrm>
            <a:off x="4749801" y="5734051"/>
            <a:ext cx="7683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T(1)</a:t>
            </a:r>
          </a:p>
        </p:txBody>
      </p:sp>
      <p:sp>
        <p:nvSpPr>
          <p:cNvPr id="15449" name="Text Box 89"/>
          <p:cNvSpPr txBox="1">
            <a:spLocks noChangeArrowheads="1"/>
          </p:cNvSpPr>
          <p:nvPr/>
        </p:nvSpPr>
        <p:spPr bwMode="auto">
          <a:xfrm>
            <a:off x="5518151" y="5734051"/>
            <a:ext cx="7683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T(1)</a:t>
            </a:r>
          </a:p>
        </p:txBody>
      </p:sp>
      <p:sp>
        <p:nvSpPr>
          <p:cNvPr id="15450" name="Text Box 90"/>
          <p:cNvSpPr txBox="1">
            <a:spLocks noChangeArrowheads="1"/>
          </p:cNvSpPr>
          <p:nvPr/>
        </p:nvSpPr>
        <p:spPr bwMode="auto">
          <a:xfrm>
            <a:off x="3022601" y="5734051"/>
            <a:ext cx="7683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latin typeface="Tahoma" panose="020B0604030504040204" pitchFamily="34" charset="0"/>
                <a:ea typeface="宋体" panose="02010600030101010101" pitchFamily="2" charset="-122"/>
              </a:rPr>
              <a:t>T(1)</a:t>
            </a:r>
          </a:p>
        </p:txBody>
      </p:sp>
      <p:sp>
        <p:nvSpPr>
          <p:cNvPr id="15451" name="Line 91"/>
          <p:cNvSpPr>
            <a:spLocks noChangeShapeType="1"/>
          </p:cNvSpPr>
          <p:nvPr/>
        </p:nvSpPr>
        <p:spPr bwMode="auto">
          <a:xfrm>
            <a:off x="334433" y="1341967"/>
            <a:ext cx="0" cy="4679951"/>
          </a:xfrm>
          <a:prstGeom prst="line">
            <a:avLst/>
          </a:prstGeom>
          <a:noFill/>
          <a:ln w="952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52" name="Text Box 92"/>
          <p:cNvSpPr txBox="1">
            <a:spLocks noChangeArrowheads="1"/>
          </p:cNvSpPr>
          <p:nvPr/>
        </p:nvSpPr>
        <p:spPr bwMode="auto">
          <a:xfrm>
            <a:off x="334802" y="3128297"/>
            <a:ext cx="13440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dirty="0">
                <a:solidFill>
                  <a:srgbClr val="000000"/>
                </a:solidFill>
                <a:latin typeface="Tahoma" panose="020B0604030504040204" pitchFamily="34" charset="0"/>
                <a:ea typeface="宋体" panose="02010600030101010101" pitchFamily="2" charset="-122"/>
              </a:rPr>
              <a:t>log</a:t>
            </a:r>
            <a:r>
              <a:rPr lang="en-US" altLang="zh-CN" sz="2400" baseline="-25000" dirty="0">
                <a:solidFill>
                  <a:srgbClr val="000000"/>
                </a:solidFill>
                <a:latin typeface="Tahoma" panose="020B0604030504040204" pitchFamily="34" charset="0"/>
                <a:ea typeface="宋体" panose="02010600030101010101" pitchFamily="2" charset="-122"/>
              </a:rPr>
              <a:t>4</a:t>
            </a:r>
            <a:r>
              <a:rPr lang="en-US" altLang="zh-CN" sz="2400" dirty="0">
                <a:solidFill>
                  <a:srgbClr val="000000"/>
                </a:solidFill>
                <a:latin typeface="Tahoma" panose="020B0604030504040204" pitchFamily="34" charset="0"/>
                <a:ea typeface="宋体" panose="02010600030101010101" pitchFamily="2" charset="-122"/>
              </a:rPr>
              <a:t>n</a:t>
            </a:r>
          </a:p>
        </p:txBody>
      </p:sp>
      <p:sp>
        <p:nvSpPr>
          <p:cNvPr id="15453" name="Line 93"/>
          <p:cNvSpPr>
            <a:spLocks noChangeShapeType="1"/>
          </p:cNvSpPr>
          <p:nvPr/>
        </p:nvSpPr>
        <p:spPr bwMode="auto">
          <a:xfrm>
            <a:off x="6479118" y="1483784"/>
            <a:ext cx="4512733" cy="0"/>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54" name="Line 94"/>
          <p:cNvSpPr>
            <a:spLocks noChangeShapeType="1"/>
          </p:cNvSpPr>
          <p:nvPr/>
        </p:nvSpPr>
        <p:spPr bwMode="auto">
          <a:xfrm>
            <a:off x="9745134" y="2491317"/>
            <a:ext cx="1246717" cy="0"/>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55" name="Line 95"/>
          <p:cNvSpPr>
            <a:spLocks noChangeShapeType="1"/>
          </p:cNvSpPr>
          <p:nvPr/>
        </p:nvSpPr>
        <p:spPr bwMode="auto">
          <a:xfrm>
            <a:off x="10416118" y="3860800"/>
            <a:ext cx="575733" cy="0"/>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pPr defTabSz="1219170"/>
            <a:endParaRPr lang="zh-CN" altLang="en-US" sz="2400">
              <a:solidFill>
                <a:srgbClr val="000000"/>
              </a:solidFill>
            </a:endParaRPr>
          </a:p>
        </p:txBody>
      </p:sp>
      <p:sp>
        <p:nvSpPr>
          <p:cNvPr id="15456" name="Text Box 96"/>
          <p:cNvSpPr txBox="1">
            <a:spLocks noChangeArrowheads="1"/>
          </p:cNvSpPr>
          <p:nvPr/>
        </p:nvSpPr>
        <p:spPr bwMode="auto">
          <a:xfrm>
            <a:off x="11089218" y="1267884"/>
            <a:ext cx="67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FF3300"/>
                </a:solidFill>
                <a:latin typeface="Tahoma" panose="020B0604030504040204" pitchFamily="34" charset="0"/>
                <a:ea typeface="宋体" panose="02010600030101010101" pitchFamily="2" charset="-122"/>
              </a:rPr>
              <a:t>cn</a:t>
            </a:r>
            <a:r>
              <a:rPr lang="en-US" altLang="zh-CN" sz="2400" baseline="30000">
                <a:solidFill>
                  <a:srgbClr val="FF3300"/>
                </a:solidFill>
                <a:latin typeface="Tahoma" panose="020B0604030504040204" pitchFamily="34" charset="0"/>
                <a:ea typeface="宋体" panose="02010600030101010101" pitchFamily="2" charset="-122"/>
              </a:rPr>
              <a:t>2</a:t>
            </a:r>
          </a:p>
        </p:txBody>
      </p:sp>
      <p:sp>
        <p:nvSpPr>
          <p:cNvPr id="15457" name="Text Box 97"/>
          <p:cNvSpPr txBox="1">
            <a:spLocks noChangeArrowheads="1"/>
          </p:cNvSpPr>
          <p:nvPr/>
        </p:nvSpPr>
        <p:spPr bwMode="auto">
          <a:xfrm>
            <a:off x="10752667" y="2493434"/>
            <a:ext cx="1439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FF3300"/>
                </a:solidFill>
                <a:latin typeface="Tahoma" panose="020B0604030504040204" pitchFamily="34" charset="0"/>
                <a:ea typeface="宋体" panose="02010600030101010101" pitchFamily="2" charset="-122"/>
              </a:rPr>
              <a:t>3/16cn</a:t>
            </a:r>
            <a:r>
              <a:rPr lang="en-US" altLang="zh-CN" sz="2400" baseline="30000">
                <a:solidFill>
                  <a:srgbClr val="FF3300"/>
                </a:solidFill>
                <a:latin typeface="Tahoma" panose="020B0604030504040204" pitchFamily="34" charset="0"/>
                <a:ea typeface="宋体" panose="02010600030101010101" pitchFamily="2" charset="-122"/>
              </a:rPr>
              <a:t>2</a:t>
            </a:r>
          </a:p>
        </p:txBody>
      </p:sp>
      <p:sp>
        <p:nvSpPr>
          <p:cNvPr id="15458" name="Text Box 98"/>
          <p:cNvSpPr txBox="1">
            <a:spLocks noChangeArrowheads="1"/>
          </p:cNvSpPr>
          <p:nvPr/>
        </p:nvSpPr>
        <p:spPr bwMode="auto">
          <a:xfrm>
            <a:off x="10416117" y="3934885"/>
            <a:ext cx="1775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FF3300"/>
                </a:solidFill>
                <a:latin typeface="Tahoma" panose="020B0604030504040204" pitchFamily="34" charset="0"/>
                <a:ea typeface="宋体" panose="02010600030101010101" pitchFamily="2" charset="-122"/>
              </a:rPr>
              <a:t>(3/16)</a:t>
            </a:r>
            <a:r>
              <a:rPr lang="en-US" altLang="zh-CN" sz="2400" baseline="30000">
                <a:solidFill>
                  <a:srgbClr val="FF3300"/>
                </a:solidFill>
                <a:latin typeface="Tahoma" panose="020B0604030504040204" pitchFamily="34" charset="0"/>
                <a:ea typeface="宋体" panose="02010600030101010101" pitchFamily="2" charset="-122"/>
              </a:rPr>
              <a:t>2</a:t>
            </a:r>
            <a:r>
              <a:rPr lang="en-US" altLang="zh-CN" sz="2400">
                <a:solidFill>
                  <a:srgbClr val="FF3300"/>
                </a:solidFill>
                <a:latin typeface="Tahoma" panose="020B0604030504040204" pitchFamily="34" charset="0"/>
                <a:ea typeface="宋体" panose="02010600030101010101" pitchFamily="2" charset="-122"/>
              </a:rPr>
              <a:t>cn</a:t>
            </a:r>
            <a:r>
              <a:rPr lang="en-US" altLang="zh-CN" sz="2400" baseline="30000">
                <a:solidFill>
                  <a:srgbClr val="FF3300"/>
                </a:solidFill>
                <a:latin typeface="Tahoma" panose="020B0604030504040204" pitchFamily="34" charset="0"/>
                <a:ea typeface="宋体" panose="02010600030101010101" pitchFamily="2" charset="-122"/>
              </a:rPr>
              <a:t>2</a:t>
            </a:r>
          </a:p>
        </p:txBody>
      </p:sp>
      <p:sp>
        <p:nvSpPr>
          <p:cNvPr id="15459" name="Text Box 99"/>
          <p:cNvSpPr txBox="1">
            <a:spLocks noChangeArrowheads="1"/>
          </p:cNvSpPr>
          <p:nvPr/>
        </p:nvSpPr>
        <p:spPr bwMode="auto">
          <a:xfrm>
            <a:off x="4368801" y="6237818"/>
            <a:ext cx="29760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dirty="0">
                <a:solidFill>
                  <a:srgbClr val="000000"/>
                </a:solidFill>
                <a:latin typeface="微软雅黑" panose="020B0503020204020204" pitchFamily="34" charset="-122"/>
                <a:ea typeface="微软雅黑" panose="020B0503020204020204" pitchFamily="34" charset="-122"/>
              </a:rPr>
              <a:t>N</a:t>
            </a:r>
            <a:r>
              <a:rPr lang="en-US" altLang="zh-CN" sz="2400" baseline="30000" dirty="0">
                <a:solidFill>
                  <a:srgbClr val="000000"/>
                </a:solidFill>
                <a:latin typeface="微软雅黑" panose="020B0503020204020204" pitchFamily="34" charset="-122"/>
                <a:ea typeface="微软雅黑" panose="020B0503020204020204" pitchFamily="34" charset="-122"/>
              </a:rPr>
              <a:t>log</a:t>
            </a:r>
            <a:r>
              <a:rPr lang="en-US" altLang="zh-CN" sz="2400" baseline="15000" dirty="0">
                <a:solidFill>
                  <a:srgbClr val="000000"/>
                </a:solidFill>
                <a:latin typeface="微软雅黑" panose="020B0503020204020204" pitchFamily="34" charset="-122"/>
                <a:ea typeface="微软雅黑" panose="020B0503020204020204" pitchFamily="34" charset="-122"/>
              </a:rPr>
              <a:t>4</a:t>
            </a:r>
            <a:r>
              <a:rPr lang="en-US" altLang="zh-CN" sz="2400" baseline="300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叶子节点</a:t>
            </a:r>
          </a:p>
        </p:txBody>
      </p:sp>
      <p:sp>
        <p:nvSpPr>
          <p:cNvPr id="15460" name="Text Box 100"/>
          <p:cNvSpPr txBox="1">
            <a:spLocks noChangeArrowheads="1"/>
          </p:cNvSpPr>
          <p:nvPr/>
        </p:nvSpPr>
        <p:spPr bwMode="auto">
          <a:xfrm>
            <a:off x="10606618" y="5734051"/>
            <a:ext cx="1475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l-GR" altLang="zh-CN" sz="2400" dirty="0">
                <a:solidFill>
                  <a:srgbClr val="FF3300"/>
                </a:solidFill>
                <a:latin typeface="Tahoma" panose="020B0604030504040204" pitchFamily="34" charset="0"/>
                <a:ea typeface="宋体" panose="02010600030101010101" pitchFamily="2" charset="-122"/>
              </a:rPr>
              <a:t>Θ</a:t>
            </a:r>
            <a:r>
              <a:rPr lang="en-US" altLang="zh-CN" sz="2400" dirty="0">
                <a:solidFill>
                  <a:srgbClr val="FF3300"/>
                </a:solidFill>
                <a:latin typeface="Tahoma" panose="020B0604030504040204" pitchFamily="34" charset="0"/>
                <a:ea typeface="宋体" panose="02010600030101010101" pitchFamily="2" charset="-122"/>
              </a:rPr>
              <a:t>(n</a:t>
            </a:r>
            <a:r>
              <a:rPr lang="en-US" altLang="zh-CN" sz="2400" baseline="30000" dirty="0">
                <a:solidFill>
                  <a:srgbClr val="FF3300"/>
                </a:solidFill>
                <a:latin typeface="Tahoma" panose="020B0604030504040204" pitchFamily="34" charset="0"/>
                <a:ea typeface="宋体" panose="02010600030101010101" pitchFamily="2" charset="-122"/>
              </a:rPr>
              <a:t>log</a:t>
            </a:r>
            <a:r>
              <a:rPr lang="en-US" altLang="zh-CN" sz="2400" baseline="15000" dirty="0">
                <a:solidFill>
                  <a:srgbClr val="FF3300"/>
                </a:solidFill>
                <a:latin typeface="Tahoma" panose="020B0604030504040204" pitchFamily="34" charset="0"/>
                <a:ea typeface="宋体" panose="02010600030101010101" pitchFamily="2" charset="-122"/>
              </a:rPr>
              <a:t>4</a:t>
            </a:r>
            <a:r>
              <a:rPr lang="en-US" altLang="zh-CN" sz="2400" baseline="30000" dirty="0">
                <a:solidFill>
                  <a:srgbClr val="FF3300"/>
                </a:solidFill>
                <a:latin typeface="Tahoma" panose="020B0604030504040204" pitchFamily="34" charset="0"/>
                <a:ea typeface="宋体" panose="02010600030101010101" pitchFamily="2" charset="-122"/>
              </a:rPr>
              <a:t>3</a:t>
            </a:r>
            <a:r>
              <a:rPr lang="en-US" altLang="zh-CN" sz="2400" dirty="0">
                <a:solidFill>
                  <a:srgbClr val="FF3300"/>
                </a:solidFill>
                <a:latin typeface="Tahoma" panose="020B0604030504040204" pitchFamily="34" charset="0"/>
                <a:ea typeface="宋体" panose="02010600030101010101" pitchFamily="2" charset="-122"/>
              </a:rPr>
              <a:t>)</a:t>
            </a:r>
          </a:p>
        </p:txBody>
      </p:sp>
      <p:sp>
        <p:nvSpPr>
          <p:cNvPr id="15461" name="Text Box 101"/>
          <p:cNvSpPr txBox="1">
            <a:spLocks noChangeArrowheads="1"/>
          </p:cNvSpPr>
          <p:nvPr/>
        </p:nvSpPr>
        <p:spPr bwMode="auto">
          <a:xfrm>
            <a:off x="11337436" y="4724400"/>
            <a:ext cx="553998" cy="72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Blip>
                <a:blip r:embed="rId4"/>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5"/>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50000"/>
              </a:spcBef>
              <a:buNone/>
            </a:pPr>
            <a:r>
              <a:rPr lang="en-US" altLang="zh-CN" sz="2400">
                <a:solidFill>
                  <a:srgbClr val="000000"/>
                </a:solidFill>
                <a:ea typeface="宋体" panose="02010600030101010101" pitchFamily="2" charset="-122"/>
              </a:rPr>
              <a:t>……</a:t>
            </a:r>
            <a:endParaRPr lang="en-US" altLang="zh-CN" sz="2400">
              <a:solidFill>
                <a:srgbClr val="000000"/>
              </a:solidFill>
              <a:latin typeface="Tahoma" panose="020B0604030504040204" pitchFamily="34" charset="0"/>
              <a:ea typeface="宋体" panose="02010600030101010101" pitchFamily="2" charset="-122"/>
            </a:endParaRPr>
          </a:p>
        </p:txBody>
      </p:sp>
      <p:graphicFrame>
        <p:nvGraphicFramePr>
          <p:cNvPr id="15462" name="Object 7"/>
          <p:cNvGraphicFramePr>
            <a:graphicFrameLocks noChangeAspect="1"/>
          </p:cNvGraphicFramePr>
          <p:nvPr/>
        </p:nvGraphicFramePr>
        <p:xfrm>
          <a:off x="8026401" y="6223000"/>
          <a:ext cx="3551767" cy="635000"/>
        </p:xfrm>
        <a:graphic>
          <a:graphicData uri="http://schemas.openxmlformats.org/presentationml/2006/ole">
            <mc:AlternateContent xmlns:mc="http://schemas.openxmlformats.org/markup-compatibility/2006">
              <mc:Choice xmlns:v="urn:schemas-microsoft-com:vml" Requires="v">
                <p:oleObj spid="_x0000_s6161" name="公式" r:id="rId6" imgW="837836" imgH="203112" progId="Equation.3">
                  <p:embed/>
                </p:oleObj>
              </mc:Choice>
              <mc:Fallback>
                <p:oleObj name="公式" r:id="rId6" imgW="837836" imgH="203112" progId="Equation.3">
                  <p:embed/>
                  <p:pic>
                    <p:nvPicPr>
                      <p:cNvPr id="15462"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6401" y="6223000"/>
                        <a:ext cx="355176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6736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5363"/>
                                        </p:tgtEl>
                                        <p:attrNameLst>
                                          <p:attrName>style.visibility</p:attrName>
                                        </p:attrNameLst>
                                      </p:cBhvr>
                                      <p:to>
                                        <p:strVal val="visible"/>
                                      </p:to>
                                    </p:set>
                                    <p:anim calcmode="lin" valueType="num">
                                      <p:cBhvr additive="base">
                                        <p:cTn id="13" dur="500" fill="hold"/>
                                        <p:tgtEl>
                                          <p:spTgt spid="15363"/>
                                        </p:tgtEl>
                                        <p:attrNameLst>
                                          <p:attrName>ppt_x</p:attrName>
                                        </p:attrNameLst>
                                      </p:cBhvr>
                                      <p:tavLst>
                                        <p:tav tm="0">
                                          <p:val>
                                            <p:strVal val="#ppt_x"/>
                                          </p:val>
                                        </p:tav>
                                        <p:tav tm="100000">
                                          <p:val>
                                            <p:strVal val="#ppt_x"/>
                                          </p:val>
                                        </p:tav>
                                      </p:tavLst>
                                    </p:anim>
                                    <p:anim calcmode="lin" valueType="num">
                                      <p:cBhvr additive="base">
                                        <p:cTn id="14" dur="500" fill="hold"/>
                                        <p:tgtEl>
                                          <p:spTgt spid="15363"/>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15364"/>
                                        </p:tgtEl>
                                        <p:attrNameLst>
                                          <p:attrName>style.visibility</p:attrName>
                                        </p:attrNameLst>
                                      </p:cBhvr>
                                      <p:to>
                                        <p:strVal val="visible"/>
                                      </p:to>
                                    </p:set>
                                    <p:anim calcmode="lin" valueType="num">
                                      <p:cBhvr additive="base">
                                        <p:cTn id="17" dur="500" fill="hold"/>
                                        <p:tgtEl>
                                          <p:spTgt spid="15364"/>
                                        </p:tgtEl>
                                        <p:attrNameLst>
                                          <p:attrName>ppt_x</p:attrName>
                                        </p:attrNameLst>
                                      </p:cBhvr>
                                      <p:tavLst>
                                        <p:tav tm="0">
                                          <p:val>
                                            <p:strVal val="#ppt_x"/>
                                          </p:val>
                                        </p:tav>
                                        <p:tav tm="100000">
                                          <p:val>
                                            <p:strVal val="#ppt_x"/>
                                          </p:val>
                                        </p:tav>
                                      </p:tavLst>
                                    </p:anim>
                                    <p:anim calcmode="lin" valueType="num">
                                      <p:cBhvr additive="base">
                                        <p:cTn id="18" dur="500" fill="hold"/>
                                        <p:tgtEl>
                                          <p:spTgt spid="15364"/>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15365"/>
                                        </p:tgtEl>
                                        <p:attrNameLst>
                                          <p:attrName>style.visibility</p:attrName>
                                        </p:attrNameLst>
                                      </p:cBhvr>
                                      <p:to>
                                        <p:strVal val="visible"/>
                                      </p:to>
                                    </p:set>
                                    <p:anim calcmode="lin" valueType="num">
                                      <p:cBhvr additive="base">
                                        <p:cTn id="21" dur="500" fill="hold"/>
                                        <p:tgtEl>
                                          <p:spTgt spid="15365"/>
                                        </p:tgtEl>
                                        <p:attrNameLst>
                                          <p:attrName>ppt_x</p:attrName>
                                        </p:attrNameLst>
                                      </p:cBhvr>
                                      <p:tavLst>
                                        <p:tav tm="0">
                                          <p:val>
                                            <p:strVal val="#ppt_x"/>
                                          </p:val>
                                        </p:tav>
                                        <p:tav tm="100000">
                                          <p:val>
                                            <p:strVal val="#ppt_x"/>
                                          </p:val>
                                        </p:tav>
                                      </p:tavLst>
                                    </p:anim>
                                    <p:anim calcmode="lin" valueType="num">
                                      <p:cBhvr additive="base">
                                        <p:cTn id="22" dur="500" fill="hold"/>
                                        <p:tgtEl>
                                          <p:spTgt spid="15365"/>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5366"/>
                                        </p:tgtEl>
                                        <p:attrNameLst>
                                          <p:attrName>style.visibility</p:attrName>
                                        </p:attrNameLst>
                                      </p:cBhvr>
                                      <p:to>
                                        <p:strVal val="visible"/>
                                      </p:to>
                                    </p:set>
                                    <p:anim calcmode="lin" valueType="num">
                                      <p:cBhvr additive="base">
                                        <p:cTn id="25" dur="500" fill="hold"/>
                                        <p:tgtEl>
                                          <p:spTgt spid="15366"/>
                                        </p:tgtEl>
                                        <p:attrNameLst>
                                          <p:attrName>ppt_x</p:attrName>
                                        </p:attrNameLst>
                                      </p:cBhvr>
                                      <p:tavLst>
                                        <p:tav tm="0">
                                          <p:val>
                                            <p:strVal val="#ppt_x"/>
                                          </p:val>
                                        </p:tav>
                                        <p:tav tm="100000">
                                          <p:val>
                                            <p:strVal val="#ppt_x"/>
                                          </p:val>
                                        </p:tav>
                                      </p:tavLst>
                                    </p:anim>
                                    <p:anim calcmode="lin" valueType="num">
                                      <p:cBhvr additive="base">
                                        <p:cTn id="26" dur="500" fill="hold"/>
                                        <p:tgtEl>
                                          <p:spTgt spid="15366"/>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15367"/>
                                        </p:tgtEl>
                                        <p:attrNameLst>
                                          <p:attrName>style.visibility</p:attrName>
                                        </p:attrNameLst>
                                      </p:cBhvr>
                                      <p:to>
                                        <p:strVal val="visible"/>
                                      </p:to>
                                    </p:set>
                                    <p:anim calcmode="lin" valueType="num">
                                      <p:cBhvr additive="base">
                                        <p:cTn id="29" dur="500" fill="hold"/>
                                        <p:tgtEl>
                                          <p:spTgt spid="15367"/>
                                        </p:tgtEl>
                                        <p:attrNameLst>
                                          <p:attrName>ppt_x</p:attrName>
                                        </p:attrNameLst>
                                      </p:cBhvr>
                                      <p:tavLst>
                                        <p:tav tm="0">
                                          <p:val>
                                            <p:strVal val="#ppt_x"/>
                                          </p:val>
                                        </p:tav>
                                        <p:tav tm="100000">
                                          <p:val>
                                            <p:strVal val="#ppt_x"/>
                                          </p:val>
                                        </p:tav>
                                      </p:tavLst>
                                    </p:anim>
                                    <p:anim calcmode="lin" valueType="num">
                                      <p:cBhvr additive="base">
                                        <p:cTn id="30" dur="500" fill="hold"/>
                                        <p:tgtEl>
                                          <p:spTgt spid="15367"/>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15368"/>
                                        </p:tgtEl>
                                        <p:attrNameLst>
                                          <p:attrName>style.visibility</p:attrName>
                                        </p:attrNameLst>
                                      </p:cBhvr>
                                      <p:to>
                                        <p:strVal val="visible"/>
                                      </p:to>
                                    </p:set>
                                    <p:anim calcmode="lin" valueType="num">
                                      <p:cBhvr additive="base">
                                        <p:cTn id="33" dur="500" fill="hold"/>
                                        <p:tgtEl>
                                          <p:spTgt spid="15368"/>
                                        </p:tgtEl>
                                        <p:attrNameLst>
                                          <p:attrName>ppt_x</p:attrName>
                                        </p:attrNameLst>
                                      </p:cBhvr>
                                      <p:tavLst>
                                        <p:tav tm="0">
                                          <p:val>
                                            <p:strVal val="#ppt_x"/>
                                          </p:val>
                                        </p:tav>
                                        <p:tav tm="100000">
                                          <p:val>
                                            <p:strVal val="#ppt_x"/>
                                          </p:val>
                                        </p:tav>
                                      </p:tavLst>
                                    </p:anim>
                                    <p:anim calcmode="lin" valueType="num">
                                      <p:cBhvr additive="base">
                                        <p:cTn id="34" dur="500" fill="hold"/>
                                        <p:tgtEl>
                                          <p:spTgt spid="15368"/>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 calcmode="lin" valueType="num">
                                      <p:cBhvr additive="base">
                                        <p:cTn id="37" dur="500" fill="hold"/>
                                        <p:tgtEl>
                                          <p:spTgt spid="15369"/>
                                        </p:tgtEl>
                                        <p:attrNameLst>
                                          <p:attrName>ppt_x</p:attrName>
                                        </p:attrNameLst>
                                      </p:cBhvr>
                                      <p:tavLst>
                                        <p:tav tm="0">
                                          <p:val>
                                            <p:strVal val="#ppt_x"/>
                                          </p:val>
                                        </p:tav>
                                        <p:tav tm="100000">
                                          <p:val>
                                            <p:strVal val="#ppt_x"/>
                                          </p:val>
                                        </p:tav>
                                      </p:tavLst>
                                    </p:anim>
                                    <p:anim calcmode="lin" valueType="num">
                                      <p:cBhvr additive="base">
                                        <p:cTn id="38" dur="500" fill="hold"/>
                                        <p:tgtEl>
                                          <p:spTgt spid="15369"/>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15370"/>
                                        </p:tgtEl>
                                        <p:attrNameLst>
                                          <p:attrName>style.visibility</p:attrName>
                                        </p:attrNameLst>
                                      </p:cBhvr>
                                      <p:to>
                                        <p:strVal val="visible"/>
                                      </p:to>
                                    </p:set>
                                    <p:anim calcmode="lin" valueType="num">
                                      <p:cBhvr additive="base">
                                        <p:cTn id="41" dur="500" fill="hold"/>
                                        <p:tgtEl>
                                          <p:spTgt spid="15370"/>
                                        </p:tgtEl>
                                        <p:attrNameLst>
                                          <p:attrName>ppt_x</p:attrName>
                                        </p:attrNameLst>
                                      </p:cBhvr>
                                      <p:tavLst>
                                        <p:tav tm="0">
                                          <p:val>
                                            <p:strVal val="#ppt_x"/>
                                          </p:val>
                                        </p:tav>
                                        <p:tav tm="100000">
                                          <p:val>
                                            <p:strVal val="#ppt_x"/>
                                          </p:val>
                                        </p:tav>
                                      </p:tavLst>
                                    </p:anim>
                                    <p:anim calcmode="lin" valueType="num">
                                      <p:cBhvr additive="base">
                                        <p:cTn id="42" dur="500" fill="hold"/>
                                        <p:tgtEl>
                                          <p:spTgt spid="15370"/>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15371"/>
                                        </p:tgtEl>
                                        <p:attrNameLst>
                                          <p:attrName>style.visibility</p:attrName>
                                        </p:attrNameLst>
                                      </p:cBhvr>
                                      <p:to>
                                        <p:strVal val="visible"/>
                                      </p:to>
                                    </p:set>
                                    <p:anim calcmode="lin" valueType="num">
                                      <p:cBhvr additive="base">
                                        <p:cTn id="45" dur="500" fill="hold"/>
                                        <p:tgtEl>
                                          <p:spTgt spid="15371"/>
                                        </p:tgtEl>
                                        <p:attrNameLst>
                                          <p:attrName>ppt_x</p:attrName>
                                        </p:attrNameLst>
                                      </p:cBhvr>
                                      <p:tavLst>
                                        <p:tav tm="0">
                                          <p:val>
                                            <p:strVal val="#ppt_x"/>
                                          </p:val>
                                        </p:tav>
                                        <p:tav tm="100000">
                                          <p:val>
                                            <p:strVal val="#ppt_x"/>
                                          </p:val>
                                        </p:tav>
                                      </p:tavLst>
                                    </p:anim>
                                    <p:anim calcmode="lin" valueType="num">
                                      <p:cBhvr additive="base">
                                        <p:cTn id="46" dur="500" fill="hold"/>
                                        <p:tgtEl>
                                          <p:spTgt spid="15371"/>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15372"/>
                                        </p:tgtEl>
                                        <p:attrNameLst>
                                          <p:attrName>style.visibility</p:attrName>
                                        </p:attrNameLst>
                                      </p:cBhvr>
                                      <p:to>
                                        <p:strVal val="visible"/>
                                      </p:to>
                                    </p:set>
                                    <p:anim calcmode="lin" valueType="num">
                                      <p:cBhvr additive="base">
                                        <p:cTn id="49" dur="500" fill="hold"/>
                                        <p:tgtEl>
                                          <p:spTgt spid="15372"/>
                                        </p:tgtEl>
                                        <p:attrNameLst>
                                          <p:attrName>ppt_x</p:attrName>
                                        </p:attrNameLst>
                                      </p:cBhvr>
                                      <p:tavLst>
                                        <p:tav tm="0">
                                          <p:val>
                                            <p:strVal val="#ppt_x"/>
                                          </p:val>
                                        </p:tav>
                                        <p:tav tm="100000">
                                          <p:val>
                                            <p:strVal val="#ppt_x"/>
                                          </p:val>
                                        </p:tav>
                                      </p:tavLst>
                                    </p:anim>
                                    <p:anim calcmode="lin" valueType="num">
                                      <p:cBhvr additive="base">
                                        <p:cTn id="50" dur="500" fill="hold"/>
                                        <p:tgtEl>
                                          <p:spTgt spid="15372"/>
                                        </p:tgtEl>
                                        <p:attrNameLst>
                                          <p:attrName>ppt_y</p:attrName>
                                        </p:attrNameLst>
                                      </p:cBhvr>
                                      <p:tavLst>
                                        <p:tav tm="0">
                                          <p:val>
                                            <p:strVal val="0-#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15373"/>
                                        </p:tgtEl>
                                        <p:attrNameLst>
                                          <p:attrName>style.visibility</p:attrName>
                                        </p:attrNameLst>
                                      </p:cBhvr>
                                      <p:to>
                                        <p:strVal val="visible"/>
                                      </p:to>
                                    </p:set>
                                    <p:anim calcmode="lin" valueType="num">
                                      <p:cBhvr additive="base">
                                        <p:cTn id="53" dur="500" fill="hold"/>
                                        <p:tgtEl>
                                          <p:spTgt spid="15373"/>
                                        </p:tgtEl>
                                        <p:attrNameLst>
                                          <p:attrName>ppt_x</p:attrName>
                                        </p:attrNameLst>
                                      </p:cBhvr>
                                      <p:tavLst>
                                        <p:tav tm="0">
                                          <p:val>
                                            <p:strVal val="#ppt_x"/>
                                          </p:val>
                                        </p:tav>
                                        <p:tav tm="100000">
                                          <p:val>
                                            <p:strVal val="#ppt_x"/>
                                          </p:val>
                                        </p:tav>
                                      </p:tavLst>
                                    </p:anim>
                                    <p:anim calcmode="lin" valueType="num">
                                      <p:cBhvr additive="base">
                                        <p:cTn id="54" dur="500" fill="hold"/>
                                        <p:tgtEl>
                                          <p:spTgt spid="15373"/>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15374"/>
                                        </p:tgtEl>
                                        <p:attrNameLst>
                                          <p:attrName>style.visibility</p:attrName>
                                        </p:attrNameLst>
                                      </p:cBhvr>
                                      <p:to>
                                        <p:strVal val="visible"/>
                                      </p:to>
                                    </p:set>
                                    <p:anim calcmode="lin" valueType="num">
                                      <p:cBhvr additive="base">
                                        <p:cTn id="57" dur="500" fill="hold"/>
                                        <p:tgtEl>
                                          <p:spTgt spid="15374"/>
                                        </p:tgtEl>
                                        <p:attrNameLst>
                                          <p:attrName>ppt_x</p:attrName>
                                        </p:attrNameLst>
                                      </p:cBhvr>
                                      <p:tavLst>
                                        <p:tav tm="0">
                                          <p:val>
                                            <p:strVal val="#ppt_x"/>
                                          </p:val>
                                        </p:tav>
                                        <p:tav tm="100000">
                                          <p:val>
                                            <p:strVal val="#ppt_x"/>
                                          </p:val>
                                        </p:tav>
                                      </p:tavLst>
                                    </p:anim>
                                    <p:anim calcmode="lin" valueType="num">
                                      <p:cBhvr additive="base">
                                        <p:cTn id="58" dur="500" fill="hold"/>
                                        <p:tgtEl>
                                          <p:spTgt spid="15374"/>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15375"/>
                                        </p:tgtEl>
                                        <p:attrNameLst>
                                          <p:attrName>style.visibility</p:attrName>
                                        </p:attrNameLst>
                                      </p:cBhvr>
                                      <p:to>
                                        <p:strVal val="visible"/>
                                      </p:to>
                                    </p:set>
                                    <p:anim calcmode="lin" valueType="num">
                                      <p:cBhvr additive="base">
                                        <p:cTn id="61" dur="500" fill="hold"/>
                                        <p:tgtEl>
                                          <p:spTgt spid="15375"/>
                                        </p:tgtEl>
                                        <p:attrNameLst>
                                          <p:attrName>ppt_x</p:attrName>
                                        </p:attrNameLst>
                                      </p:cBhvr>
                                      <p:tavLst>
                                        <p:tav tm="0">
                                          <p:val>
                                            <p:strVal val="#ppt_x"/>
                                          </p:val>
                                        </p:tav>
                                        <p:tav tm="100000">
                                          <p:val>
                                            <p:strVal val="#ppt_x"/>
                                          </p:val>
                                        </p:tav>
                                      </p:tavLst>
                                    </p:anim>
                                    <p:anim calcmode="lin" valueType="num">
                                      <p:cBhvr additive="base">
                                        <p:cTn id="62" dur="500" fill="hold"/>
                                        <p:tgtEl>
                                          <p:spTgt spid="15375"/>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15376"/>
                                        </p:tgtEl>
                                        <p:attrNameLst>
                                          <p:attrName>style.visibility</p:attrName>
                                        </p:attrNameLst>
                                      </p:cBhvr>
                                      <p:to>
                                        <p:strVal val="visible"/>
                                      </p:to>
                                    </p:set>
                                    <p:anim calcmode="lin" valueType="num">
                                      <p:cBhvr additive="base">
                                        <p:cTn id="65" dur="500" fill="hold"/>
                                        <p:tgtEl>
                                          <p:spTgt spid="15376"/>
                                        </p:tgtEl>
                                        <p:attrNameLst>
                                          <p:attrName>ppt_x</p:attrName>
                                        </p:attrNameLst>
                                      </p:cBhvr>
                                      <p:tavLst>
                                        <p:tav tm="0">
                                          <p:val>
                                            <p:strVal val="#ppt_x"/>
                                          </p:val>
                                        </p:tav>
                                        <p:tav tm="100000">
                                          <p:val>
                                            <p:strVal val="#ppt_x"/>
                                          </p:val>
                                        </p:tav>
                                      </p:tavLst>
                                    </p:anim>
                                    <p:anim calcmode="lin" valueType="num">
                                      <p:cBhvr additive="base">
                                        <p:cTn id="66" dur="500" fill="hold"/>
                                        <p:tgtEl>
                                          <p:spTgt spid="15376"/>
                                        </p:tgtEl>
                                        <p:attrNameLst>
                                          <p:attrName>ppt_y</p:attrName>
                                        </p:attrNameLst>
                                      </p:cBhvr>
                                      <p:tavLst>
                                        <p:tav tm="0">
                                          <p:val>
                                            <p:strVal val="0-#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15377"/>
                                        </p:tgtEl>
                                        <p:attrNameLst>
                                          <p:attrName>style.visibility</p:attrName>
                                        </p:attrNameLst>
                                      </p:cBhvr>
                                      <p:to>
                                        <p:strVal val="visible"/>
                                      </p:to>
                                    </p:set>
                                    <p:anim calcmode="lin" valueType="num">
                                      <p:cBhvr additive="base">
                                        <p:cTn id="69" dur="500" fill="hold"/>
                                        <p:tgtEl>
                                          <p:spTgt spid="15377"/>
                                        </p:tgtEl>
                                        <p:attrNameLst>
                                          <p:attrName>ppt_x</p:attrName>
                                        </p:attrNameLst>
                                      </p:cBhvr>
                                      <p:tavLst>
                                        <p:tav tm="0">
                                          <p:val>
                                            <p:strVal val="#ppt_x"/>
                                          </p:val>
                                        </p:tav>
                                        <p:tav tm="100000">
                                          <p:val>
                                            <p:strVal val="#ppt_x"/>
                                          </p:val>
                                        </p:tav>
                                      </p:tavLst>
                                    </p:anim>
                                    <p:anim calcmode="lin" valueType="num">
                                      <p:cBhvr additive="base">
                                        <p:cTn id="70" dur="500" fill="hold"/>
                                        <p:tgtEl>
                                          <p:spTgt spid="15377"/>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15378"/>
                                        </p:tgtEl>
                                        <p:attrNameLst>
                                          <p:attrName>style.visibility</p:attrName>
                                        </p:attrNameLst>
                                      </p:cBhvr>
                                      <p:to>
                                        <p:strVal val="visible"/>
                                      </p:to>
                                    </p:set>
                                    <p:anim calcmode="lin" valueType="num">
                                      <p:cBhvr additive="base">
                                        <p:cTn id="73" dur="500" fill="hold"/>
                                        <p:tgtEl>
                                          <p:spTgt spid="15378"/>
                                        </p:tgtEl>
                                        <p:attrNameLst>
                                          <p:attrName>ppt_x</p:attrName>
                                        </p:attrNameLst>
                                      </p:cBhvr>
                                      <p:tavLst>
                                        <p:tav tm="0">
                                          <p:val>
                                            <p:strVal val="#ppt_x"/>
                                          </p:val>
                                        </p:tav>
                                        <p:tav tm="100000">
                                          <p:val>
                                            <p:strVal val="#ppt_x"/>
                                          </p:val>
                                        </p:tav>
                                      </p:tavLst>
                                    </p:anim>
                                    <p:anim calcmode="lin" valueType="num">
                                      <p:cBhvr additive="base">
                                        <p:cTn id="74" dur="500" fill="hold"/>
                                        <p:tgtEl>
                                          <p:spTgt spid="15378"/>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15379"/>
                                        </p:tgtEl>
                                        <p:attrNameLst>
                                          <p:attrName>style.visibility</p:attrName>
                                        </p:attrNameLst>
                                      </p:cBhvr>
                                      <p:to>
                                        <p:strVal val="visible"/>
                                      </p:to>
                                    </p:set>
                                    <p:anim calcmode="lin" valueType="num">
                                      <p:cBhvr additive="base">
                                        <p:cTn id="77" dur="500" fill="hold"/>
                                        <p:tgtEl>
                                          <p:spTgt spid="15379"/>
                                        </p:tgtEl>
                                        <p:attrNameLst>
                                          <p:attrName>ppt_x</p:attrName>
                                        </p:attrNameLst>
                                      </p:cBhvr>
                                      <p:tavLst>
                                        <p:tav tm="0">
                                          <p:val>
                                            <p:strVal val="#ppt_x"/>
                                          </p:val>
                                        </p:tav>
                                        <p:tav tm="100000">
                                          <p:val>
                                            <p:strVal val="#ppt_x"/>
                                          </p:val>
                                        </p:tav>
                                      </p:tavLst>
                                    </p:anim>
                                    <p:anim calcmode="lin" valueType="num">
                                      <p:cBhvr additive="base">
                                        <p:cTn id="78" dur="500" fill="hold"/>
                                        <p:tgtEl>
                                          <p:spTgt spid="15379"/>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15380"/>
                                        </p:tgtEl>
                                        <p:attrNameLst>
                                          <p:attrName>style.visibility</p:attrName>
                                        </p:attrNameLst>
                                      </p:cBhvr>
                                      <p:to>
                                        <p:strVal val="visible"/>
                                      </p:to>
                                    </p:set>
                                    <p:anim calcmode="lin" valueType="num">
                                      <p:cBhvr additive="base">
                                        <p:cTn id="81" dur="500" fill="hold"/>
                                        <p:tgtEl>
                                          <p:spTgt spid="15380"/>
                                        </p:tgtEl>
                                        <p:attrNameLst>
                                          <p:attrName>ppt_x</p:attrName>
                                        </p:attrNameLst>
                                      </p:cBhvr>
                                      <p:tavLst>
                                        <p:tav tm="0">
                                          <p:val>
                                            <p:strVal val="#ppt_x"/>
                                          </p:val>
                                        </p:tav>
                                        <p:tav tm="100000">
                                          <p:val>
                                            <p:strVal val="#ppt_x"/>
                                          </p:val>
                                        </p:tav>
                                      </p:tavLst>
                                    </p:anim>
                                    <p:anim calcmode="lin" valueType="num">
                                      <p:cBhvr additive="base">
                                        <p:cTn id="82" dur="500" fill="hold"/>
                                        <p:tgtEl>
                                          <p:spTgt spid="15380"/>
                                        </p:tgtEl>
                                        <p:attrNameLst>
                                          <p:attrName>ppt_y</p:attrName>
                                        </p:attrNameLst>
                                      </p:cBhvr>
                                      <p:tavLst>
                                        <p:tav tm="0">
                                          <p:val>
                                            <p:strVal val="0-#ppt_h/2"/>
                                          </p:val>
                                        </p:tav>
                                        <p:tav tm="100000">
                                          <p:val>
                                            <p:strVal val="#ppt_y"/>
                                          </p:val>
                                        </p:tav>
                                      </p:tavLst>
                                    </p:anim>
                                  </p:childTnLst>
                                </p:cTn>
                              </p:par>
                              <p:par>
                                <p:cTn id="83" presetID="2" presetClass="entr" presetSubtype="1" fill="hold" grpId="0" nodeType="withEffect">
                                  <p:stCondLst>
                                    <p:cond delay="0"/>
                                  </p:stCondLst>
                                  <p:childTnLst>
                                    <p:set>
                                      <p:cBhvr>
                                        <p:cTn id="84" dur="1" fill="hold">
                                          <p:stCondLst>
                                            <p:cond delay="0"/>
                                          </p:stCondLst>
                                        </p:cTn>
                                        <p:tgtEl>
                                          <p:spTgt spid="15381"/>
                                        </p:tgtEl>
                                        <p:attrNameLst>
                                          <p:attrName>style.visibility</p:attrName>
                                        </p:attrNameLst>
                                      </p:cBhvr>
                                      <p:to>
                                        <p:strVal val="visible"/>
                                      </p:to>
                                    </p:set>
                                    <p:anim calcmode="lin" valueType="num">
                                      <p:cBhvr additive="base">
                                        <p:cTn id="85" dur="500" fill="hold"/>
                                        <p:tgtEl>
                                          <p:spTgt spid="15381"/>
                                        </p:tgtEl>
                                        <p:attrNameLst>
                                          <p:attrName>ppt_x</p:attrName>
                                        </p:attrNameLst>
                                      </p:cBhvr>
                                      <p:tavLst>
                                        <p:tav tm="0">
                                          <p:val>
                                            <p:strVal val="#ppt_x"/>
                                          </p:val>
                                        </p:tav>
                                        <p:tav tm="100000">
                                          <p:val>
                                            <p:strVal val="#ppt_x"/>
                                          </p:val>
                                        </p:tav>
                                      </p:tavLst>
                                    </p:anim>
                                    <p:anim calcmode="lin" valueType="num">
                                      <p:cBhvr additive="base">
                                        <p:cTn id="86" dur="500" fill="hold"/>
                                        <p:tgtEl>
                                          <p:spTgt spid="15381"/>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15382"/>
                                        </p:tgtEl>
                                        <p:attrNameLst>
                                          <p:attrName>style.visibility</p:attrName>
                                        </p:attrNameLst>
                                      </p:cBhvr>
                                      <p:to>
                                        <p:strVal val="visible"/>
                                      </p:to>
                                    </p:set>
                                    <p:anim calcmode="lin" valueType="num">
                                      <p:cBhvr additive="base">
                                        <p:cTn id="89" dur="500" fill="hold"/>
                                        <p:tgtEl>
                                          <p:spTgt spid="15382"/>
                                        </p:tgtEl>
                                        <p:attrNameLst>
                                          <p:attrName>ppt_x</p:attrName>
                                        </p:attrNameLst>
                                      </p:cBhvr>
                                      <p:tavLst>
                                        <p:tav tm="0">
                                          <p:val>
                                            <p:strVal val="#ppt_x"/>
                                          </p:val>
                                        </p:tav>
                                        <p:tav tm="100000">
                                          <p:val>
                                            <p:strVal val="#ppt_x"/>
                                          </p:val>
                                        </p:tav>
                                      </p:tavLst>
                                    </p:anim>
                                    <p:anim calcmode="lin" valueType="num">
                                      <p:cBhvr additive="base">
                                        <p:cTn id="90" dur="500" fill="hold"/>
                                        <p:tgtEl>
                                          <p:spTgt spid="15382"/>
                                        </p:tgtEl>
                                        <p:attrNameLst>
                                          <p:attrName>ppt_y</p:attrName>
                                        </p:attrNameLst>
                                      </p:cBhvr>
                                      <p:tavLst>
                                        <p:tav tm="0">
                                          <p:val>
                                            <p:strVal val="0-#ppt_h/2"/>
                                          </p:val>
                                        </p:tav>
                                        <p:tav tm="100000">
                                          <p:val>
                                            <p:strVal val="#ppt_y"/>
                                          </p:val>
                                        </p:tav>
                                      </p:tavLst>
                                    </p:anim>
                                  </p:childTnLst>
                                </p:cTn>
                              </p:par>
                              <p:par>
                                <p:cTn id="91" presetID="2" presetClass="entr" presetSubtype="1" fill="hold" grpId="0" nodeType="withEffect">
                                  <p:stCondLst>
                                    <p:cond delay="0"/>
                                  </p:stCondLst>
                                  <p:childTnLst>
                                    <p:set>
                                      <p:cBhvr>
                                        <p:cTn id="92" dur="1" fill="hold">
                                          <p:stCondLst>
                                            <p:cond delay="0"/>
                                          </p:stCondLst>
                                        </p:cTn>
                                        <p:tgtEl>
                                          <p:spTgt spid="15383"/>
                                        </p:tgtEl>
                                        <p:attrNameLst>
                                          <p:attrName>style.visibility</p:attrName>
                                        </p:attrNameLst>
                                      </p:cBhvr>
                                      <p:to>
                                        <p:strVal val="visible"/>
                                      </p:to>
                                    </p:set>
                                    <p:anim calcmode="lin" valueType="num">
                                      <p:cBhvr additive="base">
                                        <p:cTn id="93" dur="500" fill="hold"/>
                                        <p:tgtEl>
                                          <p:spTgt spid="15383"/>
                                        </p:tgtEl>
                                        <p:attrNameLst>
                                          <p:attrName>ppt_x</p:attrName>
                                        </p:attrNameLst>
                                      </p:cBhvr>
                                      <p:tavLst>
                                        <p:tav tm="0">
                                          <p:val>
                                            <p:strVal val="#ppt_x"/>
                                          </p:val>
                                        </p:tav>
                                        <p:tav tm="100000">
                                          <p:val>
                                            <p:strVal val="#ppt_x"/>
                                          </p:val>
                                        </p:tav>
                                      </p:tavLst>
                                    </p:anim>
                                    <p:anim calcmode="lin" valueType="num">
                                      <p:cBhvr additive="base">
                                        <p:cTn id="94" dur="500" fill="hold"/>
                                        <p:tgtEl>
                                          <p:spTgt spid="15383"/>
                                        </p:tgtEl>
                                        <p:attrNameLst>
                                          <p:attrName>ppt_y</p:attrName>
                                        </p:attrNameLst>
                                      </p:cBhvr>
                                      <p:tavLst>
                                        <p:tav tm="0">
                                          <p:val>
                                            <p:strVal val="0-#ppt_h/2"/>
                                          </p:val>
                                        </p:tav>
                                        <p:tav tm="100000">
                                          <p:val>
                                            <p:strVal val="#ppt_y"/>
                                          </p:val>
                                        </p:tav>
                                      </p:tavLst>
                                    </p:anim>
                                  </p:childTnLst>
                                </p:cTn>
                              </p:par>
                              <p:par>
                                <p:cTn id="95" presetID="2" presetClass="entr" presetSubtype="1" fill="hold" grpId="0" nodeType="withEffect">
                                  <p:stCondLst>
                                    <p:cond delay="0"/>
                                  </p:stCondLst>
                                  <p:childTnLst>
                                    <p:set>
                                      <p:cBhvr>
                                        <p:cTn id="96" dur="1" fill="hold">
                                          <p:stCondLst>
                                            <p:cond delay="0"/>
                                          </p:stCondLst>
                                        </p:cTn>
                                        <p:tgtEl>
                                          <p:spTgt spid="15384"/>
                                        </p:tgtEl>
                                        <p:attrNameLst>
                                          <p:attrName>style.visibility</p:attrName>
                                        </p:attrNameLst>
                                      </p:cBhvr>
                                      <p:to>
                                        <p:strVal val="visible"/>
                                      </p:to>
                                    </p:set>
                                    <p:anim calcmode="lin" valueType="num">
                                      <p:cBhvr additive="base">
                                        <p:cTn id="97" dur="500" fill="hold"/>
                                        <p:tgtEl>
                                          <p:spTgt spid="15384"/>
                                        </p:tgtEl>
                                        <p:attrNameLst>
                                          <p:attrName>ppt_x</p:attrName>
                                        </p:attrNameLst>
                                      </p:cBhvr>
                                      <p:tavLst>
                                        <p:tav tm="0">
                                          <p:val>
                                            <p:strVal val="#ppt_x"/>
                                          </p:val>
                                        </p:tav>
                                        <p:tav tm="100000">
                                          <p:val>
                                            <p:strVal val="#ppt_x"/>
                                          </p:val>
                                        </p:tav>
                                      </p:tavLst>
                                    </p:anim>
                                    <p:anim calcmode="lin" valueType="num">
                                      <p:cBhvr additive="base">
                                        <p:cTn id="98" dur="500" fill="hold"/>
                                        <p:tgtEl>
                                          <p:spTgt spid="15384"/>
                                        </p:tgtEl>
                                        <p:attrNameLst>
                                          <p:attrName>ppt_y</p:attrName>
                                        </p:attrNameLst>
                                      </p:cBhvr>
                                      <p:tavLst>
                                        <p:tav tm="0">
                                          <p:val>
                                            <p:strVal val="0-#ppt_h/2"/>
                                          </p:val>
                                        </p:tav>
                                        <p:tav tm="100000">
                                          <p:val>
                                            <p:strVal val="#ppt_y"/>
                                          </p:val>
                                        </p:tav>
                                      </p:tavLst>
                                    </p:anim>
                                  </p:childTnLst>
                                </p:cTn>
                              </p:par>
                              <p:par>
                                <p:cTn id="99" presetID="2" presetClass="entr" presetSubtype="1" fill="hold" grpId="0" nodeType="withEffect">
                                  <p:stCondLst>
                                    <p:cond delay="0"/>
                                  </p:stCondLst>
                                  <p:childTnLst>
                                    <p:set>
                                      <p:cBhvr>
                                        <p:cTn id="100" dur="1" fill="hold">
                                          <p:stCondLst>
                                            <p:cond delay="0"/>
                                          </p:stCondLst>
                                        </p:cTn>
                                        <p:tgtEl>
                                          <p:spTgt spid="15385"/>
                                        </p:tgtEl>
                                        <p:attrNameLst>
                                          <p:attrName>style.visibility</p:attrName>
                                        </p:attrNameLst>
                                      </p:cBhvr>
                                      <p:to>
                                        <p:strVal val="visible"/>
                                      </p:to>
                                    </p:set>
                                    <p:anim calcmode="lin" valueType="num">
                                      <p:cBhvr additive="base">
                                        <p:cTn id="101" dur="500" fill="hold"/>
                                        <p:tgtEl>
                                          <p:spTgt spid="15385"/>
                                        </p:tgtEl>
                                        <p:attrNameLst>
                                          <p:attrName>ppt_x</p:attrName>
                                        </p:attrNameLst>
                                      </p:cBhvr>
                                      <p:tavLst>
                                        <p:tav tm="0">
                                          <p:val>
                                            <p:strVal val="#ppt_x"/>
                                          </p:val>
                                        </p:tav>
                                        <p:tav tm="100000">
                                          <p:val>
                                            <p:strVal val="#ppt_x"/>
                                          </p:val>
                                        </p:tav>
                                      </p:tavLst>
                                    </p:anim>
                                    <p:anim calcmode="lin" valueType="num">
                                      <p:cBhvr additive="base">
                                        <p:cTn id="102" dur="500" fill="hold"/>
                                        <p:tgtEl>
                                          <p:spTgt spid="15385"/>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15386"/>
                                        </p:tgtEl>
                                        <p:attrNameLst>
                                          <p:attrName>style.visibility</p:attrName>
                                        </p:attrNameLst>
                                      </p:cBhvr>
                                      <p:to>
                                        <p:strVal val="visible"/>
                                      </p:to>
                                    </p:set>
                                    <p:anim calcmode="lin" valueType="num">
                                      <p:cBhvr additive="base">
                                        <p:cTn id="105" dur="500" fill="hold"/>
                                        <p:tgtEl>
                                          <p:spTgt spid="15386"/>
                                        </p:tgtEl>
                                        <p:attrNameLst>
                                          <p:attrName>ppt_x</p:attrName>
                                        </p:attrNameLst>
                                      </p:cBhvr>
                                      <p:tavLst>
                                        <p:tav tm="0">
                                          <p:val>
                                            <p:strVal val="#ppt_x"/>
                                          </p:val>
                                        </p:tav>
                                        <p:tav tm="100000">
                                          <p:val>
                                            <p:strVal val="#ppt_x"/>
                                          </p:val>
                                        </p:tav>
                                      </p:tavLst>
                                    </p:anim>
                                    <p:anim calcmode="lin" valueType="num">
                                      <p:cBhvr additive="base">
                                        <p:cTn id="106" dur="500" fill="hold"/>
                                        <p:tgtEl>
                                          <p:spTgt spid="15386"/>
                                        </p:tgtEl>
                                        <p:attrNameLst>
                                          <p:attrName>ppt_y</p:attrName>
                                        </p:attrNameLst>
                                      </p:cBhvr>
                                      <p:tavLst>
                                        <p:tav tm="0">
                                          <p:val>
                                            <p:strVal val="0-#ppt_h/2"/>
                                          </p:val>
                                        </p:tav>
                                        <p:tav tm="100000">
                                          <p:val>
                                            <p:strVal val="#ppt_y"/>
                                          </p:val>
                                        </p:tav>
                                      </p:tavLst>
                                    </p:anim>
                                  </p:childTnLst>
                                </p:cTn>
                              </p:par>
                              <p:par>
                                <p:cTn id="107" presetID="2" presetClass="entr" presetSubtype="1" fill="hold" grpId="0" nodeType="withEffect">
                                  <p:stCondLst>
                                    <p:cond delay="0"/>
                                  </p:stCondLst>
                                  <p:childTnLst>
                                    <p:set>
                                      <p:cBhvr>
                                        <p:cTn id="108" dur="1" fill="hold">
                                          <p:stCondLst>
                                            <p:cond delay="0"/>
                                          </p:stCondLst>
                                        </p:cTn>
                                        <p:tgtEl>
                                          <p:spTgt spid="15387"/>
                                        </p:tgtEl>
                                        <p:attrNameLst>
                                          <p:attrName>style.visibility</p:attrName>
                                        </p:attrNameLst>
                                      </p:cBhvr>
                                      <p:to>
                                        <p:strVal val="visible"/>
                                      </p:to>
                                    </p:set>
                                    <p:anim calcmode="lin" valueType="num">
                                      <p:cBhvr additive="base">
                                        <p:cTn id="109" dur="500" fill="hold"/>
                                        <p:tgtEl>
                                          <p:spTgt spid="15387"/>
                                        </p:tgtEl>
                                        <p:attrNameLst>
                                          <p:attrName>ppt_x</p:attrName>
                                        </p:attrNameLst>
                                      </p:cBhvr>
                                      <p:tavLst>
                                        <p:tav tm="0">
                                          <p:val>
                                            <p:strVal val="#ppt_x"/>
                                          </p:val>
                                        </p:tav>
                                        <p:tav tm="100000">
                                          <p:val>
                                            <p:strVal val="#ppt_x"/>
                                          </p:val>
                                        </p:tav>
                                      </p:tavLst>
                                    </p:anim>
                                    <p:anim calcmode="lin" valueType="num">
                                      <p:cBhvr additive="base">
                                        <p:cTn id="110" dur="500" fill="hold"/>
                                        <p:tgtEl>
                                          <p:spTgt spid="15387"/>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15388"/>
                                        </p:tgtEl>
                                        <p:attrNameLst>
                                          <p:attrName>style.visibility</p:attrName>
                                        </p:attrNameLst>
                                      </p:cBhvr>
                                      <p:to>
                                        <p:strVal val="visible"/>
                                      </p:to>
                                    </p:set>
                                    <p:anim calcmode="lin" valueType="num">
                                      <p:cBhvr additive="base">
                                        <p:cTn id="113" dur="500" fill="hold"/>
                                        <p:tgtEl>
                                          <p:spTgt spid="15388"/>
                                        </p:tgtEl>
                                        <p:attrNameLst>
                                          <p:attrName>ppt_x</p:attrName>
                                        </p:attrNameLst>
                                      </p:cBhvr>
                                      <p:tavLst>
                                        <p:tav tm="0">
                                          <p:val>
                                            <p:strVal val="#ppt_x"/>
                                          </p:val>
                                        </p:tav>
                                        <p:tav tm="100000">
                                          <p:val>
                                            <p:strVal val="#ppt_x"/>
                                          </p:val>
                                        </p:tav>
                                      </p:tavLst>
                                    </p:anim>
                                    <p:anim calcmode="lin" valueType="num">
                                      <p:cBhvr additive="base">
                                        <p:cTn id="114" dur="500" fill="hold"/>
                                        <p:tgtEl>
                                          <p:spTgt spid="15388"/>
                                        </p:tgtEl>
                                        <p:attrNameLst>
                                          <p:attrName>ppt_y</p:attrName>
                                        </p:attrNameLst>
                                      </p:cBhvr>
                                      <p:tavLst>
                                        <p:tav tm="0">
                                          <p:val>
                                            <p:strVal val="0-#ppt_h/2"/>
                                          </p:val>
                                        </p:tav>
                                        <p:tav tm="100000">
                                          <p:val>
                                            <p:strVal val="#ppt_y"/>
                                          </p:val>
                                        </p:tav>
                                      </p:tavLst>
                                    </p:anim>
                                  </p:childTnLst>
                                </p:cTn>
                              </p:par>
                              <p:par>
                                <p:cTn id="115" presetID="2" presetClass="entr" presetSubtype="1" fill="hold" grpId="0" nodeType="withEffect">
                                  <p:stCondLst>
                                    <p:cond delay="0"/>
                                  </p:stCondLst>
                                  <p:childTnLst>
                                    <p:set>
                                      <p:cBhvr>
                                        <p:cTn id="116" dur="1" fill="hold">
                                          <p:stCondLst>
                                            <p:cond delay="0"/>
                                          </p:stCondLst>
                                        </p:cTn>
                                        <p:tgtEl>
                                          <p:spTgt spid="15389"/>
                                        </p:tgtEl>
                                        <p:attrNameLst>
                                          <p:attrName>style.visibility</p:attrName>
                                        </p:attrNameLst>
                                      </p:cBhvr>
                                      <p:to>
                                        <p:strVal val="visible"/>
                                      </p:to>
                                    </p:set>
                                    <p:anim calcmode="lin" valueType="num">
                                      <p:cBhvr additive="base">
                                        <p:cTn id="117" dur="500" fill="hold"/>
                                        <p:tgtEl>
                                          <p:spTgt spid="15389"/>
                                        </p:tgtEl>
                                        <p:attrNameLst>
                                          <p:attrName>ppt_x</p:attrName>
                                        </p:attrNameLst>
                                      </p:cBhvr>
                                      <p:tavLst>
                                        <p:tav tm="0">
                                          <p:val>
                                            <p:strVal val="#ppt_x"/>
                                          </p:val>
                                        </p:tav>
                                        <p:tav tm="100000">
                                          <p:val>
                                            <p:strVal val="#ppt_x"/>
                                          </p:val>
                                        </p:tav>
                                      </p:tavLst>
                                    </p:anim>
                                    <p:anim calcmode="lin" valueType="num">
                                      <p:cBhvr additive="base">
                                        <p:cTn id="118" dur="500" fill="hold"/>
                                        <p:tgtEl>
                                          <p:spTgt spid="15389"/>
                                        </p:tgtEl>
                                        <p:attrNameLst>
                                          <p:attrName>ppt_y</p:attrName>
                                        </p:attrNameLst>
                                      </p:cBhvr>
                                      <p:tavLst>
                                        <p:tav tm="0">
                                          <p:val>
                                            <p:strVal val="0-#ppt_h/2"/>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15390"/>
                                        </p:tgtEl>
                                        <p:attrNameLst>
                                          <p:attrName>style.visibility</p:attrName>
                                        </p:attrNameLst>
                                      </p:cBhvr>
                                      <p:to>
                                        <p:strVal val="visible"/>
                                      </p:to>
                                    </p:set>
                                    <p:anim calcmode="lin" valueType="num">
                                      <p:cBhvr additive="base">
                                        <p:cTn id="121" dur="500" fill="hold"/>
                                        <p:tgtEl>
                                          <p:spTgt spid="15390"/>
                                        </p:tgtEl>
                                        <p:attrNameLst>
                                          <p:attrName>ppt_x</p:attrName>
                                        </p:attrNameLst>
                                      </p:cBhvr>
                                      <p:tavLst>
                                        <p:tav tm="0">
                                          <p:val>
                                            <p:strVal val="#ppt_x"/>
                                          </p:val>
                                        </p:tav>
                                        <p:tav tm="100000">
                                          <p:val>
                                            <p:strVal val="#ppt_x"/>
                                          </p:val>
                                        </p:tav>
                                      </p:tavLst>
                                    </p:anim>
                                    <p:anim calcmode="lin" valueType="num">
                                      <p:cBhvr additive="base">
                                        <p:cTn id="122" dur="500" fill="hold"/>
                                        <p:tgtEl>
                                          <p:spTgt spid="15390"/>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15391"/>
                                        </p:tgtEl>
                                        <p:attrNameLst>
                                          <p:attrName>style.visibility</p:attrName>
                                        </p:attrNameLst>
                                      </p:cBhvr>
                                      <p:to>
                                        <p:strVal val="visible"/>
                                      </p:to>
                                    </p:set>
                                    <p:anim calcmode="lin" valueType="num">
                                      <p:cBhvr additive="base">
                                        <p:cTn id="125" dur="500" fill="hold"/>
                                        <p:tgtEl>
                                          <p:spTgt spid="15391"/>
                                        </p:tgtEl>
                                        <p:attrNameLst>
                                          <p:attrName>ppt_x</p:attrName>
                                        </p:attrNameLst>
                                      </p:cBhvr>
                                      <p:tavLst>
                                        <p:tav tm="0">
                                          <p:val>
                                            <p:strVal val="#ppt_x"/>
                                          </p:val>
                                        </p:tav>
                                        <p:tav tm="100000">
                                          <p:val>
                                            <p:strVal val="#ppt_x"/>
                                          </p:val>
                                        </p:tav>
                                      </p:tavLst>
                                    </p:anim>
                                    <p:anim calcmode="lin" valueType="num">
                                      <p:cBhvr additive="base">
                                        <p:cTn id="126" dur="500" fill="hold"/>
                                        <p:tgtEl>
                                          <p:spTgt spid="15391"/>
                                        </p:tgtEl>
                                        <p:attrNameLst>
                                          <p:attrName>ppt_y</p:attrName>
                                        </p:attrNameLst>
                                      </p:cBhvr>
                                      <p:tavLst>
                                        <p:tav tm="0">
                                          <p:val>
                                            <p:strVal val="0-#ppt_h/2"/>
                                          </p:val>
                                        </p:tav>
                                        <p:tav tm="100000">
                                          <p:val>
                                            <p:strVal val="#ppt_y"/>
                                          </p:val>
                                        </p:tav>
                                      </p:tavLst>
                                    </p:anim>
                                  </p:childTnLst>
                                </p:cTn>
                              </p:par>
                              <p:par>
                                <p:cTn id="127" presetID="2" presetClass="entr" presetSubtype="1" fill="hold" grpId="0" nodeType="withEffect">
                                  <p:stCondLst>
                                    <p:cond delay="0"/>
                                  </p:stCondLst>
                                  <p:childTnLst>
                                    <p:set>
                                      <p:cBhvr>
                                        <p:cTn id="128" dur="1" fill="hold">
                                          <p:stCondLst>
                                            <p:cond delay="0"/>
                                          </p:stCondLst>
                                        </p:cTn>
                                        <p:tgtEl>
                                          <p:spTgt spid="15392"/>
                                        </p:tgtEl>
                                        <p:attrNameLst>
                                          <p:attrName>style.visibility</p:attrName>
                                        </p:attrNameLst>
                                      </p:cBhvr>
                                      <p:to>
                                        <p:strVal val="visible"/>
                                      </p:to>
                                    </p:set>
                                    <p:anim calcmode="lin" valueType="num">
                                      <p:cBhvr additive="base">
                                        <p:cTn id="129" dur="500" fill="hold"/>
                                        <p:tgtEl>
                                          <p:spTgt spid="15392"/>
                                        </p:tgtEl>
                                        <p:attrNameLst>
                                          <p:attrName>ppt_x</p:attrName>
                                        </p:attrNameLst>
                                      </p:cBhvr>
                                      <p:tavLst>
                                        <p:tav tm="0">
                                          <p:val>
                                            <p:strVal val="#ppt_x"/>
                                          </p:val>
                                        </p:tav>
                                        <p:tav tm="100000">
                                          <p:val>
                                            <p:strVal val="#ppt_x"/>
                                          </p:val>
                                        </p:tav>
                                      </p:tavLst>
                                    </p:anim>
                                    <p:anim calcmode="lin" valueType="num">
                                      <p:cBhvr additive="base">
                                        <p:cTn id="130" dur="500" fill="hold"/>
                                        <p:tgtEl>
                                          <p:spTgt spid="15392"/>
                                        </p:tgtEl>
                                        <p:attrNameLst>
                                          <p:attrName>ppt_y</p:attrName>
                                        </p:attrNameLst>
                                      </p:cBhvr>
                                      <p:tavLst>
                                        <p:tav tm="0">
                                          <p:val>
                                            <p:strVal val="0-#ppt_h/2"/>
                                          </p:val>
                                        </p:tav>
                                        <p:tav tm="100000">
                                          <p:val>
                                            <p:strVal val="#ppt_y"/>
                                          </p:val>
                                        </p:tav>
                                      </p:tavLst>
                                    </p:anim>
                                  </p:childTnLst>
                                </p:cTn>
                              </p:par>
                              <p:par>
                                <p:cTn id="131" presetID="2" presetClass="entr" presetSubtype="1" fill="hold" grpId="0" nodeType="withEffect">
                                  <p:stCondLst>
                                    <p:cond delay="0"/>
                                  </p:stCondLst>
                                  <p:childTnLst>
                                    <p:set>
                                      <p:cBhvr>
                                        <p:cTn id="132" dur="1" fill="hold">
                                          <p:stCondLst>
                                            <p:cond delay="0"/>
                                          </p:stCondLst>
                                        </p:cTn>
                                        <p:tgtEl>
                                          <p:spTgt spid="15393"/>
                                        </p:tgtEl>
                                        <p:attrNameLst>
                                          <p:attrName>style.visibility</p:attrName>
                                        </p:attrNameLst>
                                      </p:cBhvr>
                                      <p:to>
                                        <p:strVal val="visible"/>
                                      </p:to>
                                    </p:set>
                                    <p:anim calcmode="lin" valueType="num">
                                      <p:cBhvr additive="base">
                                        <p:cTn id="133" dur="500" fill="hold"/>
                                        <p:tgtEl>
                                          <p:spTgt spid="15393"/>
                                        </p:tgtEl>
                                        <p:attrNameLst>
                                          <p:attrName>ppt_x</p:attrName>
                                        </p:attrNameLst>
                                      </p:cBhvr>
                                      <p:tavLst>
                                        <p:tav tm="0">
                                          <p:val>
                                            <p:strVal val="#ppt_x"/>
                                          </p:val>
                                        </p:tav>
                                        <p:tav tm="100000">
                                          <p:val>
                                            <p:strVal val="#ppt_x"/>
                                          </p:val>
                                        </p:tav>
                                      </p:tavLst>
                                    </p:anim>
                                    <p:anim calcmode="lin" valueType="num">
                                      <p:cBhvr additive="base">
                                        <p:cTn id="134" dur="500" fill="hold"/>
                                        <p:tgtEl>
                                          <p:spTgt spid="15393"/>
                                        </p:tgtEl>
                                        <p:attrNameLst>
                                          <p:attrName>ppt_y</p:attrName>
                                        </p:attrNameLst>
                                      </p:cBhvr>
                                      <p:tavLst>
                                        <p:tav tm="0">
                                          <p:val>
                                            <p:strVal val="0-#ppt_h/2"/>
                                          </p:val>
                                        </p:tav>
                                        <p:tav tm="100000">
                                          <p:val>
                                            <p:strVal val="#ppt_y"/>
                                          </p:val>
                                        </p:tav>
                                      </p:tavLst>
                                    </p:anim>
                                  </p:childTnLst>
                                </p:cTn>
                              </p:par>
                              <p:par>
                                <p:cTn id="135" presetID="2" presetClass="entr" presetSubtype="1" fill="hold" grpId="0" nodeType="withEffect">
                                  <p:stCondLst>
                                    <p:cond delay="0"/>
                                  </p:stCondLst>
                                  <p:childTnLst>
                                    <p:set>
                                      <p:cBhvr>
                                        <p:cTn id="136" dur="1" fill="hold">
                                          <p:stCondLst>
                                            <p:cond delay="0"/>
                                          </p:stCondLst>
                                        </p:cTn>
                                        <p:tgtEl>
                                          <p:spTgt spid="15394"/>
                                        </p:tgtEl>
                                        <p:attrNameLst>
                                          <p:attrName>style.visibility</p:attrName>
                                        </p:attrNameLst>
                                      </p:cBhvr>
                                      <p:to>
                                        <p:strVal val="visible"/>
                                      </p:to>
                                    </p:set>
                                    <p:anim calcmode="lin" valueType="num">
                                      <p:cBhvr additive="base">
                                        <p:cTn id="137" dur="500" fill="hold"/>
                                        <p:tgtEl>
                                          <p:spTgt spid="15394"/>
                                        </p:tgtEl>
                                        <p:attrNameLst>
                                          <p:attrName>ppt_x</p:attrName>
                                        </p:attrNameLst>
                                      </p:cBhvr>
                                      <p:tavLst>
                                        <p:tav tm="0">
                                          <p:val>
                                            <p:strVal val="#ppt_x"/>
                                          </p:val>
                                        </p:tav>
                                        <p:tav tm="100000">
                                          <p:val>
                                            <p:strVal val="#ppt_x"/>
                                          </p:val>
                                        </p:tav>
                                      </p:tavLst>
                                    </p:anim>
                                    <p:anim calcmode="lin" valueType="num">
                                      <p:cBhvr additive="base">
                                        <p:cTn id="138" dur="500" fill="hold"/>
                                        <p:tgtEl>
                                          <p:spTgt spid="15394"/>
                                        </p:tgtEl>
                                        <p:attrNameLst>
                                          <p:attrName>ppt_y</p:attrName>
                                        </p:attrNameLst>
                                      </p:cBhvr>
                                      <p:tavLst>
                                        <p:tav tm="0">
                                          <p:val>
                                            <p:strVal val="0-#ppt_h/2"/>
                                          </p:val>
                                        </p:tav>
                                        <p:tav tm="100000">
                                          <p:val>
                                            <p:strVal val="#ppt_y"/>
                                          </p:val>
                                        </p:tav>
                                      </p:tavLst>
                                    </p:anim>
                                  </p:childTnLst>
                                </p:cTn>
                              </p:par>
                              <p:par>
                                <p:cTn id="139" presetID="2" presetClass="entr" presetSubtype="1" fill="hold" grpId="0" nodeType="withEffect">
                                  <p:stCondLst>
                                    <p:cond delay="0"/>
                                  </p:stCondLst>
                                  <p:childTnLst>
                                    <p:set>
                                      <p:cBhvr>
                                        <p:cTn id="140" dur="1" fill="hold">
                                          <p:stCondLst>
                                            <p:cond delay="0"/>
                                          </p:stCondLst>
                                        </p:cTn>
                                        <p:tgtEl>
                                          <p:spTgt spid="15395"/>
                                        </p:tgtEl>
                                        <p:attrNameLst>
                                          <p:attrName>style.visibility</p:attrName>
                                        </p:attrNameLst>
                                      </p:cBhvr>
                                      <p:to>
                                        <p:strVal val="visible"/>
                                      </p:to>
                                    </p:set>
                                    <p:anim calcmode="lin" valueType="num">
                                      <p:cBhvr additive="base">
                                        <p:cTn id="141" dur="500" fill="hold"/>
                                        <p:tgtEl>
                                          <p:spTgt spid="15395"/>
                                        </p:tgtEl>
                                        <p:attrNameLst>
                                          <p:attrName>ppt_x</p:attrName>
                                        </p:attrNameLst>
                                      </p:cBhvr>
                                      <p:tavLst>
                                        <p:tav tm="0">
                                          <p:val>
                                            <p:strVal val="#ppt_x"/>
                                          </p:val>
                                        </p:tav>
                                        <p:tav tm="100000">
                                          <p:val>
                                            <p:strVal val="#ppt_x"/>
                                          </p:val>
                                        </p:tav>
                                      </p:tavLst>
                                    </p:anim>
                                    <p:anim calcmode="lin" valueType="num">
                                      <p:cBhvr additive="base">
                                        <p:cTn id="142" dur="500" fill="hold"/>
                                        <p:tgtEl>
                                          <p:spTgt spid="15395"/>
                                        </p:tgtEl>
                                        <p:attrNameLst>
                                          <p:attrName>ppt_y</p:attrName>
                                        </p:attrNameLst>
                                      </p:cBhvr>
                                      <p:tavLst>
                                        <p:tav tm="0">
                                          <p:val>
                                            <p:strVal val="0-#ppt_h/2"/>
                                          </p:val>
                                        </p:tav>
                                        <p:tav tm="100000">
                                          <p:val>
                                            <p:strVal val="#ppt_y"/>
                                          </p:val>
                                        </p:tav>
                                      </p:tavLst>
                                    </p:anim>
                                  </p:childTnLst>
                                </p:cTn>
                              </p:par>
                              <p:par>
                                <p:cTn id="143" presetID="2" presetClass="entr" presetSubtype="1" fill="hold" grpId="0" nodeType="withEffect">
                                  <p:stCondLst>
                                    <p:cond delay="0"/>
                                  </p:stCondLst>
                                  <p:childTnLst>
                                    <p:set>
                                      <p:cBhvr>
                                        <p:cTn id="144" dur="1" fill="hold">
                                          <p:stCondLst>
                                            <p:cond delay="0"/>
                                          </p:stCondLst>
                                        </p:cTn>
                                        <p:tgtEl>
                                          <p:spTgt spid="15396"/>
                                        </p:tgtEl>
                                        <p:attrNameLst>
                                          <p:attrName>style.visibility</p:attrName>
                                        </p:attrNameLst>
                                      </p:cBhvr>
                                      <p:to>
                                        <p:strVal val="visible"/>
                                      </p:to>
                                    </p:set>
                                    <p:anim calcmode="lin" valueType="num">
                                      <p:cBhvr additive="base">
                                        <p:cTn id="145" dur="500" fill="hold"/>
                                        <p:tgtEl>
                                          <p:spTgt spid="15396"/>
                                        </p:tgtEl>
                                        <p:attrNameLst>
                                          <p:attrName>ppt_x</p:attrName>
                                        </p:attrNameLst>
                                      </p:cBhvr>
                                      <p:tavLst>
                                        <p:tav tm="0">
                                          <p:val>
                                            <p:strVal val="#ppt_x"/>
                                          </p:val>
                                        </p:tav>
                                        <p:tav tm="100000">
                                          <p:val>
                                            <p:strVal val="#ppt_x"/>
                                          </p:val>
                                        </p:tav>
                                      </p:tavLst>
                                    </p:anim>
                                    <p:anim calcmode="lin" valueType="num">
                                      <p:cBhvr additive="base">
                                        <p:cTn id="146" dur="500" fill="hold"/>
                                        <p:tgtEl>
                                          <p:spTgt spid="15396"/>
                                        </p:tgtEl>
                                        <p:attrNameLst>
                                          <p:attrName>ppt_y</p:attrName>
                                        </p:attrNameLst>
                                      </p:cBhvr>
                                      <p:tavLst>
                                        <p:tav tm="0">
                                          <p:val>
                                            <p:strVal val="0-#ppt_h/2"/>
                                          </p:val>
                                        </p:tav>
                                        <p:tav tm="100000">
                                          <p:val>
                                            <p:strVal val="#ppt_y"/>
                                          </p:val>
                                        </p:tav>
                                      </p:tavLst>
                                    </p:anim>
                                  </p:childTnLst>
                                </p:cTn>
                              </p:par>
                              <p:par>
                                <p:cTn id="147" presetID="2" presetClass="entr" presetSubtype="1" fill="hold" grpId="0" nodeType="withEffect">
                                  <p:stCondLst>
                                    <p:cond delay="0"/>
                                  </p:stCondLst>
                                  <p:childTnLst>
                                    <p:set>
                                      <p:cBhvr>
                                        <p:cTn id="148" dur="1" fill="hold">
                                          <p:stCondLst>
                                            <p:cond delay="0"/>
                                          </p:stCondLst>
                                        </p:cTn>
                                        <p:tgtEl>
                                          <p:spTgt spid="15397"/>
                                        </p:tgtEl>
                                        <p:attrNameLst>
                                          <p:attrName>style.visibility</p:attrName>
                                        </p:attrNameLst>
                                      </p:cBhvr>
                                      <p:to>
                                        <p:strVal val="visible"/>
                                      </p:to>
                                    </p:set>
                                    <p:anim calcmode="lin" valueType="num">
                                      <p:cBhvr additive="base">
                                        <p:cTn id="149" dur="500" fill="hold"/>
                                        <p:tgtEl>
                                          <p:spTgt spid="15397"/>
                                        </p:tgtEl>
                                        <p:attrNameLst>
                                          <p:attrName>ppt_x</p:attrName>
                                        </p:attrNameLst>
                                      </p:cBhvr>
                                      <p:tavLst>
                                        <p:tav tm="0">
                                          <p:val>
                                            <p:strVal val="#ppt_x"/>
                                          </p:val>
                                        </p:tav>
                                        <p:tav tm="100000">
                                          <p:val>
                                            <p:strVal val="#ppt_x"/>
                                          </p:val>
                                        </p:tav>
                                      </p:tavLst>
                                    </p:anim>
                                    <p:anim calcmode="lin" valueType="num">
                                      <p:cBhvr additive="base">
                                        <p:cTn id="150" dur="500" fill="hold"/>
                                        <p:tgtEl>
                                          <p:spTgt spid="15397"/>
                                        </p:tgtEl>
                                        <p:attrNameLst>
                                          <p:attrName>ppt_y</p:attrName>
                                        </p:attrNameLst>
                                      </p:cBhvr>
                                      <p:tavLst>
                                        <p:tav tm="0">
                                          <p:val>
                                            <p:strVal val="0-#ppt_h/2"/>
                                          </p:val>
                                        </p:tav>
                                        <p:tav tm="100000">
                                          <p:val>
                                            <p:strVal val="#ppt_y"/>
                                          </p:val>
                                        </p:tav>
                                      </p:tavLst>
                                    </p:anim>
                                  </p:childTnLst>
                                </p:cTn>
                              </p:par>
                              <p:par>
                                <p:cTn id="151" presetID="2" presetClass="entr" presetSubtype="1" fill="hold" grpId="0" nodeType="withEffect">
                                  <p:stCondLst>
                                    <p:cond delay="0"/>
                                  </p:stCondLst>
                                  <p:childTnLst>
                                    <p:set>
                                      <p:cBhvr>
                                        <p:cTn id="152" dur="1" fill="hold">
                                          <p:stCondLst>
                                            <p:cond delay="0"/>
                                          </p:stCondLst>
                                        </p:cTn>
                                        <p:tgtEl>
                                          <p:spTgt spid="15398"/>
                                        </p:tgtEl>
                                        <p:attrNameLst>
                                          <p:attrName>style.visibility</p:attrName>
                                        </p:attrNameLst>
                                      </p:cBhvr>
                                      <p:to>
                                        <p:strVal val="visible"/>
                                      </p:to>
                                    </p:set>
                                    <p:anim calcmode="lin" valueType="num">
                                      <p:cBhvr additive="base">
                                        <p:cTn id="153" dur="500" fill="hold"/>
                                        <p:tgtEl>
                                          <p:spTgt spid="15398"/>
                                        </p:tgtEl>
                                        <p:attrNameLst>
                                          <p:attrName>ppt_x</p:attrName>
                                        </p:attrNameLst>
                                      </p:cBhvr>
                                      <p:tavLst>
                                        <p:tav tm="0">
                                          <p:val>
                                            <p:strVal val="#ppt_x"/>
                                          </p:val>
                                        </p:tav>
                                        <p:tav tm="100000">
                                          <p:val>
                                            <p:strVal val="#ppt_x"/>
                                          </p:val>
                                        </p:tav>
                                      </p:tavLst>
                                    </p:anim>
                                    <p:anim calcmode="lin" valueType="num">
                                      <p:cBhvr additive="base">
                                        <p:cTn id="154" dur="500" fill="hold"/>
                                        <p:tgtEl>
                                          <p:spTgt spid="15398"/>
                                        </p:tgtEl>
                                        <p:attrNameLst>
                                          <p:attrName>ppt_y</p:attrName>
                                        </p:attrNameLst>
                                      </p:cBhvr>
                                      <p:tavLst>
                                        <p:tav tm="0">
                                          <p:val>
                                            <p:strVal val="0-#ppt_h/2"/>
                                          </p:val>
                                        </p:tav>
                                        <p:tav tm="100000">
                                          <p:val>
                                            <p:strVal val="#ppt_y"/>
                                          </p:val>
                                        </p:tav>
                                      </p:tavLst>
                                    </p:anim>
                                  </p:childTnLst>
                                </p:cTn>
                              </p:par>
                              <p:par>
                                <p:cTn id="155" presetID="2" presetClass="entr" presetSubtype="1" fill="hold" grpId="0" nodeType="withEffect">
                                  <p:stCondLst>
                                    <p:cond delay="0"/>
                                  </p:stCondLst>
                                  <p:childTnLst>
                                    <p:set>
                                      <p:cBhvr>
                                        <p:cTn id="156" dur="1" fill="hold">
                                          <p:stCondLst>
                                            <p:cond delay="0"/>
                                          </p:stCondLst>
                                        </p:cTn>
                                        <p:tgtEl>
                                          <p:spTgt spid="15399"/>
                                        </p:tgtEl>
                                        <p:attrNameLst>
                                          <p:attrName>style.visibility</p:attrName>
                                        </p:attrNameLst>
                                      </p:cBhvr>
                                      <p:to>
                                        <p:strVal val="visible"/>
                                      </p:to>
                                    </p:set>
                                    <p:anim calcmode="lin" valueType="num">
                                      <p:cBhvr additive="base">
                                        <p:cTn id="157" dur="500" fill="hold"/>
                                        <p:tgtEl>
                                          <p:spTgt spid="15399"/>
                                        </p:tgtEl>
                                        <p:attrNameLst>
                                          <p:attrName>ppt_x</p:attrName>
                                        </p:attrNameLst>
                                      </p:cBhvr>
                                      <p:tavLst>
                                        <p:tav tm="0">
                                          <p:val>
                                            <p:strVal val="#ppt_x"/>
                                          </p:val>
                                        </p:tav>
                                        <p:tav tm="100000">
                                          <p:val>
                                            <p:strVal val="#ppt_x"/>
                                          </p:val>
                                        </p:tav>
                                      </p:tavLst>
                                    </p:anim>
                                    <p:anim calcmode="lin" valueType="num">
                                      <p:cBhvr additive="base">
                                        <p:cTn id="158" dur="500" fill="hold"/>
                                        <p:tgtEl>
                                          <p:spTgt spid="15399"/>
                                        </p:tgtEl>
                                        <p:attrNameLst>
                                          <p:attrName>ppt_y</p:attrName>
                                        </p:attrNameLst>
                                      </p:cBhvr>
                                      <p:tavLst>
                                        <p:tav tm="0">
                                          <p:val>
                                            <p:strVal val="0-#ppt_h/2"/>
                                          </p:val>
                                        </p:tav>
                                        <p:tav tm="100000">
                                          <p:val>
                                            <p:strVal val="#ppt_y"/>
                                          </p:val>
                                        </p:tav>
                                      </p:tavLst>
                                    </p:anim>
                                  </p:childTnLst>
                                </p:cTn>
                              </p:par>
                              <p:par>
                                <p:cTn id="159" presetID="2" presetClass="entr" presetSubtype="1" fill="hold" grpId="0" nodeType="withEffect">
                                  <p:stCondLst>
                                    <p:cond delay="0"/>
                                  </p:stCondLst>
                                  <p:childTnLst>
                                    <p:set>
                                      <p:cBhvr>
                                        <p:cTn id="160" dur="1" fill="hold">
                                          <p:stCondLst>
                                            <p:cond delay="0"/>
                                          </p:stCondLst>
                                        </p:cTn>
                                        <p:tgtEl>
                                          <p:spTgt spid="15400"/>
                                        </p:tgtEl>
                                        <p:attrNameLst>
                                          <p:attrName>style.visibility</p:attrName>
                                        </p:attrNameLst>
                                      </p:cBhvr>
                                      <p:to>
                                        <p:strVal val="visible"/>
                                      </p:to>
                                    </p:set>
                                    <p:anim calcmode="lin" valueType="num">
                                      <p:cBhvr additive="base">
                                        <p:cTn id="161" dur="500" fill="hold"/>
                                        <p:tgtEl>
                                          <p:spTgt spid="15400"/>
                                        </p:tgtEl>
                                        <p:attrNameLst>
                                          <p:attrName>ppt_x</p:attrName>
                                        </p:attrNameLst>
                                      </p:cBhvr>
                                      <p:tavLst>
                                        <p:tav tm="0">
                                          <p:val>
                                            <p:strVal val="#ppt_x"/>
                                          </p:val>
                                        </p:tav>
                                        <p:tav tm="100000">
                                          <p:val>
                                            <p:strVal val="#ppt_x"/>
                                          </p:val>
                                        </p:tav>
                                      </p:tavLst>
                                    </p:anim>
                                    <p:anim calcmode="lin" valueType="num">
                                      <p:cBhvr additive="base">
                                        <p:cTn id="162" dur="500" fill="hold"/>
                                        <p:tgtEl>
                                          <p:spTgt spid="15400"/>
                                        </p:tgtEl>
                                        <p:attrNameLst>
                                          <p:attrName>ppt_y</p:attrName>
                                        </p:attrNameLst>
                                      </p:cBhvr>
                                      <p:tavLst>
                                        <p:tav tm="0">
                                          <p:val>
                                            <p:strVal val="0-#ppt_h/2"/>
                                          </p:val>
                                        </p:tav>
                                        <p:tav tm="100000">
                                          <p:val>
                                            <p:strVal val="#ppt_y"/>
                                          </p:val>
                                        </p:tav>
                                      </p:tavLst>
                                    </p:anim>
                                  </p:childTnLst>
                                </p:cTn>
                              </p:par>
                              <p:par>
                                <p:cTn id="163" presetID="2" presetClass="entr" presetSubtype="1" fill="hold" grpId="0" nodeType="withEffect">
                                  <p:stCondLst>
                                    <p:cond delay="0"/>
                                  </p:stCondLst>
                                  <p:childTnLst>
                                    <p:set>
                                      <p:cBhvr>
                                        <p:cTn id="164" dur="1" fill="hold">
                                          <p:stCondLst>
                                            <p:cond delay="0"/>
                                          </p:stCondLst>
                                        </p:cTn>
                                        <p:tgtEl>
                                          <p:spTgt spid="15401"/>
                                        </p:tgtEl>
                                        <p:attrNameLst>
                                          <p:attrName>style.visibility</p:attrName>
                                        </p:attrNameLst>
                                      </p:cBhvr>
                                      <p:to>
                                        <p:strVal val="visible"/>
                                      </p:to>
                                    </p:set>
                                    <p:anim calcmode="lin" valueType="num">
                                      <p:cBhvr additive="base">
                                        <p:cTn id="165" dur="500" fill="hold"/>
                                        <p:tgtEl>
                                          <p:spTgt spid="15401"/>
                                        </p:tgtEl>
                                        <p:attrNameLst>
                                          <p:attrName>ppt_x</p:attrName>
                                        </p:attrNameLst>
                                      </p:cBhvr>
                                      <p:tavLst>
                                        <p:tav tm="0">
                                          <p:val>
                                            <p:strVal val="#ppt_x"/>
                                          </p:val>
                                        </p:tav>
                                        <p:tav tm="100000">
                                          <p:val>
                                            <p:strVal val="#ppt_x"/>
                                          </p:val>
                                        </p:tav>
                                      </p:tavLst>
                                    </p:anim>
                                    <p:anim calcmode="lin" valueType="num">
                                      <p:cBhvr additive="base">
                                        <p:cTn id="166" dur="500" fill="hold"/>
                                        <p:tgtEl>
                                          <p:spTgt spid="15401"/>
                                        </p:tgtEl>
                                        <p:attrNameLst>
                                          <p:attrName>ppt_y</p:attrName>
                                        </p:attrNameLst>
                                      </p:cBhvr>
                                      <p:tavLst>
                                        <p:tav tm="0">
                                          <p:val>
                                            <p:strVal val="0-#ppt_h/2"/>
                                          </p:val>
                                        </p:tav>
                                        <p:tav tm="100000">
                                          <p:val>
                                            <p:strVal val="#ppt_y"/>
                                          </p:val>
                                        </p:tav>
                                      </p:tavLst>
                                    </p:anim>
                                  </p:childTnLst>
                                </p:cTn>
                              </p:par>
                              <p:par>
                                <p:cTn id="167" presetID="2" presetClass="entr" presetSubtype="1" fill="hold" grpId="0" nodeType="withEffect">
                                  <p:stCondLst>
                                    <p:cond delay="0"/>
                                  </p:stCondLst>
                                  <p:childTnLst>
                                    <p:set>
                                      <p:cBhvr>
                                        <p:cTn id="168" dur="1" fill="hold">
                                          <p:stCondLst>
                                            <p:cond delay="0"/>
                                          </p:stCondLst>
                                        </p:cTn>
                                        <p:tgtEl>
                                          <p:spTgt spid="15402"/>
                                        </p:tgtEl>
                                        <p:attrNameLst>
                                          <p:attrName>style.visibility</p:attrName>
                                        </p:attrNameLst>
                                      </p:cBhvr>
                                      <p:to>
                                        <p:strVal val="visible"/>
                                      </p:to>
                                    </p:set>
                                    <p:anim calcmode="lin" valueType="num">
                                      <p:cBhvr additive="base">
                                        <p:cTn id="169" dur="500" fill="hold"/>
                                        <p:tgtEl>
                                          <p:spTgt spid="15402"/>
                                        </p:tgtEl>
                                        <p:attrNameLst>
                                          <p:attrName>ppt_x</p:attrName>
                                        </p:attrNameLst>
                                      </p:cBhvr>
                                      <p:tavLst>
                                        <p:tav tm="0">
                                          <p:val>
                                            <p:strVal val="#ppt_x"/>
                                          </p:val>
                                        </p:tav>
                                        <p:tav tm="100000">
                                          <p:val>
                                            <p:strVal val="#ppt_x"/>
                                          </p:val>
                                        </p:tav>
                                      </p:tavLst>
                                    </p:anim>
                                    <p:anim calcmode="lin" valueType="num">
                                      <p:cBhvr additive="base">
                                        <p:cTn id="170" dur="500" fill="hold"/>
                                        <p:tgtEl>
                                          <p:spTgt spid="15402"/>
                                        </p:tgtEl>
                                        <p:attrNameLst>
                                          <p:attrName>ppt_y</p:attrName>
                                        </p:attrNameLst>
                                      </p:cBhvr>
                                      <p:tavLst>
                                        <p:tav tm="0">
                                          <p:val>
                                            <p:strVal val="0-#ppt_h/2"/>
                                          </p:val>
                                        </p:tav>
                                        <p:tav tm="100000">
                                          <p:val>
                                            <p:strVal val="#ppt_y"/>
                                          </p:val>
                                        </p:tav>
                                      </p:tavLst>
                                    </p:anim>
                                  </p:childTnLst>
                                </p:cTn>
                              </p:par>
                              <p:par>
                                <p:cTn id="171" presetID="2" presetClass="entr" presetSubtype="1" fill="hold" grpId="0" nodeType="withEffect">
                                  <p:stCondLst>
                                    <p:cond delay="0"/>
                                  </p:stCondLst>
                                  <p:childTnLst>
                                    <p:set>
                                      <p:cBhvr>
                                        <p:cTn id="172" dur="1" fill="hold">
                                          <p:stCondLst>
                                            <p:cond delay="0"/>
                                          </p:stCondLst>
                                        </p:cTn>
                                        <p:tgtEl>
                                          <p:spTgt spid="15403"/>
                                        </p:tgtEl>
                                        <p:attrNameLst>
                                          <p:attrName>style.visibility</p:attrName>
                                        </p:attrNameLst>
                                      </p:cBhvr>
                                      <p:to>
                                        <p:strVal val="visible"/>
                                      </p:to>
                                    </p:set>
                                    <p:anim calcmode="lin" valueType="num">
                                      <p:cBhvr additive="base">
                                        <p:cTn id="173" dur="500" fill="hold"/>
                                        <p:tgtEl>
                                          <p:spTgt spid="15403"/>
                                        </p:tgtEl>
                                        <p:attrNameLst>
                                          <p:attrName>ppt_x</p:attrName>
                                        </p:attrNameLst>
                                      </p:cBhvr>
                                      <p:tavLst>
                                        <p:tav tm="0">
                                          <p:val>
                                            <p:strVal val="#ppt_x"/>
                                          </p:val>
                                        </p:tav>
                                        <p:tav tm="100000">
                                          <p:val>
                                            <p:strVal val="#ppt_x"/>
                                          </p:val>
                                        </p:tav>
                                      </p:tavLst>
                                    </p:anim>
                                    <p:anim calcmode="lin" valueType="num">
                                      <p:cBhvr additive="base">
                                        <p:cTn id="174" dur="500" fill="hold"/>
                                        <p:tgtEl>
                                          <p:spTgt spid="15403"/>
                                        </p:tgtEl>
                                        <p:attrNameLst>
                                          <p:attrName>ppt_y</p:attrName>
                                        </p:attrNameLst>
                                      </p:cBhvr>
                                      <p:tavLst>
                                        <p:tav tm="0">
                                          <p:val>
                                            <p:strVal val="0-#ppt_h/2"/>
                                          </p:val>
                                        </p:tav>
                                        <p:tav tm="100000">
                                          <p:val>
                                            <p:strVal val="#ppt_y"/>
                                          </p:val>
                                        </p:tav>
                                      </p:tavLst>
                                    </p:anim>
                                  </p:childTnLst>
                                </p:cTn>
                              </p:par>
                              <p:par>
                                <p:cTn id="175" presetID="2" presetClass="entr" presetSubtype="1" fill="hold" grpId="0" nodeType="withEffect">
                                  <p:stCondLst>
                                    <p:cond delay="0"/>
                                  </p:stCondLst>
                                  <p:childTnLst>
                                    <p:set>
                                      <p:cBhvr>
                                        <p:cTn id="176" dur="1" fill="hold">
                                          <p:stCondLst>
                                            <p:cond delay="0"/>
                                          </p:stCondLst>
                                        </p:cTn>
                                        <p:tgtEl>
                                          <p:spTgt spid="15404"/>
                                        </p:tgtEl>
                                        <p:attrNameLst>
                                          <p:attrName>style.visibility</p:attrName>
                                        </p:attrNameLst>
                                      </p:cBhvr>
                                      <p:to>
                                        <p:strVal val="visible"/>
                                      </p:to>
                                    </p:set>
                                    <p:anim calcmode="lin" valueType="num">
                                      <p:cBhvr additive="base">
                                        <p:cTn id="177" dur="500" fill="hold"/>
                                        <p:tgtEl>
                                          <p:spTgt spid="15404"/>
                                        </p:tgtEl>
                                        <p:attrNameLst>
                                          <p:attrName>ppt_x</p:attrName>
                                        </p:attrNameLst>
                                      </p:cBhvr>
                                      <p:tavLst>
                                        <p:tav tm="0">
                                          <p:val>
                                            <p:strVal val="#ppt_x"/>
                                          </p:val>
                                        </p:tav>
                                        <p:tav tm="100000">
                                          <p:val>
                                            <p:strVal val="#ppt_x"/>
                                          </p:val>
                                        </p:tav>
                                      </p:tavLst>
                                    </p:anim>
                                    <p:anim calcmode="lin" valueType="num">
                                      <p:cBhvr additive="base">
                                        <p:cTn id="178" dur="500" fill="hold"/>
                                        <p:tgtEl>
                                          <p:spTgt spid="15404"/>
                                        </p:tgtEl>
                                        <p:attrNameLst>
                                          <p:attrName>ppt_y</p:attrName>
                                        </p:attrNameLst>
                                      </p:cBhvr>
                                      <p:tavLst>
                                        <p:tav tm="0">
                                          <p:val>
                                            <p:strVal val="0-#ppt_h/2"/>
                                          </p:val>
                                        </p:tav>
                                        <p:tav tm="100000">
                                          <p:val>
                                            <p:strVal val="#ppt_y"/>
                                          </p:val>
                                        </p:tav>
                                      </p:tavLst>
                                    </p:anim>
                                  </p:childTnLst>
                                </p:cTn>
                              </p:par>
                              <p:par>
                                <p:cTn id="179" presetID="2" presetClass="entr" presetSubtype="1" fill="hold" grpId="0" nodeType="withEffect">
                                  <p:stCondLst>
                                    <p:cond delay="0"/>
                                  </p:stCondLst>
                                  <p:childTnLst>
                                    <p:set>
                                      <p:cBhvr>
                                        <p:cTn id="180" dur="1" fill="hold">
                                          <p:stCondLst>
                                            <p:cond delay="0"/>
                                          </p:stCondLst>
                                        </p:cTn>
                                        <p:tgtEl>
                                          <p:spTgt spid="15405"/>
                                        </p:tgtEl>
                                        <p:attrNameLst>
                                          <p:attrName>style.visibility</p:attrName>
                                        </p:attrNameLst>
                                      </p:cBhvr>
                                      <p:to>
                                        <p:strVal val="visible"/>
                                      </p:to>
                                    </p:set>
                                    <p:anim calcmode="lin" valueType="num">
                                      <p:cBhvr additive="base">
                                        <p:cTn id="181" dur="500" fill="hold"/>
                                        <p:tgtEl>
                                          <p:spTgt spid="15405"/>
                                        </p:tgtEl>
                                        <p:attrNameLst>
                                          <p:attrName>ppt_x</p:attrName>
                                        </p:attrNameLst>
                                      </p:cBhvr>
                                      <p:tavLst>
                                        <p:tav tm="0">
                                          <p:val>
                                            <p:strVal val="#ppt_x"/>
                                          </p:val>
                                        </p:tav>
                                        <p:tav tm="100000">
                                          <p:val>
                                            <p:strVal val="#ppt_x"/>
                                          </p:val>
                                        </p:tav>
                                      </p:tavLst>
                                    </p:anim>
                                    <p:anim calcmode="lin" valueType="num">
                                      <p:cBhvr additive="base">
                                        <p:cTn id="182" dur="500" fill="hold"/>
                                        <p:tgtEl>
                                          <p:spTgt spid="15405"/>
                                        </p:tgtEl>
                                        <p:attrNameLst>
                                          <p:attrName>ppt_y</p:attrName>
                                        </p:attrNameLst>
                                      </p:cBhvr>
                                      <p:tavLst>
                                        <p:tav tm="0">
                                          <p:val>
                                            <p:strVal val="0-#ppt_h/2"/>
                                          </p:val>
                                        </p:tav>
                                        <p:tav tm="100000">
                                          <p:val>
                                            <p:strVal val="#ppt_y"/>
                                          </p:val>
                                        </p:tav>
                                      </p:tavLst>
                                    </p:anim>
                                  </p:childTnLst>
                                </p:cTn>
                              </p:par>
                              <p:par>
                                <p:cTn id="183" presetID="2" presetClass="entr" presetSubtype="1" fill="hold" grpId="0" nodeType="withEffect">
                                  <p:stCondLst>
                                    <p:cond delay="0"/>
                                  </p:stCondLst>
                                  <p:childTnLst>
                                    <p:set>
                                      <p:cBhvr>
                                        <p:cTn id="184" dur="1" fill="hold">
                                          <p:stCondLst>
                                            <p:cond delay="0"/>
                                          </p:stCondLst>
                                        </p:cTn>
                                        <p:tgtEl>
                                          <p:spTgt spid="15406"/>
                                        </p:tgtEl>
                                        <p:attrNameLst>
                                          <p:attrName>style.visibility</p:attrName>
                                        </p:attrNameLst>
                                      </p:cBhvr>
                                      <p:to>
                                        <p:strVal val="visible"/>
                                      </p:to>
                                    </p:set>
                                    <p:anim calcmode="lin" valueType="num">
                                      <p:cBhvr additive="base">
                                        <p:cTn id="185" dur="500" fill="hold"/>
                                        <p:tgtEl>
                                          <p:spTgt spid="15406"/>
                                        </p:tgtEl>
                                        <p:attrNameLst>
                                          <p:attrName>ppt_x</p:attrName>
                                        </p:attrNameLst>
                                      </p:cBhvr>
                                      <p:tavLst>
                                        <p:tav tm="0">
                                          <p:val>
                                            <p:strVal val="#ppt_x"/>
                                          </p:val>
                                        </p:tav>
                                        <p:tav tm="100000">
                                          <p:val>
                                            <p:strVal val="#ppt_x"/>
                                          </p:val>
                                        </p:tav>
                                      </p:tavLst>
                                    </p:anim>
                                    <p:anim calcmode="lin" valueType="num">
                                      <p:cBhvr additive="base">
                                        <p:cTn id="186" dur="500" fill="hold"/>
                                        <p:tgtEl>
                                          <p:spTgt spid="15406"/>
                                        </p:tgtEl>
                                        <p:attrNameLst>
                                          <p:attrName>ppt_y</p:attrName>
                                        </p:attrNameLst>
                                      </p:cBhvr>
                                      <p:tavLst>
                                        <p:tav tm="0">
                                          <p:val>
                                            <p:strVal val="0-#ppt_h/2"/>
                                          </p:val>
                                        </p:tav>
                                        <p:tav tm="100000">
                                          <p:val>
                                            <p:strVal val="#ppt_y"/>
                                          </p:val>
                                        </p:tav>
                                      </p:tavLst>
                                    </p:anim>
                                  </p:childTnLst>
                                </p:cTn>
                              </p:par>
                              <p:par>
                                <p:cTn id="187" presetID="2" presetClass="entr" presetSubtype="1" fill="hold" grpId="0" nodeType="withEffect">
                                  <p:stCondLst>
                                    <p:cond delay="0"/>
                                  </p:stCondLst>
                                  <p:childTnLst>
                                    <p:set>
                                      <p:cBhvr>
                                        <p:cTn id="188" dur="1" fill="hold">
                                          <p:stCondLst>
                                            <p:cond delay="0"/>
                                          </p:stCondLst>
                                        </p:cTn>
                                        <p:tgtEl>
                                          <p:spTgt spid="15407"/>
                                        </p:tgtEl>
                                        <p:attrNameLst>
                                          <p:attrName>style.visibility</p:attrName>
                                        </p:attrNameLst>
                                      </p:cBhvr>
                                      <p:to>
                                        <p:strVal val="visible"/>
                                      </p:to>
                                    </p:set>
                                    <p:anim calcmode="lin" valueType="num">
                                      <p:cBhvr additive="base">
                                        <p:cTn id="189" dur="500" fill="hold"/>
                                        <p:tgtEl>
                                          <p:spTgt spid="15407"/>
                                        </p:tgtEl>
                                        <p:attrNameLst>
                                          <p:attrName>ppt_x</p:attrName>
                                        </p:attrNameLst>
                                      </p:cBhvr>
                                      <p:tavLst>
                                        <p:tav tm="0">
                                          <p:val>
                                            <p:strVal val="#ppt_x"/>
                                          </p:val>
                                        </p:tav>
                                        <p:tav tm="100000">
                                          <p:val>
                                            <p:strVal val="#ppt_x"/>
                                          </p:val>
                                        </p:tav>
                                      </p:tavLst>
                                    </p:anim>
                                    <p:anim calcmode="lin" valueType="num">
                                      <p:cBhvr additive="base">
                                        <p:cTn id="190" dur="500" fill="hold"/>
                                        <p:tgtEl>
                                          <p:spTgt spid="15407"/>
                                        </p:tgtEl>
                                        <p:attrNameLst>
                                          <p:attrName>ppt_y</p:attrName>
                                        </p:attrNameLst>
                                      </p:cBhvr>
                                      <p:tavLst>
                                        <p:tav tm="0">
                                          <p:val>
                                            <p:strVal val="0-#ppt_h/2"/>
                                          </p:val>
                                        </p:tav>
                                        <p:tav tm="100000">
                                          <p:val>
                                            <p:strVal val="#ppt_y"/>
                                          </p:val>
                                        </p:tav>
                                      </p:tavLst>
                                    </p:anim>
                                  </p:childTnLst>
                                </p:cTn>
                              </p:par>
                              <p:par>
                                <p:cTn id="191" presetID="2" presetClass="entr" presetSubtype="1" fill="hold" grpId="0" nodeType="withEffect">
                                  <p:stCondLst>
                                    <p:cond delay="0"/>
                                  </p:stCondLst>
                                  <p:childTnLst>
                                    <p:set>
                                      <p:cBhvr>
                                        <p:cTn id="192" dur="1" fill="hold">
                                          <p:stCondLst>
                                            <p:cond delay="0"/>
                                          </p:stCondLst>
                                        </p:cTn>
                                        <p:tgtEl>
                                          <p:spTgt spid="15408"/>
                                        </p:tgtEl>
                                        <p:attrNameLst>
                                          <p:attrName>style.visibility</p:attrName>
                                        </p:attrNameLst>
                                      </p:cBhvr>
                                      <p:to>
                                        <p:strVal val="visible"/>
                                      </p:to>
                                    </p:set>
                                    <p:anim calcmode="lin" valueType="num">
                                      <p:cBhvr additive="base">
                                        <p:cTn id="193" dur="500" fill="hold"/>
                                        <p:tgtEl>
                                          <p:spTgt spid="15408"/>
                                        </p:tgtEl>
                                        <p:attrNameLst>
                                          <p:attrName>ppt_x</p:attrName>
                                        </p:attrNameLst>
                                      </p:cBhvr>
                                      <p:tavLst>
                                        <p:tav tm="0">
                                          <p:val>
                                            <p:strVal val="#ppt_x"/>
                                          </p:val>
                                        </p:tav>
                                        <p:tav tm="100000">
                                          <p:val>
                                            <p:strVal val="#ppt_x"/>
                                          </p:val>
                                        </p:tav>
                                      </p:tavLst>
                                    </p:anim>
                                    <p:anim calcmode="lin" valueType="num">
                                      <p:cBhvr additive="base">
                                        <p:cTn id="194" dur="500" fill="hold"/>
                                        <p:tgtEl>
                                          <p:spTgt spid="15408"/>
                                        </p:tgtEl>
                                        <p:attrNameLst>
                                          <p:attrName>ppt_y</p:attrName>
                                        </p:attrNameLst>
                                      </p:cBhvr>
                                      <p:tavLst>
                                        <p:tav tm="0">
                                          <p:val>
                                            <p:strVal val="0-#ppt_h/2"/>
                                          </p:val>
                                        </p:tav>
                                        <p:tav tm="100000">
                                          <p:val>
                                            <p:strVal val="#ppt_y"/>
                                          </p:val>
                                        </p:tav>
                                      </p:tavLst>
                                    </p:anim>
                                  </p:childTnLst>
                                </p:cTn>
                              </p:par>
                              <p:par>
                                <p:cTn id="195" presetID="2" presetClass="entr" presetSubtype="1" fill="hold" grpId="0" nodeType="withEffect">
                                  <p:stCondLst>
                                    <p:cond delay="0"/>
                                  </p:stCondLst>
                                  <p:childTnLst>
                                    <p:set>
                                      <p:cBhvr>
                                        <p:cTn id="196" dur="1" fill="hold">
                                          <p:stCondLst>
                                            <p:cond delay="0"/>
                                          </p:stCondLst>
                                        </p:cTn>
                                        <p:tgtEl>
                                          <p:spTgt spid="15409"/>
                                        </p:tgtEl>
                                        <p:attrNameLst>
                                          <p:attrName>style.visibility</p:attrName>
                                        </p:attrNameLst>
                                      </p:cBhvr>
                                      <p:to>
                                        <p:strVal val="visible"/>
                                      </p:to>
                                    </p:set>
                                    <p:anim calcmode="lin" valueType="num">
                                      <p:cBhvr additive="base">
                                        <p:cTn id="197" dur="500" fill="hold"/>
                                        <p:tgtEl>
                                          <p:spTgt spid="15409"/>
                                        </p:tgtEl>
                                        <p:attrNameLst>
                                          <p:attrName>ppt_x</p:attrName>
                                        </p:attrNameLst>
                                      </p:cBhvr>
                                      <p:tavLst>
                                        <p:tav tm="0">
                                          <p:val>
                                            <p:strVal val="#ppt_x"/>
                                          </p:val>
                                        </p:tav>
                                        <p:tav tm="100000">
                                          <p:val>
                                            <p:strVal val="#ppt_x"/>
                                          </p:val>
                                        </p:tav>
                                      </p:tavLst>
                                    </p:anim>
                                    <p:anim calcmode="lin" valueType="num">
                                      <p:cBhvr additive="base">
                                        <p:cTn id="198" dur="500" fill="hold"/>
                                        <p:tgtEl>
                                          <p:spTgt spid="15409"/>
                                        </p:tgtEl>
                                        <p:attrNameLst>
                                          <p:attrName>ppt_y</p:attrName>
                                        </p:attrNameLst>
                                      </p:cBhvr>
                                      <p:tavLst>
                                        <p:tav tm="0">
                                          <p:val>
                                            <p:strVal val="0-#ppt_h/2"/>
                                          </p:val>
                                        </p:tav>
                                        <p:tav tm="100000">
                                          <p:val>
                                            <p:strVal val="#ppt_y"/>
                                          </p:val>
                                        </p:tav>
                                      </p:tavLst>
                                    </p:anim>
                                  </p:childTnLst>
                                </p:cTn>
                              </p:par>
                              <p:par>
                                <p:cTn id="199" presetID="2" presetClass="entr" presetSubtype="1" fill="hold" grpId="0" nodeType="withEffect">
                                  <p:stCondLst>
                                    <p:cond delay="0"/>
                                  </p:stCondLst>
                                  <p:childTnLst>
                                    <p:set>
                                      <p:cBhvr>
                                        <p:cTn id="200" dur="1" fill="hold">
                                          <p:stCondLst>
                                            <p:cond delay="0"/>
                                          </p:stCondLst>
                                        </p:cTn>
                                        <p:tgtEl>
                                          <p:spTgt spid="15410"/>
                                        </p:tgtEl>
                                        <p:attrNameLst>
                                          <p:attrName>style.visibility</p:attrName>
                                        </p:attrNameLst>
                                      </p:cBhvr>
                                      <p:to>
                                        <p:strVal val="visible"/>
                                      </p:to>
                                    </p:set>
                                    <p:anim calcmode="lin" valueType="num">
                                      <p:cBhvr additive="base">
                                        <p:cTn id="201" dur="500" fill="hold"/>
                                        <p:tgtEl>
                                          <p:spTgt spid="15410"/>
                                        </p:tgtEl>
                                        <p:attrNameLst>
                                          <p:attrName>ppt_x</p:attrName>
                                        </p:attrNameLst>
                                      </p:cBhvr>
                                      <p:tavLst>
                                        <p:tav tm="0">
                                          <p:val>
                                            <p:strVal val="#ppt_x"/>
                                          </p:val>
                                        </p:tav>
                                        <p:tav tm="100000">
                                          <p:val>
                                            <p:strVal val="#ppt_x"/>
                                          </p:val>
                                        </p:tav>
                                      </p:tavLst>
                                    </p:anim>
                                    <p:anim calcmode="lin" valueType="num">
                                      <p:cBhvr additive="base">
                                        <p:cTn id="202" dur="500" fill="hold"/>
                                        <p:tgtEl>
                                          <p:spTgt spid="15410"/>
                                        </p:tgtEl>
                                        <p:attrNameLst>
                                          <p:attrName>ppt_y</p:attrName>
                                        </p:attrNameLst>
                                      </p:cBhvr>
                                      <p:tavLst>
                                        <p:tav tm="0">
                                          <p:val>
                                            <p:strVal val="0-#ppt_h/2"/>
                                          </p:val>
                                        </p:tav>
                                        <p:tav tm="100000">
                                          <p:val>
                                            <p:strVal val="#ppt_y"/>
                                          </p:val>
                                        </p:tav>
                                      </p:tavLst>
                                    </p:anim>
                                  </p:childTnLst>
                                </p:cTn>
                              </p:par>
                              <p:par>
                                <p:cTn id="203" presetID="2" presetClass="entr" presetSubtype="1" fill="hold" grpId="0" nodeType="withEffect">
                                  <p:stCondLst>
                                    <p:cond delay="0"/>
                                  </p:stCondLst>
                                  <p:childTnLst>
                                    <p:set>
                                      <p:cBhvr>
                                        <p:cTn id="204" dur="1" fill="hold">
                                          <p:stCondLst>
                                            <p:cond delay="0"/>
                                          </p:stCondLst>
                                        </p:cTn>
                                        <p:tgtEl>
                                          <p:spTgt spid="15411"/>
                                        </p:tgtEl>
                                        <p:attrNameLst>
                                          <p:attrName>style.visibility</p:attrName>
                                        </p:attrNameLst>
                                      </p:cBhvr>
                                      <p:to>
                                        <p:strVal val="visible"/>
                                      </p:to>
                                    </p:set>
                                    <p:anim calcmode="lin" valueType="num">
                                      <p:cBhvr additive="base">
                                        <p:cTn id="205" dur="500" fill="hold"/>
                                        <p:tgtEl>
                                          <p:spTgt spid="15411"/>
                                        </p:tgtEl>
                                        <p:attrNameLst>
                                          <p:attrName>ppt_x</p:attrName>
                                        </p:attrNameLst>
                                      </p:cBhvr>
                                      <p:tavLst>
                                        <p:tav tm="0">
                                          <p:val>
                                            <p:strVal val="#ppt_x"/>
                                          </p:val>
                                        </p:tav>
                                        <p:tav tm="100000">
                                          <p:val>
                                            <p:strVal val="#ppt_x"/>
                                          </p:val>
                                        </p:tav>
                                      </p:tavLst>
                                    </p:anim>
                                    <p:anim calcmode="lin" valueType="num">
                                      <p:cBhvr additive="base">
                                        <p:cTn id="206" dur="500" fill="hold"/>
                                        <p:tgtEl>
                                          <p:spTgt spid="15411"/>
                                        </p:tgtEl>
                                        <p:attrNameLst>
                                          <p:attrName>ppt_y</p:attrName>
                                        </p:attrNameLst>
                                      </p:cBhvr>
                                      <p:tavLst>
                                        <p:tav tm="0">
                                          <p:val>
                                            <p:strVal val="0-#ppt_h/2"/>
                                          </p:val>
                                        </p:tav>
                                        <p:tav tm="100000">
                                          <p:val>
                                            <p:strVal val="#ppt_y"/>
                                          </p:val>
                                        </p:tav>
                                      </p:tavLst>
                                    </p:anim>
                                  </p:childTnLst>
                                </p:cTn>
                              </p:par>
                              <p:par>
                                <p:cTn id="207" presetID="2" presetClass="entr" presetSubtype="1" fill="hold" grpId="0" nodeType="withEffect">
                                  <p:stCondLst>
                                    <p:cond delay="0"/>
                                  </p:stCondLst>
                                  <p:childTnLst>
                                    <p:set>
                                      <p:cBhvr>
                                        <p:cTn id="208" dur="1" fill="hold">
                                          <p:stCondLst>
                                            <p:cond delay="0"/>
                                          </p:stCondLst>
                                        </p:cTn>
                                        <p:tgtEl>
                                          <p:spTgt spid="15412"/>
                                        </p:tgtEl>
                                        <p:attrNameLst>
                                          <p:attrName>style.visibility</p:attrName>
                                        </p:attrNameLst>
                                      </p:cBhvr>
                                      <p:to>
                                        <p:strVal val="visible"/>
                                      </p:to>
                                    </p:set>
                                    <p:anim calcmode="lin" valueType="num">
                                      <p:cBhvr additive="base">
                                        <p:cTn id="209" dur="500" fill="hold"/>
                                        <p:tgtEl>
                                          <p:spTgt spid="15412"/>
                                        </p:tgtEl>
                                        <p:attrNameLst>
                                          <p:attrName>ppt_x</p:attrName>
                                        </p:attrNameLst>
                                      </p:cBhvr>
                                      <p:tavLst>
                                        <p:tav tm="0">
                                          <p:val>
                                            <p:strVal val="#ppt_x"/>
                                          </p:val>
                                        </p:tav>
                                        <p:tav tm="100000">
                                          <p:val>
                                            <p:strVal val="#ppt_x"/>
                                          </p:val>
                                        </p:tav>
                                      </p:tavLst>
                                    </p:anim>
                                    <p:anim calcmode="lin" valueType="num">
                                      <p:cBhvr additive="base">
                                        <p:cTn id="210" dur="500" fill="hold"/>
                                        <p:tgtEl>
                                          <p:spTgt spid="15412"/>
                                        </p:tgtEl>
                                        <p:attrNameLst>
                                          <p:attrName>ppt_y</p:attrName>
                                        </p:attrNameLst>
                                      </p:cBhvr>
                                      <p:tavLst>
                                        <p:tav tm="0">
                                          <p:val>
                                            <p:strVal val="0-#ppt_h/2"/>
                                          </p:val>
                                        </p:tav>
                                        <p:tav tm="100000">
                                          <p:val>
                                            <p:strVal val="#ppt_y"/>
                                          </p:val>
                                        </p:tav>
                                      </p:tavLst>
                                    </p:anim>
                                  </p:childTnLst>
                                </p:cTn>
                              </p:par>
                              <p:par>
                                <p:cTn id="211" presetID="2" presetClass="entr" presetSubtype="1" fill="hold" grpId="0" nodeType="withEffect">
                                  <p:stCondLst>
                                    <p:cond delay="0"/>
                                  </p:stCondLst>
                                  <p:childTnLst>
                                    <p:set>
                                      <p:cBhvr>
                                        <p:cTn id="212" dur="1" fill="hold">
                                          <p:stCondLst>
                                            <p:cond delay="0"/>
                                          </p:stCondLst>
                                        </p:cTn>
                                        <p:tgtEl>
                                          <p:spTgt spid="15413"/>
                                        </p:tgtEl>
                                        <p:attrNameLst>
                                          <p:attrName>style.visibility</p:attrName>
                                        </p:attrNameLst>
                                      </p:cBhvr>
                                      <p:to>
                                        <p:strVal val="visible"/>
                                      </p:to>
                                    </p:set>
                                    <p:anim calcmode="lin" valueType="num">
                                      <p:cBhvr additive="base">
                                        <p:cTn id="213" dur="500" fill="hold"/>
                                        <p:tgtEl>
                                          <p:spTgt spid="15413"/>
                                        </p:tgtEl>
                                        <p:attrNameLst>
                                          <p:attrName>ppt_x</p:attrName>
                                        </p:attrNameLst>
                                      </p:cBhvr>
                                      <p:tavLst>
                                        <p:tav tm="0">
                                          <p:val>
                                            <p:strVal val="#ppt_x"/>
                                          </p:val>
                                        </p:tav>
                                        <p:tav tm="100000">
                                          <p:val>
                                            <p:strVal val="#ppt_x"/>
                                          </p:val>
                                        </p:tav>
                                      </p:tavLst>
                                    </p:anim>
                                    <p:anim calcmode="lin" valueType="num">
                                      <p:cBhvr additive="base">
                                        <p:cTn id="214" dur="500" fill="hold"/>
                                        <p:tgtEl>
                                          <p:spTgt spid="15413"/>
                                        </p:tgtEl>
                                        <p:attrNameLst>
                                          <p:attrName>ppt_y</p:attrName>
                                        </p:attrNameLst>
                                      </p:cBhvr>
                                      <p:tavLst>
                                        <p:tav tm="0">
                                          <p:val>
                                            <p:strVal val="0-#ppt_h/2"/>
                                          </p:val>
                                        </p:tav>
                                        <p:tav tm="100000">
                                          <p:val>
                                            <p:strVal val="#ppt_y"/>
                                          </p:val>
                                        </p:tav>
                                      </p:tavLst>
                                    </p:anim>
                                  </p:childTnLst>
                                </p:cTn>
                              </p:par>
                              <p:par>
                                <p:cTn id="215" presetID="2" presetClass="entr" presetSubtype="1" fill="hold" grpId="0" nodeType="withEffect">
                                  <p:stCondLst>
                                    <p:cond delay="0"/>
                                  </p:stCondLst>
                                  <p:childTnLst>
                                    <p:set>
                                      <p:cBhvr>
                                        <p:cTn id="216" dur="1" fill="hold">
                                          <p:stCondLst>
                                            <p:cond delay="0"/>
                                          </p:stCondLst>
                                        </p:cTn>
                                        <p:tgtEl>
                                          <p:spTgt spid="15414"/>
                                        </p:tgtEl>
                                        <p:attrNameLst>
                                          <p:attrName>style.visibility</p:attrName>
                                        </p:attrNameLst>
                                      </p:cBhvr>
                                      <p:to>
                                        <p:strVal val="visible"/>
                                      </p:to>
                                    </p:set>
                                    <p:anim calcmode="lin" valueType="num">
                                      <p:cBhvr additive="base">
                                        <p:cTn id="217" dur="500" fill="hold"/>
                                        <p:tgtEl>
                                          <p:spTgt spid="15414"/>
                                        </p:tgtEl>
                                        <p:attrNameLst>
                                          <p:attrName>ppt_x</p:attrName>
                                        </p:attrNameLst>
                                      </p:cBhvr>
                                      <p:tavLst>
                                        <p:tav tm="0">
                                          <p:val>
                                            <p:strVal val="#ppt_x"/>
                                          </p:val>
                                        </p:tav>
                                        <p:tav tm="100000">
                                          <p:val>
                                            <p:strVal val="#ppt_x"/>
                                          </p:val>
                                        </p:tav>
                                      </p:tavLst>
                                    </p:anim>
                                    <p:anim calcmode="lin" valueType="num">
                                      <p:cBhvr additive="base">
                                        <p:cTn id="218" dur="500" fill="hold"/>
                                        <p:tgtEl>
                                          <p:spTgt spid="15414"/>
                                        </p:tgtEl>
                                        <p:attrNameLst>
                                          <p:attrName>ppt_y</p:attrName>
                                        </p:attrNameLst>
                                      </p:cBhvr>
                                      <p:tavLst>
                                        <p:tav tm="0">
                                          <p:val>
                                            <p:strVal val="0-#ppt_h/2"/>
                                          </p:val>
                                        </p:tav>
                                        <p:tav tm="100000">
                                          <p:val>
                                            <p:strVal val="#ppt_y"/>
                                          </p:val>
                                        </p:tav>
                                      </p:tavLst>
                                    </p:anim>
                                  </p:childTnLst>
                                </p:cTn>
                              </p:par>
                              <p:par>
                                <p:cTn id="219" presetID="2" presetClass="entr" presetSubtype="1" fill="hold" grpId="0" nodeType="withEffect">
                                  <p:stCondLst>
                                    <p:cond delay="0"/>
                                  </p:stCondLst>
                                  <p:childTnLst>
                                    <p:set>
                                      <p:cBhvr>
                                        <p:cTn id="220" dur="1" fill="hold">
                                          <p:stCondLst>
                                            <p:cond delay="0"/>
                                          </p:stCondLst>
                                        </p:cTn>
                                        <p:tgtEl>
                                          <p:spTgt spid="15415"/>
                                        </p:tgtEl>
                                        <p:attrNameLst>
                                          <p:attrName>style.visibility</p:attrName>
                                        </p:attrNameLst>
                                      </p:cBhvr>
                                      <p:to>
                                        <p:strVal val="visible"/>
                                      </p:to>
                                    </p:set>
                                    <p:anim calcmode="lin" valueType="num">
                                      <p:cBhvr additive="base">
                                        <p:cTn id="221" dur="500" fill="hold"/>
                                        <p:tgtEl>
                                          <p:spTgt spid="15415"/>
                                        </p:tgtEl>
                                        <p:attrNameLst>
                                          <p:attrName>ppt_x</p:attrName>
                                        </p:attrNameLst>
                                      </p:cBhvr>
                                      <p:tavLst>
                                        <p:tav tm="0">
                                          <p:val>
                                            <p:strVal val="#ppt_x"/>
                                          </p:val>
                                        </p:tav>
                                        <p:tav tm="100000">
                                          <p:val>
                                            <p:strVal val="#ppt_x"/>
                                          </p:val>
                                        </p:tav>
                                      </p:tavLst>
                                    </p:anim>
                                    <p:anim calcmode="lin" valueType="num">
                                      <p:cBhvr additive="base">
                                        <p:cTn id="222" dur="500" fill="hold"/>
                                        <p:tgtEl>
                                          <p:spTgt spid="15415"/>
                                        </p:tgtEl>
                                        <p:attrNameLst>
                                          <p:attrName>ppt_y</p:attrName>
                                        </p:attrNameLst>
                                      </p:cBhvr>
                                      <p:tavLst>
                                        <p:tav tm="0">
                                          <p:val>
                                            <p:strVal val="0-#ppt_h/2"/>
                                          </p:val>
                                        </p:tav>
                                        <p:tav tm="100000">
                                          <p:val>
                                            <p:strVal val="#ppt_y"/>
                                          </p:val>
                                        </p:tav>
                                      </p:tavLst>
                                    </p:anim>
                                  </p:childTnLst>
                                </p:cTn>
                              </p:par>
                              <p:par>
                                <p:cTn id="223" presetID="2" presetClass="entr" presetSubtype="1" fill="hold" grpId="0" nodeType="withEffect">
                                  <p:stCondLst>
                                    <p:cond delay="0"/>
                                  </p:stCondLst>
                                  <p:childTnLst>
                                    <p:set>
                                      <p:cBhvr>
                                        <p:cTn id="224" dur="1" fill="hold">
                                          <p:stCondLst>
                                            <p:cond delay="0"/>
                                          </p:stCondLst>
                                        </p:cTn>
                                        <p:tgtEl>
                                          <p:spTgt spid="15416"/>
                                        </p:tgtEl>
                                        <p:attrNameLst>
                                          <p:attrName>style.visibility</p:attrName>
                                        </p:attrNameLst>
                                      </p:cBhvr>
                                      <p:to>
                                        <p:strVal val="visible"/>
                                      </p:to>
                                    </p:set>
                                    <p:anim calcmode="lin" valueType="num">
                                      <p:cBhvr additive="base">
                                        <p:cTn id="225" dur="500" fill="hold"/>
                                        <p:tgtEl>
                                          <p:spTgt spid="15416"/>
                                        </p:tgtEl>
                                        <p:attrNameLst>
                                          <p:attrName>ppt_x</p:attrName>
                                        </p:attrNameLst>
                                      </p:cBhvr>
                                      <p:tavLst>
                                        <p:tav tm="0">
                                          <p:val>
                                            <p:strVal val="#ppt_x"/>
                                          </p:val>
                                        </p:tav>
                                        <p:tav tm="100000">
                                          <p:val>
                                            <p:strVal val="#ppt_x"/>
                                          </p:val>
                                        </p:tav>
                                      </p:tavLst>
                                    </p:anim>
                                    <p:anim calcmode="lin" valueType="num">
                                      <p:cBhvr additive="base">
                                        <p:cTn id="226" dur="500" fill="hold"/>
                                        <p:tgtEl>
                                          <p:spTgt spid="15416"/>
                                        </p:tgtEl>
                                        <p:attrNameLst>
                                          <p:attrName>ppt_y</p:attrName>
                                        </p:attrNameLst>
                                      </p:cBhvr>
                                      <p:tavLst>
                                        <p:tav tm="0">
                                          <p:val>
                                            <p:strVal val="0-#ppt_h/2"/>
                                          </p:val>
                                        </p:tav>
                                        <p:tav tm="100000">
                                          <p:val>
                                            <p:strVal val="#ppt_y"/>
                                          </p:val>
                                        </p:tav>
                                      </p:tavLst>
                                    </p:anim>
                                  </p:childTnLst>
                                </p:cTn>
                              </p:par>
                              <p:par>
                                <p:cTn id="227" presetID="2" presetClass="entr" presetSubtype="1" fill="hold" grpId="0" nodeType="withEffect">
                                  <p:stCondLst>
                                    <p:cond delay="0"/>
                                  </p:stCondLst>
                                  <p:childTnLst>
                                    <p:set>
                                      <p:cBhvr>
                                        <p:cTn id="228" dur="1" fill="hold">
                                          <p:stCondLst>
                                            <p:cond delay="0"/>
                                          </p:stCondLst>
                                        </p:cTn>
                                        <p:tgtEl>
                                          <p:spTgt spid="15417"/>
                                        </p:tgtEl>
                                        <p:attrNameLst>
                                          <p:attrName>style.visibility</p:attrName>
                                        </p:attrNameLst>
                                      </p:cBhvr>
                                      <p:to>
                                        <p:strVal val="visible"/>
                                      </p:to>
                                    </p:set>
                                    <p:anim calcmode="lin" valueType="num">
                                      <p:cBhvr additive="base">
                                        <p:cTn id="229" dur="500" fill="hold"/>
                                        <p:tgtEl>
                                          <p:spTgt spid="15417"/>
                                        </p:tgtEl>
                                        <p:attrNameLst>
                                          <p:attrName>ppt_x</p:attrName>
                                        </p:attrNameLst>
                                      </p:cBhvr>
                                      <p:tavLst>
                                        <p:tav tm="0">
                                          <p:val>
                                            <p:strVal val="#ppt_x"/>
                                          </p:val>
                                        </p:tav>
                                        <p:tav tm="100000">
                                          <p:val>
                                            <p:strVal val="#ppt_x"/>
                                          </p:val>
                                        </p:tav>
                                      </p:tavLst>
                                    </p:anim>
                                    <p:anim calcmode="lin" valueType="num">
                                      <p:cBhvr additive="base">
                                        <p:cTn id="230" dur="500" fill="hold"/>
                                        <p:tgtEl>
                                          <p:spTgt spid="15417"/>
                                        </p:tgtEl>
                                        <p:attrNameLst>
                                          <p:attrName>ppt_y</p:attrName>
                                        </p:attrNameLst>
                                      </p:cBhvr>
                                      <p:tavLst>
                                        <p:tav tm="0">
                                          <p:val>
                                            <p:strVal val="0-#ppt_h/2"/>
                                          </p:val>
                                        </p:tav>
                                        <p:tav tm="100000">
                                          <p:val>
                                            <p:strVal val="#ppt_y"/>
                                          </p:val>
                                        </p:tav>
                                      </p:tavLst>
                                    </p:anim>
                                  </p:childTnLst>
                                </p:cTn>
                              </p:par>
                              <p:par>
                                <p:cTn id="231" presetID="2" presetClass="entr" presetSubtype="1" fill="hold" grpId="0" nodeType="withEffect">
                                  <p:stCondLst>
                                    <p:cond delay="0"/>
                                  </p:stCondLst>
                                  <p:childTnLst>
                                    <p:set>
                                      <p:cBhvr>
                                        <p:cTn id="232" dur="1" fill="hold">
                                          <p:stCondLst>
                                            <p:cond delay="0"/>
                                          </p:stCondLst>
                                        </p:cTn>
                                        <p:tgtEl>
                                          <p:spTgt spid="15418"/>
                                        </p:tgtEl>
                                        <p:attrNameLst>
                                          <p:attrName>style.visibility</p:attrName>
                                        </p:attrNameLst>
                                      </p:cBhvr>
                                      <p:to>
                                        <p:strVal val="visible"/>
                                      </p:to>
                                    </p:set>
                                    <p:anim calcmode="lin" valueType="num">
                                      <p:cBhvr additive="base">
                                        <p:cTn id="233" dur="500" fill="hold"/>
                                        <p:tgtEl>
                                          <p:spTgt spid="15418"/>
                                        </p:tgtEl>
                                        <p:attrNameLst>
                                          <p:attrName>ppt_x</p:attrName>
                                        </p:attrNameLst>
                                      </p:cBhvr>
                                      <p:tavLst>
                                        <p:tav tm="0">
                                          <p:val>
                                            <p:strVal val="#ppt_x"/>
                                          </p:val>
                                        </p:tav>
                                        <p:tav tm="100000">
                                          <p:val>
                                            <p:strVal val="#ppt_x"/>
                                          </p:val>
                                        </p:tav>
                                      </p:tavLst>
                                    </p:anim>
                                    <p:anim calcmode="lin" valueType="num">
                                      <p:cBhvr additive="base">
                                        <p:cTn id="234" dur="500" fill="hold"/>
                                        <p:tgtEl>
                                          <p:spTgt spid="15418"/>
                                        </p:tgtEl>
                                        <p:attrNameLst>
                                          <p:attrName>ppt_y</p:attrName>
                                        </p:attrNameLst>
                                      </p:cBhvr>
                                      <p:tavLst>
                                        <p:tav tm="0">
                                          <p:val>
                                            <p:strVal val="0-#ppt_h/2"/>
                                          </p:val>
                                        </p:tav>
                                        <p:tav tm="100000">
                                          <p:val>
                                            <p:strVal val="#ppt_y"/>
                                          </p:val>
                                        </p:tav>
                                      </p:tavLst>
                                    </p:anim>
                                  </p:childTnLst>
                                </p:cTn>
                              </p:par>
                              <p:par>
                                <p:cTn id="235" presetID="2" presetClass="entr" presetSubtype="1" fill="hold" grpId="0" nodeType="withEffect">
                                  <p:stCondLst>
                                    <p:cond delay="0"/>
                                  </p:stCondLst>
                                  <p:childTnLst>
                                    <p:set>
                                      <p:cBhvr>
                                        <p:cTn id="236" dur="1" fill="hold">
                                          <p:stCondLst>
                                            <p:cond delay="0"/>
                                          </p:stCondLst>
                                        </p:cTn>
                                        <p:tgtEl>
                                          <p:spTgt spid="15419"/>
                                        </p:tgtEl>
                                        <p:attrNameLst>
                                          <p:attrName>style.visibility</p:attrName>
                                        </p:attrNameLst>
                                      </p:cBhvr>
                                      <p:to>
                                        <p:strVal val="visible"/>
                                      </p:to>
                                    </p:set>
                                    <p:anim calcmode="lin" valueType="num">
                                      <p:cBhvr additive="base">
                                        <p:cTn id="237" dur="500" fill="hold"/>
                                        <p:tgtEl>
                                          <p:spTgt spid="15419"/>
                                        </p:tgtEl>
                                        <p:attrNameLst>
                                          <p:attrName>ppt_x</p:attrName>
                                        </p:attrNameLst>
                                      </p:cBhvr>
                                      <p:tavLst>
                                        <p:tav tm="0">
                                          <p:val>
                                            <p:strVal val="#ppt_x"/>
                                          </p:val>
                                        </p:tav>
                                        <p:tav tm="100000">
                                          <p:val>
                                            <p:strVal val="#ppt_x"/>
                                          </p:val>
                                        </p:tav>
                                      </p:tavLst>
                                    </p:anim>
                                    <p:anim calcmode="lin" valueType="num">
                                      <p:cBhvr additive="base">
                                        <p:cTn id="238" dur="500" fill="hold"/>
                                        <p:tgtEl>
                                          <p:spTgt spid="15419"/>
                                        </p:tgtEl>
                                        <p:attrNameLst>
                                          <p:attrName>ppt_y</p:attrName>
                                        </p:attrNameLst>
                                      </p:cBhvr>
                                      <p:tavLst>
                                        <p:tav tm="0">
                                          <p:val>
                                            <p:strVal val="0-#ppt_h/2"/>
                                          </p:val>
                                        </p:tav>
                                        <p:tav tm="100000">
                                          <p:val>
                                            <p:strVal val="#ppt_y"/>
                                          </p:val>
                                        </p:tav>
                                      </p:tavLst>
                                    </p:anim>
                                  </p:childTnLst>
                                </p:cTn>
                              </p:par>
                              <p:par>
                                <p:cTn id="239" presetID="2" presetClass="entr" presetSubtype="1" fill="hold" grpId="0" nodeType="withEffect">
                                  <p:stCondLst>
                                    <p:cond delay="0"/>
                                  </p:stCondLst>
                                  <p:childTnLst>
                                    <p:set>
                                      <p:cBhvr>
                                        <p:cTn id="240" dur="1" fill="hold">
                                          <p:stCondLst>
                                            <p:cond delay="0"/>
                                          </p:stCondLst>
                                        </p:cTn>
                                        <p:tgtEl>
                                          <p:spTgt spid="15420"/>
                                        </p:tgtEl>
                                        <p:attrNameLst>
                                          <p:attrName>style.visibility</p:attrName>
                                        </p:attrNameLst>
                                      </p:cBhvr>
                                      <p:to>
                                        <p:strVal val="visible"/>
                                      </p:to>
                                    </p:set>
                                    <p:anim calcmode="lin" valueType="num">
                                      <p:cBhvr additive="base">
                                        <p:cTn id="241" dur="500" fill="hold"/>
                                        <p:tgtEl>
                                          <p:spTgt spid="15420"/>
                                        </p:tgtEl>
                                        <p:attrNameLst>
                                          <p:attrName>ppt_x</p:attrName>
                                        </p:attrNameLst>
                                      </p:cBhvr>
                                      <p:tavLst>
                                        <p:tav tm="0">
                                          <p:val>
                                            <p:strVal val="#ppt_x"/>
                                          </p:val>
                                        </p:tav>
                                        <p:tav tm="100000">
                                          <p:val>
                                            <p:strVal val="#ppt_x"/>
                                          </p:val>
                                        </p:tav>
                                      </p:tavLst>
                                    </p:anim>
                                    <p:anim calcmode="lin" valueType="num">
                                      <p:cBhvr additive="base">
                                        <p:cTn id="242" dur="500" fill="hold"/>
                                        <p:tgtEl>
                                          <p:spTgt spid="15420"/>
                                        </p:tgtEl>
                                        <p:attrNameLst>
                                          <p:attrName>ppt_y</p:attrName>
                                        </p:attrNameLst>
                                      </p:cBhvr>
                                      <p:tavLst>
                                        <p:tav tm="0">
                                          <p:val>
                                            <p:strVal val="0-#ppt_h/2"/>
                                          </p:val>
                                        </p:tav>
                                        <p:tav tm="100000">
                                          <p:val>
                                            <p:strVal val="#ppt_y"/>
                                          </p:val>
                                        </p:tav>
                                      </p:tavLst>
                                    </p:anim>
                                  </p:childTnLst>
                                </p:cTn>
                              </p:par>
                              <p:par>
                                <p:cTn id="243" presetID="2" presetClass="entr" presetSubtype="1" fill="hold" grpId="0" nodeType="withEffect">
                                  <p:stCondLst>
                                    <p:cond delay="0"/>
                                  </p:stCondLst>
                                  <p:childTnLst>
                                    <p:set>
                                      <p:cBhvr>
                                        <p:cTn id="244" dur="1" fill="hold">
                                          <p:stCondLst>
                                            <p:cond delay="0"/>
                                          </p:stCondLst>
                                        </p:cTn>
                                        <p:tgtEl>
                                          <p:spTgt spid="15421"/>
                                        </p:tgtEl>
                                        <p:attrNameLst>
                                          <p:attrName>style.visibility</p:attrName>
                                        </p:attrNameLst>
                                      </p:cBhvr>
                                      <p:to>
                                        <p:strVal val="visible"/>
                                      </p:to>
                                    </p:set>
                                    <p:anim calcmode="lin" valueType="num">
                                      <p:cBhvr additive="base">
                                        <p:cTn id="245" dur="500" fill="hold"/>
                                        <p:tgtEl>
                                          <p:spTgt spid="15421"/>
                                        </p:tgtEl>
                                        <p:attrNameLst>
                                          <p:attrName>ppt_x</p:attrName>
                                        </p:attrNameLst>
                                      </p:cBhvr>
                                      <p:tavLst>
                                        <p:tav tm="0">
                                          <p:val>
                                            <p:strVal val="#ppt_x"/>
                                          </p:val>
                                        </p:tav>
                                        <p:tav tm="100000">
                                          <p:val>
                                            <p:strVal val="#ppt_x"/>
                                          </p:val>
                                        </p:tav>
                                      </p:tavLst>
                                    </p:anim>
                                    <p:anim calcmode="lin" valueType="num">
                                      <p:cBhvr additive="base">
                                        <p:cTn id="246" dur="500" fill="hold"/>
                                        <p:tgtEl>
                                          <p:spTgt spid="15421"/>
                                        </p:tgtEl>
                                        <p:attrNameLst>
                                          <p:attrName>ppt_y</p:attrName>
                                        </p:attrNameLst>
                                      </p:cBhvr>
                                      <p:tavLst>
                                        <p:tav tm="0">
                                          <p:val>
                                            <p:strVal val="0-#ppt_h/2"/>
                                          </p:val>
                                        </p:tav>
                                        <p:tav tm="100000">
                                          <p:val>
                                            <p:strVal val="#ppt_y"/>
                                          </p:val>
                                        </p:tav>
                                      </p:tavLst>
                                    </p:anim>
                                  </p:childTnLst>
                                </p:cTn>
                              </p:par>
                              <p:par>
                                <p:cTn id="247" presetID="2" presetClass="entr" presetSubtype="1" fill="hold" grpId="0" nodeType="withEffect">
                                  <p:stCondLst>
                                    <p:cond delay="0"/>
                                  </p:stCondLst>
                                  <p:childTnLst>
                                    <p:set>
                                      <p:cBhvr>
                                        <p:cTn id="248" dur="1" fill="hold">
                                          <p:stCondLst>
                                            <p:cond delay="0"/>
                                          </p:stCondLst>
                                        </p:cTn>
                                        <p:tgtEl>
                                          <p:spTgt spid="15422"/>
                                        </p:tgtEl>
                                        <p:attrNameLst>
                                          <p:attrName>style.visibility</p:attrName>
                                        </p:attrNameLst>
                                      </p:cBhvr>
                                      <p:to>
                                        <p:strVal val="visible"/>
                                      </p:to>
                                    </p:set>
                                    <p:anim calcmode="lin" valueType="num">
                                      <p:cBhvr additive="base">
                                        <p:cTn id="249" dur="500" fill="hold"/>
                                        <p:tgtEl>
                                          <p:spTgt spid="15422"/>
                                        </p:tgtEl>
                                        <p:attrNameLst>
                                          <p:attrName>ppt_x</p:attrName>
                                        </p:attrNameLst>
                                      </p:cBhvr>
                                      <p:tavLst>
                                        <p:tav tm="0">
                                          <p:val>
                                            <p:strVal val="#ppt_x"/>
                                          </p:val>
                                        </p:tav>
                                        <p:tav tm="100000">
                                          <p:val>
                                            <p:strVal val="#ppt_x"/>
                                          </p:val>
                                        </p:tav>
                                      </p:tavLst>
                                    </p:anim>
                                    <p:anim calcmode="lin" valueType="num">
                                      <p:cBhvr additive="base">
                                        <p:cTn id="250" dur="500" fill="hold"/>
                                        <p:tgtEl>
                                          <p:spTgt spid="15422"/>
                                        </p:tgtEl>
                                        <p:attrNameLst>
                                          <p:attrName>ppt_y</p:attrName>
                                        </p:attrNameLst>
                                      </p:cBhvr>
                                      <p:tavLst>
                                        <p:tav tm="0">
                                          <p:val>
                                            <p:strVal val="0-#ppt_h/2"/>
                                          </p:val>
                                        </p:tav>
                                        <p:tav tm="100000">
                                          <p:val>
                                            <p:strVal val="#ppt_y"/>
                                          </p:val>
                                        </p:tav>
                                      </p:tavLst>
                                    </p:anim>
                                  </p:childTnLst>
                                </p:cTn>
                              </p:par>
                              <p:par>
                                <p:cTn id="251" presetID="2" presetClass="entr" presetSubtype="1" fill="hold" grpId="0" nodeType="withEffect">
                                  <p:stCondLst>
                                    <p:cond delay="0"/>
                                  </p:stCondLst>
                                  <p:childTnLst>
                                    <p:set>
                                      <p:cBhvr>
                                        <p:cTn id="252" dur="1" fill="hold">
                                          <p:stCondLst>
                                            <p:cond delay="0"/>
                                          </p:stCondLst>
                                        </p:cTn>
                                        <p:tgtEl>
                                          <p:spTgt spid="15423"/>
                                        </p:tgtEl>
                                        <p:attrNameLst>
                                          <p:attrName>style.visibility</p:attrName>
                                        </p:attrNameLst>
                                      </p:cBhvr>
                                      <p:to>
                                        <p:strVal val="visible"/>
                                      </p:to>
                                    </p:set>
                                    <p:anim calcmode="lin" valueType="num">
                                      <p:cBhvr additive="base">
                                        <p:cTn id="253" dur="500" fill="hold"/>
                                        <p:tgtEl>
                                          <p:spTgt spid="15423"/>
                                        </p:tgtEl>
                                        <p:attrNameLst>
                                          <p:attrName>ppt_x</p:attrName>
                                        </p:attrNameLst>
                                      </p:cBhvr>
                                      <p:tavLst>
                                        <p:tav tm="0">
                                          <p:val>
                                            <p:strVal val="#ppt_x"/>
                                          </p:val>
                                        </p:tav>
                                        <p:tav tm="100000">
                                          <p:val>
                                            <p:strVal val="#ppt_x"/>
                                          </p:val>
                                        </p:tav>
                                      </p:tavLst>
                                    </p:anim>
                                    <p:anim calcmode="lin" valueType="num">
                                      <p:cBhvr additive="base">
                                        <p:cTn id="254" dur="500" fill="hold"/>
                                        <p:tgtEl>
                                          <p:spTgt spid="15423"/>
                                        </p:tgtEl>
                                        <p:attrNameLst>
                                          <p:attrName>ppt_y</p:attrName>
                                        </p:attrNameLst>
                                      </p:cBhvr>
                                      <p:tavLst>
                                        <p:tav tm="0">
                                          <p:val>
                                            <p:strVal val="0-#ppt_h/2"/>
                                          </p:val>
                                        </p:tav>
                                        <p:tav tm="100000">
                                          <p:val>
                                            <p:strVal val="#ppt_y"/>
                                          </p:val>
                                        </p:tav>
                                      </p:tavLst>
                                    </p:anim>
                                  </p:childTnLst>
                                </p:cTn>
                              </p:par>
                              <p:par>
                                <p:cTn id="255" presetID="2" presetClass="entr" presetSubtype="1" fill="hold" grpId="0" nodeType="withEffect">
                                  <p:stCondLst>
                                    <p:cond delay="0"/>
                                  </p:stCondLst>
                                  <p:childTnLst>
                                    <p:set>
                                      <p:cBhvr>
                                        <p:cTn id="256" dur="1" fill="hold">
                                          <p:stCondLst>
                                            <p:cond delay="0"/>
                                          </p:stCondLst>
                                        </p:cTn>
                                        <p:tgtEl>
                                          <p:spTgt spid="15424"/>
                                        </p:tgtEl>
                                        <p:attrNameLst>
                                          <p:attrName>style.visibility</p:attrName>
                                        </p:attrNameLst>
                                      </p:cBhvr>
                                      <p:to>
                                        <p:strVal val="visible"/>
                                      </p:to>
                                    </p:set>
                                    <p:anim calcmode="lin" valueType="num">
                                      <p:cBhvr additive="base">
                                        <p:cTn id="257" dur="500" fill="hold"/>
                                        <p:tgtEl>
                                          <p:spTgt spid="15424"/>
                                        </p:tgtEl>
                                        <p:attrNameLst>
                                          <p:attrName>ppt_x</p:attrName>
                                        </p:attrNameLst>
                                      </p:cBhvr>
                                      <p:tavLst>
                                        <p:tav tm="0">
                                          <p:val>
                                            <p:strVal val="#ppt_x"/>
                                          </p:val>
                                        </p:tav>
                                        <p:tav tm="100000">
                                          <p:val>
                                            <p:strVal val="#ppt_x"/>
                                          </p:val>
                                        </p:tav>
                                      </p:tavLst>
                                    </p:anim>
                                    <p:anim calcmode="lin" valueType="num">
                                      <p:cBhvr additive="base">
                                        <p:cTn id="258" dur="500" fill="hold"/>
                                        <p:tgtEl>
                                          <p:spTgt spid="15424"/>
                                        </p:tgtEl>
                                        <p:attrNameLst>
                                          <p:attrName>ppt_y</p:attrName>
                                        </p:attrNameLst>
                                      </p:cBhvr>
                                      <p:tavLst>
                                        <p:tav tm="0">
                                          <p:val>
                                            <p:strVal val="0-#ppt_h/2"/>
                                          </p:val>
                                        </p:tav>
                                        <p:tav tm="100000">
                                          <p:val>
                                            <p:strVal val="#ppt_y"/>
                                          </p:val>
                                        </p:tav>
                                      </p:tavLst>
                                    </p:anim>
                                  </p:childTnLst>
                                </p:cTn>
                              </p:par>
                              <p:par>
                                <p:cTn id="259" presetID="2" presetClass="entr" presetSubtype="1" fill="hold" grpId="0" nodeType="withEffect">
                                  <p:stCondLst>
                                    <p:cond delay="0"/>
                                  </p:stCondLst>
                                  <p:childTnLst>
                                    <p:set>
                                      <p:cBhvr>
                                        <p:cTn id="260" dur="1" fill="hold">
                                          <p:stCondLst>
                                            <p:cond delay="0"/>
                                          </p:stCondLst>
                                        </p:cTn>
                                        <p:tgtEl>
                                          <p:spTgt spid="15425"/>
                                        </p:tgtEl>
                                        <p:attrNameLst>
                                          <p:attrName>style.visibility</p:attrName>
                                        </p:attrNameLst>
                                      </p:cBhvr>
                                      <p:to>
                                        <p:strVal val="visible"/>
                                      </p:to>
                                    </p:set>
                                    <p:anim calcmode="lin" valueType="num">
                                      <p:cBhvr additive="base">
                                        <p:cTn id="261" dur="500" fill="hold"/>
                                        <p:tgtEl>
                                          <p:spTgt spid="15425"/>
                                        </p:tgtEl>
                                        <p:attrNameLst>
                                          <p:attrName>ppt_x</p:attrName>
                                        </p:attrNameLst>
                                      </p:cBhvr>
                                      <p:tavLst>
                                        <p:tav tm="0">
                                          <p:val>
                                            <p:strVal val="#ppt_x"/>
                                          </p:val>
                                        </p:tav>
                                        <p:tav tm="100000">
                                          <p:val>
                                            <p:strVal val="#ppt_x"/>
                                          </p:val>
                                        </p:tav>
                                      </p:tavLst>
                                    </p:anim>
                                    <p:anim calcmode="lin" valueType="num">
                                      <p:cBhvr additive="base">
                                        <p:cTn id="262" dur="500" fill="hold"/>
                                        <p:tgtEl>
                                          <p:spTgt spid="15425"/>
                                        </p:tgtEl>
                                        <p:attrNameLst>
                                          <p:attrName>ppt_y</p:attrName>
                                        </p:attrNameLst>
                                      </p:cBhvr>
                                      <p:tavLst>
                                        <p:tav tm="0">
                                          <p:val>
                                            <p:strVal val="0-#ppt_h/2"/>
                                          </p:val>
                                        </p:tav>
                                        <p:tav tm="100000">
                                          <p:val>
                                            <p:strVal val="#ppt_y"/>
                                          </p:val>
                                        </p:tav>
                                      </p:tavLst>
                                    </p:anim>
                                  </p:childTnLst>
                                </p:cTn>
                              </p:par>
                              <p:par>
                                <p:cTn id="263" presetID="2" presetClass="entr" presetSubtype="1" fill="hold" grpId="0" nodeType="withEffect">
                                  <p:stCondLst>
                                    <p:cond delay="0"/>
                                  </p:stCondLst>
                                  <p:childTnLst>
                                    <p:set>
                                      <p:cBhvr>
                                        <p:cTn id="264" dur="1" fill="hold">
                                          <p:stCondLst>
                                            <p:cond delay="0"/>
                                          </p:stCondLst>
                                        </p:cTn>
                                        <p:tgtEl>
                                          <p:spTgt spid="15426"/>
                                        </p:tgtEl>
                                        <p:attrNameLst>
                                          <p:attrName>style.visibility</p:attrName>
                                        </p:attrNameLst>
                                      </p:cBhvr>
                                      <p:to>
                                        <p:strVal val="visible"/>
                                      </p:to>
                                    </p:set>
                                    <p:anim calcmode="lin" valueType="num">
                                      <p:cBhvr additive="base">
                                        <p:cTn id="265" dur="500" fill="hold"/>
                                        <p:tgtEl>
                                          <p:spTgt spid="15426"/>
                                        </p:tgtEl>
                                        <p:attrNameLst>
                                          <p:attrName>ppt_x</p:attrName>
                                        </p:attrNameLst>
                                      </p:cBhvr>
                                      <p:tavLst>
                                        <p:tav tm="0">
                                          <p:val>
                                            <p:strVal val="#ppt_x"/>
                                          </p:val>
                                        </p:tav>
                                        <p:tav tm="100000">
                                          <p:val>
                                            <p:strVal val="#ppt_x"/>
                                          </p:val>
                                        </p:tav>
                                      </p:tavLst>
                                    </p:anim>
                                    <p:anim calcmode="lin" valueType="num">
                                      <p:cBhvr additive="base">
                                        <p:cTn id="266" dur="500" fill="hold"/>
                                        <p:tgtEl>
                                          <p:spTgt spid="15426"/>
                                        </p:tgtEl>
                                        <p:attrNameLst>
                                          <p:attrName>ppt_y</p:attrName>
                                        </p:attrNameLst>
                                      </p:cBhvr>
                                      <p:tavLst>
                                        <p:tav tm="0">
                                          <p:val>
                                            <p:strVal val="0-#ppt_h/2"/>
                                          </p:val>
                                        </p:tav>
                                        <p:tav tm="100000">
                                          <p:val>
                                            <p:strVal val="#ppt_y"/>
                                          </p:val>
                                        </p:tav>
                                      </p:tavLst>
                                    </p:anim>
                                  </p:childTnLst>
                                </p:cTn>
                              </p:par>
                              <p:par>
                                <p:cTn id="267" presetID="2" presetClass="entr" presetSubtype="1" fill="hold" grpId="0" nodeType="withEffect">
                                  <p:stCondLst>
                                    <p:cond delay="0"/>
                                  </p:stCondLst>
                                  <p:childTnLst>
                                    <p:set>
                                      <p:cBhvr>
                                        <p:cTn id="268" dur="1" fill="hold">
                                          <p:stCondLst>
                                            <p:cond delay="0"/>
                                          </p:stCondLst>
                                        </p:cTn>
                                        <p:tgtEl>
                                          <p:spTgt spid="15427"/>
                                        </p:tgtEl>
                                        <p:attrNameLst>
                                          <p:attrName>style.visibility</p:attrName>
                                        </p:attrNameLst>
                                      </p:cBhvr>
                                      <p:to>
                                        <p:strVal val="visible"/>
                                      </p:to>
                                    </p:set>
                                    <p:anim calcmode="lin" valueType="num">
                                      <p:cBhvr additive="base">
                                        <p:cTn id="269" dur="500" fill="hold"/>
                                        <p:tgtEl>
                                          <p:spTgt spid="15427"/>
                                        </p:tgtEl>
                                        <p:attrNameLst>
                                          <p:attrName>ppt_x</p:attrName>
                                        </p:attrNameLst>
                                      </p:cBhvr>
                                      <p:tavLst>
                                        <p:tav tm="0">
                                          <p:val>
                                            <p:strVal val="#ppt_x"/>
                                          </p:val>
                                        </p:tav>
                                        <p:tav tm="100000">
                                          <p:val>
                                            <p:strVal val="#ppt_x"/>
                                          </p:val>
                                        </p:tav>
                                      </p:tavLst>
                                    </p:anim>
                                    <p:anim calcmode="lin" valueType="num">
                                      <p:cBhvr additive="base">
                                        <p:cTn id="270" dur="500" fill="hold"/>
                                        <p:tgtEl>
                                          <p:spTgt spid="15427"/>
                                        </p:tgtEl>
                                        <p:attrNameLst>
                                          <p:attrName>ppt_y</p:attrName>
                                        </p:attrNameLst>
                                      </p:cBhvr>
                                      <p:tavLst>
                                        <p:tav tm="0">
                                          <p:val>
                                            <p:strVal val="0-#ppt_h/2"/>
                                          </p:val>
                                        </p:tav>
                                        <p:tav tm="100000">
                                          <p:val>
                                            <p:strVal val="#ppt_y"/>
                                          </p:val>
                                        </p:tav>
                                      </p:tavLst>
                                    </p:anim>
                                  </p:childTnLst>
                                </p:cTn>
                              </p:par>
                              <p:par>
                                <p:cTn id="271" presetID="2" presetClass="entr" presetSubtype="1" fill="hold" grpId="0" nodeType="withEffect">
                                  <p:stCondLst>
                                    <p:cond delay="0"/>
                                  </p:stCondLst>
                                  <p:childTnLst>
                                    <p:set>
                                      <p:cBhvr>
                                        <p:cTn id="272" dur="1" fill="hold">
                                          <p:stCondLst>
                                            <p:cond delay="0"/>
                                          </p:stCondLst>
                                        </p:cTn>
                                        <p:tgtEl>
                                          <p:spTgt spid="15428"/>
                                        </p:tgtEl>
                                        <p:attrNameLst>
                                          <p:attrName>style.visibility</p:attrName>
                                        </p:attrNameLst>
                                      </p:cBhvr>
                                      <p:to>
                                        <p:strVal val="visible"/>
                                      </p:to>
                                    </p:set>
                                    <p:anim calcmode="lin" valueType="num">
                                      <p:cBhvr additive="base">
                                        <p:cTn id="273" dur="500" fill="hold"/>
                                        <p:tgtEl>
                                          <p:spTgt spid="15428"/>
                                        </p:tgtEl>
                                        <p:attrNameLst>
                                          <p:attrName>ppt_x</p:attrName>
                                        </p:attrNameLst>
                                      </p:cBhvr>
                                      <p:tavLst>
                                        <p:tav tm="0">
                                          <p:val>
                                            <p:strVal val="#ppt_x"/>
                                          </p:val>
                                        </p:tav>
                                        <p:tav tm="100000">
                                          <p:val>
                                            <p:strVal val="#ppt_x"/>
                                          </p:val>
                                        </p:tav>
                                      </p:tavLst>
                                    </p:anim>
                                    <p:anim calcmode="lin" valueType="num">
                                      <p:cBhvr additive="base">
                                        <p:cTn id="274" dur="500" fill="hold"/>
                                        <p:tgtEl>
                                          <p:spTgt spid="15428"/>
                                        </p:tgtEl>
                                        <p:attrNameLst>
                                          <p:attrName>ppt_y</p:attrName>
                                        </p:attrNameLst>
                                      </p:cBhvr>
                                      <p:tavLst>
                                        <p:tav tm="0">
                                          <p:val>
                                            <p:strVal val="0-#ppt_h/2"/>
                                          </p:val>
                                        </p:tav>
                                        <p:tav tm="100000">
                                          <p:val>
                                            <p:strVal val="#ppt_y"/>
                                          </p:val>
                                        </p:tav>
                                      </p:tavLst>
                                    </p:anim>
                                  </p:childTnLst>
                                </p:cTn>
                              </p:par>
                              <p:par>
                                <p:cTn id="275" presetID="2" presetClass="entr" presetSubtype="1" fill="hold" grpId="0" nodeType="withEffect">
                                  <p:stCondLst>
                                    <p:cond delay="0"/>
                                  </p:stCondLst>
                                  <p:childTnLst>
                                    <p:set>
                                      <p:cBhvr>
                                        <p:cTn id="276" dur="1" fill="hold">
                                          <p:stCondLst>
                                            <p:cond delay="0"/>
                                          </p:stCondLst>
                                        </p:cTn>
                                        <p:tgtEl>
                                          <p:spTgt spid="15429"/>
                                        </p:tgtEl>
                                        <p:attrNameLst>
                                          <p:attrName>style.visibility</p:attrName>
                                        </p:attrNameLst>
                                      </p:cBhvr>
                                      <p:to>
                                        <p:strVal val="visible"/>
                                      </p:to>
                                    </p:set>
                                    <p:anim calcmode="lin" valueType="num">
                                      <p:cBhvr additive="base">
                                        <p:cTn id="277" dur="500" fill="hold"/>
                                        <p:tgtEl>
                                          <p:spTgt spid="15429"/>
                                        </p:tgtEl>
                                        <p:attrNameLst>
                                          <p:attrName>ppt_x</p:attrName>
                                        </p:attrNameLst>
                                      </p:cBhvr>
                                      <p:tavLst>
                                        <p:tav tm="0">
                                          <p:val>
                                            <p:strVal val="#ppt_x"/>
                                          </p:val>
                                        </p:tav>
                                        <p:tav tm="100000">
                                          <p:val>
                                            <p:strVal val="#ppt_x"/>
                                          </p:val>
                                        </p:tav>
                                      </p:tavLst>
                                    </p:anim>
                                    <p:anim calcmode="lin" valueType="num">
                                      <p:cBhvr additive="base">
                                        <p:cTn id="278" dur="500" fill="hold"/>
                                        <p:tgtEl>
                                          <p:spTgt spid="15429"/>
                                        </p:tgtEl>
                                        <p:attrNameLst>
                                          <p:attrName>ppt_y</p:attrName>
                                        </p:attrNameLst>
                                      </p:cBhvr>
                                      <p:tavLst>
                                        <p:tav tm="0">
                                          <p:val>
                                            <p:strVal val="0-#ppt_h/2"/>
                                          </p:val>
                                        </p:tav>
                                        <p:tav tm="100000">
                                          <p:val>
                                            <p:strVal val="#ppt_y"/>
                                          </p:val>
                                        </p:tav>
                                      </p:tavLst>
                                    </p:anim>
                                  </p:childTnLst>
                                </p:cTn>
                              </p:par>
                              <p:par>
                                <p:cTn id="279" presetID="2" presetClass="entr" presetSubtype="1" fill="hold" grpId="0" nodeType="withEffect">
                                  <p:stCondLst>
                                    <p:cond delay="0"/>
                                  </p:stCondLst>
                                  <p:childTnLst>
                                    <p:set>
                                      <p:cBhvr>
                                        <p:cTn id="280" dur="1" fill="hold">
                                          <p:stCondLst>
                                            <p:cond delay="0"/>
                                          </p:stCondLst>
                                        </p:cTn>
                                        <p:tgtEl>
                                          <p:spTgt spid="15430"/>
                                        </p:tgtEl>
                                        <p:attrNameLst>
                                          <p:attrName>style.visibility</p:attrName>
                                        </p:attrNameLst>
                                      </p:cBhvr>
                                      <p:to>
                                        <p:strVal val="visible"/>
                                      </p:to>
                                    </p:set>
                                    <p:anim calcmode="lin" valueType="num">
                                      <p:cBhvr additive="base">
                                        <p:cTn id="281" dur="500" fill="hold"/>
                                        <p:tgtEl>
                                          <p:spTgt spid="15430"/>
                                        </p:tgtEl>
                                        <p:attrNameLst>
                                          <p:attrName>ppt_x</p:attrName>
                                        </p:attrNameLst>
                                      </p:cBhvr>
                                      <p:tavLst>
                                        <p:tav tm="0">
                                          <p:val>
                                            <p:strVal val="#ppt_x"/>
                                          </p:val>
                                        </p:tav>
                                        <p:tav tm="100000">
                                          <p:val>
                                            <p:strVal val="#ppt_x"/>
                                          </p:val>
                                        </p:tav>
                                      </p:tavLst>
                                    </p:anim>
                                    <p:anim calcmode="lin" valueType="num">
                                      <p:cBhvr additive="base">
                                        <p:cTn id="282" dur="500" fill="hold"/>
                                        <p:tgtEl>
                                          <p:spTgt spid="15430"/>
                                        </p:tgtEl>
                                        <p:attrNameLst>
                                          <p:attrName>ppt_y</p:attrName>
                                        </p:attrNameLst>
                                      </p:cBhvr>
                                      <p:tavLst>
                                        <p:tav tm="0">
                                          <p:val>
                                            <p:strVal val="0-#ppt_h/2"/>
                                          </p:val>
                                        </p:tav>
                                        <p:tav tm="100000">
                                          <p:val>
                                            <p:strVal val="#ppt_y"/>
                                          </p:val>
                                        </p:tav>
                                      </p:tavLst>
                                    </p:anim>
                                  </p:childTnLst>
                                </p:cTn>
                              </p:par>
                              <p:par>
                                <p:cTn id="283" presetID="2" presetClass="entr" presetSubtype="1" fill="hold" grpId="0" nodeType="withEffect">
                                  <p:stCondLst>
                                    <p:cond delay="0"/>
                                  </p:stCondLst>
                                  <p:childTnLst>
                                    <p:set>
                                      <p:cBhvr>
                                        <p:cTn id="284" dur="1" fill="hold">
                                          <p:stCondLst>
                                            <p:cond delay="0"/>
                                          </p:stCondLst>
                                        </p:cTn>
                                        <p:tgtEl>
                                          <p:spTgt spid="15431"/>
                                        </p:tgtEl>
                                        <p:attrNameLst>
                                          <p:attrName>style.visibility</p:attrName>
                                        </p:attrNameLst>
                                      </p:cBhvr>
                                      <p:to>
                                        <p:strVal val="visible"/>
                                      </p:to>
                                    </p:set>
                                    <p:anim calcmode="lin" valueType="num">
                                      <p:cBhvr additive="base">
                                        <p:cTn id="285" dur="500" fill="hold"/>
                                        <p:tgtEl>
                                          <p:spTgt spid="15431"/>
                                        </p:tgtEl>
                                        <p:attrNameLst>
                                          <p:attrName>ppt_x</p:attrName>
                                        </p:attrNameLst>
                                      </p:cBhvr>
                                      <p:tavLst>
                                        <p:tav tm="0">
                                          <p:val>
                                            <p:strVal val="#ppt_x"/>
                                          </p:val>
                                        </p:tav>
                                        <p:tav tm="100000">
                                          <p:val>
                                            <p:strVal val="#ppt_x"/>
                                          </p:val>
                                        </p:tav>
                                      </p:tavLst>
                                    </p:anim>
                                    <p:anim calcmode="lin" valueType="num">
                                      <p:cBhvr additive="base">
                                        <p:cTn id="286" dur="500" fill="hold"/>
                                        <p:tgtEl>
                                          <p:spTgt spid="15431"/>
                                        </p:tgtEl>
                                        <p:attrNameLst>
                                          <p:attrName>ppt_y</p:attrName>
                                        </p:attrNameLst>
                                      </p:cBhvr>
                                      <p:tavLst>
                                        <p:tav tm="0">
                                          <p:val>
                                            <p:strVal val="0-#ppt_h/2"/>
                                          </p:val>
                                        </p:tav>
                                        <p:tav tm="100000">
                                          <p:val>
                                            <p:strVal val="#ppt_y"/>
                                          </p:val>
                                        </p:tav>
                                      </p:tavLst>
                                    </p:anim>
                                  </p:childTnLst>
                                </p:cTn>
                              </p:par>
                              <p:par>
                                <p:cTn id="287" presetID="2" presetClass="entr" presetSubtype="1" fill="hold" grpId="0" nodeType="withEffect">
                                  <p:stCondLst>
                                    <p:cond delay="0"/>
                                  </p:stCondLst>
                                  <p:childTnLst>
                                    <p:set>
                                      <p:cBhvr>
                                        <p:cTn id="288" dur="1" fill="hold">
                                          <p:stCondLst>
                                            <p:cond delay="0"/>
                                          </p:stCondLst>
                                        </p:cTn>
                                        <p:tgtEl>
                                          <p:spTgt spid="15432"/>
                                        </p:tgtEl>
                                        <p:attrNameLst>
                                          <p:attrName>style.visibility</p:attrName>
                                        </p:attrNameLst>
                                      </p:cBhvr>
                                      <p:to>
                                        <p:strVal val="visible"/>
                                      </p:to>
                                    </p:set>
                                    <p:anim calcmode="lin" valueType="num">
                                      <p:cBhvr additive="base">
                                        <p:cTn id="289" dur="500" fill="hold"/>
                                        <p:tgtEl>
                                          <p:spTgt spid="15432"/>
                                        </p:tgtEl>
                                        <p:attrNameLst>
                                          <p:attrName>ppt_x</p:attrName>
                                        </p:attrNameLst>
                                      </p:cBhvr>
                                      <p:tavLst>
                                        <p:tav tm="0">
                                          <p:val>
                                            <p:strVal val="#ppt_x"/>
                                          </p:val>
                                        </p:tav>
                                        <p:tav tm="100000">
                                          <p:val>
                                            <p:strVal val="#ppt_x"/>
                                          </p:val>
                                        </p:tav>
                                      </p:tavLst>
                                    </p:anim>
                                    <p:anim calcmode="lin" valueType="num">
                                      <p:cBhvr additive="base">
                                        <p:cTn id="290" dur="500" fill="hold"/>
                                        <p:tgtEl>
                                          <p:spTgt spid="15432"/>
                                        </p:tgtEl>
                                        <p:attrNameLst>
                                          <p:attrName>ppt_y</p:attrName>
                                        </p:attrNameLst>
                                      </p:cBhvr>
                                      <p:tavLst>
                                        <p:tav tm="0">
                                          <p:val>
                                            <p:strVal val="0-#ppt_h/2"/>
                                          </p:val>
                                        </p:tav>
                                        <p:tav tm="100000">
                                          <p:val>
                                            <p:strVal val="#ppt_y"/>
                                          </p:val>
                                        </p:tav>
                                      </p:tavLst>
                                    </p:anim>
                                  </p:childTnLst>
                                </p:cTn>
                              </p:par>
                              <p:par>
                                <p:cTn id="291" presetID="2" presetClass="entr" presetSubtype="1" fill="hold" grpId="0" nodeType="withEffect">
                                  <p:stCondLst>
                                    <p:cond delay="0"/>
                                  </p:stCondLst>
                                  <p:childTnLst>
                                    <p:set>
                                      <p:cBhvr>
                                        <p:cTn id="292" dur="1" fill="hold">
                                          <p:stCondLst>
                                            <p:cond delay="0"/>
                                          </p:stCondLst>
                                        </p:cTn>
                                        <p:tgtEl>
                                          <p:spTgt spid="15433"/>
                                        </p:tgtEl>
                                        <p:attrNameLst>
                                          <p:attrName>style.visibility</p:attrName>
                                        </p:attrNameLst>
                                      </p:cBhvr>
                                      <p:to>
                                        <p:strVal val="visible"/>
                                      </p:to>
                                    </p:set>
                                    <p:anim calcmode="lin" valueType="num">
                                      <p:cBhvr additive="base">
                                        <p:cTn id="293" dur="500" fill="hold"/>
                                        <p:tgtEl>
                                          <p:spTgt spid="15433"/>
                                        </p:tgtEl>
                                        <p:attrNameLst>
                                          <p:attrName>ppt_x</p:attrName>
                                        </p:attrNameLst>
                                      </p:cBhvr>
                                      <p:tavLst>
                                        <p:tav tm="0">
                                          <p:val>
                                            <p:strVal val="#ppt_x"/>
                                          </p:val>
                                        </p:tav>
                                        <p:tav tm="100000">
                                          <p:val>
                                            <p:strVal val="#ppt_x"/>
                                          </p:val>
                                        </p:tav>
                                      </p:tavLst>
                                    </p:anim>
                                    <p:anim calcmode="lin" valueType="num">
                                      <p:cBhvr additive="base">
                                        <p:cTn id="294" dur="500" fill="hold"/>
                                        <p:tgtEl>
                                          <p:spTgt spid="15433"/>
                                        </p:tgtEl>
                                        <p:attrNameLst>
                                          <p:attrName>ppt_y</p:attrName>
                                        </p:attrNameLst>
                                      </p:cBhvr>
                                      <p:tavLst>
                                        <p:tav tm="0">
                                          <p:val>
                                            <p:strVal val="0-#ppt_h/2"/>
                                          </p:val>
                                        </p:tav>
                                        <p:tav tm="100000">
                                          <p:val>
                                            <p:strVal val="#ppt_y"/>
                                          </p:val>
                                        </p:tav>
                                      </p:tavLst>
                                    </p:anim>
                                  </p:childTnLst>
                                </p:cTn>
                              </p:par>
                              <p:par>
                                <p:cTn id="295" presetID="2" presetClass="entr" presetSubtype="1" fill="hold" grpId="0" nodeType="withEffect">
                                  <p:stCondLst>
                                    <p:cond delay="0"/>
                                  </p:stCondLst>
                                  <p:childTnLst>
                                    <p:set>
                                      <p:cBhvr>
                                        <p:cTn id="296" dur="1" fill="hold">
                                          <p:stCondLst>
                                            <p:cond delay="0"/>
                                          </p:stCondLst>
                                        </p:cTn>
                                        <p:tgtEl>
                                          <p:spTgt spid="15434"/>
                                        </p:tgtEl>
                                        <p:attrNameLst>
                                          <p:attrName>style.visibility</p:attrName>
                                        </p:attrNameLst>
                                      </p:cBhvr>
                                      <p:to>
                                        <p:strVal val="visible"/>
                                      </p:to>
                                    </p:set>
                                    <p:anim calcmode="lin" valueType="num">
                                      <p:cBhvr additive="base">
                                        <p:cTn id="297" dur="500" fill="hold"/>
                                        <p:tgtEl>
                                          <p:spTgt spid="15434"/>
                                        </p:tgtEl>
                                        <p:attrNameLst>
                                          <p:attrName>ppt_x</p:attrName>
                                        </p:attrNameLst>
                                      </p:cBhvr>
                                      <p:tavLst>
                                        <p:tav tm="0">
                                          <p:val>
                                            <p:strVal val="#ppt_x"/>
                                          </p:val>
                                        </p:tav>
                                        <p:tav tm="100000">
                                          <p:val>
                                            <p:strVal val="#ppt_x"/>
                                          </p:val>
                                        </p:tav>
                                      </p:tavLst>
                                    </p:anim>
                                    <p:anim calcmode="lin" valueType="num">
                                      <p:cBhvr additive="base">
                                        <p:cTn id="298" dur="500" fill="hold"/>
                                        <p:tgtEl>
                                          <p:spTgt spid="15434"/>
                                        </p:tgtEl>
                                        <p:attrNameLst>
                                          <p:attrName>ppt_y</p:attrName>
                                        </p:attrNameLst>
                                      </p:cBhvr>
                                      <p:tavLst>
                                        <p:tav tm="0">
                                          <p:val>
                                            <p:strVal val="0-#ppt_h/2"/>
                                          </p:val>
                                        </p:tav>
                                        <p:tav tm="100000">
                                          <p:val>
                                            <p:strVal val="#ppt_y"/>
                                          </p:val>
                                        </p:tav>
                                      </p:tavLst>
                                    </p:anim>
                                  </p:childTnLst>
                                </p:cTn>
                              </p:par>
                              <p:par>
                                <p:cTn id="299" presetID="2" presetClass="entr" presetSubtype="1" fill="hold" grpId="0" nodeType="withEffect">
                                  <p:stCondLst>
                                    <p:cond delay="0"/>
                                  </p:stCondLst>
                                  <p:childTnLst>
                                    <p:set>
                                      <p:cBhvr>
                                        <p:cTn id="300" dur="1" fill="hold">
                                          <p:stCondLst>
                                            <p:cond delay="0"/>
                                          </p:stCondLst>
                                        </p:cTn>
                                        <p:tgtEl>
                                          <p:spTgt spid="15435"/>
                                        </p:tgtEl>
                                        <p:attrNameLst>
                                          <p:attrName>style.visibility</p:attrName>
                                        </p:attrNameLst>
                                      </p:cBhvr>
                                      <p:to>
                                        <p:strVal val="visible"/>
                                      </p:to>
                                    </p:set>
                                    <p:anim calcmode="lin" valueType="num">
                                      <p:cBhvr additive="base">
                                        <p:cTn id="301" dur="500" fill="hold"/>
                                        <p:tgtEl>
                                          <p:spTgt spid="15435"/>
                                        </p:tgtEl>
                                        <p:attrNameLst>
                                          <p:attrName>ppt_x</p:attrName>
                                        </p:attrNameLst>
                                      </p:cBhvr>
                                      <p:tavLst>
                                        <p:tav tm="0">
                                          <p:val>
                                            <p:strVal val="#ppt_x"/>
                                          </p:val>
                                        </p:tav>
                                        <p:tav tm="100000">
                                          <p:val>
                                            <p:strVal val="#ppt_x"/>
                                          </p:val>
                                        </p:tav>
                                      </p:tavLst>
                                    </p:anim>
                                    <p:anim calcmode="lin" valueType="num">
                                      <p:cBhvr additive="base">
                                        <p:cTn id="302" dur="500" fill="hold"/>
                                        <p:tgtEl>
                                          <p:spTgt spid="15435"/>
                                        </p:tgtEl>
                                        <p:attrNameLst>
                                          <p:attrName>ppt_y</p:attrName>
                                        </p:attrNameLst>
                                      </p:cBhvr>
                                      <p:tavLst>
                                        <p:tav tm="0">
                                          <p:val>
                                            <p:strVal val="0-#ppt_h/2"/>
                                          </p:val>
                                        </p:tav>
                                        <p:tav tm="100000">
                                          <p:val>
                                            <p:strVal val="#ppt_y"/>
                                          </p:val>
                                        </p:tav>
                                      </p:tavLst>
                                    </p:anim>
                                  </p:childTnLst>
                                </p:cTn>
                              </p:par>
                              <p:par>
                                <p:cTn id="303" presetID="2" presetClass="entr" presetSubtype="1" fill="hold" grpId="0" nodeType="withEffect">
                                  <p:stCondLst>
                                    <p:cond delay="0"/>
                                  </p:stCondLst>
                                  <p:childTnLst>
                                    <p:set>
                                      <p:cBhvr>
                                        <p:cTn id="304" dur="1" fill="hold">
                                          <p:stCondLst>
                                            <p:cond delay="0"/>
                                          </p:stCondLst>
                                        </p:cTn>
                                        <p:tgtEl>
                                          <p:spTgt spid="15436"/>
                                        </p:tgtEl>
                                        <p:attrNameLst>
                                          <p:attrName>style.visibility</p:attrName>
                                        </p:attrNameLst>
                                      </p:cBhvr>
                                      <p:to>
                                        <p:strVal val="visible"/>
                                      </p:to>
                                    </p:set>
                                    <p:anim calcmode="lin" valueType="num">
                                      <p:cBhvr additive="base">
                                        <p:cTn id="305" dur="500" fill="hold"/>
                                        <p:tgtEl>
                                          <p:spTgt spid="15436"/>
                                        </p:tgtEl>
                                        <p:attrNameLst>
                                          <p:attrName>ppt_x</p:attrName>
                                        </p:attrNameLst>
                                      </p:cBhvr>
                                      <p:tavLst>
                                        <p:tav tm="0">
                                          <p:val>
                                            <p:strVal val="#ppt_x"/>
                                          </p:val>
                                        </p:tav>
                                        <p:tav tm="100000">
                                          <p:val>
                                            <p:strVal val="#ppt_x"/>
                                          </p:val>
                                        </p:tav>
                                      </p:tavLst>
                                    </p:anim>
                                    <p:anim calcmode="lin" valueType="num">
                                      <p:cBhvr additive="base">
                                        <p:cTn id="306" dur="500" fill="hold"/>
                                        <p:tgtEl>
                                          <p:spTgt spid="15436"/>
                                        </p:tgtEl>
                                        <p:attrNameLst>
                                          <p:attrName>ppt_y</p:attrName>
                                        </p:attrNameLst>
                                      </p:cBhvr>
                                      <p:tavLst>
                                        <p:tav tm="0">
                                          <p:val>
                                            <p:strVal val="0-#ppt_h/2"/>
                                          </p:val>
                                        </p:tav>
                                        <p:tav tm="100000">
                                          <p:val>
                                            <p:strVal val="#ppt_y"/>
                                          </p:val>
                                        </p:tav>
                                      </p:tavLst>
                                    </p:anim>
                                  </p:childTnLst>
                                </p:cTn>
                              </p:par>
                              <p:par>
                                <p:cTn id="307" presetID="2" presetClass="entr" presetSubtype="1" fill="hold" grpId="0" nodeType="withEffect">
                                  <p:stCondLst>
                                    <p:cond delay="0"/>
                                  </p:stCondLst>
                                  <p:childTnLst>
                                    <p:set>
                                      <p:cBhvr>
                                        <p:cTn id="308" dur="1" fill="hold">
                                          <p:stCondLst>
                                            <p:cond delay="0"/>
                                          </p:stCondLst>
                                        </p:cTn>
                                        <p:tgtEl>
                                          <p:spTgt spid="15437"/>
                                        </p:tgtEl>
                                        <p:attrNameLst>
                                          <p:attrName>style.visibility</p:attrName>
                                        </p:attrNameLst>
                                      </p:cBhvr>
                                      <p:to>
                                        <p:strVal val="visible"/>
                                      </p:to>
                                    </p:set>
                                    <p:anim calcmode="lin" valueType="num">
                                      <p:cBhvr additive="base">
                                        <p:cTn id="309" dur="500" fill="hold"/>
                                        <p:tgtEl>
                                          <p:spTgt spid="15437"/>
                                        </p:tgtEl>
                                        <p:attrNameLst>
                                          <p:attrName>ppt_x</p:attrName>
                                        </p:attrNameLst>
                                      </p:cBhvr>
                                      <p:tavLst>
                                        <p:tav tm="0">
                                          <p:val>
                                            <p:strVal val="#ppt_x"/>
                                          </p:val>
                                        </p:tav>
                                        <p:tav tm="100000">
                                          <p:val>
                                            <p:strVal val="#ppt_x"/>
                                          </p:val>
                                        </p:tav>
                                      </p:tavLst>
                                    </p:anim>
                                    <p:anim calcmode="lin" valueType="num">
                                      <p:cBhvr additive="base">
                                        <p:cTn id="310" dur="500" fill="hold"/>
                                        <p:tgtEl>
                                          <p:spTgt spid="15437"/>
                                        </p:tgtEl>
                                        <p:attrNameLst>
                                          <p:attrName>ppt_y</p:attrName>
                                        </p:attrNameLst>
                                      </p:cBhvr>
                                      <p:tavLst>
                                        <p:tav tm="0">
                                          <p:val>
                                            <p:strVal val="0-#ppt_h/2"/>
                                          </p:val>
                                        </p:tav>
                                        <p:tav tm="100000">
                                          <p:val>
                                            <p:strVal val="#ppt_y"/>
                                          </p:val>
                                        </p:tav>
                                      </p:tavLst>
                                    </p:anim>
                                  </p:childTnLst>
                                </p:cTn>
                              </p:par>
                              <p:par>
                                <p:cTn id="311" presetID="2" presetClass="entr" presetSubtype="1" fill="hold" grpId="0" nodeType="withEffect">
                                  <p:stCondLst>
                                    <p:cond delay="0"/>
                                  </p:stCondLst>
                                  <p:childTnLst>
                                    <p:set>
                                      <p:cBhvr>
                                        <p:cTn id="312" dur="1" fill="hold">
                                          <p:stCondLst>
                                            <p:cond delay="0"/>
                                          </p:stCondLst>
                                        </p:cTn>
                                        <p:tgtEl>
                                          <p:spTgt spid="15438"/>
                                        </p:tgtEl>
                                        <p:attrNameLst>
                                          <p:attrName>style.visibility</p:attrName>
                                        </p:attrNameLst>
                                      </p:cBhvr>
                                      <p:to>
                                        <p:strVal val="visible"/>
                                      </p:to>
                                    </p:set>
                                    <p:anim calcmode="lin" valueType="num">
                                      <p:cBhvr additive="base">
                                        <p:cTn id="313" dur="500" fill="hold"/>
                                        <p:tgtEl>
                                          <p:spTgt spid="15438"/>
                                        </p:tgtEl>
                                        <p:attrNameLst>
                                          <p:attrName>ppt_x</p:attrName>
                                        </p:attrNameLst>
                                      </p:cBhvr>
                                      <p:tavLst>
                                        <p:tav tm="0">
                                          <p:val>
                                            <p:strVal val="#ppt_x"/>
                                          </p:val>
                                        </p:tav>
                                        <p:tav tm="100000">
                                          <p:val>
                                            <p:strVal val="#ppt_x"/>
                                          </p:val>
                                        </p:tav>
                                      </p:tavLst>
                                    </p:anim>
                                    <p:anim calcmode="lin" valueType="num">
                                      <p:cBhvr additive="base">
                                        <p:cTn id="314" dur="500" fill="hold"/>
                                        <p:tgtEl>
                                          <p:spTgt spid="15438"/>
                                        </p:tgtEl>
                                        <p:attrNameLst>
                                          <p:attrName>ppt_y</p:attrName>
                                        </p:attrNameLst>
                                      </p:cBhvr>
                                      <p:tavLst>
                                        <p:tav tm="0">
                                          <p:val>
                                            <p:strVal val="0-#ppt_h/2"/>
                                          </p:val>
                                        </p:tav>
                                        <p:tav tm="100000">
                                          <p:val>
                                            <p:strVal val="#ppt_y"/>
                                          </p:val>
                                        </p:tav>
                                      </p:tavLst>
                                    </p:anim>
                                  </p:childTnLst>
                                </p:cTn>
                              </p:par>
                              <p:par>
                                <p:cTn id="315" presetID="2" presetClass="entr" presetSubtype="1" fill="hold" grpId="0" nodeType="withEffect">
                                  <p:stCondLst>
                                    <p:cond delay="0"/>
                                  </p:stCondLst>
                                  <p:childTnLst>
                                    <p:set>
                                      <p:cBhvr>
                                        <p:cTn id="316" dur="1" fill="hold">
                                          <p:stCondLst>
                                            <p:cond delay="0"/>
                                          </p:stCondLst>
                                        </p:cTn>
                                        <p:tgtEl>
                                          <p:spTgt spid="15439"/>
                                        </p:tgtEl>
                                        <p:attrNameLst>
                                          <p:attrName>style.visibility</p:attrName>
                                        </p:attrNameLst>
                                      </p:cBhvr>
                                      <p:to>
                                        <p:strVal val="visible"/>
                                      </p:to>
                                    </p:set>
                                    <p:anim calcmode="lin" valueType="num">
                                      <p:cBhvr additive="base">
                                        <p:cTn id="317" dur="500" fill="hold"/>
                                        <p:tgtEl>
                                          <p:spTgt spid="15439"/>
                                        </p:tgtEl>
                                        <p:attrNameLst>
                                          <p:attrName>ppt_x</p:attrName>
                                        </p:attrNameLst>
                                      </p:cBhvr>
                                      <p:tavLst>
                                        <p:tav tm="0">
                                          <p:val>
                                            <p:strVal val="#ppt_x"/>
                                          </p:val>
                                        </p:tav>
                                        <p:tav tm="100000">
                                          <p:val>
                                            <p:strVal val="#ppt_x"/>
                                          </p:val>
                                        </p:tav>
                                      </p:tavLst>
                                    </p:anim>
                                    <p:anim calcmode="lin" valueType="num">
                                      <p:cBhvr additive="base">
                                        <p:cTn id="318" dur="500" fill="hold"/>
                                        <p:tgtEl>
                                          <p:spTgt spid="15439"/>
                                        </p:tgtEl>
                                        <p:attrNameLst>
                                          <p:attrName>ppt_y</p:attrName>
                                        </p:attrNameLst>
                                      </p:cBhvr>
                                      <p:tavLst>
                                        <p:tav tm="0">
                                          <p:val>
                                            <p:strVal val="0-#ppt_h/2"/>
                                          </p:val>
                                        </p:tav>
                                        <p:tav tm="100000">
                                          <p:val>
                                            <p:strVal val="#ppt_y"/>
                                          </p:val>
                                        </p:tav>
                                      </p:tavLst>
                                    </p:anim>
                                  </p:childTnLst>
                                </p:cTn>
                              </p:par>
                              <p:par>
                                <p:cTn id="319" presetID="2" presetClass="entr" presetSubtype="1" fill="hold" grpId="0" nodeType="withEffect">
                                  <p:stCondLst>
                                    <p:cond delay="0"/>
                                  </p:stCondLst>
                                  <p:childTnLst>
                                    <p:set>
                                      <p:cBhvr>
                                        <p:cTn id="320" dur="1" fill="hold">
                                          <p:stCondLst>
                                            <p:cond delay="0"/>
                                          </p:stCondLst>
                                        </p:cTn>
                                        <p:tgtEl>
                                          <p:spTgt spid="15440"/>
                                        </p:tgtEl>
                                        <p:attrNameLst>
                                          <p:attrName>style.visibility</p:attrName>
                                        </p:attrNameLst>
                                      </p:cBhvr>
                                      <p:to>
                                        <p:strVal val="visible"/>
                                      </p:to>
                                    </p:set>
                                    <p:anim calcmode="lin" valueType="num">
                                      <p:cBhvr additive="base">
                                        <p:cTn id="321" dur="500" fill="hold"/>
                                        <p:tgtEl>
                                          <p:spTgt spid="15440"/>
                                        </p:tgtEl>
                                        <p:attrNameLst>
                                          <p:attrName>ppt_x</p:attrName>
                                        </p:attrNameLst>
                                      </p:cBhvr>
                                      <p:tavLst>
                                        <p:tav tm="0">
                                          <p:val>
                                            <p:strVal val="#ppt_x"/>
                                          </p:val>
                                        </p:tav>
                                        <p:tav tm="100000">
                                          <p:val>
                                            <p:strVal val="#ppt_x"/>
                                          </p:val>
                                        </p:tav>
                                      </p:tavLst>
                                    </p:anim>
                                    <p:anim calcmode="lin" valueType="num">
                                      <p:cBhvr additive="base">
                                        <p:cTn id="322" dur="500" fill="hold"/>
                                        <p:tgtEl>
                                          <p:spTgt spid="15440"/>
                                        </p:tgtEl>
                                        <p:attrNameLst>
                                          <p:attrName>ppt_y</p:attrName>
                                        </p:attrNameLst>
                                      </p:cBhvr>
                                      <p:tavLst>
                                        <p:tav tm="0">
                                          <p:val>
                                            <p:strVal val="0-#ppt_h/2"/>
                                          </p:val>
                                        </p:tav>
                                        <p:tav tm="100000">
                                          <p:val>
                                            <p:strVal val="#ppt_y"/>
                                          </p:val>
                                        </p:tav>
                                      </p:tavLst>
                                    </p:anim>
                                  </p:childTnLst>
                                </p:cTn>
                              </p:par>
                              <p:par>
                                <p:cTn id="323" presetID="2" presetClass="entr" presetSubtype="1" fill="hold" grpId="0" nodeType="withEffect">
                                  <p:stCondLst>
                                    <p:cond delay="0"/>
                                  </p:stCondLst>
                                  <p:childTnLst>
                                    <p:set>
                                      <p:cBhvr>
                                        <p:cTn id="324" dur="1" fill="hold">
                                          <p:stCondLst>
                                            <p:cond delay="0"/>
                                          </p:stCondLst>
                                        </p:cTn>
                                        <p:tgtEl>
                                          <p:spTgt spid="15441"/>
                                        </p:tgtEl>
                                        <p:attrNameLst>
                                          <p:attrName>style.visibility</p:attrName>
                                        </p:attrNameLst>
                                      </p:cBhvr>
                                      <p:to>
                                        <p:strVal val="visible"/>
                                      </p:to>
                                    </p:set>
                                    <p:anim calcmode="lin" valueType="num">
                                      <p:cBhvr additive="base">
                                        <p:cTn id="325" dur="500" fill="hold"/>
                                        <p:tgtEl>
                                          <p:spTgt spid="15441"/>
                                        </p:tgtEl>
                                        <p:attrNameLst>
                                          <p:attrName>ppt_x</p:attrName>
                                        </p:attrNameLst>
                                      </p:cBhvr>
                                      <p:tavLst>
                                        <p:tav tm="0">
                                          <p:val>
                                            <p:strVal val="#ppt_x"/>
                                          </p:val>
                                        </p:tav>
                                        <p:tav tm="100000">
                                          <p:val>
                                            <p:strVal val="#ppt_x"/>
                                          </p:val>
                                        </p:tav>
                                      </p:tavLst>
                                    </p:anim>
                                    <p:anim calcmode="lin" valueType="num">
                                      <p:cBhvr additive="base">
                                        <p:cTn id="326" dur="500" fill="hold"/>
                                        <p:tgtEl>
                                          <p:spTgt spid="15441"/>
                                        </p:tgtEl>
                                        <p:attrNameLst>
                                          <p:attrName>ppt_y</p:attrName>
                                        </p:attrNameLst>
                                      </p:cBhvr>
                                      <p:tavLst>
                                        <p:tav tm="0">
                                          <p:val>
                                            <p:strVal val="0-#ppt_h/2"/>
                                          </p:val>
                                        </p:tav>
                                        <p:tav tm="100000">
                                          <p:val>
                                            <p:strVal val="#ppt_y"/>
                                          </p:val>
                                        </p:tav>
                                      </p:tavLst>
                                    </p:anim>
                                  </p:childTnLst>
                                </p:cTn>
                              </p:par>
                              <p:par>
                                <p:cTn id="327" presetID="2" presetClass="entr" presetSubtype="1" fill="hold" grpId="0" nodeType="withEffect">
                                  <p:stCondLst>
                                    <p:cond delay="0"/>
                                  </p:stCondLst>
                                  <p:childTnLst>
                                    <p:set>
                                      <p:cBhvr>
                                        <p:cTn id="328" dur="1" fill="hold">
                                          <p:stCondLst>
                                            <p:cond delay="0"/>
                                          </p:stCondLst>
                                        </p:cTn>
                                        <p:tgtEl>
                                          <p:spTgt spid="15442"/>
                                        </p:tgtEl>
                                        <p:attrNameLst>
                                          <p:attrName>style.visibility</p:attrName>
                                        </p:attrNameLst>
                                      </p:cBhvr>
                                      <p:to>
                                        <p:strVal val="visible"/>
                                      </p:to>
                                    </p:set>
                                    <p:anim calcmode="lin" valueType="num">
                                      <p:cBhvr additive="base">
                                        <p:cTn id="329" dur="500" fill="hold"/>
                                        <p:tgtEl>
                                          <p:spTgt spid="15442"/>
                                        </p:tgtEl>
                                        <p:attrNameLst>
                                          <p:attrName>ppt_x</p:attrName>
                                        </p:attrNameLst>
                                      </p:cBhvr>
                                      <p:tavLst>
                                        <p:tav tm="0">
                                          <p:val>
                                            <p:strVal val="#ppt_x"/>
                                          </p:val>
                                        </p:tav>
                                        <p:tav tm="100000">
                                          <p:val>
                                            <p:strVal val="#ppt_x"/>
                                          </p:val>
                                        </p:tav>
                                      </p:tavLst>
                                    </p:anim>
                                    <p:anim calcmode="lin" valueType="num">
                                      <p:cBhvr additive="base">
                                        <p:cTn id="330" dur="500" fill="hold"/>
                                        <p:tgtEl>
                                          <p:spTgt spid="15442"/>
                                        </p:tgtEl>
                                        <p:attrNameLst>
                                          <p:attrName>ppt_y</p:attrName>
                                        </p:attrNameLst>
                                      </p:cBhvr>
                                      <p:tavLst>
                                        <p:tav tm="0">
                                          <p:val>
                                            <p:strVal val="0-#ppt_h/2"/>
                                          </p:val>
                                        </p:tav>
                                        <p:tav tm="100000">
                                          <p:val>
                                            <p:strVal val="#ppt_y"/>
                                          </p:val>
                                        </p:tav>
                                      </p:tavLst>
                                    </p:anim>
                                  </p:childTnLst>
                                </p:cTn>
                              </p:par>
                              <p:par>
                                <p:cTn id="331" presetID="2" presetClass="entr" presetSubtype="1" fill="hold" grpId="0" nodeType="withEffect">
                                  <p:stCondLst>
                                    <p:cond delay="0"/>
                                  </p:stCondLst>
                                  <p:childTnLst>
                                    <p:set>
                                      <p:cBhvr>
                                        <p:cTn id="332" dur="1" fill="hold">
                                          <p:stCondLst>
                                            <p:cond delay="0"/>
                                          </p:stCondLst>
                                        </p:cTn>
                                        <p:tgtEl>
                                          <p:spTgt spid="15443"/>
                                        </p:tgtEl>
                                        <p:attrNameLst>
                                          <p:attrName>style.visibility</p:attrName>
                                        </p:attrNameLst>
                                      </p:cBhvr>
                                      <p:to>
                                        <p:strVal val="visible"/>
                                      </p:to>
                                    </p:set>
                                    <p:anim calcmode="lin" valueType="num">
                                      <p:cBhvr additive="base">
                                        <p:cTn id="333" dur="500" fill="hold"/>
                                        <p:tgtEl>
                                          <p:spTgt spid="15443"/>
                                        </p:tgtEl>
                                        <p:attrNameLst>
                                          <p:attrName>ppt_x</p:attrName>
                                        </p:attrNameLst>
                                      </p:cBhvr>
                                      <p:tavLst>
                                        <p:tav tm="0">
                                          <p:val>
                                            <p:strVal val="#ppt_x"/>
                                          </p:val>
                                        </p:tav>
                                        <p:tav tm="100000">
                                          <p:val>
                                            <p:strVal val="#ppt_x"/>
                                          </p:val>
                                        </p:tav>
                                      </p:tavLst>
                                    </p:anim>
                                    <p:anim calcmode="lin" valueType="num">
                                      <p:cBhvr additive="base">
                                        <p:cTn id="334" dur="500" fill="hold"/>
                                        <p:tgtEl>
                                          <p:spTgt spid="15443"/>
                                        </p:tgtEl>
                                        <p:attrNameLst>
                                          <p:attrName>ppt_y</p:attrName>
                                        </p:attrNameLst>
                                      </p:cBhvr>
                                      <p:tavLst>
                                        <p:tav tm="0">
                                          <p:val>
                                            <p:strVal val="0-#ppt_h/2"/>
                                          </p:val>
                                        </p:tav>
                                        <p:tav tm="100000">
                                          <p:val>
                                            <p:strVal val="#ppt_y"/>
                                          </p:val>
                                        </p:tav>
                                      </p:tavLst>
                                    </p:anim>
                                  </p:childTnLst>
                                </p:cTn>
                              </p:par>
                              <p:par>
                                <p:cTn id="335" presetID="2" presetClass="entr" presetSubtype="1" fill="hold" grpId="0" nodeType="withEffect">
                                  <p:stCondLst>
                                    <p:cond delay="0"/>
                                  </p:stCondLst>
                                  <p:childTnLst>
                                    <p:set>
                                      <p:cBhvr>
                                        <p:cTn id="336" dur="1" fill="hold">
                                          <p:stCondLst>
                                            <p:cond delay="0"/>
                                          </p:stCondLst>
                                        </p:cTn>
                                        <p:tgtEl>
                                          <p:spTgt spid="15444"/>
                                        </p:tgtEl>
                                        <p:attrNameLst>
                                          <p:attrName>style.visibility</p:attrName>
                                        </p:attrNameLst>
                                      </p:cBhvr>
                                      <p:to>
                                        <p:strVal val="visible"/>
                                      </p:to>
                                    </p:set>
                                    <p:anim calcmode="lin" valueType="num">
                                      <p:cBhvr additive="base">
                                        <p:cTn id="337" dur="500" fill="hold"/>
                                        <p:tgtEl>
                                          <p:spTgt spid="15444"/>
                                        </p:tgtEl>
                                        <p:attrNameLst>
                                          <p:attrName>ppt_x</p:attrName>
                                        </p:attrNameLst>
                                      </p:cBhvr>
                                      <p:tavLst>
                                        <p:tav tm="0">
                                          <p:val>
                                            <p:strVal val="#ppt_x"/>
                                          </p:val>
                                        </p:tav>
                                        <p:tav tm="100000">
                                          <p:val>
                                            <p:strVal val="#ppt_x"/>
                                          </p:val>
                                        </p:tav>
                                      </p:tavLst>
                                    </p:anim>
                                    <p:anim calcmode="lin" valueType="num">
                                      <p:cBhvr additive="base">
                                        <p:cTn id="338" dur="500" fill="hold"/>
                                        <p:tgtEl>
                                          <p:spTgt spid="15444"/>
                                        </p:tgtEl>
                                        <p:attrNameLst>
                                          <p:attrName>ppt_y</p:attrName>
                                        </p:attrNameLst>
                                      </p:cBhvr>
                                      <p:tavLst>
                                        <p:tav tm="0">
                                          <p:val>
                                            <p:strVal val="0-#ppt_h/2"/>
                                          </p:val>
                                        </p:tav>
                                        <p:tav tm="100000">
                                          <p:val>
                                            <p:strVal val="#ppt_y"/>
                                          </p:val>
                                        </p:tav>
                                      </p:tavLst>
                                    </p:anim>
                                  </p:childTnLst>
                                </p:cTn>
                              </p:par>
                              <p:par>
                                <p:cTn id="339" presetID="2" presetClass="entr" presetSubtype="1" fill="hold" grpId="0" nodeType="withEffect">
                                  <p:stCondLst>
                                    <p:cond delay="0"/>
                                  </p:stCondLst>
                                  <p:childTnLst>
                                    <p:set>
                                      <p:cBhvr>
                                        <p:cTn id="340" dur="1" fill="hold">
                                          <p:stCondLst>
                                            <p:cond delay="0"/>
                                          </p:stCondLst>
                                        </p:cTn>
                                        <p:tgtEl>
                                          <p:spTgt spid="15445"/>
                                        </p:tgtEl>
                                        <p:attrNameLst>
                                          <p:attrName>style.visibility</p:attrName>
                                        </p:attrNameLst>
                                      </p:cBhvr>
                                      <p:to>
                                        <p:strVal val="visible"/>
                                      </p:to>
                                    </p:set>
                                    <p:anim calcmode="lin" valueType="num">
                                      <p:cBhvr additive="base">
                                        <p:cTn id="341" dur="500" fill="hold"/>
                                        <p:tgtEl>
                                          <p:spTgt spid="15445"/>
                                        </p:tgtEl>
                                        <p:attrNameLst>
                                          <p:attrName>ppt_x</p:attrName>
                                        </p:attrNameLst>
                                      </p:cBhvr>
                                      <p:tavLst>
                                        <p:tav tm="0">
                                          <p:val>
                                            <p:strVal val="#ppt_x"/>
                                          </p:val>
                                        </p:tav>
                                        <p:tav tm="100000">
                                          <p:val>
                                            <p:strVal val="#ppt_x"/>
                                          </p:val>
                                        </p:tav>
                                      </p:tavLst>
                                    </p:anim>
                                    <p:anim calcmode="lin" valueType="num">
                                      <p:cBhvr additive="base">
                                        <p:cTn id="342" dur="500" fill="hold"/>
                                        <p:tgtEl>
                                          <p:spTgt spid="15445"/>
                                        </p:tgtEl>
                                        <p:attrNameLst>
                                          <p:attrName>ppt_y</p:attrName>
                                        </p:attrNameLst>
                                      </p:cBhvr>
                                      <p:tavLst>
                                        <p:tav tm="0">
                                          <p:val>
                                            <p:strVal val="0-#ppt_h/2"/>
                                          </p:val>
                                        </p:tav>
                                        <p:tav tm="100000">
                                          <p:val>
                                            <p:strVal val="#ppt_y"/>
                                          </p:val>
                                        </p:tav>
                                      </p:tavLst>
                                    </p:anim>
                                  </p:childTnLst>
                                </p:cTn>
                              </p:par>
                              <p:par>
                                <p:cTn id="343" presetID="2" presetClass="entr" presetSubtype="1" fill="hold" grpId="0" nodeType="withEffect">
                                  <p:stCondLst>
                                    <p:cond delay="0"/>
                                  </p:stCondLst>
                                  <p:childTnLst>
                                    <p:set>
                                      <p:cBhvr>
                                        <p:cTn id="344" dur="1" fill="hold">
                                          <p:stCondLst>
                                            <p:cond delay="0"/>
                                          </p:stCondLst>
                                        </p:cTn>
                                        <p:tgtEl>
                                          <p:spTgt spid="15446"/>
                                        </p:tgtEl>
                                        <p:attrNameLst>
                                          <p:attrName>style.visibility</p:attrName>
                                        </p:attrNameLst>
                                      </p:cBhvr>
                                      <p:to>
                                        <p:strVal val="visible"/>
                                      </p:to>
                                    </p:set>
                                    <p:anim calcmode="lin" valueType="num">
                                      <p:cBhvr additive="base">
                                        <p:cTn id="345" dur="500" fill="hold"/>
                                        <p:tgtEl>
                                          <p:spTgt spid="15446"/>
                                        </p:tgtEl>
                                        <p:attrNameLst>
                                          <p:attrName>ppt_x</p:attrName>
                                        </p:attrNameLst>
                                      </p:cBhvr>
                                      <p:tavLst>
                                        <p:tav tm="0">
                                          <p:val>
                                            <p:strVal val="#ppt_x"/>
                                          </p:val>
                                        </p:tav>
                                        <p:tav tm="100000">
                                          <p:val>
                                            <p:strVal val="#ppt_x"/>
                                          </p:val>
                                        </p:tav>
                                      </p:tavLst>
                                    </p:anim>
                                    <p:anim calcmode="lin" valueType="num">
                                      <p:cBhvr additive="base">
                                        <p:cTn id="346" dur="500" fill="hold"/>
                                        <p:tgtEl>
                                          <p:spTgt spid="15446"/>
                                        </p:tgtEl>
                                        <p:attrNameLst>
                                          <p:attrName>ppt_y</p:attrName>
                                        </p:attrNameLst>
                                      </p:cBhvr>
                                      <p:tavLst>
                                        <p:tav tm="0">
                                          <p:val>
                                            <p:strVal val="0-#ppt_h/2"/>
                                          </p:val>
                                        </p:tav>
                                        <p:tav tm="100000">
                                          <p:val>
                                            <p:strVal val="#ppt_y"/>
                                          </p:val>
                                        </p:tav>
                                      </p:tavLst>
                                    </p:anim>
                                  </p:childTnLst>
                                </p:cTn>
                              </p:par>
                              <p:par>
                                <p:cTn id="347" presetID="2" presetClass="entr" presetSubtype="1" fill="hold" grpId="0" nodeType="withEffect">
                                  <p:stCondLst>
                                    <p:cond delay="0"/>
                                  </p:stCondLst>
                                  <p:childTnLst>
                                    <p:set>
                                      <p:cBhvr>
                                        <p:cTn id="348" dur="1" fill="hold">
                                          <p:stCondLst>
                                            <p:cond delay="0"/>
                                          </p:stCondLst>
                                        </p:cTn>
                                        <p:tgtEl>
                                          <p:spTgt spid="15447"/>
                                        </p:tgtEl>
                                        <p:attrNameLst>
                                          <p:attrName>style.visibility</p:attrName>
                                        </p:attrNameLst>
                                      </p:cBhvr>
                                      <p:to>
                                        <p:strVal val="visible"/>
                                      </p:to>
                                    </p:set>
                                    <p:anim calcmode="lin" valueType="num">
                                      <p:cBhvr additive="base">
                                        <p:cTn id="349" dur="500" fill="hold"/>
                                        <p:tgtEl>
                                          <p:spTgt spid="15447"/>
                                        </p:tgtEl>
                                        <p:attrNameLst>
                                          <p:attrName>ppt_x</p:attrName>
                                        </p:attrNameLst>
                                      </p:cBhvr>
                                      <p:tavLst>
                                        <p:tav tm="0">
                                          <p:val>
                                            <p:strVal val="#ppt_x"/>
                                          </p:val>
                                        </p:tav>
                                        <p:tav tm="100000">
                                          <p:val>
                                            <p:strVal val="#ppt_x"/>
                                          </p:val>
                                        </p:tav>
                                      </p:tavLst>
                                    </p:anim>
                                    <p:anim calcmode="lin" valueType="num">
                                      <p:cBhvr additive="base">
                                        <p:cTn id="350" dur="500" fill="hold"/>
                                        <p:tgtEl>
                                          <p:spTgt spid="15447"/>
                                        </p:tgtEl>
                                        <p:attrNameLst>
                                          <p:attrName>ppt_y</p:attrName>
                                        </p:attrNameLst>
                                      </p:cBhvr>
                                      <p:tavLst>
                                        <p:tav tm="0">
                                          <p:val>
                                            <p:strVal val="0-#ppt_h/2"/>
                                          </p:val>
                                        </p:tav>
                                        <p:tav tm="100000">
                                          <p:val>
                                            <p:strVal val="#ppt_y"/>
                                          </p:val>
                                        </p:tav>
                                      </p:tavLst>
                                    </p:anim>
                                  </p:childTnLst>
                                </p:cTn>
                              </p:par>
                              <p:par>
                                <p:cTn id="351" presetID="2" presetClass="entr" presetSubtype="1" fill="hold" grpId="0" nodeType="withEffect">
                                  <p:stCondLst>
                                    <p:cond delay="0"/>
                                  </p:stCondLst>
                                  <p:childTnLst>
                                    <p:set>
                                      <p:cBhvr>
                                        <p:cTn id="352" dur="1" fill="hold">
                                          <p:stCondLst>
                                            <p:cond delay="0"/>
                                          </p:stCondLst>
                                        </p:cTn>
                                        <p:tgtEl>
                                          <p:spTgt spid="15448"/>
                                        </p:tgtEl>
                                        <p:attrNameLst>
                                          <p:attrName>style.visibility</p:attrName>
                                        </p:attrNameLst>
                                      </p:cBhvr>
                                      <p:to>
                                        <p:strVal val="visible"/>
                                      </p:to>
                                    </p:set>
                                    <p:anim calcmode="lin" valueType="num">
                                      <p:cBhvr additive="base">
                                        <p:cTn id="353" dur="500" fill="hold"/>
                                        <p:tgtEl>
                                          <p:spTgt spid="15448"/>
                                        </p:tgtEl>
                                        <p:attrNameLst>
                                          <p:attrName>ppt_x</p:attrName>
                                        </p:attrNameLst>
                                      </p:cBhvr>
                                      <p:tavLst>
                                        <p:tav tm="0">
                                          <p:val>
                                            <p:strVal val="#ppt_x"/>
                                          </p:val>
                                        </p:tav>
                                        <p:tav tm="100000">
                                          <p:val>
                                            <p:strVal val="#ppt_x"/>
                                          </p:val>
                                        </p:tav>
                                      </p:tavLst>
                                    </p:anim>
                                    <p:anim calcmode="lin" valueType="num">
                                      <p:cBhvr additive="base">
                                        <p:cTn id="354" dur="500" fill="hold"/>
                                        <p:tgtEl>
                                          <p:spTgt spid="15448"/>
                                        </p:tgtEl>
                                        <p:attrNameLst>
                                          <p:attrName>ppt_y</p:attrName>
                                        </p:attrNameLst>
                                      </p:cBhvr>
                                      <p:tavLst>
                                        <p:tav tm="0">
                                          <p:val>
                                            <p:strVal val="0-#ppt_h/2"/>
                                          </p:val>
                                        </p:tav>
                                        <p:tav tm="100000">
                                          <p:val>
                                            <p:strVal val="#ppt_y"/>
                                          </p:val>
                                        </p:tav>
                                      </p:tavLst>
                                    </p:anim>
                                  </p:childTnLst>
                                </p:cTn>
                              </p:par>
                              <p:par>
                                <p:cTn id="355" presetID="2" presetClass="entr" presetSubtype="1" fill="hold" grpId="0" nodeType="withEffect">
                                  <p:stCondLst>
                                    <p:cond delay="0"/>
                                  </p:stCondLst>
                                  <p:childTnLst>
                                    <p:set>
                                      <p:cBhvr>
                                        <p:cTn id="356" dur="1" fill="hold">
                                          <p:stCondLst>
                                            <p:cond delay="0"/>
                                          </p:stCondLst>
                                        </p:cTn>
                                        <p:tgtEl>
                                          <p:spTgt spid="15449"/>
                                        </p:tgtEl>
                                        <p:attrNameLst>
                                          <p:attrName>style.visibility</p:attrName>
                                        </p:attrNameLst>
                                      </p:cBhvr>
                                      <p:to>
                                        <p:strVal val="visible"/>
                                      </p:to>
                                    </p:set>
                                    <p:anim calcmode="lin" valueType="num">
                                      <p:cBhvr additive="base">
                                        <p:cTn id="357" dur="500" fill="hold"/>
                                        <p:tgtEl>
                                          <p:spTgt spid="15449"/>
                                        </p:tgtEl>
                                        <p:attrNameLst>
                                          <p:attrName>ppt_x</p:attrName>
                                        </p:attrNameLst>
                                      </p:cBhvr>
                                      <p:tavLst>
                                        <p:tav tm="0">
                                          <p:val>
                                            <p:strVal val="#ppt_x"/>
                                          </p:val>
                                        </p:tav>
                                        <p:tav tm="100000">
                                          <p:val>
                                            <p:strVal val="#ppt_x"/>
                                          </p:val>
                                        </p:tav>
                                      </p:tavLst>
                                    </p:anim>
                                    <p:anim calcmode="lin" valueType="num">
                                      <p:cBhvr additive="base">
                                        <p:cTn id="358" dur="500" fill="hold"/>
                                        <p:tgtEl>
                                          <p:spTgt spid="15449"/>
                                        </p:tgtEl>
                                        <p:attrNameLst>
                                          <p:attrName>ppt_y</p:attrName>
                                        </p:attrNameLst>
                                      </p:cBhvr>
                                      <p:tavLst>
                                        <p:tav tm="0">
                                          <p:val>
                                            <p:strVal val="0-#ppt_h/2"/>
                                          </p:val>
                                        </p:tav>
                                        <p:tav tm="100000">
                                          <p:val>
                                            <p:strVal val="#ppt_y"/>
                                          </p:val>
                                        </p:tav>
                                      </p:tavLst>
                                    </p:anim>
                                  </p:childTnLst>
                                </p:cTn>
                              </p:par>
                              <p:par>
                                <p:cTn id="359" presetID="2" presetClass="entr" presetSubtype="1" fill="hold" grpId="0" nodeType="withEffect">
                                  <p:stCondLst>
                                    <p:cond delay="0"/>
                                  </p:stCondLst>
                                  <p:childTnLst>
                                    <p:set>
                                      <p:cBhvr>
                                        <p:cTn id="360" dur="1" fill="hold">
                                          <p:stCondLst>
                                            <p:cond delay="0"/>
                                          </p:stCondLst>
                                        </p:cTn>
                                        <p:tgtEl>
                                          <p:spTgt spid="15450"/>
                                        </p:tgtEl>
                                        <p:attrNameLst>
                                          <p:attrName>style.visibility</p:attrName>
                                        </p:attrNameLst>
                                      </p:cBhvr>
                                      <p:to>
                                        <p:strVal val="visible"/>
                                      </p:to>
                                    </p:set>
                                    <p:anim calcmode="lin" valueType="num">
                                      <p:cBhvr additive="base">
                                        <p:cTn id="361" dur="500" fill="hold"/>
                                        <p:tgtEl>
                                          <p:spTgt spid="15450"/>
                                        </p:tgtEl>
                                        <p:attrNameLst>
                                          <p:attrName>ppt_x</p:attrName>
                                        </p:attrNameLst>
                                      </p:cBhvr>
                                      <p:tavLst>
                                        <p:tav tm="0">
                                          <p:val>
                                            <p:strVal val="#ppt_x"/>
                                          </p:val>
                                        </p:tav>
                                        <p:tav tm="100000">
                                          <p:val>
                                            <p:strVal val="#ppt_x"/>
                                          </p:val>
                                        </p:tav>
                                      </p:tavLst>
                                    </p:anim>
                                    <p:anim calcmode="lin" valueType="num">
                                      <p:cBhvr additive="base">
                                        <p:cTn id="362" dur="500" fill="hold"/>
                                        <p:tgtEl>
                                          <p:spTgt spid="15450"/>
                                        </p:tgtEl>
                                        <p:attrNameLst>
                                          <p:attrName>ppt_y</p:attrName>
                                        </p:attrNameLst>
                                      </p:cBhvr>
                                      <p:tavLst>
                                        <p:tav tm="0">
                                          <p:val>
                                            <p:strVal val="0-#ppt_h/2"/>
                                          </p:val>
                                        </p:tav>
                                        <p:tav tm="100000">
                                          <p:val>
                                            <p:strVal val="#ppt_y"/>
                                          </p:val>
                                        </p:tav>
                                      </p:tavLst>
                                    </p:anim>
                                  </p:childTnLst>
                                </p:cTn>
                              </p:par>
                              <p:par>
                                <p:cTn id="363" presetID="2" presetClass="entr" presetSubtype="1" fill="hold" grpId="0" nodeType="withEffect">
                                  <p:stCondLst>
                                    <p:cond delay="0"/>
                                  </p:stCondLst>
                                  <p:childTnLst>
                                    <p:set>
                                      <p:cBhvr>
                                        <p:cTn id="364" dur="1" fill="hold">
                                          <p:stCondLst>
                                            <p:cond delay="0"/>
                                          </p:stCondLst>
                                        </p:cTn>
                                        <p:tgtEl>
                                          <p:spTgt spid="15451"/>
                                        </p:tgtEl>
                                        <p:attrNameLst>
                                          <p:attrName>style.visibility</p:attrName>
                                        </p:attrNameLst>
                                      </p:cBhvr>
                                      <p:to>
                                        <p:strVal val="visible"/>
                                      </p:to>
                                    </p:set>
                                    <p:anim calcmode="lin" valueType="num">
                                      <p:cBhvr additive="base">
                                        <p:cTn id="365" dur="500" fill="hold"/>
                                        <p:tgtEl>
                                          <p:spTgt spid="15451"/>
                                        </p:tgtEl>
                                        <p:attrNameLst>
                                          <p:attrName>ppt_x</p:attrName>
                                        </p:attrNameLst>
                                      </p:cBhvr>
                                      <p:tavLst>
                                        <p:tav tm="0">
                                          <p:val>
                                            <p:strVal val="#ppt_x"/>
                                          </p:val>
                                        </p:tav>
                                        <p:tav tm="100000">
                                          <p:val>
                                            <p:strVal val="#ppt_x"/>
                                          </p:val>
                                        </p:tav>
                                      </p:tavLst>
                                    </p:anim>
                                    <p:anim calcmode="lin" valueType="num">
                                      <p:cBhvr additive="base">
                                        <p:cTn id="366" dur="500" fill="hold"/>
                                        <p:tgtEl>
                                          <p:spTgt spid="15451"/>
                                        </p:tgtEl>
                                        <p:attrNameLst>
                                          <p:attrName>ppt_y</p:attrName>
                                        </p:attrNameLst>
                                      </p:cBhvr>
                                      <p:tavLst>
                                        <p:tav tm="0">
                                          <p:val>
                                            <p:strVal val="0-#ppt_h/2"/>
                                          </p:val>
                                        </p:tav>
                                        <p:tav tm="100000">
                                          <p:val>
                                            <p:strVal val="#ppt_y"/>
                                          </p:val>
                                        </p:tav>
                                      </p:tavLst>
                                    </p:anim>
                                  </p:childTnLst>
                                </p:cTn>
                              </p:par>
                              <p:par>
                                <p:cTn id="367" presetID="2" presetClass="entr" presetSubtype="1" fill="hold" grpId="0" nodeType="withEffect">
                                  <p:stCondLst>
                                    <p:cond delay="0"/>
                                  </p:stCondLst>
                                  <p:childTnLst>
                                    <p:set>
                                      <p:cBhvr>
                                        <p:cTn id="368" dur="1" fill="hold">
                                          <p:stCondLst>
                                            <p:cond delay="0"/>
                                          </p:stCondLst>
                                        </p:cTn>
                                        <p:tgtEl>
                                          <p:spTgt spid="15452"/>
                                        </p:tgtEl>
                                        <p:attrNameLst>
                                          <p:attrName>style.visibility</p:attrName>
                                        </p:attrNameLst>
                                      </p:cBhvr>
                                      <p:to>
                                        <p:strVal val="visible"/>
                                      </p:to>
                                    </p:set>
                                    <p:anim calcmode="lin" valueType="num">
                                      <p:cBhvr additive="base">
                                        <p:cTn id="369" dur="500" fill="hold"/>
                                        <p:tgtEl>
                                          <p:spTgt spid="15452"/>
                                        </p:tgtEl>
                                        <p:attrNameLst>
                                          <p:attrName>ppt_x</p:attrName>
                                        </p:attrNameLst>
                                      </p:cBhvr>
                                      <p:tavLst>
                                        <p:tav tm="0">
                                          <p:val>
                                            <p:strVal val="#ppt_x"/>
                                          </p:val>
                                        </p:tav>
                                        <p:tav tm="100000">
                                          <p:val>
                                            <p:strVal val="#ppt_x"/>
                                          </p:val>
                                        </p:tav>
                                      </p:tavLst>
                                    </p:anim>
                                    <p:anim calcmode="lin" valueType="num">
                                      <p:cBhvr additive="base">
                                        <p:cTn id="370" dur="500" fill="hold"/>
                                        <p:tgtEl>
                                          <p:spTgt spid="15452"/>
                                        </p:tgtEl>
                                        <p:attrNameLst>
                                          <p:attrName>ppt_y</p:attrName>
                                        </p:attrNameLst>
                                      </p:cBhvr>
                                      <p:tavLst>
                                        <p:tav tm="0">
                                          <p:val>
                                            <p:strVal val="0-#ppt_h/2"/>
                                          </p:val>
                                        </p:tav>
                                        <p:tav tm="100000">
                                          <p:val>
                                            <p:strVal val="#ppt_y"/>
                                          </p:val>
                                        </p:tav>
                                      </p:tavLst>
                                    </p:anim>
                                  </p:childTnLst>
                                </p:cTn>
                              </p:par>
                              <p:par>
                                <p:cTn id="371" presetID="2" presetClass="entr" presetSubtype="1" fill="hold" grpId="0" nodeType="withEffect">
                                  <p:stCondLst>
                                    <p:cond delay="0"/>
                                  </p:stCondLst>
                                  <p:childTnLst>
                                    <p:set>
                                      <p:cBhvr>
                                        <p:cTn id="372" dur="1" fill="hold">
                                          <p:stCondLst>
                                            <p:cond delay="0"/>
                                          </p:stCondLst>
                                        </p:cTn>
                                        <p:tgtEl>
                                          <p:spTgt spid="15453"/>
                                        </p:tgtEl>
                                        <p:attrNameLst>
                                          <p:attrName>style.visibility</p:attrName>
                                        </p:attrNameLst>
                                      </p:cBhvr>
                                      <p:to>
                                        <p:strVal val="visible"/>
                                      </p:to>
                                    </p:set>
                                    <p:anim calcmode="lin" valueType="num">
                                      <p:cBhvr additive="base">
                                        <p:cTn id="373" dur="500" fill="hold"/>
                                        <p:tgtEl>
                                          <p:spTgt spid="15453"/>
                                        </p:tgtEl>
                                        <p:attrNameLst>
                                          <p:attrName>ppt_x</p:attrName>
                                        </p:attrNameLst>
                                      </p:cBhvr>
                                      <p:tavLst>
                                        <p:tav tm="0">
                                          <p:val>
                                            <p:strVal val="#ppt_x"/>
                                          </p:val>
                                        </p:tav>
                                        <p:tav tm="100000">
                                          <p:val>
                                            <p:strVal val="#ppt_x"/>
                                          </p:val>
                                        </p:tav>
                                      </p:tavLst>
                                    </p:anim>
                                    <p:anim calcmode="lin" valueType="num">
                                      <p:cBhvr additive="base">
                                        <p:cTn id="374" dur="500" fill="hold"/>
                                        <p:tgtEl>
                                          <p:spTgt spid="15453"/>
                                        </p:tgtEl>
                                        <p:attrNameLst>
                                          <p:attrName>ppt_y</p:attrName>
                                        </p:attrNameLst>
                                      </p:cBhvr>
                                      <p:tavLst>
                                        <p:tav tm="0">
                                          <p:val>
                                            <p:strVal val="0-#ppt_h/2"/>
                                          </p:val>
                                        </p:tav>
                                        <p:tav tm="100000">
                                          <p:val>
                                            <p:strVal val="#ppt_y"/>
                                          </p:val>
                                        </p:tav>
                                      </p:tavLst>
                                    </p:anim>
                                  </p:childTnLst>
                                </p:cTn>
                              </p:par>
                              <p:par>
                                <p:cTn id="375" presetID="2" presetClass="entr" presetSubtype="1" fill="hold" grpId="0" nodeType="withEffect">
                                  <p:stCondLst>
                                    <p:cond delay="0"/>
                                  </p:stCondLst>
                                  <p:childTnLst>
                                    <p:set>
                                      <p:cBhvr>
                                        <p:cTn id="376" dur="1" fill="hold">
                                          <p:stCondLst>
                                            <p:cond delay="0"/>
                                          </p:stCondLst>
                                        </p:cTn>
                                        <p:tgtEl>
                                          <p:spTgt spid="15454"/>
                                        </p:tgtEl>
                                        <p:attrNameLst>
                                          <p:attrName>style.visibility</p:attrName>
                                        </p:attrNameLst>
                                      </p:cBhvr>
                                      <p:to>
                                        <p:strVal val="visible"/>
                                      </p:to>
                                    </p:set>
                                    <p:anim calcmode="lin" valueType="num">
                                      <p:cBhvr additive="base">
                                        <p:cTn id="377" dur="500" fill="hold"/>
                                        <p:tgtEl>
                                          <p:spTgt spid="15454"/>
                                        </p:tgtEl>
                                        <p:attrNameLst>
                                          <p:attrName>ppt_x</p:attrName>
                                        </p:attrNameLst>
                                      </p:cBhvr>
                                      <p:tavLst>
                                        <p:tav tm="0">
                                          <p:val>
                                            <p:strVal val="#ppt_x"/>
                                          </p:val>
                                        </p:tav>
                                        <p:tav tm="100000">
                                          <p:val>
                                            <p:strVal val="#ppt_x"/>
                                          </p:val>
                                        </p:tav>
                                      </p:tavLst>
                                    </p:anim>
                                    <p:anim calcmode="lin" valueType="num">
                                      <p:cBhvr additive="base">
                                        <p:cTn id="378" dur="500" fill="hold"/>
                                        <p:tgtEl>
                                          <p:spTgt spid="15454"/>
                                        </p:tgtEl>
                                        <p:attrNameLst>
                                          <p:attrName>ppt_y</p:attrName>
                                        </p:attrNameLst>
                                      </p:cBhvr>
                                      <p:tavLst>
                                        <p:tav tm="0">
                                          <p:val>
                                            <p:strVal val="0-#ppt_h/2"/>
                                          </p:val>
                                        </p:tav>
                                        <p:tav tm="100000">
                                          <p:val>
                                            <p:strVal val="#ppt_y"/>
                                          </p:val>
                                        </p:tav>
                                      </p:tavLst>
                                    </p:anim>
                                  </p:childTnLst>
                                </p:cTn>
                              </p:par>
                              <p:par>
                                <p:cTn id="379" presetID="2" presetClass="entr" presetSubtype="1" fill="hold" grpId="0" nodeType="withEffect">
                                  <p:stCondLst>
                                    <p:cond delay="0"/>
                                  </p:stCondLst>
                                  <p:childTnLst>
                                    <p:set>
                                      <p:cBhvr>
                                        <p:cTn id="380" dur="1" fill="hold">
                                          <p:stCondLst>
                                            <p:cond delay="0"/>
                                          </p:stCondLst>
                                        </p:cTn>
                                        <p:tgtEl>
                                          <p:spTgt spid="15455"/>
                                        </p:tgtEl>
                                        <p:attrNameLst>
                                          <p:attrName>style.visibility</p:attrName>
                                        </p:attrNameLst>
                                      </p:cBhvr>
                                      <p:to>
                                        <p:strVal val="visible"/>
                                      </p:to>
                                    </p:set>
                                    <p:anim calcmode="lin" valueType="num">
                                      <p:cBhvr additive="base">
                                        <p:cTn id="381" dur="500" fill="hold"/>
                                        <p:tgtEl>
                                          <p:spTgt spid="15455"/>
                                        </p:tgtEl>
                                        <p:attrNameLst>
                                          <p:attrName>ppt_x</p:attrName>
                                        </p:attrNameLst>
                                      </p:cBhvr>
                                      <p:tavLst>
                                        <p:tav tm="0">
                                          <p:val>
                                            <p:strVal val="#ppt_x"/>
                                          </p:val>
                                        </p:tav>
                                        <p:tav tm="100000">
                                          <p:val>
                                            <p:strVal val="#ppt_x"/>
                                          </p:val>
                                        </p:tav>
                                      </p:tavLst>
                                    </p:anim>
                                    <p:anim calcmode="lin" valueType="num">
                                      <p:cBhvr additive="base">
                                        <p:cTn id="382" dur="500" fill="hold"/>
                                        <p:tgtEl>
                                          <p:spTgt spid="15455"/>
                                        </p:tgtEl>
                                        <p:attrNameLst>
                                          <p:attrName>ppt_y</p:attrName>
                                        </p:attrNameLst>
                                      </p:cBhvr>
                                      <p:tavLst>
                                        <p:tav tm="0">
                                          <p:val>
                                            <p:strVal val="0-#ppt_h/2"/>
                                          </p:val>
                                        </p:tav>
                                        <p:tav tm="100000">
                                          <p:val>
                                            <p:strVal val="#ppt_y"/>
                                          </p:val>
                                        </p:tav>
                                      </p:tavLst>
                                    </p:anim>
                                  </p:childTnLst>
                                </p:cTn>
                              </p:par>
                              <p:par>
                                <p:cTn id="383" presetID="2" presetClass="entr" presetSubtype="1" fill="hold" grpId="0" nodeType="withEffect">
                                  <p:stCondLst>
                                    <p:cond delay="0"/>
                                  </p:stCondLst>
                                  <p:childTnLst>
                                    <p:set>
                                      <p:cBhvr>
                                        <p:cTn id="384" dur="1" fill="hold">
                                          <p:stCondLst>
                                            <p:cond delay="0"/>
                                          </p:stCondLst>
                                        </p:cTn>
                                        <p:tgtEl>
                                          <p:spTgt spid="15456"/>
                                        </p:tgtEl>
                                        <p:attrNameLst>
                                          <p:attrName>style.visibility</p:attrName>
                                        </p:attrNameLst>
                                      </p:cBhvr>
                                      <p:to>
                                        <p:strVal val="visible"/>
                                      </p:to>
                                    </p:set>
                                    <p:anim calcmode="lin" valueType="num">
                                      <p:cBhvr additive="base">
                                        <p:cTn id="385" dur="500" fill="hold"/>
                                        <p:tgtEl>
                                          <p:spTgt spid="15456"/>
                                        </p:tgtEl>
                                        <p:attrNameLst>
                                          <p:attrName>ppt_x</p:attrName>
                                        </p:attrNameLst>
                                      </p:cBhvr>
                                      <p:tavLst>
                                        <p:tav tm="0">
                                          <p:val>
                                            <p:strVal val="#ppt_x"/>
                                          </p:val>
                                        </p:tav>
                                        <p:tav tm="100000">
                                          <p:val>
                                            <p:strVal val="#ppt_x"/>
                                          </p:val>
                                        </p:tav>
                                      </p:tavLst>
                                    </p:anim>
                                    <p:anim calcmode="lin" valueType="num">
                                      <p:cBhvr additive="base">
                                        <p:cTn id="386" dur="500" fill="hold"/>
                                        <p:tgtEl>
                                          <p:spTgt spid="15456"/>
                                        </p:tgtEl>
                                        <p:attrNameLst>
                                          <p:attrName>ppt_y</p:attrName>
                                        </p:attrNameLst>
                                      </p:cBhvr>
                                      <p:tavLst>
                                        <p:tav tm="0">
                                          <p:val>
                                            <p:strVal val="0-#ppt_h/2"/>
                                          </p:val>
                                        </p:tav>
                                        <p:tav tm="100000">
                                          <p:val>
                                            <p:strVal val="#ppt_y"/>
                                          </p:val>
                                        </p:tav>
                                      </p:tavLst>
                                    </p:anim>
                                  </p:childTnLst>
                                </p:cTn>
                              </p:par>
                              <p:par>
                                <p:cTn id="387" presetID="2" presetClass="entr" presetSubtype="1" fill="hold" grpId="0" nodeType="withEffect">
                                  <p:stCondLst>
                                    <p:cond delay="0"/>
                                  </p:stCondLst>
                                  <p:childTnLst>
                                    <p:set>
                                      <p:cBhvr>
                                        <p:cTn id="388" dur="1" fill="hold">
                                          <p:stCondLst>
                                            <p:cond delay="0"/>
                                          </p:stCondLst>
                                        </p:cTn>
                                        <p:tgtEl>
                                          <p:spTgt spid="15457"/>
                                        </p:tgtEl>
                                        <p:attrNameLst>
                                          <p:attrName>style.visibility</p:attrName>
                                        </p:attrNameLst>
                                      </p:cBhvr>
                                      <p:to>
                                        <p:strVal val="visible"/>
                                      </p:to>
                                    </p:set>
                                    <p:anim calcmode="lin" valueType="num">
                                      <p:cBhvr additive="base">
                                        <p:cTn id="389" dur="500" fill="hold"/>
                                        <p:tgtEl>
                                          <p:spTgt spid="15457"/>
                                        </p:tgtEl>
                                        <p:attrNameLst>
                                          <p:attrName>ppt_x</p:attrName>
                                        </p:attrNameLst>
                                      </p:cBhvr>
                                      <p:tavLst>
                                        <p:tav tm="0">
                                          <p:val>
                                            <p:strVal val="#ppt_x"/>
                                          </p:val>
                                        </p:tav>
                                        <p:tav tm="100000">
                                          <p:val>
                                            <p:strVal val="#ppt_x"/>
                                          </p:val>
                                        </p:tav>
                                      </p:tavLst>
                                    </p:anim>
                                    <p:anim calcmode="lin" valueType="num">
                                      <p:cBhvr additive="base">
                                        <p:cTn id="390" dur="500" fill="hold"/>
                                        <p:tgtEl>
                                          <p:spTgt spid="15457"/>
                                        </p:tgtEl>
                                        <p:attrNameLst>
                                          <p:attrName>ppt_y</p:attrName>
                                        </p:attrNameLst>
                                      </p:cBhvr>
                                      <p:tavLst>
                                        <p:tav tm="0">
                                          <p:val>
                                            <p:strVal val="0-#ppt_h/2"/>
                                          </p:val>
                                        </p:tav>
                                        <p:tav tm="100000">
                                          <p:val>
                                            <p:strVal val="#ppt_y"/>
                                          </p:val>
                                        </p:tav>
                                      </p:tavLst>
                                    </p:anim>
                                  </p:childTnLst>
                                </p:cTn>
                              </p:par>
                              <p:par>
                                <p:cTn id="391" presetID="2" presetClass="entr" presetSubtype="1" fill="hold" grpId="0" nodeType="withEffect">
                                  <p:stCondLst>
                                    <p:cond delay="0"/>
                                  </p:stCondLst>
                                  <p:childTnLst>
                                    <p:set>
                                      <p:cBhvr>
                                        <p:cTn id="392" dur="1" fill="hold">
                                          <p:stCondLst>
                                            <p:cond delay="0"/>
                                          </p:stCondLst>
                                        </p:cTn>
                                        <p:tgtEl>
                                          <p:spTgt spid="15458"/>
                                        </p:tgtEl>
                                        <p:attrNameLst>
                                          <p:attrName>style.visibility</p:attrName>
                                        </p:attrNameLst>
                                      </p:cBhvr>
                                      <p:to>
                                        <p:strVal val="visible"/>
                                      </p:to>
                                    </p:set>
                                    <p:anim calcmode="lin" valueType="num">
                                      <p:cBhvr additive="base">
                                        <p:cTn id="393" dur="500" fill="hold"/>
                                        <p:tgtEl>
                                          <p:spTgt spid="15458"/>
                                        </p:tgtEl>
                                        <p:attrNameLst>
                                          <p:attrName>ppt_x</p:attrName>
                                        </p:attrNameLst>
                                      </p:cBhvr>
                                      <p:tavLst>
                                        <p:tav tm="0">
                                          <p:val>
                                            <p:strVal val="#ppt_x"/>
                                          </p:val>
                                        </p:tav>
                                        <p:tav tm="100000">
                                          <p:val>
                                            <p:strVal val="#ppt_x"/>
                                          </p:val>
                                        </p:tav>
                                      </p:tavLst>
                                    </p:anim>
                                    <p:anim calcmode="lin" valueType="num">
                                      <p:cBhvr additive="base">
                                        <p:cTn id="394" dur="500" fill="hold"/>
                                        <p:tgtEl>
                                          <p:spTgt spid="15458"/>
                                        </p:tgtEl>
                                        <p:attrNameLst>
                                          <p:attrName>ppt_y</p:attrName>
                                        </p:attrNameLst>
                                      </p:cBhvr>
                                      <p:tavLst>
                                        <p:tav tm="0">
                                          <p:val>
                                            <p:strVal val="0-#ppt_h/2"/>
                                          </p:val>
                                        </p:tav>
                                        <p:tav tm="100000">
                                          <p:val>
                                            <p:strVal val="#ppt_y"/>
                                          </p:val>
                                        </p:tav>
                                      </p:tavLst>
                                    </p:anim>
                                  </p:childTnLst>
                                </p:cTn>
                              </p:par>
                              <p:par>
                                <p:cTn id="395" presetID="2" presetClass="entr" presetSubtype="1" fill="hold" grpId="0" nodeType="withEffect">
                                  <p:stCondLst>
                                    <p:cond delay="0"/>
                                  </p:stCondLst>
                                  <p:childTnLst>
                                    <p:set>
                                      <p:cBhvr>
                                        <p:cTn id="396" dur="1" fill="hold">
                                          <p:stCondLst>
                                            <p:cond delay="0"/>
                                          </p:stCondLst>
                                        </p:cTn>
                                        <p:tgtEl>
                                          <p:spTgt spid="15459"/>
                                        </p:tgtEl>
                                        <p:attrNameLst>
                                          <p:attrName>style.visibility</p:attrName>
                                        </p:attrNameLst>
                                      </p:cBhvr>
                                      <p:to>
                                        <p:strVal val="visible"/>
                                      </p:to>
                                    </p:set>
                                    <p:anim calcmode="lin" valueType="num">
                                      <p:cBhvr additive="base">
                                        <p:cTn id="397" dur="500" fill="hold"/>
                                        <p:tgtEl>
                                          <p:spTgt spid="15459"/>
                                        </p:tgtEl>
                                        <p:attrNameLst>
                                          <p:attrName>ppt_x</p:attrName>
                                        </p:attrNameLst>
                                      </p:cBhvr>
                                      <p:tavLst>
                                        <p:tav tm="0">
                                          <p:val>
                                            <p:strVal val="#ppt_x"/>
                                          </p:val>
                                        </p:tav>
                                        <p:tav tm="100000">
                                          <p:val>
                                            <p:strVal val="#ppt_x"/>
                                          </p:val>
                                        </p:tav>
                                      </p:tavLst>
                                    </p:anim>
                                    <p:anim calcmode="lin" valueType="num">
                                      <p:cBhvr additive="base">
                                        <p:cTn id="398" dur="500" fill="hold"/>
                                        <p:tgtEl>
                                          <p:spTgt spid="15459"/>
                                        </p:tgtEl>
                                        <p:attrNameLst>
                                          <p:attrName>ppt_y</p:attrName>
                                        </p:attrNameLst>
                                      </p:cBhvr>
                                      <p:tavLst>
                                        <p:tav tm="0">
                                          <p:val>
                                            <p:strVal val="0-#ppt_h/2"/>
                                          </p:val>
                                        </p:tav>
                                        <p:tav tm="100000">
                                          <p:val>
                                            <p:strVal val="#ppt_y"/>
                                          </p:val>
                                        </p:tav>
                                      </p:tavLst>
                                    </p:anim>
                                  </p:childTnLst>
                                </p:cTn>
                              </p:par>
                              <p:par>
                                <p:cTn id="399" presetID="2" presetClass="entr" presetSubtype="1" fill="hold" grpId="0" nodeType="withEffect">
                                  <p:stCondLst>
                                    <p:cond delay="0"/>
                                  </p:stCondLst>
                                  <p:childTnLst>
                                    <p:set>
                                      <p:cBhvr>
                                        <p:cTn id="400" dur="1" fill="hold">
                                          <p:stCondLst>
                                            <p:cond delay="0"/>
                                          </p:stCondLst>
                                        </p:cTn>
                                        <p:tgtEl>
                                          <p:spTgt spid="15460"/>
                                        </p:tgtEl>
                                        <p:attrNameLst>
                                          <p:attrName>style.visibility</p:attrName>
                                        </p:attrNameLst>
                                      </p:cBhvr>
                                      <p:to>
                                        <p:strVal val="visible"/>
                                      </p:to>
                                    </p:set>
                                    <p:anim calcmode="lin" valueType="num">
                                      <p:cBhvr additive="base">
                                        <p:cTn id="401" dur="500" fill="hold"/>
                                        <p:tgtEl>
                                          <p:spTgt spid="15460"/>
                                        </p:tgtEl>
                                        <p:attrNameLst>
                                          <p:attrName>ppt_x</p:attrName>
                                        </p:attrNameLst>
                                      </p:cBhvr>
                                      <p:tavLst>
                                        <p:tav tm="0">
                                          <p:val>
                                            <p:strVal val="#ppt_x"/>
                                          </p:val>
                                        </p:tav>
                                        <p:tav tm="100000">
                                          <p:val>
                                            <p:strVal val="#ppt_x"/>
                                          </p:val>
                                        </p:tav>
                                      </p:tavLst>
                                    </p:anim>
                                    <p:anim calcmode="lin" valueType="num">
                                      <p:cBhvr additive="base">
                                        <p:cTn id="402" dur="500" fill="hold"/>
                                        <p:tgtEl>
                                          <p:spTgt spid="15460"/>
                                        </p:tgtEl>
                                        <p:attrNameLst>
                                          <p:attrName>ppt_y</p:attrName>
                                        </p:attrNameLst>
                                      </p:cBhvr>
                                      <p:tavLst>
                                        <p:tav tm="0">
                                          <p:val>
                                            <p:strVal val="0-#ppt_h/2"/>
                                          </p:val>
                                        </p:tav>
                                        <p:tav tm="100000">
                                          <p:val>
                                            <p:strVal val="#ppt_y"/>
                                          </p:val>
                                        </p:tav>
                                      </p:tavLst>
                                    </p:anim>
                                  </p:childTnLst>
                                </p:cTn>
                              </p:par>
                              <p:par>
                                <p:cTn id="403" presetID="2" presetClass="entr" presetSubtype="1" fill="hold" grpId="0" nodeType="withEffect">
                                  <p:stCondLst>
                                    <p:cond delay="0"/>
                                  </p:stCondLst>
                                  <p:childTnLst>
                                    <p:set>
                                      <p:cBhvr>
                                        <p:cTn id="404" dur="1" fill="hold">
                                          <p:stCondLst>
                                            <p:cond delay="0"/>
                                          </p:stCondLst>
                                        </p:cTn>
                                        <p:tgtEl>
                                          <p:spTgt spid="15461"/>
                                        </p:tgtEl>
                                        <p:attrNameLst>
                                          <p:attrName>style.visibility</p:attrName>
                                        </p:attrNameLst>
                                      </p:cBhvr>
                                      <p:to>
                                        <p:strVal val="visible"/>
                                      </p:to>
                                    </p:set>
                                    <p:anim calcmode="lin" valueType="num">
                                      <p:cBhvr additive="base">
                                        <p:cTn id="405" dur="500" fill="hold"/>
                                        <p:tgtEl>
                                          <p:spTgt spid="15461"/>
                                        </p:tgtEl>
                                        <p:attrNameLst>
                                          <p:attrName>ppt_x</p:attrName>
                                        </p:attrNameLst>
                                      </p:cBhvr>
                                      <p:tavLst>
                                        <p:tav tm="0">
                                          <p:val>
                                            <p:strVal val="#ppt_x"/>
                                          </p:val>
                                        </p:tav>
                                        <p:tav tm="100000">
                                          <p:val>
                                            <p:strVal val="#ppt_x"/>
                                          </p:val>
                                        </p:tav>
                                      </p:tavLst>
                                    </p:anim>
                                    <p:anim calcmode="lin" valueType="num">
                                      <p:cBhvr additive="base">
                                        <p:cTn id="406" dur="500" fill="hold"/>
                                        <p:tgtEl>
                                          <p:spTgt spid="15461"/>
                                        </p:tgtEl>
                                        <p:attrNameLst>
                                          <p:attrName>ppt_y</p:attrName>
                                        </p:attrNameLst>
                                      </p:cBhvr>
                                      <p:tavLst>
                                        <p:tav tm="0">
                                          <p:val>
                                            <p:strVal val="0-#ppt_h/2"/>
                                          </p:val>
                                        </p:tav>
                                        <p:tav tm="100000">
                                          <p:val>
                                            <p:strVal val="#ppt_y"/>
                                          </p:val>
                                        </p:tav>
                                      </p:tavLst>
                                    </p:anim>
                                  </p:childTnLst>
                                </p:cTn>
                              </p:par>
                              <p:par>
                                <p:cTn id="407" presetID="2" presetClass="entr" presetSubtype="1" fill="hold" nodeType="withEffect">
                                  <p:stCondLst>
                                    <p:cond delay="0"/>
                                  </p:stCondLst>
                                  <p:childTnLst>
                                    <p:set>
                                      <p:cBhvr>
                                        <p:cTn id="408" dur="1" fill="hold">
                                          <p:stCondLst>
                                            <p:cond delay="0"/>
                                          </p:stCondLst>
                                        </p:cTn>
                                        <p:tgtEl>
                                          <p:spTgt spid="15462"/>
                                        </p:tgtEl>
                                        <p:attrNameLst>
                                          <p:attrName>style.visibility</p:attrName>
                                        </p:attrNameLst>
                                      </p:cBhvr>
                                      <p:to>
                                        <p:strVal val="visible"/>
                                      </p:to>
                                    </p:set>
                                    <p:anim calcmode="lin" valueType="num">
                                      <p:cBhvr additive="base">
                                        <p:cTn id="409" dur="500" fill="hold"/>
                                        <p:tgtEl>
                                          <p:spTgt spid="15462"/>
                                        </p:tgtEl>
                                        <p:attrNameLst>
                                          <p:attrName>ppt_x</p:attrName>
                                        </p:attrNameLst>
                                      </p:cBhvr>
                                      <p:tavLst>
                                        <p:tav tm="0">
                                          <p:val>
                                            <p:strVal val="#ppt_x"/>
                                          </p:val>
                                        </p:tav>
                                        <p:tav tm="100000">
                                          <p:val>
                                            <p:strVal val="#ppt_x"/>
                                          </p:val>
                                        </p:tav>
                                      </p:tavLst>
                                    </p:anim>
                                    <p:anim calcmode="lin" valueType="num">
                                      <p:cBhvr additive="base">
                                        <p:cTn id="410" dur="500" fill="hold"/>
                                        <p:tgtEl>
                                          <p:spTgt spid="154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15364" grpId="0" animBg="1"/>
      <p:bldP spid="15365" grpId="0" animBg="1"/>
      <p:bldP spid="15366" grpId="0" animBg="1"/>
      <p:bldP spid="15367" grpId="0"/>
      <p:bldP spid="15368" grpId="0"/>
      <p:bldP spid="15369" grpId="0"/>
      <p:bldP spid="15370" grpId="0" animBg="1"/>
      <p:bldP spid="15371" grpId="0" animBg="1"/>
      <p:bldP spid="15372" grpId="0" animBg="1"/>
      <p:bldP spid="15373" grpId="0" animBg="1"/>
      <p:bldP spid="15374" grpId="0" animBg="1"/>
      <p:bldP spid="15375" grpId="0" animBg="1"/>
      <p:bldP spid="15376" grpId="0" animBg="1"/>
      <p:bldP spid="15377" grpId="0" animBg="1"/>
      <p:bldP spid="15378" grpId="0" animBg="1"/>
      <p:bldP spid="15379" grpId="0"/>
      <p:bldP spid="15380" grpId="0"/>
      <p:bldP spid="15381" grpId="0"/>
      <p:bldP spid="15382" grpId="0"/>
      <p:bldP spid="15383" grpId="0"/>
      <p:bldP spid="15384" grpId="0" animBg="1"/>
      <p:bldP spid="15385" grpId="0" animBg="1"/>
      <p:bldP spid="15386" grpId="0" animBg="1"/>
      <p:bldP spid="15387" grpId="0" animBg="1"/>
      <p:bldP spid="15388" grpId="0" animBg="1"/>
      <p:bldP spid="15389" grpId="0" animBg="1"/>
      <p:bldP spid="15390" grpId="0" animBg="1"/>
      <p:bldP spid="15391" grpId="0" animBg="1"/>
      <p:bldP spid="15392" grpId="0" animBg="1"/>
      <p:bldP spid="15393" grpId="0" animBg="1"/>
      <p:bldP spid="15394" grpId="0" animBg="1"/>
      <p:bldP spid="15395" grpId="0" animBg="1"/>
      <p:bldP spid="15396" grpId="0" animBg="1"/>
      <p:bldP spid="15397" grpId="0" animBg="1"/>
      <p:bldP spid="15398" grpId="0" animBg="1"/>
      <p:bldP spid="15399" grpId="0" animBg="1"/>
      <p:bldP spid="15400" grpId="0" animBg="1"/>
      <p:bldP spid="15401" grpId="0" animBg="1"/>
      <p:bldP spid="15402" grpId="0" animBg="1"/>
      <p:bldP spid="15403" grpId="0" animBg="1"/>
      <p:bldP spid="15404" grpId="0" animBg="1"/>
      <p:bldP spid="15405" grpId="0" animBg="1"/>
      <p:bldP spid="15406" grpId="0" animBg="1"/>
      <p:bldP spid="15407" grpId="0" animBg="1"/>
      <p:bldP spid="15408" grpId="0" animBg="1"/>
      <p:bldP spid="15409" grpId="0" animBg="1"/>
      <p:bldP spid="15410" grpId="0" animBg="1"/>
      <p:bldP spid="15411" grpId="0" animBg="1"/>
      <p:bldP spid="15412" grpId="0" animBg="1"/>
      <p:bldP spid="15413" grpId="0" animBg="1"/>
      <p:bldP spid="15414" grpId="0" animBg="1"/>
      <p:bldP spid="15415" grpId="0" animBg="1"/>
      <p:bldP spid="15416" grpId="0" animBg="1"/>
      <p:bldP spid="15417" grpId="0" animBg="1"/>
      <p:bldP spid="15418" grpId="0" animBg="1"/>
      <p:bldP spid="15419" grpId="0" animBg="1"/>
      <p:bldP spid="15420" grpId="0" animBg="1"/>
      <p:bldP spid="15421" grpId="0" animBg="1"/>
      <p:bldP spid="15422" grpId="0" animBg="1"/>
      <p:bldP spid="15423" grpId="0" animBg="1"/>
      <p:bldP spid="15424" grpId="0" animBg="1"/>
      <p:bldP spid="15425" grpId="0" animBg="1"/>
      <p:bldP spid="15426" grpId="0" animBg="1"/>
      <p:bldP spid="15427" grpId="0" animBg="1"/>
      <p:bldP spid="15428" grpId="0" animBg="1"/>
      <p:bldP spid="15429" grpId="0" animBg="1"/>
      <p:bldP spid="15430" grpId="0" animBg="1"/>
      <p:bldP spid="15431" grpId="0" animBg="1"/>
      <p:bldP spid="15432" grpId="0" animBg="1"/>
      <p:bldP spid="15433" grpId="0" animBg="1"/>
      <p:bldP spid="15434" grpId="0" animBg="1"/>
      <p:bldP spid="15435" grpId="0" animBg="1"/>
      <p:bldP spid="15436" grpId="0" animBg="1"/>
      <p:bldP spid="15437" grpId="0" animBg="1"/>
      <p:bldP spid="15438" grpId="0"/>
      <p:bldP spid="15439" grpId="0"/>
      <p:bldP spid="15440" grpId="0"/>
      <p:bldP spid="15441" grpId="0"/>
      <p:bldP spid="15442" grpId="0"/>
      <p:bldP spid="15443" grpId="0"/>
      <p:bldP spid="15444" grpId="0"/>
      <p:bldP spid="15445" grpId="0"/>
      <p:bldP spid="15446" grpId="0"/>
      <p:bldP spid="15447" grpId="0"/>
      <p:bldP spid="15448" grpId="0"/>
      <p:bldP spid="15449" grpId="0"/>
      <p:bldP spid="15450" grpId="0"/>
      <p:bldP spid="15451" grpId="0" animBg="1"/>
      <p:bldP spid="15452" grpId="0"/>
      <p:bldP spid="15453" grpId="0" animBg="1"/>
      <p:bldP spid="15454" grpId="0" animBg="1"/>
      <p:bldP spid="15455" grpId="0" animBg="1"/>
      <p:bldP spid="15456" grpId="0"/>
      <p:bldP spid="15457" grpId="0"/>
      <p:bldP spid="15458" grpId="0"/>
      <p:bldP spid="15459" grpId="0"/>
      <p:bldP spid="15460" grpId="0"/>
      <p:bldP spid="15461"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31371" y="1257300"/>
            <a:ext cx="5198368" cy="5334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121920" tIns="60960" rIns="121920" bIns="60960" numCol="1" rtlCol="0" anchor="b" anchorCtr="0" compatLnSpc="1">
            <a:prstTxWarp prst="textNoShape">
              <a:avLst/>
            </a:prstTxWarp>
            <a:normAutofit fontScale="90000"/>
          </a:bodyPr>
          <a:lstStyle/>
          <a:p>
            <a:pPr eaLnBrk="1" fontAlgn="auto" hangingPunct="1">
              <a:lnSpc>
                <a:spcPct val="90000"/>
              </a:lnSpc>
              <a:spcAft>
                <a:spcPts val="0"/>
              </a:spcAft>
            </a:pPr>
            <a:r>
              <a:rPr lang="zh-CN" altLang="en-US" sz="4800" b="0" kern="1200" dirty="0">
                <a:solidFill>
                  <a:srgbClr val="5B9BD5">
                    <a:lumMod val="75000"/>
                  </a:srgbClr>
                </a:solidFill>
              </a:rPr>
              <a:t>通过递归树来计算</a:t>
            </a:r>
          </a:p>
        </p:txBody>
      </p:sp>
      <p:sp>
        <p:nvSpPr>
          <p:cNvPr id="17411" name="Rectangle 3"/>
          <p:cNvSpPr>
            <a:spLocks noGrp="1" noChangeArrowheads="1"/>
          </p:cNvSpPr>
          <p:nvPr>
            <p:ph type="body" sz="half" idx="4294967295"/>
          </p:nvPr>
        </p:nvSpPr>
        <p:spPr>
          <a:xfrm>
            <a:off x="527381" y="2084851"/>
            <a:ext cx="6197600" cy="3886200"/>
          </a:xfrm>
        </p:spPr>
        <p:txBody>
          <a:bodyPr/>
          <a:lstStyle/>
          <a:p>
            <a:pPr eaLnBrk="1" hangingPunct="1">
              <a:lnSpc>
                <a:spcPct val="90000"/>
              </a:lnSpc>
            </a:pPr>
            <a:r>
              <a:rPr lang="zh-CN" altLang="en-US" sz="2667" dirty="0"/>
              <a:t>第</a:t>
            </a:r>
            <a:r>
              <a:rPr lang="en-US" altLang="zh-CN" sz="2667" dirty="0"/>
              <a:t>k</a:t>
            </a:r>
            <a:r>
              <a:rPr lang="zh-CN" altLang="en-US" sz="2667" dirty="0"/>
              <a:t>层的每个子问题规模为 </a:t>
            </a:r>
            <a:r>
              <a:rPr lang="en-US" altLang="zh-CN" sz="2667" dirty="0"/>
              <a:t>n/4</a:t>
            </a:r>
            <a:r>
              <a:rPr lang="en-US" altLang="zh-CN" sz="2667" baseline="30000" dirty="0"/>
              <a:t>k</a:t>
            </a:r>
            <a:r>
              <a:rPr lang="en-US" altLang="zh-CN" sz="2667" dirty="0"/>
              <a:t> </a:t>
            </a:r>
          </a:p>
          <a:p>
            <a:pPr eaLnBrk="1" hangingPunct="1">
              <a:lnSpc>
                <a:spcPct val="90000"/>
              </a:lnSpc>
            </a:pPr>
            <a:r>
              <a:rPr lang="zh-CN" altLang="en-US" sz="2667" dirty="0"/>
              <a:t>第</a:t>
            </a:r>
            <a:r>
              <a:rPr lang="en-US" altLang="zh-CN" sz="2667" dirty="0"/>
              <a:t>k</a:t>
            </a:r>
            <a:r>
              <a:rPr lang="zh-CN" altLang="en-US" sz="2667" dirty="0"/>
              <a:t>层每个节点的代价为 </a:t>
            </a:r>
            <a:r>
              <a:rPr lang="en-US" altLang="zh-CN" sz="2667" dirty="0"/>
              <a:t>c(n/4</a:t>
            </a:r>
            <a:r>
              <a:rPr lang="en-US" altLang="zh-CN" sz="2667" baseline="30000" dirty="0"/>
              <a:t>k</a:t>
            </a:r>
            <a:r>
              <a:rPr lang="en-US" altLang="zh-CN" sz="2667" dirty="0"/>
              <a:t>)</a:t>
            </a:r>
            <a:r>
              <a:rPr lang="en-US" altLang="zh-CN" sz="2667" baseline="30000" dirty="0"/>
              <a:t>2</a:t>
            </a:r>
          </a:p>
          <a:p>
            <a:pPr eaLnBrk="1" hangingPunct="1">
              <a:lnSpc>
                <a:spcPct val="90000"/>
              </a:lnSpc>
            </a:pPr>
            <a:r>
              <a:rPr lang="zh-CN" altLang="en-US" sz="2667" dirty="0"/>
              <a:t>第</a:t>
            </a:r>
            <a:r>
              <a:rPr lang="en-US" altLang="zh-CN" sz="2667" dirty="0"/>
              <a:t>k</a:t>
            </a:r>
            <a:r>
              <a:rPr lang="zh-CN" altLang="en-US" sz="2667" dirty="0"/>
              <a:t>层有</a:t>
            </a:r>
            <a:r>
              <a:rPr lang="en-US" altLang="zh-CN" sz="2667" dirty="0"/>
              <a:t>3</a:t>
            </a:r>
            <a:r>
              <a:rPr lang="en-US" altLang="zh-CN" sz="2667" baseline="30000" dirty="0"/>
              <a:t>k</a:t>
            </a:r>
            <a:r>
              <a:rPr lang="zh-CN" altLang="en-US" sz="2667" dirty="0"/>
              <a:t>个节点</a:t>
            </a:r>
          </a:p>
          <a:p>
            <a:pPr eaLnBrk="1" hangingPunct="1">
              <a:lnSpc>
                <a:spcPct val="90000"/>
              </a:lnSpc>
            </a:pPr>
            <a:r>
              <a:rPr lang="zh-CN" altLang="en-US" sz="2667" dirty="0"/>
              <a:t>每一层的代价为 </a:t>
            </a:r>
            <a:r>
              <a:rPr lang="en-US" altLang="zh-CN" sz="2667" dirty="0"/>
              <a:t>3</a:t>
            </a:r>
            <a:r>
              <a:rPr lang="en-US" altLang="zh-CN" sz="2667" baseline="30000" dirty="0"/>
              <a:t>k</a:t>
            </a:r>
            <a:r>
              <a:rPr lang="en-US" altLang="zh-CN" sz="2667" dirty="0"/>
              <a:t>*c(n/4</a:t>
            </a:r>
            <a:r>
              <a:rPr lang="en-US" altLang="zh-CN" sz="2667" baseline="30000" dirty="0"/>
              <a:t>k</a:t>
            </a:r>
            <a:r>
              <a:rPr lang="en-US" altLang="zh-CN" sz="2667" dirty="0"/>
              <a:t>)</a:t>
            </a:r>
            <a:r>
              <a:rPr lang="en-US" altLang="zh-CN" sz="2667" baseline="30000" dirty="0"/>
              <a:t>2</a:t>
            </a:r>
            <a:r>
              <a:rPr lang="en-US" altLang="zh-CN" sz="2667" dirty="0"/>
              <a:t>=(3/16)</a:t>
            </a:r>
            <a:r>
              <a:rPr lang="en-US" altLang="zh-CN" sz="2667" baseline="30000" dirty="0"/>
              <a:t>k</a:t>
            </a:r>
            <a:r>
              <a:rPr lang="en-US" altLang="zh-CN" sz="2667" dirty="0"/>
              <a:t>cn</a:t>
            </a:r>
            <a:r>
              <a:rPr lang="en-US" altLang="zh-CN" sz="2667" baseline="30000" dirty="0"/>
              <a:t>2</a:t>
            </a:r>
          </a:p>
          <a:p>
            <a:pPr eaLnBrk="1" hangingPunct="1">
              <a:lnSpc>
                <a:spcPct val="90000"/>
              </a:lnSpc>
            </a:pPr>
            <a:r>
              <a:rPr lang="zh-CN" altLang="en-US" sz="2667" dirty="0"/>
              <a:t>该树有 </a:t>
            </a:r>
            <a:r>
              <a:rPr lang="en-US" altLang="zh-CN" sz="2667" dirty="0"/>
              <a:t>log</a:t>
            </a:r>
            <a:r>
              <a:rPr lang="en-US" altLang="zh-CN" sz="2667" baseline="-25000" dirty="0"/>
              <a:t>4</a:t>
            </a:r>
            <a:r>
              <a:rPr lang="en-US" altLang="zh-CN" sz="2667" dirty="0"/>
              <a:t>n+1 </a:t>
            </a:r>
            <a:r>
              <a:rPr lang="zh-CN" altLang="en-US" sz="2667" dirty="0"/>
              <a:t>层</a:t>
            </a:r>
          </a:p>
          <a:p>
            <a:pPr eaLnBrk="1" hangingPunct="1">
              <a:lnSpc>
                <a:spcPct val="90000"/>
              </a:lnSpc>
            </a:pPr>
            <a:r>
              <a:rPr lang="zh-CN" altLang="en-US" sz="2667" dirty="0"/>
              <a:t>有 </a:t>
            </a:r>
            <a:r>
              <a:rPr lang="en-US" altLang="zh-CN" sz="2667" dirty="0"/>
              <a:t>3</a:t>
            </a:r>
            <a:r>
              <a:rPr lang="en-US" altLang="zh-CN" sz="2667" baseline="30000" dirty="0"/>
              <a:t>log</a:t>
            </a:r>
            <a:r>
              <a:rPr lang="en-US" altLang="zh-CN" sz="2667" baseline="5000" dirty="0"/>
              <a:t>4</a:t>
            </a:r>
            <a:r>
              <a:rPr lang="en-US" altLang="zh-CN" sz="2667" baseline="30000" dirty="0"/>
              <a:t>n</a:t>
            </a:r>
            <a:r>
              <a:rPr lang="en-US" altLang="zh-CN" sz="2667" dirty="0"/>
              <a:t>=n</a:t>
            </a:r>
            <a:r>
              <a:rPr lang="en-US" altLang="zh-CN" sz="2667" baseline="30000" dirty="0"/>
              <a:t>log</a:t>
            </a:r>
            <a:r>
              <a:rPr lang="en-US" altLang="zh-CN" sz="2667" baseline="5000" dirty="0"/>
              <a:t>4</a:t>
            </a:r>
            <a:r>
              <a:rPr lang="en-US" altLang="zh-CN" sz="2667" baseline="30000" dirty="0"/>
              <a:t>3</a:t>
            </a:r>
            <a:r>
              <a:rPr lang="zh-CN" altLang="en-US" sz="2667" dirty="0"/>
              <a:t>个叶子节点</a:t>
            </a:r>
            <a:r>
              <a:rPr lang="en-US" altLang="zh-CN" sz="2667" dirty="0"/>
              <a:t>,</a:t>
            </a:r>
            <a:r>
              <a:rPr lang="zh-CN" altLang="en-US" sz="2667" dirty="0"/>
              <a:t>每个叶子节点代价为 </a:t>
            </a:r>
            <a:r>
              <a:rPr lang="el-GR" altLang="zh-CN" sz="2667" dirty="0"/>
              <a:t>Θ</a:t>
            </a:r>
            <a:r>
              <a:rPr lang="en-US" altLang="zh-CN" sz="2667" dirty="0"/>
              <a:t>(1)</a:t>
            </a:r>
          </a:p>
        </p:txBody>
      </p:sp>
      <p:graphicFrame>
        <p:nvGraphicFramePr>
          <p:cNvPr id="118788" name="Object 4"/>
          <p:cNvGraphicFramePr>
            <a:graphicFrameLocks noGrp="1" noChangeAspect="1"/>
          </p:cNvGraphicFramePr>
          <p:nvPr>
            <p:ph sz="half" idx="4294967295"/>
          </p:nvPr>
        </p:nvGraphicFramePr>
        <p:xfrm>
          <a:off x="7010400" y="2438401"/>
          <a:ext cx="5181600" cy="3314700"/>
        </p:xfrm>
        <a:graphic>
          <a:graphicData uri="http://schemas.openxmlformats.org/presentationml/2006/ole">
            <mc:AlternateContent xmlns:mc="http://schemas.openxmlformats.org/markup-compatibility/2006">
              <mc:Choice xmlns:v="urn:schemas-microsoft-com:vml" Requires="v">
                <p:oleObj spid="_x0000_s7185" name="Equation" r:id="rId4" imgW="2044700" imgH="1955800" progId="Equation.3">
                  <p:embed/>
                </p:oleObj>
              </mc:Choice>
              <mc:Fallback>
                <p:oleObj name="Equation" r:id="rId4" imgW="2044700" imgH="1955800" progId="Equation.3">
                  <p:embed/>
                  <p:pic>
                    <p:nvPicPr>
                      <p:cNvPr id="11878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438401"/>
                        <a:ext cx="5181600" cy="331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89" name="Oval 5"/>
          <p:cNvSpPr>
            <a:spLocks noChangeArrowheads="1"/>
          </p:cNvSpPr>
          <p:nvPr/>
        </p:nvSpPr>
        <p:spPr bwMode="auto">
          <a:xfrm>
            <a:off x="7010400" y="3886200"/>
            <a:ext cx="2743200" cy="914400"/>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6"/>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7"/>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6"/>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7"/>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6"/>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0"/>
              </a:spcBef>
              <a:buNone/>
            </a:pPr>
            <a:endParaRPr lang="zh-CN" altLang="en-US" sz="2400">
              <a:solidFill>
                <a:srgbClr val="000000"/>
              </a:solidFill>
              <a:ea typeface="宋体" panose="02010600030101010101" pitchFamily="2" charset="-122"/>
            </a:endParaRPr>
          </a:p>
        </p:txBody>
      </p:sp>
      <p:sp>
        <p:nvSpPr>
          <p:cNvPr id="118790" name="AutoShape 6"/>
          <p:cNvSpPr>
            <a:spLocks/>
          </p:cNvSpPr>
          <p:nvPr/>
        </p:nvSpPr>
        <p:spPr bwMode="auto">
          <a:xfrm>
            <a:off x="3759200" y="4724401"/>
            <a:ext cx="2133600" cy="952500"/>
          </a:xfrm>
          <a:prstGeom prst="borderCallout2">
            <a:avLst>
              <a:gd name="adj1" fmla="val 12000"/>
              <a:gd name="adj2" fmla="val 104764"/>
              <a:gd name="adj3" fmla="val 12000"/>
              <a:gd name="adj4" fmla="val 128176"/>
              <a:gd name="adj5" fmla="val -44000"/>
              <a:gd name="adj6" fmla="val 152380"/>
            </a:avLst>
          </a:prstGeom>
          <a:solidFill>
            <a:schemeClr val="accent1"/>
          </a:solidFill>
          <a:ln w="9525">
            <a:solidFill>
              <a:schemeClr val="tx1"/>
            </a:solidFill>
            <a:miter lim="800000"/>
            <a:headEnd/>
            <a:tailEnd/>
          </a:ln>
        </p:spPr>
        <p:txBody>
          <a:bodyPr/>
          <a:lstStyle>
            <a:lvl1pPr>
              <a:spcBef>
                <a:spcPct val="20000"/>
              </a:spcBef>
              <a:buBlip>
                <a:blip r:embed="rId6"/>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7"/>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6"/>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7"/>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6"/>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9pPr>
          </a:lstStyle>
          <a:p>
            <a:pPr algn="ctr" defTabSz="1219170" eaLnBrk="1" hangingPunct="1">
              <a:spcBef>
                <a:spcPct val="0"/>
              </a:spcBef>
              <a:buNone/>
            </a:pPr>
            <a:r>
              <a:rPr lang="zh-CN" altLang="en-US" sz="3200" b="1">
                <a:solidFill>
                  <a:srgbClr val="FFFFFF"/>
                </a:solidFill>
                <a:ea typeface="宋体" panose="02010600030101010101" pitchFamily="2" charset="-122"/>
              </a:rPr>
              <a:t>无穷等比数列和</a:t>
            </a:r>
          </a:p>
        </p:txBody>
      </p:sp>
      <p:sp>
        <p:nvSpPr>
          <p:cNvPr id="118791" name="Oval 7"/>
          <p:cNvSpPr>
            <a:spLocks noChangeArrowheads="1"/>
          </p:cNvSpPr>
          <p:nvPr/>
        </p:nvSpPr>
        <p:spPr bwMode="auto">
          <a:xfrm>
            <a:off x="7010400" y="3886200"/>
            <a:ext cx="2743200" cy="914400"/>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6"/>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7"/>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6"/>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7"/>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6"/>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spcBef>
                <a:spcPct val="0"/>
              </a:spcBef>
              <a:buNone/>
            </a:pPr>
            <a:endParaRPr lang="zh-CN" altLang="en-US" sz="2400">
              <a:solidFill>
                <a:srgbClr val="000000"/>
              </a:solidFill>
              <a:ea typeface="宋体" panose="02010600030101010101" pitchFamily="2" charset="-122"/>
            </a:endParaRPr>
          </a:p>
        </p:txBody>
      </p:sp>
      <p:sp>
        <p:nvSpPr>
          <p:cNvPr id="118792" name="AutoShape 8"/>
          <p:cNvSpPr>
            <a:spLocks/>
          </p:cNvSpPr>
          <p:nvPr/>
        </p:nvSpPr>
        <p:spPr bwMode="auto">
          <a:xfrm>
            <a:off x="3759200" y="4724401"/>
            <a:ext cx="2133600" cy="952500"/>
          </a:xfrm>
          <a:prstGeom prst="borderCallout2">
            <a:avLst>
              <a:gd name="adj1" fmla="val 12000"/>
              <a:gd name="adj2" fmla="val 104764"/>
              <a:gd name="adj3" fmla="val 12000"/>
              <a:gd name="adj4" fmla="val 128176"/>
              <a:gd name="adj5" fmla="val -44000"/>
              <a:gd name="adj6" fmla="val 152380"/>
            </a:avLst>
          </a:prstGeom>
          <a:solidFill>
            <a:schemeClr val="accent1"/>
          </a:solidFill>
          <a:ln w="9525">
            <a:solidFill>
              <a:schemeClr val="tx1"/>
            </a:solidFill>
            <a:miter lim="800000"/>
            <a:headEnd/>
            <a:tailEnd/>
          </a:ln>
          <a:effectLst>
            <a:outerShdw blurRad="50800" dist="38100" dir="2700000" algn="tl" rotWithShape="0">
              <a:prstClr val="black">
                <a:alpha val="40000"/>
              </a:prstClr>
            </a:outerShdw>
          </a:effectLst>
        </p:spPr>
        <p:txBody>
          <a:bodyPr/>
          <a:lstStyle>
            <a:lvl1pPr>
              <a:spcBef>
                <a:spcPct val="20000"/>
              </a:spcBef>
              <a:buBlip>
                <a:blip r:embed="rId6"/>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7"/>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6"/>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7"/>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6"/>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华文新魏" panose="02010800040101010101" pitchFamily="2" charset="-122"/>
              </a:defRPr>
            </a:lvl9pPr>
          </a:lstStyle>
          <a:p>
            <a:pPr algn="ctr" defTabSz="1219170" eaLnBrk="1" hangingPunct="1">
              <a:spcBef>
                <a:spcPct val="0"/>
              </a:spcBef>
              <a:buNone/>
            </a:pPr>
            <a:r>
              <a:rPr lang="zh-CN" altLang="en-US" sz="3200" b="1" dirty="0">
                <a:solidFill>
                  <a:srgbClr val="002060"/>
                </a:solidFill>
                <a:ea typeface="宋体" panose="02010600030101010101" pitchFamily="2" charset="-122"/>
              </a:rPr>
              <a:t>无穷等比数列和</a:t>
            </a:r>
          </a:p>
        </p:txBody>
      </p:sp>
    </p:spTree>
    <p:extLst>
      <p:ext uri="{BB962C8B-B14F-4D97-AF65-F5344CB8AC3E}">
        <p14:creationId xmlns:p14="http://schemas.microsoft.com/office/powerpoint/2010/main" val="134594524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blinds(horizontal)">
                                      <p:cBhvr>
                                        <p:cTn id="7" dur="500"/>
                                        <p:tgtEl>
                                          <p:spTgt spid="118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blinds(horizontal)">
                                      <p:cBhvr>
                                        <p:cTn id="12" dur="500"/>
                                        <p:tgtEl>
                                          <p:spTgt spid="11878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8790"/>
                                        </p:tgtEl>
                                        <p:attrNameLst>
                                          <p:attrName>style.visibility</p:attrName>
                                        </p:attrNameLst>
                                      </p:cBhvr>
                                      <p:to>
                                        <p:strVal val="visible"/>
                                      </p:to>
                                    </p:set>
                                    <p:animEffect transition="in" filter="blinds(horizontal)">
                                      <p:cBhvr>
                                        <p:cTn id="15" dur="500"/>
                                        <p:tgtEl>
                                          <p:spTgt spid="11879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8791"/>
                                        </p:tgtEl>
                                        <p:attrNameLst>
                                          <p:attrName>style.visibility</p:attrName>
                                        </p:attrNameLst>
                                      </p:cBhvr>
                                      <p:to>
                                        <p:strVal val="visible"/>
                                      </p:to>
                                    </p:set>
                                    <p:animEffect transition="in" filter="blinds(horizontal)">
                                      <p:cBhvr>
                                        <p:cTn id="18" dur="500"/>
                                        <p:tgtEl>
                                          <p:spTgt spid="11879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8792"/>
                                        </p:tgtEl>
                                        <p:attrNameLst>
                                          <p:attrName>style.visibility</p:attrName>
                                        </p:attrNameLst>
                                      </p:cBhvr>
                                      <p:to>
                                        <p:strVal val="visible"/>
                                      </p:to>
                                    </p:set>
                                    <p:animEffect transition="in" filter="blinds(horizontal)">
                                      <p:cBhvr>
                                        <p:cTn id="21" dur="500"/>
                                        <p:tgtEl>
                                          <p:spTgt spid="118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nimBg="1"/>
      <p:bldP spid="118790" grpId="0" animBg="1"/>
      <p:bldP spid="118791" grpId="0" animBg="1"/>
      <p:bldP spid="118792"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9181" y="724807"/>
            <a:ext cx="3758208" cy="1079500"/>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b" anchorCtr="0" compatLnSpc="1">
            <a:prstTxWarp prst="textNoShape">
              <a:avLst/>
            </a:prstTxWarp>
            <a:noAutofit/>
          </a:bodyPr>
          <a:lstStyle/>
          <a:p>
            <a:pPr eaLnBrk="1" fontAlgn="auto" hangingPunct="1">
              <a:lnSpc>
                <a:spcPct val="90000"/>
              </a:lnSpc>
              <a:spcAft>
                <a:spcPts val="0"/>
              </a:spcAft>
            </a:pPr>
            <a:r>
              <a:rPr lang="en-US" altLang="zh-CN" b="0" kern="1200" dirty="0">
                <a:solidFill>
                  <a:srgbClr val="5B9BD5">
                    <a:lumMod val="75000"/>
                  </a:srgbClr>
                </a:solidFill>
                <a:latin typeface="微软雅黑" panose="020B0503020204020204" pitchFamily="34" charset="-122"/>
                <a:ea typeface="微软雅黑" panose="020B0503020204020204" pitchFamily="34" charset="-122"/>
              </a:rPr>
              <a:t>3</a:t>
            </a:r>
            <a:r>
              <a:rPr lang="en-US" altLang="zh-CN" b="0" kern="1200" dirty="0" smtClean="0">
                <a:solidFill>
                  <a:srgbClr val="5B9BD5">
                    <a:lumMod val="75000"/>
                  </a:srgbClr>
                </a:solidFill>
                <a:latin typeface="微软雅黑" panose="020B0503020204020204" pitchFamily="34" charset="-122"/>
                <a:ea typeface="微软雅黑" panose="020B0503020204020204" pitchFamily="34" charset="-122"/>
              </a:rPr>
              <a:t>. </a:t>
            </a:r>
            <a:r>
              <a:rPr lang="zh-CN" altLang="en-US" b="0" kern="1200" dirty="0">
                <a:solidFill>
                  <a:srgbClr val="5B9BD5">
                    <a:lumMod val="75000"/>
                  </a:srgbClr>
                </a:solidFill>
                <a:latin typeface="微软雅黑" panose="020B0503020204020204" pitchFamily="34" charset="-122"/>
                <a:ea typeface="微软雅黑" panose="020B0503020204020204" pitchFamily="34" charset="-122"/>
              </a:rPr>
              <a:t>主方法</a:t>
            </a:r>
          </a:p>
        </p:txBody>
      </p:sp>
      <p:graphicFrame>
        <p:nvGraphicFramePr>
          <p:cNvPr id="121866" name="Object 10"/>
          <p:cNvGraphicFramePr>
            <a:graphicFrameLocks noGrp="1" noChangeAspect="1"/>
          </p:cNvGraphicFramePr>
          <p:nvPr>
            <p:ph sz="half" idx="1"/>
            <p:extLst/>
          </p:nvPr>
        </p:nvGraphicFramePr>
        <p:xfrm>
          <a:off x="1121834" y="3505200"/>
          <a:ext cx="9844617" cy="474133"/>
        </p:xfrm>
        <a:graphic>
          <a:graphicData uri="http://schemas.openxmlformats.org/presentationml/2006/ole">
            <mc:AlternateContent xmlns:mc="http://schemas.openxmlformats.org/markup-compatibility/2006">
              <mc:Choice xmlns:v="urn:schemas-microsoft-com:vml" Requires="v">
                <p:oleObj spid="_x0000_s9263" name="公式" r:id="rId4" imgW="3556000" imgH="228600" progId="Equation.3">
                  <p:embed/>
                </p:oleObj>
              </mc:Choice>
              <mc:Fallback>
                <p:oleObj name="公式" r:id="rId4" imgW="3556000" imgH="228600" progId="Equation.3">
                  <p:embed/>
                  <p:pic>
                    <p:nvPicPr>
                      <p:cNvPr id="121866"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834" y="3505200"/>
                        <a:ext cx="9844617" cy="47413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8" name="Object 12"/>
          <p:cNvGraphicFramePr>
            <a:graphicFrameLocks noGrp="1" noChangeAspect="1"/>
          </p:cNvGraphicFramePr>
          <p:nvPr>
            <p:ph sz="quarter" idx="2"/>
            <p:extLst/>
          </p:nvPr>
        </p:nvGraphicFramePr>
        <p:xfrm>
          <a:off x="1117600" y="4343400"/>
          <a:ext cx="9779000" cy="516467"/>
        </p:xfrm>
        <a:graphic>
          <a:graphicData uri="http://schemas.openxmlformats.org/presentationml/2006/ole">
            <mc:AlternateContent xmlns:mc="http://schemas.openxmlformats.org/markup-compatibility/2006">
              <mc:Choice xmlns:v="urn:schemas-microsoft-com:vml" Requires="v">
                <p:oleObj spid="_x0000_s9264" name="公式" r:id="rId6" imgW="2565400" imgH="228600" progId="Equation.3">
                  <p:embed/>
                </p:oleObj>
              </mc:Choice>
              <mc:Fallback>
                <p:oleObj name="公式" r:id="rId6" imgW="2565400" imgH="228600" progId="Equation.3">
                  <p:embed/>
                  <p:pic>
                    <p:nvPicPr>
                      <p:cNvPr id="121868"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600" y="4343400"/>
                        <a:ext cx="9779000" cy="51646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0" name="Object 14"/>
          <p:cNvGraphicFramePr>
            <a:graphicFrameLocks noGrp="1" noChangeAspect="1"/>
          </p:cNvGraphicFramePr>
          <p:nvPr>
            <p:ph sz="quarter" idx="3"/>
            <p:extLst/>
          </p:nvPr>
        </p:nvGraphicFramePr>
        <p:xfrm>
          <a:off x="1200151" y="5126568"/>
          <a:ext cx="9889067" cy="929217"/>
        </p:xfrm>
        <a:graphic>
          <a:graphicData uri="http://schemas.openxmlformats.org/presentationml/2006/ole">
            <mc:AlternateContent xmlns:mc="http://schemas.openxmlformats.org/markup-compatibility/2006">
              <mc:Choice xmlns:v="urn:schemas-microsoft-com:vml" Requires="v">
                <p:oleObj spid="_x0000_s9265" name="公式" r:id="rId8" imgW="3937000" imgH="457200" progId="Equation.3">
                  <p:embed/>
                </p:oleObj>
              </mc:Choice>
              <mc:Fallback>
                <p:oleObj name="公式" r:id="rId8" imgW="3937000" imgH="457200" progId="Equation.3">
                  <p:embed/>
                  <p:pic>
                    <p:nvPicPr>
                      <p:cNvPr id="12187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151" y="5126568"/>
                        <a:ext cx="9889067" cy="92921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 name="Rectangle 3"/>
          <p:cNvSpPr>
            <a:spLocks noGrp="1" noChangeArrowheads="1"/>
          </p:cNvSpPr>
          <p:nvPr>
            <p:ph type="body" sz="half" idx="4294967295"/>
          </p:nvPr>
        </p:nvSpPr>
        <p:spPr>
          <a:xfrm>
            <a:off x="623392" y="1878926"/>
            <a:ext cx="9600043" cy="1441449"/>
          </a:xfrm>
        </p:spPr>
        <p:txBody>
          <a:bodyPr/>
          <a:lstStyle/>
          <a:p>
            <a:pPr marL="812780" indent="-812780" algn="ctr" eaLnBrk="1" hangingPunct="1">
              <a:buNone/>
            </a:pPr>
            <a:r>
              <a:rPr lang="en-US" altLang="zh-TW" sz="2933" dirty="0">
                <a:latin typeface="微软雅黑" panose="020B0503020204020204" pitchFamily="34" charset="-122"/>
                <a:ea typeface="微软雅黑" panose="020B0503020204020204" pitchFamily="34" charset="-122"/>
                <a:cs typeface="新細明體"/>
              </a:rPr>
              <a:t>T(n) = </a:t>
            </a:r>
            <a:r>
              <a:rPr lang="en-US" altLang="zh-TW" sz="2933" dirty="0" err="1">
                <a:latin typeface="微软雅黑" panose="020B0503020204020204" pitchFamily="34" charset="-122"/>
                <a:ea typeface="微软雅黑" panose="020B0503020204020204" pitchFamily="34" charset="-122"/>
                <a:cs typeface="新細明體"/>
              </a:rPr>
              <a:t>aT</a:t>
            </a:r>
            <a:r>
              <a:rPr lang="en-US" altLang="zh-TW" sz="2933" dirty="0">
                <a:latin typeface="微软雅黑" panose="020B0503020204020204" pitchFamily="34" charset="-122"/>
                <a:ea typeface="微软雅黑" panose="020B0503020204020204" pitchFamily="34" charset="-122"/>
                <a:cs typeface="新細明體"/>
              </a:rPr>
              <a:t>(n/b) + f(n)</a:t>
            </a:r>
            <a:r>
              <a:rPr lang="en-US" altLang="zh-CN" sz="2933" dirty="0">
                <a:latin typeface="微软雅黑" panose="020B0503020204020204" pitchFamily="34" charset="-122"/>
                <a:ea typeface="微软雅黑" panose="020B0503020204020204" pitchFamily="34" charset="-122"/>
                <a:cs typeface="新細明體"/>
              </a:rPr>
              <a:t>    </a:t>
            </a:r>
          </a:p>
          <a:p>
            <a:pPr marL="812780" indent="-812780" eaLnBrk="1" hangingPunct="1">
              <a:buNone/>
            </a:pPr>
            <a:r>
              <a:rPr lang="zh-CN" altLang="en-US" sz="2400" dirty="0">
                <a:latin typeface="微软雅黑" panose="020B0503020204020204" pitchFamily="34" charset="-122"/>
                <a:ea typeface="微软雅黑" panose="020B0503020204020204" pitchFamily="34" charset="-122"/>
                <a:cs typeface="新細明體"/>
              </a:rPr>
              <a:t>其中</a:t>
            </a:r>
            <a:r>
              <a:rPr lang="en-US" altLang="zh-CN" sz="2400" dirty="0">
                <a:latin typeface="微软雅黑" panose="020B0503020204020204" pitchFamily="34" charset="-122"/>
                <a:ea typeface="微软雅黑" panose="020B0503020204020204" pitchFamily="34" charset="-122"/>
                <a:cs typeface="新細明體"/>
              </a:rPr>
              <a:t>a</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≥1</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和</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b&gt;1</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是常数</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,f(n)</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是一个渐进正的函数，其中</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n/b</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指</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n/b</a:t>
            </a:r>
            <a:r>
              <a:rPr lang="en-US" altLang="zh-CN" sz="2400" i="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latin typeface="微软雅黑" panose="020B0503020204020204" pitchFamily="34" charset="-122"/>
                <a:ea typeface="微软雅黑" panose="020B0503020204020204" pitchFamily="34" charset="-122"/>
                <a:cs typeface="新細明體"/>
              </a:rPr>
              <a:t>或</a:t>
            </a:r>
          </a:p>
          <a:p>
            <a:pPr marL="812780" indent="-812780" eaLnBrk="1" hangingPunct="1">
              <a:buNone/>
            </a:pP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400" i="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400" i="1" dirty="0">
                <a:latin typeface="微软雅黑" panose="020B0503020204020204" pitchFamily="34" charset="-122"/>
                <a:ea typeface="微软雅黑" panose="020B0503020204020204" pitchFamily="34" charset="-122"/>
                <a:sym typeface="Symbol" panose="05050102010706020507" pitchFamily="18" charset="2"/>
              </a:rPr>
              <a:t>n/b</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，那么</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T(n)</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可能有如下的渐进界</a:t>
            </a:r>
            <a:endParaRPr lang="zh-TW" altLang="en-US" sz="2400" dirty="0">
              <a:latin typeface="微软雅黑" panose="020B0503020204020204" pitchFamily="34" charset="-122"/>
              <a:ea typeface="微软雅黑" panose="020B0503020204020204" pitchFamily="34" charset="-122"/>
              <a:cs typeface="新細明體"/>
            </a:endParaRPr>
          </a:p>
        </p:txBody>
      </p:sp>
      <p:sp>
        <p:nvSpPr>
          <p:cNvPr id="6151" name="文本框 1"/>
          <p:cNvSpPr txBox="1">
            <a:spLocks noChangeArrowheads="1"/>
          </p:cNvSpPr>
          <p:nvPr/>
        </p:nvSpPr>
        <p:spPr bwMode="auto">
          <a:xfrm>
            <a:off x="495300" y="3462868"/>
            <a:ext cx="5709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eaLnBrk="1" hangingPunct="1"/>
            <a:r>
              <a:rPr lang="en-US" altLang="zh-CN" sz="2400">
                <a:solidFill>
                  <a:srgbClr val="000000"/>
                </a:solidFill>
                <a:latin typeface="微软雅黑" panose="020B0503020204020204" pitchFamily="34" charset="-122"/>
                <a:ea typeface="微软雅黑" panose="020B0503020204020204" pitchFamily="34" charset="-122"/>
              </a:rPr>
              <a:t>(1)</a:t>
            </a: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6152" name="文本框 7"/>
          <p:cNvSpPr txBox="1">
            <a:spLocks noChangeArrowheads="1"/>
          </p:cNvSpPr>
          <p:nvPr/>
        </p:nvSpPr>
        <p:spPr bwMode="auto">
          <a:xfrm>
            <a:off x="495300" y="4343401"/>
            <a:ext cx="5709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eaLnBrk="1" hangingPunct="1"/>
            <a:r>
              <a:rPr lang="en-US" altLang="zh-CN" sz="2400">
                <a:solidFill>
                  <a:srgbClr val="000000"/>
                </a:solidFill>
                <a:latin typeface="微软雅黑" panose="020B0503020204020204" pitchFamily="34" charset="-122"/>
                <a:ea typeface="微软雅黑" panose="020B0503020204020204" pitchFamily="34" charset="-122"/>
              </a:rPr>
              <a:t>(2)</a:t>
            </a: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6153" name="文本框 8"/>
          <p:cNvSpPr txBox="1">
            <a:spLocks noChangeArrowheads="1"/>
          </p:cNvSpPr>
          <p:nvPr/>
        </p:nvSpPr>
        <p:spPr bwMode="auto">
          <a:xfrm>
            <a:off x="495300" y="5344585"/>
            <a:ext cx="5709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eaLnBrk="1" hangingPunct="1"/>
            <a:r>
              <a:rPr lang="en-US" altLang="zh-CN" sz="2400">
                <a:solidFill>
                  <a:srgbClr val="000000"/>
                </a:solidFill>
                <a:latin typeface="微软雅黑" panose="020B0503020204020204" pitchFamily="34" charset="-122"/>
                <a:ea typeface="微软雅黑" panose="020B0503020204020204" pitchFamily="34" charset="-122"/>
              </a:rPr>
              <a:t>(3)</a:t>
            </a:r>
            <a:endParaRPr lang="zh-CN" altLang="en-US" sz="240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574961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randombar(vertical)">
                                      <p:cBhvr>
                                        <p:cTn id="7" dur="500"/>
                                        <p:tgtEl>
                                          <p:spTgt spid="6146"/>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6150">
                                            <p:txEl>
                                              <p:pRg st="0" end="0"/>
                                            </p:txEl>
                                          </p:spTgt>
                                        </p:tgtEl>
                                        <p:attrNameLst>
                                          <p:attrName>style.visibility</p:attrName>
                                        </p:attrNameLst>
                                      </p:cBhvr>
                                      <p:to>
                                        <p:strVal val="visible"/>
                                      </p:to>
                                    </p:set>
                                    <p:animEffect transition="in" filter="randombar(vertical)">
                                      <p:cBhvr>
                                        <p:cTn id="10" dur="500"/>
                                        <p:tgtEl>
                                          <p:spTgt spid="615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grpId="0" nodeType="clickEffect">
                                  <p:stCondLst>
                                    <p:cond delay="0"/>
                                  </p:stCondLst>
                                  <p:childTnLst>
                                    <p:set>
                                      <p:cBhvr>
                                        <p:cTn id="14" dur="1" fill="hold">
                                          <p:stCondLst>
                                            <p:cond delay="0"/>
                                          </p:stCondLst>
                                        </p:cTn>
                                        <p:tgtEl>
                                          <p:spTgt spid="6150">
                                            <p:txEl>
                                              <p:pRg st="1" end="1"/>
                                            </p:txEl>
                                          </p:spTgt>
                                        </p:tgtEl>
                                        <p:attrNameLst>
                                          <p:attrName>style.visibility</p:attrName>
                                        </p:attrNameLst>
                                      </p:cBhvr>
                                      <p:to>
                                        <p:strVal val="visible"/>
                                      </p:to>
                                    </p:set>
                                    <p:animEffect transition="in" filter="randombar(vertical)">
                                      <p:cBhvr>
                                        <p:cTn id="15" dur="500"/>
                                        <p:tgtEl>
                                          <p:spTgt spid="615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5" fill="hold" grpId="0" nodeType="clickEffect">
                                  <p:stCondLst>
                                    <p:cond delay="0"/>
                                  </p:stCondLst>
                                  <p:childTnLst>
                                    <p:set>
                                      <p:cBhvr>
                                        <p:cTn id="19" dur="1" fill="hold">
                                          <p:stCondLst>
                                            <p:cond delay="0"/>
                                          </p:stCondLst>
                                        </p:cTn>
                                        <p:tgtEl>
                                          <p:spTgt spid="6150">
                                            <p:txEl>
                                              <p:pRg st="2" end="2"/>
                                            </p:txEl>
                                          </p:spTgt>
                                        </p:tgtEl>
                                        <p:attrNameLst>
                                          <p:attrName>style.visibility</p:attrName>
                                        </p:attrNameLst>
                                      </p:cBhvr>
                                      <p:to>
                                        <p:strVal val="visible"/>
                                      </p:to>
                                    </p:set>
                                    <p:animEffect transition="in" filter="randombar(vertical)">
                                      <p:cBhvr>
                                        <p:cTn id="20" dur="500"/>
                                        <p:tgtEl>
                                          <p:spTgt spid="615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1866"/>
                                        </p:tgtEl>
                                        <p:attrNameLst>
                                          <p:attrName>style.visibility</p:attrName>
                                        </p:attrNameLst>
                                      </p:cBhvr>
                                      <p:to>
                                        <p:strVal val="visible"/>
                                      </p:to>
                                    </p:set>
                                    <p:animEffect transition="in" filter="blinds(horizontal)">
                                      <p:cBhvr>
                                        <p:cTn id="25" dur="500"/>
                                        <p:tgtEl>
                                          <p:spTgt spid="12186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21868"/>
                                        </p:tgtEl>
                                        <p:attrNameLst>
                                          <p:attrName>style.visibility</p:attrName>
                                        </p:attrNameLst>
                                      </p:cBhvr>
                                      <p:to>
                                        <p:strVal val="visible"/>
                                      </p:to>
                                    </p:set>
                                    <p:animEffect transition="in" filter="blinds(horizontal)">
                                      <p:cBhvr>
                                        <p:cTn id="30" dur="500"/>
                                        <p:tgtEl>
                                          <p:spTgt spid="12186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21870"/>
                                        </p:tgtEl>
                                        <p:attrNameLst>
                                          <p:attrName>style.visibility</p:attrName>
                                        </p:attrNameLst>
                                      </p:cBhvr>
                                      <p:to>
                                        <p:strVal val="visible"/>
                                      </p:to>
                                    </p:set>
                                    <p:animEffect transition="in" filter="blinds(horizontal)">
                                      <p:cBhvr>
                                        <p:cTn id="35" dur="500"/>
                                        <p:tgtEl>
                                          <p:spTgt spid="121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50"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75520" y="1700808"/>
            <a:ext cx="2208245" cy="801621"/>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b" anchorCtr="0" compatLnSpc="1">
            <a:prstTxWarp prst="textNoShape">
              <a:avLst/>
            </a:prstTxWarp>
            <a:noAutofit/>
          </a:bodyPr>
          <a:lstStyle/>
          <a:p>
            <a:pPr eaLnBrk="1" fontAlgn="auto" hangingPunct="1">
              <a:lnSpc>
                <a:spcPct val="90000"/>
              </a:lnSpc>
              <a:spcAft>
                <a:spcPts val="0"/>
              </a:spcAft>
            </a:pPr>
            <a:r>
              <a:rPr lang="zh-CN" altLang="en-US" sz="4800" b="0" kern="1200" dirty="0">
                <a:solidFill>
                  <a:srgbClr val="5B9BD5">
                    <a:lumMod val="75000"/>
                  </a:srgbClr>
                </a:solidFill>
                <a:latin typeface="微软雅黑" panose="020B0503020204020204" pitchFamily="34" charset="-122"/>
                <a:ea typeface="微软雅黑" panose="020B0503020204020204" pitchFamily="34" charset="-122"/>
              </a:rPr>
              <a:t>例 </a:t>
            </a:r>
            <a:r>
              <a:rPr lang="en-US" altLang="zh-CN" sz="4800" b="0" kern="1200" dirty="0">
                <a:solidFill>
                  <a:srgbClr val="5B9BD5">
                    <a:lumMod val="75000"/>
                  </a:srgbClr>
                </a:solidFill>
                <a:latin typeface="微软雅黑" panose="020B0503020204020204" pitchFamily="34" charset="-122"/>
                <a:ea typeface="微软雅黑" panose="020B0503020204020204" pitchFamily="34" charset="-122"/>
              </a:rPr>
              <a:t>1</a:t>
            </a:r>
            <a:endParaRPr lang="zh-CN" altLang="en-US" sz="4800" b="0" kern="1200" dirty="0">
              <a:solidFill>
                <a:srgbClr val="5B9BD5">
                  <a:lumMod val="75000"/>
                </a:srgbClr>
              </a:solidFill>
              <a:latin typeface="微软雅黑" panose="020B0503020204020204" pitchFamily="34" charset="-122"/>
              <a:ea typeface="微软雅黑" panose="020B0503020204020204" pitchFamily="34" charset="-122"/>
            </a:endParaRPr>
          </a:p>
        </p:txBody>
      </p:sp>
      <p:sp>
        <p:nvSpPr>
          <p:cNvPr id="122883" name="Rectangle 3"/>
          <p:cNvSpPr>
            <a:spLocks noGrp="1" noChangeArrowheads="1"/>
          </p:cNvSpPr>
          <p:nvPr>
            <p:ph type="body" sz="half" idx="4294967295"/>
          </p:nvPr>
        </p:nvSpPr>
        <p:spPr>
          <a:xfrm>
            <a:off x="3119669" y="3236979"/>
            <a:ext cx="6048672" cy="733061"/>
          </a:xfrm>
        </p:spPr>
        <p:txBody>
          <a:bodyPr/>
          <a:lstStyle/>
          <a:p>
            <a:pPr eaLnBrk="1" hangingPunct="1">
              <a:lnSpc>
                <a:spcPct val="90000"/>
              </a:lnSpc>
              <a:buFont typeface="Wingdings" panose="05000000000000000000" pitchFamily="2" charset="2"/>
              <a:buNone/>
            </a:pPr>
            <a:r>
              <a:rPr lang="en-US" altLang="zh-CN" dirty="0" smtClean="0">
                <a:latin typeface="微软雅黑" panose="020B0503020204020204" pitchFamily="34" charset="-122"/>
                <a:ea typeface="微软雅黑" panose="020B0503020204020204" pitchFamily="34" charset="-122"/>
                <a:cs typeface="新細明體"/>
              </a:rPr>
              <a:t>	</a:t>
            </a:r>
            <a:r>
              <a:rPr lang="zh-CN" altLang="en-US" dirty="0" smtClean="0">
                <a:latin typeface="微软雅黑" panose="020B0503020204020204" pitchFamily="34" charset="-122"/>
                <a:ea typeface="微软雅黑" panose="020B0503020204020204" pitchFamily="34" charset="-122"/>
                <a:cs typeface="新細明體"/>
              </a:rPr>
              <a:t>求解：</a:t>
            </a:r>
            <a:r>
              <a:rPr lang="en-US" altLang="zh-TW" dirty="0" smtClean="0">
                <a:solidFill>
                  <a:srgbClr val="002060"/>
                </a:solidFill>
                <a:latin typeface="微软雅黑" panose="020B0503020204020204" pitchFamily="34" charset="-122"/>
                <a:ea typeface="微软雅黑" panose="020B0503020204020204" pitchFamily="34" charset="-122"/>
                <a:cs typeface="新細明體"/>
              </a:rPr>
              <a:t>T(n)=9T(n/3)+n</a:t>
            </a:r>
          </a:p>
          <a:p>
            <a:pPr eaLnBrk="1" hangingPunct="1">
              <a:lnSpc>
                <a:spcPct val="90000"/>
              </a:lnSpc>
              <a:buFont typeface="Wingdings" panose="05000000000000000000" pitchFamily="2" charset="2"/>
              <a:buNone/>
            </a:pPr>
            <a:r>
              <a:rPr lang="en-US" altLang="zh-TW" dirty="0" smtClean="0">
                <a:latin typeface="微软雅黑" panose="020B0503020204020204" pitchFamily="34" charset="-122"/>
                <a:ea typeface="微软雅黑" panose="020B0503020204020204" pitchFamily="34" charset="-122"/>
                <a:cs typeface="新細明體"/>
              </a:rPr>
              <a:t>   </a:t>
            </a:r>
          </a:p>
          <a:p>
            <a:pPr eaLnBrk="1" hangingPunct="1">
              <a:lnSpc>
                <a:spcPct val="90000"/>
              </a:lnSpc>
              <a:buFont typeface="Wingdings" panose="05000000000000000000" pitchFamily="2" charset="2"/>
              <a:buNone/>
            </a:pPr>
            <a:r>
              <a:rPr lang="en-US" altLang="zh-CN" dirty="0" smtClean="0">
                <a:latin typeface="微软雅黑" panose="020B0503020204020204" pitchFamily="34" charset="-122"/>
                <a:ea typeface="微软雅黑" panose="020B0503020204020204" pitchFamily="34" charset="-122"/>
                <a:cs typeface="新細明體"/>
              </a:rPr>
              <a:t>	</a:t>
            </a:r>
            <a:endParaRPr lang="en-US" altLang="zh-TW" dirty="0" smtClean="0">
              <a:solidFill>
                <a:schemeClr val="bg2"/>
              </a:solidFill>
              <a:latin typeface="微软雅黑" panose="020B0503020204020204" pitchFamily="34" charset="-122"/>
              <a:ea typeface="微软雅黑" panose="020B0503020204020204" pitchFamily="34" charset="-122"/>
              <a:cs typeface="新細明體"/>
            </a:endParaRPr>
          </a:p>
        </p:txBody>
      </p:sp>
      <p:sp>
        <p:nvSpPr>
          <p:cNvPr id="2" name="矩形 1"/>
          <p:cNvSpPr/>
          <p:nvPr/>
        </p:nvSpPr>
        <p:spPr>
          <a:xfrm>
            <a:off x="5077072" y="4293097"/>
            <a:ext cx="3512500" cy="461665"/>
          </a:xfrm>
          <a:prstGeom prst="rect">
            <a:avLst/>
          </a:prstGeom>
        </p:spPr>
        <p:txBody>
          <a:bodyPr wrap="none">
            <a:spAutoFit/>
          </a:bodyPr>
          <a:lstStyle/>
          <a:p>
            <a:pPr marL="812780" indent="-812780" algn="ctr" defTabSz="1219170" eaLnBrk="1" hangingPunct="1"/>
            <a:r>
              <a:rPr lang="en-US" altLang="zh-TW" sz="2400" dirty="0">
                <a:solidFill>
                  <a:srgbClr val="000000"/>
                </a:solidFill>
                <a:latin typeface="微软雅黑" panose="020B0503020204020204" pitchFamily="34" charset="-122"/>
                <a:ea typeface="微软雅黑" panose="020B0503020204020204" pitchFamily="34" charset="-122"/>
                <a:cs typeface="新細明體"/>
              </a:rPr>
              <a:t>T(n) = </a:t>
            </a:r>
            <a:r>
              <a:rPr lang="en-US" altLang="zh-TW" sz="2400" dirty="0" err="1">
                <a:solidFill>
                  <a:srgbClr val="000000"/>
                </a:solidFill>
                <a:latin typeface="微软雅黑" panose="020B0503020204020204" pitchFamily="34" charset="-122"/>
                <a:ea typeface="微软雅黑" panose="020B0503020204020204" pitchFamily="34" charset="-122"/>
                <a:cs typeface="新細明體"/>
              </a:rPr>
              <a:t>aT</a:t>
            </a:r>
            <a:r>
              <a:rPr lang="en-US" altLang="zh-TW" sz="2400" dirty="0">
                <a:solidFill>
                  <a:srgbClr val="000000"/>
                </a:solidFill>
                <a:latin typeface="微软雅黑" panose="020B0503020204020204" pitchFamily="34" charset="-122"/>
                <a:ea typeface="微软雅黑" panose="020B0503020204020204" pitchFamily="34" charset="-122"/>
                <a:cs typeface="新細明體"/>
              </a:rPr>
              <a:t>(n/b) + f(n)</a:t>
            </a:r>
            <a:r>
              <a:rPr lang="en-US" altLang="zh-CN" sz="2400" dirty="0">
                <a:solidFill>
                  <a:srgbClr val="000000"/>
                </a:solidFill>
                <a:latin typeface="微软雅黑" panose="020B0503020204020204" pitchFamily="34" charset="-122"/>
                <a:ea typeface="微软雅黑" panose="020B0503020204020204" pitchFamily="34" charset="-122"/>
                <a:cs typeface="新細明體"/>
              </a:rPr>
              <a:t>    </a:t>
            </a:r>
          </a:p>
        </p:txBody>
      </p:sp>
    </p:spTree>
    <p:extLst>
      <p:ext uri="{BB962C8B-B14F-4D97-AF65-F5344CB8AC3E}">
        <p14:creationId xmlns:p14="http://schemas.microsoft.com/office/powerpoint/2010/main" val="98512713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down)">
                                      <p:cBhvr>
                                        <p:cTn id="7" dur="290">
                                          <p:stCondLst>
                                            <p:cond delay="0"/>
                                          </p:stCondLst>
                                        </p:cTn>
                                        <p:tgtEl>
                                          <p:spTgt spid="8194"/>
                                        </p:tgtEl>
                                      </p:cBhvr>
                                    </p:animEffect>
                                    <p:anim calcmode="lin" valueType="num">
                                      <p:cBhvr>
                                        <p:cTn id="8" dur="911" tmFilter="0,0; 0.14,0.36; 0.43,0.73; 0.71,0.91; 1.0,1.0">
                                          <p:stCondLst>
                                            <p:cond delay="0"/>
                                          </p:stCondLst>
                                        </p:cTn>
                                        <p:tgtEl>
                                          <p:spTgt spid="819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819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819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819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8194"/>
                                        </p:tgtEl>
                                        <p:attrNameLst>
                                          <p:attrName>ppt_y</p:attrName>
                                        </p:attrNameLst>
                                      </p:cBhvr>
                                      <p:tavLst>
                                        <p:tav tm="0" fmla="#ppt_y-sin(pi*$)/81">
                                          <p:val>
                                            <p:fltVal val="0"/>
                                          </p:val>
                                        </p:tav>
                                        <p:tav tm="100000">
                                          <p:val>
                                            <p:fltVal val="1"/>
                                          </p:val>
                                        </p:tav>
                                      </p:tavLst>
                                    </p:anim>
                                    <p:animScale>
                                      <p:cBhvr>
                                        <p:cTn id="13" dur="13">
                                          <p:stCondLst>
                                            <p:cond delay="325"/>
                                          </p:stCondLst>
                                        </p:cTn>
                                        <p:tgtEl>
                                          <p:spTgt spid="8194"/>
                                        </p:tgtEl>
                                      </p:cBhvr>
                                      <p:to x="100000" y="60000"/>
                                    </p:animScale>
                                    <p:animScale>
                                      <p:cBhvr>
                                        <p:cTn id="14" dur="83" decel="50000">
                                          <p:stCondLst>
                                            <p:cond delay="338"/>
                                          </p:stCondLst>
                                        </p:cTn>
                                        <p:tgtEl>
                                          <p:spTgt spid="8194"/>
                                        </p:tgtEl>
                                      </p:cBhvr>
                                      <p:to x="100000" y="100000"/>
                                    </p:animScale>
                                    <p:animScale>
                                      <p:cBhvr>
                                        <p:cTn id="15" dur="13">
                                          <p:stCondLst>
                                            <p:cond delay="656"/>
                                          </p:stCondLst>
                                        </p:cTn>
                                        <p:tgtEl>
                                          <p:spTgt spid="8194"/>
                                        </p:tgtEl>
                                      </p:cBhvr>
                                      <p:to x="100000" y="80000"/>
                                    </p:animScale>
                                    <p:animScale>
                                      <p:cBhvr>
                                        <p:cTn id="16" dur="83" decel="50000">
                                          <p:stCondLst>
                                            <p:cond delay="669"/>
                                          </p:stCondLst>
                                        </p:cTn>
                                        <p:tgtEl>
                                          <p:spTgt spid="8194"/>
                                        </p:tgtEl>
                                      </p:cBhvr>
                                      <p:to x="100000" y="100000"/>
                                    </p:animScale>
                                    <p:animScale>
                                      <p:cBhvr>
                                        <p:cTn id="17" dur="13">
                                          <p:stCondLst>
                                            <p:cond delay="821"/>
                                          </p:stCondLst>
                                        </p:cTn>
                                        <p:tgtEl>
                                          <p:spTgt spid="8194"/>
                                        </p:tgtEl>
                                      </p:cBhvr>
                                      <p:to x="100000" y="90000"/>
                                    </p:animScale>
                                    <p:animScale>
                                      <p:cBhvr>
                                        <p:cTn id="18" dur="83" decel="50000">
                                          <p:stCondLst>
                                            <p:cond delay="834"/>
                                          </p:stCondLst>
                                        </p:cTn>
                                        <p:tgtEl>
                                          <p:spTgt spid="8194"/>
                                        </p:tgtEl>
                                      </p:cBhvr>
                                      <p:to x="100000" y="100000"/>
                                    </p:animScale>
                                    <p:animScale>
                                      <p:cBhvr>
                                        <p:cTn id="19" dur="13">
                                          <p:stCondLst>
                                            <p:cond delay="904"/>
                                          </p:stCondLst>
                                        </p:cTn>
                                        <p:tgtEl>
                                          <p:spTgt spid="8194"/>
                                        </p:tgtEl>
                                      </p:cBhvr>
                                      <p:to x="100000" y="95000"/>
                                    </p:animScale>
                                    <p:animScale>
                                      <p:cBhvr>
                                        <p:cTn id="20" dur="83" decel="50000">
                                          <p:stCondLst>
                                            <p:cond delay="917"/>
                                          </p:stCondLst>
                                        </p:cTn>
                                        <p:tgtEl>
                                          <p:spTgt spid="819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22883">
                                            <p:txEl>
                                              <p:pRg st="0" end="0"/>
                                            </p:txEl>
                                          </p:spTgt>
                                        </p:tgtEl>
                                        <p:attrNameLst>
                                          <p:attrName>style.visibility</p:attrName>
                                        </p:attrNameLst>
                                      </p:cBhvr>
                                      <p:to>
                                        <p:strVal val="visible"/>
                                      </p:to>
                                    </p:set>
                                    <p:anim calcmode="lin" valueType="num">
                                      <p:cBhvr additive="base">
                                        <p:cTn id="25" dur="500" fill="hold"/>
                                        <p:tgtEl>
                                          <p:spTgt spid="12288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88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22883">
                                            <p:txEl>
                                              <p:pRg st="1" end="1"/>
                                            </p:txEl>
                                          </p:spTgt>
                                        </p:tgtEl>
                                        <p:attrNameLst>
                                          <p:attrName>style.visibility</p:attrName>
                                        </p:attrNameLst>
                                      </p:cBhvr>
                                      <p:to>
                                        <p:strVal val="visible"/>
                                      </p:to>
                                    </p:set>
                                    <p:anim calcmode="lin" valueType="num">
                                      <p:cBhvr additive="base">
                                        <p:cTn id="31"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88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22883">
                                            <p:txEl>
                                              <p:pRg st="2" end="2"/>
                                            </p:txEl>
                                          </p:spTgt>
                                        </p:tgtEl>
                                        <p:attrNameLst>
                                          <p:attrName>style.visibility</p:attrName>
                                        </p:attrNameLst>
                                      </p:cBhvr>
                                      <p:to>
                                        <p:strVal val="visible"/>
                                      </p:to>
                                    </p:set>
                                    <p:anim calcmode="lin" valueType="num">
                                      <p:cBhvr additive="base">
                                        <p:cTn id="37"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88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122883" grpId="0" build="p"/>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3" name="Rectangle 3"/>
          <p:cNvSpPr>
            <a:spLocks noGrp="1" noChangeArrowheads="1"/>
          </p:cNvSpPr>
          <p:nvPr>
            <p:ph type="body" sz="half" idx="4294967295"/>
          </p:nvPr>
        </p:nvSpPr>
        <p:spPr>
          <a:xfrm>
            <a:off x="2015795" y="1522367"/>
            <a:ext cx="6048672" cy="521084"/>
          </a:xfrm>
        </p:spPr>
        <p:txBody>
          <a:bodyPr/>
          <a:lstStyle/>
          <a:p>
            <a:pPr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新細明體"/>
              </a:rPr>
              <a:t>	</a:t>
            </a:r>
            <a:r>
              <a:rPr lang="en-US" altLang="zh-TW" sz="2400" dirty="0">
                <a:solidFill>
                  <a:srgbClr val="002060"/>
                </a:solidFill>
                <a:latin typeface="微软雅黑" panose="020B0503020204020204" pitchFamily="34" charset="-122"/>
                <a:ea typeface="微软雅黑" panose="020B0503020204020204" pitchFamily="34" charset="-122"/>
                <a:cs typeface="新細明體"/>
              </a:rPr>
              <a:t>T(n)=9T(n/3)+n</a:t>
            </a:r>
          </a:p>
          <a:p>
            <a:pPr eaLnBrk="1" hangingPunct="1">
              <a:lnSpc>
                <a:spcPct val="90000"/>
              </a:lnSpc>
              <a:buFont typeface="Wingdings" panose="05000000000000000000" pitchFamily="2" charset="2"/>
              <a:buNone/>
            </a:pPr>
            <a:r>
              <a:rPr lang="en-US" altLang="zh-TW" sz="2400" dirty="0">
                <a:latin typeface="微软雅黑" panose="020B0503020204020204" pitchFamily="34" charset="-122"/>
                <a:ea typeface="微软雅黑" panose="020B0503020204020204" pitchFamily="34" charset="-122"/>
                <a:cs typeface="新細明體"/>
              </a:rPr>
              <a:t>   </a:t>
            </a:r>
          </a:p>
          <a:p>
            <a:pPr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新細明體"/>
              </a:rPr>
              <a:t>	</a:t>
            </a:r>
            <a:r>
              <a:rPr lang="zh-CN" altLang="en-US" sz="2400" dirty="0">
                <a:latin typeface="微软雅黑" panose="020B0503020204020204" pitchFamily="34" charset="-122"/>
                <a:ea typeface="微软雅黑" panose="020B0503020204020204" pitchFamily="34" charset="-122"/>
                <a:cs typeface="新細明體"/>
              </a:rPr>
              <a:t>对于这个递归式</a:t>
            </a:r>
            <a:r>
              <a:rPr lang="en-US" altLang="zh-TW" sz="2400" dirty="0">
                <a:latin typeface="微软雅黑" panose="020B0503020204020204" pitchFamily="34" charset="-122"/>
                <a:ea typeface="微软雅黑" panose="020B0503020204020204" pitchFamily="34" charset="-122"/>
                <a:cs typeface="新細明體"/>
              </a:rPr>
              <a:t>, a=9, b=3, f(n)=n.</a:t>
            </a:r>
            <a:br>
              <a:rPr lang="en-US" altLang="zh-TW" sz="2400" dirty="0">
                <a:latin typeface="微软雅黑" panose="020B0503020204020204" pitchFamily="34" charset="-122"/>
                <a:ea typeface="微软雅黑" panose="020B0503020204020204" pitchFamily="34" charset="-122"/>
                <a:cs typeface="新細明體"/>
              </a:rPr>
            </a:br>
            <a:r>
              <a:rPr lang="en-US" altLang="zh-TW" sz="2400" dirty="0">
                <a:latin typeface="微软雅黑" panose="020B0503020204020204" pitchFamily="34" charset="-122"/>
                <a:ea typeface="微软雅黑" panose="020B0503020204020204" pitchFamily="34" charset="-122"/>
                <a:cs typeface="新細明體"/>
              </a:rPr>
              <a:t>                          </a:t>
            </a:r>
            <a:br>
              <a:rPr lang="en-US" altLang="zh-TW" sz="2400" dirty="0">
                <a:latin typeface="微软雅黑" panose="020B0503020204020204" pitchFamily="34" charset="-122"/>
                <a:ea typeface="微软雅黑" panose="020B0503020204020204" pitchFamily="34" charset="-122"/>
                <a:cs typeface="新細明體"/>
              </a:rPr>
            </a:br>
            <a:endParaRPr lang="en-US" altLang="zh-TW" sz="2400" dirty="0">
              <a:latin typeface="微软雅黑" panose="020B0503020204020204" pitchFamily="34" charset="-122"/>
              <a:ea typeface="微软雅黑" panose="020B0503020204020204" pitchFamily="34" charset="-122"/>
              <a:cs typeface="新細明體"/>
            </a:endParaRPr>
          </a:p>
          <a:p>
            <a:pPr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新細明體"/>
              </a:rPr>
              <a:t>    </a:t>
            </a:r>
            <a:r>
              <a:rPr lang="zh-CN" altLang="en-US" sz="2400" dirty="0">
                <a:latin typeface="微软雅黑" panose="020B0503020204020204" pitchFamily="34" charset="-122"/>
                <a:ea typeface="微软雅黑" panose="020B0503020204020204" pitchFamily="34" charset="-122"/>
                <a:cs typeface="新細明體"/>
              </a:rPr>
              <a:t>应用第</a:t>
            </a:r>
            <a:r>
              <a:rPr lang="en-US" altLang="zh-CN" sz="2400" dirty="0">
                <a:latin typeface="微软雅黑" panose="020B0503020204020204" pitchFamily="34" charset="-122"/>
                <a:ea typeface="微软雅黑" panose="020B0503020204020204" pitchFamily="34" charset="-122"/>
                <a:cs typeface="新細明體"/>
              </a:rPr>
              <a:t>1</a:t>
            </a:r>
            <a:r>
              <a:rPr lang="zh-CN" altLang="en-US" sz="2400" dirty="0">
                <a:latin typeface="微软雅黑" panose="020B0503020204020204" pitchFamily="34" charset="-122"/>
                <a:ea typeface="微软雅黑" panose="020B0503020204020204" pitchFamily="34" charset="-122"/>
                <a:cs typeface="新細明體"/>
              </a:rPr>
              <a:t>条准则</a:t>
            </a:r>
            <a:r>
              <a:rPr lang="zh-TW" altLang="en-US" sz="2400" dirty="0">
                <a:latin typeface="微软雅黑" panose="020B0503020204020204" pitchFamily="34" charset="-122"/>
                <a:ea typeface="微软雅黑" panose="020B0503020204020204" pitchFamily="34" charset="-122"/>
                <a:cs typeface="新細明體"/>
              </a:rPr>
              <a:t> </a:t>
            </a:r>
            <a:r>
              <a:rPr lang="en-US" altLang="zh-TW" sz="2400" dirty="0">
                <a:latin typeface="微软雅黑" panose="020B0503020204020204" pitchFamily="34" charset="-122"/>
                <a:ea typeface="微软雅黑" panose="020B0503020204020204" pitchFamily="34" charset="-122"/>
                <a:cs typeface="新細明體"/>
              </a:rPr>
              <a:t>T(n)=Θ(n</a:t>
            </a:r>
            <a:r>
              <a:rPr lang="en-US" altLang="zh-TW" sz="2400" baseline="30000" dirty="0">
                <a:latin typeface="微软雅黑" panose="020B0503020204020204" pitchFamily="34" charset="-122"/>
                <a:ea typeface="微软雅黑" panose="020B0503020204020204" pitchFamily="34" charset="-122"/>
                <a:cs typeface="新細明體"/>
              </a:rPr>
              <a:t>2</a:t>
            </a:r>
            <a:r>
              <a:rPr lang="en-US" altLang="zh-TW" sz="2400" dirty="0">
                <a:latin typeface="微软雅黑" panose="020B0503020204020204" pitchFamily="34" charset="-122"/>
                <a:ea typeface="微软雅黑" panose="020B0503020204020204" pitchFamily="34" charset="-122"/>
                <a:cs typeface="新細明體"/>
              </a:rPr>
              <a:t>)</a:t>
            </a:r>
          </a:p>
          <a:p>
            <a:pPr eaLnBrk="1" hangingPunct="1">
              <a:lnSpc>
                <a:spcPct val="90000"/>
              </a:lnSpc>
              <a:buFontTx/>
              <a:buChar char="•"/>
            </a:pPr>
            <a:endParaRPr lang="en-US" altLang="zh-TW" sz="2400" dirty="0">
              <a:latin typeface="微软雅黑" panose="020B0503020204020204" pitchFamily="34" charset="-122"/>
              <a:ea typeface="微软雅黑" panose="020B0503020204020204" pitchFamily="34" charset="-122"/>
              <a:cs typeface="新細明體"/>
            </a:endParaRPr>
          </a:p>
          <a:p>
            <a:pPr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新細明體"/>
              </a:rPr>
              <a:t>	</a:t>
            </a:r>
            <a:endParaRPr lang="en-US" altLang="zh-TW" sz="2400" dirty="0">
              <a:solidFill>
                <a:schemeClr val="bg2"/>
              </a:solidFill>
              <a:latin typeface="微软雅黑" panose="020B0503020204020204" pitchFamily="34" charset="-122"/>
              <a:ea typeface="微软雅黑" panose="020B0503020204020204" pitchFamily="34" charset="-122"/>
              <a:cs typeface="新細明體"/>
            </a:endParaRPr>
          </a:p>
        </p:txBody>
      </p:sp>
      <p:graphicFrame>
        <p:nvGraphicFramePr>
          <p:cNvPr id="8194" name="Object 4"/>
          <p:cNvGraphicFramePr>
            <a:graphicFrameLocks noGrp="1" noChangeAspect="1"/>
          </p:cNvGraphicFramePr>
          <p:nvPr>
            <p:ph sz="quarter" idx="4294967295"/>
            <p:extLst/>
          </p:nvPr>
        </p:nvGraphicFramePr>
        <p:xfrm>
          <a:off x="2585179" y="2886751"/>
          <a:ext cx="7351183" cy="383116"/>
        </p:xfrm>
        <a:graphic>
          <a:graphicData uri="http://schemas.openxmlformats.org/presentationml/2006/ole">
            <mc:AlternateContent xmlns:mc="http://schemas.openxmlformats.org/markup-compatibility/2006">
              <mc:Choice xmlns:v="urn:schemas-microsoft-com:vml" Requires="v">
                <p:oleObj spid="_x0000_s10257" name="Equation" r:id="rId4" imgW="2946400" imgH="228600" progId="Equation.DSMT4">
                  <p:embed/>
                </p:oleObj>
              </mc:Choice>
              <mc:Fallback>
                <p:oleObj name="Equation" r:id="rId4" imgW="2946400" imgH="228600" progId="Equation.DSMT4">
                  <p:embed/>
                  <p:pic>
                    <p:nvPicPr>
                      <p:cNvPr id="819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5179" y="2886751"/>
                        <a:ext cx="7351183" cy="383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
          <p:cNvSpPr>
            <a:spLocks noGrp="1" noChangeArrowheads="1"/>
          </p:cNvSpPr>
          <p:nvPr>
            <p:ph type="title"/>
          </p:nvPr>
        </p:nvSpPr>
        <p:spPr>
          <a:xfrm>
            <a:off x="383366" y="740702"/>
            <a:ext cx="2208245" cy="801621"/>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b" anchorCtr="0" compatLnSpc="1">
            <a:prstTxWarp prst="textNoShape">
              <a:avLst/>
            </a:prstTxWarp>
            <a:noAutofit/>
          </a:bodyPr>
          <a:lstStyle/>
          <a:p>
            <a:pPr eaLnBrk="1" fontAlgn="auto" hangingPunct="1">
              <a:lnSpc>
                <a:spcPct val="90000"/>
              </a:lnSpc>
              <a:spcAft>
                <a:spcPts val="0"/>
              </a:spcAft>
            </a:pPr>
            <a:r>
              <a:rPr lang="zh-CN" altLang="en-US" sz="4800" b="0" kern="1200" dirty="0">
                <a:solidFill>
                  <a:srgbClr val="5B9BD5">
                    <a:lumMod val="75000"/>
                  </a:srgbClr>
                </a:solidFill>
                <a:latin typeface="微软雅黑" panose="020B0503020204020204" pitchFamily="34" charset="-122"/>
                <a:ea typeface="微软雅黑" panose="020B0503020204020204" pitchFamily="34" charset="-122"/>
              </a:rPr>
              <a:t>例 </a:t>
            </a:r>
            <a:r>
              <a:rPr lang="en-US" altLang="zh-CN" sz="4800" b="0" kern="1200" dirty="0">
                <a:solidFill>
                  <a:srgbClr val="5B9BD5">
                    <a:lumMod val="75000"/>
                  </a:srgbClr>
                </a:solidFill>
                <a:latin typeface="微软雅黑" panose="020B0503020204020204" pitchFamily="34" charset="-122"/>
                <a:ea typeface="微软雅黑" panose="020B0503020204020204" pitchFamily="34" charset="-122"/>
              </a:rPr>
              <a:t>1</a:t>
            </a:r>
            <a:endParaRPr lang="zh-CN" altLang="en-US" sz="4800" b="0" kern="1200" dirty="0">
              <a:solidFill>
                <a:srgbClr val="5B9BD5">
                  <a:lumMod val="7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799669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194"/>
                                        </p:tgtEl>
                                        <p:attrNameLst>
                                          <p:attrName>style.visibility</p:attrName>
                                        </p:attrNameLst>
                                      </p:cBhvr>
                                      <p:to>
                                        <p:strVal val="visible"/>
                                      </p:to>
                                    </p:set>
                                    <p:anim calcmode="lin" valueType="num">
                                      <p:cBhvr additive="base">
                                        <p:cTn id="25" dur="500" fill="hold"/>
                                        <p:tgtEl>
                                          <p:spTgt spid="8194"/>
                                        </p:tgtEl>
                                        <p:attrNameLst>
                                          <p:attrName>ppt_x</p:attrName>
                                        </p:attrNameLst>
                                      </p:cBhvr>
                                      <p:tavLst>
                                        <p:tav tm="0">
                                          <p:val>
                                            <p:strVal val="#ppt_x"/>
                                          </p:val>
                                        </p:tav>
                                        <p:tav tm="100000">
                                          <p:val>
                                            <p:strVal val="#ppt_x"/>
                                          </p:val>
                                        </p:tav>
                                      </p:tavLst>
                                    </p:anim>
                                    <p:anim calcmode="lin" valueType="num">
                                      <p:cBhvr additive="base">
                                        <p:cTn id="26"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883">
                                            <p:txEl>
                                              <p:pRg st="3" end="3"/>
                                            </p:txEl>
                                          </p:spTgt>
                                        </p:tgtEl>
                                        <p:attrNameLst>
                                          <p:attrName>style.visibility</p:attrName>
                                        </p:attrNameLst>
                                      </p:cBhvr>
                                      <p:to>
                                        <p:strVal val="visible"/>
                                      </p:to>
                                    </p:set>
                                    <p:anim calcmode="lin" valueType="num">
                                      <p:cBhvr additive="base">
                                        <p:cTn id="31"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8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883">
                                            <p:txEl>
                                              <p:pRg st="5" end="5"/>
                                            </p:txEl>
                                          </p:spTgt>
                                        </p:tgtEl>
                                        <p:attrNameLst>
                                          <p:attrName>style.visibility</p:attrName>
                                        </p:attrNameLst>
                                      </p:cBhvr>
                                      <p:to>
                                        <p:strVal val="visible"/>
                                      </p:to>
                                    </p:set>
                                    <p:anim calcmode="lin" valueType="num">
                                      <p:cBhvr additive="base">
                                        <p:cTn id="37"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8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063552" y="1988840"/>
            <a:ext cx="2126027" cy="609600"/>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b" anchorCtr="0" compatLnSpc="1">
            <a:prstTxWarp prst="textNoShape">
              <a:avLst/>
            </a:prstTxWarp>
            <a:noAutofit/>
          </a:bodyPr>
          <a:lstStyle/>
          <a:p>
            <a:pPr eaLnBrk="1" fontAlgn="auto" hangingPunct="1">
              <a:lnSpc>
                <a:spcPct val="90000"/>
              </a:lnSpc>
              <a:spcAft>
                <a:spcPts val="0"/>
              </a:spcAft>
            </a:pPr>
            <a:r>
              <a:rPr lang="zh-CN" altLang="en-US" sz="4800" b="0" kern="1200" dirty="0">
                <a:solidFill>
                  <a:srgbClr val="5B9BD5">
                    <a:lumMod val="75000"/>
                  </a:srgbClr>
                </a:solidFill>
                <a:latin typeface="微软雅黑" panose="020B0503020204020204" pitchFamily="34" charset="-122"/>
                <a:ea typeface="微软雅黑" panose="020B0503020204020204" pitchFamily="34" charset="-122"/>
              </a:rPr>
              <a:t>例 </a:t>
            </a:r>
            <a:r>
              <a:rPr lang="en-US" altLang="zh-CN" sz="4800" b="0" kern="1200" dirty="0">
                <a:solidFill>
                  <a:srgbClr val="5B9BD5">
                    <a:lumMod val="75000"/>
                  </a:srgbClr>
                </a:solidFill>
                <a:latin typeface="微软雅黑" panose="020B0503020204020204" pitchFamily="34" charset="-122"/>
                <a:ea typeface="微软雅黑" panose="020B0503020204020204" pitchFamily="34" charset="-122"/>
              </a:rPr>
              <a:t>2</a:t>
            </a:r>
            <a:endParaRPr lang="zh-CN" altLang="en-US" sz="4800" b="0" kern="1200" dirty="0">
              <a:solidFill>
                <a:srgbClr val="5B9BD5">
                  <a:lumMod val="75000"/>
                </a:srgbClr>
              </a:solidFill>
              <a:latin typeface="微软雅黑" panose="020B0503020204020204" pitchFamily="34" charset="-122"/>
              <a:ea typeface="微软雅黑" panose="020B0503020204020204" pitchFamily="34" charset="-122"/>
            </a:endParaRPr>
          </a:p>
        </p:txBody>
      </p:sp>
      <p:sp>
        <p:nvSpPr>
          <p:cNvPr id="122883" name="Rectangle 3"/>
          <p:cNvSpPr>
            <a:spLocks noGrp="1" noChangeArrowheads="1"/>
          </p:cNvSpPr>
          <p:nvPr>
            <p:ph type="body" sz="half" idx="4294967295"/>
          </p:nvPr>
        </p:nvSpPr>
        <p:spPr>
          <a:xfrm>
            <a:off x="3503712" y="3044957"/>
            <a:ext cx="5280587" cy="576064"/>
          </a:xfrm>
        </p:spPr>
        <p:txBody>
          <a:bodyPr/>
          <a:lstStyle/>
          <a:p>
            <a:pPr eaLnBrk="1" hangingPunct="1">
              <a:lnSpc>
                <a:spcPct val="9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cs typeface="新細明體"/>
              </a:rPr>
              <a:t>求解：</a:t>
            </a:r>
            <a:r>
              <a:rPr lang="en-US" altLang="zh-TW" sz="3200" dirty="0">
                <a:latin typeface="微软雅黑" panose="020B0503020204020204" pitchFamily="34" charset="-122"/>
                <a:ea typeface="微软雅黑" panose="020B0503020204020204" pitchFamily="34" charset="-122"/>
                <a:cs typeface="新細明體"/>
              </a:rPr>
              <a:t>T(n)=T(2n/3)+1</a:t>
            </a:r>
          </a:p>
        </p:txBody>
      </p:sp>
    </p:spTree>
    <p:extLst>
      <p:ext uri="{BB962C8B-B14F-4D97-AF65-F5344CB8AC3E}">
        <p14:creationId xmlns:p14="http://schemas.microsoft.com/office/powerpoint/2010/main" val="59870547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 calcmode="lin" valueType="num">
                                      <p:cBhvr>
                                        <p:cTn id="9" dur="500" fill="hold"/>
                                        <p:tgtEl>
                                          <p:spTgt spid="12290"/>
                                        </p:tgtEl>
                                        <p:attrNameLst>
                                          <p:attrName>style.rotation</p:attrName>
                                        </p:attrNameLst>
                                      </p:cBhvr>
                                      <p:tavLst>
                                        <p:tav tm="0">
                                          <p:val>
                                            <p:fltVal val="360"/>
                                          </p:val>
                                        </p:tav>
                                        <p:tav tm="100000">
                                          <p:val>
                                            <p:fltVal val="0"/>
                                          </p:val>
                                        </p:tav>
                                      </p:tavLst>
                                    </p:anim>
                                    <p:animEffect transition="in" filter="fade">
                                      <p:cBhvr>
                                        <p:cTn id="10" dur="500"/>
                                        <p:tgtEl>
                                          <p:spTgt spid="1229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2883">
                                            <p:txEl>
                                              <p:pRg st="0" end="0"/>
                                            </p:txEl>
                                          </p:spTgt>
                                        </p:tgtEl>
                                        <p:attrNameLst>
                                          <p:attrName>style.visibility</p:attrName>
                                        </p:attrNameLst>
                                      </p:cBhvr>
                                      <p:to>
                                        <p:strVal val="visible"/>
                                      </p:to>
                                    </p:set>
                                    <p:anim calcmode="lin" valueType="num">
                                      <p:cBhvr additive="base">
                                        <p:cTn id="15" dur="500" fill="hold"/>
                                        <p:tgtEl>
                                          <p:spTgt spid="12288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8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88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3" name="Rectangle 3"/>
          <p:cNvSpPr>
            <a:spLocks noGrp="1" noChangeArrowheads="1"/>
          </p:cNvSpPr>
          <p:nvPr>
            <p:ph type="body" sz="half" idx="4294967295"/>
          </p:nvPr>
        </p:nvSpPr>
        <p:spPr>
          <a:xfrm>
            <a:off x="1978944" y="2276872"/>
            <a:ext cx="9168341" cy="2496277"/>
          </a:xfrm>
        </p:spPr>
        <p:txBody>
          <a:bodyPr/>
          <a:lstStyle/>
          <a:p>
            <a:pPr eaLnBrk="1" hangingPunct="1">
              <a:lnSpc>
                <a:spcPct val="9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新細明體"/>
              </a:rPr>
              <a:t>求解：</a:t>
            </a:r>
            <a:r>
              <a:rPr lang="en-US" altLang="zh-TW" sz="2400" dirty="0">
                <a:solidFill>
                  <a:schemeClr val="bg2"/>
                </a:solidFill>
                <a:latin typeface="微软雅黑" panose="020B0503020204020204" pitchFamily="34" charset="-122"/>
                <a:ea typeface="微软雅黑" panose="020B0503020204020204" pitchFamily="34" charset="-122"/>
                <a:cs typeface="新細明體"/>
              </a:rPr>
              <a:t>T(n)=T(2n/3)+1</a:t>
            </a:r>
            <a:r>
              <a:rPr lang="en-US" altLang="zh-TW" sz="2400" dirty="0">
                <a:latin typeface="微软雅黑" panose="020B0503020204020204" pitchFamily="34" charset="-122"/>
                <a:ea typeface="微软雅黑" panose="020B0503020204020204" pitchFamily="34" charset="-122"/>
                <a:cs typeface="新細明體"/>
              </a:rPr>
              <a:t/>
            </a:r>
            <a:br>
              <a:rPr lang="en-US" altLang="zh-TW" sz="2400" dirty="0">
                <a:latin typeface="微软雅黑" panose="020B0503020204020204" pitchFamily="34" charset="-122"/>
                <a:ea typeface="微软雅黑" panose="020B0503020204020204" pitchFamily="34" charset="-122"/>
                <a:cs typeface="新細明體"/>
              </a:rPr>
            </a:br>
            <a:endParaRPr lang="en-US" altLang="zh-TW" sz="2400" dirty="0">
              <a:latin typeface="微软雅黑" panose="020B0503020204020204" pitchFamily="34" charset="-122"/>
              <a:ea typeface="微软雅黑" panose="020B0503020204020204" pitchFamily="34" charset="-122"/>
              <a:cs typeface="新細明體"/>
            </a:endParaRPr>
          </a:p>
          <a:p>
            <a:pPr eaLnBrk="1" hangingPunct="1">
              <a:lnSpc>
                <a:spcPct val="9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新細明體"/>
              </a:rPr>
              <a:t>分析：</a:t>
            </a:r>
            <a:r>
              <a:rPr lang="en-US" altLang="zh-TW" sz="2400" dirty="0">
                <a:latin typeface="微软雅黑" panose="020B0503020204020204" pitchFamily="34" charset="-122"/>
                <a:ea typeface="微软雅黑" panose="020B0503020204020204" pitchFamily="34" charset="-122"/>
                <a:cs typeface="新細明體"/>
              </a:rPr>
              <a:t> a=1, b=3/2, f(n)=1.</a:t>
            </a:r>
            <a:br>
              <a:rPr lang="en-US" altLang="zh-TW" sz="2400" dirty="0">
                <a:latin typeface="微软雅黑" panose="020B0503020204020204" pitchFamily="34" charset="-122"/>
                <a:ea typeface="微软雅黑" panose="020B0503020204020204" pitchFamily="34" charset="-122"/>
                <a:cs typeface="新細明體"/>
              </a:rPr>
            </a:br>
            <a:r>
              <a:rPr lang="en-US" altLang="zh-TW" sz="2400" dirty="0">
                <a:latin typeface="微软雅黑" panose="020B0503020204020204" pitchFamily="34" charset="-122"/>
                <a:ea typeface="微软雅黑" panose="020B0503020204020204" pitchFamily="34" charset="-122"/>
                <a:cs typeface="新細明體"/>
              </a:rPr>
              <a:t/>
            </a:r>
            <a:br>
              <a:rPr lang="en-US" altLang="zh-TW" sz="2400" dirty="0">
                <a:latin typeface="微软雅黑" panose="020B0503020204020204" pitchFamily="34" charset="-122"/>
                <a:ea typeface="微软雅黑" panose="020B0503020204020204" pitchFamily="34" charset="-122"/>
                <a:cs typeface="新細明體"/>
              </a:rPr>
            </a:br>
            <a:endParaRPr lang="en-US" altLang="zh-TW" sz="2400" dirty="0">
              <a:latin typeface="微软雅黑" panose="020B0503020204020204" pitchFamily="34" charset="-122"/>
              <a:ea typeface="微软雅黑" panose="020B0503020204020204" pitchFamily="34" charset="-122"/>
              <a:cs typeface="新細明體"/>
            </a:endParaRPr>
          </a:p>
          <a:p>
            <a:pPr eaLnBrk="1" hangingPunct="1">
              <a:lnSpc>
                <a:spcPct val="9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新細明體"/>
              </a:rPr>
              <a:t>准则</a:t>
            </a:r>
            <a:r>
              <a:rPr lang="en-US" altLang="zh-CN" sz="2400" dirty="0">
                <a:latin typeface="微软雅黑" panose="020B0503020204020204" pitchFamily="34" charset="-122"/>
                <a:ea typeface="微软雅黑" panose="020B0503020204020204" pitchFamily="34" charset="-122"/>
                <a:cs typeface="新細明體"/>
              </a:rPr>
              <a:t>2</a:t>
            </a:r>
            <a:r>
              <a:rPr lang="zh-CN" altLang="en-US" sz="2400" dirty="0">
                <a:latin typeface="微软雅黑" panose="020B0503020204020204" pitchFamily="34" charset="-122"/>
                <a:ea typeface="微软雅黑" panose="020B0503020204020204" pitchFamily="34" charset="-122"/>
                <a:cs typeface="新細明體"/>
              </a:rPr>
              <a:t>：</a:t>
            </a:r>
            <a:r>
              <a:rPr lang="en-US" altLang="zh-TW" sz="2400" dirty="0">
                <a:latin typeface="微软雅黑" panose="020B0503020204020204" pitchFamily="34" charset="-122"/>
                <a:ea typeface="微软雅黑" panose="020B0503020204020204" pitchFamily="34" charset="-122"/>
                <a:cs typeface="新細明體"/>
              </a:rPr>
              <a:t>     T(n)= Θ(</a:t>
            </a:r>
            <a:r>
              <a:rPr lang="en-US" altLang="zh-TW" sz="2400" dirty="0" err="1">
                <a:latin typeface="微软雅黑" panose="020B0503020204020204" pitchFamily="34" charset="-122"/>
                <a:ea typeface="微软雅黑" panose="020B0503020204020204" pitchFamily="34" charset="-122"/>
                <a:cs typeface="新細明體"/>
              </a:rPr>
              <a:t>lgn</a:t>
            </a:r>
            <a:r>
              <a:rPr lang="en-US" altLang="zh-TW" sz="2400" dirty="0">
                <a:latin typeface="微软雅黑" panose="020B0503020204020204" pitchFamily="34" charset="-122"/>
                <a:ea typeface="微软雅黑" panose="020B0503020204020204" pitchFamily="34" charset="-122"/>
                <a:cs typeface="新細明體"/>
              </a:rPr>
              <a:t>).</a:t>
            </a:r>
          </a:p>
          <a:p>
            <a:pPr eaLnBrk="1" hangingPunct="1">
              <a:lnSpc>
                <a:spcPct val="90000"/>
              </a:lnSpc>
              <a:buFont typeface="Wingdings" panose="05000000000000000000" pitchFamily="2" charset="2"/>
              <a:buNone/>
            </a:pPr>
            <a:endParaRPr lang="en-US" altLang="zh-TW" sz="2400" dirty="0">
              <a:solidFill>
                <a:schemeClr val="bg2"/>
              </a:solidFill>
              <a:latin typeface="微软雅黑" panose="020B0503020204020204" pitchFamily="34" charset="-122"/>
              <a:ea typeface="微软雅黑" panose="020B0503020204020204" pitchFamily="34" charset="-122"/>
              <a:cs typeface="新細明體"/>
            </a:endParaRPr>
          </a:p>
        </p:txBody>
      </p:sp>
      <p:graphicFrame>
        <p:nvGraphicFramePr>
          <p:cNvPr id="8195" name="Object 5"/>
          <p:cNvGraphicFramePr>
            <a:graphicFrameLocks noGrp="1" noChangeAspect="1"/>
          </p:cNvGraphicFramePr>
          <p:nvPr>
            <p:ph sz="quarter" idx="4294967295"/>
            <p:extLst/>
          </p:nvPr>
        </p:nvGraphicFramePr>
        <p:xfrm>
          <a:off x="2015299" y="5025496"/>
          <a:ext cx="8521700" cy="450851"/>
        </p:xfrm>
        <a:graphic>
          <a:graphicData uri="http://schemas.openxmlformats.org/presentationml/2006/ole">
            <mc:AlternateContent xmlns:mc="http://schemas.openxmlformats.org/markup-compatibility/2006">
              <mc:Choice xmlns:v="urn:schemas-microsoft-com:vml" Requires="v">
                <p:oleObj spid="_x0000_s11281" name="Equation" r:id="rId4" imgW="2882900" imgH="228600" progId="Equation.DSMT4">
                  <p:embed/>
                </p:oleObj>
              </mc:Choice>
              <mc:Fallback>
                <p:oleObj name="Equation" r:id="rId4" imgW="2882900" imgH="228600" progId="Equation.DSMT4">
                  <p:embed/>
                  <p:pic>
                    <p:nvPicPr>
                      <p:cNvPr id="819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5299" y="5025496"/>
                        <a:ext cx="8521700" cy="450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bwMode="auto">
          <a:xfrm>
            <a:off x="1583499" y="1406983"/>
            <a:ext cx="2126027" cy="6096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b" anchorCtr="0" compatLnSpc="1">
            <a:prstTxWarp prst="textNoShape">
              <a:avLst/>
            </a:prstTxWarp>
            <a:noAutofit/>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隶书" pitchFamily="49" charset="-122"/>
              </a:defRPr>
            </a:lvl2pPr>
            <a:lvl3pPr algn="ctr" rtl="0" eaLnBrk="0" fontAlgn="base" hangingPunct="0">
              <a:spcBef>
                <a:spcPct val="0"/>
              </a:spcBef>
              <a:spcAft>
                <a:spcPct val="0"/>
              </a:spcAft>
              <a:defRPr sz="4400" b="1">
                <a:solidFill>
                  <a:schemeClr val="tx2"/>
                </a:solidFill>
                <a:latin typeface="Arial" charset="0"/>
                <a:ea typeface="隶书" pitchFamily="49" charset="-122"/>
              </a:defRPr>
            </a:lvl3pPr>
            <a:lvl4pPr algn="ctr" rtl="0" eaLnBrk="0" fontAlgn="base" hangingPunct="0">
              <a:spcBef>
                <a:spcPct val="0"/>
              </a:spcBef>
              <a:spcAft>
                <a:spcPct val="0"/>
              </a:spcAft>
              <a:defRPr sz="4400" b="1">
                <a:solidFill>
                  <a:schemeClr val="tx2"/>
                </a:solidFill>
                <a:latin typeface="Arial" charset="0"/>
                <a:ea typeface="隶书" pitchFamily="49" charset="-122"/>
              </a:defRPr>
            </a:lvl4pPr>
            <a:lvl5pPr algn="ctr" rtl="0" eaLnBrk="0" fontAlgn="base" hangingPunct="0">
              <a:spcBef>
                <a:spcPct val="0"/>
              </a:spcBef>
              <a:spcAft>
                <a:spcPct val="0"/>
              </a:spcAft>
              <a:defRPr sz="4400" b="1">
                <a:solidFill>
                  <a:schemeClr val="tx2"/>
                </a:solidFill>
                <a:latin typeface="Arial" charset="0"/>
                <a:ea typeface="隶书" pitchFamily="49" charset="-122"/>
              </a:defRPr>
            </a:lvl5pPr>
            <a:lvl6pPr marL="457200" algn="ctr" rtl="0" eaLnBrk="1" fontAlgn="base" hangingPunct="1">
              <a:spcBef>
                <a:spcPct val="0"/>
              </a:spcBef>
              <a:spcAft>
                <a:spcPct val="0"/>
              </a:spcAft>
              <a:defRPr sz="4400" b="1">
                <a:solidFill>
                  <a:schemeClr val="tx2"/>
                </a:solidFill>
                <a:latin typeface="Arial" charset="0"/>
                <a:ea typeface="隶书" pitchFamily="49" charset="-122"/>
              </a:defRPr>
            </a:lvl6pPr>
            <a:lvl7pPr marL="914400" algn="ctr" rtl="0" eaLnBrk="1" fontAlgn="base" hangingPunct="1">
              <a:spcBef>
                <a:spcPct val="0"/>
              </a:spcBef>
              <a:spcAft>
                <a:spcPct val="0"/>
              </a:spcAft>
              <a:defRPr sz="4400" b="1">
                <a:solidFill>
                  <a:schemeClr val="tx2"/>
                </a:solidFill>
                <a:latin typeface="Arial" charset="0"/>
                <a:ea typeface="隶书" pitchFamily="49" charset="-122"/>
              </a:defRPr>
            </a:lvl7pPr>
            <a:lvl8pPr marL="1371600" algn="ctr" rtl="0" eaLnBrk="1" fontAlgn="base" hangingPunct="1">
              <a:spcBef>
                <a:spcPct val="0"/>
              </a:spcBef>
              <a:spcAft>
                <a:spcPct val="0"/>
              </a:spcAft>
              <a:defRPr sz="4400" b="1">
                <a:solidFill>
                  <a:schemeClr val="tx2"/>
                </a:solidFill>
                <a:latin typeface="Arial" charset="0"/>
                <a:ea typeface="隶书" pitchFamily="49" charset="-122"/>
              </a:defRPr>
            </a:lvl8pPr>
            <a:lvl9pPr marL="1828800" algn="ctr" rtl="0" eaLnBrk="1" fontAlgn="base" hangingPunct="1">
              <a:spcBef>
                <a:spcPct val="0"/>
              </a:spcBef>
              <a:spcAft>
                <a:spcPct val="0"/>
              </a:spcAft>
              <a:defRPr sz="4400" b="1">
                <a:solidFill>
                  <a:schemeClr val="tx2"/>
                </a:solidFill>
                <a:latin typeface="Arial" charset="0"/>
                <a:ea typeface="隶书" pitchFamily="49" charset="-122"/>
              </a:defRPr>
            </a:lvl9pPr>
          </a:lstStyle>
          <a:p>
            <a:pPr defTabSz="1219170" eaLnBrk="1" fontAlgn="auto" hangingPunct="1">
              <a:lnSpc>
                <a:spcPct val="90000"/>
              </a:lnSpc>
              <a:spcAft>
                <a:spcPts val="0"/>
              </a:spcAft>
            </a:pPr>
            <a:r>
              <a:rPr lang="zh-CN" altLang="en-US" sz="4800" b="0" dirty="0">
                <a:solidFill>
                  <a:srgbClr val="5B9BD5">
                    <a:lumMod val="75000"/>
                  </a:srgbClr>
                </a:solidFill>
                <a:latin typeface="微软雅黑" panose="020B0503020204020204" pitchFamily="34" charset="-122"/>
                <a:ea typeface="微软雅黑" panose="020B0503020204020204" pitchFamily="34" charset="-122"/>
              </a:rPr>
              <a:t>例 </a:t>
            </a:r>
            <a:r>
              <a:rPr lang="en-US" altLang="zh-CN" sz="4800" b="0" dirty="0">
                <a:solidFill>
                  <a:srgbClr val="5B9BD5">
                    <a:lumMod val="75000"/>
                  </a:srgbClr>
                </a:solidFill>
                <a:latin typeface="微软雅黑" panose="020B0503020204020204" pitchFamily="34" charset="-122"/>
                <a:ea typeface="微软雅黑" panose="020B0503020204020204" pitchFamily="34" charset="-122"/>
              </a:rPr>
              <a:t>2</a:t>
            </a:r>
            <a:endParaRPr lang="zh-CN" altLang="en-US" sz="4800" b="0" dirty="0">
              <a:solidFill>
                <a:srgbClr val="5B9BD5">
                  <a:lumMod val="7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715697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gtEl>
                                        <p:attrNameLst>
                                          <p:attrName>style.visibility</p:attrName>
                                        </p:attrNameLst>
                                      </p:cBhvr>
                                      <p:to>
                                        <p:strVal val="visible"/>
                                      </p:to>
                                    </p:set>
                                    <p:anim calcmode="lin" valueType="num">
                                      <p:cBhvr additive="base">
                                        <p:cTn id="19" dur="500" fill="hold"/>
                                        <p:tgtEl>
                                          <p:spTgt spid="8195"/>
                                        </p:tgtEl>
                                        <p:attrNameLst>
                                          <p:attrName>ppt_x</p:attrName>
                                        </p:attrNameLst>
                                      </p:cBhvr>
                                      <p:tavLst>
                                        <p:tav tm="0">
                                          <p:val>
                                            <p:strVal val="#ppt_x"/>
                                          </p:val>
                                        </p:tav>
                                        <p:tav tm="100000">
                                          <p:val>
                                            <p:strVal val="#ppt_x"/>
                                          </p:val>
                                        </p:tav>
                                      </p:tavLst>
                                    </p:anim>
                                    <p:anim calcmode="lin" valueType="num">
                                      <p:cBhvr additive="base">
                                        <p:cTn id="20"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883">
                                            <p:txEl>
                                              <p:pRg st="2" end="2"/>
                                            </p:txEl>
                                          </p:spTgt>
                                        </p:tgtEl>
                                        <p:attrNameLst>
                                          <p:attrName>style.visibility</p:attrName>
                                        </p:attrNameLst>
                                      </p:cBhvr>
                                      <p:to>
                                        <p:strVal val="visible"/>
                                      </p:to>
                                    </p:set>
                                    <p:anim calcmode="lin" valueType="num">
                                      <p:cBhvr additive="base">
                                        <p:cTn id="25"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8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8600" y="2743200"/>
            <a:ext cx="3114955" cy="7078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en-US" altLang="zh-CN" sz="4000" dirty="0" smtClean="0">
                <a:latin typeface="微软雅黑" panose="020B0503020204020204" pitchFamily="34" charset="-122"/>
                <a:ea typeface="微软雅黑" panose="020B0503020204020204" pitchFamily="34" charset="-122"/>
              </a:rPr>
              <a:t>3.2 </a:t>
            </a:r>
            <a:r>
              <a:rPr lang="zh-CN" altLang="en-US" sz="4000" dirty="0" smtClean="0">
                <a:latin typeface="微软雅黑" panose="020B0503020204020204" pitchFamily="34" charset="-122"/>
                <a:ea typeface="微软雅黑" panose="020B0503020204020204" pitchFamily="34" charset="-122"/>
              </a:rPr>
              <a:t>基础知识</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230391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391478" y="1700808"/>
            <a:ext cx="3485322" cy="1143000"/>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b" anchorCtr="0" compatLnSpc="1">
            <a:prstTxWarp prst="textNoShape">
              <a:avLst/>
            </a:prstTxWarp>
            <a:noAutofit/>
          </a:bodyPr>
          <a:lstStyle/>
          <a:p>
            <a:pPr eaLnBrk="1" fontAlgn="auto" hangingPunct="1">
              <a:lnSpc>
                <a:spcPct val="90000"/>
              </a:lnSpc>
              <a:spcAft>
                <a:spcPts val="0"/>
              </a:spcAft>
            </a:pPr>
            <a:r>
              <a:rPr lang="zh-CN" altLang="en-US" sz="4267" b="0" kern="1200" dirty="0" smtClean="0">
                <a:solidFill>
                  <a:srgbClr val="5B9BD5">
                    <a:lumMod val="75000"/>
                  </a:srgbClr>
                </a:solidFill>
                <a:latin typeface="微软雅黑" panose="020B0503020204020204" pitchFamily="34" charset="-122"/>
                <a:ea typeface="微软雅黑" panose="020B0503020204020204" pitchFamily="34" charset="-122"/>
              </a:rPr>
              <a:t>课堂练习</a:t>
            </a:r>
            <a:endParaRPr lang="zh-CN" altLang="en-US" sz="4267" b="0" kern="1200" dirty="0">
              <a:solidFill>
                <a:srgbClr val="5B9BD5">
                  <a:lumMod val="75000"/>
                </a:srgbClr>
              </a:solidFill>
              <a:latin typeface="微软雅黑" panose="020B0503020204020204" pitchFamily="34" charset="-122"/>
              <a:ea typeface="微软雅黑" panose="020B0503020204020204" pitchFamily="34" charset="-122"/>
            </a:endParaRPr>
          </a:p>
        </p:txBody>
      </p:sp>
      <p:sp>
        <p:nvSpPr>
          <p:cNvPr id="25603" name="文本框 2"/>
          <p:cNvSpPr txBox="1">
            <a:spLocks noChangeArrowheads="1"/>
          </p:cNvSpPr>
          <p:nvPr/>
        </p:nvSpPr>
        <p:spPr bwMode="auto">
          <a:xfrm>
            <a:off x="1679510" y="3236979"/>
            <a:ext cx="5174815"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a:r>
              <a:rPr lang="zh-CN" altLang="en-US" sz="3733" dirty="0" smtClean="0">
                <a:solidFill>
                  <a:srgbClr val="000000"/>
                </a:solidFill>
                <a:latin typeface="微软雅黑" panose="020B0503020204020204" pitchFamily="34" charset="-122"/>
                <a:ea typeface="微软雅黑" panose="020B0503020204020204" pitchFamily="34" charset="-122"/>
              </a:rPr>
              <a:t>计算：</a:t>
            </a:r>
            <a:r>
              <a:rPr lang="en-US" altLang="zh-CN" sz="3733" dirty="0">
                <a:solidFill>
                  <a:srgbClr val="000000"/>
                </a:solidFill>
                <a:latin typeface="微软雅黑" panose="020B0503020204020204" pitchFamily="34" charset="-122"/>
                <a:ea typeface="微软雅黑" panose="020B0503020204020204" pitchFamily="34" charset="-122"/>
              </a:rPr>
              <a:t>T(n)=</a:t>
            </a:r>
            <a:r>
              <a:rPr lang="en-US" altLang="zh-CN" sz="3733" dirty="0" smtClean="0">
                <a:solidFill>
                  <a:srgbClr val="000000"/>
                </a:solidFill>
                <a:latin typeface="微软雅黑" panose="020B0503020204020204" pitchFamily="34" charset="-122"/>
                <a:ea typeface="微软雅黑" panose="020B0503020204020204" pitchFamily="34" charset="-122"/>
              </a:rPr>
              <a:t>2T(n/2)+n</a:t>
            </a:r>
            <a:endParaRPr lang="en-US" altLang="zh-CN" sz="3733"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6360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ppt_x"/>
                                          </p:val>
                                        </p:tav>
                                        <p:tav tm="100000">
                                          <p:val>
                                            <p:strVal val="#ppt_x"/>
                                          </p:val>
                                        </p:tav>
                                      </p:tavLst>
                                    </p:anim>
                                    <p:anim calcmode="lin" valueType="num">
                                      <p:cBhvr additive="base">
                                        <p:cTn id="8" dur="500" fill="hold"/>
                                        <p:tgtEl>
                                          <p:spTgt spid="256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3"/>
                                        </p:tgtEl>
                                        <p:attrNameLst>
                                          <p:attrName>style.visibility</p:attrName>
                                        </p:attrNameLst>
                                      </p:cBhvr>
                                      <p:to>
                                        <p:strVal val="visible"/>
                                      </p:to>
                                    </p:set>
                                    <p:anim calcmode="lin" valueType="num">
                                      <p:cBhvr additive="base">
                                        <p:cTn id="13" dur="500" fill="hold"/>
                                        <p:tgtEl>
                                          <p:spTgt spid="25603"/>
                                        </p:tgtEl>
                                        <p:attrNameLst>
                                          <p:attrName>ppt_x</p:attrName>
                                        </p:attrNameLst>
                                      </p:cBhvr>
                                      <p:tavLst>
                                        <p:tav tm="0">
                                          <p:val>
                                            <p:strVal val="#ppt_x"/>
                                          </p:val>
                                        </p:tav>
                                        <p:tav tm="100000">
                                          <p:val>
                                            <p:strVal val="#ppt_x"/>
                                          </p:val>
                                        </p:tav>
                                      </p:tavLst>
                                    </p:anim>
                                    <p:anim calcmode="lin" valueType="num">
                                      <p:cBhvr additive="base">
                                        <p:cTn id="14"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59563" y="1220755"/>
            <a:ext cx="2222037" cy="1143000"/>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b" anchorCtr="0" compatLnSpc="1">
            <a:prstTxWarp prst="textNoShape">
              <a:avLst/>
            </a:prstTxWarp>
            <a:noAutofit/>
          </a:bodyPr>
          <a:lstStyle/>
          <a:p>
            <a:pPr eaLnBrk="1" fontAlgn="auto" hangingPunct="1">
              <a:lnSpc>
                <a:spcPct val="90000"/>
              </a:lnSpc>
              <a:spcAft>
                <a:spcPts val="0"/>
              </a:spcAft>
            </a:pPr>
            <a:r>
              <a:rPr lang="zh-CN" altLang="en-US" sz="4800" b="0" kern="1200" dirty="0">
                <a:solidFill>
                  <a:srgbClr val="5B9BD5">
                    <a:lumMod val="75000"/>
                  </a:srgbClr>
                </a:solidFill>
                <a:latin typeface="微软雅黑" panose="020B0503020204020204" pitchFamily="34" charset="-122"/>
                <a:ea typeface="微软雅黑" panose="020B0503020204020204" pitchFamily="34" charset="-122"/>
              </a:rPr>
              <a:t>讨 论</a:t>
            </a:r>
          </a:p>
        </p:txBody>
      </p:sp>
      <p:sp>
        <p:nvSpPr>
          <p:cNvPr id="123907" name="Rectangle 3"/>
          <p:cNvSpPr>
            <a:spLocks noGrp="1" noChangeArrowheads="1"/>
          </p:cNvSpPr>
          <p:nvPr>
            <p:ph type="body" idx="4294967295"/>
          </p:nvPr>
        </p:nvSpPr>
        <p:spPr>
          <a:xfrm>
            <a:off x="2543605" y="4005064"/>
            <a:ext cx="6768075" cy="937253"/>
          </a:xfrm>
        </p:spPr>
        <p:txBody>
          <a:bodyPr/>
          <a:lstStyle/>
          <a:p>
            <a:pPr eaLnBrk="1" hangingPunct="1"/>
            <a:endParaRPr lang="en-US" altLang="zh-CN" sz="3200" dirty="0">
              <a:latin typeface="微软雅黑" panose="020B0503020204020204" pitchFamily="34" charset="-122"/>
              <a:ea typeface="微软雅黑" panose="020B0503020204020204" pitchFamily="34" charset="-122"/>
              <a:cs typeface="新細明體"/>
            </a:endParaRPr>
          </a:p>
          <a:p>
            <a:pPr eaLnBrk="1" hangingPunct="1"/>
            <a:endParaRPr lang="en-US" altLang="zh-CN" sz="2667" dirty="0">
              <a:latin typeface="微软雅黑" panose="020B0503020204020204" pitchFamily="34" charset="-122"/>
              <a:ea typeface="微软雅黑" panose="020B0503020204020204" pitchFamily="34" charset="-122"/>
              <a:cs typeface="新細明體"/>
            </a:endParaRPr>
          </a:p>
          <a:p>
            <a:pPr eaLnBrk="1" hangingPunct="1"/>
            <a:endParaRPr lang="en-US" altLang="zh-CN" sz="2667" dirty="0">
              <a:latin typeface="微软雅黑" panose="020B0503020204020204" pitchFamily="34" charset="-122"/>
              <a:ea typeface="微软雅黑" panose="020B0503020204020204" pitchFamily="34" charset="-122"/>
              <a:cs typeface="新細明體"/>
            </a:endParaRPr>
          </a:p>
        </p:txBody>
      </p:sp>
      <p:sp>
        <p:nvSpPr>
          <p:cNvPr id="16388" name="Rectangle 4"/>
          <p:cNvSpPr>
            <a:spLocks noChangeArrowheads="1"/>
          </p:cNvSpPr>
          <p:nvPr/>
        </p:nvSpPr>
        <p:spPr bwMode="auto">
          <a:xfrm>
            <a:off x="3119669" y="2756926"/>
            <a:ext cx="5184576" cy="68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800">
                <a:solidFill>
                  <a:schemeClr val="tx1"/>
                </a:solidFill>
                <a:latin typeface="Arial" panose="020B0604020202020204" pitchFamily="34" charset="0"/>
                <a:ea typeface="华文新魏" panose="02010800040101010101" pitchFamily="2" charset="-122"/>
              </a:defRPr>
            </a:lvl1pPr>
            <a:lvl2pPr marL="742950" indent="-285750">
              <a:spcBef>
                <a:spcPct val="20000"/>
              </a:spcBef>
              <a:buBlip>
                <a:blip r:embed="rId4"/>
              </a:buBlip>
              <a:defRPr sz="2400">
                <a:solidFill>
                  <a:schemeClr val="tx1"/>
                </a:solidFill>
                <a:latin typeface="Arial" panose="020B0604020202020204" pitchFamily="34" charset="0"/>
                <a:ea typeface="华文新魏" panose="02010800040101010101" pitchFamily="2" charset="-122"/>
              </a:defRPr>
            </a:lvl2pPr>
            <a:lvl3pPr marL="11430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Blip>
                <a:blip r:embed="rId3"/>
              </a:buBlip>
              <a:defRPr sz="2000">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ea typeface="华文新魏" panose="02010800040101010101" pitchFamily="2" charset="-122"/>
              </a:defRPr>
            </a:lvl9pPr>
          </a:lstStyle>
          <a:p>
            <a:pPr defTabSz="1219170" eaLnBrk="1" hangingPunct="1">
              <a:lnSpc>
                <a:spcPct val="90000"/>
              </a:lnSpc>
              <a:buClr>
                <a:srgbClr val="808080"/>
              </a:buClr>
              <a:buSzPct val="75000"/>
              <a:buNone/>
            </a:pPr>
            <a:r>
              <a:rPr lang="en-US" altLang="zh-TW" sz="4267" dirty="0">
                <a:solidFill>
                  <a:srgbClr val="808080"/>
                </a:solidFill>
                <a:ea typeface="宋体" panose="02010600030101010101" pitchFamily="2" charset="-122"/>
              </a:rPr>
              <a:t>T(n)=2T(n/2)+</a:t>
            </a:r>
            <a:r>
              <a:rPr lang="en-US" altLang="zh-TW" sz="4267" dirty="0" err="1">
                <a:solidFill>
                  <a:srgbClr val="808080"/>
                </a:solidFill>
                <a:ea typeface="宋体" panose="02010600030101010101" pitchFamily="2" charset="-122"/>
              </a:rPr>
              <a:t>nlgn</a:t>
            </a:r>
            <a:endParaRPr lang="en-US" altLang="zh-TW" sz="4267" dirty="0">
              <a:solidFill>
                <a:srgbClr val="808080"/>
              </a:solidFill>
              <a:ea typeface="宋体" panose="02010600030101010101" pitchFamily="2" charset="-122"/>
            </a:endParaRPr>
          </a:p>
        </p:txBody>
      </p:sp>
      <p:sp>
        <p:nvSpPr>
          <p:cNvPr id="6" name="椭圆 5"/>
          <p:cNvSpPr/>
          <p:nvPr/>
        </p:nvSpPr>
        <p:spPr>
          <a:xfrm>
            <a:off x="2159563" y="4005065"/>
            <a:ext cx="7872875" cy="1826692"/>
          </a:xfrm>
          <a:prstGeom prst="ellips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eaLnBrk="1" hangingPunct="1"/>
            <a:r>
              <a:rPr lang="zh-CN" altLang="en-US" sz="3200" dirty="0">
                <a:solidFill>
                  <a:srgbClr val="FFFFFF"/>
                </a:solidFill>
                <a:latin typeface="微软雅黑" panose="020B0503020204020204" pitchFamily="34" charset="-122"/>
                <a:ea typeface="微软雅黑" panose="020B0503020204020204" pitchFamily="34" charset="-122"/>
                <a:cs typeface="新細明體"/>
              </a:rPr>
              <a:t>能不能用主方法求解？为什么？</a:t>
            </a:r>
            <a:endParaRPr lang="en-US" altLang="zh-CN" sz="3200" dirty="0">
              <a:solidFill>
                <a:srgbClr val="FFFFFF"/>
              </a:solidFill>
              <a:latin typeface="微软雅黑" panose="020B0503020204020204" pitchFamily="34" charset="-122"/>
              <a:ea typeface="微软雅黑" panose="020B0503020204020204" pitchFamily="34" charset="-122"/>
              <a:cs typeface="新細明體"/>
            </a:endParaRPr>
          </a:p>
        </p:txBody>
      </p:sp>
    </p:spTree>
    <p:extLst>
      <p:ext uri="{BB962C8B-B14F-4D97-AF65-F5344CB8AC3E}">
        <p14:creationId xmlns:p14="http://schemas.microsoft.com/office/powerpoint/2010/main" val="1367732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500" fill="hold"/>
                                        <p:tgtEl>
                                          <p:spTgt spid="16386"/>
                                        </p:tgtEl>
                                        <p:attrNameLst>
                                          <p:attrName>ppt_w</p:attrName>
                                        </p:attrNameLst>
                                      </p:cBhvr>
                                      <p:tavLst>
                                        <p:tav tm="0">
                                          <p:val>
                                            <p:fltVal val="0"/>
                                          </p:val>
                                        </p:tav>
                                        <p:tav tm="100000">
                                          <p:val>
                                            <p:strVal val="#ppt_w"/>
                                          </p:val>
                                        </p:tav>
                                      </p:tavLst>
                                    </p:anim>
                                    <p:anim calcmode="lin" valueType="num">
                                      <p:cBhvr>
                                        <p:cTn id="8" dur="500" fill="hold"/>
                                        <p:tgtEl>
                                          <p:spTgt spid="16386"/>
                                        </p:tgtEl>
                                        <p:attrNameLst>
                                          <p:attrName>ppt_h</p:attrName>
                                        </p:attrNameLst>
                                      </p:cBhvr>
                                      <p:tavLst>
                                        <p:tav tm="0">
                                          <p:val>
                                            <p:fltVal val="0"/>
                                          </p:val>
                                        </p:tav>
                                        <p:tav tm="100000">
                                          <p:val>
                                            <p:strVal val="#ppt_h"/>
                                          </p:val>
                                        </p:tav>
                                      </p:tavLst>
                                    </p:anim>
                                    <p:animEffect transition="in" filter="fade">
                                      <p:cBhvr>
                                        <p:cTn id="9" dur="500"/>
                                        <p:tgtEl>
                                          <p:spTgt spid="1638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388"/>
                                        </p:tgtEl>
                                        <p:attrNameLst>
                                          <p:attrName>style.visibility</p:attrName>
                                        </p:attrNameLst>
                                      </p:cBhvr>
                                      <p:to>
                                        <p:strVal val="visible"/>
                                      </p:to>
                                    </p:set>
                                    <p:anim calcmode="lin" valueType="num">
                                      <p:cBhvr>
                                        <p:cTn id="12" dur="500" fill="hold"/>
                                        <p:tgtEl>
                                          <p:spTgt spid="16388"/>
                                        </p:tgtEl>
                                        <p:attrNameLst>
                                          <p:attrName>ppt_w</p:attrName>
                                        </p:attrNameLst>
                                      </p:cBhvr>
                                      <p:tavLst>
                                        <p:tav tm="0">
                                          <p:val>
                                            <p:fltVal val="0"/>
                                          </p:val>
                                        </p:tav>
                                        <p:tav tm="100000">
                                          <p:val>
                                            <p:strVal val="#ppt_w"/>
                                          </p:val>
                                        </p:tav>
                                      </p:tavLst>
                                    </p:anim>
                                    <p:anim calcmode="lin" valueType="num">
                                      <p:cBhvr>
                                        <p:cTn id="13" dur="500" fill="hold"/>
                                        <p:tgtEl>
                                          <p:spTgt spid="16388"/>
                                        </p:tgtEl>
                                        <p:attrNameLst>
                                          <p:attrName>ppt_h</p:attrName>
                                        </p:attrNameLst>
                                      </p:cBhvr>
                                      <p:tavLst>
                                        <p:tav tm="0">
                                          <p:val>
                                            <p:fltVal val="0"/>
                                          </p:val>
                                        </p:tav>
                                        <p:tav tm="100000">
                                          <p:val>
                                            <p:strVal val="#ppt_h"/>
                                          </p:val>
                                        </p:tav>
                                      </p:tavLst>
                                    </p:anim>
                                    <p:animEffect transition="in" filter="fade">
                                      <p:cBhvr>
                                        <p:cTn id="14" dur="500"/>
                                        <p:tgtEl>
                                          <p:spTgt spid="16388"/>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grpId="1" nodeType="clickEffect">
                                  <p:stCondLst>
                                    <p:cond delay="0"/>
                                  </p:stCondLst>
                                  <p:childTnLst>
                                    <p:animRot by="120000">
                                      <p:cBhvr>
                                        <p:cTn id="23" dur="50" fill="hold">
                                          <p:stCondLst>
                                            <p:cond delay="0"/>
                                          </p:stCondLst>
                                        </p:cTn>
                                        <p:tgtEl>
                                          <p:spTgt spid="6"/>
                                        </p:tgtEl>
                                        <p:attrNameLst>
                                          <p:attrName>r</p:attrName>
                                        </p:attrNameLst>
                                      </p:cBhvr>
                                    </p:animRot>
                                    <p:animRot by="-240000">
                                      <p:cBhvr>
                                        <p:cTn id="24" dur="100" fill="hold">
                                          <p:stCondLst>
                                            <p:cond delay="100"/>
                                          </p:stCondLst>
                                        </p:cTn>
                                        <p:tgtEl>
                                          <p:spTgt spid="6"/>
                                        </p:tgtEl>
                                        <p:attrNameLst>
                                          <p:attrName>r</p:attrName>
                                        </p:attrNameLst>
                                      </p:cBhvr>
                                    </p:animRot>
                                    <p:animRot by="240000">
                                      <p:cBhvr>
                                        <p:cTn id="25" dur="100" fill="hold">
                                          <p:stCondLst>
                                            <p:cond delay="200"/>
                                          </p:stCondLst>
                                        </p:cTn>
                                        <p:tgtEl>
                                          <p:spTgt spid="6"/>
                                        </p:tgtEl>
                                        <p:attrNameLst>
                                          <p:attrName>r</p:attrName>
                                        </p:attrNameLst>
                                      </p:cBhvr>
                                    </p:animRot>
                                    <p:animRot by="-240000">
                                      <p:cBhvr>
                                        <p:cTn id="26" dur="100" fill="hold">
                                          <p:stCondLst>
                                            <p:cond delay="300"/>
                                          </p:stCondLst>
                                        </p:cTn>
                                        <p:tgtEl>
                                          <p:spTgt spid="6"/>
                                        </p:tgtEl>
                                        <p:attrNameLst>
                                          <p:attrName>r</p:attrName>
                                        </p:attrNameLst>
                                      </p:cBhvr>
                                    </p:animRot>
                                    <p:animRot by="120000">
                                      <p:cBhvr>
                                        <p:cTn id="27" dur="100" fill="hold">
                                          <p:stCondLst>
                                            <p:cond delay="4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8" grpId="0"/>
      <p:bldP spid="6" grpId="0" animBg="1"/>
      <p:bldP spid="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62200" y="2743200"/>
            <a:ext cx="7731604" cy="7078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en-US" altLang="zh-CN" sz="4000" dirty="0" smtClean="0">
                <a:latin typeface="微软雅黑" panose="020B0503020204020204" pitchFamily="34" charset="-122"/>
                <a:ea typeface="微软雅黑" panose="020B0503020204020204" pitchFamily="34" charset="-122"/>
              </a:rPr>
              <a:t>3.3 </a:t>
            </a:r>
            <a:r>
              <a:rPr lang="zh-CN" altLang="en-US" sz="4000" dirty="0" smtClean="0">
                <a:latin typeface="微软雅黑" panose="020B0503020204020204" pitchFamily="34" charset="-122"/>
                <a:ea typeface="微软雅黑" panose="020B0503020204020204" pitchFamily="34" charset="-122"/>
              </a:rPr>
              <a:t>用分治递归改进排序查找算法</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8413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a:xfrm>
            <a:off x="1559496" y="2204864"/>
            <a:ext cx="9289032" cy="2160240"/>
          </a:xfrm>
        </p:spPr>
        <p:txBody>
          <a:bodyPr/>
          <a:lstStyle/>
          <a:p>
            <a:pPr marL="0" indent="0" eaLnBrk="1" hangingPunct="1">
              <a:buFontTx/>
              <a:buNone/>
              <a:defRPr/>
            </a:pPr>
            <a:r>
              <a:rPr lang="zh-CN" altLang="en-US" b="0" dirty="0" smtClean="0">
                <a:solidFill>
                  <a:srgbClr val="0070C0"/>
                </a:solidFill>
                <a:effectLst/>
                <a:latin typeface="微软雅黑" panose="020B0503020204020204" pitchFamily="34" charset="-122"/>
                <a:ea typeface="微软雅黑" panose="020B0503020204020204" pitchFamily="34" charset="-122"/>
              </a:rPr>
              <a:t>有序</a:t>
            </a:r>
            <a:r>
              <a:rPr lang="zh-CN" altLang="en-US" b="0" dirty="0">
                <a:solidFill>
                  <a:srgbClr val="0070C0"/>
                </a:solidFill>
                <a:effectLst/>
                <a:latin typeface="微软雅黑" panose="020B0503020204020204" pitchFamily="34" charset="-122"/>
                <a:ea typeface="微软雅黑" panose="020B0503020204020204" pitchFamily="34" charset="-122"/>
              </a:rPr>
              <a:t>表</a:t>
            </a:r>
            <a:r>
              <a:rPr lang="zh-CN" altLang="en-US" b="0" dirty="0">
                <a:effectLst/>
                <a:latin typeface="微软雅黑" panose="020B0503020204020204" pitchFamily="34" charset="-122"/>
                <a:ea typeface="微软雅黑" panose="020B0503020204020204" pitchFamily="34" charset="-122"/>
              </a:rPr>
              <a:t>：如果顺序表中的记录按关键字值有序</a:t>
            </a:r>
            <a:r>
              <a:rPr lang="zh-CN" altLang="pt-BR" b="0" dirty="0">
                <a:effectLst/>
                <a:latin typeface="微软雅黑" panose="020B0503020204020204" pitchFamily="34" charset="-122"/>
                <a:ea typeface="微软雅黑" panose="020B0503020204020204" pitchFamily="34" charset="-122"/>
              </a:rPr>
              <a:t>，</a:t>
            </a:r>
          </a:p>
          <a:p>
            <a:pPr marL="0" indent="0" eaLnBrk="1" hangingPunct="1">
              <a:buFontTx/>
              <a:buNone/>
              <a:defRPr/>
            </a:pPr>
            <a:r>
              <a:rPr lang="zh-CN" altLang="en-US" b="0" dirty="0">
                <a:effectLst/>
                <a:latin typeface="微软雅黑" panose="020B0503020204020204" pitchFamily="34" charset="-122"/>
                <a:ea typeface="微软雅黑" panose="020B0503020204020204" pitchFamily="34" charset="-122"/>
              </a:rPr>
              <a:t>即</a:t>
            </a:r>
            <a:r>
              <a:rPr lang="zh-CN" altLang="pt-BR" b="0" dirty="0">
                <a:effectLst/>
                <a:latin typeface="微软雅黑" panose="020B0503020204020204" pitchFamily="34" charset="-122"/>
                <a:ea typeface="微软雅黑" panose="020B0503020204020204" pitchFamily="34" charset="-122"/>
              </a:rPr>
              <a:t>：</a:t>
            </a:r>
            <a:r>
              <a:rPr lang="pt-BR" altLang="zh-CN" b="0" dirty="0">
                <a:effectLst/>
                <a:latin typeface="微软雅黑" panose="020B0503020204020204" pitchFamily="34" charset="-122"/>
                <a:ea typeface="微软雅黑" panose="020B0503020204020204" pitchFamily="34" charset="-122"/>
              </a:rPr>
              <a:t>R[i].key≤R[i+1].key</a:t>
            </a:r>
            <a:r>
              <a:rPr lang="zh-CN" altLang="pt-BR" b="0" dirty="0">
                <a:effectLst/>
                <a:latin typeface="微软雅黑" panose="020B0503020204020204" pitchFamily="34" charset="-122"/>
                <a:ea typeface="微软雅黑" panose="020B0503020204020204" pitchFamily="34" charset="-122"/>
              </a:rPr>
              <a:t>（或</a:t>
            </a:r>
            <a:r>
              <a:rPr lang="pt-BR" altLang="zh-CN" b="0" dirty="0">
                <a:effectLst/>
                <a:latin typeface="微软雅黑" panose="020B0503020204020204" pitchFamily="34" charset="-122"/>
                <a:ea typeface="微软雅黑" panose="020B0503020204020204" pitchFamily="34" charset="-122"/>
              </a:rPr>
              <a:t>R[i].key≥R[i+1].key</a:t>
            </a:r>
            <a:r>
              <a:rPr lang="zh-CN" altLang="pt-BR" b="0" dirty="0">
                <a:effectLst/>
                <a:latin typeface="微软雅黑" panose="020B0503020204020204" pitchFamily="34" charset="-122"/>
                <a:ea typeface="微软雅黑" panose="020B0503020204020204" pitchFamily="34" charset="-122"/>
              </a:rPr>
              <a:t>），</a:t>
            </a:r>
          </a:p>
          <a:p>
            <a:pPr marL="0" indent="0" eaLnBrk="1" hangingPunct="1">
              <a:buFontTx/>
              <a:buNone/>
              <a:defRPr/>
            </a:pPr>
            <a:r>
              <a:rPr lang="pt-BR" altLang="zh-CN" b="0" dirty="0">
                <a:effectLst/>
                <a:latin typeface="微软雅黑" panose="020B0503020204020204" pitchFamily="34" charset="-122"/>
                <a:ea typeface="微软雅黑" panose="020B0503020204020204" pitchFamily="34" charset="-122"/>
              </a:rPr>
              <a:t>i=1,2,…,n-1</a:t>
            </a:r>
            <a:r>
              <a:rPr lang="zh-CN" altLang="pt-BR" b="0" dirty="0">
                <a:effectLst/>
                <a:latin typeface="微软雅黑" panose="020B0503020204020204" pitchFamily="34" charset="-122"/>
                <a:ea typeface="微软雅黑" panose="020B0503020204020204" pitchFamily="34" charset="-122"/>
              </a:rPr>
              <a:t>，则称</a:t>
            </a:r>
            <a:r>
              <a:rPr lang="zh-CN" altLang="en-US" b="0" dirty="0">
                <a:effectLst/>
                <a:latin typeface="微软雅黑" panose="020B0503020204020204" pitchFamily="34" charset="-122"/>
                <a:ea typeface="微软雅黑" panose="020B0503020204020204" pitchFamily="34" charset="-122"/>
              </a:rPr>
              <a:t>顺序表</a:t>
            </a:r>
            <a:r>
              <a:rPr lang="zh-CN" altLang="pt-BR" b="0" dirty="0">
                <a:effectLst/>
                <a:latin typeface="微软雅黑" panose="020B0503020204020204" pitchFamily="34" charset="-122"/>
                <a:ea typeface="微软雅黑" panose="020B0503020204020204" pitchFamily="34" charset="-122"/>
              </a:rPr>
              <a:t>为</a:t>
            </a:r>
            <a:r>
              <a:rPr lang="zh-CN" altLang="pt-BR" b="0" dirty="0">
                <a:solidFill>
                  <a:srgbClr val="0070C0"/>
                </a:solidFill>
                <a:effectLst/>
                <a:latin typeface="微软雅黑" panose="020B0503020204020204" pitchFamily="34" charset="-122"/>
                <a:ea typeface="微软雅黑" panose="020B0503020204020204" pitchFamily="34" charset="-122"/>
              </a:rPr>
              <a:t>有序表 </a:t>
            </a:r>
            <a:r>
              <a:rPr lang="zh-CN" altLang="pt-BR" b="0" dirty="0" smtClean="0">
                <a:effectLst/>
                <a:latin typeface="微软雅黑" panose="020B0503020204020204" pitchFamily="34" charset="-122"/>
                <a:ea typeface="微软雅黑" panose="020B0503020204020204" pitchFamily="34" charset="-122"/>
              </a:rPr>
              <a:t>。</a:t>
            </a:r>
            <a:endParaRPr lang="zh-CN" altLang="pt-BR" b="0" dirty="0">
              <a:effectLst/>
              <a:latin typeface="微软雅黑" panose="020B0503020204020204" pitchFamily="34" charset="-122"/>
              <a:ea typeface="微软雅黑" panose="020B0503020204020204" pitchFamily="34" charset="-122"/>
            </a:endParaRPr>
          </a:p>
        </p:txBody>
      </p:sp>
      <p:sp>
        <p:nvSpPr>
          <p:cNvPr id="17411"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defRPr/>
            </a:pPr>
            <a:fld id="{C8D371EE-60D5-45C1-8160-8558029F95B2}" type="slidenum">
              <a:rPr kumimoji="0" lang="en-US" altLang="zh-CN" sz="1400" b="0" i="0" u="none" strike="noStrike" kern="1200" cap="none" spc="0" normalizeH="0" baseline="0" noProof="0" smtClean="0">
                <a:ln>
                  <a:noFill/>
                </a:ln>
                <a:solidFill>
                  <a:srgbClr val="01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None/>
                <a:tabLst/>
                <a:defRPr/>
              </a:pPr>
              <a:t>73</a:t>
            </a:fld>
            <a:endParaRPr kumimoji="0" lang="en-US" altLang="zh-CN" sz="1400" b="0" i="0" u="none" strike="noStrike" kern="1200" cap="none" spc="0" normalizeH="0" baseline="0" noProof="0" smtClean="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 name="文本框 1"/>
          <p:cNvSpPr txBox="1">
            <a:spLocks noChangeArrowheads="1"/>
          </p:cNvSpPr>
          <p:nvPr/>
        </p:nvSpPr>
        <p:spPr bwMode="auto">
          <a:xfrm>
            <a:off x="2135758" y="4581426"/>
            <a:ext cx="2409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rPr>
              <a:t>1 3 7 10  12 124</a:t>
            </a:r>
            <a:endParaRPr kumimoji="0" lang="zh-CN" altLang="en-US" sz="24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3" name="文本框 2"/>
          <p:cNvSpPr txBox="1">
            <a:spLocks noChangeArrowheads="1"/>
          </p:cNvSpPr>
          <p:nvPr/>
        </p:nvSpPr>
        <p:spPr bwMode="auto">
          <a:xfrm>
            <a:off x="4872608" y="4610001"/>
            <a:ext cx="1106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有序表</a:t>
            </a:r>
          </a:p>
        </p:txBody>
      </p:sp>
      <p:sp>
        <p:nvSpPr>
          <p:cNvPr id="6" name="文本框 5"/>
          <p:cNvSpPr txBox="1">
            <a:spLocks noChangeArrowheads="1"/>
          </p:cNvSpPr>
          <p:nvPr/>
        </p:nvSpPr>
        <p:spPr bwMode="auto">
          <a:xfrm>
            <a:off x="2135758" y="5171976"/>
            <a:ext cx="2409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rPr>
              <a:t>1 3 7 13  12 124</a:t>
            </a:r>
            <a:endParaRPr kumimoji="0" lang="zh-CN" altLang="en-US" sz="24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7" name="文本框 6"/>
          <p:cNvSpPr txBox="1">
            <a:spLocks noChangeArrowheads="1"/>
          </p:cNvSpPr>
          <p:nvPr/>
        </p:nvSpPr>
        <p:spPr bwMode="auto">
          <a:xfrm>
            <a:off x="4872608" y="5200551"/>
            <a:ext cx="1106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无序表</a:t>
            </a:r>
          </a:p>
        </p:txBody>
      </p:sp>
      <p:sp>
        <p:nvSpPr>
          <p:cNvPr id="4" name="矩形 3"/>
          <p:cNvSpPr/>
          <p:nvPr/>
        </p:nvSpPr>
        <p:spPr>
          <a:xfrm>
            <a:off x="1563200" y="1369036"/>
            <a:ext cx="2549096" cy="590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altLang="zh-CN" sz="3600" dirty="0">
                <a:solidFill>
                  <a:srgbClr val="5B9BD5">
                    <a:lumMod val="75000"/>
                  </a:srgbClr>
                </a:solidFill>
                <a:latin typeface="微软雅黑" panose="020B0503020204020204" pitchFamily="34" charset="-122"/>
                <a:ea typeface="微软雅黑" panose="020B0503020204020204" pitchFamily="34" charset="-122"/>
              </a:rPr>
              <a:t>1</a:t>
            </a:r>
            <a:r>
              <a:rPr kumimoji="0" lang="en-US" altLang="zh-CN" sz="3600" b="0" i="0" u="none" strike="noStrike" kern="1200" cap="none" spc="0" normalizeH="0" baseline="0" noProof="0" dirty="0" smtClean="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 </a:t>
            </a:r>
            <a:r>
              <a:rPr lang="zh-CN" altLang="en-US" sz="3600" dirty="0">
                <a:solidFill>
                  <a:srgbClr val="5B9BD5">
                    <a:lumMod val="75000"/>
                  </a:srgbClr>
                </a:solidFill>
                <a:latin typeface="微软雅黑" panose="020B0503020204020204" pitchFamily="34" charset="-122"/>
                <a:ea typeface="微软雅黑" panose="020B0503020204020204" pitchFamily="34" charset="-122"/>
              </a:rPr>
              <a:t>二分</a:t>
            </a:r>
            <a:r>
              <a:rPr kumimoji="0" lang="zh-CN" altLang="en-US" sz="3600" b="0" i="0" u="none" strike="noStrike" kern="1200" cap="none" spc="0" normalizeH="0" baseline="0" noProof="0" dirty="0" smtClean="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查找</a:t>
            </a:r>
            <a:endParaRPr kumimoji="0" lang="zh-CN" altLang="en-US" sz="3600" b="0"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207062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60">
                                            <p:txEl>
                                              <p:pRg st="0" end="0"/>
                                            </p:txEl>
                                          </p:spTgt>
                                        </p:tgtEl>
                                        <p:attrNameLst>
                                          <p:attrName>style.visibility</p:attrName>
                                        </p:attrNameLst>
                                      </p:cBhvr>
                                      <p:to>
                                        <p:strVal val="visible"/>
                                      </p:to>
                                    </p:set>
                                    <p:animEffect transition="in" filter="fade">
                                      <p:cBhvr>
                                        <p:cTn id="12" dur="500"/>
                                        <p:tgtEl>
                                          <p:spTgt spid="194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60">
                                            <p:txEl>
                                              <p:pRg st="1" end="1"/>
                                            </p:txEl>
                                          </p:spTgt>
                                        </p:tgtEl>
                                        <p:attrNameLst>
                                          <p:attrName>style.visibility</p:attrName>
                                        </p:attrNameLst>
                                      </p:cBhvr>
                                      <p:to>
                                        <p:strVal val="visible"/>
                                      </p:to>
                                    </p:set>
                                    <p:animEffect transition="in" filter="fade">
                                      <p:cBhvr>
                                        <p:cTn id="17" dur="500"/>
                                        <p:tgtEl>
                                          <p:spTgt spid="194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460">
                                            <p:txEl>
                                              <p:pRg st="2" end="2"/>
                                            </p:txEl>
                                          </p:spTgt>
                                        </p:tgtEl>
                                        <p:attrNameLst>
                                          <p:attrName>style.visibility</p:attrName>
                                        </p:attrNameLst>
                                      </p:cBhvr>
                                      <p:to>
                                        <p:strVal val="visible"/>
                                      </p:to>
                                    </p:set>
                                    <p:animEffect transition="in" filter="fade">
                                      <p:cBhvr>
                                        <p:cTn id="22" dur="500"/>
                                        <p:tgtEl>
                                          <p:spTgt spid="194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1000"/>
                                        <p:tgtEl>
                                          <p:spTgt spid="3">
                                            <p:txEl>
                                              <p:pRg st="0" end="0"/>
                                            </p:txEl>
                                          </p:spTgt>
                                        </p:tgtEl>
                                      </p:cBhvr>
                                    </p:animEffect>
                                    <p:anim calcmode="lin" valueType="num">
                                      <p:cBhvr>
                                        <p:cTn id="3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fade">
                                      <p:cBhvr>
                                        <p:cTn id="44" dur="1000"/>
                                        <p:tgtEl>
                                          <p:spTgt spid="7">
                                            <p:txEl>
                                              <p:pRg st="0" end="0"/>
                                            </p:txEl>
                                          </p:spTgt>
                                        </p:tgtEl>
                                      </p:cBhvr>
                                    </p:animEffect>
                                    <p:anim calcmode="lin" valueType="num">
                                      <p:cBhvr>
                                        <p:cTn id="4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P spid="2" grpId="0"/>
      <p:bldP spid="6" grpId="0"/>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a:xfrm>
            <a:off x="1487488" y="2420888"/>
            <a:ext cx="9217024" cy="2880320"/>
          </a:xfrm>
        </p:spPr>
        <p:txBody>
          <a:bodyPr/>
          <a:lstStyle/>
          <a:p>
            <a:pPr marL="0" indent="0" eaLnBrk="1" hangingPunct="1">
              <a:lnSpc>
                <a:spcPct val="150000"/>
              </a:lnSpc>
              <a:buFontTx/>
              <a:buNone/>
              <a:defRPr/>
            </a:pPr>
            <a:r>
              <a:rPr lang="zh-CN" altLang="en-US" sz="2400" b="0" dirty="0" smtClean="0">
                <a:effectLst/>
                <a:latin typeface="微软雅黑" panose="020B0503020204020204" pitchFamily="34" charset="-122"/>
                <a:ea typeface="微软雅黑" panose="020B0503020204020204" pitchFamily="34" charset="-122"/>
              </a:rPr>
              <a:t>将</a:t>
            </a:r>
            <a:r>
              <a:rPr lang="zh-CN" altLang="en-US" sz="2400" b="0" dirty="0">
                <a:effectLst/>
                <a:latin typeface="微软雅黑" panose="020B0503020204020204" pitchFamily="34" charset="-122"/>
                <a:ea typeface="微软雅黑" panose="020B0503020204020204" pitchFamily="34" charset="-122"/>
              </a:rPr>
              <a:t>待查关键字与有序表</a:t>
            </a:r>
            <a:r>
              <a:rPr lang="zh-CN" altLang="en-US" sz="2400" b="0" dirty="0">
                <a:solidFill>
                  <a:srgbClr val="FF0000"/>
                </a:solidFill>
                <a:effectLst/>
                <a:latin typeface="微软雅黑" panose="020B0503020204020204" pitchFamily="34" charset="-122"/>
                <a:ea typeface="微软雅黑" panose="020B0503020204020204" pitchFamily="34" charset="-122"/>
              </a:rPr>
              <a:t>中间位置的记录</a:t>
            </a:r>
            <a:r>
              <a:rPr lang="zh-CN" altLang="en-US" sz="2400" b="0" dirty="0">
                <a:effectLst/>
                <a:latin typeface="微软雅黑" panose="020B0503020204020204" pitchFamily="34" charset="-122"/>
                <a:ea typeface="微软雅黑" panose="020B0503020204020204" pitchFamily="34" charset="-122"/>
              </a:rPr>
              <a:t>进行比较，若相等，</a:t>
            </a:r>
            <a:r>
              <a:rPr lang="zh-CN" altLang="en-US" sz="2400" b="0" dirty="0">
                <a:solidFill>
                  <a:srgbClr val="FF0000"/>
                </a:solidFill>
                <a:effectLst/>
                <a:latin typeface="微软雅黑" panose="020B0503020204020204" pitchFamily="34" charset="-122"/>
                <a:ea typeface="微软雅黑" panose="020B0503020204020204" pitchFamily="34" charset="-122"/>
              </a:rPr>
              <a:t>查找成功</a:t>
            </a:r>
            <a:r>
              <a:rPr lang="zh-CN" altLang="en-US" sz="2400" b="0" dirty="0">
                <a:effectLst/>
                <a:latin typeface="微软雅黑" panose="020B0503020204020204" pitchFamily="34" charset="-122"/>
                <a:ea typeface="微软雅黑" panose="020B0503020204020204" pitchFamily="34" charset="-122"/>
              </a:rPr>
              <a:t>，若小于，则只可能在</a:t>
            </a:r>
            <a:r>
              <a:rPr lang="zh-CN" altLang="en-US" sz="2400" b="0" dirty="0">
                <a:solidFill>
                  <a:srgbClr val="0070C0"/>
                </a:solidFill>
                <a:effectLst/>
                <a:latin typeface="微软雅黑" panose="020B0503020204020204" pitchFamily="34" charset="-122"/>
                <a:ea typeface="微软雅黑" panose="020B0503020204020204" pitchFamily="34" charset="-122"/>
              </a:rPr>
              <a:t>有序表的前半部分</a:t>
            </a:r>
            <a:r>
              <a:rPr lang="zh-CN" altLang="en-US" sz="2400" b="0" dirty="0">
                <a:effectLst/>
                <a:latin typeface="微软雅黑" panose="020B0503020204020204" pitchFamily="34" charset="-122"/>
                <a:ea typeface="微软雅黑" panose="020B0503020204020204" pitchFamily="34" charset="-122"/>
              </a:rPr>
              <a:t>，若大于则只可能在</a:t>
            </a:r>
            <a:r>
              <a:rPr lang="zh-CN" altLang="en-US" sz="2400" b="0" dirty="0">
                <a:solidFill>
                  <a:srgbClr val="0070C0"/>
                </a:solidFill>
                <a:effectLst/>
                <a:latin typeface="微软雅黑" panose="020B0503020204020204" pitchFamily="34" charset="-122"/>
                <a:ea typeface="微软雅黑" panose="020B0503020204020204" pitchFamily="34" charset="-122"/>
              </a:rPr>
              <a:t>有序表的后半部分</a:t>
            </a:r>
            <a:r>
              <a:rPr lang="zh-CN" altLang="en-US" sz="2400" b="0" dirty="0">
                <a:effectLst/>
                <a:latin typeface="微软雅黑" panose="020B0503020204020204" pitchFamily="34" charset="-122"/>
                <a:ea typeface="微软雅黑" panose="020B0503020204020204" pitchFamily="34" charset="-122"/>
              </a:rPr>
              <a:t>，因此，经过一次比较，就将查找范围缩小一半，这样一直进行下去直到找到所需记录或记录不在查找表中。 </a:t>
            </a:r>
          </a:p>
        </p:txBody>
      </p:sp>
      <p:sp>
        <p:nvSpPr>
          <p:cNvPr id="19459"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defRPr/>
            </a:pPr>
            <a:fld id="{F822D94C-05C9-4B16-9672-7B5072A8960A}" type="slidenum">
              <a:rPr kumimoji="0" lang="en-US" altLang="zh-CN" sz="1400" b="0" i="0" u="none" strike="noStrike" kern="1200" cap="none" spc="0" normalizeH="0" baseline="0" noProof="0" smtClean="0">
                <a:ln>
                  <a:noFill/>
                </a:ln>
                <a:solidFill>
                  <a:srgbClr val="01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None/>
                <a:tabLst/>
                <a:defRPr/>
              </a:pPr>
              <a:t>74</a:t>
            </a:fld>
            <a:endParaRPr kumimoji="0" lang="en-US" altLang="zh-CN" sz="1400" b="0" i="0" u="none" strike="noStrike" kern="1200" cap="none" spc="0" normalizeH="0" baseline="0" noProof="0" smtClean="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 name="矩形 1"/>
          <p:cNvSpPr/>
          <p:nvPr/>
        </p:nvSpPr>
        <p:spPr>
          <a:xfrm>
            <a:off x="1295400" y="1447800"/>
            <a:ext cx="2468946" cy="5847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smtClean="0">
                <a:ln>
                  <a:noFill/>
                </a:ln>
                <a:solidFill>
                  <a:srgbClr val="DCDCDC">
                    <a:lumMod val="50000"/>
                  </a:srgbClr>
                </a:solidFill>
                <a:effectLst/>
                <a:uLnTx/>
                <a:uFillTx/>
                <a:latin typeface="微软雅黑" panose="020B0503020204020204" pitchFamily="34" charset="-122"/>
                <a:ea typeface="微软雅黑" panose="020B0503020204020204" pitchFamily="34" charset="-122"/>
                <a:cs typeface="+mn-cs"/>
              </a:rPr>
              <a:t>| </a:t>
            </a:r>
            <a:r>
              <a:rPr kumimoji="0" lang="zh-CN" altLang="pt-BR" sz="3200" b="0" i="0" u="none" strike="noStrike" kern="1200" cap="none" spc="0" normalizeH="0" baseline="0" noProof="0" dirty="0" smtClean="0">
                <a:ln>
                  <a:noFill/>
                </a:ln>
                <a:solidFill>
                  <a:srgbClr val="DCDCDC">
                    <a:lumMod val="50000"/>
                  </a:srgbClr>
                </a:solidFill>
                <a:effectLst/>
                <a:uLnTx/>
                <a:uFillTx/>
                <a:latin typeface="微软雅黑" panose="020B0503020204020204" pitchFamily="34" charset="-122"/>
                <a:ea typeface="微软雅黑" panose="020B0503020204020204" pitchFamily="34" charset="-122"/>
                <a:cs typeface="+mn-cs"/>
              </a:rPr>
              <a:t>查找</a:t>
            </a:r>
            <a:r>
              <a:rPr kumimoji="0" lang="zh-CN" altLang="pt-BR" sz="3200" b="0" i="0" u="none" strike="noStrike" kern="1200" cap="none" spc="0" normalizeH="0" baseline="0" noProof="0" dirty="0">
                <a:ln>
                  <a:noFill/>
                </a:ln>
                <a:solidFill>
                  <a:srgbClr val="DCDCDC">
                    <a:lumMod val="50000"/>
                  </a:srgbClr>
                </a:solidFill>
                <a:effectLst/>
                <a:uLnTx/>
                <a:uFillTx/>
                <a:latin typeface="微软雅黑" panose="020B0503020204020204" pitchFamily="34" charset="-122"/>
                <a:ea typeface="微软雅黑" panose="020B0503020204020204" pitchFamily="34" charset="-122"/>
                <a:cs typeface="+mn-cs"/>
              </a:rPr>
              <a:t>过程：</a:t>
            </a:r>
            <a:endParaRPr kumimoji="0" lang="en-US" altLang="zh-CN" sz="3200" b="0" i="0" u="none" strike="noStrike" kern="1200" cap="none" spc="0" normalizeH="0" baseline="0" noProof="0" dirty="0">
              <a:ln>
                <a:noFill/>
              </a:ln>
              <a:solidFill>
                <a:srgbClr val="DCDCDC">
                  <a:lumMod val="50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057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2"/>
                                        </p:tgtEl>
                                      </p:cBhvr>
                                    </p:animEffect>
                                    <p:animScale>
                                      <p:cBhvr>
                                        <p:cTn id="12" dur="250" autoRev="1" fill="hold"/>
                                        <p:tgtEl>
                                          <p:spTgt spid="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460">
                                            <p:txEl>
                                              <p:pRg st="0" end="0"/>
                                            </p:txEl>
                                          </p:spTgt>
                                        </p:tgtEl>
                                        <p:attrNameLst>
                                          <p:attrName>style.visibility</p:attrName>
                                        </p:attrNameLst>
                                      </p:cBhvr>
                                      <p:to>
                                        <p:strVal val="visible"/>
                                      </p:to>
                                    </p:set>
                                    <p:animEffect transition="in" filter="wipe(down)">
                                      <p:cBhvr>
                                        <p:cTn id="17" dur="500"/>
                                        <p:tgtEl>
                                          <p:spTgt spid="194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P spid="2" grpId="0"/>
      <p:bldP spid="2" grpId="1"/>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defRPr/>
            </a:pPr>
            <a:fld id="{E55ADA8A-B8BF-4BA3-BDD3-248A03462EDF}" type="slidenum">
              <a:rPr kumimoji="0" lang="en-US" altLang="zh-CN" sz="1400" b="0" i="0" u="none" strike="noStrike" kern="1200" cap="none" spc="0" normalizeH="0" baseline="0" noProof="0" smtClean="0">
                <a:ln>
                  <a:noFill/>
                </a:ln>
                <a:solidFill>
                  <a:srgbClr val="01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None/>
                <a:tabLst/>
                <a:defRPr/>
              </a:pPr>
              <a:t>75</a:t>
            </a:fld>
            <a:endParaRPr kumimoji="0" lang="en-US" altLang="zh-CN" sz="1400" b="0" i="0" u="none" strike="noStrike" kern="1200" cap="none" spc="0" normalizeH="0" baseline="0" noProof="0" smtClean="0">
              <a:ln>
                <a:noFill/>
              </a:ln>
              <a:solidFill>
                <a:srgbClr val="010000"/>
              </a:solidFill>
              <a:effectLst/>
              <a:uLnTx/>
              <a:uFillTx/>
              <a:latin typeface="Arial" panose="020B0604020202020204" pitchFamily="34" charset="0"/>
              <a:ea typeface="宋体" panose="02010600030101010101" pitchFamily="2" charset="-122"/>
              <a:cs typeface="+mn-cs"/>
            </a:endParaRPr>
          </a:p>
        </p:txBody>
      </p:sp>
      <p:graphicFrame>
        <p:nvGraphicFramePr>
          <p:cNvPr id="265218" name="Object 2"/>
          <p:cNvGraphicFramePr>
            <a:graphicFrameLocks noChangeAspect="1"/>
          </p:cNvGraphicFramePr>
          <p:nvPr>
            <p:extLst/>
          </p:nvPr>
        </p:nvGraphicFramePr>
        <p:xfrm>
          <a:off x="1787525" y="2108200"/>
          <a:ext cx="8401050" cy="1981200"/>
        </p:xfrm>
        <a:graphic>
          <a:graphicData uri="http://schemas.openxmlformats.org/presentationml/2006/ole">
            <mc:AlternateContent xmlns:mc="http://schemas.openxmlformats.org/markup-compatibility/2006">
              <mc:Choice xmlns:v="urn:schemas-microsoft-com:vml" Requires="v">
                <p:oleObj spid="_x0000_s12305" name="文档" r:id="rId3" imgW="8417560" imgH="1981200" progId="Word.Document.8">
                  <p:embed/>
                </p:oleObj>
              </mc:Choice>
              <mc:Fallback>
                <p:oleObj name="文档" r:id="rId3" imgW="8417560" imgH="1981200" progId="Word.Document.8">
                  <p:embed/>
                  <p:pic>
                    <p:nvPicPr>
                      <p:cNvPr id="2652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525" y="2108200"/>
                        <a:ext cx="840105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19" name="Text Box 3"/>
          <p:cNvSpPr txBox="1">
            <a:spLocks noChangeArrowheads="1"/>
          </p:cNvSpPr>
          <p:nvPr/>
        </p:nvSpPr>
        <p:spPr bwMode="auto">
          <a:xfrm>
            <a:off x="1935163" y="1552575"/>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R</a:t>
            </a:r>
            <a:endParaRPr kumimoji="1" lang="en-US" altLang="zh-CN"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endParaRPr>
          </a:p>
        </p:txBody>
      </p:sp>
      <p:sp>
        <p:nvSpPr>
          <p:cNvPr id="265220" name="Line 4"/>
          <p:cNvSpPr>
            <a:spLocks noChangeShapeType="1"/>
          </p:cNvSpPr>
          <p:nvPr/>
        </p:nvSpPr>
        <p:spPr bwMode="auto">
          <a:xfrm>
            <a:off x="9083675" y="1040044"/>
            <a:ext cx="0" cy="914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21" name="Text Box 5"/>
          <p:cNvSpPr txBox="1">
            <a:spLocks noChangeArrowheads="1"/>
          </p:cNvSpPr>
          <p:nvPr/>
        </p:nvSpPr>
        <p:spPr bwMode="auto">
          <a:xfrm>
            <a:off x="9083675" y="1386119"/>
            <a:ext cx="14895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a:ln>
                  <a:noFill/>
                </a:ln>
                <a:solidFill>
                  <a:srgbClr val="010000"/>
                </a:solidFill>
                <a:effectLst/>
                <a:uLnTx/>
                <a:uFillTx/>
                <a:latin typeface="微软雅黑" panose="020B0503020204020204" pitchFamily="34" charset="-122"/>
                <a:ea typeface="微软雅黑" panose="020B0503020204020204" pitchFamily="34" charset="-122"/>
                <a:cs typeface="+mn-cs"/>
              </a:rPr>
              <a:t>R.length</a:t>
            </a:r>
            <a:endParaRPr kumimoji="1" lang="en-US" altLang="zh-CN" sz="20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endParaRPr>
          </a:p>
        </p:txBody>
      </p:sp>
      <p:sp>
        <p:nvSpPr>
          <p:cNvPr id="265222" name="Text Box 6"/>
          <p:cNvSpPr txBox="1">
            <a:spLocks noChangeArrowheads="1"/>
          </p:cNvSpPr>
          <p:nvPr/>
        </p:nvSpPr>
        <p:spPr bwMode="auto">
          <a:xfrm>
            <a:off x="1686616" y="898685"/>
            <a:ext cx="580678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0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例如</a:t>
            </a:r>
            <a:r>
              <a:rPr kumimoji="1" lang="en-US" altLang="zh-CN" sz="3000" b="1"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 </a:t>
            </a:r>
            <a:r>
              <a:rPr kumimoji="1" lang="en-US" altLang="zh-CN" sz="3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key=64</a:t>
            </a:r>
            <a:r>
              <a:rPr kumimoji="1" lang="en-US" altLang="zh-CN" sz="30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 </a:t>
            </a:r>
            <a:r>
              <a:rPr kumimoji="1" lang="zh-CN" altLang="en-US" sz="30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的查找过程如下：</a:t>
            </a:r>
          </a:p>
        </p:txBody>
      </p:sp>
      <p:sp>
        <p:nvSpPr>
          <p:cNvPr id="265223" name="AutoShape 7"/>
          <p:cNvSpPr>
            <a:spLocks noChangeArrowheads="1"/>
          </p:cNvSpPr>
          <p:nvPr/>
        </p:nvSpPr>
        <p:spPr bwMode="auto">
          <a:xfrm>
            <a:off x="2682875" y="3251200"/>
            <a:ext cx="152400" cy="838200"/>
          </a:xfrm>
          <a:prstGeom prst="upArrow">
            <a:avLst>
              <a:gd name="adj1" fmla="val 50000"/>
              <a:gd name="adj2" fmla="val 137500"/>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24" name="AutoShape 8"/>
          <p:cNvSpPr>
            <a:spLocks noChangeArrowheads="1"/>
          </p:cNvSpPr>
          <p:nvPr/>
        </p:nvSpPr>
        <p:spPr bwMode="auto">
          <a:xfrm>
            <a:off x="5807075" y="3175000"/>
            <a:ext cx="152400" cy="914400"/>
          </a:xfrm>
          <a:prstGeom prst="upArrow">
            <a:avLst>
              <a:gd name="adj1" fmla="val 50000"/>
              <a:gd name="adj2" fmla="val 150000"/>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25" name="AutoShape 9"/>
          <p:cNvSpPr>
            <a:spLocks noChangeArrowheads="1"/>
          </p:cNvSpPr>
          <p:nvPr/>
        </p:nvSpPr>
        <p:spPr bwMode="auto">
          <a:xfrm>
            <a:off x="9007475" y="3251200"/>
            <a:ext cx="152400" cy="838200"/>
          </a:xfrm>
          <a:prstGeom prst="upArrow">
            <a:avLst>
              <a:gd name="adj1" fmla="val 50000"/>
              <a:gd name="adj2" fmla="val 137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26" name="Text Box 10"/>
          <p:cNvSpPr txBox="1">
            <a:spLocks noChangeArrowheads="1"/>
          </p:cNvSpPr>
          <p:nvPr/>
        </p:nvSpPr>
        <p:spPr bwMode="auto">
          <a:xfrm>
            <a:off x="9204325" y="37846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high</a:t>
            </a:r>
            <a:endParaRPr kumimoji="1" lang="en-US" altLang="zh-CN" sz="2800" b="0" i="0" u="none" strike="noStrike" kern="1200" cap="none" spc="0" normalizeH="0" baseline="0" noProof="0">
              <a:ln>
                <a:noFill/>
              </a:ln>
              <a:solidFill>
                <a:srgbClr val="010000"/>
              </a:solidFill>
              <a:effectLst/>
              <a:uLnTx/>
              <a:uFillTx/>
              <a:latin typeface="Times New Roman" panose="02020603050405020304" pitchFamily="18" charset="0"/>
              <a:ea typeface="宋体" panose="02010600030101010101" pitchFamily="2" charset="-122"/>
              <a:cs typeface="+mn-cs"/>
            </a:endParaRPr>
          </a:p>
        </p:txBody>
      </p:sp>
      <p:sp>
        <p:nvSpPr>
          <p:cNvPr id="265227" name="Text Box 11"/>
          <p:cNvSpPr txBox="1">
            <a:spLocks noChangeArrowheads="1"/>
          </p:cNvSpPr>
          <p:nvPr/>
        </p:nvSpPr>
        <p:spPr bwMode="auto">
          <a:xfrm>
            <a:off x="5502275" y="4179888"/>
            <a:ext cx="736600" cy="519112"/>
          </a:xfrm>
          <a:prstGeom prst="rect">
            <a:avLst/>
          </a:prstGeom>
          <a:solidFill>
            <a:srgbClr val="0070C0"/>
          </a:solidFill>
          <a:ln>
            <a:noFill/>
          </a:ln>
          <a:effec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C0C0C0">
                    <a:lumMod val="20000"/>
                    <a:lumOff val="80000"/>
                  </a:srgbClr>
                </a:solidFill>
                <a:effectLst/>
                <a:uLnTx/>
                <a:uFillTx/>
                <a:latin typeface="Times New Roman" panose="02020603050405020304" pitchFamily="18" charset="0"/>
                <a:ea typeface="宋体" panose="02010600030101010101" pitchFamily="2" charset="-122"/>
                <a:cs typeface="+mn-cs"/>
              </a:rPr>
              <a:t>mid</a:t>
            </a:r>
          </a:p>
        </p:txBody>
      </p:sp>
      <p:sp>
        <p:nvSpPr>
          <p:cNvPr id="265228" name="AutoShape 12"/>
          <p:cNvSpPr>
            <a:spLocks noChangeArrowheads="1"/>
          </p:cNvSpPr>
          <p:nvPr/>
        </p:nvSpPr>
        <p:spPr bwMode="auto">
          <a:xfrm>
            <a:off x="6416675" y="3251200"/>
            <a:ext cx="152400" cy="838200"/>
          </a:xfrm>
          <a:prstGeom prst="upArrow">
            <a:avLst>
              <a:gd name="adj1" fmla="val 50000"/>
              <a:gd name="adj2" fmla="val 137500"/>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29" name="Text Box 13"/>
          <p:cNvSpPr txBox="1">
            <a:spLocks noChangeArrowheads="1"/>
          </p:cNvSpPr>
          <p:nvPr/>
        </p:nvSpPr>
        <p:spPr bwMode="auto">
          <a:xfrm>
            <a:off x="6613525" y="3775075"/>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low</a:t>
            </a:r>
            <a:endParaRPr kumimoji="1" lang="en-US" altLang="zh-CN" sz="2800" b="0" i="0" u="none" strike="noStrike" kern="1200" cap="none" spc="0" normalizeH="0" baseline="0" noProof="0">
              <a:ln>
                <a:noFill/>
              </a:ln>
              <a:solidFill>
                <a:srgbClr val="010000"/>
              </a:solidFill>
              <a:effectLst/>
              <a:uLnTx/>
              <a:uFillTx/>
              <a:latin typeface="Times New Roman" panose="02020603050405020304" pitchFamily="18" charset="0"/>
              <a:ea typeface="宋体" panose="02010600030101010101" pitchFamily="2" charset="-122"/>
              <a:cs typeface="+mn-cs"/>
            </a:endParaRPr>
          </a:p>
        </p:txBody>
      </p:sp>
      <p:sp>
        <p:nvSpPr>
          <p:cNvPr id="265230" name="AutoShape 14"/>
          <p:cNvSpPr>
            <a:spLocks noChangeArrowheads="1"/>
          </p:cNvSpPr>
          <p:nvPr/>
        </p:nvSpPr>
        <p:spPr bwMode="auto">
          <a:xfrm>
            <a:off x="7693025" y="3175000"/>
            <a:ext cx="152400" cy="914400"/>
          </a:xfrm>
          <a:prstGeom prst="upArrow">
            <a:avLst>
              <a:gd name="adj1" fmla="val 50000"/>
              <a:gd name="adj2" fmla="val 150000"/>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31" name="Text Box 15"/>
          <p:cNvSpPr txBox="1">
            <a:spLocks noChangeArrowheads="1"/>
          </p:cNvSpPr>
          <p:nvPr/>
        </p:nvSpPr>
        <p:spPr bwMode="auto">
          <a:xfrm>
            <a:off x="7407275" y="4179888"/>
            <a:ext cx="736600" cy="519112"/>
          </a:xfrm>
          <a:prstGeom prst="rect">
            <a:avLst/>
          </a:prstGeom>
          <a:solidFill>
            <a:srgbClr val="0070C0"/>
          </a:solidFill>
          <a:ln>
            <a:noFill/>
          </a:ln>
          <a:effec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C0C0C0">
                    <a:lumMod val="20000"/>
                    <a:lumOff val="80000"/>
                  </a:srgbClr>
                </a:solidFill>
                <a:effectLst/>
                <a:uLnTx/>
                <a:uFillTx/>
                <a:latin typeface="Times New Roman" panose="02020603050405020304" pitchFamily="18" charset="0"/>
                <a:ea typeface="宋体" panose="02010600030101010101" pitchFamily="2" charset="-122"/>
                <a:cs typeface="+mn-cs"/>
              </a:rPr>
              <a:t>mid</a:t>
            </a:r>
          </a:p>
        </p:txBody>
      </p:sp>
      <p:sp>
        <p:nvSpPr>
          <p:cNvPr id="265232" name="AutoShape 16"/>
          <p:cNvSpPr>
            <a:spLocks noChangeArrowheads="1"/>
          </p:cNvSpPr>
          <p:nvPr/>
        </p:nvSpPr>
        <p:spPr bwMode="auto">
          <a:xfrm>
            <a:off x="7026275" y="3251200"/>
            <a:ext cx="152400" cy="838200"/>
          </a:xfrm>
          <a:prstGeom prst="upArrow">
            <a:avLst>
              <a:gd name="adj1" fmla="val 50000"/>
              <a:gd name="adj2" fmla="val 137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33" name="Text Box 17"/>
          <p:cNvSpPr txBox="1">
            <a:spLocks noChangeArrowheads="1"/>
          </p:cNvSpPr>
          <p:nvPr/>
        </p:nvSpPr>
        <p:spPr bwMode="auto">
          <a:xfrm>
            <a:off x="7223125" y="37846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high</a:t>
            </a:r>
            <a:endParaRPr kumimoji="1" lang="en-US" altLang="zh-CN" sz="2800" b="0" i="0" u="none" strike="noStrike" kern="1200" cap="none" spc="0" normalizeH="0" baseline="0" noProof="0">
              <a:ln>
                <a:noFill/>
              </a:ln>
              <a:solidFill>
                <a:srgbClr val="010000"/>
              </a:solidFill>
              <a:effectLst/>
              <a:uLnTx/>
              <a:uFillTx/>
              <a:latin typeface="Times New Roman" panose="02020603050405020304" pitchFamily="18" charset="0"/>
              <a:ea typeface="宋体" panose="02010600030101010101" pitchFamily="2" charset="-122"/>
              <a:cs typeface="+mn-cs"/>
            </a:endParaRPr>
          </a:p>
        </p:txBody>
      </p:sp>
      <p:sp>
        <p:nvSpPr>
          <p:cNvPr id="265234" name="AutoShape 18"/>
          <p:cNvSpPr>
            <a:spLocks noChangeArrowheads="1"/>
          </p:cNvSpPr>
          <p:nvPr/>
        </p:nvSpPr>
        <p:spPr bwMode="auto">
          <a:xfrm>
            <a:off x="6550025" y="3251200"/>
            <a:ext cx="152400" cy="914400"/>
          </a:xfrm>
          <a:prstGeom prst="upArrow">
            <a:avLst>
              <a:gd name="adj1" fmla="val 50000"/>
              <a:gd name="adj2" fmla="val 150000"/>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35" name="Text Box 19"/>
          <p:cNvSpPr txBox="1">
            <a:spLocks noChangeArrowheads="1"/>
          </p:cNvSpPr>
          <p:nvPr/>
        </p:nvSpPr>
        <p:spPr bwMode="auto">
          <a:xfrm>
            <a:off x="6264275" y="4179888"/>
            <a:ext cx="736600" cy="519112"/>
          </a:xfrm>
          <a:prstGeom prst="rect">
            <a:avLst/>
          </a:prstGeom>
          <a:solidFill>
            <a:srgbClr val="0070C0"/>
          </a:solidFill>
          <a:ln>
            <a:noFill/>
          </a:ln>
          <a:effec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C0C0C0">
                    <a:lumMod val="20000"/>
                    <a:lumOff val="80000"/>
                  </a:srgbClr>
                </a:solidFill>
                <a:effectLst/>
                <a:uLnTx/>
                <a:uFillTx/>
                <a:latin typeface="Times New Roman" panose="02020603050405020304" pitchFamily="18" charset="0"/>
                <a:ea typeface="宋体" panose="02010600030101010101" pitchFamily="2" charset="-122"/>
                <a:cs typeface="+mn-cs"/>
              </a:rPr>
              <a:t>mid</a:t>
            </a:r>
          </a:p>
        </p:txBody>
      </p:sp>
      <p:sp>
        <p:nvSpPr>
          <p:cNvPr id="265236" name="Text Box 20"/>
          <p:cNvSpPr txBox="1">
            <a:spLocks noChangeArrowheads="1"/>
          </p:cNvSpPr>
          <p:nvPr/>
        </p:nvSpPr>
        <p:spPr bwMode="auto">
          <a:xfrm>
            <a:off x="2414753" y="4927836"/>
            <a:ext cx="3740126"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low</a:t>
            </a:r>
            <a:r>
              <a:rPr kumimoji="1" lang="en-US" altLang="zh-CN" sz="2400" b="0"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rPr>
              <a:t> </a:t>
            </a:r>
            <a:r>
              <a:rPr kumimoji="1" lang="zh-CN" altLang="en-US"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指示查找区间的下界</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high</a:t>
            </a:r>
            <a:r>
              <a:rPr kumimoji="1" lang="en-US" altLang="zh-CN" sz="2400" b="0"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rPr>
              <a:t> </a:t>
            </a:r>
            <a:r>
              <a:rPr kumimoji="1" lang="zh-CN" altLang="en-US"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指示查找区间的上界</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mid</a:t>
            </a:r>
            <a:r>
              <a:rPr kumimoji="1"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1" lang="en-US" altLang="zh-CN"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 (</a:t>
            </a:r>
            <a:r>
              <a:rPr kumimoji="1" lang="en-US" altLang="zh-CN" sz="2400" b="0" i="0" u="none" strike="noStrike" kern="1200" cap="none" spc="0" normalizeH="0" baseline="0" noProof="0" dirty="0" err="1">
                <a:ln>
                  <a:noFill/>
                </a:ln>
                <a:solidFill>
                  <a:srgbClr val="010000"/>
                </a:solidFill>
                <a:effectLst/>
                <a:uLnTx/>
                <a:uFillTx/>
                <a:latin typeface="微软雅黑" panose="020B0503020204020204" pitchFamily="34" charset="-122"/>
                <a:ea typeface="微软雅黑" panose="020B0503020204020204" pitchFamily="34" charset="-122"/>
                <a:cs typeface="+mn-cs"/>
              </a:rPr>
              <a:t>low+high</a:t>
            </a:r>
            <a:r>
              <a:rPr kumimoji="1" lang="en-US" altLang="zh-CN"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)/2</a:t>
            </a:r>
          </a:p>
        </p:txBody>
      </p:sp>
      <p:sp>
        <p:nvSpPr>
          <p:cNvPr id="265237" name="Text Box 21"/>
          <p:cNvSpPr txBox="1">
            <a:spLocks noChangeArrowheads="1"/>
          </p:cNvSpPr>
          <p:nvPr/>
        </p:nvSpPr>
        <p:spPr bwMode="auto">
          <a:xfrm>
            <a:off x="2827338" y="371316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low</a:t>
            </a:r>
            <a:endParaRPr kumimoji="1" lang="en-US" altLang="zh-CN" sz="2800" b="0" i="0" u="none" strike="noStrike" kern="1200" cap="none" spc="0" normalizeH="0" baseline="0" noProof="0">
              <a:ln>
                <a:noFill/>
              </a:ln>
              <a:solidFill>
                <a:srgbClr val="01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79652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65222"/>
                                        </p:tgtEl>
                                        <p:attrNameLst>
                                          <p:attrName>style.visibility</p:attrName>
                                        </p:attrNameLst>
                                      </p:cBhvr>
                                      <p:to>
                                        <p:strVal val="visible"/>
                                      </p:to>
                                    </p:set>
                                    <p:animEffect transition="in" filter="fade">
                                      <p:cBhvr>
                                        <p:cTn id="7" dur="750"/>
                                        <p:tgtEl>
                                          <p:spTgt spid="265222"/>
                                        </p:tgtEl>
                                      </p:cBhvr>
                                    </p:animEffect>
                                    <p:anim calcmode="lin" valueType="num">
                                      <p:cBhvr>
                                        <p:cTn id="8" dur="750" fill="hold"/>
                                        <p:tgtEl>
                                          <p:spTgt spid="265222"/>
                                        </p:tgtEl>
                                        <p:attrNameLst>
                                          <p:attrName>ppt_x</p:attrName>
                                        </p:attrNameLst>
                                      </p:cBhvr>
                                      <p:tavLst>
                                        <p:tav tm="0">
                                          <p:val>
                                            <p:strVal val="#ppt_x"/>
                                          </p:val>
                                        </p:tav>
                                        <p:tav tm="100000">
                                          <p:val>
                                            <p:strVal val="#ppt_x"/>
                                          </p:val>
                                        </p:tav>
                                      </p:tavLst>
                                    </p:anim>
                                    <p:anim calcmode="lin" valueType="num">
                                      <p:cBhvr>
                                        <p:cTn id="9" dur="750" fill="hold"/>
                                        <p:tgtEl>
                                          <p:spTgt spid="2652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65218"/>
                                        </p:tgtEl>
                                        <p:attrNameLst>
                                          <p:attrName>style.visibility</p:attrName>
                                        </p:attrNameLst>
                                      </p:cBhvr>
                                      <p:to>
                                        <p:strVal val="visible"/>
                                      </p:to>
                                    </p:set>
                                    <p:anim calcmode="lin" valueType="num">
                                      <p:cBhvr additive="base">
                                        <p:cTn id="14" dur="500" fill="hold"/>
                                        <p:tgtEl>
                                          <p:spTgt spid="265218"/>
                                        </p:tgtEl>
                                        <p:attrNameLst>
                                          <p:attrName>ppt_x</p:attrName>
                                        </p:attrNameLst>
                                      </p:cBhvr>
                                      <p:tavLst>
                                        <p:tav tm="0">
                                          <p:val>
                                            <p:strVal val="#ppt_x"/>
                                          </p:val>
                                        </p:tav>
                                        <p:tav tm="100000">
                                          <p:val>
                                            <p:strVal val="#ppt_x"/>
                                          </p:val>
                                        </p:tav>
                                      </p:tavLst>
                                    </p:anim>
                                    <p:anim calcmode="lin" valueType="num">
                                      <p:cBhvr additive="base">
                                        <p:cTn id="15" dur="500" fill="hold"/>
                                        <p:tgtEl>
                                          <p:spTgt spid="265218"/>
                                        </p:tgtEl>
                                        <p:attrNameLst>
                                          <p:attrName>ppt_y</p:attrName>
                                        </p:attrNameLst>
                                      </p:cBhvr>
                                      <p:tavLst>
                                        <p:tav tm="0">
                                          <p:val>
                                            <p:strVal val="1+#ppt_h/2"/>
                                          </p:val>
                                        </p:tav>
                                        <p:tav tm="100000">
                                          <p:val>
                                            <p:strVal val="#ppt_y"/>
                                          </p:val>
                                        </p:tav>
                                      </p:tavLst>
                                    </p:anim>
                                  </p:childTnLst>
                                </p:cTn>
                              </p:par>
                            </p:childTnLst>
                          </p:cTn>
                        </p:par>
                        <p:par>
                          <p:cTn id="16" fill="hold" nodeType="afterGroup">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265219"/>
                                        </p:tgtEl>
                                        <p:attrNameLst>
                                          <p:attrName>style.visibility</p:attrName>
                                        </p:attrNameLst>
                                      </p:cBhvr>
                                      <p:to>
                                        <p:strVal val="visible"/>
                                      </p:to>
                                    </p:set>
                                    <p:anim calcmode="lin" valueType="num">
                                      <p:cBhvr additive="base">
                                        <p:cTn id="19" dur="500" fill="hold"/>
                                        <p:tgtEl>
                                          <p:spTgt spid="265219"/>
                                        </p:tgtEl>
                                        <p:attrNameLst>
                                          <p:attrName>ppt_x</p:attrName>
                                        </p:attrNameLst>
                                      </p:cBhvr>
                                      <p:tavLst>
                                        <p:tav tm="0">
                                          <p:val>
                                            <p:strVal val="0-#ppt_w/2"/>
                                          </p:val>
                                        </p:tav>
                                        <p:tav tm="100000">
                                          <p:val>
                                            <p:strVal val="#ppt_x"/>
                                          </p:val>
                                        </p:tav>
                                      </p:tavLst>
                                    </p:anim>
                                    <p:anim calcmode="lin" valueType="num">
                                      <p:cBhvr additive="base">
                                        <p:cTn id="20" dur="500" fill="hold"/>
                                        <p:tgtEl>
                                          <p:spTgt spid="265219"/>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1000"/>
                            </p:stCondLst>
                            <p:childTnLst>
                              <p:par>
                                <p:cTn id="22" presetID="2" presetClass="entr" presetSubtype="1" fill="hold" nodeType="afterEffect">
                                  <p:stCondLst>
                                    <p:cond delay="0"/>
                                  </p:stCondLst>
                                  <p:childTnLst>
                                    <p:set>
                                      <p:cBhvr>
                                        <p:cTn id="23" dur="1" fill="hold">
                                          <p:stCondLst>
                                            <p:cond delay="0"/>
                                          </p:stCondLst>
                                        </p:cTn>
                                        <p:tgtEl>
                                          <p:spTgt spid="265220"/>
                                        </p:tgtEl>
                                        <p:attrNameLst>
                                          <p:attrName>style.visibility</p:attrName>
                                        </p:attrNameLst>
                                      </p:cBhvr>
                                      <p:to>
                                        <p:strVal val="visible"/>
                                      </p:to>
                                    </p:set>
                                    <p:anim calcmode="lin" valueType="num">
                                      <p:cBhvr additive="base">
                                        <p:cTn id="24" dur="500" fill="hold"/>
                                        <p:tgtEl>
                                          <p:spTgt spid="265220"/>
                                        </p:tgtEl>
                                        <p:attrNameLst>
                                          <p:attrName>ppt_x</p:attrName>
                                        </p:attrNameLst>
                                      </p:cBhvr>
                                      <p:tavLst>
                                        <p:tav tm="0">
                                          <p:val>
                                            <p:strVal val="#ppt_x"/>
                                          </p:val>
                                        </p:tav>
                                        <p:tav tm="100000">
                                          <p:val>
                                            <p:strVal val="#ppt_x"/>
                                          </p:val>
                                        </p:tav>
                                      </p:tavLst>
                                    </p:anim>
                                    <p:anim calcmode="lin" valueType="num">
                                      <p:cBhvr additive="base">
                                        <p:cTn id="25" dur="500" fill="hold"/>
                                        <p:tgtEl>
                                          <p:spTgt spid="265220"/>
                                        </p:tgtEl>
                                        <p:attrNameLst>
                                          <p:attrName>ppt_y</p:attrName>
                                        </p:attrNameLst>
                                      </p:cBhvr>
                                      <p:tavLst>
                                        <p:tav tm="0">
                                          <p:val>
                                            <p:strVal val="0-#ppt_h/2"/>
                                          </p:val>
                                        </p:tav>
                                        <p:tav tm="100000">
                                          <p:val>
                                            <p:strVal val="#ppt_y"/>
                                          </p:val>
                                        </p:tav>
                                      </p:tavLst>
                                    </p:anim>
                                  </p:childTnLst>
                                </p:cTn>
                              </p:par>
                            </p:childTnLst>
                          </p:cTn>
                        </p:par>
                        <p:par>
                          <p:cTn id="26" fill="hold" nodeType="afterGroup">
                            <p:stCondLst>
                              <p:cond delay="1500"/>
                            </p:stCondLst>
                            <p:childTnLst>
                              <p:par>
                                <p:cTn id="27" presetID="2" presetClass="entr" presetSubtype="1" fill="hold" grpId="0" nodeType="afterEffect">
                                  <p:stCondLst>
                                    <p:cond delay="0"/>
                                  </p:stCondLst>
                                  <p:childTnLst>
                                    <p:set>
                                      <p:cBhvr>
                                        <p:cTn id="28" dur="1" fill="hold">
                                          <p:stCondLst>
                                            <p:cond delay="0"/>
                                          </p:stCondLst>
                                        </p:cTn>
                                        <p:tgtEl>
                                          <p:spTgt spid="265221"/>
                                        </p:tgtEl>
                                        <p:attrNameLst>
                                          <p:attrName>style.visibility</p:attrName>
                                        </p:attrNameLst>
                                      </p:cBhvr>
                                      <p:to>
                                        <p:strVal val="visible"/>
                                      </p:to>
                                    </p:set>
                                    <p:anim calcmode="lin" valueType="num">
                                      <p:cBhvr additive="base">
                                        <p:cTn id="29" dur="500" fill="hold"/>
                                        <p:tgtEl>
                                          <p:spTgt spid="265221"/>
                                        </p:tgtEl>
                                        <p:attrNameLst>
                                          <p:attrName>ppt_x</p:attrName>
                                        </p:attrNameLst>
                                      </p:cBhvr>
                                      <p:tavLst>
                                        <p:tav tm="0">
                                          <p:val>
                                            <p:strVal val="#ppt_x"/>
                                          </p:val>
                                        </p:tav>
                                        <p:tav tm="100000">
                                          <p:val>
                                            <p:strVal val="#ppt_x"/>
                                          </p:val>
                                        </p:tav>
                                      </p:tavLst>
                                    </p:anim>
                                    <p:anim calcmode="lin" valueType="num">
                                      <p:cBhvr additive="base">
                                        <p:cTn id="30" dur="500" fill="hold"/>
                                        <p:tgtEl>
                                          <p:spTgt spid="265221"/>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265236"/>
                                        </p:tgtEl>
                                        <p:attrNameLst>
                                          <p:attrName>style.visibility</p:attrName>
                                        </p:attrNameLst>
                                      </p:cBhvr>
                                      <p:to>
                                        <p:strVal val="visible"/>
                                      </p:to>
                                    </p:set>
                                    <p:animEffect transition="in" filter="strips(downRight)">
                                      <p:cBhvr>
                                        <p:cTn id="35" dur="500"/>
                                        <p:tgtEl>
                                          <p:spTgt spid="26523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65223"/>
                                        </p:tgtEl>
                                        <p:attrNameLst>
                                          <p:attrName>style.visibility</p:attrName>
                                        </p:attrNameLst>
                                      </p:cBhvr>
                                      <p:to>
                                        <p:strVal val="visible"/>
                                      </p:to>
                                    </p:set>
                                    <p:animEffect transition="in" filter="wipe(left)">
                                      <p:cBhvr>
                                        <p:cTn id="40" dur="500"/>
                                        <p:tgtEl>
                                          <p:spTgt spid="265223"/>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65237"/>
                                        </p:tgtEl>
                                        <p:attrNameLst>
                                          <p:attrName>style.visibility</p:attrName>
                                        </p:attrNameLst>
                                      </p:cBhvr>
                                      <p:to>
                                        <p:strVal val="visible"/>
                                      </p:to>
                                    </p:set>
                                    <p:animEffect transition="in" filter="wipe(left)">
                                      <p:cBhvr>
                                        <p:cTn id="44" dur="500"/>
                                        <p:tgtEl>
                                          <p:spTgt spid="26523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65225"/>
                                        </p:tgtEl>
                                        <p:attrNameLst>
                                          <p:attrName>style.visibility</p:attrName>
                                        </p:attrNameLst>
                                      </p:cBhvr>
                                      <p:to>
                                        <p:strVal val="visible"/>
                                      </p:to>
                                    </p:set>
                                    <p:animEffect transition="in" filter="wipe(left)">
                                      <p:cBhvr>
                                        <p:cTn id="49" dur="500"/>
                                        <p:tgtEl>
                                          <p:spTgt spid="265225"/>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265226"/>
                                        </p:tgtEl>
                                        <p:attrNameLst>
                                          <p:attrName>style.visibility</p:attrName>
                                        </p:attrNameLst>
                                      </p:cBhvr>
                                      <p:to>
                                        <p:strVal val="visible"/>
                                      </p:to>
                                    </p:set>
                                    <p:animEffect transition="in" filter="wipe(left)">
                                      <p:cBhvr>
                                        <p:cTn id="53" dur="500"/>
                                        <p:tgtEl>
                                          <p:spTgt spid="26522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65224"/>
                                        </p:tgtEl>
                                        <p:attrNameLst>
                                          <p:attrName>style.visibility</p:attrName>
                                        </p:attrNameLst>
                                      </p:cBhvr>
                                      <p:to>
                                        <p:strVal val="visible"/>
                                      </p:to>
                                    </p:set>
                                    <p:animEffect transition="in" filter="wipe(left)">
                                      <p:cBhvr>
                                        <p:cTn id="58" dur="500"/>
                                        <p:tgtEl>
                                          <p:spTgt spid="265224"/>
                                        </p:tgtEl>
                                      </p:cBhvr>
                                    </p:animEffect>
                                  </p:childTnLst>
                                </p:cTn>
                              </p:par>
                            </p:childTnLst>
                          </p:cTn>
                        </p:par>
                        <p:par>
                          <p:cTn id="59" fill="hold" nodeType="afterGroup">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65227"/>
                                        </p:tgtEl>
                                        <p:attrNameLst>
                                          <p:attrName>style.visibility</p:attrName>
                                        </p:attrNameLst>
                                      </p:cBhvr>
                                      <p:to>
                                        <p:strVal val="visible"/>
                                      </p:to>
                                    </p:set>
                                    <p:animEffect transition="in" filter="wipe(left)">
                                      <p:cBhvr>
                                        <p:cTn id="62" dur="500"/>
                                        <p:tgtEl>
                                          <p:spTgt spid="2652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xit" presetSubtype="2" fill="hold" grpId="1" nodeType="clickEffect">
                                  <p:stCondLst>
                                    <p:cond delay="0"/>
                                  </p:stCondLst>
                                  <p:childTnLst>
                                    <p:animEffect transition="out" filter="wipe(right)">
                                      <p:cBhvr>
                                        <p:cTn id="66" dur="500"/>
                                        <p:tgtEl>
                                          <p:spTgt spid="265237"/>
                                        </p:tgtEl>
                                      </p:cBhvr>
                                    </p:animEffect>
                                    <p:set>
                                      <p:cBhvr>
                                        <p:cTn id="67" dur="1" fill="hold">
                                          <p:stCondLst>
                                            <p:cond delay="499"/>
                                          </p:stCondLst>
                                        </p:cTn>
                                        <p:tgtEl>
                                          <p:spTgt spid="265237"/>
                                        </p:tgtEl>
                                        <p:attrNameLst>
                                          <p:attrName>style.visibility</p:attrName>
                                        </p:attrNameLst>
                                      </p:cBhvr>
                                      <p:to>
                                        <p:strVal val="hidden"/>
                                      </p:to>
                                    </p:set>
                                  </p:childTnLst>
                                </p:cTn>
                              </p:par>
                            </p:childTnLst>
                          </p:cTn>
                        </p:par>
                        <p:par>
                          <p:cTn id="68" fill="hold" nodeType="afterGroup">
                            <p:stCondLst>
                              <p:cond delay="500"/>
                            </p:stCondLst>
                            <p:childTnLst>
                              <p:par>
                                <p:cTn id="69" presetID="22" presetClass="exit" presetSubtype="2" fill="hold" grpId="1" nodeType="afterEffect">
                                  <p:stCondLst>
                                    <p:cond delay="0"/>
                                  </p:stCondLst>
                                  <p:childTnLst>
                                    <p:animEffect transition="out" filter="wipe(right)">
                                      <p:cBhvr>
                                        <p:cTn id="70" dur="500"/>
                                        <p:tgtEl>
                                          <p:spTgt spid="265223"/>
                                        </p:tgtEl>
                                      </p:cBhvr>
                                    </p:animEffect>
                                    <p:set>
                                      <p:cBhvr>
                                        <p:cTn id="71" dur="1" fill="hold">
                                          <p:stCondLst>
                                            <p:cond delay="499"/>
                                          </p:stCondLst>
                                        </p:cTn>
                                        <p:tgtEl>
                                          <p:spTgt spid="265223"/>
                                        </p:tgtEl>
                                        <p:attrNameLst>
                                          <p:attrName>style.visibility</p:attrName>
                                        </p:attrNameLst>
                                      </p:cBhvr>
                                      <p:to>
                                        <p:strVal val="hidden"/>
                                      </p:to>
                                    </p:set>
                                  </p:childTnLst>
                                </p:cTn>
                              </p:par>
                            </p:childTnLst>
                          </p:cTn>
                        </p:par>
                        <p:par>
                          <p:cTn id="72" fill="hold" nodeType="afterGroup">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265228"/>
                                        </p:tgtEl>
                                        <p:attrNameLst>
                                          <p:attrName>style.visibility</p:attrName>
                                        </p:attrNameLst>
                                      </p:cBhvr>
                                      <p:to>
                                        <p:strVal val="visible"/>
                                      </p:to>
                                    </p:set>
                                    <p:animEffect transition="in" filter="wipe(left)">
                                      <p:cBhvr>
                                        <p:cTn id="75" dur="500"/>
                                        <p:tgtEl>
                                          <p:spTgt spid="265228"/>
                                        </p:tgtEl>
                                      </p:cBhvr>
                                    </p:animEffect>
                                  </p:childTnLst>
                                </p:cTn>
                              </p:par>
                            </p:childTnLst>
                          </p:cTn>
                        </p:par>
                        <p:par>
                          <p:cTn id="76" fill="hold" nodeType="afterGroup">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265229"/>
                                        </p:tgtEl>
                                        <p:attrNameLst>
                                          <p:attrName>style.visibility</p:attrName>
                                        </p:attrNameLst>
                                      </p:cBhvr>
                                      <p:to>
                                        <p:strVal val="visible"/>
                                      </p:to>
                                    </p:set>
                                    <p:animEffect transition="in" filter="wipe(left)">
                                      <p:cBhvr>
                                        <p:cTn id="79" dur="500"/>
                                        <p:tgtEl>
                                          <p:spTgt spid="26522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xit" presetSubtype="2" fill="hold" grpId="1" nodeType="clickEffect">
                                  <p:stCondLst>
                                    <p:cond delay="0"/>
                                  </p:stCondLst>
                                  <p:childTnLst>
                                    <p:animEffect transition="out" filter="wipe(right)">
                                      <p:cBhvr>
                                        <p:cTn id="83" dur="500"/>
                                        <p:tgtEl>
                                          <p:spTgt spid="265227"/>
                                        </p:tgtEl>
                                      </p:cBhvr>
                                    </p:animEffect>
                                    <p:set>
                                      <p:cBhvr>
                                        <p:cTn id="84" dur="1" fill="hold">
                                          <p:stCondLst>
                                            <p:cond delay="499"/>
                                          </p:stCondLst>
                                        </p:cTn>
                                        <p:tgtEl>
                                          <p:spTgt spid="265227"/>
                                        </p:tgtEl>
                                        <p:attrNameLst>
                                          <p:attrName>style.visibility</p:attrName>
                                        </p:attrNameLst>
                                      </p:cBhvr>
                                      <p:to>
                                        <p:strVal val="hidden"/>
                                      </p:to>
                                    </p:set>
                                  </p:childTnLst>
                                </p:cTn>
                              </p:par>
                            </p:childTnLst>
                          </p:cTn>
                        </p:par>
                        <p:par>
                          <p:cTn id="85" fill="hold" nodeType="afterGroup">
                            <p:stCondLst>
                              <p:cond delay="500"/>
                            </p:stCondLst>
                            <p:childTnLst>
                              <p:par>
                                <p:cTn id="86" presetID="22" presetClass="exit" presetSubtype="2" fill="hold" grpId="1" nodeType="afterEffect">
                                  <p:stCondLst>
                                    <p:cond delay="0"/>
                                  </p:stCondLst>
                                  <p:childTnLst>
                                    <p:animEffect transition="out" filter="wipe(right)">
                                      <p:cBhvr>
                                        <p:cTn id="87" dur="500"/>
                                        <p:tgtEl>
                                          <p:spTgt spid="265224"/>
                                        </p:tgtEl>
                                      </p:cBhvr>
                                    </p:animEffect>
                                    <p:set>
                                      <p:cBhvr>
                                        <p:cTn id="88" dur="1" fill="hold">
                                          <p:stCondLst>
                                            <p:cond delay="499"/>
                                          </p:stCondLst>
                                        </p:cTn>
                                        <p:tgtEl>
                                          <p:spTgt spid="265224"/>
                                        </p:tgtEl>
                                        <p:attrNameLst>
                                          <p:attrName>style.visibility</p:attrName>
                                        </p:attrNameLst>
                                      </p:cBhvr>
                                      <p:to>
                                        <p:strVal val="hidden"/>
                                      </p:to>
                                    </p:set>
                                  </p:childTnLst>
                                </p:cTn>
                              </p:par>
                            </p:childTnLst>
                          </p:cTn>
                        </p:par>
                        <p:par>
                          <p:cTn id="89" fill="hold" nodeType="afterGroup">
                            <p:stCondLst>
                              <p:cond delay="1000"/>
                            </p:stCondLst>
                            <p:childTnLst>
                              <p:par>
                                <p:cTn id="90" presetID="22" presetClass="entr" presetSubtype="8" fill="hold" grpId="0" nodeType="afterEffect">
                                  <p:stCondLst>
                                    <p:cond delay="0"/>
                                  </p:stCondLst>
                                  <p:childTnLst>
                                    <p:set>
                                      <p:cBhvr>
                                        <p:cTn id="91" dur="1" fill="hold">
                                          <p:stCondLst>
                                            <p:cond delay="0"/>
                                          </p:stCondLst>
                                        </p:cTn>
                                        <p:tgtEl>
                                          <p:spTgt spid="265230"/>
                                        </p:tgtEl>
                                        <p:attrNameLst>
                                          <p:attrName>style.visibility</p:attrName>
                                        </p:attrNameLst>
                                      </p:cBhvr>
                                      <p:to>
                                        <p:strVal val="visible"/>
                                      </p:to>
                                    </p:set>
                                    <p:animEffect transition="in" filter="wipe(left)">
                                      <p:cBhvr>
                                        <p:cTn id="92" dur="500"/>
                                        <p:tgtEl>
                                          <p:spTgt spid="265230"/>
                                        </p:tgtEl>
                                      </p:cBhvr>
                                    </p:animEffect>
                                  </p:childTnLst>
                                </p:cTn>
                              </p:par>
                            </p:childTnLst>
                          </p:cTn>
                        </p:par>
                        <p:par>
                          <p:cTn id="93" fill="hold" nodeType="afterGroup">
                            <p:stCondLst>
                              <p:cond delay="1500"/>
                            </p:stCondLst>
                            <p:childTnLst>
                              <p:par>
                                <p:cTn id="94" presetID="22" presetClass="entr" presetSubtype="8" fill="hold" grpId="0" nodeType="afterEffect">
                                  <p:stCondLst>
                                    <p:cond delay="0"/>
                                  </p:stCondLst>
                                  <p:childTnLst>
                                    <p:set>
                                      <p:cBhvr>
                                        <p:cTn id="95" dur="1" fill="hold">
                                          <p:stCondLst>
                                            <p:cond delay="0"/>
                                          </p:stCondLst>
                                        </p:cTn>
                                        <p:tgtEl>
                                          <p:spTgt spid="265231"/>
                                        </p:tgtEl>
                                        <p:attrNameLst>
                                          <p:attrName>style.visibility</p:attrName>
                                        </p:attrNameLst>
                                      </p:cBhvr>
                                      <p:to>
                                        <p:strVal val="visible"/>
                                      </p:to>
                                    </p:set>
                                    <p:animEffect transition="in" filter="wipe(left)">
                                      <p:cBhvr>
                                        <p:cTn id="96" dur="500"/>
                                        <p:tgtEl>
                                          <p:spTgt spid="26523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xit" presetSubtype="2" fill="hold" grpId="1" nodeType="clickEffect">
                                  <p:stCondLst>
                                    <p:cond delay="0"/>
                                  </p:stCondLst>
                                  <p:childTnLst>
                                    <p:animEffect transition="out" filter="wipe(right)">
                                      <p:cBhvr>
                                        <p:cTn id="100" dur="500"/>
                                        <p:tgtEl>
                                          <p:spTgt spid="265226"/>
                                        </p:tgtEl>
                                      </p:cBhvr>
                                    </p:animEffect>
                                    <p:set>
                                      <p:cBhvr>
                                        <p:cTn id="101" dur="1" fill="hold">
                                          <p:stCondLst>
                                            <p:cond delay="499"/>
                                          </p:stCondLst>
                                        </p:cTn>
                                        <p:tgtEl>
                                          <p:spTgt spid="265226"/>
                                        </p:tgtEl>
                                        <p:attrNameLst>
                                          <p:attrName>style.visibility</p:attrName>
                                        </p:attrNameLst>
                                      </p:cBhvr>
                                      <p:to>
                                        <p:strVal val="hidden"/>
                                      </p:to>
                                    </p:set>
                                  </p:childTnLst>
                                </p:cTn>
                              </p:par>
                            </p:childTnLst>
                          </p:cTn>
                        </p:par>
                        <p:par>
                          <p:cTn id="102" fill="hold" nodeType="afterGroup">
                            <p:stCondLst>
                              <p:cond delay="500"/>
                            </p:stCondLst>
                            <p:childTnLst>
                              <p:par>
                                <p:cTn id="103" presetID="22" presetClass="exit" presetSubtype="2" fill="hold" grpId="1" nodeType="afterEffect">
                                  <p:stCondLst>
                                    <p:cond delay="0"/>
                                  </p:stCondLst>
                                  <p:childTnLst>
                                    <p:animEffect transition="out" filter="wipe(right)">
                                      <p:cBhvr>
                                        <p:cTn id="104" dur="500"/>
                                        <p:tgtEl>
                                          <p:spTgt spid="265225"/>
                                        </p:tgtEl>
                                      </p:cBhvr>
                                    </p:animEffect>
                                    <p:set>
                                      <p:cBhvr>
                                        <p:cTn id="105" dur="1" fill="hold">
                                          <p:stCondLst>
                                            <p:cond delay="499"/>
                                          </p:stCondLst>
                                        </p:cTn>
                                        <p:tgtEl>
                                          <p:spTgt spid="265225"/>
                                        </p:tgtEl>
                                        <p:attrNameLst>
                                          <p:attrName>style.visibility</p:attrName>
                                        </p:attrNameLst>
                                      </p:cBhvr>
                                      <p:to>
                                        <p:strVal val="hidden"/>
                                      </p:to>
                                    </p:set>
                                  </p:childTnLst>
                                </p:cTn>
                              </p:par>
                            </p:childTnLst>
                          </p:cTn>
                        </p:par>
                        <p:par>
                          <p:cTn id="106" fill="hold" nodeType="afterGroup">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265232"/>
                                        </p:tgtEl>
                                        <p:attrNameLst>
                                          <p:attrName>style.visibility</p:attrName>
                                        </p:attrNameLst>
                                      </p:cBhvr>
                                      <p:to>
                                        <p:strVal val="visible"/>
                                      </p:to>
                                    </p:set>
                                    <p:animEffect transition="in" filter="wipe(left)">
                                      <p:cBhvr>
                                        <p:cTn id="109" dur="500"/>
                                        <p:tgtEl>
                                          <p:spTgt spid="265232"/>
                                        </p:tgtEl>
                                      </p:cBhvr>
                                    </p:animEffect>
                                  </p:childTnLst>
                                </p:cTn>
                              </p:par>
                            </p:childTnLst>
                          </p:cTn>
                        </p:par>
                        <p:par>
                          <p:cTn id="110" fill="hold" nodeType="afterGroup">
                            <p:stCondLst>
                              <p:cond delay="1500"/>
                            </p:stCondLst>
                            <p:childTnLst>
                              <p:par>
                                <p:cTn id="111" presetID="22" presetClass="entr" presetSubtype="8" fill="hold" grpId="0" nodeType="afterEffect">
                                  <p:stCondLst>
                                    <p:cond delay="0"/>
                                  </p:stCondLst>
                                  <p:childTnLst>
                                    <p:set>
                                      <p:cBhvr>
                                        <p:cTn id="112" dur="1" fill="hold">
                                          <p:stCondLst>
                                            <p:cond delay="0"/>
                                          </p:stCondLst>
                                        </p:cTn>
                                        <p:tgtEl>
                                          <p:spTgt spid="265233"/>
                                        </p:tgtEl>
                                        <p:attrNameLst>
                                          <p:attrName>style.visibility</p:attrName>
                                        </p:attrNameLst>
                                      </p:cBhvr>
                                      <p:to>
                                        <p:strVal val="visible"/>
                                      </p:to>
                                    </p:set>
                                    <p:animEffect transition="in" filter="wipe(left)">
                                      <p:cBhvr>
                                        <p:cTn id="113" dur="500"/>
                                        <p:tgtEl>
                                          <p:spTgt spid="26523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xit" presetSubtype="4" fill="hold" grpId="1" nodeType="clickEffect">
                                  <p:stCondLst>
                                    <p:cond delay="0"/>
                                  </p:stCondLst>
                                  <p:childTnLst>
                                    <p:animEffect transition="out" filter="wipe(down)">
                                      <p:cBhvr>
                                        <p:cTn id="117" dur="500"/>
                                        <p:tgtEl>
                                          <p:spTgt spid="265231"/>
                                        </p:tgtEl>
                                      </p:cBhvr>
                                    </p:animEffect>
                                    <p:set>
                                      <p:cBhvr>
                                        <p:cTn id="118" dur="1" fill="hold">
                                          <p:stCondLst>
                                            <p:cond delay="499"/>
                                          </p:stCondLst>
                                        </p:cTn>
                                        <p:tgtEl>
                                          <p:spTgt spid="265231"/>
                                        </p:tgtEl>
                                        <p:attrNameLst>
                                          <p:attrName>style.visibility</p:attrName>
                                        </p:attrNameLst>
                                      </p:cBhvr>
                                      <p:to>
                                        <p:strVal val="hidden"/>
                                      </p:to>
                                    </p:set>
                                  </p:childTnLst>
                                </p:cTn>
                              </p:par>
                            </p:childTnLst>
                          </p:cTn>
                        </p:par>
                        <p:par>
                          <p:cTn id="119" fill="hold" nodeType="afterGroup">
                            <p:stCondLst>
                              <p:cond delay="500"/>
                            </p:stCondLst>
                            <p:childTnLst>
                              <p:par>
                                <p:cTn id="120" presetID="22" presetClass="exit" presetSubtype="4" fill="hold" grpId="1" nodeType="afterEffect">
                                  <p:stCondLst>
                                    <p:cond delay="0"/>
                                  </p:stCondLst>
                                  <p:childTnLst>
                                    <p:animEffect transition="out" filter="wipe(down)">
                                      <p:cBhvr>
                                        <p:cTn id="121" dur="500"/>
                                        <p:tgtEl>
                                          <p:spTgt spid="265230"/>
                                        </p:tgtEl>
                                      </p:cBhvr>
                                    </p:animEffect>
                                    <p:set>
                                      <p:cBhvr>
                                        <p:cTn id="122" dur="1" fill="hold">
                                          <p:stCondLst>
                                            <p:cond delay="499"/>
                                          </p:stCondLst>
                                        </p:cTn>
                                        <p:tgtEl>
                                          <p:spTgt spid="265230"/>
                                        </p:tgtEl>
                                        <p:attrNameLst>
                                          <p:attrName>style.visibility</p:attrName>
                                        </p:attrNameLst>
                                      </p:cBhvr>
                                      <p:to>
                                        <p:strVal val="hidden"/>
                                      </p:to>
                                    </p:set>
                                  </p:childTnLst>
                                </p:cTn>
                              </p:par>
                            </p:childTnLst>
                          </p:cTn>
                        </p:par>
                        <p:par>
                          <p:cTn id="123" fill="hold" nodeType="afterGroup">
                            <p:stCondLst>
                              <p:cond delay="1000"/>
                            </p:stCondLst>
                            <p:childTnLst>
                              <p:par>
                                <p:cTn id="124" presetID="22" presetClass="entr" presetSubtype="8" fill="hold" grpId="0" nodeType="afterEffect">
                                  <p:stCondLst>
                                    <p:cond delay="0"/>
                                  </p:stCondLst>
                                  <p:childTnLst>
                                    <p:set>
                                      <p:cBhvr>
                                        <p:cTn id="125" dur="1" fill="hold">
                                          <p:stCondLst>
                                            <p:cond delay="0"/>
                                          </p:stCondLst>
                                        </p:cTn>
                                        <p:tgtEl>
                                          <p:spTgt spid="265234"/>
                                        </p:tgtEl>
                                        <p:attrNameLst>
                                          <p:attrName>style.visibility</p:attrName>
                                        </p:attrNameLst>
                                      </p:cBhvr>
                                      <p:to>
                                        <p:strVal val="visible"/>
                                      </p:to>
                                    </p:set>
                                    <p:animEffect transition="in" filter="wipe(left)">
                                      <p:cBhvr>
                                        <p:cTn id="126" dur="500"/>
                                        <p:tgtEl>
                                          <p:spTgt spid="265234"/>
                                        </p:tgtEl>
                                      </p:cBhvr>
                                    </p:animEffect>
                                  </p:childTnLst>
                                </p:cTn>
                              </p:par>
                            </p:childTnLst>
                          </p:cTn>
                        </p:par>
                        <p:par>
                          <p:cTn id="127" fill="hold" nodeType="afterGroup">
                            <p:stCondLst>
                              <p:cond delay="1500"/>
                            </p:stCondLst>
                            <p:childTnLst>
                              <p:par>
                                <p:cTn id="128" presetID="22" presetClass="entr" presetSubtype="8" fill="hold" grpId="0" nodeType="afterEffect">
                                  <p:stCondLst>
                                    <p:cond delay="0"/>
                                  </p:stCondLst>
                                  <p:childTnLst>
                                    <p:set>
                                      <p:cBhvr>
                                        <p:cTn id="129" dur="1" fill="hold">
                                          <p:stCondLst>
                                            <p:cond delay="0"/>
                                          </p:stCondLst>
                                        </p:cTn>
                                        <p:tgtEl>
                                          <p:spTgt spid="265235"/>
                                        </p:tgtEl>
                                        <p:attrNameLst>
                                          <p:attrName>style.visibility</p:attrName>
                                        </p:attrNameLst>
                                      </p:cBhvr>
                                      <p:to>
                                        <p:strVal val="visible"/>
                                      </p:to>
                                    </p:set>
                                    <p:animEffect transition="in" filter="wipe(left)">
                                      <p:cBhvr>
                                        <p:cTn id="130" dur="500"/>
                                        <p:tgtEl>
                                          <p:spTgt spid="26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autoUpdateAnimBg="0"/>
      <p:bldP spid="265221" grpId="0" autoUpdateAnimBg="0"/>
      <p:bldP spid="265222" grpId="0"/>
      <p:bldP spid="265223" grpId="0" animBg="1"/>
      <p:bldP spid="265223" grpId="1" animBg="1"/>
      <p:bldP spid="265224" grpId="0" animBg="1"/>
      <p:bldP spid="265224" grpId="1" animBg="1"/>
      <p:bldP spid="265225" grpId="0" animBg="1"/>
      <p:bldP spid="265225" grpId="1" animBg="1"/>
      <p:bldP spid="265226" grpId="0" autoUpdateAnimBg="0"/>
      <p:bldP spid="265226" grpId="1"/>
      <p:bldP spid="265227" grpId="0" animBg="1" autoUpdateAnimBg="0"/>
      <p:bldP spid="265227" grpId="1" animBg="1"/>
      <p:bldP spid="265228" grpId="0" animBg="1"/>
      <p:bldP spid="265229" grpId="0"/>
      <p:bldP spid="265230" grpId="0" animBg="1"/>
      <p:bldP spid="265230" grpId="1" animBg="1"/>
      <p:bldP spid="265231" grpId="0" animBg="1"/>
      <p:bldP spid="265231" grpId="1" animBg="1"/>
      <p:bldP spid="265232" grpId="0" animBg="1"/>
      <p:bldP spid="265233" grpId="0"/>
      <p:bldP spid="265234" grpId="0" animBg="1"/>
      <p:bldP spid="265235" grpId="0" animBg="1"/>
      <p:bldP spid="265236" grpId="0" autoUpdateAnimBg="0"/>
      <p:bldP spid="265237" grpId="0"/>
      <p:bldP spid="265237" grpId="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43" name="Rectangle 3"/>
          <p:cNvSpPr>
            <a:spLocks noGrp="1" noChangeArrowheads="1"/>
          </p:cNvSpPr>
          <p:nvPr>
            <p:ph idx="1"/>
          </p:nvPr>
        </p:nvSpPr>
        <p:spPr>
          <a:xfrm>
            <a:off x="1938826" y="1953902"/>
            <a:ext cx="8424863" cy="4751698"/>
          </a:xfrm>
        </p:spPr>
        <p:txBody>
          <a:bodyPr/>
          <a:lstStyle/>
          <a:p>
            <a:pPr marL="0" indent="0" eaLnBrk="1" hangingPunct="1">
              <a:lnSpc>
                <a:spcPct val="80000"/>
              </a:lnSpc>
              <a:buFontTx/>
              <a:buNone/>
              <a:defRPr/>
            </a:pPr>
            <a:r>
              <a:rPr lang="en-US" altLang="zh-CN" sz="1800" b="0" dirty="0" err="1" smtClean="0">
                <a:latin typeface="微软雅黑" panose="020B0503020204020204" pitchFamily="34" charset="-122"/>
                <a:ea typeface="微软雅黑" panose="020B0503020204020204" pitchFamily="34" charset="-122"/>
              </a:rPr>
              <a:t>int</a:t>
            </a:r>
            <a:r>
              <a:rPr lang="en-US" altLang="zh-CN" sz="1800" b="0" dirty="0" smtClean="0">
                <a:latin typeface="微软雅黑" panose="020B0503020204020204" pitchFamily="34" charset="-122"/>
                <a:ea typeface="微软雅黑" panose="020B0503020204020204" pitchFamily="34" charset="-122"/>
              </a:rPr>
              <a:t> </a:t>
            </a:r>
            <a:r>
              <a:rPr lang="en-US" altLang="zh-CN" sz="1800" b="0" dirty="0" err="1">
                <a:latin typeface="微软雅黑" panose="020B0503020204020204" pitchFamily="34" charset="-122"/>
                <a:ea typeface="微软雅黑" panose="020B0503020204020204" pitchFamily="34" charset="-122"/>
              </a:rPr>
              <a:t>BinarySearch</a:t>
            </a:r>
            <a:r>
              <a:rPr lang="en-US" altLang="zh-CN" sz="1800" b="0" dirty="0">
                <a:latin typeface="微软雅黑" panose="020B0503020204020204" pitchFamily="34" charset="-122"/>
                <a:ea typeface="微软雅黑" panose="020B0503020204020204" pitchFamily="34" charset="-122"/>
              </a:rPr>
              <a:t>(</a:t>
            </a:r>
            <a:r>
              <a:rPr lang="en-US" altLang="zh-CN" sz="1800" b="0" dirty="0" err="1">
                <a:latin typeface="微软雅黑" panose="020B0503020204020204" pitchFamily="34" charset="-122"/>
                <a:ea typeface="微软雅黑" panose="020B0503020204020204" pitchFamily="34" charset="-122"/>
              </a:rPr>
              <a:t>DataType</a:t>
            </a:r>
            <a:r>
              <a:rPr lang="en-US" altLang="zh-CN" sz="1800" b="0" dirty="0">
                <a:latin typeface="微软雅黑" panose="020B0503020204020204" pitchFamily="34" charset="-122"/>
                <a:ea typeface="微软雅黑" panose="020B0503020204020204" pitchFamily="34" charset="-122"/>
              </a:rPr>
              <a:t> SL[], </a:t>
            </a:r>
            <a:r>
              <a:rPr lang="en-US" altLang="zh-CN" sz="1800" b="0" dirty="0" err="1">
                <a:latin typeface="微软雅黑" panose="020B0503020204020204" pitchFamily="34" charset="-122"/>
                <a:ea typeface="微软雅黑" panose="020B0503020204020204" pitchFamily="34" charset="-122"/>
              </a:rPr>
              <a:t>KeyType</a:t>
            </a:r>
            <a:r>
              <a:rPr lang="en-US" altLang="zh-CN" sz="1800" b="0" dirty="0">
                <a:latin typeface="微软雅黑" panose="020B0503020204020204" pitchFamily="34" charset="-122"/>
                <a:ea typeface="微软雅黑" panose="020B0503020204020204" pitchFamily="34" charset="-122"/>
              </a:rPr>
              <a:t> key, </a:t>
            </a:r>
            <a:r>
              <a:rPr lang="en-US" altLang="zh-CN" sz="1800" b="0" dirty="0" err="1">
                <a:latin typeface="微软雅黑" panose="020B0503020204020204" pitchFamily="34" charset="-122"/>
                <a:ea typeface="微软雅黑" panose="020B0503020204020204" pitchFamily="34" charset="-122"/>
              </a:rPr>
              <a:t>int</a:t>
            </a:r>
            <a:r>
              <a:rPr lang="en-US" altLang="zh-CN" sz="1800" b="0" dirty="0">
                <a:latin typeface="微软雅黑" panose="020B0503020204020204" pitchFamily="34" charset="-122"/>
                <a:ea typeface="微软雅黑" panose="020B0503020204020204" pitchFamily="34" charset="-122"/>
              </a:rPr>
              <a:t> n){</a:t>
            </a:r>
          </a:p>
          <a:p>
            <a:pPr marL="0" indent="0" eaLnBrk="1" hangingPunct="1">
              <a:lnSpc>
                <a:spcPct val="80000"/>
              </a:lnSpc>
              <a:buFontTx/>
              <a:buNone/>
              <a:defRPr/>
            </a:pPr>
            <a:r>
              <a:rPr lang="pt-BR" altLang="zh-CN" sz="1800" dirty="0">
                <a:solidFill>
                  <a:srgbClr val="002060"/>
                </a:solidFill>
                <a:latin typeface="微软雅黑" panose="020B0503020204020204" pitchFamily="34" charset="-122"/>
                <a:ea typeface="微软雅黑" panose="020B0503020204020204" pitchFamily="34" charset="-122"/>
              </a:rPr>
              <a:t>/*</a:t>
            </a:r>
            <a:r>
              <a:rPr lang="zh-CN" altLang="pt-BR" sz="1800" dirty="0">
                <a:solidFill>
                  <a:srgbClr val="002060"/>
                </a:solidFill>
                <a:latin typeface="微软雅黑" panose="020B0503020204020204" pitchFamily="34" charset="-122"/>
                <a:ea typeface="微软雅黑" panose="020B0503020204020204" pitchFamily="34" charset="-122"/>
              </a:rPr>
              <a:t>在长度为</a:t>
            </a:r>
            <a:r>
              <a:rPr lang="pt-BR" altLang="zh-CN" sz="1800" dirty="0">
                <a:solidFill>
                  <a:srgbClr val="002060"/>
                </a:solidFill>
                <a:latin typeface="微软雅黑" panose="020B0503020204020204" pitchFamily="34" charset="-122"/>
                <a:ea typeface="微软雅黑" panose="020B0503020204020204" pitchFamily="34" charset="-122"/>
              </a:rPr>
              <a:t>n</a:t>
            </a:r>
            <a:r>
              <a:rPr lang="zh-CN" altLang="pt-BR" sz="1800" dirty="0">
                <a:solidFill>
                  <a:srgbClr val="002060"/>
                </a:solidFill>
                <a:latin typeface="微软雅黑" panose="020B0503020204020204" pitchFamily="34" charset="-122"/>
                <a:ea typeface="微软雅黑" panose="020B0503020204020204" pitchFamily="34" charset="-122"/>
              </a:rPr>
              <a:t>的有序表</a:t>
            </a:r>
            <a:r>
              <a:rPr lang="pt-BR" altLang="zh-CN" sz="1800" dirty="0">
                <a:solidFill>
                  <a:srgbClr val="002060"/>
                </a:solidFill>
                <a:latin typeface="微软雅黑" panose="020B0503020204020204" pitchFamily="34" charset="-122"/>
                <a:ea typeface="微软雅黑" panose="020B0503020204020204" pitchFamily="34" charset="-122"/>
              </a:rPr>
              <a:t>SL</a:t>
            </a:r>
            <a:r>
              <a:rPr lang="zh-CN" altLang="pt-BR" sz="1800" dirty="0">
                <a:solidFill>
                  <a:srgbClr val="002060"/>
                </a:solidFill>
                <a:latin typeface="微软雅黑" panose="020B0503020204020204" pitchFamily="34" charset="-122"/>
                <a:ea typeface="微软雅黑" panose="020B0503020204020204" pitchFamily="34" charset="-122"/>
              </a:rPr>
              <a:t>中折半查找其关键字等于</a:t>
            </a:r>
            <a:r>
              <a:rPr lang="pt-BR" altLang="zh-CN" sz="1800" dirty="0">
                <a:solidFill>
                  <a:srgbClr val="002060"/>
                </a:solidFill>
                <a:latin typeface="微软雅黑" panose="020B0503020204020204" pitchFamily="34" charset="-122"/>
                <a:ea typeface="微软雅黑" panose="020B0503020204020204" pitchFamily="34" charset="-122"/>
              </a:rPr>
              <a:t>key</a:t>
            </a:r>
            <a:r>
              <a:rPr lang="zh-CN" altLang="pt-BR" sz="1800" dirty="0">
                <a:solidFill>
                  <a:srgbClr val="002060"/>
                </a:solidFill>
                <a:latin typeface="微软雅黑" panose="020B0503020204020204" pitchFamily="34" charset="-122"/>
                <a:ea typeface="微软雅黑" panose="020B0503020204020204" pitchFamily="34" charset="-122"/>
              </a:rPr>
              <a:t>的记录*</a:t>
            </a:r>
            <a:r>
              <a:rPr lang="pt-BR" altLang="zh-CN" sz="1800" dirty="0">
                <a:solidFill>
                  <a:srgbClr val="002060"/>
                </a:solidFill>
                <a:latin typeface="微软雅黑" panose="020B0503020204020204" pitchFamily="34" charset="-122"/>
                <a:ea typeface="微软雅黑" panose="020B0503020204020204" pitchFamily="34" charset="-122"/>
              </a:rPr>
              <a:t>/</a:t>
            </a:r>
          </a:p>
          <a:p>
            <a:pPr marL="0" indent="0" eaLnBrk="1" hangingPunct="1">
              <a:lnSpc>
                <a:spcPct val="80000"/>
              </a:lnSpc>
              <a:buFontTx/>
              <a:buNone/>
              <a:defRPr/>
            </a:pPr>
            <a:r>
              <a:rPr lang="pt-BR" altLang="zh-CN" sz="1800" dirty="0">
                <a:solidFill>
                  <a:srgbClr val="002060"/>
                </a:solidFill>
                <a:latin typeface="微软雅黑" panose="020B0503020204020204" pitchFamily="34" charset="-122"/>
                <a:ea typeface="微软雅黑" panose="020B0503020204020204" pitchFamily="34" charset="-122"/>
              </a:rPr>
              <a:t>/*</a:t>
            </a:r>
            <a:r>
              <a:rPr lang="zh-CN" altLang="pt-BR" sz="1800" dirty="0">
                <a:solidFill>
                  <a:srgbClr val="002060"/>
                </a:solidFill>
                <a:latin typeface="微软雅黑" panose="020B0503020204020204" pitchFamily="34" charset="-122"/>
                <a:ea typeface="微软雅黑" panose="020B0503020204020204" pitchFamily="34" charset="-122"/>
              </a:rPr>
              <a:t>查找成功返回其在有序表中的位置，查找失败否返回</a:t>
            </a:r>
            <a:r>
              <a:rPr lang="pt-BR" altLang="zh-CN" sz="1800" dirty="0">
                <a:solidFill>
                  <a:srgbClr val="002060"/>
                </a:solidFill>
                <a:latin typeface="微软雅黑" panose="020B0503020204020204" pitchFamily="34" charset="-122"/>
                <a:ea typeface="微软雅黑" panose="020B0503020204020204" pitchFamily="34" charset="-122"/>
              </a:rPr>
              <a:t>0*/</a:t>
            </a:r>
          </a:p>
          <a:p>
            <a:pPr marL="0" indent="0" eaLnBrk="1" hangingPunct="1">
              <a:lnSpc>
                <a:spcPct val="80000"/>
              </a:lnSpc>
              <a:buFontTx/>
              <a:buNone/>
              <a:defRPr/>
            </a:pPr>
            <a:r>
              <a:rPr lang="en-US" altLang="zh-CN" sz="1800" b="0" dirty="0">
                <a:latin typeface="微软雅黑" panose="020B0503020204020204" pitchFamily="34" charset="-122"/>
                <a:ea typeface="微软雅黑" panose="020B0503020204020204" pitchFamily="34" charset="-122"/>
              </a:rPr>
              <a:t>  </a:t>
            </a:r>
            <a:r>
              <a:rPr lang="en-US" altLang="zh-CN" sz="1800" b="0" dirty="0" err="1">
                <a:latin typeface="微软雅黑" panose="020B0503020204020204" pitchFamily="34" charset="-122"/>
                <a:ea typeface="微软雅黑" panose="020B0503020204020204" pitchFamily="34" charset="-122"/>
              </a:rPr>
              <a:t>int</a:t>
            </a:r>
            <a:r>
              <a:rPr lang="en-US" altLang="zh-CN" sz="1800" b="0" dirty="0">
                <a:latin typeface="微软雅黑" panose="020B0503020204020204" pitchFamily="34" charset="-122"/>
                <a:ea typeface="微软雅黑" panose="020B0503020204020204" pitchFamily="34" charset="-122"/>
              </a:rPr>
              <a:t> low=1; </a:t>
            </a:r>
          </a:p>
          <a:p>
            <a:pPr marL="0" indent="0" eaLnBrk="1" hangingPunct="1">
              <a:lnSpc>
                <a:spcPct val="80000"/>
              </a:lnSpc>
              <a:buFontTx/>
              <a:buNone/>
              <a:defRPr/>
            </a:pPr>
            <a:r>
              <a:rPr lang="en-US" altLang="zh-CN" sz="1800" b="0" dirty="0">
                <a:latin typeface="微软雅黑" panose="020B0503020204020204" pitchFamily="34" charset="-122"/>
                <a:ea typeface="微软雅黑" panose="020B0503020204020204" pitchFamily="34" charset="-122"/>
              </a:rPr>
              <a:t>   </a:t>
            </a:r>
            <a:r>
              <a:rPr lang="en-US" altLang="zh-CN" sz="1800" b="0" dirty="0" err="1">
                <a:latin typeface="微软雅黑" panose="020B0503020204020204" pitchFamily="34" charset="-122"/>
                <a:ea typeface="微软雅黑" panose="020B0503020204020204" pitchFamily="34" charset="-122"/>
              </a:rPr>
              <a:t>int</a:t>
            </a:r>
            <a:r>
              <a:rPr lang="en-US" altLang="zh-CN" sz="1800" b="0" dirty="0">
                <a:latin typeface="微软雅黑" panose="020B0503020204020204" pitchFamily="34" charset="-122"/>
                <a:ea typeface="微软雅黑" panose="020B0503020204020204" pitchFamily="34" charset="-122"/>
              </a:rPr>
              <a:t> high=n;</a:t>
            </a:r>
          </a:p>
          <a:p>
            <a:pPr marL="0" indent="0" eaLnBrk="1" hangingPunct="1">
              <a:lnSpc>
                <a:spcPct val="80000"/>
              </a:lnSpc>
              <a:buFontTx/>
              <a:buNone/>
              <a:defRPr/>
            </a:pPr>
            <a:r>
              <a:rPr lang="en-US" altLang="zh-CN" sz="1800" b="0" dirty="0">
                <a:latin typeface="微软雅黑" panose="020B0503020204020204" pitchFamily="34" charset="-122"/>
                <a:ea typeface="微软雅黑" panose="020B0503020204020204" pitchFamily="34" charset="-122"/>
              </a:rPr>
              <a:t>   </a:t>
            </a:r>
            <a:r>
              <a:rPr lang="en-US" altLang="zh-CN" sz="1800" b="0" dirty="0">
                <a:solidFill>
                  <a:srgbClr val="0070C0"/>
                </a:solidFill>
                <a:latin typeface="微软雅黑" panose="020B0503020204020204" pitchFamily="34" charset="-122"/>
                <a:ea typeface="微软雅黑" panose="020B0503020204020204" pitchFamily="34" charset="-122"/>
              </a:rPr>
              <a:t>while(low&lt;=high){</a:t>
            </a:r>
          </a:p>
          <a:p>
            <a:pPr marL="914400" lvl="2" indent="0" eaLnBrk="1" hangingPunct="1">
              <a:lnSpc>
                <a:spcPct val="80000"/>
              </a:lnSpc>
              <a:buFontTx/>
              <a:buNone/>
              <a:defRPr/>
            </a:pPr>
            <a:r>
              <a:rPr lang="en-US" altLang="zh-CN" sz="1800" b="0" dirty="0" smtClean="0">
                <a:latin typeface="微软雅黑" panose="020B0503020204020204" pitchFamily="34" charset="-122"/>
                <a:ea typeface="微软雅黑" panose="020B0503020204020204" pitchFamily="34" charset="-122"/>
              </a:rPr>
              <a:t>mid=(</a:t>
            </a:r>
            <a:r>
              <a:rPr lang="en-US" altLang="zh-CN" sz="1800" b="0" dirty="0" err="1" smtClean="0">
                <a:latin typeface="微软雅黑" panose="020B0503020204020204" pitchFamily="34" charset="-122"/>
                <a:ea typeface="微软雅黑" panose="020B0503020204020204" pitchFamily="34" charset="-122"/>
              </a:rPr>
              <a:t>low+high</a:t>
            </a:r>
            <a:r>
              <a:rPr lang="en-US" altLang="zh-CN" sz="1800" b="0" dirty="0" smtClean="0">
                <a:latin typeface="微软雅黑" panose="020B0503020204020204" pitchFamily="34" charset="-122"/>
                <a:ea typeface="微软雅黑" panose="020B0503020204020204" pitchFamily="34" charset="-122"/>
              </a:rPr>
              <a:t>)/2;</a:t>
            </a:r>
          </a:p>
          <a:p>
            <a:pPr marL="914400" lvl="2" indent="0" eaLnBrk="1" hangingPunct="1">
              <a:lnSpc>
                <a:spcPct val="80000"/>
              </a:lnSpc>
              <a:buFontTx/>
              <a:buNone/>
              <a:defRPr/>
            </a:pPr>
            <a:r>
              <a:rPr lang="en-US" altLang="zh-CN" sz="1800" b="0" dirty="0" smtClean="0">
                <a:latin typeface="微软雅黑" panose="020B0503020204020204" pitchFamily="34" charset="-122"/>
                <a:ea typeface="微软雅黑" panose="020B0503020204020204" pitchFamily="34" charset="-122"/>
              </a:rPr>
              <a:t>if(key = = SL[mid].key) {return mid;}              </a:t>
            </a:r>
          </a:p>
          <a:p>
            <a:pPr marL="914400" lvl="2" indent="0" eaLnBrk="1" hangingPunct="1">
              <a:lnSpc>
                <a:spcPct val="80000"/>
              </a:lnSpc>
              <a:buFontTx/>
              <a:buNone/>
              <a:defRPr/>
            </a:pPr>
            <a:r>
              <a:rPr lang="en-US" altLang="zh-CN" sz="1800" b="0" dirty="0" smtClean="0">
                <a:latin typeface="微软雅黑" panose="020B0503020204020204" pitchFamily="34" charset="-122"/>
                <a:ea typeface="微软雅黑" panose="020B0503020204020204" pitchFamily="34" charset="-122"/>
              </a:rPr>
              <a:t>else if( key&gt;SL[mid].key) low=mid+1;</a:t>
            </a:r>
          </a:p>
          <a:p>
            <a:pPr marL="914400" lvl="2" indent="0" eaLnBrk="1" hangingPunct="1">
              <a:lnSpc>
                <a:spcPct val="80000"/>
              </a:lnSpc>
              <a:buFontTx/>
              <a:buNone/>
              <a:defRPr/>
            </a:pPr>
            <a:r>
              <a:rPr lang="en-US" altLang="zh-CN" sz="1800" b="0" dirty="0" smtClean="0">
                <a:latin typeface="微软雅黑" panose="020B0503020204020204" pitchFamily="34" charset="-122"/>
                <a:ea typeface="微软雅黑" panose="020B0503020204020204" pitchFamily="34" charset="-122"/>
              </a:rPr>
              <a:t>	    else high=mid-1;</a:t>
            </a:r>
          </a:p>
          <a:p>
            <a:pPr marL="914400" lvl="2" indent="0" eaLnBrk="1" hangingPunct="1">
              <a:lnSpc>
                <a:spcPct val="80000"/>
              </a:lnSpc>
              <a:buFontTx/>
              <a:buNone/>
              <a:defRPr/>
            </a:pPr>
            <a:r>
              <a:rPr lang="en-US" altLang="zh-CN" sz="1800" b="0" dirty="0" smtClean="0">
                <a:solidFill>
                  <a:srgbClr val="0000FF"/>
                </a:solidFill>
                <a:latin typeface="微软雅黑" panose="020B0503020204020204" pitchFamily="34" charset="-122"/>
                <a:ea typeface="微软雅黑" panose="020B0503020204020204" pitchFamily="34" charset="-122"/>
              </a:rPr>
              <a:t>}</a:t>
            </a:r>
          </a:p>
          <a:p>
            <a:pPr marL="914400" lvl="2" indent="0" eaLnBrk="1" hangingPunct="1">
              <a:lnSpc>
                <a:spcPct val="80000"/>
              </a:lnSpc>
              <a:buFontTx/>
              <a:buNone/>
              <a:defRPr/>
            </a:pPr>
            <a:r>
              <a:rPr lang="en-US" altLang="zh-CN" sz="1800" b="0" dirty="0" smtClean="0">
                <a:latin typeface="微软雅黑" panose="020B0503020204020204" pitchFamily="34" charset="-122"/>
                <a:ea typeface="微软雅黑" panose="020B0503020204020204" pitchFamily="34" charset="-122"/>
              </a:rPr>
              <a:t>return 0;</a:t>
            </a:r>
          </a:p>
          <a:p>
            <a:pPr marL="914400" lvl="2" indent="0" eaLnBrk="1" hangingPunct="1">
              <a:lnSpc>
                <a:spcPct val="80000"/>
              </a:lnSpc>
              <a:buFontTx/>
              <a:buNone/>
              <a:defRPr/>
            </a:pPr>
            <a:r>
              <a:rPr lang="en-US" altLang="zh-CN" sz="1800" b="0" dirty="0" smtClean="0">
                <a:solidFill>
                  <a:srgbClr val="0070C0"/>
                </a:solidFill>
                <a:latin typeface="微软雅黑" panose="020B0503020204020204" pitchFamily="34" charset="-122"/>
                <a:ea typeface="微软雅黑" panose="020B0503020204020204" pitchFamily="34" charset="-122"/>
              </a:rPr>
              <a:t>}</a:t>
            </a:r>
            <a:endParaRPr lang="zh-CN" altLang="en-US" sz="1800" b="0" dirty="0" smtClean="0">
              <a:solidFill>
                <a:srgbClr val="0070C0"/>
              </a:solidFill>
              <a:latin typeface="微软雅黑" panose="020B0503020204020204" pitchFamily="34" charset="-122"/>
              <a:ea typeface="微软雅黑" panose="020B0503020204020204" pitchFamily="34" charset="-122"/>
            </a:endParaRPr>
          </a:p>
        </p:txBody>
      </p:sp>
      <p:sp>
        <p:nvSpPr>
          <p:cNvPr id="22531"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defRPr/>
            </a:pPr>
            <a:fld id="{F03A0F75-1597-4342-B9B8-7C2F524AF3F3}" type="slidenum">
              <a:rPr kumimoji="0" lang="en-US" altLang="zh-CN" sz="1400" b="0" i="0" u="none" strike="noStrike" kern="1200" cap="none" spc="0" normalizeH="0" baseline="0" noProof="0" smtClean="0">
                <a:ln>
                  <a:noFill/>
                </a:ln>
                <a:solidFill>
                  <a:srgbClr val="01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None/>
                <a:tabLst/>
                <a:defRPr/>
              </a:pPr>
              <a:t>76</a:t>
            </a:fld>
            <a:endParaRPr kumimoji="0" lang="en-US" altLang="zh-CN" sz="1400" b="0" i="0" u="none" strike="noStrike" kern="1200" cap="none" spc="0" normalizeH="0" baseline="0" noProof="0" smtClean="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8" name="矩形 7"/>
          <p:cNvSpPr/>
          <p:nvPr/>
        </p:nvSpPr>
        <p:spPr>
          <a:xfrm>
            <a:off x="1973090" y="1066800"/>
            <a:ext cx="2468946" cy="5847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smtClean="0">
                <a:ln>
                  <a:noFill/>
                </a:ln>
                <a:solidFill>
                  <a:srgbClr val="DCDCDC">
                    <a:lumMod val="50000"/>
                  </a:srgbClr>
                </a:solidFill>
                <a:effectLst/>
                <a:uLnTx/>
                <a:uFillTx/>
                <a:latin typeface="微软雅黑" panose="020B0503020204020204" pitchFamily="34" charset="-122"/>
                <a:ea typeface="微软雅黑" panose="020B0503020204020204" pitchFamily="34" charset="-122"/>
                <a:cs typeface="+mn-cs"/>
              </a:rPr>
              <a:t>| </a:t>
            </a:r>
            <a:r>
              <a:rPr kumimoji="0" lang="zh-CN" altLang="pt-BR" sz="3200" b="0" i="0" u="none" strike="noStrike" kern="1200" cap="none" spc="0" normalizeH="0" baseline="0" noProof="0" dirty="0" smtClean="0">
                <a:ln>
                  <a:noFill/>
                </a:ln>
                <a:solidFill>
                  <a:srgbClr val="DCDCDC">
                    <a:lumMod val="50000"/>
                  </a:srgbClr>
                </a:solidFill>
                <a:effectLst/>
                <a:uLnTx/>
                <a:uFillTx/>
                <a:latin typeface="微软雅黑" panose="020B0503020204020204" pitchFamily="34" charset="-122"/>
                <a:ea typeface="微软雅黑" panose="020B0503020204020204" pitchFamily="34" charset="-122"/>
                <a:cs typeface="+mn-cs"/>
              </a:rPr>
              <a:t>查找</a:t>
            </a:r>
            <a:r>
              <a:rPr kumimoji="0" lang="zh-CN" altLang="en-US" sz="3200" b="0" i="0" u="none" strike="noStrike" kern="1200" cap="none" spc="0" normalizeH="0" baseline="0" noProof="0" dirty="0" smtClean="0">
                <a:ln>
                  <a:noFill/>
                </a:ln>
                <a:solidFill>
                  <a:srgbClr val="DCDCDC">
                    <a:lumMod val="50000"/>
                  </a:srgbClr>
                </a:solidFill>
                <a:effectLst/>
                <a:uLnTx/>
                <a:uFillTx/>
                <a:latin typeface="微软雅黑" panose="020B0503020204020204" pitchFamily="34" charset="-122"/>
                <a:ea typeface="微软雅黑" panose="020B0503020204020204" pitchFamily="34" charset="-122"/>
                <a:cs typeface="+mn-cs"/>
              </a:rPr>
              <a:t>算法</a:t>
            </a:r>
            <a:r>
              <a:rPr kumimoji="0" lang="zh-CN" altLang="pt-BR" sz="3200" b="0" i="0" u="none" strike="noStrike" kern="1200" cap="none" spc="0" normalizeH="0" baseline="0" noProof="0" dirty="0" smtClean="0">
                <a:ln>
                  <a:noFill/>
                </a:ln>
                <a:solidFill>
                  <a:srgbClr val="DCDCDC">
                    <a:lumMod val="50000"/>
                  </a:srgbClr>
                </a:solidFill>
                <a:effectLst/>
                <a:uLnTx/>
                <a:uFillTx/>
                <a:latin typeface="微软雅黑" panose="020B0503020204020204" pitchFamily="34" charset="-122"/>
                <a:ea typeface="微软雅黑" panose="020B0503020204020204" pitchFamily="34" charset="-122"/>
                <a:cs typeface="+mn-cs"/>
              </a:rPr>
              <a:t>：</a:t>
            </a:r>
            <a:endParaRPr kumimoji="0" lang="en-US" altLang="zh-CN" sz="3200" b="0" i="0" u="none" strike="noStrike" kern="1200" cap="none" spc="0" normalizeH="0" baseline="0" noProof="0" dirty="0">
              <a:ln>
                <a:noFill/>
              </a:ln>
              <a:solidFill>
                <a:srgbClr val="DCDCDC">
                  <a:lumMod val="50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3625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8"/>
                                        </p:tgtEl>
                                      </p:cBhvr>
                                    </p:animEffect>
                                    <p:animScale>
                                      <p:cBhvr>
                                        <p:cTn id="12" dur="250" autoRev="1" fill="hold"/>
                                        <p:tgtEl>
                                          <p:spTgt spid="8"/>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6243">
                                            <p:txEl>
                                              <p:pRg st="6" end="6"/>
                                            </p:txEl>
                                          </p:spTgt>
                                        </p:tgtEl>
                                        <p:attrNameLst>
                                          <p:attrName>style.visibility</p:attrName>
                                        </p:attrNameLst>
                                      </p:cBhvr>
                                      <p:to>
                                        <p:strVal val="visible"/>
                                      </p:to>
                                    </p:set>
                                    <p:animEffect transition="in" filter="wipe(left)">
                                      <p:cBhvr>
                                        <p:cTn id="17" dur="500"/>
                                        <p:tgtEl>
                                          <p:spTgt spid="26624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6243">
                                            <p:txEl>
                                              <p:pRg st="7" end="7"/>
                                            </p:txEl>
                                          </p:spTgt>
                                        </p:tgtEl>
                                        <p:attrNameLst>
                                          <p:attrName>style.visibility</p:attrName>
                                        </p:attrNameLst>
                                      </p:cBhvr>
                                      <p:to>
                                        <p:strVal val="visible"/>
                                      </p:to>
                                    </p:set>
                                    <p:animEffect transition="in" filter="wipe(left)">
                                      <p:cBhvr>
                                        <p:cTn id="22" dur="500"/>
                                        <p:tgtEl>
                                          <p:spTgt spid="266243">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6243">
                                            <p:txEl>
                                              <p:pRg st="8" end="8"/>
                                            </p:txEl>
                                          </p:spTgt>
                                        </p:tgtEl>
                                        <p:attrNameLst>
                                          <p:attrName>style.visibility</p:attrName>
                                        </p:attrNameLst>
                                      </p:cBhvr>
                                      <p:to>
                                        <p:strVal val="visible"/>
                                      </p:to>
                                    </p:set>
                                    <p:animEffect transition="in" filter="wipe(left)">
                                      <p:cBhvr>
                                        <p:cTn id="27" dur="500"/>
                                        <p:tgtEl>
                                          <p:spTgt spid="266243">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6243">
                                            <p:txEl>
                                              <p:pRg st="9" end="9"/>
                                            </p:txEl>
                                          </p:spTgt>
                                        </p:tgtEl>
                                        <p:attrNameLst>
                                          <p:attrName>style.visibility</p:attrName>
                                        </p:attrNameLst>
                                      </p:cBhvr>
                                      <p:to>
                                        <p:strVal val="visible"/>
                                      </p:to>
                                    </p:set>
                                    <p:animEffect transition="in" filter="wipe(left)">
                                      <p:cBhvr>
                                        <p:cTn id="32" dur="500"/>
                                        <p:tgtEl>
                                          <p:spTgt spid="266243">
                                            <p:txEl>
                                              <p:pRg st="9" end="9"/>
                                            </p:txEl>
                                          </p:spTgt>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66243">
                                            <p:txEl>
                                              <p:pRg st="10" end="10"/>
                                            </p:txEl>
                                          </p:spTgt>
                                        </p:tgtEl>
                                        <p:attrNameLst>
                                          <p:attrName>style.visibility</p:attrName>
                                        </p:attrNameLst>
                                      </p:cBhvr>
                                      <p:to>
                                        <p:strVal val="visible"/>
                                      </p:to>
                                    </p:set>
                                    <p:animEffect transition="in" filter="wipe(left)">
                                      <p:cBhvr>
                                        <p:cTn id="36" dur="500"/>
                                        <p:tgtEl>
                                          <p:spTgt spid="266243">
                                            <p:txEl>
                                              <p:pRg st="10" end="10"/>
                                            </p:txEl>
                                          </p:spTgt>
                                        </p:tgtEl>
                                      </p:cBhvr>
                                    </p:animEffect>
                                  </p:childTnLst>
                                </p:cTn>
                              </p:par>
                            </p:childTnLst>
                          </p:cTn>
                        </p:par>
                        <p:par>
                          <p:cTn id="37" fill="hold" nodeType="afterGroup">
                            <p:stCondLst>
                              <p:cond delay="1000"/>
                            </p:stCondLst>
                            <p:childTnLst>
                              <p:par>
                                <p:cTn id="38" presetID="22" presetClass="entr" presetSubtype="8" fill="hold" nodeType="afterEffect">
                                  <p:stCondLst>
                                    <p:cond delay="0"/>
                                  </p:stCondLst>
                                  <p:childTnLst>
                                    <p:set>
                                      <p:cBhvr>
                                        <p:cTn id="39" dur="1" fill="hold">
                                          <p:stCondLst>
                                            <p:cond delay="0"/>
                                          </p:stCondLst>
                                        </p:cTn>
                                        <p:tgtEl>
                                          <p:spTgt spid="266243">
                                            <p:txEl>
                                              <p:pRg st="11" end="11"/>
                                            </p:txEl>
                                          </p:spTgt>
                                        </p:tgtEl>
                                        <p:attrNameLst>
                                          <p:attrName>style.visibility</p:attrName>
                                        </p:attrNameLst>
                                      </p:cBhvr>
                                      <p:to>
                                        <p:strVal val="visible"/>
                                      </p:to>
                                    </p:set>
                                    <p:animEffect transition="in" filter="wipe(left)">
                                      <p:cBhvr>
                                        <p:cTn id="40" dur="500"/>
                                        <p:tgtEl>
                                          <p:spTgt spid="266243">
                                            <p:txEl>
                                              <p:pRg st="11" end="11"/>
                                            </p:txEl>
                                          </p:spTgt>
                                        </p:tgtEl>
                                      </p:cBhvr>
                                    </p:animEffect>
                                  </p:childTnLst>
                                </p:cTn>
                              </p:par>
                            </p:childTnLst>
                          </p:cTn>
                        </p:par>
                        <p:par>
                          <p:cTn id="41" fill="hold" nodeType="afterGroup">
                            <p:stCondLst>
                              <p:cond delay="1500"/>
                            </p:stCondLst>
                            <p:childTnLst>
                              <p:par>
                                <p:cTn id="42" presetID="22" presetClass="entr" presetSubtype="8" fill="hold" nodeType="afterEffect">
                                  <p:stCondLst>
                                    <p:cond delay="0"/>
                                  </p:stCondLst>
                                  <p:childTnLst>
                                    <p:set>
                                      <p:cBhvr>
                                        <p:cTn id="43" dur="1" fill="hold">
                                          <p:stCondLst>
                                            <p:cond delay="0"/>
                                          </p:stCondLst>
                                        </p:cTn>
                                        <p:tgtEl>
                                          <p:spTgt spid="266243">
                                            <p:txEl>
                                              <p:pRg st="12" end="12"/>
                                            </p:txEl>
                                          </p:spTgt>
                                        </p:tgtEl>
                                        <p:attrNameLst>
                                          <p:attrName>style.visibility</p:attrName>
                                        </p:attrNameLst>
                                      </p:cBhvr>
                                      <p:to>
                                        <p:strVal val="visible"/>
                                      </p:to>
                                    </p:set>
                                    <p:animEffect transition="in" filter="wipe(left)">
                                      <p:cBhvr>
                                        <p:cTn id="44" dur="500"/>
                                        <p:tgtEl>
                                          <p:spTgt spid="266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3"/>
          <p:cNvSpPr>
            <a:spLocks noGrp="1" noChangeArrowheads="1"/>
          </p:cNvSpPr>
          <p:nvPr>
            <p:ph type="body" sz="half" idx="4294967295"/>
          </p:nvPr>
        </p:nvSpPr>
        <p:spPr>
          <a:xfrm>
            <a:off x="381000" y="1143000"/>
            <a:ext cx="10864851" cy="1536171"/>
          </a:xfrm>
        </p:spPr>
        <p:txBody>
          <a:bodyPr/>
          <a:lstStyle/>
          <a:p>
            <a:pPr eaLnBrk="1" hangingPunct="1">
              <a:lnSpc>
                <a:spcPct val="150000"/>
              </a:lnSpc>
            </a:pPr>
            <a:r>
              <a:rPr lang="zh-CN" altLang="en-US" sz="4800" dirty="0">
                <a:latin typeface="微软雅黑" panose="020B0503020204020204" pitchFamily="34" charset="-122"/>
                <a:ea typeface="微软雅黑" panose="020B0503020204020204" pitchFamily="34" charset="-122"/>
              </a:rPr>
              <a:t>二</a:t>
            </a:r>
            <a:r>
              <a:rPr lang="zh-CN" altLang="en-US" sz="4800" dirty="0" smtClean="0">
                <a:latin typeface="微软雅黑" panose="020B0503020204020204" pitchFamily="34" charset="-122"/>
                <a:ea typeface="微软雅黑" panose="020B0503020204020204" pitchFamily="34" charset="-122"/>
              </a:rPr>
              <a:t>分查找性能</a:t>
            </a:r>
            <a:r>
              <a:rPr lang="zh-CN" altLang="en-US" sz="4800" dirty="0">
                <a:latin typeface="微软雅黑" panose="020B0503020204020204" pitchFamily="34" charset="-122"/>
                <a:ea typeface="微软雅黑" panose="020B0503020204020204" pitchFamily="34" charset="-122"/>
              </a:rPr>
              <a:t/>
            </a:r>
            <a:br>
              <a:rPr lang="zh-CN" altLang="en-US" sz="4800" dirty="0">
                <a:latin typeface="微软雅黑" panose="020B0503020204020204" pitchFamily="34" charset="-122"/>
                <a:ea typeface="微软雅黑" panose="020B0503020204020204" pitchFamily="34" charset="-122"/>
              </a:rPr>
            </a:br>
            <a:r>
              <a:rPr lang="zh-CN" altLang="en-US" sz="3200" dirty="0" smtClean="0">
                <a:latin typeface="微软雅黑" panose="020B0503020204020204" pitchFamily="34" charset="-122"/>
                <a:ea typeface="微软雅黑" panose="020B0503020204020204" pitchFamily="34" charset="-122"/>
              </a:rPr>
              <a:t>有</a:t>
            </a:r>
            <a:r>
              <a:rPr lang="zh-CN" altLang="en-US" sz="3200" dirty="0">
                <a:latin typeface="微软雅黑" panose="020B0503020204020204" pitchFamily="34" charset="-122"/>
                <a:ea typeface="微软雅黑" panose="020B0503020204020204" pitchFamily="34" charset="-122"/>
              </a:rPr>
              <a:t>如下的</a:t>
            </a:r>
            <a:r>
              <a:rPr lang="zh-CN" altLang="en-US" sz="3200" dirty="0">
                <a:solidFill>
                  <a:srgbClr val="FF3300"/>
                </a:solidFill>
                <a:latin typeface="微软雅黑" panose="020B0503020204020204" pitchFamily="34" charset="-122"/>
                <a:ea typeface="微软雅黑" panose="020B0503020204020204" pitchFamily="34" charset="-122"/>
              </a:rPr>
              <a:t>递归关系式</a:t>
            </a:r>
          </a:p>
        </p:txBody>
      </p:sp>
      <p:graphicFrame>
        <p:nvGraphicFramePr>
          <p:cNvPr id="5124" name="Object 6"/>
          <p:cNvGraphicFramePr>
            <a:graphicFrameLocks noChangeAspect="1"/>
          </p:cNvGraphicFramePr>
          <p:nvPr>
            <p:extLst>
              <p:ext uri="{D42A27DB-BD31-4B8C-83A1-F6EECF244321}">
                <p14:modId xmlns:p14="http://schemas.microsoft.com/office/powerpoint/2010/main" val="4191125364"/>
              </p:ext>
            </p:extLst>
          </p:nvPr>
        </p:nvGraphicFramePr>
        <p:xfrm>
          <a:off x="3048000" y="3256491"/>
          <a:ext cx="4656137" cy="708025"/>
        </p:xfrm>
        <a:graphic>
          <a:graphicData uri="http://schemas.openxmlformats.org/presentationml/2006/ole">
            <mc:AlternateContent xmlns:mc="http://schemas.openxmlformats.org/markup-compatibility/2006">
              <mc:Choice xmlns:v="urn:schemas-microsoft-com:vml" Requires="v">
                <p:oleObj spid="_x0000_s3089" name="公式" r:id="rId4" imgW="1002960" imgH="203040" progId="Equation.3">
                  <p:embed/>
                </p:oleObj>
              </mc:Choice>
              <mc:Fallback>
                <p:oleObj name="公式" r:id="rId4" imgW="1002960" imgH="203040" progId="Equation.3">
                  <p:embed/>
                  <p:pic>
                    <p:nvPicPr>
                      <p:cNvPr id="5124" name="Object 6"/>
                      <p:cNvPicPr>
                        <a:picLocks noChangeAspect="1" noChangeArrowheads="1"/>
                      </p:cNvPicPr>
                      <p:nvPr/>
                    </p:nvPicPr>
                    <p:blipFill>
                      <a:blip r:embed="rId5"/>
                      <a:srcRect/>
                      <a:stretch>
                        <a:fillRect/>
                      </a:stretch>
                    </p:blipFill>
                    <p:spPr bwMode="auto">
                      <a:xfrm>
                        <a:off x="3048000" y="3256491"/>
                        <a:ext cx="4656137" cy="708025"/>
                      </a:xfrm>
                      <a:prstGeom prst="rect">
                        <a:avLst/>
                      </a:prstGeom>
                      <a:noFill/>
                      <a:ln>
                        <a:noFill/>
                      </a:ln>
                      <a:effectLst/>
                    </p:spPr>
                  </p:pic>
                </p:oleObj>
              </mc:Fallback>
            </mc:AlternateContent>
          </a:graphicData>
        </a:graphic>
      </p:graphicFrame>
      <p:sp>
        <p:nvSpPr>
          <p:cNvPr id="2" name="标题 1"/>
          <p:cNvSpPr>
            <a:spLocks noGrp="1"/>
          </p:cNvSpPr>
          <p:nvPr>
            <p:ph type="title"/>
          </p:nvPr>
        </p:nvSpPr>
        <p:spPr/>
        <p:txBody>
          <a:bodyPr/>
          <a:lstStyle/>
          <a:p>
            <a:endParaRPr lang="zh-CN" altLang="en-US"/>
          </a:p>
        </p:txBody>
      </p:sp>
      <p:sp>
        <p:nvSpPr>
          <p:cNvPr id="3" name="文本框 2"/>
          <p:cNvSpPr txBox="1"/>
          <p:nvPr/>
        </p:nvSpPr>
        <p:spPr>
          <a:xfrm>
            <a:off x="4327949" y="4541836"/>
            <a:ext cx="4419600" cy="523220"/>
          </a:xfrm>
          <a:prstGeom prst="rect">
            <a:avLst/>
          </a:prstGeom>
          <a:noFill/>
        </p:spPr>
        <p:txBody>
          <a:bodyPr wrap="square" rtlCol="0">
            <a:spAutoFit/>
          </a:bodyPr>
          <a:lstStyle/>
          <a:p>
            <a:r>
              <a:rPr lang="zh-CN" altLang="en-US" sz="2800" b="1" dirty="0" smtClean="0"/>
              <a:t>用主方法计算结果为？</a:t>
            </a:r>
            <a:endParaRPr lang="zh-CN" altLang="en-US" sz="2800" b="1" dirty="0"/>
          </a:p>
        </p:txBody>
      </p:sp>
    </p:spTree>
    <p:extLst>
      <p:ext uri="{BB962C8B-B14F-4D97-AF65-F5344CB8AC3E}">
        <p14:creationId xmlns:p14="http://schemas.microsoft.com/office/powerpoint/2010/main" val="41034077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1000"/>
                                        <p:tgtEl>
                                          <p:spTgt spid="5123">
                                            <p:txEl>
                                              <p:pRg st="0" end="0"/>
                                            </p:txEl>
                                          </p:spTgt>
                                        </p:tgtEl>
                                      </p:cBhvr>
                                    </p:animEffect>
                                    <p:anim calcmode="lin" valueType="num">
                                      <p:cBhvr>
                                        <p:cTn id="8" dur="1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5124"/>
                                        </p:tgtEl>
                                        <p:attrNameLst>
                                          <p:attrName>style.visibility</p:attrName>
                                        </p:attrNameLst>
                                      </p:cBhvr>
                                      <p:to>
                                        <p:strVal val="visible"/>
                                      </p:to>
                                    </p:set>
                                    <p:animEffect transition="in" filter="fade">
                                      <p:cBhvr>
                                        <p:cTn id="14" dur="1000"/>
                                        <p:tgtEl>
                                          <p:spTgt spid="5124"/>
                                        </p:tgtEl>
                                      </p:cBhvr>
                                    </p:animEffect>
                                    <p:anim calcmode="lin" valueType="num">
                                      <p:cBhvr>
                                        <p:cTn id="15" dur="1000" fill="hold"/>
                                        <p:tgtEl>
                                          <p:spTgt spid="5124"/>
                                        </p:tgtEl>
                                        <p:attrNameLst>
                                          <p:attrName>ppt_x</p:attrName>
                                        </p:attrNameLst>
                                      </p:cBhvr>
                                      <p:tavLst>
                                        <p:tav tm="0">
                                          <p:val>
                                            <p:strVal val="#ppt_x"/>
                                          </p:val>
                                        </p:tav>
                                        <p:tav tm="100000">
                                          <p:val>
                                            <p:strVal val="#ppt_x"/>
                                          </p:val>
                                        </p:tav>
                                      </p:tavLst>
                                    </p:anim>
                                    <p:anim calcmode="lin" valueType="num">
                                      <p:cBhvr>
                                        <p:cTn id="16"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562100" y="624840"/>
            <a:ext cx="8229600" cy="685800"/>
          </a:xfrm>
        </p:spPr>
        <p:txBody>
          <a:bodyPr>
            <a:normAutofit fontScale="90000"/>
          </a:bodyPr>
          <a:lstStyle/>
          <a:p>
            <a:r>
              <a:rPr lang="zh-CN" altLang="en-US" sz="4800" dirty="0">
                <a:ea typeface="新細明體" panose="02020500000000000000" pitchFamily="18" charset="-120"/>
              </a:rPr>
              <a:t>分治思想进行序列排序</a:t>
            </a:r>
          </a:p>
        </p:txBody>
      </p:sp>
      <p:sp>
        <p:nvSpPr>
          <p:cNvPr id="163843" name="Rectangle 3"/>
          <p:cNvSpPr>
            <a:spLocks noGrp="1" noChangeArrowheads="1"/>
          </p:cNvSpPr>
          <p:nvPr>
            <p:ph type="body" idx="1"/>
          </p:nvPr>
        </p:nvSpPr>
        <p:spPr>
          <a:xfrm>
            <a:off x="1828800" y="1371600"/>
            <a:ext cx="8305800" cy="4343400"/>
          </a:xfrm>
        </p:spPr>
        <p:txBody>
          <a:bodyPr/>
          <a:lstStyle/>
          <a:p>
            <a:pPr marL="0" indent="0">
              <a:buNone/>
            </a:pPr>
            <a:r>
              <a:rPr lang="zh-CN" altLang="en-US" b="1" dirty="0"/>
              <a:t>如何运用分治思想进行数列排序？</a:t>
            </a:r>
          </a:p>
          <a:p>
            <a:endParaRPr lang="zh-CN" altLang="en-US" b="1" dirty="0"/>
          </a:p>
          <a:p>
            <a:pPr>
              <a:buFont typeface="Wingdings" panose="05000000000000000000" pitchFamily="2" charset="2"/>
              <a:buNone/>
            </a:pPr>
            <a:r>
              <a:rPr lang="zh-CN" altLang="en-US" dirty="0">
                <a:solidFill>
                  <a:srgbClr val="FF3300"/>
                </a:solidFill>
                <a:ea typeface="新細明體" panose="02020500000000000000" pitchFamily="18" charset="-120"/>
              </a:rPr>
              <a:t>如何以递归形式进行相同性质的子问题划分？</a:t>
            </a:r>
          </a:p>
          <a:p>
            <a:pPr>
              <a:buFont typeface="Wingdings" panose="05000000000000000000" pitchFamily="2" charset="2"/>
              <a:buNone/>
            </a:pPr>
            <a:endParaRPr lang="zh-CN" altLang="en-US" dirty="0">
              <a:solidFill>
                <a:srgbClr val="FF3300"/>
              </a:solidFill>
              <a:ea typeface="新細明體" panose="02020500000000000000" pitchFamily="18" charset="-120"/>
            </a:endParaRPr>
          </a:p>
          <a:p>
            <a:pPr lvl="1">
              <a:buFont typeface="Wingdings" panose="05000000000000000000" pitchFamily="2" charset="2"/>
              <a:buNone/>
            </a:pPr>
            <a:endParaRPr lang="en-US" altLang="zh-TW" sz="3600" dirty="0">
              <a:ea typeface="新細明體" panose="02020500000000000000" pitchFamily="18" charset="-120"/>
            </a:endParaRPr>
          </a:p>
        </p:txBody>
      </p:sp>
      <p:sp>
        <p:nvSpPr>
          <p:cNvPr id="163893" name="Rectangle 53"/>
          <p:cNvSpPr>
            <a:spLocks noChangeArrowheads="1"/>
          </p:cNvSpPr>
          <p:nvPr/>
        </p:nvSpPr>
        <p:spPr bwMode="auto">
          <a:xfrm>
            <a:off x="2209800" y="3962400"/>
            <a:ext cx="2895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序列的排序问题</a:t>
            </a:r>
          </a:p>
        </p:txBody>
      </p:sp>
      <p:sp>
        <p:nvSpPr>
          <p:cNvPr id="163894" name="AutoShape 54"/>
          <p:cNvSpPr>
            <a:spLocks noChangeArrowheads="1"/>
          </p:cNvSpPr>
          <p:nvPr/>
        </p:nvSpPr>
        <p:spPr bwMode="auto">
          <a:xfrm>
            <a:off x="5105400" y="4038600"/>
            <a:ext cx="1143000" cy="3810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95" name="Rectangle 55"/>
          <p:cNvSpPr>
            <a:spLocks noChangeArrowheads="1"/>
          </p:cNvSpPr>
          <p:nvPr/>
        </p:nvSpPr>
        <p:spPr bwMode="auto">
          <a:xfrm>
            <a:off x="6248400" y="3962400"/>
            <a:ext cx="2895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多个子序列的排序问题</a:t>
            </a:r>
          </a:p>
        </p:txBody>
      </p:sp>
      <p:sp>
        <p:nvSpPr>
          <p:cNvPr id="163896" name="Rectangle 56"/>
          <p:cNvSpPr>
            <a:spLocks noChangeArrowheads="1"/>
          </p:cNvSpPr>
          <p:nvPr/>
        </p:nvSpPr>
        <p:spPr bwMode="auto">
          <a:xfrm>
            <a:off x="6324600" y="5410200"/>
            <a:ext cx="2895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子序列的排序结果</a:t>
            </a:r>
          </a:p>
        </p:txBody>
      </p:sp>
      <p:sp>
        <p:nvSpPr>
          <p:cNvPr id="163897" name="AutoShape 57"/>
          <p:cNvSpPr>
            <a:spLocks noChangeArrowheads="1"/>
          </p:cNvSpPr>
          <p:nvPr/>
        </p:nvSpPr>
        <p:spPr bwMode="auto">
          <a:xfrm>
            <a:off x="7543800" y="4495800"/>
            <a:ext cx="304800" cy="914400"/>
          </a:xfrm>
          <a:prstGeom prst="down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3898" name="Text Box 58"/>
          <p:cNvSpPr txBox="1">
            <a:spLocks noChangeArrowheads="1"/>
          </p:cNvSpPr>
          <p:nvPr/>
        </p:nvSpPr>
        <p:spPr bwMode="auto">
          <a:xfrm>
            <a:off x="5334000" y="3657601"/>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分解</a:t>
            </a:r>
          </a:p>
        </p:txBody>
      </p:sp>
      <p:sp>
        <p:nvSpPr>
          <p:cNvPr id="163899" name="Text Box 59"/>
          <p:cNvSpPr txBox="1">
            <a:spLocks noChangeArrowheads="1"/>
          </p:cNvSpPr>
          <p:nvPr/>
        </p:nvSpPr>
        <p:spPr bwMode="auto">
          <a:xfrm>
            <a:off x="7848600" y="4724401"/>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形成</a:t>
            </a:r>
          </a:p>
        </p:txBody>
      </p:sp>
      <p:sp>
        <p:nvSpPr>
          <p:cNvPr id="163900" name="AutoShape 60"/>
          <p:cNvSpPr>
            <a:spLocks noChangeArrowheads="1"/>
          </p:cNvSpPr>
          <p:nvPr/>
        </p:nvSpPr>
        <p:spPr bwMode="auto">
          <a:xfrm rot="1642093">
            <a:off x="3962400" y="4953000"/>
            <a:ext cx="2438400" cy="304800"/>
          </a:xfrm>
          <a:prstGeom prst="leftArrow">
            <a:avLst>
              <a:gd name="adj1" fmla="val 50000"/>
              <a:gd name="adj2" fmla="val 2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01" name="Text Box 61"/>
          <p:cNvSpPr txBox="1">
            <a:spLocks noChangeArrowheads="1"/>
          </p:cNvSpPr>
          <p:nvPr/>
        </p:nvSpPr>
        <p:spPr bwMode="auto">
          <a:xfrm>
            <a:off x="5334000" y="4800601"/>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合并</a:t>
            </a:r>
          </a:p>
        </p:txBody>
      </p:sp>
    </p:spTree>
    <p:extLst>
      <p:ext uri="{BB962C8B-B14F-4D97-AF65-F5344CB8AC3E}">
        <p14:creationId xmlns:p14="http://schemas.microsoft.com/office/powerpoint/2010/main" val="1670305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7" dur="500"/>
                                        <p:tgtEl>
                                          <p:spTgt spid="16384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93"/>
                                        </p:tgtEl>
                                        <p:attrNameLst>
                                          <p:attrName>style.visibility</p:attrName>
                                        </p:attrNameLst>
                                      </p:cBhvr>
                                      <p:to>
                                        <p:strVal val="visible"/>
                                      </p:to>
                                    </p:set>
                                    <p:animEffect transition="in" filter="blinds(horizontal)">
                                      <p:cBhvr>
                                        <p:cTn id="12" dur="500"/>
                                        <p:tgtEl>
                                          <p:spTgt spid="1638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94"/>
                                        </p:tgtEl>
                                        <p:attrNameLst>
                                          <p:attrName>style.visibility</p:attrName>
                                        </p:attrNameLst>
                                      </p:cBhvr>
                                      <p:to>
                                        <p:strVal val="visible"/>
                                      </p:to>
                                    </p:set>
                                    <p:animEffect transition="in" filter="blinds(horizontal)">
                                      <p:cBhvr>
                                        <p:cTn id="17" dur="500"/>
                                        <p:tgtEl>
                                          <p:spTgt spid="16389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3895"/>
                                        </p:tgtEl>
                                        <p:attrNameLst>
                                          <p:attrName>style.visibility</p:attrName>
                                        </p:attrNameLst>
                                      </p:cBhvr>
                                      <p:to>
                                        <p:strVal val="visible"/>
                                      </p:to>
                                    </p:set>
                                    <p:animEffect transition="in" filter="blinds(horizontal)">
                                      <p:cBhvr>
                                        <p:cTn id="20" dur="500"/>
                                        <p:tgtEl>
                                          <p:spTgt spid="16389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3898"/>
                                        </p:tgtEl>
                                        <p:attrNameLst>
                                          <p:attrName>style.visibility</p:attrName>
                                        </p:attrNameLst>
                                      </p:cBhvr>
                                      <p:to>
                                        <p:strVal val="visible"/>
                                      </p:to>
                                    </p:set>
                                    <p:animEffect transition="in" filter="blinds(horizontal)">
                                      <p:cBhvr>
                                        <p:cTn id="23" dur="500"/>
                                        <p:tgtEl>
                                          <p:spTgt spid="16389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3896"/>
                                        </p:tgtEl>
                                        <p:attrNameLst>
                                          <p:attrName>style.visibility</p:attrName>
                                        </p:attrNameLst>
                                      </p:cBhvr>
                                      <p:to>
                                        <p:strVal val="visible"/>
                                      </p:to>
                                    </p:set>
                                    <p:animEffect transition="in" filter="blinds(horizontal)">
                                      <p:cBhvr>
                                        <p:cTn id="28" dur="500"/>
                                        <p:tgtEl>
                                          <p:spTgt spid="16389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3897"/>
                                        </p:tgtEl>
                                        <p:attrNameLst>
                                          <p:attrName>style.visibility</p:attrName>
                                        </p:attrNameLst>
                                      </p:cBhvr>
                                      <p:to>
                                        <p:strVal val="visible"/>
                                      </p:to>
                                    </p:set>
                                    <p:animEffect transition="in" filter="blinds(horizontal)">
                                      <p:cBhvr>
                                        <p:cTn id="31" dur="500"/>
                                        <p:tgtEl>
                                          <p:spTgt spid="16389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3899"/>
                                        </p:tgtEl>
                                        <p:attrNameLst>
                                          <p:attrName>style.visibility</p:attrName>
                                        </p:attrNameLst>
                                      </p:cBhvr>
                                      <p:to>
                                        <p:strVal val="visible"/>
                                      </p:to>
                                    </p:set>
                                    <p:animEffect transition="in" filter="blinds(horizontal)">
                                      <p:cBhvr>
                                        <p:cTn id="34" dur="500"/>
                                        <p:tgtEl>
                                          <p:spTgt spid="16389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63900"/>
                                        </p:tgtEl>
                                        <p:attrNameLst>
                                          <p:attrName>style.visibility</p:attrName>
                                        </p:attrNameLst>
                                      </p:cBhvr>
                                      <p:to>
                                        <p:strVal val="visible"/>
                                      </p:to>
                                    </p:set>
                                    <p:animEffect transition="in" filter="blinds(horizontal)">
                                      <p:cBhvr>
                                        <p:cTn id="39" dur="500"/>
                                        <p:tgtEl>
                                          <p:spTgt spid="16390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3901"/>
                                        </p:tgtEl>
                                        <p:attrNameLst>
                                          <p:attrName>style.visibility</p:attrName>
                                        </p:attrNameLst>
                                      </p:cBhvr>
                                      <p:to>
                                        <p:strVal val="visible"/>
                                      </p:to>
                                    </p:set>
                                    <p:animEffect transition="in" filter="blinds(horizontal)">
                                      <p:cBhvr>
                                        <p:cTn id="42" dur="500"/>
                                        <p:tgtEl>
                                          <p:spTgt spid="163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3" grpId="0" animBg="1"/>
      <p:bldP spid="163894" grpId="0" animBg="1"/>
      <p:bldP spid="163895" grpId="0" animBg="1"/>
      <p:bldP spid="163896" grpId="0" animBg="1"/>
      <p:bldP spid="163897" grpId="0" animBg="1"/>
      <p:bldP spid="163898" grpId="0"/>
      <p:bldP spid="163899" grpId="0"/>
      <p:bldP spid="163900" grpId="0" animBg="1"/>
      <p:bldP spid="16390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255640" y="571450"/>
            <a:ext cx="8229600" cy="685800"/>
          </a:xfrm>
        </p:spPr>
        <p:txBody>
          <a:bodyPr>
            <a:normAutofit fontScale="90000"/>
          </a:bodyPr>
          <a:lstStyle/>
          <a:p>
            <a:r>
              <a:rPr lang="zh-CN" altLang="en-US" sz="4800" dirty="0">
                <a:ea typeface="新細明體" panose="02020500000000000000" pitchFamily="18" charset="-120"/>
              </a:rPr>
              <a:t>合并排序</a:t>
            </a:r>
          </a:p>
        </p:txBody>
      </p:sp>
      <p:sp>
        <p:nvSpPr>
          <p:cNvPr id="72707" name="Rectangle 3"/>
          <p:cNvSpPr>
            <a:spLocks noGrp="1" noChangeArrowheads="1"/>
          </p:cNvSpPr>
          <p:nvPr>
            <p:ph type="body" idx="1"/>
          </p:nvPr>
        </p:nvSpPr>
        <p:spPr>
          <a:xfrm>
            <a:off x="1828800" y="1371600"/>
            <a:ext cx="8229600" cy="1981200"/>
          </a:xfrm>
        </p:spPr>
        <p:txBody>
          <a:bodyPr>
            <a:normAutofit fontScale="92500" lnSpcReduction="10000"/>
          </a:bodyPr>
          <a:lstStyle/>
          <a:p>
            <a:pPr marL="0" indent="0">
              <a:lnSpc>
                <a:spcPct val="80000"/>
              </a:lnSpc>
              <a:buNone/>
            </a:pPr>
            <a:r>
              <a:rPr lang="zh-CN" altLang="en-US" dirty="0"/>
              <a:t>基本思想：</a:t>
            </a:r>
            <a:endParaRPr lang="en-US" altLang="zh-TW" sz="3600" dirty="0">
              <a:ea typeface="新細明體" panose="02020500000000000000" pitchFamily="18" charset="-120"/>
            </a:endParaRPr>
          </a:p>
          <a:p>
            <a:pPr marL="365760" lvl="1" indent="0">
              <a:lnSpc>
                <a:spcPct val="80000"/>
              </a:lnSpc>
              <a:buNone/>
            </a:pPr>
            <a:r>
              <a:rPr lang="zh-CN" altLang="en-US" dirty="0"/>
              <a:t>将待排序元素分成大小大致相同的</a:t>
            </a:r>
            <a:r>
              <a:rPr lang="en-US" altLang="zh-CN" dirty="0"/>
              <a:t>2</a:t>
            </a:r>
            <a:r>
              <a:rPr lang="zh-CN" altLang="en-US" dirty="0"/>
              <a:t>个子集合</a:t>
            </a:r>
            <a:r>
              <a:rPr lang="en-US" altLang="zh-TW" sz="3200" dirty="0">
                <a:ea typeface="新細明體" panose="02020500000000000000" pitchFamily="18" charset="-120"/>
              </a:rPr>
              <a:t>.</a:t>
            </a:r>
          </a:p>
          <a:p>
            <a:pPr marL="365760" lvl="1" indent="0">
              <a:lnSpc>
                <a:spcPct val="80000"/>
              </a:lnSpc>
              <a:buNone/>
            </a:pPr>
            <a:r>
              <a:rPr lang="zh-CN" altLang="en-US" dirty="0"/>
              <a:t>递归的分别对</a:t>
            </a:r>
            <a:r>
              <a:rPr lang="en-US" altLang="zh-CN" dirty="0"/>
              <a:t>2</a:t>
            </a:r>
            <a:r>
              <a:rPr lang="zh-CN" altLang="en-US" dirty="0"/>
              <a:t>个子集合进行排序</a:t>
            </a:r>
            <a:r>
              <a:rPr lang="en-US" altLang="zh-TW" sz="3200" dirty="0">
                <a:ea typeface="新細明體" panose="02020500000000000000" pitchFamily="18" charset="-120"/>
              </a:rPr>
              <a:t>.</a:t>
            </a:r>
          </a:p>
          <a:p>
            <a:pPr marL="365760" lvl="1" indent="0">
              <a:lnSpc>
                <a:spcPct val="80000"/>
              </a:lnSpc>
              <a:buNone/>
            </a:pPr>
            <a:r>
              <a:rPr lang="zh-CN" altLang="en-US" dirty="0"/>
              <a:t>最终将排好序的子集合并成为所要求的排好序的集合</a:t>
            </a:r>
            <a:r>
              <a:rPr lang="en-US" altLang="zh-TW" sz="3200" dirty="0">
                <a:ea typeface="新細明體" panose="02020500000000000000" pitchFamily="18" charset="-120"/>
              </a:rPr>
              <a:t>.</a:t>
            </a:r>
          </a:p>
        </p:txBody>
      </p:sp>
      <p:sp>
        <p:nvSpPr>
          <p:cNvPr id="72708" name="Text Box 4"/>
          <p:cNvSpPr txBox="1">
            <a:spLocks noChangeArrowheads="1"/>
          </p:cNvSpPr>
          <p:nvPr/>
        </p:nvSpPr>
        <p:spPr bwMode="auto">
          <a:xfrm>
            <a:off x="8428038" y="5262564"/>
            <a:ext cx="990600"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1600">
                <a:latin typeface="Comic Sans MS" panose="030F0702030302020204" pitchFamily="66" charset="0"/>
                <a:ea typeface="新細明體" panose="02020500000000000000" pitchFamily="18" charset="-120"/>
              </a:rPr>
              <a:t>合并</a:t>
            </a:r>
          </a:p>
        </p:txBody>
      </p:sp>
      <p:sp>
        <p:nvSpPr>
          <p:cNvPr id="72709" name="Text Box 5"/>
          <p:cNvSpPr txBox="1">
            <a:spLocks noChangeArrowheads="1"/>
          </p:cNvSpPr>
          <p:nvPr/>
        </p:nvSpPr>
        <p:spPr bwMode="auto">
          <a:xfrm>
            <a:off x="8428038" y="4619626"/>
            <a:ext cx="838200"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1600">
                <a:latin typeface="Comic Sans MS" panose="030F0702030302020204" pitchFamily="66" charset="0"/>
                <a:ea typeface="新細明體" panose="02020500000000000000" pitchFamily="18" charset="-120"/>
              </a:rPr>
              <a:t>排序</a:t>
            </a:r>
          </a:p>
        </p:txBody>
      </p:sp>
      <p:sp>
        <p:nvSpPr>
          <p:cNvPr id="72710" name="Text Box 6"/>
          <p:cNvSpPr txBox="1">
            <a:spLocks noChangeArrowheads="1"/>
          </p:cNvSpPr>
          <p:nvPr/>
        </p:nvSpPr>
        <p:spPr bwMode="auto">
          <a:xfrm>
            <a:off x="8428038" y="3997326"/>
            <a:ext cx="990600"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1600">
                <a:latin typeface="Comic Sans MS" panose="030F0702030302020204" pitchFamily="66" charset="0"/>
                <a:ea typeface="新細明體" panose="02020500000000000000" pitchFamily="18" charset="-120"/>
              </a:rPr>
              <a:t>划分</a:t>
            </a:r>
          </a:p>
        </p:txBody>
      </p:sp>
      <p:grpSp>
        <p:nvGrpSpPr>
          <p:cNvPr id="72711" name="Group 7"/>
          <p:cNvGrpSpPr>
            <a:grpSpLocks/>
          </p:cNvGrpSpPr>
          <p:nvPr/>
        </p:nvGrpSpPr>
        <p:grpSpPr bwMode="auto">
          <a:xfrm>
            <a:off x="2713038" y="3387726"/>
            <a:ext cx="5486400" cy="2251075"/>
            <a:chOff x="816" y="2400"/>
            <a:chExt cx="3744" cy="1536"/>
          </a:xfrm>
        </p:grpSpPr>
        <p:sp>
          <p:nvSpPr>
            <p:cNvPr id="72712" name="Rectangle 8"/>
            <p:cNvSpPr>
              <a:spLocks noChangeArrowheads="1"/>
            </p:cNvSpPr>
            <p:nvPr/>
          </p:nvSpPr>
          <p:spPr bwMode="auto">
            <a:xfrm>
              <a:off x="1008"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A</a:t>
              </a:r>
            </a:p>
          </p:txBody>
        </p:sp>
        <p:sp>
          <p:nvSpPr>
            <p:cNvPr id="72713" name="Rectangle 9"/>
            <p:cNvSpPr>
              <a:spLocks noChangeArrowheads="1"/>
            </p:cNvSpPr>
            <p:nvPr/>
          </p:nvSpPr>
          <p:spPr bwMode="auto">
            <a:xfrm>
              <a:off x="1344"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L</a:t>
              </a:r>
            </a:p>
          </p:txBody>
        </p:sp>
        <p:sp>
          <p:nvSpPr>
            <p:cNvPr id="72714" name="Rectangle 10"/>
            <p:cNvSpPr>
              <a:spLocks noChangeArrowheads="1"/>
            </p:cNvSpPr>
            <p:nvPr/>
          </p:nvSpPr>
          <p:spPr bwMode="auto">
            <a:xfrm>
              <a:off x="1680"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G</a:t>
              </a:r>
            </a:p>
          </p:txBody>
        </p:sp>
        <p:sp>
          <p:nvSpPr>
            <p:cNvPr id="72715" name="Rectangle 11"/>
            <p:cNvSpPr>
              <a:spLocks noChangeArrowheads="1"/>
            </p:cNvSpPr>
            <p:nvPr/>
          </p:nvSpPr>
          <p:spPr bwMode="auto">
            <a:xfrm>
              <a:off x="2016"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O</a:t>
              </a:r>
            </a:p>
          </p:txBody>
        </p:sp>
        <p:sp>
          <p:nvSpPr>
            <p:cNvPr id="72716" name="Rectangle 12"/>
            <p:cNvSpPr>
              <a:spLocks noChangeArrowheads="1"/>
            </p:cNvSpPr>
            <p:nvPr/>
          </p:nvSpPr>
          <p:spPr bwMode="auto">
            <a:xfrm>
              <a:off x="2352"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R</a:t>
              </a:r>
            </a:p>
          </p:txBody>
        </p:sp>
        <p:sp>
          <p:nvSpPr>
            <p:cNvPr id="72717" name="Rectangle 13"/>
            <p:cNvSpPr>
              <a:spLocks noChangeArrowheads="1"/>
            </p:cNvSpPr>
            <p:nvPr/>
          </p:nvSpPr>
          <p:spPr bwMode="auto">
            <a:xfrm>
              <a:off x="2688"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I</a:t>
              </a:r>
            </a:p>
          </p:txBody>
        </p:sp>
        <p:sp>
          <p:nvSpPr>
            <p:cNvPr id="72718" name="Rectangle 14"/>
            <p:cNvSpPr>
              <a:spLocks noChangeArrowheads="1"/>
            </p:cNvSpPr>
            <p:nvPr/>
          </p:nvSpPr>
          <p:spPr bwMode="auto">
            <a:xfrm>
              <a:off x="3024"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T</a:t>
              </a:r>
            </a:p>
          </p:txBody>
        </p:sp>
        <p:sp>
          <p:nvSpPr>
            <p:cNvPr id="72719" name="Rectangle 15"/>
            <p:cNvSpPr>
              <a:spLocks noChangeArrowheads="1"/>
            </p:cNvSpPr>
            <p:nvPr/>
          </p:nvSpPr>
          <p:spPr bwMode="auto">
            <a:xfrm>
              <a:off x="3360"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H</a:t>
              </a:r>
            </a:p>
          </p:txBody>
        </p:sp>
        <p:sp>
          <p:nvSpPr>
            <p:cNvPr id="72720" name="Rectangle 16"/>
            <p:cNvSpPr>
              <a:spLocks noChangeArrowheads="1"/>
            </p:cNvSpPr>
            <p:nvPr/>
          </p:nvSpPr>
          <p:spPr bwMode="auto">
            <a:xfrm>
              <a:off x="3696"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M</a:t>
              </a:r>
            </a:p>
          </p:txBody>
        </p:sp>
        <p:sp>
          <p:nvSpPr>
            <p:cNvPr id="72721" name="Rectangle 17"/>
            <p:cNvSpPr>
              <a:spLocks noChangeArrowheads="1"/>
            </p:cNvSpPr>
            <p:nvPr/>
          </p:nvSpPr>
          <p:spPr bwMode="auto">
            <a:xfrm>
              <a:off x="4032"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S</a:t>
              </a:r>
            </a:p>
          </p:txBody>
        </p:sp>
        <p:sp>
          <p:nvSpPr>
            <p:cNvPr id="72722" name="Rectangle 18"/>
            <p:cNvSpPr>
              <a:spLocks noChangeArrowheads="1"/>
            </p:cNvSpPr>
            <p:nvPr/>
          </p:nvSpPr>
          <p:spPr bwMode="auto">
            <a:xfrm>
              <a:off x="816"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A</a:t>
              </a:r>
            </a:p>
          </p:txBody>
        </p:sp>
        <p:sp>
          <p:nvSpPr>
            <p:cNvPr id="72723" name="Rectangle 19"/>
            <p:cNvSpPr>
              <a:spLocks noChangeArrowheads="1"/>
            </p:cNvSpPr>
            <p:nvPr/>
          </p:nvSpPr>
          <p:spPr bwMode="auto">
            <a:xfrm>
              <a:off x="1152"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L</a:t>
              </a:r>
            </a:p>
          </p:txBody>
        </p:sp>
        <p:sp>
          <p:nvSpPr>
            <p:cNvPr id="72724" name="Rectangle 20"/>
            <p:cNvSpPr>
              <a:spLocks noChangeArrowheads="1"/>
            </p:cNvSpPr>
            <p:nvPr/>
          </p:nvSpPr>
          <p:spPr bwMode="auto">
            <a:xfrm>
              <a:off x="1488"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G</a:t>
              </a:r>
            </a:p>
          </p:txBody>
        </p:sp>
        <p:sp>
          <p:nvSpPr>
            <p:cNvPr id="72725" name="Rectangle 21"/>
            <p:cNvSpPr>
              <a:spLocks noChangeArrowheads="1"/>
            </p:cNvSpPr>
            <p:nvPr/>
          </p:nvSpPr>
          <p:spPr bwMode="auto">
            <a:xfrm>
              <a:off x="1824"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O</a:t>
              </a:r>
            </a:p>
          </p:txBody>
        </p:sp>
        <p:sp>
          <p:nvSpPr>
            <p:cNvPr id="72726" name="Rectangle 22"/>
            <p:cNvSpPr>
              <a:spLocks noChangeArrowheads="1"/>
            </p:cNvSpPr>
            <p:nvPr/>
          </p:nvSpPr>
          <p:spPr bwMode="auto">
            <a:xfrm>
              <a:off x="2160"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R</a:t>
              </a:r>
            </a:p>
          </p:txBody>
        </p:sp>
        <p:sp>
          <p:nvSpPr>
            <p:cNvPr id="72727" name="Rectangle 23"/>
            <p:cNvSpPr>
              <a:spLocks noChangeArrowheads="1"/>
            </p:cNvSpPr>
            <p:nvPr/>
          </p:nvSpPr>
          <p:spPr bwMode="auto">
            <a:xfrm>
              <a:off x="2880"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I</a:t>
              </a:r>
            </a:p>
          </p:txBody>
        </p:sp>
        <p:sp>
          <p:nvSpPr>
            <p:cNvPr id="72728" name="Rectangle 24"/>
            <p:cNvSpPr>
              <a:spLocks noChangeArrowheads="1"/>
            </p:cNvSpPr>
            <p:nvPr/>
          </p:nvSpPr>
          <p:spPr bwMode="auto">
            <a:xfrm>
              <a:off x="3216"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T</a:t>
              </a:r>
            </a:p>
          </p:txBody>
        </p:sp>
        <p:sp>
          <p:nvSpPr>
            <p:cNvPr id="72729" name="Rectangle 25"/>
            <p:cNvSpPr>
              <a:spLocks noChangeArrowheads="1"/>
            </p:cNvSpPr>
            <p:nvPr/>
          </p:nvSpPr>
          <p:spPr bwMode="auto">
            <a:xfrm>
              <a:off x="3552"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H</a:t>
              </a:r>
            </a:p>
          </p:txBody>
        </p:sp>
        <p:sp>
          <p:nvSpPr>
            <p:cNvPr id="72730" name="Rectangle 26"/>
            <p:cNvSpPr>
              <a:spLocks noChangeArrowheads="1"/>
            </p:cNvSpPr>
            <p:nvPr/>
          </p:nvSpPr>
          <p:spPr bwMode="auto">
            <a:xfrm>
              <a:off x="3888"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M</a:t>
              </a:r>
            </a:p>
          </p:txBody>
        </p:sp>
        <p:sp>
          <p:nvSpPr>
            <p:cNvPr id="72731" name="Rectangle 27"/>
            <p:cNvSpPr>
              <a:spLocks noChangeArrowheads="1"/>
            </p:cNvSpPr>
            <p:nvPr/>
          </p:nvSpPr>
          <p:spPr bwMode="auto">
            <a:xfrm>
              <a:off x="4224"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S</a:t>
              </a:r>
            </a:p>
          </p:txBody>
        </p:sp>
        <p:sp>
          <p:nvSpPr>
            <p:cNvPr id="72732" name="Rectangle 28"/>
            <p:cNvSpPr>
              <a:spLocks noChangeArrowheads="1"/>
            </p:cNvSpPr>
            <p:nvPr/>
          </p:nvSpPr>
          <p:spPr bwMode="auto">
            <a:xfrm>
              <a:off x="816"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A</a:t>
              </a:r>
            </a:p>
          </p:txBody>
        </p:sp>
        <p:sp>
          <p:nvSpPr>
            <p:cNvPr id="72733" name="Rectangle 29"/>
            <p:cNvSpPr>
              <a:spLocks noChangeArrowheads="1"/>
            </p:cNvSpPr>
            <p:nvPr/>
          </p:nvSpPr>
          <p:spPr bwMode="auto">
            <a:xfrm>
              <a:off x="1152"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G</a:t>
              </a:r>
            </a:p>
          </p:txBody>
        </p:sp>
        <p:sp>
          <p:nvSpPr>
            <p:cNvPr id="72734" name="Rectangle 30"/>
            <p:cNvSpPr>
              <a:spLocks noChangeArrowheads="1"/>
            </p:cNvSpPr>
            <p:nvPr/>
          </p:nvSpPr>
          <p:spPr bwMode="auto">
            <a:xfrm>
              <a:off x="1488"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L</a:t>
              </a:r>
            </a:p>
          </p:txBody>
        </p:sp>
        <p:sp>
          <p:nvSpPr>
            <p:cNvPr id="72735" name="Rectangle 31"/>
            <p:cNvSpPr>
              <a:spLocks noChangeArrowheads="1"/>
            </p:cNvSpPr>
            <p:nvPr/>
          </p:nvSpPr>
          <p:spPr bwMode="auto">
            <a:xfrm>
              <a:off x="1824"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O</a:t>
              </a:r>
            </a:p>
          </p:txBody>
        </p:sp>
        <p:sp>
          <p:nvSpPr>
            <p:cNvPr id="72736" name="Rectangle 32"/>
            <p:cNvSpPr>
              <a:spLocks noChangeArrowheads="1"/>
            </p:cNvSpPr>
            <p:nvPr/>
          </p:nvSpPr>
          <p:spPr bwMode="auto">
            <a:xfrm>
              <a:off x="2160"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R</a:t>
              </a:r>
            </a:p>
          </p:txBody>
        </p:sp>
        <p:sp>
          <p:nvSpPr>
            <p:cNvPr id="72737" name="Rectangle 33"/>
            <p:cNvSpPr>
              <a:spLocks noChangeArrowheads="1"/>
            </p:cNvSpPr>
            <p:nvPr/>
          </p:nvSpPr>
          <p:spPr bwMode="auto">
            <a:xfrm>
              <a:off x="2880"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H</a:t>
              </a:r>
            </a:p>
          </p:txBody>
        </p:sp>
        <p:sp>
          <p:nvSpPr>
            <p:cNvPr id="72738" name="Rectangle 34"/>
            <p:cNvSpPr>
              <a:spLocks noChangeArrowheads="1"/>
            </p:cNvSpPr>
            <p:nvPr/>
          </p:nvSpPr>
          <p:spPr bwMode="auto">
            <a:xfrm>
              <a:off x="3216"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I</a:t>
              </a:r>
            </a:p>
          </p:txBody>
        </p:sp>
        <p:sp>
          <p:nvSpPr>
            <p:cNvPr id="72739" name="Rectangle 35"/>
            <p:cNvSpPr>
              <a:spLocks noChangeArrowheads="1"/>
            </p:cNvSpPr>
            <p:nvPr/>
          </p:nvSpPr>
          <p:spPr bwMode="auto">
            <a:xfrm>
              <a:off x="3552"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M</a:t>
              </a:r>
            </a:p>
          </p:txBody>
        </p:sp>
        <p:sp>
          <p:nvSpPr>
            <p:cNvPr id="72740" name="Rectangle 36"/>
            <p:cNvSpPr>
              <a:spLocks noChangeArrowheads="1"/>
            </p:cNvSpPr>
            <p:nvPr/>
          </p:nvSpPr>
          <p:spPr bwMode="auto">
            <a:xfrm>
              <a:off x="3888"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S</a:t>
              </a:r>
            </a:p>
          </p:txBody>
        </p:sp>
        <p:sp>
          <p:nvSpPr>
            <p:cNvPr id="72741" name="Rectangle 37"/>
            <p:cNvSpPr>
              <a:spLocks noChangeArrowheads="1"/>
            </p:cNvSpPr>
            <p:nvPr/>
          </p:nvSpPr>
          <p:spPr bwMode="auto">
            <a:xfrm>
              <a:off x="4224"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T</a:t>
              </a:r>
            </a:p>
          </p:txBody>
        </p:sp>
        <p:sp>
          <p:nvSpPr>
            <p:cNvPr id="72742" name="Rectangle 38"/>
            <p:cNvSpPr>
              <a:spLocks noChangeArrowheads="1"/>
            </p:cNvSpPr>
            <p:nvPr/>
          </p:nvSpPr>
          <p:spPr bwMode="auto">
            <a:xfrm>
              <a:off x="1008"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A</a:t>
              </a:r>
            </a:p>
          </p:txBody>
        </p:sp>
        <p:sp>
          <p:nvSpPr>
            <p:cNvPr id="72743" name="Rectangle 39"/>
            <p:cNvSpPr>
              <a:spLocks noChangeArrowheads="1"/>
            </p:cNvSpPr>
            <p:nvPr/>
          </p:nvSpPr>
          <p:spPr bwMode="auto">
            <a:xfrm>
              <a:off x="1344"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G</a:t>
              </a:r>
            </a:p>
          </p:txBody>
        </p:sp>
        <p:sp>
          <p:nvSpPr>
            <p:cNvPr id="72744" name="Rectangle 40"/>
            <p:cNvSpPr>
              <a:spLocks noChangeArrowheads="1"/>
            </p:cNvSpPr>
            <p:nvPr/>
          </p:nvSpPr>
          <p:spPr bwMode="auto">
            <a:xfrm>
              <a:off x="1680"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H</a:t>
              </a:r>
            </a:p>
          </p:txBody>
        </p:sp>
        <p:sp>
          <p:nvSpPr>
            <p:cNvPr id="72745" name="Rectangle 41"/>
            <p:cNvSpPr>
              <a:spLocks noChangeArrowheads="1"/>
            </p:cNvSpPr>
            <p:nvPr/>
          </p:nvSpPr>
          <p:spPr bwMode="auto">
            <a:xfrm>
              <a:off x="2016"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I</a:t>
              </a:r>
            </a:p>
          </p:txBody>
        </p:sp>
        <p:sp>
          <p:nvSpPr>
            <p:cNvPr id="72746" name="Rectangle 42"/>
            <p:cNvSpPr>
              <a:spLocks noChangeArrowheads="1"/>
            </p:cNvSpPr>
            <p:nvPr/>
          </p:nvSpPr>
          <p:spPr bwMode="auto">
            <a:xfrm>
              <a:off x="2352"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L</a:t>
              </a:r>
            </a:p>
          </p:txBody>
        </p:sp>
        <p:sp>
          <p:nvSpPr>
            <p:cNvPr id="72747" name="Rectangle 43"/>
            <p:cNvSpPr>
              <a:spLocks noChangeArrowheads="1"/>
            </p:cNvSpPr>
            <p:nvPr/>
          </p:nvSpPr>
          <p:spPr bwMode="auto">
            <a:xfrm>
              <a:off x="2688"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M</a:t>
              </a:r>
            </a:p>
          </p:txBody>
        </p:sp>
        <p:sp>
          <p:nvSpPr>
            <p:cNvPr id="72748" name="Rectangle 44"/>
            <p:cNvSpPr>
              <a:spLocks noChangeArrowheads="1"/>
            </p:cNvSpPr>
            <p:nvPr/>
          </p:nvSpPr>
          <p:spPr bwMode="auto">
            <a:xfrm>
              <a:off x="3024"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O</a:t>
              </a:r>
            </a:p>
          </p:txBody>
        </p:sp>
        <p:sp>
          <p:nvSpPr>
            <p:cNvPr id="72749" name="Rectangle 45"/>
            <p:cNvSpPr>
              <a:spLocks noChangeArrowheads="1"/>
            </p:cNvSpPr>
            <p:nvPr/>
          </p:nvSpPr>
          <p:spPr bwMode="auto">
            <a:xfrm>
              <a:off x="3360"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R</a:t>
              </a:r>
            </a:p>
          </p:txBody>
        </p:sp>
        <p:sp>
          <p:nvSpPr>
            <p:cNvPr id="72750" name="Rectangle 46"/>
            <p:cNvSpPr>
              <a:spLocks noChangeArrowheads="1"/>
            </p:cNvSpPr>
            <p:nvPr/>
          </p:nvSpPr>
          <p:spPr bwMode="auto">
            <a:xfrm>
              <a:off x="3696"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S</a:t>
              </a:r>
            </a:p>
          </p:txBody>
        </p:sp>
        <p:sp>
          <p:nvSpPr>
            <p:cNvPr id="72751" name="Rectangle 47"/>
            <p:cNvSpPr>
              <a:spLocks noChangeArrowheads="1"/>
            </p:cNvSpPr>
            <p:nvPr/>
          </p:nvSpPr>
          <p:spPr bwMode="auto">
            <a:xfrm>
              <a:off x="4032"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T</a:t>
              </a:r>
            </a:p>
          </p:txBody>
        </p:sp>
      </p:grpSp>
      <p:pic>
        <p:nvPicPr>
          <p:cNvPr id="72752" name="Picture 48" descr="john_von_neumann_ENIAC"/>
          <p:cNvPicPr>
            <a:picLocks noChangeAspect="1" noChangeArrowheads="1"/>
          </p:cNvPicPr>
          <p:nvPr/>
        </p:nvPicPr>
        <p:blipFill>
          <a:blip r:embed="rId3">
            <a:extLst>
              <a:ext uri="{28A0092B-C50C-407E-A947-70E740481C1C}">
                <a14:useLocalDpi xmlns:a14="http://schemas.microsoft.com/office/drawing/2010/main" val="0"/>
              </a:ext>
            </a:extLst>
          </a:blip>
          <a:srcRect r="48813"/>
          <a:stretch>
            <a:fillRect/>
          </a:stretch>
        </p:blipFill>
        <p:spPr bwMode="auto">
          <a:xfrm>
            <a:off x="8610600" y="609600"/>
            <a:ext cx="1314450" cy="1741488"/>
          </a:xfrm>
          <a:prstGeom prst="rect">
            <a:avLst/>
          </a:prstGeom>
          <a:noFill/>
          <a:extLst>
            <a:ext uri="{909E8E84-426E-40DD-AFC4-6F175D3DCCD1}">
              <a14:hiddenFill xmlns:a14="http://schemas.microsoft.com/office/drawing/2010/main">
                <a:solidFill>
                  <a:srgbClr val="FFFFFF"/>
                </a:solidFill>
              </a14:hiddenFill>
            </a:ext>
          </a:extLst>
        </p:spPr>
      </p:pic>
      <p:sp>
        <p:nvSpPr>
          <p:cNvPr id="72753" name="Text Box 49"/>
          <p:cNvSpPr txBox="1">
            <a:spLocks noChangeArrowheads="1"/>
          </p:cNvSpPr>
          <p:nvPr/>
        </p:nvSpPr>
        <p:spPr bwMode="auto">
          <a:xfrm>
            <a:off x="8305801" y="2438401"/>
            <a:ext cx="20113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200" b="1">
                <a:latin typeface="Comic Sans MS" panose="030F0702030302020204" pitchFamily="66" charset="0"/>
                <a:ea typeface="新細明體" panose="02020500000000000000" pitchFamily="18" charset="-120"/>
              </a:rPr>
              <a:t>Jon von Neumann (1945)</a:t>
            </a:r>
          </a:p>
        </p:txBody>
      </p:sp>
      <p:sp>
        <p:nvSpPr>
          <p:cNvPr id="72754" name="Text Box 50"/>
          <p:cNvSpPr txBox="1">
            <a:spLocks noChangeArrowheads="1"/>
          </p:cNvSpPr>
          <p:nvPr/>
        </p:nvSpPr>
        <p:spPr bwMode="auto">
          <a:xfrm>
            <a:off x="9277350" y="5267325"/>
            <a:ext cx="704850" cy="33855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TW" sz="1600">
                <a:latin typeface="Comic Sans MS" panose="030F0702030302020204" pitchFamily="66" charset="0"/>
                <a:ea typeface="新細明體" panose="02020500000000000000" pitchFamily="18" charset="-120"/>
              </a:rPr>
              <a:t>O(n)</a:t>
            </a:r>
          </a:p>
        </p:txBody>
      </p:sp>
      <p:sp>
        <p:nvSpPr>
          <p:cNvPr id="72755" name="Text Box 51"/>
          <p:cNvSpPr txBox="1">
            <a:spLocks noChangeArrowheads="1"/>
          </p:cNvSpPr>
          <p:nvPr/>
        </p:nvSpPr>
        <p:spPr bwMode="auto">
          <a:xfrm>
            <a:off x="9266238" y="4624388"/>
            <a:ext cx="944562" cy="33855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TW" sz="1600">
                <a:latin typeface="Comic Sans MS" panose="030F0702030302020204" pitchFamily="66" charset="0"/>
                <a:ea typeface="新細明體" panose="02020500000000000000" pitchFamily="18" charset="-120"/>
              </a:rPr>
              <a:t>2T(n/2)</a:t>
            </a:r>
          </a:p>
        </p:txBody>
      </p:sp>
      <p:sp>
        <p:nvSpPr>
          <p:cNvPr id="72756" name="Text Box 52"/>
          <p:cNvSpPr txBox="1">
            <a:spLocks noChangeArrowheads="1"/>
          </p:cNvSpPr>
          <p:nvPr/>
        </p:nvSpPr>
        <p:spPr bwMode="auto">
          <a:xfrm>
            <a:off x="9267826" y="4002088"/>
            <a:ext cx="638175" cy="33855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TW" sz="1600">
                <a:latin typeface="Comic Sans MS" panose="030F0702030302020204" pitchFamily="66" charset="0"/>
                <a:ea typeface="新細明體" panose="02020500000000000000" pitchFamily="18" charset="-120"/>
              </a:rPr>
              <a:t>O(1)</a:t>
            </a:r>
          </a:p>
        </p:txBody>
      </p:sp>
    </p:spTree>
    <p:extLst>
      <p:ext uri="{BB962C8B-B14F-4D97-AF65-F5344CB8AC3E}">
        <p14:creationId xmlns:p14="http://schemas.microsoft.com/office/powerpoint/2010/main" val="87189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7"/>
          <p:cNvSpPr>
            <a:spLocks noGrp="1" noRot="1" noChangeArrowheads="1"/>
          </p:cNvSpPr>
          <p:nvPr>
            <p:ph type="title"/>
          </p:nvPr>
        </p:nvSpPr>
        <p:spPr>
          <a:xfrm>
            <a:off x="914400" y="1143000"/>
            <a:ext cx="3733800" cy="715963"/>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a:bodyPr>
          <a:lstStyle/>
          <a:p>
            <a:pPr algn="ctr" eaLnBrk="1" hangingPunct="1"/>
            <a:r>
              <a:rPr lang="en-US" altLang="zh-CN" sz="3600" dirty="0" smtClean="0">
                <a:solidFill>
                  <a:schemeClr val="accent1">
                    <a:lumMod val="75000"/>
                  </a:schemeClr>
                </a:solidFill>
              </a:rPr>
              <a:t>3.2.1</a:t>
            </a:r>
            <a:r>
              <a:rPr lang="zh-CN" altLang="en-US" sz="3600" dirty="0" smtClean="0">
                <a:solidFill>
                  <a:schemeClr val="accent1">
                    <a:lumMod val="75000"/>
                  </a:schemeClr>
                </a:solidFill>
              </a:rPr>
              <a:t>递归的概念</a:t>
            </a:r>
            <a:endParaRPr lang="zh-CN" altLang="en-US" sz="3600" dirty="0">
              <a:solidFill>
                <a:schemeClr val="accent1">
                  <a:lumMod val="75000"/>
                </a:schemeClr>
              </a:solidFill>
            </a:endParaRPr>
          </a:p>
        </p:txBody>
      </p:sp>
      <p:sp>
        <p:nvSpPr>
          <p:cNvPr id="10243" name="Text Box 49"/>
          <p:cNvSpPr txBox="1">
            <a:spLocks noChangeArrowheads="1"/>
          </p:cNvSpPr>
          <p:nvPr/>
        </p:nvSpPr>
        <p:spPr bwMode="auto">
          <a:xfrm>
            <a:off x="1066800" y="2514600"/>
            <a:ext cx="10134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Tx/>
              <a:buNone/>
            </a:pPr>
            <a:r>
              <a:rPr lang="zh-CN" altLang="en-US" sz="3200" dirty="0">
                <a:latin typeface="微软雅黑" panose="020B0503020204020204" pitchFamily="34" charset="-122"/>
                <a:ea typeface="微软雅黑" panose="020B0503020204020204" pitchFamily="34" charset="-122"/>
              </a:rPr>
              <a:t>递归：</a:t>
            </a:r>
          </a:p>
          <a:p>
            <a:pPr>
              <a:lnSpc>
                <a:spcPct val="100000"/>
              </a:lnSpc>
              <a:spcBef>
                <a:spcPct val="50000"/>
              </a:spcBef>
              <a:buFontTx/>
              <a:buNone/>
            </a:pPr>
            <a:r>
              <a:rPr lang="zh-CN" altLang="en-US" sz="3200" dirty="0">
                <a:latin typeface="微软雅黑" panose="020B0503020204020204" pitchFamily="34" charset="-122"/>
                <a:ea typeface="微软雅黑" panose="020B0503020204020204" pitchFamily="34" charset="-122"/>
              </a:rPr>
              <a:t>子程序（或函数）</a:t>
            </a:r>
            <a:r>
              <a:rPr lang="zh-CN" altLang="en-US" sz="3200" dirty="0">
                <a:solidFill>
                  <a:srgbClr val="0070C0"/>
                </a:solidFill>
                <a:latin typeface="微软雅黑" panose="020B0503020204020204" pitchFamily="34" charset="-122"/>
                <a:ea typeface="微软雅黑" panose="020B0503020204020204" pitchFamily="34" charset="-122"/>
              </a:rPr>
              <a:t>直接调用自己</a:t>
            </a:r>
            <a:r>
              <a:rPr lang="zh-CN" altLang="en-US" sz="3200" dirty="0">
                <a:latin typeface="微软雅黑" panose="020B0503020204020204" pitchFamily="34" charset="-122"/>
                <a:ea typeface="微软雅黑" panose="020B0503020204020204" pitchFamily="34" charset="-122"/>
              </a:rPr>
              <a:t>或通过一系列调用语句</a:t>
            </a:r>
            <a:r>
              <a:rPr lang="zh-CN" altLang="en-US" sz="3200" dirty="0">
                <a:solidFill>
                  <a:srgbClr val="0070C0"/>
                </a:solidFill>
                <a:latin typeface="微软雅黑" panose="020B0503020204020204" pitchFamily="34" charset="-122"/>
                <a:ea typeface="微软雅黑" panose="020B0503020204020204" pitchFamily="34" charset="-122"/>
              </a:rPr>
              <a:t>间接调用自己</a:t>
            </a:r>
            <a:r>
              <a:rPr lang="zh-CN" altLang="en-US" sz="3200" dirty="0">
                <a:latin typeface="微软雅黑" panose="020B0503020204020204" pitchFamily="34" charset="-122"/>
                <a:ea typeface="微软雅黑" panose="020B0503020204020204" pitchFamily="34" charset="-122"/>
              </a:rPr>
              <a:t>，称为递归。</a:t>
            </a:r>
          </a:p>
          <a:p>
            <a:pPr>
              <a:lnSpc>
                <a:spcPct val="100000"/>
              </a:lnSpc>
              <a:spcBef>
                <a:spcPct val="50000"/>
              </a:spcBef>
              <a:buFontTx/>
              <a:buNone/>
            </a:pPr>
            <a:r>
              <a:rPr lang="zh-CN" altLang="en-US" sz="3200" dirty="0">
                <a:latin typeface="微软雅黑" panose="020B0503020204020204" pitchFamily="34" charset="-122"/>
                <a:ea typeface="微软雅黑" panose="020B0503020204020204" pitchFamily="34" charset="-122"/>
              </a:rPr>
              <a:t>递归是一种</a:t>
            </a:r>
            <a:r>
              <a:rPr lang="zh-CN" altLang="en-US" sz="3200" dirty="0">
                <a:solidFill>
                  <a:srgbClr val="0070C0"/>
                </a:solidFill>
                <a:latin typeface="微软雅黑" panose="020B0503020204020204" pitchFamily="34" charset="-122"/>
                <a:ea typeface="微软雅黑" panose="020B0503020204020204" pitchFamily="34" charset="-122"/>
              </a:rPr>
              <a:t>描述问题</a:t>
            </a:r>
            <a:r>
              <a:rPr lang="zh-CN" altLang="en-US" sz="3200" dirty="0">
                <a:latin typeface="微软雅黑" panose="020B0503020204020204" pitchFamily="34" charset="-122"/>
                <a:ea typeface="微软雅黑" panose="020B0503020204020204" pitchFamily="34" charset="-122"/>
              </a:rPr>
              <a:t>和</a:t>
            </a:r>
            <a:r>
              <a:rPr lang="zh-CN" altLang="en-US" sz="3200" dirty="0">
                <a:solidFill>
                  <a:srgbClr val="0070C0"/>
                </a:solidFill>
                <a:latin typeface="微软雅黑" panose="020B0503020204020204" pitchFamily="34" charset="-122"/>
                <a:ea typeface="微软雅黑" panose="020B0503020204020204" pitchFamily="34" charset="-122"/>
              </a:rPr>
              <a:t>解决问题</a:t>
            </a:r>
            <a:r>
              <a:rPr lang="zh-CN" altLang="en-US" sz="3200" dirty="0">
                <a:latin typeface="微软雅黑" panose="020B0503020204020204" pitchFamily="34" charset="-122"/>
                <a:ea typeface="微软雅黑" panose="020B0503020204020204" pitchFamily="34" charset="-122"/>
              </a:rPr>
              <a:t>的基本方法。 </a:t>
            </a:r>
          </a:p>
        </p:txBody>
      </p:sp>
    </p:spTree>
    <p:extLst>
      <p:ext uri="{BB962C8B-B14F-4D97-AF65-F5344CB8AC3E}">
        <p14:creationId xmlns:p14="http://schemas.microsoft.com/office/powerpoint/2010/main" val="1155296137"/>
      </p:ext>
    </p:extLst>
  </p:cSld>
  <p:clrMapOvr>
    <a:masterClrMapping/>
  </p:clrMapOvr>
  <p:transition>
    <p:blinds dir="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1952625" y="6000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en-US" dirty="0" err="1">
                <a:effectLst>
                  <a:outerShdw blurRad="38100" dist="38100" dir="2700000" algn="tl">
                    <a:srgbClr val="C0C0C0"/>
                  </a:outerShdw>
                </a:effectLst>
                <a:latin typeface="黑体" panose="02010609060101010101" pitchFamily="49" charset="-122"/>
                <a:ea typeface="黑体" panose="02010609060101010101" pitchFamily="49" charset="-122"/>
              </a:rPr>
              <a:t>合并排序</a:t>
            </a:r>
            <a:endPar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nvGrpSpPr>
          <p:cNvPr id="151556" name="Group 4"/>
          <p:cNvGrpSpPr>
            <a:grpSpLocks/>
          </p:cNvGrpSpPr>
          <p:nvPr/>
        </p:nvGrpSpPr>
        <p:grpSpPr bwMode="auto">
          <a:xfrm>
            <a:off x="2105026" y="1974850"/>
            <a:ext cx="7724775" cy="463550"/>
            <a:chOff x="366" y="1244"/>
            <a:chExt cx="4866" cy="292"/>
          </a:xfrm>
        </p:grpSpPr>
        <p:sp>
          <p:nvSpPr>
            <p:cNvPr id="151557" name="Text Box 5"/>
            <p:cNvSpPr txBox="1">
              <a:spLocks noChangeArrowheads="1"/>
            </p:cNvSpPr>
            <p:nvPr/>
          </p:nvSpPr>
          <p:spPr bwMode="auto">
            <a:xfrm>
              <a:off x="366" y="1286"/>
              <a:ext cx="756" cy="250"/>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Verdana" panose="020B0604030504040204" pitchFamily="34" charset="0"/>
                  <a:ea typeface="楷体_GB2312" pitchFamily="49" charset="-122"/>
                </a:rPr>
                <a:t>初始序列</a:t>
              </a:r>
            </a:p>
          </p:txBody>
        </p:sp>
        <p:sp>
          <p:nvSpPr>
            <p:cNvPr id="151558" name="Text Box 6"/>
            <p:cNvSpPr txBox="1">
              <a:spLocks noChangeArrowheads="1"/>
            </p:cNvSpPr>
            <p:nvPr/>
          </p:nvSpPr>
          <p:spPr bwMode="auto">
            <a:xfrm>
              <a:off x="1374" y="1244"/>
              <a:ext cx="3858" cy="28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Verdana" panose="020B0604030504040204" pitchFamily="34" charset="0"/>
                  <a:ea typeface="黑体" panose="02010609060101010101" pitchFamily="49" charset="-122"/>
                </a:rPr>
                <a:t>[49]  [38]  [65]  [97]  [76]  [13]  [27]</a:t>
              </a:r>
            </a:p>
          </p:txBody>
        </p:sp>
      </p:grpSp>
      <p:grpSp>
        <p:nvGrpSpPr>
          <p:cNvPr id="151559" name="Group 7"/>
          <p:cNvGrpSpPr>
            <a:grpSpLocks/>
          </p:cNvGrpSpPr>
          <p:nvPr/>
        </p:nvGrpSpPr>
        <p:grpSpPr bwMode="auto">
          <a:xfrm>
            <a:off x="4095750" y="2400300"/>
            <a:ext cx="5276850" cy="781050"/>
            <a:chOff x="1620" y="1512"/>
            <a:chExt cx="3324" cy="492"/>
          </a:xfrm>
        </p:grpSpPr>
        <p:sp>
          <p:nvSpPr>
            <p:cNvPr id="151560" name="Freeform 8"/>
            <p:cNvSpPr>
              <a:spLocks/>
            </p:cNvSpPr>
            <p:nvPr/>
          </p:nvSpPr>
          <p:spPr bwMode="auto">
            <a:xfrm>
              <a:off x="1620" y="1524"/>
              <a:ext cx="570" cy="315"/>
            </a:xfrm>
            <a:custGeom>
              <a:avLst/>
              <a:gdLst>
                <a:gd name="T0" fmla="*/ 0 w 570"/>
                <a:gd name="T1" fmla="*/ 18 h 315"/>
                <a:gd name="T2" fmla="*/ 306 w 570"/>
                <a:gd name="T3" fmla="*/ 312 h 315"/>
                <a:gd name="T4" fmla="*/ 570 w 570"/>
                <a:gd name="T5" fmla="*/ 0 h 315"/>
              </a:gdLst>
              <a:ahLst/>
              <a:cxnLst>
                <a:cxn ang="0">
                  <a:pos x="T0" y="T1"/>
                </a:cxn>
                <a:cxn ang="0">
                  <a:pos x="T2" y="T3"/>
                </a:cxn>
                <a:cxn ang="0">
                  <a:pos x="T4" y="T5"/>
                </a:cxn>
              </a:cxnLst>
              <a:rect l="0" t="0" r="r" b="b"/>
              <a:pathLst>
                <a:path w="570" h="315">
                  <a:moveTo>
                    <a:pt x="0" y="18"/>
                  </a:moveTo>
                  <a:cubicBezTo>
                    <a:pt x="105" y="166"/>
                    <a:pt x="211" y="315"/>
                    <a:pt x="306" y="312"/>
                  </a:cubicBezTo>
                  <a:cubicBezTo>
                    <a:pt x="401" y="309"/>
                    <a:pt x="525" y="53"/>
                    <a:pt x="570" y="0"/>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1" name="Freeform 9"/>
            <p:cNvSpPr>
              <a:spLocks/>
            </p:cNvSpPr>
            <p:nvPr/>
          </p:nvSpPr>
          <p:spPr bwMode="auto">
            <a:xfrm>
              <a:off x="2736" y="1518"/>
              <a:ext cx="570" cy="315"/>
            </a:xfrm>
            <a:custGeom>
              <a:avLst/>
              <a:gdLst>
                <a:gd name="T0" fmla="*/ 0 w 570"/>
                <a:gd name="T1" fmla="*/ 18 h 315"/>
                <a:gd name="T2" fmla="*/ 306 w 570"/>
                <a:gd name="T3" fmla="*/ 312 h 315"/>
                <a:gd name="T4" fmla="*/ 570 w 570"/>
                <a:gd name="T5" fmla="*/ 0 h 315"/>
              </a:gdLst>
              <a:ahLst/>
              <a:cxnLst>
                <a:cxn ang="0">
                  <a:pos x="T0" y="T1"/>
                </a:cxn>
                <a:cxn ang="0">
                  <a:pos x="T2" y="T3"/>
                </a:cxn>
                <a:cxn ang="0">
                  <a:pos x="T4" y="T5"/>
                </a:cxn>
              </a:cxnLst>
              <a:rect l="0" t="0" r="r" b="b"/>
              <a:pathLst>
                <a:path w="570" h="315">
                  <a:moveTo>
                    <a:pt x="0" y="18"/>
                  </a:moveTo>
                  <a:cubicBezTo>
                    <a:pt x="105" y="166"/>
                    <a:pt x="211" y="315"/>
                    <a:pt x="306" y="312"/>
                  </a:cubicBezTo>
                  <a:cubicBezTo>
                    <a:pt x="401" y="309"/>
                    <a:pt x="525" y="53"/>
                    <a:pt x="570" y="0"/>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2" name="Freeform 10"/>
            <p:cNvSpPr>
              <a:spLocks/>
            </p:cNvSpPr>
            <p:nvPr/>
          </p:nvSpPr>
          <p:spPr bwMode="auto">
            <a:xfrm>
              <a:off x="3852" y="1512"/>
              <a:ext cx="570" cy="315"/>
            </a:xfrm>
            <a:custGeom>
              <a:avLst/>
              <a:gdLst>
                <a:gd name="T0" fmla="*/ 0 w 570"/>
                <a:gd name="T1" fmla="*/ 18 h 315"/>
                <a:gd name="T2" fmla="*/ 306 w 570"/>
                <a:gd name="T3" fmla="*/ 312 h 315"/>
                <a:gd name="T4" fmla="*/ 570 w 570"/>
                <a:gd name="T5" fmla="*/ 0 h 315"/>
              </a:gdLst>
              <a:ahLst/>
              <a:cxnLst>
                <a:cxn ang="0">
                  <a:pos x="T0" y="T1"/>
                </a:cxn>
                <a:cxn ang="0">
                  <a:pos x="T2" y="T3"/>
                </a:cxn>
                <a:cxn ang="0">
                  <a:pos x="T4" y="T5"/>
                </a:cxn>
              </a:cxnLst>
              <a:rect l="0" t="0" r="r" b="b"/>
              <a:pathLst>
                <a:path w="570" h="315">
                  <a:moveTo>
                    <a:pt x="0" y="18"/>
                  </a:moveTo>
                  <a:cubicBezTo>
                    <a:pt x="105" y="166"/>
                    <a:pt x="211" y="315"/>
                    <a:pt x="306" y="312"/>
                  </a:cubicBezTo>
                  <a:cubicBezTo>
                    <a:pt x="401" y="309"/>
                    <a:pt x="525" y="53"/>
                    <a:pt x="570" y="0"/>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3" name="Line 11"/>
            <p:cNvSpPr>
              <a:spLocks noChangeShapeType="1"/>
            </p:cNvSpPr>
            <p:nvPr/>
          </p:nvSpPr>
          <p:spPr bwMode="auto">
            <a:xfrm>
              <a:off x="1912" y="1832"/>
              <a:ext cx="0" cy="168"/>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4" name="Line 12"/>
            <p:cNvSpPr>
              <a:spLocks noChangeShapeType="1"/>
            </p:cNvSpPr>
            <p:nvPr/>
          </p:nvSpPr>
          <p:spPr bwMode="auto">
            <a:xfrm>
              <a:off x="3042" y="1836"/>
              <a:ext cx="0" cy="168"/>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5" name="Line 13"/>
            <p:cNvSpPr>
              <a:spLocks noChangeShapeType="1"/>
            </p:cNvSpPr>
            <p:nvPr/>
          </p:nvSpPr>
          <p:spPr bwMode="auto">
            <a:xfrm>
              <a:off x="4164" y="1824"/>
              <a:ext cx="0" cy="168"/>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6" name="Line 14"/>
            <p:cNvSpPr>
              <a:spLocks noChangeShapeType="1"/>
            </p:cNvSpPr>
            <p:nvPr/>
          </p:nvSpPr>
          <p:spPr bwMode="auto">
            <a:xfrm>
              <a:off x="4944" y="1536"/>
              <a:ext cx="0" cy="444"/>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1567" name="Group 15"/>
          <p:cNvGrpSpPr>
            <a:grpSpLocks/>
          </p:cNvGrpSpPr>
          <p:nvPr/>
        </p:nvGrpSpPr>
        <p:grpSpPr bwMode="auto">
          <a:xfrm>
            <a:off x="2082800" y="3155950"/>
            <a:ext cx="7740650" cy="457200"/>
            <a:chOff x="352" y="1988"/>
            <a:chExt cx="4876" cy="288"/>
          </a:xfrm>
        </p:grpSpPr>
        <p:sp>
          <p:nvSpPr>
            <p:cNvPr id="151568" name="Text Box 16"/>
            <p:cNvSpPr txBox="1">
              <a:spLocks noChangeArrowheads="1"/>
            </p:cNvSpPr>
            <p:nvPr/>
          </p:nvSpPr>
          <p:spPr bwMode="auto">
            <a:xfrm>
              <a:off x="1484" y="1988"/>
              <a:ext cx="3744" cy="28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Verdana" panose="020B0604030504040204" pitchFamily="34" charset="0"/>
                  <a:ea typeface="黑体" panose="02010609060101010101" pitchFamily="49" charset="-122"/>
                </a:rPr>
                <a:t>[38  49]     [65  97]    [13  76]   [27]</a:t>
              </a:r>
            </a:p>
          </p:txBody>
        </p:sp>
        <p:sp>
          <p:nvSpPr>
            <p:cNvPr id="151569" name="Text Box 17"/>
            <p:cNvSpPr txBox="1">
              <a:spLocks noChangeArrowheads="1"/>
            </p:cNvSpPr>
            <p:nvPr/>
          </p:nvSpPr>
          <p:spPr bwMode="auto">
            <a:xfrm>
              <a:off x="352" y="2012"/>
              <a:ext cx="548" cy="231"/>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latin typeface="Verdana" panose="020B0604030504040204" pitchFamily="34" charset="0"/>
                  <a:ea typeface="楷体_GB2312" pitchFamily="49" charset="-122"/>
                </a:rPr>
                <a:t>第一步</a:t>
              </a:r>
            </a:p>
          </p:txBody>
        </p:sp>
      </p:grpSp>
      <p:grpSp>
        <p:nvGrpSpPr>
          <p:cNvPr id="151570" name="Group 18"/>
          <p:cNvGrpSpPr>
            <a:grpSpLocks/>
          </p:cNvGrpSpPr>
          <p:nvPr/>
        </p:nvGrpSpPr>
        <p:grpSpPr bwMode="auto">
          <a:xfrm>
            <a:off x="2054225" y="4241801"/>
            <a:ext cx="7543800" cy="468313"/>
            <a:chOff x="334" y="2672"/>
            <a:chExt cx="4752" cy="295"/>
          </a:xfrm>
        </p:grpSpPr>
        <p:sp>
          <p:nvSpPr>
            <p:cNvPr id="151571" name="Text Box 19"/>
            <p:cNvSpPr txBox="1">
              <a:spLocks noChangeArrowheads="1"/>
            </p:cNvSpPr>
            <p:nvPr/>
          </p:nvSpPr>
          <p:spPr bwMode="auto">
            <a:xfrm>
              <a:off x="334" y="2736"/>
              <a:ext cx="548" cy="231"/>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latin typeface="Verdana" panose="020B0604030504040204" pitchFamily="34" charset="0"/>
                  <a:ea typeface="楷体_GB2312" pitchFamily="49" charset="-122"/>
                </a:rPr>
                <a:t>第二步</a:t>
              </a:r>
            </a:p>
          </p:txBody>
        </p:sp>
        <p:sp>
          <p:nvSpPr>
            <p:cNvPr id="151572" name="Text Box 20"/>
            <p:cNvSpPr txBox="1">
              <a:spLocks noChangeArrowheads="1"/>
            </p:cNvSpPr>
            <p:nvPr/>
          </p:nvSpPr>
          <p:spPr bwMode="auto">
            <a:xfrm>
              <a:off x="1622" y="2672"/>
              <a:ext cx="3464" cy="28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Verdana" panose="020B0604030504040204" pitchFamily="34" charset="0"/>
                  <a:ea typeface="黑体" panose="02010609060101010101" pitchFamily="49" charset="-122"/>
                </a:rPr>
                <a:t>[38  49  65  97]         [13  27  76]</a:t>
              </a:r>
            </a:p>
          </p:txBody>
        </p:sp>
      </p:grpSp>
      <p:grpSp>
        <p:nvGrpSpPr>
          <p:cNvPr id="151573" name="Group 21"/>
          <p:cNvGrpSpPr>
            <a:grpSpLocks/>
          </p:cNvGrpSpPr>
          <p:nvPr/>
        </p:nvGrpSpPr>
        <p:grpSpPr bwMode="auto">
          <a:xfrm>
            <a:off x="4552951" y="3533775"/>
            <a:ext cx="4829175" cy="647700"/>
            <a:chOff x="1908" y="2226"/>
            <a:chExt cx="3042" cy="408"/>
          </a:xfrm>
        </p:grpSpPr>
        <p:sp>
          <p:nvSpPr>
            <p:cNvPr id="151574" name="Freeform 22"/>
            <p:cNvSpPr>
              <a:spLocks/>
            </p:cNvSpPr>
            <p:nvPr/>
          </p:nvSpPr>
          <p:spPr bwMode="auto">
            <a:xfrm>
              <a:off x="1908" y="2232"/>
              <a:ext cx="1152" cy="255"/>
            </a:xfrm>
            <a:custGeom>
              <a:avLst/>
              <a:gdLst>
                <a:gd name="T0" fmla="*/ 0 w 1152"/>
                <a:gd name="T1" fmla="*/ 18 h 255"/>
                <a:gd name="T2" fmla="*/ 582 w 1152"/>
                <a:gd name="T3" fmla="*/ 252 h 255"/>
                <a:gd name="T4" fmla="*/ 1152 w 1152"/>
                <a:gd name="T5" fmla="*/ 0 h 255"/>
              </a:gdLst>
              <a:ahLst/>
              <a:cxnLst>
                <a:cxn ang="0">
                  <a:pos x="T0" y="T1"/>
                </a:cxn>
                <a:cxn ang="0">
                  <a:pos x="T2" y="T3"/>
                </a:cxn>
                <a:cxn ang="0">
                  <a:pos x="T4" y="T5"/>
                </a:cxn>
              </a:cxnLst>
              <a:rect l="0" t="0" r="r" b="b"/>
              <a:pathLst>
                <a:path w="1152" h="255">
                  <a:moveTo>
                    <a:pt x="0" y="18"/>
                  </a:moveTo>
                  <a:cubicBezTo>
                    <a:pt x="195" y="136"/>
                    <a:pt x="390" y="255"/>
                    <a:pt x="582" y="252"/>
                  </a:cubicBezTo>
                  <a:cubicBezTo>
                    <a:pt x="774" y="249"/>
                    <a:pt x="963" y="124"/>
                    <a:pt x="1152" y="0"/>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5" name="Freeform 23"/>
            <p:cNvSpPr>
              <a:spLocks/>
            </p:cNvSpPr>
            <p:nvPr/>
          </p:nvSpPr>
          <p:spPr bwMode="auto">
            <a:xfrm>
              <a:off x="4146" y="2226"/>
              <a:ext cx="804" cy="212"/>
            </a:xfrm>
            <a:custGeom>
              <a:avLst/>
              <a:gdLst>
                <a:gd name="T0" fmla="*/ 0 w 804"/>
                <a:gd name="T1" fmla="*/ 0 h 212"/>
                <a:gd name="T2" fmla="*/ 414 w 804"/>
                <a:gd name="T3" fmla="*/ 210 h 212"/>
                <a:gd name="T4" fmla="*/ 804 w 804"/>
                <a:gd name="T5" fmla="*/ 12 h 212"/>
              </a:gdLst>
              <a:ahLst/>
              <a:cxnLst>
                <a:cxn ang="0">
                  <a:pos x="T0" y="T1"/>
                </a:cxn>
                <a:cxn ang="0">
                  <a:pos x="T2" y="T3"/>
                </a:cxn>
                <a:cxn ang="0">
                  <a:pos x="T4" y="T5"/>
                </a:cxn>
              </a:cxnLst>
              <a:rect l="0" t="0" r="r" b="b"/>
              <a:pathLst>
                <a:path w="804" h="212">
                  <a:moveTo>
                    <a:pt x="0" y="0"/>
                  </a:moveTo>
                  <a:cubicBezTo>
                    <a:pt x="140" y="104"/>
                    <a:pt x="280" y="208"/>
                    <a:pt x="414" y="210"/>
                  </a:cubicBezTo>
                  <a:cubicBezTo>
                    <a:pt x="548" y="212"/>
                    <a:pt x="676" y="112"/>
                    <a:pt x="804" y="12"/>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6" name="Line 24"/>
            <p:cNvSpPr>
              <a:spLocks noChangeShapeType="1"/>
            </p:cNvSpPr>
            <p:nvPr/>
          </p:nvSpPr>
          <p:spPr bwMode="auto">
            <a:xfrm>
              <a:off x="2484" y="2490"/>
              <a:ext cx="0" cy="144"/>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7" name="Line 25"/>
            <p:cNvSpPr>
              <a:spLocks noChangeShapeType="1"/>
            </p:cNvSpPr>
            <p:nvPr/>
          </p:nvSpPr>
          <p:spPr bwMode="auto">
            <a:xfrm>
              <a:off x="4566" y="2436"/>
              <a:ext cx="0" cy="144"/>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1578" name="Group 26"/>
          <p:cNvGrpSpPr>
            <a:grpSpLocks/>
          </p:cNvGrpSpPr>
          <p:nvPr/>
        </p:nvGrpSpPr>
        <p:grpSpPr bwMode="auto">
          <a:xfrm>
            <a:off x="2079625" y="5445125"/>
            <a:ext cx="7061200" cy="457200"/>
            <a:chOff x="350" y="3430"/>
            <a:chExt cx="4448" cy="288"/>
          </a:xfrm>
        </p:grpSpPr>
        <p:sp>
          <p:nvSpPr>
            <p:cNvPr id="151579" name="Text Box 27"/>
            <p:cNvSpPr txBox="1">
              <a:spLocks noChangeArrowheads="1"/>
            </p:cNvSpPr>
            <p:nvPr/>
          </p:nvSpPr>
          <p:spPr bwMode="auto">
            <a:xfrm>
              <a:off x="350" y="3450"/>
              <a:ext cx="548" cy="231"/>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latin typeface="Verdana" panose="020B0604030504040204" pitchFamily="34" charset="0"/>
                  <a:ea typeface="楷体_GB2312" pitchFamily="49" charset="-122"/>
                </a:rPr>
                <a:t>第三步</a:t>
              </a:r>
            </a:p>
          </p:txBody>
        </p:sp>
        <p:sp>
          <p:nvSpPr>
            <p:cNvPr id="151580" name="Text Box 28"/>
            <p:cNvSpPr txBox="1">
              <a:spLocks noChangeArrowheads="1"/>
            </p:cNvSpPr>
            <p:nvPr/>
          </p:nvSpPr>
          <p:spPr bwMode="auto">
            <a:xfrm>
              <a:off x="1916" y="3430"/>
              <a:ext cx="2882" cy="28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Verdana" panose="020B0604030504040204" pitchFamily="34" charset="0"/>
                  <a:ea typeface="黑体" panose="02010609060101010101" pitchFamily="49" charset="-122"/>
                </a:rPr>
                <a:t>[13  27  38  49  65   76  97]</a:t>
              </a:r>
            </a:p>
          </p:txBody>
        </p:sp>
      </p:grpSp>
      <p:grpSp>
        <p:nvGrpSpPr>
          <p:cNvPr id="151581" name="Group 29"/>
          <p:cNvGrpSpPr>
            <a:grpSpLocks/>
          </p:cNvGrpSpPr>
          <p:nvPr/>
        </p:nvGrpSpPr>
        <p:grpSpPr bwMode="auto">
          <a:xfrm>
            <a:off x="5486400" y="4597400"/>
            <a:ext cx="3187700" cy="673100"/>
            <a:chOff x="2496" y="2896"/>
            <a:chExt cx="2008" cy="424"/>
          </a:xfrm>
        </p:grpSpPr>
        <p:sp>
          <p:nvSpPr>
            <p:cNvPr id="151582" name="Freeform 30"/>
            <p:cNvSpPr>
              <a:spLocks/>
            </p:cNvSpPr>
            <p:nvPr/>
          </p:nvSpPr>
          <p:spPr bwMode="auto">
            <a:xfrm>
              <a:off x="2496" y="2896"/>
              <a:ext cx="2008" cy="265"/>
            </a:xfrm>
            <a:custGeom>
              <a:avLst/>
              <a:gdLst>
                <a:gd name="T0" fmla="*/ 0 w 2008"/>
                <a:gd name="T1" fmla="*/ 8 h 265"/>
                <a:gd name="T2" fmla="*/ 1040 w 2008"/>
                <a:gd name="T3" fmla="*/ 264 h 265"/>
                <a:gd name="T4" fmla="*/ 2008 w 2008"/>
                <a:gd name="T5" fmla="*/ 0 h 265"/>
              </a:gdLst>
              <a:ahLst/>
              <a:cxnLst>
                <a:cxn ang="0">
                  <a:pos x="T0" y="T1"/>
                </a:cxn>
                <a:cxn ang="0">
                  <a:pos x="T2" y="T3"/>
                </a:cxn>
                <a:cxn ang="0">
                  <a:pos x="T4" y="T5"/>
                </a:cxn>
              </a:cxnLst>
              <a:rect l="0" t="0" r="r" b="b"/>
              <a:pathLst>
                <a:path w="2008" h="265">
                  <a:moveTo>
                    <a:pt x="0" y="8"/>
                  </a:moveTo>
                  <a:cubicBezTo>
                    <a:pt x="352" y="136"/>
                    <a:pt x="705" y="265"/>
                    <a:pt x="1040" y="264"/>
                  </a:cubicBezTo>
                  <a:cubicBezTo>
                    <a:pt x="1375" y="263"/>
                    <a:pt x="1691" y="131"/>
                    <a:pt x="2008" y="0"/>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83" name="Line 31"/>
            <p:cNvSpPr>
              <a:spLocks noChangeShapeType="1"/>
            </p:cNvSpPr>
            <p:nvPr/>
          </p:nvSpPr>
          <p:spPr bwMode="auto">
            <a:xfrm>
              <a:off x="3520" y="3152"/>
              <a:ext cx="0" cy="168"/>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846724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box(in)">
                                      <p:cBhvr>
                                        <p:cTn id="7" dur="500"/>
                                        <p:tgtEl>
                                          <p:spTgt spid="151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1559"/>
                                        </p:tgtEl>
                                        <p:attrNameLst>
                                          <p:attrName>style.visibility</p:attrName>
                                        </p:attrNameLst>
                                      </p:cBhvr>
                                      <p:to>
                                        <p:strVal val="visible"/>
                                      </p:to>
                                    </p:set>
                                    <p:animEffect transition="in" filter="box(in)">
                                      <p:cBhvr>
                                        <p:cTn id="12" dur="500"/>
                                        <p:tgtEl>
                                          <p:spTgt spid="1515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1567"/>
                                        </p:tgtEl>
                                        <p:attrNameLst>
                                          <p:attrName>style.visibility</p:attrName>
                                        </p:attrNameLst>
                                      </p:cBhvr>
                                      <p:to>
                                        <p:strVal val="visible"/>
                                      </p:to>
                                    </p:set>
                                    <p:animEffect transition="in" filter="box(in)">
                                      <p:cBhvr>
                                        <p:cTn id="17" dur="500"/>
                                        <p:tgtEl>
                                          <p:spTgt spid="1515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51573"/>
                                        </p:tgtEl>
                                        <p:attrNameLst>
                                          <p:attrName>style.visibility</p:attrName>
                                        </p:attrNameLst>
                                      </p:cBhvr>
                                      <p:to>
                                        <p:strVal val="visible"/>
                                      </p:to>
                                    </p:set>
                                    <p:animEffect transition="in" filter="box(in)">
                                      <p:cBhvr>
                                        <p:cTn id="22" dur="500"/>
                                        <p:tgtEl>
                                          <p:spTgt spid="1515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51570"/>
                                        </p:tgtEl>
                                        <p:attrNameLst>
                                          <p:attrName>style.visibility</p:attrName>
                                        </p:attrNameLst>
                                      </p:cBhvr>
                                      <p:to>
                                        <p:strVal val="visible"/>
                                      </p:to>
                                    </p:set>
                                    <p:animEffect transition="in" filter="box(in)">
                                      <p:cBhvr>
                                        <p:cTn id="27" dur="500"/>
                                        <p:tgtEl>
                                          <p:spTgt spid="1515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1581"/>
                                        </p:tgtEl>
                                        <p:attrNameLst>
                                          <p:attrName>style.visibility</p:attrName>
                                        </p:attrNameLst>
                                      </p:cBhvr>
                                      <p:to>
                                        <p:strVal val="visible"/>
                                      </p:to>
                                    </p:set>
                                    <p:animEffect transition="in" filter="box(in)">
                                      <p:cBhvr>
                                        <p:cTn id="32" dur="500"/>
                                        <p:tgtEl>
                                          <p:spTgt spid="1515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51578"/>
                                        </p:tgtEl>
                                        <p:attrNameLst>
                                          <p:attrName>style.visibility</p:attrName>
                                        </p:attrNameLst>
                                      </p:cBhvr>
                                      <p:to>
                                        <p:strVal val="visible"/>
                                      </p:to>
                                    </p:set>
                                    <p:animEffect transition="in" filter="box(in)">
                                      <p:cBhvr>
                                        <p:cTn id="37" dur="500"/>
                                        <p:tgtEl>
                                          <p:spTgt spid="151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24000" y="1609211"/>
            <a:ext cx="8229600" cy="533400"/>
          </a:xfrm>
        </p:spPr>
        <p:txBody>
          <a:bodyPr>
            <a:normAutofit fontScale="90000"/>
          </a:bodyPr>
          <a:lstStyle/>
          <a:p>
            <a:r>
              <a:rPr lang="zh-CN" altLang="en-US" sz="4800" dirty="0">
                <a:ea typeface="新細明體" panose="02020500000000000000" pitchFamily="18" charset="-120"/>
              </a:rPr>
              <a:t>合并（</a:t>
            </a:r>
            <a:r>
              <a:rPr lang="en-US" altLang="zh-CN" sz="4800" dirty="0">
                <a:ea typeface="新細明體" panose="02020500000000000000" pitchFamily="18" charset="-120"/>
              </a:rPr>
              <a:t>merge</a:t>
            </a:r>
            <a:r>
              <a:rPr lang="zh-CN" altLang="en-US" sz="4800" dirty="0">
                <a:ea typeface="新細明體" panose="02020500000000000000" pitchFamily="18" charset="-120"/>
              </a:rPr>
              <a:t>）</a:t>
            </a:r>
          </a:p>
        </p:txBody>
      </p:sp>
      <p:sp>
        <p:nvSpPr>
          <p:cNvPr id="74755" name="Rectangle 3"/>
          <p:cNvSpPr>
            <a:spLocks noGrp="1" noChangeArrowheads="1"/>
          </p:cNvSpPr>
          <p:nvPr>
            <p:ph type="body" idx="1"/>
          </p:nvPr>
        </p:nvSpPr>
        <p:spPr>
          <a:xfrm>
            <a:off x="1665289" y="2179441"/>
            <a:ext cx="8229600" cy="3886200"/>
          </a:xfrm>
        </p:spPr>
        <p:txBody>
          <a:bodyPr/>
          <a:lstStyle/>
          <a:p>
            <a:pPr marL="0" indent="0">
              <a:buNone/>
            </a:pPr>
            <a:r>
              <a:rPr lang="zh-CN" altLang="en-US" sz="2400" dirty="0">
                <a:ea typeface="新細明體" panose="02020500000000000000" pitchFamily="18" charset="-120"/>
              </a:rPr>
              <a:t>将两个已排好序的队列合并为一个队列</a:t>
            </a:r>
            <a:r>
              <a:rPr lang="en-US" altLang="zh-TW" sz="2400" dirty="0">
                <a:ea typeface="新細明體" panose="02020500000000000000" pitchFamily="18" charset="-120"/>
              </a:rPr>
              <a:t>.</a:t>
            </a:r>
          </a:p>
          <a:p>
            <a:pPr marL="0" indent="0">
              <a:buNone/>
            </a:pPr>
            <a:r>
              <a:rPr lang="zh-CN" altLang="en-US" sz="2400" dirty="0">
                <a:ea typeface="新細明體" panose="02020500000000000000" pitchFamily="18" charset="-120"/>
              </a:rPr>
              <a:t>怎样有效的合并</a:t>
            </a:r>
            <a:r>
              <a:rPr lang="en-US" altLang="zh-TW" sz="2400" dirty="0">
                <a:ea typeface="新細明體" panose="02020500000000000000" pitchFamily="18" charset="-120"/>
              </a:rPr>
              <a:t>? </a:t>
            </a:r>
            <a:r>
              <a:rPr lang="zh-CN" altLang="en-US" sz="2400" dirty="0">
                <a:ea typeface="新細明體" panose="02020500000000000000" pitchFamily="18" charset="-120"/>
              </a:rPr>
              <a:t>（有序表的合并）</a:t>
            </a:r>
            <a:endParaRPr lang="en-US" altLang="zh-TW" sz="2400" dirty="0">
              <a:ea typeface="新細明體" panose="02020500000000000000" pitchFamily="18" charset="-120"/>
            </a:endParaRPr>
          </a:p>
          <a:p>
            <a:pPr marL="365760" lvl="1" indent="0">
              <a:buNone/>
            </a:pPr>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endParaRPr lang="en-US" altLang="zh-TW" sz="3600" dirty="0">
              <a:ea typeface="新細明體" panose="02020500000000000000" pitchFamily="18" charset="-120"/>
            </a:endParaRP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endParaRPr lang="zh-TW" altLang="en-US" dirty="0">
              <a:ea typeface="新細明體" panose="02020500000000000000" pitchFamily="18" charset="-120"/>
            </a:endParaRPr>
          </a:p>
        </p:txBody>
      </p:sp>
      <p:sp>
        <p:nvSpPr>
          <p:cNvPr id="74756" name="AutoShape 4">
            <a:hlinkClick r:id="rId3" action="ppaction://hlinkpres?slideindex=1&amp;slidetitle=" highlightClick="1"/>
          </p:cNvPr>
          <p:cNvSpPr>
            <a:spLocks noChangeArrowheads="1"/>
          </p:cNvSpPr>
          <p:nvPr/>
        </p:nvSpPr>
        <p:spPr bwMode="auto">
          <a:xfrm>
            <a:off x="8422339" y="2148961"/>
            <a:ext cx="381000" cy="369332"/>
          </a:xfrm>
          <a:prstGeom prst="actionButtonForwardNex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4757" name="Rectangle 5"/>
          <p:cNvSpPr>
            <a:spLocks noChangeArrowheads="1"/>
          </p:cNvSpPr>
          <p:nvPr/>
        </p:nvSpPr>
        <p:spPr bwMode="auto">
          <a:xfrm>
            <a:off x="3036889" y="3435350"/>
            <a:ext cx="492125" cy="350838"/>
          </a:xfrm>
          <a:prstGeom prst="rect">
            <a:avLst/>
          </a:prstGeom>
          <a:solidFill>
            <a:srgbClr val="99CC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A</a:t>
            </a:r>
          </a:p>
        </p:txBody>
      </p:sp>
      <p:sp>
        <p:nvSpPr>
          <p:cNvPr id="74758" name="Rectangle 6"/>
          <p:cNvSpPr>
            <a:spLocks noChangeArrowheads="1"/>
          </p:cNvSpPr>
          <p:nvPr/>
        </p:nvSpPr>
        <p:spPr bwMode="auto">
          <a:xfrm>
            <a:off x="3529014" y="3435350"/>
            <a:ext cx="492125" cy="350838"/>
          </a:xfrm>
          <a:prstGeom prst="rect">
            <a:avLst/>
          </a:prstGeom>
          <a:solidFill>
            <a:srgbClr val="99CC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G</a:t>
            </a:r>
          </a:p>
        </p:txBody>
      </p:sp>
      <p:sp>
        <p:nvSpPr>
          <p:cNvPr id="74759" name="Rectangle 7"/>
          <p:cNvSpPr>
            <a:spLocks noChangeArrowheads="1"/>
          </p:cNvSpPr>
          <p:nvPr/>
        </p:nvSpPr>
        <p:spPr bwMode="auto">
          <a:xfrm>
            <a:off x="4021139" y="3435350"/>
            <a:ext cx="492125" cy="350838"/>
          </a:xfrm>
          <a:prstGeom prst="rect">
            <a:avLst/>
          </a:prstGeom>
          <a:solidFill>
            <a:srgbClr val="99CC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L</a:t>
            </a:r>
          </a:p>
        </p:txBody>
      </p:sp>
      <p:sp>
        <p:nvSpPr>
          <p:cNvPr id="74760" name="Rectangle 8"/>
          <p:cNvSpPr>
            <a:spLocks noChangeArrowheads="1"/>
          </p:cNvSpPr>
          <p:nvPr/>
        </p:nvSpPr>
        <p:spPr bwMode="auto">
          <a:xfrm>
            <a:off x="4513263" y="3435350"/>
            <a:ext cx="493712" cy="3508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O</a:t>
            </a:r>
          </a:p>
        </p:txBody>
      </p:sp>
      <p:sp>
        <p:nvSpPr>
          <p:cNvPr id="74761" name="Rectangle 9"/>
          <p:cNvSpPr>
            <a:spLocks noChangeArrowheads="1"/>
          </p:cNvSpPr>
          <p:nvPr/>
        </p:nvSpPr>
        <p:spPr bwMode="auto">
          <a:xfrm>
            <a:off x="5006976" y="3435350"/>
            <a:ext cx="492125" cy="350838"/>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dirty="0">
                <a:latin typeface="Courier New" panose="02070309020205020404" pitchFamily="49" charset="0"/>
                <a:ea typeface="新細明體" panose="02020500000000000000" pitchFamily="18" charset="-120"/>
              </a:rPr>
              <a:t>R</a:t>
            </a:r>
          </a:p>
        </p:txBody>
      </p:sp>
      <p:sp>
        <p:nvSpPr>
          <p:cNvPr id="74762" name="Rectangle 10"/>
          <p:cNvSpPr>
            <a:spLocks noChangeArrowheads="1"/>
          </p:cNvSpPr>
          <p:nvPr/>
        </p:nvSpPr>
        <p:spPr bwMode="auto">
          <a:xfrm>
            <a:off x="6061076" y="3435350"/>
            <a:ext cx="492125" cy="350838"/>
          </a:xfrm>
          <a:prstGeom prst="rect">
            <a:avLst/>
          </a:prstGeom>
          <a:solidFill>
            <a:srgbClr val="99CC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H</a:t>
            </a:r>
          </a:p>
        </p:txBody>
      </p:sp>
      <p:sp>
        <p:nvSpPr>
          <p:cNvPr id="74763" name="Rectangle 11"/>
          <p:cNvSpPr>
            <a:spLocks noChangeArrowheads="1"/>
          </p:cNvSpPr>
          <p:nvPr/>
        </p:nvSpPr>
        <p:spPr bwMode="auto">
          <a:xfrm>
            <a:off x="6553201" y="3429000"/>
            <a:ext cx="493713" cy="350838"/>
          </a:xfrm>
          <a:prstGeom prst="rect">
            <a:avLst/>
          </a:prstGeom>
          <a:solidFill>
            <a:srgbClr val="99CC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I</a:t>
            </a:r>
          </a:p>
        </p:txBody>
      </p:sp>
      <p:sp>
        <p:nvSpPr>
          <p:cNvPr id="74764" name="Rectangle 12"/>
          <p:cNvSpPr>
            <a:spLocks noChangeArrowheads="1"/>
          </p:cNvSpPr>
          <p:nvPr/>
        </p:nvSpPr>
        <p:spPr bwMode="auto">
          <a:xfrm>
            <a:off x="7046914" y="3435350"/>
            <a:ext cx="492125" cy="3508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M</a:t>
            </a:r>
          </a:p>
        </p:txBody>
      </p:sp>
      <p:sp>
        <p:nvSpPr>
          <p:cNvPr id="74765" name="Rectangle 13"/>
          <p:cNvSpPr>
            <a:spLocks noChangeArrowheads="1"/>
          </p:cNvSpPr>
          <p:nvPr/>
        </p:nvSpPr>
        <p:spPr bwMode="auto">
          <a:xfrm>
            <a:off x="7539039" y="3435350"/>
            <a:ext cx="492125" cy="350838"/>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S</a:t>
            </a:r>
          </a:p>
        </p:txBody>
      </p:sp>
      <p:sp>
        <p:nvSpPr>
          <p:cNvPr id="74766" name="Rectangle 14"/>
          <p:cNvSpPr>
            <a:spLocks noChangeArrowheads="1"/>
          </p:cNvSpPr>
          <p:nvPr/>
        </p:nvSpPr>
        <p:spPr bwMode="auto">
          <a:xfrm>
            <a:off x="8031164" y="3435350"/>
            <a:ext cx="492125" cy="350838"/>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T</a:t>
            </a:r>
          </a:p>
        </p:txBody>
      </p:sp>
      <p:sp>
        <p:nvSpPr>
          <p:cNvPr id="74767" name="Rectangle 15"/>
          <p:cNvSpPr>
            <a:spLocks noChangeArrowheads="1"/>
          </p:cNvSpPr>
          <p:nvPr/>
        </p:nvSpPr>
        <p:spPr bwMode="auto">
          <a:xfrm>
            <a:off x="3317876" y="406717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A</a:t>
            </a:r>
          </a:p>
        </p:txBody>
      </p:sp>
      <p:sp>
        <p:nvSpPr>
          <p:cNvPr id="74768" name="Rectangle 16"/>
          <p:cNvSpPr>
            <a:spLocks noChangeArrowheads="1"/>
          </p:cNvSpPr>
          <p:nvPr/>
        </p:nvSpPr>
        <p:spPr bwMode="auto">
          <a:xfrm>
            <a:off x="3810001" y="4067176"/>
            <a:ext cx="493713"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G</a:t>
            </a:r>
          </a:p>
        </p:txBody>
      </p:sp>
      <p:sp>
        <p:nvSpPr>
          <p:cNvPr id="74769" name="Rectangle 17"/>
          <p:cNvSpPr>
            <a:spLocks noChangeArrowheads="1"/>
          </p:cNvSpPr>
          <p:nvPr/>
        </p:nvSpPr>
        <p:spPr bwMode="auto">
          <a:xfrm>
            <a:off x="4303714" y="406717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H</a:t>
            </a:r>
          </a:p>
        </p:txBody>
      </p:sp>
      <p:sp>
        <p:nvSpPr>
          <p:cNvPr id="74770" name="Rectangle 18"/>
          <p:cNvSpPr>
            <a:spLocks noChangeArrowheads="1"/>
          </p:cNvSpPr>
          <p:nvPr/>
        </p:nvSpPr>
        <p:spPr bwMode="auto">
          <a:xfrm>
            <a:off x="4795839" y="406717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altLang="zh-TW" sz="1600" b="1">
                <a:latin typeface="Courier New" panose="02070309020205020404" pitchFamily="49" charset="0"/>
                <a:ea typeface="新細明體" panose="02020500000000000000" pitchFamily="18" charset="-120"/>
              </a:rPr>
              <a:t>I</a:t>
            </a:r>
          </a:p>
        </p:txBody>
      </p:sp>
      <p:sp>
        <p:nvSpPr>
          <p:cNvPr id="74771" name="Rectangle 19"/>
          <p:cNvSpPr>
            <a:spLocks noChangeArrowheads="1"/>
          </p:cNvSpPr>
          <p:nvPr/>
        </p:nvSpPr>
        <p:spPr bwMode="auto">
          <a:xfrm>
            <a:off x="5287964" y="4067176"/>
            <a:ext cx="492125" cy="352425"/>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endParaRPr lang="zh-TW" altLang="en-US" sz="1600" b="1">
              <a:latin typeface="Courier New" panose="02070309020205020404" pitchFamily="49" charset="0"/>
              <a:ea typeface="新細明體" panose="02020500000000000000" pitchFamily="18" charset="-120"/>
            </a:endParaRPr>
          </a:p>
        </p:txBody>
      </p:sp>
      <p:sp>
        <p:nvSpPr>
          <p:cNvPr id="74772" name="Rectangle 20"/>
          <p:cNvSpPr>
            <a:spLocks noChangeArrowheads="1"/>
          </p:cNvSpPr>
          <p:nvPr/>
        </p:nvSpPr>
        <p:spPr bwMode="auto">
          <a:xfrm>
            <a:off x="5780089" y="406717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endParaRPr lang="zh-TW" altLang="en-US" sz="1600" b="1">
              <a:latin typeface="Courier New" panose="02070309020205020404" pitchFamily="49" charset="0"/>
              <a:ea typeface="新細明體" panose="02020500000000000000" pitchFamily="18" charset="-120"/>
            </a:endParaRPr>
          </a:p>
        </p:txBody>
      </p:sp>
      <p:sp>
        <p:nvSpPr>
          <p:cNvPr id="74773" name="Rectangle 21"/>
          <p:cNvSpPr>
            <a:spLocks noChangeArrowheads="1"/>
          </p:cNvSpPr>
          <p:nvPr/>
        </p:nvSpPr>
        <p:spPr bwMode="auto">
          <a:xfrm>
            <a:off x="6272214" y="406717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endParaRPr lang="zh-TW" altLang="en-US" sz="1600" b="1">
              <a:latin typeface="Courier New" panose="02070309020205020404" pitchFamily="49" charset="0"/>
              <a:ea typeface="新細明體" panose="02020500000000000000" pitchFamily="18" charset="-120"/>
            </a:endParaRPr>
          </a:p>
        </p:txBody>
      </p:sp>
      <p:sp>
        <p:nvSpPr>
          <p:cNvPr id="74774" name="Rectangle 22"/>
          <p:cNvSpPr>
            <a:spLocks noChangeArrowheads="1"/>
          </p:cNvSpPr>
          <p:nvPr/>
        </p:nvSpPr>
        <p:spPr bwMode="auto">
          <a:xfrm>
            <a:off x="6764339" y="406717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endParaRPr lang="zh-TW" altLang="en-US" sz="1600" b="1">
              <a:latin typeface="Courier New" panose="02070309020205020404" pitchFamily="49" charset="0"/>
              <a:ea typeface="新細明體" panose="02020500000000000000" pitchFamily="18" charset="-120"/>
            </a:endParaRPr>
          </a:p>
        </p:txBody>
      </p:sp>
      <p:sp>
        <p:nvSpPr>
          <p:cNvPr id="74775" name="Rectangle 23"/>
          <p:cNvSpPr>
            <a:spLocks noChangeArrowheads="1"/>
          </p:cNvSpPr>
          <p:nvPr/>
        </p:nvSpPr>
        <p:spPr bwMode="auto">
          <a:xfrm>
            <a:off x="7256463" y="4067176"/>
            <a:ext cx="493712"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endParaRPr lang="zh-TW" altLang="en-US" sz="1600" b="1">
              <a:latin typeface="Courier New" panose="02070309020205020404" pitchFamily="49" charset="0"/>
              <a:ea typeface="新細明體" panose="02020500000000000000" pitchFamily="18" charset="-120"/>
            </a:endParaRPr>
          </a:p>
        </p:txBody>
      </p:sp>
      <p:sp>
        <p:nvSpPr>
          <p:cNvPr id="74776" name="Rectangle 24"/>
          <p:cNvSpPr>
            <a:spLocks noChangeArrowheads="1"/>
          </p:cNvSpPr>
          <p:nvPr/>
        </p:nvSpPr>
        <p:spPr bwMode="auto">
          <a:xfrm>
            <a:off x="7750176" y="406717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endParaRPr lang="zh-TW" altLang="en-US" sz="1600" b="1">
              <a:latin typeface="Courier New" panose="02070309020205020404" pitchFamily="49" charset="0"/>
              <a:ea typeface="新細明體" panose="02020500000000000000" pitchFamily="18" charset="-120"/>
            </a:endParaRPr>
          </a:p>
        </p:txBody>
      </p:sp>
      <p:sp>
        <p:nvSpPr>
          <p:cNvPr id="74777" name="Line 25"/>
          <p:cNvSpPr>
            <a:spLocks noChangeShapeType="1"/>
          </p:cNvSpPr>
          <p:nvPr/>
        </p:nvSpPr>
        <p:spPr bwMode="auto">
          <a:xfrm flipV="1">
            <a:off x="5486400" y="4495800"/>
            <a:ext cx="0" cy="22860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extLst>
      <p:ext uri="{BB962C8B-B14F-4D97-AF65-F5344CB8AC3E}">
        <p14:creationId xmlns:p14="http://schemas.microsoft.com/office/powerpoint/2010/main" val="479532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05001" y="381000"/>
            <a:ext cx="7772400" cy="1143000"/>
          </a:xfrm>
        </p:spPr>
        <p:txBody>
          <a:bodyPr/>
          <a:lstStyle/>
          <a:p>
            <a:r>
              <a:rPr lang="en-US" altLang="en-US" dirty="0" err="1">
                <a:effectLst>
                  <a:outerShdw blurRad="38100" dist="38100" dir="2700000" algn="tl">
                    <a:srgbClr val="C0C0C0"/>
                  </a:outerShdw>
                </a:effectLst>
                <a:latin typeface="黑体" panose="02010609060101010101" pitchFamily="49" charset="-122"/>
                <a:ea typeface="黑体" panose="02010609060101010101" pitchFamily="49" charset="-122"/>
              </a:rPr>
              <a:t>合并排序</a:t>
            </a:r>
            <a:endPar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6085" name="Rectangle 5"/>
          <p:cNvSpPr>
            <a:spLocks noChangeArrowheads="1"/>
          </p:cNvSpPr>
          <p:nvPr/>
        </p:nvSpPr>
        <p:spPr bwMode="auto">
          <a:xfrm>
            <a:off x="1905001" y="1133507"/>
            <a:ext cx="863730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r>
              <a:rPr lang="en-US" altLang="zh-CN" sz="2400" dirty="0">
                <a:ea typeface="楷体_GB2312" pitchFamily="49" charset="-122"/>
              </a:rPr>
              <a:t> public static void </a:t>
            </a:r>
            <a:r>
              <a:rPr lang="en-US" altLang="zh-CN" sz="2400" b="1" dirty="0" err="1">
                <a:ea typeface="楷体_GB2312" pitchFamily="49" charset="-122"/>
              </a:rPr>
              <a:t>mergeSort</a:t>
            </a:r>
            <a:r>
              <a:rPr lang="en-US" altLang="zh-CN" sz="2400" dirty="0">
                <a:ea typeface="楷体_GB2312" pitchFamily="49" charset="-122"/>
              </a:rPr>
              <a:t>(Comparable a[], </a:t>
            </a:r>
            <a:r>
              <a:rPr lang="en-US" altLang="zh-CN" sz="2400" dirty="0" err="1">
                <a:ea typeface="楷体_GB2312" pitchFamily="49" charset="-122"/>
              </a:rPr>
              <a:t>int</a:t>
            </a:r>
            <a:r>
              <a:rPr lang="en-US" altLang="zh-CN" sz="2400" dirty="0">
                <a:ea typeface="楷体_GB2312" pitchFamily="49" charset="-122"/>
              </a:rPr>
              <a:t> left, </a:t>
            </a:r>
            <a:r>
              <a:rPr lang="en-US" altLang="zh-CN" sz="2400" dirty="0" err="1">
                <a:ea typeface="楷体_GB2312" pitchFamily="49" charset="-122"/>
              </a:rPr>
              <a:t>int</a:t>
            </a:r>
            <a:r>
              <a:rPr lang="en-US" altLang="zh-CN" sz="2400" dirty="0">
                <a:ea typeface="楷体_GB2312" pitchFamily="49" charset="-122"/>
              </a:rPr>
              <a:t> right)</a:t>
            </a:r>
          </a:p>
          <a:p>
            <a:r>
              <a:rPr lang="en-US" altLang="zh-CN" sz="2400" dirty="0">
                <a:ea typeface="楷体_GB2312" pitchFamily="49" charset="-122"/>
              </a:rPr>
              <a:t>   {</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(left&lt;right) </a:t>
            </a:r>
          </a:p>
          <a:p>
            <a:r>
              <a:rPr lang="en-US" altLang="zh-CN" sz="2400" dirty="0">
                <a:ea typeface="楷体_GB2312" pitchFamily="49" charset="-122"/>
              </a:rPr>
              <a:t>     {//</a:t>
            </a:r>
            <a:r>
              <a:rPr lang="zh-CN" altLang="en-US" sz="2400" dirty="0">
                <a:ea typeface="楷体_GB2312" pitchFamily="49" charset="-122"/>
              </a:rPr>
              <a:t>至少有</a:t>
            </a:r>
            <a:r>
              <a:rPr lang="en-US" altLang="zh-CN" sz="2400" dirty="0">
                <a:ea typeface="楷体_GB2312" pitchFamily="49" charset="-122"/>
              </a:rPr>
              <a:t>2</a:t>
            </a:r>
            <a:r>
              <a:rPr lang="zh-CN" altLang="en-US" sz="2400" dirty="0">
                <a:ea typeface="楷体_GB2312" pitchFamily="49" charset="-122"/>
              </a:rPr>
              <a:t>个元素</a:t>
            </a:r>
          </a:p>
          <a:p>
            <a:r>
              <a:rPr lang="zh-CN" altLang="en-US"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dirty="0" err="1">
                <a:ea typeface="楷体_GB2312" pitchFamily="49" charset="-122"/>
              </a:rPr>
              <a:t>left+right</a:t>
            </a:r>
            <a:r>
              <a:rPr lang="en-US" altLang="zh-CN" sz="2400" dirty="0">
                <a:ea typeface="楷体_GB2312" pitchFamily="49" charset="-122"/>
              </a:rPr>
              <a:t>)/2;  //</a:t>
            </a:r>
            <a:r>
              <a:rPr lang="zh-CN" altLang="en-US" sz="2400" dirty="0">
                <a:ea typeface="楷体_GB2312" pitchFamily="49" charset="-122"/>
              </a:rPr>
              <a:t>取中点</a:t>
            </a:r>
          </a:p>
          <a:p>
            <a:r>
              <a:rPr lang="zh-CN" altLang="en-US" sz="2400" dirty="0">
                <a:ea typeface="楷体_GB2312" pitchFamily="49" charset="-122"/>
              </a:rPr>
              <a:t>      </a:t>
            </a:r>
            <a:r>
              <a:rPr lang="en-US" altLang="zh-CN" sz="2400" b="1" dirty="0" err="1">
                <a:ea typeface="楷体_GB2312" pitchFamily="49" charset="-122"/>
              </a:rPr>
              <a:t>mergeSort</a:t>
            </a:r>
            <a:r>
              <a:rPr lang="en-US" altLang="zh-CN" sz="2400" dirty="0">
                <a:ea typeface="楷体_GB2312" pitchFamily="49" charset="-122"/>
              </a:rPr>
              <a:t>(a, left, </a:t>
            </a:r>
            <a:r>
              <a:rPr lang="en-US" altLang="zh-CN" sz="2400" dirty="0" err="1">
                <a:ea typeface="楷体_GB2312" pitchFamily="49" charset="-122"/>
              </a:rPr>
              <a:t>i</a:t>
            </a:r>
            <a:r>
              <a:rPr lang="en-US" altLang="zh-CN" sz="2400" dirty="0">
                <a:ea typeface="楷体_GB2312" pitchFamily="49" charset="-122"/>
              </a:rPr>
              <a:t>);</a:t>
            </a:r>
          </a:p>
          <a:p>
            <a:r>
              <a:rPr lang="en-US" altLang="zh-CN" sz="2400" dirty="0">
                <a:ea typeface="楷体_GB2312" pitchFamily="49" charset="-122"/>
              </a:rPr>
              <a:t>      </a:t>
            </a:r>
            <a:r>
              <a:rPr lang="en-US" altLang="zh-CN" sz="2400" b="1" dirty="0" err="1">
                <a:ea typeface="楷体_GB2312" pitchFamily="49" charset="-122"/>
              </a:rPr>
              <a:t>mergeSort</a:t>
            </a:r>
            <a:r>
              <a:rPr lang="en-US" altLang="zh-CN" sz="2400" dirty="0">
                <a:ea typeface="楷体_GB2312" pitchFamily="49" charset="-122"/>
              </a:rPr>
              <a:t>(a, i+1, right);</a:t>
            </a:r>
          </a:p>
          <a:p>
            <a:r>
              <a:rPr lang="en-US" altLang="zh-CN" sz="2400" dirty="0">
                <a:ea typeface="楷体_GB2312" pitchFamily="49" charset="-122"/>
              </a:rPr>
              <a:t>      </a:t>
            </a:r>
            <a:r>
              <a:rPr lang="en-US" altLang="zh-CN" sz="2400" b="1" dirty="0">
                <a:ea typeface="楷体_GB2312" pitchFamily="49" charset="-122"/>
              </a:rPr>
              <a:t>merge</a:t>
            </a:r>
            <a:r>
              <a:rPr lang="en-US" altLang="zh-CN" sz="2400" dirty="0">
                <a:ea typeface="楷体_GB2312" pitchFamily="49" charset="-122"/>
              </a:rPr>
              <a:t>(a, b, left, </a:t>
            </a:r>
            <a:r>
              <a:rPr lang="en-US" altLang="zh-CN" sz="2400" dirty="0" err="1">
                <a:ea typeface="楷体_GB2312" pitchFamily="49" charset="-122"/>
              </a:rPr>
              <a:t>i</a:t>
            </a:r>
            <a:r>
              <a:rPr lang="en-US" altLang="zh-CN" sz="2400" dirty="0">
                <a:ea typeface="楷体_GB2312" pitchFamily="49" charset="-122"/>
              </a:rPr>
              <a:t>, right);  //</a:t>
            </a:r>
            <a:r>
              <a:rPr lang="zh-CN" altLang="en-US" sz="2400" dirty="0">
                <a:ea typeface="楷体_GB2312" pitchFamily="49" charset="-122"/>
              </a:rPr>
              <a:t>合并到数组</a:t>
            </a:r>
            <a:r>
              <a:rPr lang="en-US" altLang="zh-CN" sz="2400" dirty="0">
                <a:ea typeface="楷体_GB2312" pitchFamily="49" charset="-122"/>
              </a:rPr>
              <a:t>b</a:t>
            </a:r>
          </a:p>
          <a:p>
            <a:r>
              <a:rPr lang="en-US" altLang="zh-CN" sz="2400" dirty="0">
                <a:ea typeface="楷体_GB2312" pitchFamily="49" charset="-122"/>
              </a:rPr>
              <a:t>      </a:t>
            </a:r>
            <a:r>
              <a:rPr lang="en-US" altLang="zh-CN" sz="2400" b="1" dirty="0">
                <a:ea typeface="楷体_GB2312" pitchFamily="49" charset="-122"/>
              </a:rPr>
              <a:t>copy</a:t>
            </a:r>
            <a:r>
              <a:rPr lang="en-US" altLang="zh-CN" sz="2400" dirty="0">
                <a:ea typeface="楷体_GB2312" pitchFamily="49" charset="-122"/>
              </a:rPr>
              <a:t>(a, b, left, right);    //</a:t>
            </a:r>
            <a:r>
              <a:rPr lang="zh-CN" altLang="en-US" sz="2400" dirty="0">
                <a:ea typeface="楷体_GB2312" pitchFamily="49" charset="-122"/>
              </a:rPr>
              <a:t>复制回数组</a:t>
            </a:r>
            <a:r>
              <a:rPr lang="en-US" altLang="zh-CN" sz="2400" dirty="0">
                <a:ea typeface="楷体_GB2312" pitchFamily="49" charset="-122"/>
              </a:rPr>
              <a:t>a</a:t>
            </a:r>
          </a:p>
          <a:p>
            <a:r>
              <a:rPr lang="en-US" altLang="zh-CN" sz="2400" dirty="0">
                <a:ea typeface="楷体_GB2312" pitchFamily="49" charset="-122"/>
              </a:rPr>
              <a:t>      }</a:t>
            </a:r>
          </a:p>
          <a:p>
            <a:r>
              <a:rPr lang="en-US" altLang="zh-CN" sz="2400" dirty="0">
                <a:ea typeface="楷体_GB2312" pitchFamily="49" charset="-122"/>
              </a:rPr>
              <a:t>      sort(a);</a:t>
            </a:r>
          </a:p>
          <a:p>
            <a:r>
              <a:rPr lang="en-US" altLang="zh-CN" sz="2400" dirty="0">
                <a:ea typeface="楷体_GB2312" pitchFamily="49" charset="-122"/>
              </a:rPr>
              <a:t>   }</a:t>
            </a:r>
          </a:p>
        </p:txBody>
      </p:sp>
    </p:spTree>
    <p:extLst>
      <p:ext uri="{BB962C8B-B14F-4D97-AF65-F5344CB8AC3E}">
        <p14:creationId xmlns:p14="http://schemas.microsoft.com/office/powerpoint/2010/main" val="2732896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1371600" y="914400"/>
            <a:ext cx="8305800" cy="5334000"/>
          </a:xfrm>
        </p:spPr>
        <p:txBody>
          <a:bodyPr>
            <a:normAutofit lnSpcReduction="10000"/>
          </a:bodyPr>
          <a:lstStyle/>
          <a:p>
            <a:pPr marL="0" indent="0">
              <a:lnSpc>
                <a:spcPct val="80000"/>
              </a:lnSpc>
              <a:buNone/>
            </a:pPr>
            <a:r>
              <a:rPr lang="zh-CN" altLang="en-US" sz="2000" dirty="0">
                <a:ea typeface="新細明體" panose="02020500000000000000" pitchFamily="18" charset="-120"/>
              </a:rPr>
              <a:t>定义：</a:t>
            </a:r>
            <a:r>
              <a:rPr lang="en-US" altLang="zh-TW" sz="2000" dirty="0">
                <a:ea typeface="新細明體" panose="02020500000000000000" pitchFamily="18" charset="-120"/>
              </a:rPr>
              <a:t>  T(n)  = </a:t>
            </a:r>
            <a:r>
              <a:rPr lang="zh-CN" altLang="en-US" sz="2000" dirty="0">
                <a:ea typeface="新細明體" panose="02020500000000000000" pitchFamily="18" charset="-120"/>
              </a:rPr>
              <a:t>对大小为</a:t>
            </a:r>
            <a:r>
              <a:rPr lang="zh-TW" altLang="en-US" sz="2000" dirty="0">
                <a:ea typeface="新細明體" panose="02020500000000000000" pitchFamily="18" charset="-120"/>
              </a:rPr>
              <a:t> </a:t>
            </a:r>
            <a:r>
              <a:rPr lang="en-US" altLang="zh-TW" sz="2000" dirty="0">
                <a:ea typeface="新細明體" panose="02020500000000000000" pitchFamily="18" charset="-120"/>
              </a:rPr>
              <a:t>n</a:t>
            </a:r>
            <a:r>
              <a:rPr lang="zh-CN" altLang="en-US" sz="2000" dirty="0">
                <a:ea typeface="新細明體" panose="02020500000000000000" pitchFamily="18" charset="-120"/>
              </a:rPr>
              <a:t>的序列采用合并排序的算法复杂度</a:t>
            </a:r>
            <a:r>
              <a:rPr lang="en-US" altLang="zh-TW" sz="2000" dirty="0">
                <a:ea typeface="新細明體" panose="02020500000000000000" pitchFamily="18" charset="-120"/>
              </a:rPr>
              <a:t>.</a:t>
            </a:r>
          </a:p>
          <a:p>
            <a:pPr>
              <a:lnSpc>
                <a:spcPct val="80000"/>
              </a:lnSpc>
            </a:pPr>
            <a:endParaRPr lang="en-US" altLang="zh-TW" sz="2000" dirty="0">
              <a:ea typeface="新細明體" panose="02020500000000000000" pitchFamily="18" charset="-120"/>
            </a:endParaRPr>
          </a:p>
          <a:p>
            <a:pPr marL="0" indent="0">
              <a:lnSpc>
                <a:spcPct val="80000"/>
              </a:lnSpc>
              <a:buNone/>
            </a:pPr>
            <a:r>
              <a:rPr lang="zh-CN" altLang="en-US" sz="2000" dirty="0">
                <a:ea typeface="新細明體" panose="02020500000000000000" pitchFamily="18" charset="-120"/>
              </a:rPr>
              <a:t>合并排序算法复杂度的递归表达</a:t>
            </a:r>
            <a:r>
              <a:rPr lang="en-US" altLang="zh-TW" sz="2000" dirty="0">
                <a:ea typeface="新細明體" panose="02020500000000000000" pitchFamily="18" charset="-120"/>
              </a:rPr>
              <a:t>.  </a:t>
            </a:r>
          </a:p>
          <a:p>
            <a:pPr lvl="1">
              <a:lnSpc>
                <a:spcPct val="80000"/>
              </a:lnSpc>
            </a:pPr>
            <a:endParaRPr lang="en-US" altLang="zh-TW" sz="2000" dirty="0">
              <a:ea typeface="新細明體" panose="02020500000000000000" pitchFamily="18" charset="-120"/>
            </a:endParaRPr>
          </a:p>
          <a:p>
            <a:pPr lvl="1">
              <a:lnSpc>
                <a:spcPct val="80000"/>
              </a:lnSpc>
            </a:pPr>
            <a:endParaRPr lang="en-US" altLang="zh-TW" sz="2000" dirty="0">
              <a:ea typeface="新細明體" panose="02020500000000000000" pitchFamily="18" charset="-120"/>
            </a:endParaRPr>
          </a:p>
          <a:p>
            <a:pPr lvl="1">
              <a:lnSpc>
                <a:spcPct val="80000"/>
              </a:lnSpc>
            </a:pPr>
            <a:endParaRPr lang="en-US" altLang="zh-TW" sz="2000" dirty="0">
              <a:ea typeface="新細明體" panose="02020500000000000000" pitchFamily="18" charset="-120"/>
            </a:endParaRPr>
          </a:p>
          <a:p>
            <a:pPr>
              <a:lnSpc>
                <a:spcPct val="80000"/>
              </a:lnSpc>
            </a:pPr>
            <a:endParaRPr lang="en-US" altLang="zh-TW" sz="2000" dirty="0">
              <a:ea typeface="新細明體" panose="02020500000000000000" pitchFamily="18" charset="-120"/>
            </a:endParaRPr>
          </a:p>
          <a:p>
            <a:pPr>
              <a:lnSpc>
                <a:spcPct val="80000"/>
              </a:lnSpc>
            </a:pPr>
            <a:endParaRPr lang="en-US" altLang="zh-TW" sz="2000" dirty="0">
              <a:ea typeface="新細明體" panose="02020500000000000000" pitchFamily="18" charset="-120"/>
            </a:endParaRPr>
          </a:p>
          <a:p>
            <a:pPr>
              <a:lnSpc>
                <a:spcPct val="80000"/>
              </a:lnSpc>
            </a:pPr>
            <a:endParaRPr lang="en-US" altLang="zh-CN" sz="2000" dirty="0">
              <a:ea typeface="新細明體" panose="02020500000000000000" pitchFamily="18" charset="-120"/>
            </a:endParaRPr>
          </a:p>
          <a:p>
            <a:pPr>
              <a:lnSpc>
                <a:spcPct val="80000"/>
              </a:lnSpc>
            </a:pPr>
            <a:endParaRPr lang="en-US" altLang="zh-CN" sz="2000" dirty="0">
              <a:ea typeface="新細明體" panose="02020500000000000000" pitchFamily="18" charset="-120"/>
            </a:endParaRPr>
          </a:p>
          <a:p>
            <a:pPr marL="0" indent="0">
              <a:lnSpc>
                <a:spcPct val="80000"/>
              </a:lnSpc>
              <a:buNone/>
            </a:pPr>
            <a:r>
              <a:rPr lang="zh-CN" altLang="en-US" sz="2000" dirty="0">
                <a:ea typeface="新細明體" panose="02020500000000000000" pitchFamily="18" charset="-120"/>
              </a:rPr>
              <a:t>首先我们假设</a:t>
            </a:r>
            <a:r>
              <a:rPr lang="en-US" altLang="zh-CN" sz="2000" dirty="0">
                <a:ea typeface="新細明體" panose="02020500000000000000" pitchFamily="18" charset="-120"/>
              </a:rPr>
              <a:t>n</a:t>
            </a:r>
            <a:r>
              <a:rPr lang="zh-CN" altLang="en-US" sz="2000" dirty="0">
                <a:ea typeface="新細明體" panose="02020500000000000000" pitchFamily="18" charset="-120"/>
              </a:rPr>
              <a:t>是</a:t>
            </a:r>
            <a:r>
              <a:rPr lang="en-US" altLang="zh-CN" sz="2000" dirty="0">
                <a:ea typeface="新細明體" panose="02020500000000000000" pitchFamily="18" charset="-120"/>
              </a:rPr>
              <a:t>2</a:t>
            </a:r>
            <a:r>
              <a:rPr lang="zh-CN" altLang="en-US" sz="2000" dirty="0">
                <a:ea typeface="新細明體" panose="02020500000000000000" pitchFamily="18" charset="-120"/>
              </a:rPr>
              <a:t>的倍数，并用</a:t>
            </a:r>
            <a:r>
              <a:rPr lang="en-US" altLang="zh-TW" sz="2000" dirty="0">
                <a:ea typeface="新細明體" panose="02020500000000000000" pitchFamily="18" charset="-120"/>
                <a:sym typeface="Symbol" panose="05050102010706020507" pitchFamily="18" charset="2"/>
              </a:rPr>
              <a:t>=</a:t>
            </a:r>
            <a:r>
              <a:rPr lang="zh-CN" altLang="en-US" sz="2000" dirty="0">
                <a:ea typeface="新細明體" panose="02020500000000000000" pitchFamily="18" charset="-120"/>
              </a:rPr>
              <a:t>取代</a:t>
            </a:r>
            <a:r>
              <a:rPr lang="en-US" altLang="zh-TW" sz="2000" dirty="0">
                <a:ea typeface="新細明體" panose="02020500000000000000" pitchFamily="18" charset="-120"/>
              </a:rPr>
              <a:t> </a:t>
            </a:r>
            <a:r>
              <a:rPr lang="en-US" altLang="zh-TW" sz="2000" dirty="0">
                <a:ea typeface="新細明體" panose="02020500000000000000" pitchFamily="18" charset="-120"/>
                <a:sym typeface="Symbol" panose="05050102010706020507" pitchFamily="18" charset="2"/>
              </a:rPr>
              <a:t>.</a:t>
            </a:r>
            <a:endParaRPr lang="en-US" altLang="zh-TW" sz="2000" dirty="0">
              <a:ea typeface="新細明體" panose="02020500000000000000" pitchFamily="18" charset="-120"/>
            </a:endParaRPr>
          </a:p>
          <a:p>
            <a:pPr marL="0" indent="0">
              <a:lnSpc>
                <a:spcPct val="80000"/>
              </a:lnSpc>
              <a:buNone/>
            </a:pPr>
            <a:r>
              <a:rPr lang="zh-CN" altLang="en-US" sz="2000" dirty="0">
                <a:ea typeface="新細明體" panose="02020500000000000000" pitchFamily="18" charset="-120"/>
              </a:rPr>
              <a:t>主方法求解</a:t>
            </a:r>
            <a:r>
              <a:rPr lang="en-US" altLang="zh-TW" sz="2000" dirty="0">
                <a:ea typeface="新細明體" panose="02020500000000000000" pitchFamily="18" charset="-120"/>
              </a:rPr>
              <a:t>.  T(n) = O(n log</a:t>
            </a:r>
            <a:r>
              <a:rPr lang="en-US" altLang="zh-TW" sz="2000" baseline="-25000" dirty="0">
                <a:ea typeface="新細明體" panose="02020500000000000000" pitchFamily="18" charset="-120"/>
              </a:rPr>
              <a:t>2</a:t>
            </a:r>
            <a:r>
              <a:rPr lang="en-US" altLang="zh-TW" sz="2000" dirty="0">
                <a:ea typeface="新細明體" panose="02020500000000000000" pitchFamily="18" charset="-120"/>
              </a:rPr>
              <a:t> n). </a:t>
            </a:r>
          </a:p>
          <a:p>
            <a:pPr>
              <a:lnSpc>
                <a:spcPct val="80000"/>
              </a:lnSpc>
            </a:pPr>
            <a:endParaRPr lang="en-US" altLang="zh-TW" sz="2000" dirty="0">
              <a:ea typeface="新細明體" panose="02020500000000000000" pitchFamily="18" charset="-120"/>
            </a:endParaRPr>
          </a:p>
          <a:p>
            <a:pPr marL="0" indent="0">
              <a:lnSpc>
                <a:spcPct val="80000"/>
              </a:lnSpc>
              <a:buNone/>
            </a:pPr>
            <a:r>
              <a:rPr lang="zh-CN" altLang="en-US" sz="2000" dirty="0">
                <a:ea typeface="新細明體" panose="02020500000000000000" pitchFamily="18" charset="-120"/>
              </a:rPr>
              <a:t>证明</a:t>
            </a:r>
            <a:r>
              <a:rPr lang="en-US" altLang="zh-TW" sz="2000" dirty="0">
                <a:ea typeface="新細明體" panose="02020500000000000000" pitchFamily="18" charset="-120"/>
              </a:rPr>
              <a:t>. </a:t>
            </a:r>
            <a:r>
              <a:rPr lang="zh-CN" altLang="en-US" sz="2000" dirty="0">
                <a:ea typeface="新細明體" panose="02020500000000000000" pitchFamily="18" charset="-120"/>
              </a:rPr>
              <a:t>下面我们采用迭代法来证明该递归表达式的解的正确性</a:t>
            </a:r>
            <a:r>
              <a:rPr lang="zh-TW" altLang="en-US" sz="2000" dirty="0">
                <a:ea typeface="新細明體" panose="02020500000000000000" pitchFamily="18" charset="-120"/>
              </a:rPr>
              <a:t> </a:t>
            </a:r>
            <a:endParaRPr lang="zh-TW" altLang="zh-CN" sz="2000" dirty="0">
              <a:ea typeface="新細明體" panose="02020500000000000000" pitchFamily="18" charset="-120"/>
            </a:endParaRPr>
          </a:p>
          <a:p>
            <a:pPr lvl="1">
              <a:lnSpc>
                <a:spcPct val="80000"/>
              </a:lnSpc>
            </a:pPr>
            <a:endParaRPr lang="zh-TW" altLang="en-US" sz="2000" dirty="0">
              <a:ea typeface="新細明體" panose="02020500000000000000" pitchFamily="18" charset="-120"/>
            </a:endParaRPr>
          </a:p>
        </p:txBody>
      </p:sp>
      <p:graphicFrame>
        <p:nvGraphicFramePr>
          <p:cNvPr id="76804" name="Object 4"/>
          <p:cNvGraphicFramePr>
            <a:graphicFrameLocks noChangeAspect="1"/>
          </p:cNvGraphicFramePr>
          <p:nvPr>
            <p:extLst>
              <p:ext uri="{D42A27DB-BD31-4B8C-83A1-F6EECF244321}">
                <p14:modId xmlns:p14="http://schemas.microsoft.com/office/powerpoint/2010/main" val="613758892"/>
              </p:ext>
            </p:extLst>
          </p:nvPr>
        </p:nvGraphicFramePr>
        <p:xfrm>
          <a:off x="1600200" y="2438400"/>
          <a:ext cx="6705600" cy="1446213"/>
        </p:xfrm>
        <a:graphic>
          <a:graphicData uri="http://schemas.openxmlformats.org/presentationml/2006/ole">
            <mc:AlternateContent xmlns:mc="http://schemas.openxmlformats.org/markup-compatibility/2006">
              <mc:Choice xmlns:v="urn:schemas-microsoft-com:vml" Requires="v">
                <p:oleObj spid="_x0000_s20489" name="Equation" r:id="rId4" imgW="5041900" imgH="876300" progId="Equation.DSMT4">
                  <p:embed/>
                </p:oleObj>
              </mc:Choice>
              <mc:Fallback>
                <p:oleObj name="Equation" r:id="rId4" imgW="5041900" imgH="876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2721" t="-15652" r="-2721" b="-15652"/>
                      <a:stretch>
                        <a:fillRect/>
                      </a:stretch>
                    </p:blipFill>
                    <p:spPr bwMode="auto">
                      <a:xfrm>
                        <a:off x="1600200" y="2438400"/>
                        <a:ext cx="6705600" cy="144621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1834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8154" y="608860"/>
            <a:ext cx="8229600" cy="609600"/>
          </a:xfrm>
        </p:spPr>
        <p:txBody>
          <a:bodyPr/>
          <a:lstStyle/>
          <a:p>
            <a:r>
              <a:rPr lang="zh-CN" altLang="en-US" sz="3200" dirty="0">
                <a:ea typeface="新細明體" panose="02020500000000000000" pitchFamily="18" charset="-120"/>
              </a:rPr>
              <a:t>采用递归树证明</a:t>
            </a:r>
          </a:p>
        </p:txBody>
      </p:sp>
      <p:sp>
        <p:nvSpPr>
          <p:cNvPr id="80899" name="Text Box 3"/>
          <p:cNvSpPr txBox="1">
            <a:spLocks noChangeArrowheads="1"/>
          </p:cNvSpPr>
          <p:nvPr/>
        </p:nvSpPr>
        <p:spPr bwMode="auto">
          <a:xfrm>
            <a:off x="4659313" y="2438400"/>
            <a:ext cx="952500"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T(n)</a:t>
            </a:r>
          </a:p>
        </p:txBody>
      </p:sp>
      <p:sp>
        <p:nvSpPr>
          <p:cNvPr id="80900" name="Text Box 4"/>
          <p:cNvSpPr txBox="1">
            <a:spLocks noChangeArrowheads="1"/>
          </p:cNvSpPr>
          <p:nvPr/>
        </p:nvSpPr>
        <p:spPr bwMode="auto">
          <a:xfrm>
            <a:off x="6019800" y="3241675"/>
            <a:ext cx="914400"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T(n/2)</a:t>
            </a:r>
          </a:p>
        </p:txBody>
      </p:sp>
      <p:sp>
        <p:nvSpPr>
          <p:cNvPr id="80901" name="Text Box 5"/>
          <p:cNvSpPr txBox="1">
            <a:spLocks noChangeArrowheads="1"/>
          </p:cNvSpPr>
          <p:nvPr/>
        </p:nvSpPr>
        <p:spPr bwMode="auto">
          <a:xfrm>
            <a:off x="3367088" y="3254375"/>
            <a:ext cx="900112"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T(n/2)</a:t>
            </a:r>
          </a:p>
        </p:txBody>
      </p:sp>
      <p:cxnSp>
        <p:nvCxnSpPr>
          <p:cNvPr id="80902" name="AutoShape 6"/>
          <p:cNvCxnSpPr>
            <a:cxnSpLocks noChangeShapeType="1"/>
            <a:stCxn id="80899" idx="2"/>
            <a:endCxn id="80901" idx="0"/>
          </p:cNvCxnSpPr>
          <p:nvPr/>
        </p:nvCxnSpPr>
        <p:spPr bwMode="auto">
          <a:xfrm flipH="1">
            <a:off x="3817145" y="2777597"/>
            <a:ext cx="1318419" cy="476779"/>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0903" name="AutoShape 7"/>
          <p:cNvCxnSpPr>
            <a:cxnSpLocks noChangeShapeType="1"/>
            <a:stCxn id="80899" idx="2"/>
            <a:endCxn id="80900" idx="0"/>
          </p:cNvCxnSpPr>
          <p:nvPr/>
        </p:nvCxnSpPr>
        <p:spPr bwMode="auto">
          <a:xfrm>
            <a:off x="5135564" y="2777597"/>
            <a:ext cx="1341437" cy="464079"/>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904" name="Text Box 8"/>
          <p:cNvSpPr txBox="1">
            <a:spLocks noChangeArrowheads="1"/>
          </p:cNvSpPr>
          <p:nvPr/>
        </p:nvSpPr>
        <p:spPr bwMode="auto">
          <a:xfrm>
            <a:off x="6632576" y="4003675"/>
            <a:ext cx="911225"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T(n/4)</a:t>
            </a:r>
          </a:p>
        </p:txBody>
      </p:sp>
      <p:sp>
        <p:nvSpPr>
          <p:cNvPr id="80905" name="Text Box 9"/>
          <p:cNvSpPr txBox="1">
            <a:spLocks noChangeArrowheads="1"/>
          </p:cNvSpPr>
          <p:nvPr/>
        </p:nvSpPr>
        <p:spPr bwMode="auto">
          <a:xfrm>
            <a:off x="5334000" y="4016375"/>
            <a:ext cx="890588"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T(n/4)</a:t>
            </a:r>
          </a:p>
        </p:txBody>
      </p:sp>
      <p:cxnSp>
        <p:nvCxnSpPr>
          <p:cNvPr id="80906" name="AutoShape 10"/>
          <p:cNvCxnSpPr>
            <a:cxnSpLocks noChangeShapeType="1"/>
            <a:stCxn id="80900" idx="2"/>
            <a:endCxn id="80905" idx="0"/>
          </p:cNvCxnSpPr>
          <p:nvPr/>
        </p:nvCxnSpPr>
        <p:spPr bwMode="auto">
          <a:xfrm flipH="1">
            <a:off x="5779294" y="3580871"/>
            <a:ext cx="697706" cy="435504"/>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0907" name="AutoShape 11"/>
          <p:cNvCxnSpPr>
            <a:cxnSpLocks noChangeShapeType="1"/>
            <a:stCxn id="80900" idx="2"/>
            <a:endCxn id="80904" idx="0"/>
          </p:cNvCxnSpPr>
          <p:nvPr/>
        </p:nvCxnSpPr>
        <p:spPr bwMode="auto">
          <a:xfrm>
            <a:off x="6477000" y="3580871"/>
            <a:ext cx="611188" cy="422804"/>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908" name="Text Box 12"/>
          <p:cNvSpPr txBox="1">
            <a:spLocks noChangeArrowheads="1"/>
          </p:cNvSpPr>
          <p:nvPr/>
        </p:nvSpPr>
        <p:spPr bwMode="auto">
          <a:xfrm>
            <a:off x="2438400" y="4003675"/>
            <a:ext cx="928688"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T(n/4)</a:t>
            </a:r>
          </a:p>
        </p:txBody>
      </p:sp>
      <p:cxnSp>
        <p:nvCxnSpPr>
          <p:cNvPr id="80909" name="AutoShape 13"/>
          <p:cNvCxnSpPr>
            <a:cxnSpLocks noChangeShapeType="1"/>
            <a:stCxn id="80901" idx="2"/>
            <a:endCxn id="80908" idx="0"/>
          </p:cNvCxnSpPr>
          <p:nvPr/>
        </p:nvCxnSpPr>
        <p:spPr bwMode="auto">
          <a:xfrm flipH="1">
            <a:off x="2902744" y="3593571"/>
            <a:ext cx="914400" cy="410104"/>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910" name="Text Box 14"/>
          <p:cNvSpPr txBox="1">
            <a:spLocks noChangeArrowheads="1"/>
          </p:cNvSpPr>
          <p:nvPr/>
        </p:nvSpPr>
        <p:spPr bwMode="auto">
          <a:xfrm>
            <a:off x="3978276" y="4003675"/>
            <a:ext cx="898525"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T(n/4)</a:t>
            </a:r>
          </a:p>
        </p:txBody>
      </p:sp>
      <p:cxnSp>
        <p:nvCxnSpPr>
          <p:cNvPr id="80911" name="AutoShape 15"/>
          <p:cNvCxnSpPr>
            <a:cxnSpLocks noChangeShapeType="1"/>
            <a:stCxn id="80901" idx="2"/>
            <a:endCxn id="80910" idx="0"/>
          </p:cNvCxnSpPr>
          <p:nvPr/>
        </p:nvCxnSpPr>
        <p:spPr bwMode="auto">
          <a:xfrm>
            <a:off x="3817144" y="3593571"/>
            <a:ext cx="610394" cy="410104"/>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912" name="Text Box 16"/>
          <p:cNvSpPr txBox="1">
            <a:spLocks noChangeArrowheads="1"/>
          </p:cNvSpPr>
          <p:nvPr/>
        </p:nvSpPr>
        <p:spPr bwMode="auto">
          <a:xfrm>
            <a:off x="2133601" y="5759450"/>
            <a:ext cx="620713"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T(2)</a:t>
            </a:r>
          </a:p>
        </p:txBody>
      </p:sp>
      <p:cxnSp>
        <p:nvCxnSpPr>
          <p:cNvPr id="80913" name="AutoShape 17"/>
          <p:cNvCxnSpPr>
            <a:cxnSpLocks noChangeShapeType="1"/>
            <a:stCxn id="80908" idx="2"/>
            <a:endCxn id="80912" idx="0"/>
          </p:cNvCxnSpPr>
          <p:nvPr/>
        </p:nvCxnSpPr>
        <p:spPr bwMode="auto">
          <a:xfrm flipH="1">
            <a:off x="2443958" y="4342872"/>
            <a:ext cx="458787" cy="1416579"/>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914" name="Text Box 18"/>
          <p:cNvSpPr txBox="1">
            <a:spLocks noChangeArrowheads="1"/>
          </p:cNvSpPr>
          <p:nvPr/>
        </p:nvSpPr>
        <p:spPr bwMode="auto">
          <a:xfrm>
            <a:off x="2819400" y="5759450"/>
            <a:ext cx="623888"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T(2)</a:t>
            </a:r>
          </a:p>
        </p:txBody>
      </p:sp>
      <p:cxnSp>
        <p:nvCxnSpPr>
          <p:cNvPr id="80915" name="AutoShape 19"/>
          <p:cNvCxnSpPr>
            <a:cxnSpLocks noChangeShapeType="1"/>
            <a:stCxn id="80908" idx="2"/>
            <a:endCxn id="80914" idx="0"/>
          </p:cNvCxnSpPr>
          <p:nvPr/>
        </p:nvCxnSpPr>
        <p:spPr bwMode="auto">
          <a:xfrm>
            <a:off x="2902744" y="4342872"/>
            <a:ext cx="228600" cy="1416579"/>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916" name="Text Box 20"/>
          <p:cNvSpPr txBox="1">
            <a:spLocks noChangeArrowheads="1"/>
          </p:cNvSpPr>
          <p:nvPr/>
        </p:nvSpPr>
        <p:spPr bwMode="auto">
          <a:xfrm>
            <a:off x="3657601" y="5772150"/>
            <a:ext cx="644525"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T(2)</a:t>
            </a:r>
          </a:p>
        </p:txBody>
      </p:sp>
      <p:cxnSp>
        <p:nvCxnSpPr>
          <p:cNvPr id="80917" name="AutoShape 21"/>
          <p:cNvCxnSpPr>
            <a:cxnSpLocks noChangeShapeType="1"/>
            <a:stCxn id="80910" idx="2"/>
            <a:endCxn id="80916" idx="0"/>
          </p:cNvCxnSpPr>
          <p:nvPr/>
        </p:nvCxnSpPr>
        <p:spPr bwMode="auto">
          <a:xfrm flipH="1">
            <a:off x="3979864" y="4342872"/>
            <a:ext cx="447675" cy="1429279"/>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918" name="Text Box 22"/>
          <p:cNvSpPr txBox="1">
            <a:spLocks noChangeArrowheads="1"/>
          </p:cNvSpPr>
          <p:nvPr/>
        </p:nvSpPr>
        <p:spPr bwMode="auto">
          <a:xfrm>
            <a:off x="4378326" y="5772150"/>
            <a:ext cx="650875"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T(2)</a:t>
            </a:r>
          </a:p>
        </p:txBody>
      </p:sp>
      <p:cxnSp>
        <p:nvCxnSpPr>
          <p:cNvPr id="80919" name="AutoShape 23"/>
          <p:cNvCxnSpPr>
            <a:cxnSpLocks noChangeShapeType="1"/>
            <a:stCxn id="80910" idx="2"/>
            <a:endCxn id="80918" idx="0"/>
          </p:cNvCxnSpPr>
          <p:nvPr/>
        </p:nvCxnSpPr>
        <p:spPr bwMode="auto">
          <a:xfrm>
            <a:off x="4427539" y="4342872"/>
            <a:ext cx="276225" cy="1429279"/>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920" name="Text Box 24"/>
          <p:cNvSpPr txBox="1">
            <a:spLocks noChangeArrowheads="1"/>
          </p:cNvSpPr>
          <p:nvPr/>
        </p:nvSpPr>
        <p:spPr bwMode="auto">
          <a:xfrm>
            <a:off x="5105401" y="5772150"/>
            <a:ext cx="633413"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T(2)</a:t>
            </a:r>
          </a:p>
        </p:txBody>
      </p:sp>
      <p:cxnSp>
        <p:nvCxnSpPr>
          <p:cNvPr id="80921" name="AutoShape 25"/>
          <p:cNvCxnSpPr>
            <a:cxnSpLocks noChangeShapeType="1"/>
            <a:stCxn id="80905" idx="2"/>
            <a:endCxn id="80920" idx="0"/>
          </p:cNvCxnSpPr>
          <p:nvPr/>
        </p:nvCxnSpPr>
        <p:spPr bwMode="auto">
          <a:xfrm flipH="1">
            <a:off x="5422108" y="4355572"/>
            <a:ext cx="357187" cy="1416579"/>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922" name="Text Box 26"/>
          <p:cNvSpPr txBox="1">
            <a:spLocks noChangeArrowheads="1"/>
          </p:cNvSpPr>
          <p:nvPr/>
        </p:nvSpPr>
        <p:spPr bwMode="auto">
          <a:xfrm>
            <a:off x="5791201" y="5772150"/>
            <a:ext cx="601663"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T(2)</a:t>
            </a:r>
          </a:p>
        </p:txBody>
      </p:sp>
      <p:cxnSp>
        <p:nvCxnSpPr>
          <p:cNvPr id="80923" name="AutoShape 27"/>
          <p:cNvCxnSpPr>
            <a:cxnSpLocks noChangeShapeType="1"/>
            <a:stCxn id="80905" idx="2"/>
            <a:endCxn id="80922" idx="0"/>
          </p:cNvCxnSpPr>
          <p:nvPr/>
        </p:nvCxnSpPr>
        <p:spPr bwMode="auto">
          <a:xfrm>
            <a:off x="5779294" y="4355572"/>
            <a:ext cx="312738" cy="1416579"/>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924" name="Text Box 28"/>
          <p:cNvSpPr txBox="1">
            <a:spLocks noChangeArrowheads="1"/>
          </p:cNvSpPr>
          <p:nvPr/>
        </p:nvSpPr>
        <p:spPr bwMode="auto">
          <a:xfrm>
            <a:off x="6607176" y="5772150"/>
            <a:ext cx="631825"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T(2)</a:t>
            </a:r>
          </a:p>
        </p:txBody>
      </p:sp>
      <p:cxnSp>
        <p:nvCxnSpPr>
          <p:cNvPr id="80925" name="AutoShape 29"/>
          <p:cNvCxnSpPr>
            <a:cxnSpLocks noChangeShapeType="1"/>
            <a:stCxn id="80904" idx="2"/>
            <a:endCxn id="80924" idx="0"/>
          </p:cNvCxnSpPr>
          <p:nvPr/>
        </p:nvCxnSpPr>
        <p:spPr bwMode="auto">
          <a:xfrm flipH="1">
            <a:off x="6923088" y="4342872"/>
            <a:ext cx="165100" cy="1429279"/>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926" name="Text Box 30"/>
          <p:cNvSpPr txBox="1">
            <a:spLocks noChangeArrowheads="1"/>
          </p:cNvSpPr>
          <p:nvPr/>
        </p:nvSpPr>
        <p:spPr bwMode="auto">
          <a:xfrm>
            <a:off x="7312026" y="5772150"/>
            <a:ext cx="612775" cy="33919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lang="en-US" altLang="zh-TW" sz="1600">
                <a:latin typeface="Comic Sans MS" panose="030F0702030302020204" pitchFamily="66" charset="0"/>
                <a:ea typeface="新細明體" panose="02020500000000000000" pitchFamily="18" charset="-120"/>
              </a:rPr>
              <a:t>T(2)</a:t>
            </a:r>
          </a:p>
        </p:txBody>
      </p:sp>
      <p:cxnSp>
        <p:nvCxnSpPr>
          <p:cNvPr id="80927" name="AutoShape 31"/>
          <p:cNvCxnSpPr>
            <a:cxnSpLocks noChangeShapeType="1"/>
            <a:stCxn id="80904" idx="2"/>
            <a:endCxn id="80926" idx="0"/>
          </p:cNvCxnSpPr>
          <p:nvPr/>
        </p:nvCxnSpPr>
        <p:spPr bwMode="auto">
          <a:xfrm>
            <a:off x="7088189" y="4342872"/>
            <a:ext cx="530225" cy="1429279"/>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928" name="Text Box 32"/>
          <p:cNvSpPr txBox="1">
            <a:spLocks noChangeArrowheads="1"/>
          </p:cNvSpPr>
          <p:nvPr/>
        </p:nvSpPr>
        <p:spPr bwMode="auto">
          <a:xfrm>
            <a:off x="8672514" y="2506663"/>
            <a:ext cx="68103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spcBef>
                <a:spcPct val="50000"/>
              </a:spcBef>
            </a:pPr>
            <a:r>
              <a:rPr kumimoji="1" lang="en-US" altLang="zh-TW" sz="1600">
                <a:latin typeface="Comic Sans MS" panose="030F0702030302020204" pitchFamily="66" charset="0"/>
                <a:ea typeface="新細明體" panose="02020500000000000000" pitchFamily="18" charset="-120"/>
              </a:rPr>
              <a:t>n</a:t>
            </a:r>
          </a:p>
        </p:txBody>
      </p:sp>
      <p:sp>
        <p:nvSpPr>
          <p:cNvPr id="80929" name="Rectangle 33"/>
          <p:cNvSpPr>
            <a:spLocks noChangeArrowheads="1"/>
          </p:cNvSpPr>
          <p:nvPr/>
        </p:nvSpPr>
        <p:spPr bwMode="auto">
          <a:xfrm>
            <a:off x="2278063" y="4875213"/>
            <a:ext cx="5510212" cy="271462"/>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altLang="zh-TW" sz="1600">
                <a:solidFill>
                  <a:schemeClr val="bg1"/>
                </a:solidFill>
                <a:latin typeface="Comic Sans MS" panose="030F0702030302020204" pitchFamily="66" charset="0"/>
                <a:ea typeface="新細明體" panose="02020500000000000000" pitchFamily="18" charset="-120"/>
              </a:rPr>
              <a:t>T(n / 2</a:t>
            </a:r>
            <a:r>
              <a:rPr kumimoji="1" lang="en-US" altLang="zh-TW" sz="1600" baseline="30000">
                <a:solidFill>
                  <a:schemeClr val="bg1"/>
                </a:solidFill>
                <a:latin typeface="Comic Sans MS" panose="030F0702030302020204" pitchFamily="66" charset="0"/>
                <a:ea typeface="新細明體" panose="02020500000000000000" pitchFamily="18" charset="-120"/>
              </a:rPr>
              <a:t>k</a:t>
            </a:r>
            <a:r>
              <a:rPr kumimoji="1" lang="en-US" altLang="zh-TW" sz="1600">
                <a:solidFill>
                  <a:schemeClr val="bg1"/>
                </a:solidFill>
                <a:latin typeface="Comic Sans MS" panose="030F0702030302020204" pitchFamily="66" charset="0"/>
                <a:ea typeface="新細明體" panose="02020500000000000000" pitchFamily="18" charset="-120"/>
              </a:rPr>
              <a:t>)</a:t>
            </a:r>
          </a:p>
        </p:txBody>
      </p:sp>
      <p:sp>
        <p:nvSpPr>
          <p:cNvPr id="80930" name="Text Box 34"/>
          <p:cNvSpPr txBox="1">
            <a:spLocks noChangeArrowheads="1"/>
          </p:cNvSpPr>
          <p:nvPr/>
        </p:nvSpPr>
        <p:spPr bwMode="auto">
          <a:xfrm>
            <a:off x="8672514" y="3198813"/>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spcBef>
                <a:spcPct val="50000"/>
              </a:spcBef>
            </a:pPr>
            <a:r>
              <a:rPr kumimoji="1" lang="en-US" altLang="zh-TW" sz="1600">
                <a:latin typeface="Comic Sans MS" panose="030F0702030302020204" pitchFamily="66" charset="0"/>
                <a:ea typeface="新細明體" panose="02020500000000000000" pitchFamily="18" charset="-120"/>
              </a:rPr>
              <a:t>2(n/2)</a:t>
            </a:r>
          </a:p>
        </p:txBody>
      </p:sp>
      <p:sp>
        <p:nvSpPr>
          <p:cNvPr id="80931" name="Text Box 35"/>
          <p:cNvSpPr txBox="1">
            <a:spLocks noChangeArrowheads="1"/>
          </p:cNvSpPr>
          <p:nvPr/>
        </p:nvSpPr>
        <p:spPr bwMode="auto">
          <a:xfrm>
            <a:off x="8672514" y="4003675"/>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spcBef>
                <a:spcPct val="50000"/>
              </a:spcBef>
            </a:pPr>
            <a:r>
              <a:rPr kumimoji="1" lang="en-US" altLang="zh-TW" sz="1600">
                <a:latin typeface="Comic Sans MS" panose="030F0702030302020204" pitchFamily="66" charset="0"/>
                <a:ea typeface="新細明體" panose="02020500000000000000" pitchFamily="18" charset="-120"/>
              </a:rPr>
              <a:t>4(n/4)</a:t>
            </a:r>
          </a:p>
        </p:txBody>
      </p:sp>
      <p:sp>
        <p:nvSpPr>
          <p:cNvPr id="80932" name="Text Box 36"/>
          <p:cNvSpPr txBox="1">
            <a:spLocks noChangeArrowheads="1"/>
          </p:cNvSpPr>
          <p:nvPr/>
        </p:nvSpPr>
        <p:spPr bwMode="auto">
          <a:xfrm>
            <a:off x="8672514" y="4832350"/>
            <a:ext cx="16144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spcBef>
                <a:spcPct val="50000"/>
              </a:spcBef>
            </a:pPr>
            <a:r>
              <a:rPr kumimoji="1" lang="en-US" altLang="zh-TW" sz="1600">
                <a:latin typeface="Comic Sans MS" panose="030F0702030302020204" pitchFamily="66" charset="0"/>
                <a:ea typeface="新細明體" panose="02020500000000000000" pitchFamily="18" charset="-120"/>
              </a:rPr>
              <a:t>2</a:t>
            </a:r>
            <a:r>
              <a:rPr kumimoji="1" lang="en-US" altLang="zh-TW" sz="1600" baseline="30000">
                <a:latin typeface="Comic Sans MS" panose="030F0702030302020204" pitchFamily="66" charset="0"/>
                <a:ea typeface="新細明體" panose="02020500000000000000" pitchFamily="18" charset="-120"/>
              </a:rPr>
              <a:t>k </a:t>
            </a:r>
            <a:r>
              <a:rPr kumimoji="1" lang="en-US" altLang="zh-TW" sz="1600">
                <a:latin typeface="Comic Sans MS" panose="030F0702030302020204" pitchFamily="66" charset="0"/>
                <a:ea typeface="新細明體" panose="02020500000000000000" pitchFamily="18" charset="-120"/>
              </a:rPr>
              <a:t>(n / 2</a:t>
            </a:r>
            <a:r>
              <a:rPr kumimoji="1" lang="en-US" altLang="zh-TW" sz="1600" baseline="30000">
                <a:latin typeface="Comic Sans MS" panose="030F0702030302020204" pitchFamily="66" charset="0"/>
                <a:ea typeface="新細明體" panose="02020500000000000000" pitchFamily="18" charset="-120"/>
              </a:rPr>
              <a:t>k</a:t>
            </a:r>
            <a:r>
              <a:rPr kumimoji="1" lang="en-US" altLang="zh-TW" sz="1600">
                <a:latin typeface="Comic Sans MS" panose="030F0702030302020204" pitchFamily="66" charset="0"/>
                <a:ea typeface="新細明體" panose="02020500000000000000" pitchFamily="18" charset="-120"/>
              </a:rPr>
              <a:t>)</a:t>
            </a:r>
          </a:p>
        </p:txBody>
      </p:sp>
      <p:sp>
        <p:nvSpPr>
          <p:cNvPr id="80933" name="Text Box 37"/>
          <p:cNvSpPr txBox="1">
            <a:spLocks noChangeArrowheads="1"/>
          </p:cNvSpPr>
          <p:nvPr/>
        </p:nvSpPr>
        <p:spPr bwMode="auto">
          <a:xfrm>
            <a:off x="8605838" y="5784850"/>
            <a:ext cx="122396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spcBef>
                <a:spcPct val="50000"/>
              </a:spcBef>
            </a:pPr>
            <a:r>
              <a:rPr kumimoji="1" lang="en-US" altLang="zh-TW" sz="1600">
                <a:latin typeface="Comic Sans MS" panose="030F0702030302020204" pitchFamily="66" charset="0"/>
                <a:ea typeface="新細明體" panose="02020500000000000000" pitchFamily="18" charset="-120"/>
              </a:rPr>
              <a:t>n/2</a:t>
            </a:r>
            <a:r>
              <a:rPr kumimoji="1" lang="en-US" altLang="zh-TW" sz="1600" baseline="30000">
                <a:latin typeface="Comic Sans MS" panose="030F0702030302020204" pitchFamily="66" charset="0"/>
                <a:ea typeface="新細明體" panose="02020500000000000000" pitchFamily="18" charset="-120"/>
              </a:rPr>
              <a:t> </a:t>
            </a:r>
            <a:r>
              <a:rPr kumimoji="1" lang="en-US" altLang="zh-TW" sz="1600">
                <a:latin typeface="Comic Sans MS" panose="030F0702030302020204" pitchFamily="66" charset="0"/>
                <a:ea typeface="新細明體" panose="02020500000000000000" pitchFamily="18" charset="-120"/>
              </a:rPr>
              <a:t>(2)</a:t>
            </a:r>
          </a:p>
        </p:txBody>
      </p:sp>
      <p:sp>
        <p:nvSpPr>
          <p:cNvPr id="80934" name="Text Box 38"/>
          <p:cNvSpPr txBox="1">
            <a:spLocks noChangeArrowheads="1"/>
          </p:cNvSpPr>
          <p:nvPr/>
        </p:nvSpPr>
        <p:spPr bwMode="auto">
          <a:xfrm>
            <a:off x="8672514" y="5295900"/>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spcBef>
                <a:spcPct val="50000"/>
              </a:spcBef>
            </a:pPr>
            <a:r>
              <a:rPr kumimoji="1" lang="en-US" altLang="zh-TW" sz="1600">
                <a:latin typeface="Comic Sans MS" panose="030F0702030302020204" pitchFamily="66" charset="0"/>
                <a:ea typeface="新細明體" panose="02020500000000000000" pitchFamily="18" charset="-120"/>
              </a:rPr>
              <a:t>. . .</a:t>
            </a:r>
          </a:p>
        </p:txBody>
      </p:sp>
      <p:sp>
        <p:nvSpPr>
          <p:cNvPr id="80935" name="Text Box 39"/>
          <p:cNvSpPr txBox="1">
            <a:spLocks noChangeArrowheads="1"/>
          </p:cNvSpPr>
          <p:nvPr/>
        </p:nvSpPr>
        <p:spPr bwMode="auto">
          <a:xfrm>
            <a:off x="8672514" y="4478338"/>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spcBef>
                <a:spcPct val="50000"/>
              </a:spcBef>
            </a:pPr>
            <a:r>
              <a:rPr kumimoji="1" lang="en-US" altLang="zh-TW" sz="1600">
                <a:latin typeface="Comic Sans MS" panose="030F0702030302020204" pitchFamily="66" charset="0"/>
                <a:ea typeface="新細明體" panose="02020500000000000000" pitchFamily="18" charset="-120"/>
              </a:rPr>
              <a:t>. . .</a:t>
            </a:r>
          </a:p>
        </p:txBody>
      </p:sp>
      <p:sp>
        <p:nvSpPr>
          <p:cNvPr id="80936" name="Line 40"/>
          <p:cNvSpPr>
            <a:spLocks noChangeShapeType="1"/>
          </p:cNvSpPr>
          <p:nvPr/>
        </p:nvSpPr>
        <p:spPr bwMode="auto">
          <a:xfrm>
            <a:off x="8264525" y="2574925"/>
            <a:ext cx="0" cy="353695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80937" name="Text Box 41"/>
          <p:cNvSpPr txBox="1">
            <a:spLocks noChangeArrowheads="1"/>
          </p:cNvSpPr>
          <p:nvPr/>
        </p:nvSpPr>
        <p:spPr bwMode="auto">
          <a:xfrm>
            <a:off x="7924801" y="4219575"/>
            <a:ext cx="747713" cy="33919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eaLnBrk="0" hangingPunct="0">
              <a:spcBef>
                <a:spcPct val="50000"/>
              </a:spcBef>
            </a:pPr>
            <a:r>
              <a:rPr kumimoji="1" lang="en-US" altLang="zh-TW" sz="1600">
                <a:latin typeface="Comic Sans MS" panose="030F0702030302020204" pitchFamily="66" charset="0"/>
                <a:ea typeface="新細明體" panose="02020500000000000000" pitchFamily="18" charset="-120"/>
              </a:rPr>
              <a:t>log</a:t>
            </a:r>
            <a:r>
              <a:rPr kumimoji="1" lang="en-US" altLang="zh-TW" sz="1600" baseline="-25000">
                <a:latin typeface="Comic Sans MS" panose="030F0702030302020204" pitchFamily="66" charset="0"/>
                <a:ea typeface="新細明體" panose="02020500000000000000" pitchFamily="18" charset="-120"/>
              </a:rPr>
              <a:t>2</a:t>
            </a:r>
            <a:r>
              <a:rPr kumimoji="1" lang="en-US" altLang="zh-TW" sz="1600">
                <a:latin typeface="Comic Sans MS" panose="030F0702030302020204" pitchFamily="66" charset="0"/>
                <a:ea typeface="新細明體" panose="02020500000000000000" pitchFamily="18" charset="-120"/>
              </a:rPr>
              <a:t>n</a:t>
            </a:r>
            <a:endParaRPr kumimoji="1" lang="en-US" altLang="zh-TW" sz="1600">
              <a:solidFill>
                <a:srgbClr val="006600"/>
              </a:solidFill>
              <a:latin typeface="Comic Sans MS" panose="030F0702030302020204" pitchFamily="66" charset="0"/>
              <a:ea typeface="新細明體" panose="02020500000000000000" pitchFamily="18" charset="-120"/>
            </a:endParaRPr>
          </a:p>
        </p:txBody>
      </p:sp>
      <p:sp>
        <p:nvSpPr>
          <p:cNvPr id="80938" name="Line 42"/>
          <p:cNvSpPr>
            <a:spLocks noChangeShapeType="1"/>
          </p:cNvSpPr>
          <p:nvPr/>
        </p:nvSpPr>
        <p:spPr bwMode="auto">
          <a:xfrm flipH="1">
            <a:off x="8605839" y="6248400"/>
            <a:ext cx="10874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80939" name="Text Box 43"/>
          <p:cNvSpPr txBox="1">
            <a:spLocks noChangeArrowheads="1"/>
          </p:cNvSpPr>
          <p:nvPr/>
        </p:nvSpPr>
        <p:spPr bwMode="auto">
          <a:xfrm>
            <a:off x="8672514" y="6329363"/>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spcBef>
                <a:spcPct val="50000"/>
              </a:spcBef>
            </a:pPr>
            <a:r>
              <a:rPr kumimoji="1" lang="en-US" altLang="zh-TW" sz="1600">
                <a:latin typeface="Comic Sans MS" panose="030F0702030302020204" pitchFamily="66" charset="0"/>
                <a:ea typeface="新細明體" panose="02020500000000000000" pitchFamily="18" charset="-120"/>
              </a:rPr>
              <a:t>n</a:t>
            </a:r>
            <a:r>
              <a:rPr kumimoji="1" lang="en-US" altLang="zh-TW" sz="1600" baseline="30000">
                <a:latin typeface="Comic Sans MS" panose="030F0702030302020204" pitchFamily="66" charset="0"/>
                <a:ea typeface="新細明體" panose="02020500000000000000" pitchFamily="18" charset="-120"/>
              </a:rPr>
              <a:t> </a:t>
            </a:r>
            <a:r>
              <a:rPr kumimoji="1" lang="en-US" altLang="zh-TW" sz="1600">
                <a:latin typeface="Comic Sans MS" panose="030F0702030302020204" pitchFamily="66" charset="0"/>
                <a:ea typeface="新細明體" panose="02020500000000000000" pitchFamily="18" charset="-120"/>
              </a:rPr>
              <a:t>log</a:t>
            </a:r>
            <a:r>
              <a:rPr kumimoji="1" lang="en-US" altLang="zh-TW" sz="1600" baseline="-25000">
                <a:latin typeface="Comic Sans MS" panose="030F0702030302020204" pitchFamily="66" charset="0"/>
                <a:ea typeface="新細明體" panose="02020500000000000000" pitchFamily="18" charset="-120"/>
              </a:rPr>
              <a:t>2</a:t>
            </a:r>
            <a:r>
              <a:rPr kumimoji="1" lang="en-US" altLang="zh-TW" sz="1600">
                <a:latin typeface="Comic Sans MS" panose="030F0702030302020204" pitchFamily="66" charset="0"/>
                <a:ea typeface="新細明體" panose="02020500000000000000" pitchFamily="18" charset="-120"/>
              </a:rPr>
              <a:t>n</a:t>
            </a:r>
          </a:p>
        </p:txBody>
      </p:sp>
      <p:graphicFrame>
        <p:nvGraphicFramePr>
          <p:cNvPr id="80940" name="Object 44"/>
          <p:cNvGraphicFramePr>
            <a:graphicFrameLocks noChangeAspect="1"/>
          </p:cNvGraphicFramePr>
          <p:nvPr/>
        </p:nvGraphicFramePr>
        <p:xfrm>
          <a:off x="3581400" y="1143001"/>
          <a:ext cx="3875088" cy="1095375"/>
        </p:xfrm>
        <a:graphic>
          <a:graphicData uri="http://schemas.openxmlformats.org/presentationml/2006/ole">
            <mc:AlternateContent xmlns:mc="http://schemas.openxmlformats.org/markup-compatibility/2006">
              <mc:Choice xmlns:v="urn:schemas-microsoft-com:vml" Requires="v">
                <p:oleObj spid="_x0000_s21513" name="Equation" r:id="rId4" imgW="3606800" imgH="825500" progId="Equation.3">
                  <p:embed/>
                </p:oleObj>
              </mc:Choice>
              <mc:Fallback>
                <p:oleObj name="Equation" r:id="rId4" imgW="3606800" imgH="825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802" t="-16615" r="-3802" b="-16615"/>
                      <a:stretch>
                        <a:fillRect/>
                      </a:stretch>
                    </p:blipFill>
                    <p:spPr bwMode="auto">
                      <a:xfrm>
                        <a:off x="3581400" y="1143001"/>
                        <a:ext cx="3875088" cy="1095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36801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7" name="Rectangle 3"/>
          <p:cNvSpPr>
            <a:spLocks noGrp="1" noChangeArrowheads="1"/>
          </p:cNvSpPr>
          <p:nvPr>
            <p:ph/>
          </p:nvPr>
        </p:nvSpPr>
        <p:spPr/>
        <p:txBody>
          <a:bodyPr/>
          <a:lstStyle/>
          <a:p>
            <a:endParaRPr lang="en-US" altLang="zh-TW" sz="1800" dirty="0">
              <a:ea typeface="新細明體" panose="02020500000000000000" pitchFamily="18" charset="-120"/>
            </a:endParaRPr>
          </a:p>
          <a:p>
            <a:endParaRPr lang="en-US" altLang="zh-TW" sz="1800" dirty="0">
              <a:solidFill>
                <a:schemeClr val="hlink"/>
              </a:solidFill>
              <a:ea typeface="新細明體" panose="02020500000000000000" pitchFamily="18" charset="-120"/>
            </a:endParaRPr>
          </a:p>
          <a:p>
            <a:endParaRPr lang="en-US" altLang="zh-TW" sz="1800" dirty="0">
              <a:solidFill>
                <a:schemeClr val="hlink"/>
              </a:solidFill>
              <a:ea typeface="新細明體" panose="02020500000000000000" pitchFamily="18" charset="-120"/>
            </a:endParaRPr>
          </a:p>
          <a:p>
            <a:endParaRPr lang="en-US" altLang="zh-TW" sz="1800" dirty="0">
              <a:solidFill>
                <a:schemeClr val="hlink"/>
              </a:solidFill>
              <a:ea typeface="新細明體" panose="02020500000000000000" pitchFamily="18" charset="-120"/>
            </a:endParaRPr>
          </a:p>
          <a:p>
            <a:endParaRPr lang="en-US" altLang="zh-TW" sz="1800" dirty="0">
              <a:solidFill>
                <a:schemeClr val="hlink"/>
              </a:solidFill>
              <a:ea typeface="新細明體" panose="02020500000000000000" pitchFamily="18" charset="-120"/>
            </a:endParaRPr>
          </a:p>
          <a:p>
            <a:endParaRPr lang="en-US" altLang="zh-TW" sz="1800" dirty="0">
              <a:solidFill>
                <a:schemeClr val="hlink"/>
              </a:solidFill>
              <a:ea typeface="新細明體" panose="02020500000000000000" pitchFamily="18" charset="-120"/>
            </a:endParaRPr>
          </a:p>
          <a:p>
            <a:pPr marL="0" indent="0">
              <a:buNone/>
            </a:pPr>
            <a:r>
              <a:rPr lang="zh-CN" altLang="en-US" sz="1800" dirty="0">
                <a:ea typeface="新細明體" panose="02020500000000000000" pitchFamily="18" charset="-120"/>
              </a:rPr>
              <a:t>证明：</a:t>
            </a:r>
            <a:r>
              <a:rPr lang="en-US" altLang="zh-TW" sz="1800" dirty="0">
                <a:ea typeface="新細明體" panose="02020500000000000000" pitchFamily="18" charset="-120"/>
              </a:rPr>
              <a:t> n &gt; 1:</a:t>
            </a:r>
          </a:p>
        </p:txBody>
      </p:sp>
      <p:graphicFrame>
        <p:nvGraphicFramePr>
          <p:cNvPr id="82948" name="Object 4"/>
          <p:cNvGraphicFramePr>
            <a:graphicFrameLocks noChangeAspect="1"/>
          </p:cNvGraphicFramePr>
          <p:nvPr>
            <p:extLst/>
          </p:nvPr>
        </p:nvGraphicFramePr>
        <p:xfrm>
          <a:off x="4345482" y="2836732"/>
          <a:ext cx="4253875" cy="3879769"/>
        </p:xfrm>
        <a:graphic>
          <a:graphicData uri="http://schemas.openxmlformats.org/presentationml/2006/ole">
            <mc:AlternateContent xmlns:mc="http://schemas.openxmlformats.org/markup-compatibility/2006">
              <mc:Choice xmlns:v="urn:schemas-microsoft-com:vml" Requires="v">
                <p:oleObj spid="_x0000_s22544" name="Equation" r:id="rId4" imgW="3213100" imgH="2946400" progId="Equation.3">
                  <p:embed/>
                </p:oleObj>
              </mc:Choice>
              <mc:Fallback>
                <p:oleObj name="Equation" r:id="rId4" imgW="3213100" imgH="294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5482" y="2836732"/>
                        <a:ext cx="4253875" cy="3879769"/>
                      </a:xfrm>
                      <a:prstGeom prst="rect">
                        <a:avLst/>
                      </a:prstGeom>
                      <a:noFill/>
                      <a:ln>
                        <a:noFill/>
                      </a:ln>
                      <a:effectLst/>
                    </p:spPr>
                  </p:pic>
                </p:oleObj>
              </mc:Fallback>
            </mc:AlternateContent>
          </a:graphicData>
        </a:graphic>
      </p:graphicFrame>
      <p:graphicFrame>
        <p:nvGraphicFramePr>
          <p:cNvPr id="82949" name="Object 5"/>
          <p:cNvGraphicFramePr>
            <a:graphicFrameLocks noChangeAspect="1"/>
          </p:cNvGraphicFramePr>
          <p:nvPr>
            <p:extLst/>
          </p:nvPr>
        </p:nvGraphicFramePr>
        <p:xfrm>
          <a:off x="3740943" y="1391444"/>
          <a:ext cx="4713288" cy="1331913"/>
        </p:xfrm>
        <a:graphic>
          <a:graphicData uri="http://schemas.openxmlformats.org/presentationml/2006/ole">
            <mc:AlternateContent xmlns:mc="http://schemas.openxmlformats.org/markup-compatibility/2006">
              <mc:Choice xmlns:v="urn:schemas-microsoft-com:vml" Requires="v">
                <p:oleObj spid="_x0000_s22545" name="Equation" r:id="rId6" imgW="3606800" imgH="825500" progId="Equation.3">
                  <p:embed/>
                </p:oleObj>
              </mc:Choice>
              <mc:Fallback>
                <p:oleObj name="Equation" r:id="rId6" imgW="3606800" imgH="825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3802" t="-16615" r="-3802" b="-16615"/>
                      <a:stretch>
                        <a:fillRect/>
                      </a:stretch>
                    </p:blipFill>
                    <p:spPr bwMode="auto">
                      <a:xfrm>
                        <a:off x="3740943" y="1391444"/>
                        <a:ext cx="4713288" cy="133191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0" name="Text Box 6"/>
          <p:cNvSpPr txBox="1">
            <a:spLocks noChangeArrowheads="1"/>
          </p:cNvSpPr>
          <p:nvPr/>
        </p:nvSpPr>
        <p:spPr bwMode="auto">
          <a:xfrm>
            <a:off x="3740943" y="968044"/>
            <a:ext cx="16271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a:solidFill>
                  <a:schemeClr val="tx1"/>
                </a:solidFill>
                <a:latin typeface="Arial" panose="020B0604020202020204" pitchFamily="34" charset="0"/>
                <a:ea typeface="宋体" panose="02010600030101010101" pitchFamily="2" charset="-122"/>
              </a:defRPr>
            </a:lvl1pPr>
            <a:lvl2pPr marL="509588" defTabSz="1019175">
              <a:defRPr>
                <a:solidFill>
                  <a:schemeClr val="tx1"/>
                </a:solidFill>
                <a:latin typeface="Arial" panose="020B0604020202020204" pitchFamily="34" charset="0"/>
                <a:ea typeface="宋体" panose="02010600030101010101" pitchFamily="2" charset="-122"/>
              </a:defRPr>
            </a:lvl2pPr>
            <a:lvl3pPr marL="1019175" defTabSz="1019175">
              <a:defRPr>
                <a:solidFill>
                  <a:schemeClr val="tx1"/>
                </a:solidFill>
                <a:latin typeface="Arial" panose="020B0604020202020204" pitchFamily="34" charset="0"/>
                <a:ea typeface="宋体" panose="02010600030101010101" pitchFamily="2" charset="-122"/>
              </a:defRPr>
            </a:lvl3pPr>
            <a:lvl4pPr marL="1528763" defTabSz="1019175">
              <a:defRPr>
                <a:solidFill>
                  <a:schemeClr val="tx1"/>
                </a:solidFill>
                <a:latin typeface="Arial" panose="020B0604020202020204" pitchFamily="34" charset="0"/>
                <a:ea typeface="宋体" panose="02010600030101010101" pitchFamily="2" charset="-122"/>
              </a:defRPr>
            </a:lvl4pPr>
            <a:lvl5pPr marL="2038350" defTabSz="1019175">
              <a:defRPr>
                <a:solidFill>
                  <a:schemeClr val="tx1"/>
                </a:solidFill>
                <a:latin typeface="Arial" panose="020B0604020202020204" pitchFamily="34" charset="0"/>
                <a:ea typeface="宋体" panose="02010600030101010101" pitchFamily="2" charset="-122"/>
              </a:defRPr>
            </a:lvl5pPr>
            <a:lvl6pPr marL="2495550"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52750"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09950"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67150"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zh-CN" altLang="en-US" sz="1600" b="1" dirty="0">
                <a:latin typeface="Comic Sans MS" panose="030F0702030302020204" pitchFamily="66" charset="0"/>
                <a:ea typeface="新細明體" panose="02020500000000000000" pitchFamily="18" charset="-120"/>
              </a:rPr>
              <a:t>假设</a:t>
            </a:r>
            <a:r>
              <a:rPr kumimoji="1" lang="en-US" altLang="zh-TW" sz="1600" b="1" dirty="0">
                <a:latin typeface="Comic Sans MS" panose="030F0702030302020204" pitchFamily="66" charset="0"/>
                <a:ea typeface="新細明體" panose="02020500000000000000" pitchFamily="18" charset="-120"/>
              </a:rPr>
              <a:t>n </a:t>
            </a:r>
            <a:r>
              <a:rPr kumimoji="1" lang="zh-CN" altLang="en-US" sz="1600" b="1" dirty="0">
                <a:latin typeface="Comic Sans MS" panose="030F0702030302020204" pitchFamily="66" charset="0"/>
                <a:ea typeface="新細明體" panose="02020500000000000000" pitchFamily="18" charset="-120"/>
              </a:rPr>
              <a:t>是</a:t>
            </a:r>
            <a:r>
              <a:rPr kumimoji="1" lang="zh-TW" altLang="en-US" sz="1600" b="1" dirty="0">
                <a:latin typeface="Comic Sans MS" panose="030F0702030302020204" pitchFamily="66" charset="0"/>
                <a:ea typeface="新細明體" panose="02020500000000000000" pitchFamily="18" charset="-120"/>
              </a:rPr>
              <a:t> </a:t>
            </a:r>
            <a:r>
              <a:rPr kumimoji="1" lang="en-US" altLang="zh-TW" sz="1600" b="1" dirty="0">
                <a:latin typeface="Comic Sans MS" panose="030F0702030302020204" pitchFamily="66" charset="0"/>
                <a:ea typeface="新細明體" panose="02020500000000000000" pitchFamily="18" charset="-120"/>
              </a:rPr>
              <a:t>2</a:t>
            </a:r>
            <a:r>
              <a:rPr kumimoji="1" lang="zh-CN" altLang="en-US" sz="1600" b="1" dirty="0">
                <a:latin typeface="Comic Sans MS" panose="030F0702030302020204" pitchFamily="66" charset="0"/>
                <a:ea typeface="新細明體" panose="02020500000000000000" pitchFamily="18" charset="-120"/>
              </a:rPr>
              <a:t>的倍数</a:t>
            </a:r>
            <a:endParaRPr kumimoji="1" lang="zh-TW" altLang="en-US" sz="1600" b="1" dirty="0">
              <a:latin typeface="Comic Sans MS" panose="030F0702030302020204" pitchFamily="66" charset="0"/>
              <a:ea typeface="新細明體" panose="02020500000000000000" pitchFamily="18" charset="-120"/>
              <a:sym typeface="Symbol" panose="05050102010706020507" pitchFamily="18" charset="2"/>
            </a:endParaRPr>
          </a:p>
        </p:txBody>
      </p:sp>
      <p:sp>
        <p:nvSpPr>
          <p:cNvPr id="8" name="Rectangle 2"/>
          <p:cNvSpPr txBox="1">
            <a:spLocks noChangeArrowheads="1"/>
          </p:cNvSpPr>
          <p:nvPr/>
        </p:nvSpPr>
        <p:spPr>
          <a:xfrm>
            <a:off x="762000" y="476706"/>
            <a:ext cx="8229600" cy="685800"/>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spcAft>
                <a:spcPts val="600"/>
              </a:spcAft>
              <a:buSzPct val="16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6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6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0" indent="0" fontAlgn="auto">
              <a:buNone/>
            </a:pPr>
            <a:r>
              <a:rPr lang="zh-CN" altLang="en-US" sz="3200" b="1" dirty="0">
                <a:ea typeface="新細明體" panose="02020500000000000000" pitchFamily="18" charset="-120"/>
              </a:rPr>
              <a:t>通过展开的方式证明</a:t>
            </a:r>
          </a:p>
        </p:txBody>
      </p:sp>
    </p:spTree>
    <p:extLst>
      <p:ext uri="{BB962C8B-B14F-4D97-AF65-F5344CB8AC3E}">
        <p14:creationId xmlns:p14="http://schemas.microsoft.com/office/powerpoint/2010/main" val="1113420887"/>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Rot="1" noChangeArrowheads="1"/>
          </p:cNvSpPr>
          <p:nvPr>
            <p:ph idx="1"/>
          </p:nvPr>
        </p:nvSpPr>
        <p:spPr>
          <a:xfrm>
            <a:off x="1600200" y="1219200"/>
            <a:ext cx="8501062" cy="5937250"/>
          </a:xfrm>
        </p:spPr>
        <p:txBody>
          <a:bodyPr/>
          <a:lstStyle/>
          <a:p>
            <a:pPr marL="365760" lvl="1" indent="0" eaLnBrk="1" hangingPunct="1">
              <a:buNone/>
            </a:pPr>
            <a:r>
              <a:rPr lang="zh-CN" altLang="en-US" sz="3600" dirty="0"/>
              <a:t>快速排序</a:t>
            </a:r>
          </a:p>
          <a:p>
            <a:pPr marL="777240" lvl="2" indent="0" eaLnBrk="1" hangingPunct="1">
              <a:buNone/>
            </a:pPr>
            <a:r>
              <a:rPr lang="zh-CN" altLang="en-US" dirty="0" smtClean="0"/>
              <a:t>基本思想：通过一趟排序，将待排序记录分割成独立的两部分，其中一部分记录的关键字均比另一部分记录的关键字小，则可分别对这两部分记录进行排序，以达到整个序列有序</a:t>
            </a:r>
          </a:p>
          <a:p>
            <a:pPr marL="1097280" lvl="3" indent="0" eaLnBrk="1" hangingPunct="1">
              <a:buNone/>
            </a:pPr>
            <a:endParaRPr lang="en-US" altLang="zh-CN" dirty="0" smtClean="0"/>
          </a:p>
        </p:txBody>
      </p:sp>
      <p:sp>
        <p:nvSpPr>
          <p:cNvPr id="65540" name="灯片编号占位符 5"/>
          <p:cNvSpPr>
            <a:spLocks noGrp="1"/>
          </p:cNvSpPr>
          <p:nvPr>
            <p:ph type="sldNum" sz="quarter" idx="12"/>
          </p:nvPr>
        </p:nvSpPr>
        <p:spPr>
          <a:xfrm rot="900000">
            <a:off x="8372401" y="-182564"/>
            <a:ext cx="2287319" cy="365125"/>
          </a:xfrm>
          <a:noFill/>
        </p:spPr>
        <p:txBody>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fld id="{FC05607E-49B6-423B-8C95-5D03507F37F7}" type="slidenum">
              <a:rPr lang="en-US" altLang="zh-CN" smtClean="0"/>
              <a:pPr eaLnBrk="1" hangingPunct="1"/>
              <a:t>86</a:t>
            </a:fld>
            <a:endParaRPr lang="en-US" altLang="zh-CN" smtClean="0"/>
          </a:p>
        </p:txBody>
      </p:sp>
      <p:sp>
        <p:nvSpPr>
          <p:cNvPr id="2" name="矩形 1"/>
          <p:cNvSpPr/>
          <p:nvPr/>
        </p:nvSpPr>
        <p:spPr>
          <a:xfrm>
            <a:off x="3508701" y="4267850"/>
            <a:ext cx="5201587" cy="71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rPr>
              <a:t>是否有最优子结构？子问题是否独立？</a:t>
            </a:r>
          </a:p>
        </p:txBody>
      </p:sp>
      <p:sp>
        <p:nvSpPr>
          <p:cNvPr id="6" name="矩形 5"/>
          <p:cNvSpPr/>
          <p:nvPr/>
        </p:nvSpPr>
        <p:spPr>
          <a:xfrm>
            <a:off x="3508700" y="5212580"/>
            <a:ext cx="5201587" cy="71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rPr>
              <a:t>子问题的解能否合成大问题的解？</a:t>
            </a:r>
          </a:p>
        </p:txBody>
      </p:sp>
    </p:spTree>
    <p:extLst>
      <p:ext uri="{BB962C8B-B14F-4D97-AF65-F5344CB8AC3E}">
        <p14:creationId xmlns:p14="http://schemas.microsoft.com/office/powerpoint/2010/main" val="1711608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482">
                                            <p:txEl>
                                              <p:pRg st="0" end="0"/>
                                            </p:txEl>
                                          </p:spTgt>
                                        </p:tgtEl>
                                        <p:attrNameLst>
                                          <p:attrName>style.visibility</p:attrName>
                                        </p:attrNameLst>
                                      </p:cBhvr>
                                      <p:to>
                                        <p:strVal val="visible"/>
                                      </p:to>
                                    </p:set>
                                    <p:anim calcmode="lin" valueType="num">
                                      <p:cBhvr additive="base">
                                        <p:cTn id="7" dur="500" fill="hold"/>
                                        <p:tgtEl>
                                          <p:spTgt spid="1484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48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482">
                                            <p:txEl>
                                              <p:pRg st="1" end="1"/>
                                            </p:txEl>
                                          </p:spTgt>
                                        </p:tgtEl>
                                        <p:attrNameLst>
                                          <p:attrName>style.visibility</p:attrName>
                                        </p:attrNameLst>
                                      </p:cBhvr>
                                      <p:to>
                                        <p:strVal val="visible"/>
                                      </p:to>
                                    </p:set>
                                    <p:anim calcmode="lin" valueType="num">
                                      <p:cBhvr additive="base">
                                        <p:cTn id="13" dur="500" fill="hold"/>
                                        <p:tgtEl>
                                          <p:spTgt spid="1484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848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build="p" bldLvl="5" autoUpdateAnimBg="0"/>
      <p:bldP spid="2" grpId="0" animBg="1"/>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矩形 29"/>
          <p:cNvSpPr/>
          <p:nvPr/>
        </p:nvSpPr>
        <p:spPr>
          <a:xfrm>
            <a:off x="911424" y="1639404"/>
            <a:ext cx="8419171" cy="3236473"/>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219170" eaLnBrk="1" fontAlgn="auto" hangingPunct="1">
              <a:spcBef>
                <a:spcPct val="60000"/>
              </a:spcBef>
              <a:spcAft>
                <a:spcPts val="0"/>
              </a:spcAft>
              <a:buClr>
                <a:srgbClr val="010000"/>
              </a:buClr>
              <a:defRPr/>
            </a:pPr>
            <a:r>
              <a:rPr lang="en-US" altLang="zh-CN" sz="1600" b="1"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void</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Quicksort ( </a:t>
            </a:r>
            <a:r>
              <a:rPr lang="en-US" altLang="zh-CN" sz="1600" kern="0" dirty="0" err="1">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ElementType</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A[ ],</a:t>
            </a:r>
            <a:r>
              <a:rPr lang="en-US" altLang="zh-CN" sz="1600" b="1"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a:t>
            </a:r>
            <a:r>
              <a:rPr lang="en-US" altLang="zh-CN" sz="1600" b="1" kern="0" dirty="0" err="1">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int</a:t>
            </a:r>
            <a:r>
              <a:rPr lang="en-US" altLang="zh-CN" sz="1600" b="1"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N )</a:t>
            </a:r>
          </a:p>
          <a:p>
            <a:pPr defTabSz="1219170" eaLnBrk="1" fontAlgn="auto" hangingPunct="1">
              <a:spcBef>
                <a:spcPct val="60000"/>
              </a:spcBef>
              <a:spcAft>
                <a:spcPts val="0"/>
              </a:spcAft>
              <a:buClr>
                <a:srgbClr val="010000"/>
              </a:buClr>
              <a:defRPr/>
            </a:pP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a:t>
            </a:r>
          </a:p>
          <a:p>
            <a:pPr defTabSz="1219170" eaLnBrk="1" fontAlgn="auto" hangingPunct="1">
              <a:spcBef>
                <a:spcPct val="60000"/>
              </a:spcBef>
              <a:spcAft>
                <a:spcPts val="0"/>
              </a:spcAft>
              <a:buClr>
                <a:srgbClr val="010000"/>
              </a:buClr>
              <a:defRPr/>
            </a:pPr>
            <a:r>
              <a:rPr lang="en-US" altLang="zh-CN" sz="1600" b="1"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if </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N &lt; 2 )  </a:t>
            </a:r>
            <a:r>
              <a:rPr lang="en-US" altLang="zh-CN" sz="1600" b="1"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return</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a:t>
            </a:r>
          </a:p>
          <a:p>
            <a:pPr defTabSz="1219170" eaLnBrk="1" fontAlgn="auto" hangingPunct="1">
              <a:spcBef>
                <a:spcPct val="60000"/>
              </a:spcBef>
              <a:spcAft>
                <a:spcPts val="0"/>
              </a:spcAft>
              <a:buClr>
                <a:srgbClr val="010000"/>
              </a:buClr>
              <a:defRPr/>
            </a:pP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pivot = pick any element in A[ ]; </a:t>
            </a:r>
          </a:p>
          <a:p>
            <a:pPr defTabSz="1219170" eaLnBrk="1" fontAlgn="auto" hangingPunct="1">
              <a:spcBef>
                <a:spcPct val="60000"/>
              </a:spcBef>
              <a:spcAft>
                <a:spcPts val="0"/>
              </a:spcAft>
              <a:buClr>
                <a:srgbClr val="010000"/>
              </a:buClr>
              <a:defRPr/>
            </a:pP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Partition S = { A[ ] \ pivot } into two disjoint sets:</a:t>
            </a:r>
          </a:p>
          <a:p>
            <a:pPr defTabSz="1219170" eaLnBrk="1" fontAlgn="auto" hangingPunct="1">
              <a:spcBef>
                <a:spcPct val="60000"/>
              </a:spcBef>
              <a:spcAft>
                <a:spcPts val="0"/>
              </a:spcAft>
              <a:buClr>
                <a:srgbClr val="010000"/>
              </a:buClr>
              <a:defRPr/>
            </a:pP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A1={ </a:t>
            </a:r>
            <a:r>
              <a:rPr lang="en-US" altLang="zh-CN" sz="1600" kern="0" dirty="0" err="1">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a∈S</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 a &lt;= pivot } and A2={ a ∈ S | </a:t>
            </a:r>
            <a:r>
              <a:rPr lang="en-US" altLang="zh-CN" sz="1600" kern="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a &gt;== </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pivot };</a:t>
            </a:r>
          </a:p>
          <a:p>
            <a:pPr defTabSz="1219170" eaLnBrk="1" fontAlgn="auto" hangingPunct="1">
              <a:spcBef>
                <a:spcPct val="60000"/>
              </a:spcBef>
              <a:spcAft>
                <a:spcPts val="0"/>
              </a:spcAft>
              <a:buClr>
                <a:srgbClr val="010000"/>
              </a:buClr>
              <a:defRPr/>
            </a:pP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A = Quicksort ( A1, N1) ∪ { pivot } ∪ Quicksort ( A2, N2);</a:t>
            </a:r>
          </a:p>
          <a:p>
            <a:pPr defTabSz="1219170" eaLnBrk="1" fontAlgn="auto" hangingPunct="1">
              <a:spcBef>
                <a:spcPct val="60000"/>
              </a:spcBef>
              <a:spcAft>
                <a:spcPts val="0"/>
              </a:spcAft>
              <a:buClr>
                <a:srgbClr val="010000"/>
              </a:buClr>
              <a:defRPr/>
            </a:pP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a:t>
            </a:r>
          </a:p>
        </p:txBody>
      </p:sp>
      <p:sp>
        <p:nvSpPr>
          <p:cNvPr id="66564" name="灯片编号占位符 5"/>
          <p:cNvSpPr>
            <a:spLocks noGrp="1"/>
          </p:cNvSpPr>
          <p:nvPr>
            <p:ph type="sldNum" sz="quarter" idx="12"/>
          </p:nvPr>
        </p:nvSpPr>
        <p:spPr>
          <a:xfrm rot="900000">
            <a:off x="9076019" y="-215696"/>
            <a:ext cx="3049759" cy="365125"/>
          </a:xfrm>
          <a:noFill/>
        </p:spPr>
        <p:txBody>
          <a:bodyPr/>
          <a:lstStyle>
            <a:lvl1pPr eaLnBrk="0" hangingPunct="0">
              <a:defRPr>
                <a:solidFill>
                  <a:schemeClr val="tx1"/>
                </a:solidFill>
                <a:latin typeface="Arial" charset="0"/>
                <a:ea typeface="幼圆" pitchFamily="49" charset="-122"/>
              </a:defRPr>
            </a:lvl1pPr>
            <a:lvl2pPr marL="990575" indent="-380990" eaLnBrk="0" hangingPunct="0">
              <a:defRPr>
                <a:solidFill>
                  <a:schemeClr val="tx1"/>
                </a:solidFill>
                <a:latin typeface="Arial" charset="0"/>
                <a:ea typeface="幼圆" pitchFamily="49" charset="-122"/>
              </a:defRPr>
            </a:lvl2pPr>
            <a:lvl3pPr marL="1523962" indent="-304792" eaLnBrk="0" hangingPunct="0">
              <a:defRPr>
                <a:solidFill>
                  <a:schemeClr val="tx1"/>
                </a:solidFill>
                <a:latin typeface="Arial" charset="0"/>
                <a:ea typeface="幼圆" pitchFamily="49" charset="-122"/>
              </a:defRPr>
            </a:lvl3pPr>
            <a:lvl4pPr marL="2133547" indent="-304792" eaLnBrk="0" hangingPunct="0">
              <a:defRPr>
                <a:solidFill>
                  <a:schemeClr val="tx1"/>
                </a:solidFill>
                <a:latin typeface="Arial" charset="0"/>
                <a:ea typeface="幼圆" pitchFamily="49" charset="-122"/>
              </a:defRPr>
            </a:lvl4pPr>
            <a:lvl5pPr marL="2743131" indent="-304792" eaLnBrk="0" hangingPunct="0">
              <a:defRPr>
                <a:solidFill>
                  <a:schemeClr val="tx1"/>
                </a:solidFill>
                <a:latin typeface="Arial" charset="0"/>
                <a:ea typeface="幼圆" pitchFamily="49" charset="-122"/>
              </a:defRPr>
            </a:lvl5pPr>
            <a:lvl6pPr marL="3352716" indent="-304792" eaLnBrk="0" fontAlgn="base" hangingPunct="0">
              <a:spcBef>
                <a:spcPct val="0"/>
              </a:spcBef>
              <a:spcAft>
                <a:spcPct val="0"/>
              </a:spcAft>
              <a:defRPr>
                <a:solidFill>
                  <a:schemeClr val="tx1"/>
                </a:solidFill>
                <a:latin typeface="Arial" charset="0"/>
                <a:ea typeface="幼圆" pitchFamily="49" charset="-122"/>
              </a:defRPr>
            </a:lvl6pPr>
            <a:lvl7pPr marL="3962301" indent="-304792" eaLnBrk="0" fontAlgn="base" hangingPunct="0">
              <a:spcBef>
                <a:spcPct val="0"/>
              </a:spcBef>
              <a:spcAft>
                <a:spcPct val="0"/>
              </a:spcAft>
              <a:defRPr>
                <a:solidFill>
                  <a:schemeClr val="tx1"/>
                </a:solidFill>
                <a:latin typeface="Arial" charset="0"/>
                <a:ea typeface="幼圆" pitchFamily="49" charset="-122"/>
              </a:defRPr>
            </a:lvl7pPr>
            <a:lvl8pPr marL="4571886" indent="-304792" eaLnBrk="0" fontAlgn="base" hangingPunct="0">
              <a:spcBef>
                <a:spcPct val="0"/>
              </a:spcBef>
              <a:spcAft>
                <a:spcPct val="0"/>
              </a:spcAft>
              <a:defRPr>
                <a:solidFill>
                  <a:schemeClr val="tx1"/>
                </a:solidFill>
                <a:latin typeface="Arial" charset="0"/>
                <a:ea typeface="幼圆" pitchFamily="49" charset="-122"/>
              </a:defRPr>
            </a:lvl8pPr>
            <a:lvl9pPr marL="5181470" indent="-304792" eaLnBrk="0" fontAlgn="base" hangingPunct="0">
              <a:spcBef>
                <a:spcPct val="0"/>
              </a:spcBef>
              <a:spcAft>
                <a:spcPct val="0"/>
              </a:spcAft>
              <a:defRPr>
                <a:solidFill>
                  <a:schemeClr val="tx1"/>
                </a:solidFill>
                <a:latin typeface="Arial" charset="0"/>
                <a:ea typeface="幼圆" pitchFamily="49" charset="-122"/>
              </a:defRPr>
            </a:lvl9pPr>
          </a:lstStyle>
          <a:p>
            <a:pPr defTabSz="1219170" eaLnBrk="1" fontAlgn="auto" hangingPunct="1">
              <a:spcAft>
                <a:spcPts val="0"/>
              </a:spcAft>
            </a:pPr>
            <a:fld id="{36D7951F-57BD-473F-B5B3-03AF84232849}" type="slidenum">
              <a:rPr lang="en-US" altLang="zh-CN">
                <a:solidFill>
                  <a:srgbClr val="010000"/>
                </a:solidFill>
              </a:rPr>
              <a:pPr defTabSz="1219170" eaLnBrk="1" fontAlgn="auto" hangingPunct="1">
                <a:spcAft>
                  <a:spcPts val="0"/>
                </a:spcAft>
              </a:pPr>
              <a:t>87</a:t>
            </a:fld>
            <a:endParaRPr lang="en-US" altLang="zh-CN">
              <a:solidFill>
                <a:srgbClr val="010000"/>
              </a:solidFill>
            </a:endParaRPr>
          </a:p>
        </p:txBody>
      </p:sp>
      <p:sp>
        <p:nvSpPr>
          <p:cNvPr id="150530" name="Text Box 2"/>
          <p:cNvSpPr txBox="1">
            <a:spLocks noChangeArrowheads="1"/>
          </p:cNvSpPr>
          <p:nvPr/>
        </p:nvSpPr>
        <p:spPr bwMode="auto">
          <a:xfrm>
            <a:off x="418759" y="439977"/>
            <a:ext cx="3001301" cy="78790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vert="horz" lIns="121920" tIns="60960" rIns="121920" bIns="60960" rtlCol="0" anchor="b">
            <a:normAutofit/>
          </a:bodyPr>
          <a:lstStyle>
            <a:defPPr>
              <a:defRPr lang="en-US"/>
            </a:defPPr>
            <a:lvl1pPr algn="ctr">
              <a:lnSpc>
                <a:spcPct val="90000"/>
              </a:lnSpc>
              <a:spcBef>
                <a:spcPct val="0"/>
              </a:spcBef>
              <a:defRPr sz="3600">
                <a:solidFill>
                  <a:srgbClr val="5B9BD5">
                    <a:lumMod val="75000"/>
                  </a:srgbClr>
                </a:solidFill>
                <a:latin typeface="微软雅黑" panose="020B0503020204020204" pitchFamily="34" charset="-122"/>
                <a:ea typeface="微软雅黑" panose="020B0503020204020204" pitchFamily="34" charset="-122"/>
                <a:cs typeface="+mj-cs"/>
              </a:defRPr>
            </a:lvl1pPr>
          </a:lstStyle>
          <a:p>
            <a:pPr defTabSz="1219170" eaLnBrk="1" fontAlgn="auto" hangingPunct="1">
              <a:spcAft>
                <a:spcPts val="0"/>
              </a:spcAft>
            </a:pPr>
            <a:r>
              <a:rPr lang="en-US" altLang="zh-CN" sz="3733" dirty="0" smtClean="0">
                <a:sym typeface="Webdings" pitchFamily="18" charset="2"/>
              </a:rPr>
              <a:t>2.</a:t>
            </a:r>
            <a:r>
              <a:rPr lang="zh-CN" altLang="en-US" sz="3733" dirty="0" smtClean="0">
                <a:sym typeface="Webdings" pitchFamily="18" charset="2"/>
              </a:rPr>
              <a:t>快速</a:t>
            </a:r>
            <a:r>
              <a:rPr lang="zh-CN" altLang="en-US" sz="3733" dirty="0">
                <a:sym typeface="Webdings" pitchFamily="18" charset="2"/>
              </a:rPr>
              <a:t>排序</a:t>
            </a:r>
            <a:endParaRPr lang="zh-CN" altLang="en-US" sz="3733" dirty="0"/>
          </a:p>
        </p:txBody>
      </p:sp>
      <p:sp>
        <p:nvSpPr>
          <p:cNvPr id="150531" name="Rectangle 3"/>
          <p:cNvSpPr>
            <a:spLocks noChangeArrowheads="1"/>
          </p:cNvSpPr>
          <p:nvPr/>
        </p:nvSpPr>
        <p:spPr bwMode="auto">
          <a:xfrm>
            <a:off x="2660443" y="503670"/>
            <a:ext cx="5074552" cy="62869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vert="horz" lIns="121920" tIns="60960" rIns="121920" bIns="60960" rtlCol="0" anchor="b">
            <a:normAutofit/>
          </a:bodyPr>
          <a:lstStyle/>
          <a:p>
            <a:pPr algn="ctr" defTabSz="1219170" eaLnBrk="1" fontAlgn="auto" hangingPunct="1">
              <a:lnSpc>
                <a:spcPct val="90000"/>
              </a:lnSpc>
              <a:spcAft>
                <a:spcPts val="0"/>
              </a:spcAft>
            </a:pPr>
            <a:r>
              <a:rPr lang="en-US" altLang="zh-CN" sz="2400" dirty="0">
                <a:solidFill>
                  <a:srgbClr val="5B9BD5">
                    <a:lumMod val="75000"/>
                  </a:srgbClr>
                </a:solidFill>
                <a:latin typeface="微软雅黑" panose="020B0503020204020204" pitchFamily="34" charset="-122"/>
                <a:ea typeface="微软雅黑" panose="020B0503020204020204" pitchFamily="34" charset="-122"/>
                <a:sym typeface="Wingdings" pitchFamily="2" charset="2"/>
              </a:rPr>
              <a:t>|  </a:t>
            </a:r>
            <a:r>
              <a:rPr lang="zh-CN" altLang="en-US" sz="2400" dirty="0">
                <a:solidFill>
                  <a:srgbClr val="5B9BD5">
                    <a:lumMod val="75000"/>
                  </a:srgbClr>
                </a:solidFill>
                <a:latin typeface="微软雅黑" panose="020B0503020204020204" pitchFamily="34" charset="-122"/>
                <a:ea typeface="微软雅黑" panose="020B0503020204020204" pitchFamily="34" charset="-122"/>
                <a:sym typeface="Wingdings" pitchFamily="2" charset="2"/>
              </a:rPr>
              <a:t>实际使用中已知的最快的算法</a:t>
            </a:r>
            <a:endParaRPr lang="en-US" altLang="zh-CN" sz="2400" dirty="0">
              <a:solidFill>
                <a:srgbClr val="5B9BD5">
                  <a:lumMod val="75000"/>
                </a:srgbClr>
              </a:solidFill>
              <a:latin typeface="微软雅黑" panose="020B0503020204020204" pitchFamily="34" charset="-122"/>
              <a:ea typeface="微软雅黑" panose="020B0503020204020204" pitchFamily="34" charset="-122"/>
              <a:sym typeface="Wingdings" pitchFamily="2" charset="2"/>
            </a:endParaRPr>
          </a:p>
        </p:txBody>
      </p:sp>
      <p:sp>
        <p:nvSpPr>
          <p:cNvPr id="150532" name="Rectangle 4"/>
          <p:cNvSpPr>
            <a:spLocks noChangeArrowheads="1"/>
          </p:cNvSpPr>
          <p:nvPr/>
        </p:nvSpPr>
        <p:spPr bwMode="auto">
          <a:xfrm>
            <a:off x="795335" y="1147265"/>
            <a:ext cx="2387600"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eaLnBrk="1" fontAlgn="auto" hangingPunct="1">
              <a:spcBef>
                <a:spcPct val="50000"/>
              </a:spcBef>
              <a:spcAft>
                <a:spcPts val="0"/>
              </a:spcAft>
            </a:pPr>
            <a:r>
              <a:rPr kumimoji="1" lang="en-US" altLang="zh-CN" sz="2667" dirty="0" smtClean="0">
                <a:solidFill>
                  <a:srgbClr val="0070C0"/>
                </a:solidFill>
                <a:latin typeface="微软雅黑" panose="020B0503020204020204" pitchFamily="34" charset="-122"/>
                <a:ea typeface="微软雅黑" panose="020B0503020204020204" pitchFamily="34" charset="-122"/>
                <a:sym typeface="Wingdings" pitchFamily="2" charset="2"/>
              </a:rPr>
              <a:t> </a:t>
            </a:r>
            <a:r>
              <a:rPr kumimoji="1" lang="zh-CN" altLang="en-US" sz="2667" dirty="0">
                <a:solidFill>
                  <a:srgbClr val="0070C0"/>
                </a:solidFill>
                <a:latin typeface="微软雅黑" panose="020B0503020204020204" pitchFamily="34" charset="-122"/>
                <a:ea typeface="微软雅黑" panose="020B0503020204020204" pitchFamily="34" charset="-122"/>
                <a:sym typeface="Wingdings" pitchFamily="2" charset="2"/>
              </a:rPr>
              <a:t>算法思想</a:t>
            </a:r>
            <a:endParaRPr kumimoji="1" lang="en-US" altLang="zh-CN" sz="2667" dirty="0">
              <a:solidFill>
                <a:srgbClr val="0070C0"/>
              </a:solidFill>
              <a:latin typeface="微软雅黑" panose="020B0503020204020204" pitchFamily="34" charset="-122"/>
              <a:ea typeface="微软雅黑" panose="020B0503020204020204" pitchFamily="34" charset="-122"/>
            </a:endParaRPr>
          </a:p>
        </p:txBody>
      </p:sp>
      <p:sp>
        <p:nvSpPr>
          <p:cNvPr id="150534" name="Oval 6"/>
          <p:cNvSpPr>
            <a:spLocks noChangeArrowheads="1"/>
          </p:cNvSpPr>
          <p:nvPr/>
        </p:nvSpPr>
        <p:spPr bwMode="auto">
          <a:xfrm>
            <a:off x="813908" y="4406451"/>
            <a:ext cx="2946400" cy="1905000"/>
          </a:xfrm>
          <a:prstGeom prst="ellipse">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eaLnBrk="1" fontAlgn="auto" hangingPunct="1">
              <a:spcBef>
                <a:spcPts val="0"/>
              </a:spcBef>
              <a:spcAft>
                <a:spcPts val="0"/>
              </a:spcAft>
            </a:pPr>
            <a:r>
              <a:rPr lang="en-US" altLang="zh-CN" sz="2133" dirty="0">
                <a:solidFill>
                  <a:srgbClr val="C9C9C9">
                    <a:lumMod val="20000"/>
                    <a:lumOff val="80000"/>
                  </a:srgbClr>
                </a:solidFill>
                <a:latin typeface="微软雅黑" panose="020B0503020204020204" pitchFamily="34" charset="-122"/>
                <a:ea typeface="微软雅黑" panose="020B0503020204020204" pitchFamily="34" charset="-122"/>
              </a:rPr>
              <a:t>13   81</a:t>
            </a:r>
          </a:p>
          <a:p>
            <a:pPr defTabSz="1219170" eaLnBrk="1" fontAlgn="auto" hangingPunct="1">
              <a:spcBef>
                <a:spcPts val="0"/>
              </a:spcBef>
              <a:spcAft>
                <a:spcPts val="0"/>
              </a:spcAft>
            </a:pPr>
            <a:r>
              <a:rPr lang="en-US" altLang="zh-CN" sz="2133" dirty="0">
                <a:solidFill>
                  <a:srgbClr val="C9C9C9">
                    <a:lumMod val="20000"/>
                    <a:lumOff val="80000"/>
                  </a:srgbClr>
                </a:solidFill>
                <a:latin typeface="微软雅黑" panose="020B0503020204020204" pitchFamily="34" charset="-122"/>
                <a:ea typeface="微软雅黑" panose="020B0503020204020204" pitchFamily="34" charset="-122"/>
              </a:rPr>
              <a:t>92     43      65</a:t>
            </a:r>
          </a:p>
          <a:p>
            <a:pPr defTabSz="1219170" eaLnBrk="1" fontAlgn="auto" hangingPunct="1">
              <a:spcBef>
                <a:spcPts val="0"/>
              </a:spcBef>
              <a:spcAft>
                <a:spcPts val="0"/>
              </a:spcAft>
            </a:pPr>
            <a:r>
              <a:rPr lang="en-US" altLang="zh-CN" sz="2133" dirty="0">
                <a:solidFill>
                  <a:srgbClr val="C9C9C9">
                    <a:lumMod val="20000"/>
                    <a:lumOff val="80000"/>
                  </a:srgbClr>
                </a:solidFill>
                <a:latin typeface="微软雅黑" panose="020B0503020204020204" pitchFamily="34" charset="-122"/>
                <a:ea typeface="微软雅黑" panose="020B0503020204020204" pitchFamily="34" charset="-122"/>
              </a:rPr>
              <a:t>31   57   26</a:t>
            </a:r>
          </a:p>
          <a:p>
            <a:pPr defTabSz="1219170" eaLnBrk="1" fontAlgn="auto" hangingPunct="1">
              <a:spcBef>
                <a:spcPts val="0"/>
              </a:spcBef>
              <a:spcAft>
                <a:spcPts val="0"/>
              </a:spcAft>
            </a:pPr>
            <a:r>
              <a:rPr lang="en-US" altLang="zh-CN" sz="2133" dirty="0">
                <a:solidFill>
                  <a:srgbClr val="C9C9C9">
                    <a:lumMod val="20000"/>
                    <a:lumOff val="80000"/>
                  </a:srgbClr>
                </a:solidFill>
                <a:latin typeface="微软雅黑" panose="020B0503020204020204" pitchFamily="34" charset="-122"/>
                <a:ea typeface="微软雅黑" panose="020B0503020204020204" pitchFamily="34" charset="-122"/>
              </a:rPr>
              <a:t>75     0</a:t>
            </a:r>
          </a:p>
        </p:txBody>
      </p:sp>
      <p:sp>
        <p:nvSpPr>
          <p:cNvPr id="150535" name="Oval 7"/>
          <p:cNvSpPr>
            <a:spLocks noChangeArrowheads="1"/>
          </p:cNvSpPr>
          <p:nvPr/>
        </p:nvSpPr>
        <p:spPr bwMode="auto">
          <a:xfrm>
            <a:off x="2845908" y="5056112"/>
            <a:ext cx="406400" cy="3048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eaLnBrk="1" fontAlgn="auto" hangingPunct="1">
              <a:spcBef>
                <a:spcPts val="0"/>
              </a:spcBef>
              <a:spcAft>
                <a:spcPts val="0"/>
              </a:spcAft>
            </a:pPr>
            <a:endParaRPr kumimoji="1" lang="zh-CN" altLang="zh-CN" sz="3200">
              <a:solidFill>
                <a:srgbClr val="FF0000"/>
              </a:solidFill>
              <a:latin typeface="Times New Roman" pitchFamily="18" charset="0"/>
              <a:ea typeface="宋体" charset="-122"/>
            </a:endParaRPr>
          </a:p>
        </p:txBody>
      </p:sp>
      <p:sp>
        <p:nvSpPr>
          <p:cNvPr id="150536" name="AutoShape 8"/>
          <p:cNvSpPr>
            <a:spLocks noChangeArrowheads="1"/>
          </p:cNvSpPr>
          <p:nvPr/>
        </p:nvSpPr>
        <p:spPr bwMode="auto">
          <a:xfrm>
            <a:off x="3963508" y="4635051"/>
            <a:ext cx="812800" cy="304800"/>
          </a:xfrm>
          <a:custGeom>
            <a:avLst/>
            <a:gdLst>
              <a:gd name="T0" fmla="*/ 364156978 w 21600"/>
              <a:gd name="T1" fmla="*/ 0 h 21600"/>
              <a:gd name="T2" fmla="*/ 0 w 21600"/>
              <a:gd name="T3" fmla="*/ 30346410 h 21600"/>
              <a:gd name="T4" fmla="*/ 364156978 w 21600"/>
              <a:gd name="T5" fmla="*/ 60692834 h 21600"/>
              <a:gd name="T6" fmla="*/ 485542646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pPr defTabSz="1219170" eaLnBrk="1" fontAlgn="auto" hangingPunct="1">
              <a:spcBef>
                <a:spcPts val="0"/>
              </a:spcBef>
              <a:spcAft>
                <a:spcPts val="0"/>
              </a:spcAft>
            </a:pPr>
            <a:endParaRPr lang="zh-CN" altLang="en-US" sz="2400">
              <a:solidFill>
                <a:srgbClr val="010000"/>
              </a:solidFill>
              <a:latin typeface="Tahoma"/>
              <a:ea typeface="宋体"/>
            </a:endParaRPr>
          </a:p>
        </p:txBody>
      </p:sp>
      <p:grpSp>
        <p:nvGrpSpPr>
          <p:cNvPr id="150537" name="Group 9"/>
          <p:cNvGrpSpPr>
            <a:grpSpLocks/>
          </p:cNvGrpSpPr>
          <p:nvPr/>
        </p:nvGrpSpPr>
        <p:grpSpPr bwMode="auto">
          <a:xfrm>
            <a:off x="4877908" y="4330251"/>
            <a:ext cx="4064000" cy="914400"/>
            <a:chOff x="2304" y="2832"/>
            <a:chExt cx="1920" cy="576"/>
          </a:xfrm>
          <a:solidFill>
            <a:srgbClr val="0070C0"/>
          </a:solidFill>
          <a:scene3d>
            <a:camera prst="orthographicFront">
              <a:rot lat="0" lon="0" rev="0"/>
            </a:camera>
            <a:lightRig rig="balanced" dir="t">
              <a:rot lat="0" lon="0" rev="8700000"/>
            </a:lightRig>
          </a:scene3d>
        </p:grpSpPr>
        <p:sp>
          <p:nvSpPr>
            <p:cNvPr id="66585" name="Oval 10"/>
            <p:cNvSpPr>
              <a:spLocks noChangeArrowheads="1"/>
            </p:cNvSpPr>
            <p:nvPr/>
          </p:nvSpPr>
          <p:spPr bwMode="auto">
            <a:xfrm>
              <a:off x="2304" y="2832"/>
              <a:ext cx="960" cy="576"/>
            </a:xfrm>
            <a:prstGeom prst="ellipse">
              <a:avLst/>
            </a:prstGeom>
            <a:grpFill/>
            <a:ln>
              <a:noFill/>
            </a:ln>
            <a:effectLst>
              <a:outerShdw blurRad="44450" dist="27940" dir="5400000" algn="ctr">
                <a:srgbClr val="000000">
                  <a:alpha val="32000"/>
                </a:srgbClr>
              </a:outerShdw>
            </a:effectLst>
            <a:sp3d>
              <a:bevelT w="190500" h="381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1" fontAlgn="auto" hangingPunct="1">
                <a:spcBef>
                  <a:spcPts val="0"/>
                </a:spcBef>
                <a:spcAft>
                  <a:spcPts val="0"/>
                </a:spcAft>
              </a:pPr>
              <a:r>
                <a:rPr lang="en-US" altLang="zh-CN" sz="1600" dirty="0">
                  <a:solidFill>
                    <a:srgbClr val="FFFFFF"/>
                  </a:solidFill>
                  <a:latin typeface="微软雅黑" panose="020B0503020204020204" pitchFamily="34" charset="-122"/>
                  <a:ea typeface="微软雅黑" panose="020B0503020204020204" pitchFamily="34" charset="-122"/>
                </a:rPr>
                <a:t>13  43 </a:t>
              </a:r>
            </a:p>
            <a:p>
              <a:pPr algn="ctr" defTabSz="1219170" eaLnBrk="1" fontAlgn="auto" hangingPunct="1">
                <a:spcBef>
                  <a:spcPts val="0"/>
                </a:spcBef>
                <a:spcAft>
                  <a:spcPts val="0"/>
                </a:spcAft>
              </a:pPr>
              <a:r>
                <a:rPr lang="en-US" altLang="zh-CN" sz="1600" dirty="0">
                  <a:solidFill>
                    <a:srgbClr val="FFFFFF"/>
                  </a:solidFill>
                  <a:latin typeface="微软雅黑" panose="020B0503020204020204" pitchFamily="34" charset="-122"/>
                  <a:ea typeface="微软雅黑" panose="020B0503020204020204" pitchFamily="34" charset="-122"/>
                </a:rPr>
                <a:t>31  57  26  </a:t>
              </a:r>
            </a:p>
            <a:p>
              <a:pPr algn="ctr" defTabSz="1219170" eaLnBrk="1" fontAlgn="auto" hangingPunct="1">
                <a:spcBef>
                  <a:spcPts val="0"/>
                </a:spcBef>
                <a:spcAft>
                  <a:spcPts val="0"/>
                </a:spcAft>
              </a:pPr>
              <a:r>
                <a:rPr lang="en-US" altLang="zh-CN" sz="1600" dirty="0">
                  <a:solidFill>
                    <a:srgbClr val="FFFFFF"/>
                  </a:solidFill>
                  <a:latin typeface="微软雅黑" panose="020B0503020204020204" pitchFamily="34" charset="-122"/>
                  <a:ea typeface="微软雅黑" panose="020B0503020204020204" pitchFamily="34" charset="-122"/>
                </a:rPr>
                <a:t>0</a:t>
              </a:r>
            </a:p>
          </p:txBody>
        </p:sp>
        <p:sp>
          <p:nvSpPr>
            <p:cNvPr id="66586" name="Oval 11"/>
            <p:cNvSpPr>
              <a:spLocks noChangeArrowheads="1"/>
            </p:cNvSpPr>
            <p:nvPr/>
          </p:nvSpPr>
          <p:spPr bwMode="auto">
            <a:xfrm>
              <a:off x="3264" y="3024"/>
              <a:ext cx="192" cy="192"/>
            </a:xfrm>
            <a:prstGeom prst="ellipse">
              <a:avLst/>
            </a:prstGeom>
            <a:grpFill/>
            <a:ln>
              <a:noFill/>
              <a:headEnd/>
              <a:tailEnd/>
            </a:ln>
            <a:effectLst>
              <a:outerShdw blurRad="44450" dist="27940" dir="5400000" algn="ctr">
                <a:srgbClr val="000000">
                  <a:alpha val="32000"/>
                </a:srgbClr>
              </a:outerShdw>
            </a:effectLst>
            <a:sp3d>
              <a:bevelT w="190500" h="38100"/>
            </a:sp3d>
            <a:extLst/>
          </p:spPr>
          <p:style>
            <a:lnRef idx="1">
              <a:schemeClr val="accent6"/>
            </a:lnRef>
            <a:fillRef idx="3">
              <a:schemeClr val="accent6"/>
            </a:fillRef>
            <a:effectRef idx="2">
              <a:schemeClr val="accent6"/>
            </a:effectRef>
            <a:fontRef idx="minor">
              <a:schemeClr val="lt1"/>
            </a:fontRef>
          </p:style>
          <p:txBody>
            <a:bodyPr wrap="none" anchor="ctr"/>
            <a:lstStyle/>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65</a:t>
              </a:r>
            </a:p>
          </p:txBody>
        </p:sp>
        <p:sp>
          <p:nvSpPr>
            <p:cNvPr id="66587" name="Oval 12"/>
            <p:cNvSpPr>
              <a:spLocks noChangeArrowheads="1"/>
            </p:cNvSpPr>
            <p:nvPr/>
          </p:nvSpPr>
          <p:spPr bwMode="auto">
            <a:xfrm>
              <a:off x="3504" y="2832"/>
              <a:ext cx="720" cy="576"/>
            </a:xfrm>
            <a:prstGeom prst="ellipse">
              <a:avLst/>
            </a:prstGeom>
            <a:grpFill/>
            <a:ln>
              <a:noFill/>
            </a:ln>
            <a:effectLst>
              <a:outerShdw blurRad="44450" dist="27940" dir="5400000" algn="ctr">
                <a:srgbClr val="000000">
                  <a:alpha val="32000"/>
                </a:srgbClr>
              </a:outerShdw>
            </a:effectLst>
            <a:sp3d>
              <a:bevelT w="190500" h="38100"/>
            </a:sp3d>
            <a:extLst/>
          </p:spPr>
          <p:style>
            <a:lnRef idx="1">
              <a:schemeClr val="accent6"/>
            </a:lnRef>
            <a:fillRef idx="3">
              <a:schemeClr val="accent6"/>
            </a:fillRef>
            <a:effectRef idx="2">
              <a:schemeClr val="accent6"/>
            </a:effectRef>
            <a:fontRef idx="minor">
              <a:schemeClr val="lt1"/>
            </a:fontRef>
          </p:style>
          <p:txBody>
            <a:bodyPr wrap="none" anchor="ctr"/>
            <a:lstStyle/>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81</a:t>
              </a:r>
            </a:p>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92  75</a:t>
              </a:r>
            </a:p>
          </p:txBody>
        </p:sp>
      </p:grpSp>
      <p:grpSp>
        <p:nvGrpSpPr>
          <p:cNvPr id="150541" name="Group 13"/>
          <p:cNvGrpSpPr>
            <a:grpSpLocks/>
          </p:cNvGrpSpPr>
          <p:nvPr/>
        </p:nvGrpSpPr>
        <p:grpSpPr bwMode="auto">
          <a:xfrm>
            <a:off x="4979508" y="5397051"/>
            <a:ext cx="5384800" cy="533400"/>
            <a:chOff x="2304" y="3600"/>
            <a:chExt cx="2544" cy="336"/>
          </a:xfrm>
          <a:solidFill>
            <a:srgbClr val="0070C0"/>
          </a:solidFill>
          <a:scene3d>
            <a:camera prst="orthographicFront">
              <a:rot lat="0" lon="0" rev="0"/>
            </a:camera>
            <a:lightRig rig="balanced" dir="t">
              <a:rot lat="0" lon="0" rev="8700000"/>
            </a:lightRig>
          </a:scene3d>
        </p:grpSpPr>
        <p:sp>
          <p:nvSpPr>
            <p:cNvPr id="66582" name="Oval 14"/>
            <p:cNvSpPr>
              <a:spLocks noChangeArrowheads="1"/>
            </p:cNvSpPr>
            <p:nvPr/>
          </p:nvSpPr>
          <p:spPr bwMode="auto">
            <a:xfrm>
              <a:off x="2304" y="3600"/>
              <a:ext cx="1296" cy="336"/>
            </a:xfrm>
            <a:prstGeom prst="ellipse">
              <a:avLst/>
            </a:prstGeom>
            <a:grpFill/>
            <a:ln>
              <a:noFill/>
            </a:ln>
            <a:effectLst>
              <a:outerShdw blurRad="44450" dist="27940" dir="5400000" algn="ctr">
                <a:srgbClr val="000000">
                  <a:alpha val="32000"/>
                </a:srgbClr>
              </a:outerShdw>
            </a:effectLst>
            <a:sp3d>
              <a:bevelT w="190500" h="38100"/>
            </a:sp3d>
            <a:extLst/>
          </p:spPr>
          <p:style>
            <a:lnRef idx="1">
              <a:schemeClr val="accent6"/>
            </a:lnRef>
            <a:fillRef idx="3">
              <a:schemeClr val="accent6"/>
            </a:fillRef>
            <a:effectRef idx="2">
              <a:schemeClr val="accent6"/>
            </a:effectRef>
            <a:fontRef idx="minor">
              <a:schemeClr val="lt1"/>
            </a:fontRef>
          </p:style>
          <p:txBody>
            <a:bodyPr wrap="none" anchor="ctr"/>
            <a:lstStyle/>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0 13 26 31 43 57</a:t>
              </a:r>
            </a:p>
          </p:txBody>
        </p:sp>
        <p:sp>
          <p:nvSpPr>
            <p:cNvPr id="66583" name="Oval 15"/>
            <p:cNvSpPr>
              <a:spLocks noChangeArrowheads="1"/>
            </p:cNvSpPr>
            <p:nvPr/>
          </p:nvSpPr>
          <p:spPr bwMode="auto">
            <a:xfrm>
              <a:off x="3696" y="3648"/>
              <a:ext cx="192" cy="192"/>
            </a:xfrm>
            <a:prstGeom prst="ellipse">
              <a:avLst/>
            </a:prstGeom>
            <a:grpFill/>
            <a:ln>
              <a:noFill/>
              <a:headEnd/>
              <a:tailEnd/>
            </a:ln>
            <a:effectLst>
              <a:outerShdw blurRad="44450" dist="27940" dir="5400000" algn="ctr">
                <a:srgbClr val="000000">
                  <a:alpha val="32000"/>
                </a:srgbClr>
              </a:outerShdw>
            </a:effectLst>
            <a:sp3d>
              <a:bevelT w="190500" h="38100"/>
            </a:sp3d>
            <a:extLst/>
          </p:spPr>
          <p:style>
            <a:lnRef idx="1">
              <a:schemeClr val="accent6"/>
            </a:lnRef>
            <a:fillRef idx="3">
              <a:schemeClr val="accent6"/>
            </a:fillRef>
            <a:effectRef idx="2">
              <a:schemeClr val="accent6"/>
            </a:effectRef>
            <a:fontRef idx="minor">
              <a:schemeClr val="lt1"/>
            </a:fontRef>
          </p:style>
          <p:txBody>
            <a:bodyPr wrap="none" anchor="ctr"/>
            <a:lstStyle/>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65</a:t>
              </a:r>
            </a:p>
          </p:txBody>
        </p:sp>
        <p:sp>
          <p:nvSpPr>
            <p:cNvPr id="66584" name="Oval 16"/>
            <p:cNvSpPr>
              <a:spLocks noChangeArrowheads="1"/>
            </p:cNvSpPr>
            <p:nvPr/>
          </p:nvSpPr>
          <p:spPr bwMode="auto">
            <a:xfrm>
              <a:off x="3984" y="3600"/>
              <a:ext cx="864" cy="336"/>
            </a:xfrm>
            <a:prstGeom prst="ellipse">
              <a:avLst/>
            </a:prstGeom>
            <a:grpFill/>
            <a:ln>
              <a:noFill/>
            </a:ln>
            <a:effectLst>
              <a:outerShdw blurRad="44450" dist="27940" dir="5400000" algn="ctr">
                <a:srgbClr val="000000">
                  <a:alpha val="32000"/>
                </a:srgbClr>
              </a:outerShdw>
            </a:effectLst>
            <a:sp3d>
              <a:bevelT w="190500" h="38100"/>
            </a:sp3d>
            <a:extLst/>
          </p:spPr>
          <p:style>
            <a:lnRef idx="1">
              <a:schemeClr val="accent6"/>
            </a:lnRef>
            <a:fillRef idx="3">
              <a:schemeClr val="accent6"/>
            </a:fillRef>
            <a:effectRef idx="2">
              <a:schemeClr val="accent6"/>
            </a:effectRef>
            <a:fontRef idx="minor">
              <a:schemeClr val="lt1"/>
            </a:fontRef>
          </p:style>
          <p:txBody>
            <a:bodyPr wrap="none" anchor="ctr"/>
            <a:lstStyle/>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75  81 92</a:t>
              </a:r>
            </a:p>
          </p:txBody>
        </p:sp>
      </p:grpSp>
      <p:sp>
        <p:nvSpPr>
          <p:cNvPr id="150545" name="AutoShape 17"/>
          <p:cNvSpPr>
            <a:spLocks noChangeArrowheads="1"/>
          </p:cNvSpPr>
          <p:nvPr/>
        </p:nvSpPr>
        <p:spPr bwMode="auto">
          <a:xfrm>
            <a:off x="3963508" y="5473251"/>
            <a:ext cx="812800" cy="304800"/>
          </a:xfrm>
          <a:custGeom>
            <a:avLst/>
            <a:gdLst>
              <a:gd name="T0" fmla="*/ 364156978 w 21600"/>
              <a:gd name="T1" fmla="*/ 0 h 21600"/>
              <a:gd name="T2" fmla="*/ 0 w 21600"/>
              <a:gd name="T3" fmla="*/ 30346410 h 21600"/>
              <a:gd name="T4" fmla="*/ 364156978 w 21600"/>
              <a:gd name="T5" fmla="*/ 60692834 h 21600"/>
              <a:gd name="T6" fmla="*/ 485542646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pPr defTabSz="1219170" eaLnBrk="1" fontAlgn="auto" hangingPunct="1">
              <a:spcBef>
                <a:spcPts val="0"/>
              </a:spcBef>
              <a:spcAft>
                <a:spcPts val="0"/>
              </a:spcAft>
            </a:pPr>
            <a:endParaRPr lang="zh-CN" altLang="en-US" sz="2400">
              <a:solidFill>
                <a:srgbClr val="010000"/>
              </a:solidFill>
              <a:latin typeface="Tahoma"/>
              <a:ea typeface="宋体"/>
            </a:endParaRPr>
          </a:p>
        </p:txBody>
      </p:sp>
      <p:sp>
        <p:nvSpPr>
          <p:cNvPr id="150546" name="Oval 18"/>
          <p:cNvSpPr>
            <a:spLocks noChangeArrowheads="1"/>
          </p:cNvSpPr>
          <p:nvPr/>
        </p:nvSpPr>
        <p:spPr bwMode="auto">
          <a:xfrm>
            <a:off x="4959568" y="6110687"/>
            <a:ext cx="5689600" cy="533400"/>
          </a:xfrm>
          <a:prstGeom prst="ellipse">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style>
          <a:lnRef idx="1">
            <a:schemeClr val="accent6"/>
          </a:lnRef>
          <a:fillRef idx="3">
            <a:schemeClr val="accent6"/>
          </a:fillRef>
          <a:effectRef idx="2">
            <a:schemeClr val="accent6"/>
          </a:effectRef>
          <a:fontRef idx="minor">
            <a:schemeClr val="lt1"/>
          </a:fontRef>
        </p:style>
        <p:txBody>
          <a:bodyPr wrap="none" anchor="ctr"/>
          <a:lstStyle/>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0 13 26 31 43 57 65 75  81 92</a:t>
            </a:r>
          </a:p>
        </p:txBody>
      </p:sp>
      <p:sp>
        <p:nvSpPr>
          <p:cNvPr id="150547" name="AutoShape 19"/>
          <p:cNvSpPr>
            <a:spLocks noChangeArrowheads="1"/>
          </p:cNvSpPr>
          <p:nvPr/>
        </p:nvSpPr>
        <p:spPr bwMode="auto">
          <a:xfrm>
            <a:off x="3963508" y="6235251"/>
            <a:ext cx="812800" cy="304800"/>
          </a:xfrm>
          <a:custGeom>
            <a:avLst/>
            <a:gdLst>
              <a:gd name="T0" fmla="*/ 364156978 w 21600"/>
              <a:gd name="T1" fmla="*/ 0 h 21600"/>
              <a:gd name="T2" fmla="*/ 0 w 21600"/>
              <a:gd name="T3" fmla="*/ 30346410 h 21600"/>
              <a:gd name="T4" fmla="*/ 364156978 w 21600"/>
              <a:gd name="T5" fmla="*/ 60692834 h 21600"/>
              <a:gd name="T6" fmla="*/ 485542646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pPr defTabSz="1219170" eaLnBrk="1" fontAlgn="auto" hangingPunct="1">
              <a:spcBef>
                <a:spcPts val="0"/>
              </a:spcBef>
              <a:spcAft>
                <a:spcPts val="0"/>
              </a:spcAft>
            </a:pPr>
            <a:endParaRPr lang="zh-CN" altLang="en-US" sz="2400">
              <a:solidFill>
                <a:srgbClr val="010000"/>
              </a:solidFill>
              <a:latin typeface="Tahoma"/>
              <a:ea typeface="宋体"/>
            </a:endParaRPr>
          </a:p>
        </p:txBody>
      </p:sp>
      <p:sp>
        <p:nvSpPr>
          <p:cNvPr id="150548" name="Text Box 20"/>
          <p:cNvSpPr txBox="1">
            <a:spLocks noChangeArrowheads="1"/>
          </p:cNvSpPr>
          <p:nvPr/>
        </p:nvSpPr>
        <p:spPr bwMode="auto">
          <a:xfrm>
            <a:off x="813908" y="2782269"/>
            <a:ext cx="812800"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algn="ctr" defTabSz="1219170" eaLnBrk="1" fontAlgn="auto" hangingPunct="1">
              <a:spcBef>
                <a:spcPct val="50000"/>
              </a:spcBef>
              <a:spcAft>
                <a:spcPts val="0"/>
              </a:spcAft>
            </a:pPr>
            <a:r>
              <a:rPr kumimoji="1" lang="en-US" altLang="zh-CN" sz="2667" dirty="0">
                <a:solidFill>
                  <a:srgbClr val="FF0000"/>
                </a:solidFill>
                <a:latin typeface="Times New Roman" pitchFamily="18" charset="0"/>
                <a:ea typeface="宋体" charset="-122"/>
                <a:sym typeface="Webdings" pitchFamily="18" charset="2"/>
              </a:rPr>
              <a:t></a:t>
            </a:r>
            <a:endParaRPr kumimoji="1" lang="en-US" altLang="zh-CN" sz="2667" dirty="0">
              <a:solidFill>
                <a:srgbClr val="FF0000"/>
              </a:solidFill>
              <a:latin typeface="Times New Roman" pitchFamily="18" charset="0"/>
              <a:ea typeface="宋体" charset="-122"/>
            </a:endParaRPr>
          </a:p>
        </p:txBody>
      </p:sp>
      <p:sp>
        <p:nvSpPr>
          <p:cNvPr id="150549" name="Text Box 21"/>
          <p:cNvSpPr txBox="1">
            <a:spLocks noChangeArrowheads="1"/>
          </p:cNvSpPr>
          <p:nvPr/>
        </p:nvSpPr>
        <p:spPr bwMode="auto">
          <a:xfrm>
            <a:off x="813908" y="3071193"/>
            <a:ext cx="812800"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algn="ctr" defTabSz="1219170" eaLnBrk="1" fontAlgn="auto" hangingPunct="1">
              <a:spcBef>
                <a:spcPct val="50000"/>
              </a:spcBef>
              <a:spcAft>
                <a:spcPts val="0"/>
              </a:spcAft>
            </a:pPr>
            <a:r>
              <a:rPr kumimoji="1" lang="en-US" altLang="zh-CN" sz="2667" dirty="0">
                <a:solidFill>
                  <a:srgbClr val="FF0000"/>
                </a:solidFill>
                <a:latin typeface="Times New Roman" pitchFamily="18" charset="0"/>
                <a:ea typeface="宋体" charset="-122"/>
                <a:sym typeface="Webdings" pitchFamily="18" charset="2"/>
              </a:rPr>
              <a:t></a:t>
            </a:r>
            <a:endParaRPr kumimoji="1" lang="en-US" altLang="zh-CN" sz="2667" dirty="0">
              <a:solidFill>
                <a:srgbClr val="FF0000"/>
              </a:solidFill>
              <a:latin typeface="Times New Roman" pitchFamily="18" charset="0"/>
              <a:ea typeface="宋体" charset="-122"/>
            </a:endParaRPr>
          </a:p>
        </p:txBody>
      </p:sp>
    </p:spTree>
    <p:extLst>
      <p:ext uri="{BB962C8B-B14F-4D97-AF65-F5344CB8AC3E}">
        <p14:creationId xmlns:p14="http://schemas.microsoft.com/office/powerpoint/2010/main" val="2233771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wipe(left)">
                                      <p:cBhvr>
                                        <p:cTn id="7" dur="500"/>
                                        <p:tgtEl>
                                          <p:spTgt spid="150530"/>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531"/>
                                        </p:tgtEl>
                                        <p:attrNameLst>
                                          <p:attrName>style.visibility</p:attrName>
                                        </p:attrNameLst>
                                      </p:cBhvr>
                                      <p:to>
                                        <p:strVal val="visible"/>
                                      </p:to>
                                    </p:set>
                                    <p:animEffect transition="in" filter="wipe(left)">
                                      <p:cBhvr>
                                        <p:cTn id="12" dur="500"/>
                                        <p:tgtEl>
                                          <p:spTgt spid="1505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50532"/>
                                        </p:tgtEl>
                                        <p:attrNameLst>
                                          <p:attrName>style.visibility</p:attrName>
                                        </p:attrNameLst>
                                      </p:cBhvr>
                                      <p:to>
                                        <p:strVal val="visible"/>
                                      </p:to>
                                    </p:set>
                                    <p:animEffect transition="in" filter="fade">
                                      <p:cBhvr>
                                        <p:cTn id="17" dur="1000"/>
                                        <p:tgtEl>
                                          <p:spTgt spid="150532"/>
                                        </p:tgtEl>
                                      </p:cBhvr>
                                    </p:animEffect>
                                    <p:anim calcmode="lin" valueType="num">
                                      <p:cBhvr>
                                        <p:cTn id="18" dur="1000" fill="hold"/>
                                        <p:tgtEl>
                                          <p:spTgt spid="150532"/>
                                        </p:tgtEl>
                                        <p:attrNameLst>
                                          <p:attrName>ppt_x</p:attrName>
                                        </p:attrNameLst>
                                      </p:cBhvr>
                                      <p:tavLst>
                                        <p:tav tm="0">
                                          <p:val>
                                            <p:strVal val="#ppt_x"/>
                                          </p:val>
                                        </p:tav>
                                        <p:tav tm="100000">
                                          <p:val>
                                            <p:strVal val="#ppt_x"/>
                                          </p:val>
                                        </p:tav>
                                      </p:tavLst>
                                    </p:anim>
                                    <p:anim calcmode="lin" valueType="num">
                                      <p:cBhvr>
                                        <p:cTn id="19" dur="1000" fill="hold"/>
                                        <p:tgtEl>
                                          <p:spTgt spid="15053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5"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checkerboard(down)">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50534"/>
                                        </p:tgtEl>
                                        <p:attrNameLst>
                                          <p:attrName>style.visibility</p:attrName>
                                        </p:attrNameLst>
                                      </p:cBhvr>
                                      <p:to>
                                        <p:strVal val="visible"/>
                                      </p:to>
                                    </p:set>
                                    <p:anim calcmode="lin" valueType="num">
                                      <p:cBhvr>
                                        <p:cTn id="29" dur="500" fill="hold"/>
                                        <p:tgtEl>
                                          <p:spTgt spid="150534"/>
                                        </p:tgtEl>
                                        <p:attrNameLst>
                                          <p:attrName>ppt_w</p:attrName>
                                        </p:attrNameLst>
                                      </p:cBhvr>
                                      <p:tavLst>
                                        <p:tav tm="0">
                                          <p:val>
                                            <p:fltVal val="0"/>
                                          </p:val>
                                        </p:tav>
                                        <p:tav tm="100000">
                                          <p:val>
                                            <p:strVal val="#ppt_w"/>
                                          </p:val>
                                        </p:tav>
                                      </p:tavLst>
                                    </p:anim>
                                    <p:anim calcmode="lin" valueType="num">
                                      <p:cBhvr>
                                        <p:cTn id="30" dur="500" fill="hold"/>
                                        <p:tgtEl>
                                          <p:spTgt spid="150534"/>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32" fill="hold" grpId="0" nodeType="clickEffect">
                                  <p:stCondLst>
                                    <p:cond delay="0"/>
                                  </p:stCondLst>
                                  <p:childTnLst>
                                    <p:set>
                                      <p:cBhvr>
                                        <p:cTn id="34" dur="1" fill="hold">
                                          <p:stCondLst>
                                            <p:cond delay="0"/>
                                          </p:stCondLst>
                                        </p:cTn>
                                        <p:tgtEl>
                                          <p:spTgt spid="150535"/>
                                        </p:tgtEl>
                                        <p:attrNameLst>
                                          <p:attrName>style.visibility</p:attrName>
                                        </p:attrNameLst>
                                      </p:cBhvr>
                                      <p:to>
                                        <p:strVal val="visible"/>
                                      </p:to>
                                    </p:set>
                                    <p:anim calcmode="lin" valueType="num">
                                      <p:cBhvr>
                                        <p:cTn id="35" dur="500" fill="hold"/>
                                        <p:tgtEl>
                                          <p:spTgt spid="150535"/>
                                        </p:tgtEl>
                                        <p:attrNameLst>
                                          <p:attrName>ppt_w</p:attrName>
                                        </p:attrNameLst>
                                      </p:cBhvr>
                                      <p:tavLst>
                                        <p:tav tm="0">
                                          <p:val>
                                            <p:strVal val="4*#ppt_w"/>
                                          </p:val>
                                        </p:tav>
                                        <p:tav tm="100000">
                                          <p:val>
                                            <p:strVal val="#ppt_w"/>
                                          </p:val>
                                        </p:tav>
                                      </p:tavLst>
                                    </p:anim>
                                    <p:anim calcmode="lin" valueType="num">
                                      <p:cBhvr>
                                        <p:cTn id="36" dur="500" fill="hold"/>
                                        <p:tgtEl>
                                          <p:spTgt spid="150535"/>
                                        </p:tgtEl>
                                        <p:attrNameLst>
                                          <p:attrName>ppt_h</p:attrName>
                                        </p:attrNameLst>
                                      </p:cBhvr>
                                      <p:tavLst>
                                        <p:tav tm="0">
                                          <p:val>
                                            <p:strVal val="4*#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150536"/>
                                        </p:tgtEl>
                                        <p:attrNameLst>
                                          <p:attrName>style.visibility</p:attrName>
                                        </p:attrNameLst>
                                      </p:cBhvr>
                                      <p:to>
                                        <p:strVal val="visible"/>
                                      </p:to>
                                    </p:set>
                                    <p:anim calcmode="lin" valueType="num">
                                      <p:cBhvr>
                                        <p:cTn id="41" dur="500" fill="hold"/>
                                        <p:tgtEl>
                                          <p:spTgt spid="150536"/>
                                        </p:tgtEl>
                                        <p:attrNameLst>
                                          <p:attrName>ppt_x</p:attrName>
                                        </p:attrNameLst>
                                      </p:cBhvr>
                                      <p:tavLst>
                                        <p:tav tm="0">
                                          <p:val>
                                            <p:strVal val="#ppt_x-#ppt_w/2"/>
                                          </p:val>
                                        </p:tav>
                                        <p:tav tm="100000">
                                          <p:val>
                                            <p:strVal val="#ppt_x"/>
                                          </p:val>
                                        </p:tav>
                                      </p:tavLst>
                                    </p:anim>
                                    <p:anim calcmode="lin" valueType="num">
                                      <p:cBhvr>
                                        <p:cTn id="42" dur="500" fill="hold"/>
                                        <p:tgtEl>
                                          <p:spTgt spid="150536"/>
                                        </p:tgtEl>
                                        <p:attrNameLst>
                                          <p:attrName>ppt_y</p:attrName>
                                        </p:attrNameLst>
                                      </p:cBhvr>
                                      <p:tavLst>
                                        <p:tav tm="0">
                                          <p:val>
                                            <p:strVal val="#ppt_y"/>
                                          </p:val>
                                        </p:tav>
                                        <p:tav tm="100000">
                                          <p:val>
                                            <p:strVal val="#ppt_y"/>
                                          </p:val>
                                        </p:tav>
                                      </p:tavLst>
                                    </p:anim>
                                    <p:anim calcmode="lin" valueType="num">
                                      <p:cBhvr>
                                        <p:cTn id="43" dur="500" fill="hold"/>
                                        <p:tgtEl>
                                          <p:spTgt spid="150536"/>
                                        </p:tgtEl>
                                        <p:attrNameLst>
                                          <p:attrName>ppt_w</p:attrName>
                                        </p:attrNameLst>
                                      </p:cBhvr>
                                      <p:tavLst>
                                        <p:tav tm="0">
                                          <p:val>
                                            <p:fltVal val="0"/>
                                          </p:val>
                                        </p:tav>
                                        <p:tav tm="100000">
                                          <p:val>
                                            <p:strVal val="#ppt_w"/>
                                          </p:val>
                                        </p:tav>
                                      </p:tavLst>
                                    </p:anim>
                                    <p:anim calcmode="lin" valueType="num">
                                      <p:cBhvr>
                                        <p:cTn id="44" dur="500" fill="hold"/>
                                        <p:tgtEl>
                                          <p:spTgt spid="150536"/>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150537"/>
                                        </p:tgtEl>
                                        <p:attrNameLst>
                                          <p:attrName>style.visibility</p:attrName>
                                        </p:attrNameLst>
                                      </p:cBhvr>
                                      <p:to>
                                        <p:strVal val="visible"/>
                                      </p:to>
                                    </p:set>
                                    <p:animEffect transition="in" filter="wipe(left)">
                                      <p:cBhvr>
                                        <p:cTn id="48" dur="500"/>
                                        <p:tgtEl>
                                          <p:spTgt spid="15053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grpId="0" nodeType="clickEffect">
                                  <p:stCondLst>
                                    <p:cond delay="0"/>
                                  </p:stCondLst>
                                  <p:childTnLst>
                                    <p:set>
                                      <p:cBhvr>
                                        <p:cTn id="52" dur="1" fill="hold">
                                          <p:stCondLst>
                                            <p:cond delay="0"/>
                                          </p:stCondLst>
                                        </p:cTn>
                                        <p:tgtEl>
                                          <p:spTgt spid="150545"/>
                                        </p:tgtEl>
                                        <p:attrNameLst>
                                          <p:attrName>style.visibility</p:attrName>
                                        </p:attrNameLst>
                                      </p:cBhvr>
                                      <p:to>
                                        <p:strVal val="visible"/>
                                      </p:to>
                                    </p:set>
                                    <p:anim calcmode="lin" valueType="num">
                                      <p:cBhvr>
                                        <p:cTn id="53" dur="500" fill="hold"/>
                                        <p:tgtEl>
                                          <p:spTgt spid="150545"/>
                                        </p:tgtEl>
                                        <p:attrNameLst>
                                          <p:attrName>ppt_x</p:attrName>
                                        </p:attrNameLst>
                                      </p:cBhvr>
                                      <p:tavLst>
                                        <p:tav tm="0">
                                          <p:val>
                                            <p:strVal val="#ppt_x-#ppt_w/2"/>
                                          </p:val>
                                        </p:tav>
                                        <p:tav tm="100000">
                                          <p:val>
                                            <p:strVal val="#ppt_x"/>
                                          </p:val>
                                        </p:tav>
                                      </p:tavLst>
                                    </p:anim>
                                    <p:anim calcmode="lin" valueType="num">
                                      <p:cBhvr>
                                        <p:cTn id="54" dur="500" fill="hold"/>
                                        <p:tgtEl>
                                          <p:spTgt spid="150545"/>
                                        </p:tgtEl>
                                        <p:attrNameLst>
                                          <p:attrName>ppt_y</p:attrName>
                                        </p:attrNameLst>
                                      </p:cBhvr>
                                      <p:tavLst>
                                        <p:tav tm="0">
                                          <p:val>
                                            <p:strVal val="#ppt_y"/>
                                          </p:val>
                                        </p:tav>
                                        <p:tav tm="100000">
                                          <p:val>
                                            <p:strVal val="#ppt_y"/>
                                          </p:val>
                                        </p:tav>
                                      </p:tavLst>
                                    </p:anim>
                                    <p:anim calcmode="lin" valueType="num">
                                      <p:cBhvr>
                                        <p:cTn id="55" dur="500" fill="hold"/>
                                        <p:tgtEl>
                                          <p:spTgt spid="150545"/>
                                        </p:tgtEl>
                                        <p:attrNameLst>
                                          <p:attrName>ppt_w</p:attrName>
                                        </p:attrNameLst>
                                      </p:cBhvr>
                                      <p:tavLst>
                                        <p:tav tm="0">
                                          <p:val>
                                            <p:fltVal val="0"/>
                                          </p:val>
                                        </p:tav>
                                        <p:tav tm="100000">
                                          <p:val>
                                            <p:strVal val="#ppt_w"/>
                                          </p:val>
                                        </p:tav>
                                      </p:tavLst>
                                    </p:anim>
                                    <p:anim calcmode="lin" valueType="num">
                                      <p:cBhvr>
                                        <p:cTn id="56" dur="500" fill="hold"/>
                                        <p:tgtEl>
                                          <p:spTgt spid="150545"/>
                                        </p:tgtEl>
                                        <p:attrNameLst>
                                          <p:attrName>ppt_h</p:attrName>
                                        </p:attrNameLst>
                                      </p:cBhvr>
                                      <p:tavLst>
                                        <p:tav tm="0">
                                          <p:val>
                                            <p:strVal val="#ppt_h"/>
                                          </p:val>
                                        </p:tav>
                                        <p:tav tm="100000">
                                          <p:val>
                                            <p:strVal val="#ppt_h"/>
                                          </p:val>
                                        </p:tav>
                                      </p:tavLst>
                                    </p:anim>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150541"/>
                                        </p:tgtEl>
                                        <p:attrNameLst>
                                          <p:attrName>style.visibility</p:attrName>
                                        </p:attrNameLst>
                                      </p:cBhvr>
                                      <p:to>
                                        <p:strVal val="visible"/>
                                      </p:to>
                                    </p:set>
                                    <p:animEffect transition="in" filter="wipe(left)">
                                      <p:cBhvr>
                                        <p:cTn id="60" dur="500"/>
                                        <p:tgtEl>
                                          <p:spTgt spid="15054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8" fill="hold" grpId="0" nodeType="clickEffect">
                                  <p:stCondLst>
                                    <p:cond delay="0"/>
                                  </p:stCondLst>
                                  <p:childTnLst>
                                    <p:set>
                                      <p:cBhvr>
                                        <p:cTn id="64" dur="1" fill="hold">
                                          <p:stCondLst>
                                            <p:cond delay="0"/>
                                          </p:stCondLst>
                                        </p:cTn>
                                        <p:tgtEl>
                                          <p:spTgt spid="150547"/>
                                        </p:tgtEl>
                                        <p:attrNameLst>
                                          <p:attrName>style.visibility</p:attrName>
                                        </p:attrNameLst>
                                      </p:cBhvr>
                                      <p:to>
                                        <p:strVal val="visible"/>
                                      </p:to>
                                    </p:set>
                                    <p:anim calcmode="lin" valueType="num">
                                      <p:cBhvr>
                                        <p:cTn id="65" dur="500" fill="hold"/>
                                        <p:tgtEl>
                                          <p:spTgt spid="150547"/>
                                        </p:tgtEl>
                                        <p:attrNameLst>
                                          <p:attrName>ppt_x</p:attrName>
                                        </p:attrNameLst>
                                      </p:cBhvr>
                                      <p:tavLst>
                                        <p:tav tm="0">
                                          <p:val>
                                            <p:strVal val="#ppt_x-#ppt_w/2"/>
                                          </p:val>
                                        </p:tav>
                                        <p:tav tm="100000">
                                          <p:val>
                                            <p:strVal val="#ppt_x"/>
                                          </p:val>
                                        </p:tav>
                                      </p:tavLst>
                                    </p:anim>
                                    <p:anim calcmode="lin" valueType="num">
                                      <p:cBhvr>
                                        <p:cTn id="66" dur="500" fill="hold"/>
                                        <p:tgtEl>
                                          <p:spTgt spid="150547"/>
                                        </p:tgtEl>
                                        <p:attrNameLst>
                                          <p:attrName>ppt_y</p:attrName>
                                        </p:attrNameLst>
                                      </p:cBhvr>
                                      <p:tavLst>
                                        <p:tav tm="0">
                                          <p:val>
                                            <p:strVal val="#ppt_y"/>
                                          </p:val>
                                        </p:tav>
                                        <p:tav tm="100000">
                                          <p:val>
                                            <p:strVal val="#ppt_y"/>
                                          </p:val>
                                        </p:tav>
                                      </p:tavLst>
                                    </p:anim>
                                    <p:anim calcmode="lin" valueType="num">
                                      <p:cBhvr>
                                        <p:cTn id="67" dur="500" fill="hold"/>
                                        <p:tgtEl>
                                          <p:spTgt spid="150547"/>
                                        </p:tgtEl>
                                        <p:attrNameLst>
                                          <p:attrName>ppt_w</p:attrName>
                                        </p:attrNameLst>
                                      </p:cBhvr>
                                      <p:tavLst>
                                        <p:tav tm="0">
                                          <p:val>
                                            <p:fltVal val="0"/>
                                          </p:val>
                                        </p:tav>
                                        <p:tav tm="100000">
                                          <p:val>
                                            <p:strVal val="#ppt_w"/>
                                          </p:val>
                                        </p:tav>
                                      </p:tavLst>
                                    </p:anim>
                                    <p:anim calcmode="lin" valueType="num">
                                      <p:cBhvr>
                                        <p:cTn id="68" dur="500" fill="hold"/>
                                        <p:tgtEl>
                                          <p:spTgt spid="150547"/>
                                        </p:tgtEl>
                                        <p:attrNameLst>
                                          <p:attrName>ppt_h</p:attrName>
                                        </p:attrNameLst>
                                      </p:cBhvr>
                                      <p:tavLst>
                                        <p:tav tm="0">
                                          <p:val>
                                            <p:strVal val="#ppt_h"/>
                                          </p:val>
                                        </p:tav>
                                        <p:tav tm="100000">
                                          <p:val>
                                            <p:strVal val="#ppt_h"/>
                                          </p:val>
                                        </p:tav>
                                      </p:tavLst>
                                    </p:anim>
                                  </p:childTnLst>
                                </p:cTn>
                              </p:par>
                            </p:childTnLst>
                          </p:cTn>
                        </p:par>
                        <p:par>
                          <p:cTn id="69" fill="hold" nodeType="afterGroup">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50546"/>
                                        </p:tgtEl>
                                        <p:attrNameLst>
                                          <p:attrName>style.visibility</p:attrName>
                                        </p:attrNameLst>
                                      </p:cBhvr>
                                      <p:to>
                                        <p:strVal val="visible"/>
                                      </p:to>
                                    </p:set>
                                    <p:animEffect transition="in" filter="wipe(left)">
                                      <p:cBhvr>
                                        <p:cTn id="72" dur="500"/>
                                        <p:tgtEl>
                                          <p:spTgt spid="15054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16" fill="hold" grpId="0" nodeType="clickEffect">
                                  <p:stCondLst>
                                    <p:cond delay="0"/>
                                  </p:stCondLst>
                                  <p:childTnLst>
                                    <p:set>
                                      <p:cBhvr>
                                        <p:cTn id="76" dur="1" fill="hold">
                                          <p:stCondLst>
                                            <p:cond delay="0"/>
                                          </p:stCondLst>
                                        </p:cTn>
                                        <p:tgtEl>
                                          <p:spTgt spid="150548"/>
                                        </p:tgtEl>
                                        <p:attrNameLst>
                                          <p:attrName>style.visibility</p:attrName>
                                        </p:attrNameLst>
                                      </p:cBhvr>
                                      <p:to>
                                        <p:strVal val="visible"/>
                                      </p:to>
                                    </p:set>
                                    <p:anim calcmode="lin" valueType="num">
                                      <p:cBhvr>
                                        <p:cTn id="77" dur="500" fill="hold"/>
                                        <p:tgtEl>
                                          <p:spTgt spid="150548"/>
                                        </p:tgtEl>
                                        <p:attrNameLst>
                                          <p:attrName>ppt_w</p:attrName>
                                        </p:attrNameLst>
                                      </p:cBhvr>
                                      <p:tavLst>
                                        <p:tav tm="0">
                                          <p:val>
                                            <p:fltVal val="0"/>
                                          </p:val>
                                        </p:tav>
                                        <p:tav tm="100000">
                                          <p:val>
                                            <p:strVal val="#ppt_w"/>
                                          </p:val>
                                        </p:tav>
                                      </p:tavLst>
                                    </p:anim>
                                    <p:anim calcmode="lin" valueType="num">
                                      <p:cBhvr>
                                        <p:cTn id="78" dur="500" fill="hold"/>
                                        <p:tgtEl>
                                          <p:spTgt spid="150548"/>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16" fill="hold" grpId="0" nodeType="clickEffect">
                                  <p:stCondLst>
                                    <p:cond delay="0"/>
                                  </p:stCondLst>
                                  <p:childTnLst>
                                    <p:set>
                                      <p:cBhvr>
                                        <p:cTn id="82" dur="1" fill="hold">
                                          <p:stCondLst>
                                            <p:cond delay="0"/>
                                          </p:stCondLst>
                                        </p:cTn>
                                        <p:tgtEl>
                                          <p:spTgt spid="150549"/>
                                        </p:tgtEl>
                                        <p:attrNameLst>
                                          <p:attrName>style.visibility</p:attrName>
                                        </p:attrNameLst>
                                      </p:cBhvr>
                                      <p:to>
                                        <p:strVal val="visible"/>
                                      </p:to>
                                    </p:set>
                                    <p:anim calcmode="lin" valueType="num">
                                      <p:cBhvr>
                                        <p:cTn id="83" dur="500" fill="hold"/>
                                        <p:tgtEl>
                                          <p:spTgt spid="150549"/>
                                        </p:tgtEl>
                                        <p:attrNameLst>
                                          <p:attrName>ppt_w</p:attrName>
                                        </p:attrNameLst>
                                      </p:cBhvr>
                                      <p:tavLst>
                                        <p:tav tm="0">
                                          <p:val>
                                            <p:fltVal val="0"/>
                                          </p:val>
                                        </p:tav>
                                        <p:tav tm="100000">
                                          <p:val>
                                            <p:strVal val="#ppt_w"/>
                                          </p:val>
                                        </p:tav>
                                      </p:tavLst>
                                    </p:anim>
                                    <p:anim calcmode="lin" valueType="num">
                                      <p:cBhvr>
                                        <p:cTn id="84" dur="500" fill="hold"/>
                                        <p:tgtEl>
                                          <p:spTgt spid="1505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50530" grpId="0" autoUpdateAnimBg="0"/>
      <p:bldP spid="150531" grpId="0" autoUpdateAnimBg="0"/>
      <p:bldP spid="150532" grpId="0"/>
      <p:bldP spid="150534" grpId="0" animBg="1" autoUpdateAnimBg="0"/>
      <p:bldP spid="150535" grpId="0" animBg="1" autoUpdateAnimBg="0"/>
      <p:bldP spid="150536" grpId="0" animBg="1"/>
      <p:bldP spid="150545" grpId="0" animBg="1"/>
      <p:bldP spid="150546" grpId="0" animBg="1" autoUpdateAnimBg="0"/>
      <p:bldP spid="150547" grpId="0" animBg="1"/>
      <p:bldP spid="150548" grpId="0" autoUpdateAnimBg="0"/>
      <p:bldP spid="150549"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979689" y="1719254"/>
            <a:ext cx="8419171" cy="3236473"/>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219170" eaLnBrk="1" fontAlgn="auto" hangingPunct="1">
              <a:spcBef>
                <a:spcPct val="60000"/>
              </a:spcBef>
              <a:spcAft>
                <a:spcPts val="0"/>
              </a:spcAft>
              <a:buClr>
                <a:srgbClr val="010000"/>
              </a:buClr>
              <a:defRPr/>
            </a:pPr>
            <a:r>
              <a:rPr lang="en-US" altLang="zh-CN" sz="1600" b="1"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void</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Quicksort ( </a:t>
            </a:r>
            <a:r>
              <a:rPr lang="en-US" altLang="zh-CN" sz="1600" kern="0" dirty="0" err="1">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ElementType</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A[ ],</a:t>
            </a:r>
            <a:r>
              <a:rPr lang="en-US" altLang="zh-CN" sz="1600" b="1"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a:t>
            </a:r>
            <a:r>
              <a:rPr lang="en-US" altLang="zh-CN" sz="1600" b="1" kern="0" dirty="0" err="1">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int</a:t>
            </a:r>
            <a:r>
              <a:rPr lang="en-US" altLang="zh-CN" sz="1600" b="1"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N )</a:t>
            </a:r>
          </a:p>
          <a:p>
            <a:pPr defTabSz="1219170" eaLnBrk="1" fontAlgn="auto" hangingPunct="1">
              <a:spcBef>
                <a:spcPct val="60000"/>
              </a:spcBef>
              <a:spcAft>
                <a:spcPts val="0"/>
              </a:spcAft>
              <a:buClr>
                <a:srgbClr val="010000"/>
              </a:buClr>
              <a:defRPr/>
            </a:pP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a:t>
            </a:r>
          </a:p>
          <a:p>
            <a:pPr defTabSz="1219170" eaLnBrk="1" fontAlgn="auto" hangingPunct="1">
              <a:spcBef>
                <a:spcPct val="60000"/>
              </a:spcBef>
              <a:spcAft>
                <a:spcPts val="0"/>
              </a:spcAft>
              <a:buClr>
                <a:srgbClr val="010000"/>
              </a:buClr>
              <a:defRPr/>
            </a:pPr>
            <a:r>
              <a:rPr lang="en-US" altLang="zh-CN" sz="1600" b="1"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if </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N &lt; 2 )  </a:t>
            </a:r>
            <a:r>
              <a:rPr lang="en-US" altLang="zh-CN" sz="1600" b="1"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return</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a:t>
            </a:r>
          </a:p>
          <a:p>
            <a:pPr defTabSz="1219170" eaLnBrk="1" fontAlgn="auto" hangingPunct="1">
              <a:spcBef>
                <a:spcPct val="60000"/>
              </a:spcBef>
              <a:spcAft>
                <a:spcPts val="0"/>
              </a:spcAft>
              <a:buClr>
                <a:srgbClr val="010000"/>
              </a:buClr>
              <a:defRPr/>
            </a:pP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pivot = pick any element in A[ ]; </a:t>
            </a:r>
          </a:p>
          <a:p>
            <a:pPr defTabSz="1219170" eaLnBrk="1" fontAlgn="auto" hangingPunct="1">
              <a:spcBef>
                <a:spcPct val="60000"/>
              </a:spcBef>
              <a:spcAft>
                <a:spcPts val="0"/>
              </a:spcAft>
              <a:buClr>
                <a:srgbClr val="010000"/>
              </a:buClr>
              <a:defRPr/>
            </a:pP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Partition S = { A[ ] \ pivot } into two disjoint sets:</a:t>
            </a:r>
          </a:p>
          <a:p>
            <a:pPr defTabSz="1219170" eaLnBrk="1" fontAlgn="auto" hangingPunct="1">
              <a:spcBef>
                <a:spcPct val="60000"/>
              </a:spcBef>
              <a:spcAft>
                <a:spcPts val="0"/>
              </a:spcAft>
              <a:buClr>
                <a:srgbClr val="010000"/>
              </a:buClr>
              <a:defRPr/>
            </a:pP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A1={ </a:t>
            </a:r>
            <a:r>
              <a:rPr lang="en-US" altLang="zh-CN" sz="1600" kern="0" dirty="0" err="1">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a∈S</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 a &lt;= pivot } and A2={ a ∈ S | </a:t>
            </a:r>
            <a:r>
              <a:rPr lang="en-US" altLang="zh-CN" sz="1600" kern="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a &gt;== </a:t>
            </a: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pivot };</a:t>
            </a:r>
          </a:p>
          <a:p>
            <a:pPr defTabSz="1219170" eaLnBrk="1" fontAlgn="auto" hangingPunct="1">
              <a:spcBef>
                <a:spcPct val="60000"/>
              </a:spcBef>
              <a:spcAft>
                <a:spcPts val="0"/>
              </a:spcAft>
              <a:buClr>
                <a:srgbClr val="010000"/>
              </a:buClr>
              <a:defRPr/>
            </a:pP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A = Quicksort ( A1, N1) ∪ { pivot } ∪ Quicksort ( A2, N2);</a:t>
            </a:r>
          </a:p>
          <a:p>
            <a:pPr defTabSz="1219170" eaLnBrk="1" fontAlgn="auto" hangingPunct="1">
              <a:spcBef>
                <a:spcPct val="60000"/>
              </a:spcBef>
              <a:spcAft>
                <a:spcPts val="0"/>
              </a:spcAft>
              <a:buClr>
                <a:srgbClr val="010000"/>
              </a:buClr>
              <a:defRPr/>
            </a:pPr>
            <a:r>
              <a:rPr lang="en-US" altLang="zh-CN" sz="160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a:t>
            </a:r>
          </a:p>
        </p:txBody>
      </p:sp>
      <p:sp>
        <p:nvSpPr>
          <p:cNvPr id="66564" name="灯片编号占位符 5"/>
          <p:cNvSpPr>
            <a:spLocks noGrp="1"/>
          </p:cNvSpPr>
          <p:nvPr>
            <p:ph type="sldNum" sz="quarter" idx="12"/>
          </p:nvPr>
        </p:nvSpPr>
        <p:spPr>
          <a:xfrm rot="900000">
            <a:off x="9076019" y="-215696"/>
            <a:ext cx="3049759" cy="365125"/>
          </a:xfrm>
          <a:noFill/>
        </p:spPr>
        <p:txBody>
          <a:bodyPr/>
          <a:lstStyle>
            <a:lvl1pPr eaLnBrk="0" hangingPunct="0">
              <a:defRPr>
                <a:solidFill>
                  <a:schemeClr val="tx1"/>
                </a:solidFill>
                <a:latin typeface="Arial" charset="0"/>
                <a:ea typeface="幼圆" pitchFamily="49" charset="-122"/>
              </a:defRPr>
            </a:lvl1pPr>
            <a:lvl2pPr marL="990575" indent="-380990" eaLnBrk="0" hangingPunct="0">
              <a:defRPr>
                <a:solidFill>
                  <a:schemeClr val="tx1"/>
                </a:solidFill>
                <a:latin typeface="Arial" charset="0"/>
                <a:ea typeface="幼圆" pitchFamily="49" charset="-122"/>
              </a:defRPr>
            </a:lvl2pPr>
            <a:lvl3pPr marL="1523962" indent="-304792" eaLnBrk="0" hangingPunct="0">
              <a:defRPr>
                <a:solidFill>
                  <a:schemeClr val="tx1"/>
                </a:solidFill>
                <a:latin typeface="Arial" charset="0"/>
                <a:ea typeface="幼圆" pitchFamily="49" charset="-122"/>
              </a:defRPr>
            </a:lvl3pPr>
            <a:lvl4pPr marL="2133547" indent="-304792" eaLnBrk="0" hangingPunct="0">
              <a:defRPr>
                <a:solidFill>
                  <a:schemeClr val="tx1"/>
                </a:solidFill>
                <a:latin typeface="Arial" charset="0"/>
                <a:ea typeface="幼圆" pitchFamily="49" charset="-122"/>
              </a:defRPr>
            </a:lvl4pPr>
            <a:lvl5pPr marL="2743131" indent="-304792" eaLnBrk="0" hangingPunct="0">
              <a:defRPr>
                <a:solidFill>
                  <a:schemeClr val="tx1"/>
                </a:solidFill>
                <a:latin typeface="Arial" charset="0"/>
                <a:ea typeface="幼圆" pitchFamily="49" charset="-122"/>
              </a:defRPr>
            </a:lvl5pPr>
            <a:lvl6pPr marL="3352716" indent="-304792" eaLnBrk="0" fontAlgn="base" hangingPunct="0">
              <a:spcBef>
                <a:spcPct val="0"/>
              </a:spcBef>
              <a:spcAft>
                <a:spcPct val="0"/>
              </a:spcAft>
              <a:defRPr>
                <a:solidFill>
                  <a:schemeClr val="tx1"/>
                </a:solidFill>
                <a:latin typeface="Arial" charset="0"/>
                <a:ea typeface="幼圆" pitchFamily="49" charset="-122"/>
              </a:defRPr>
            </a:lvl6pPr>
            <a:lvl7pPr marL="3962301" indent="-304792" eaLnBrk="0" fontAlgn="base" hangingPunct="0">
              <a:spcBef>
                <a:spcPct val="0"/>
              </a:spcBef>
              <a:spcAft>
                <a:spcPct val="0"/>
              </a:spcAft>
              <a:defRPr>
                <a:solidFill>
                  <a:schemeClr val="tx1"/>
                </a:solidFill>
                <a:latin typeface="Arial" charset="0"/>
                <a:ea typeface="幼圆" pitchFamily="49" charset="-122"/>
              </a:defRPr>
            </a:lvl7pPr>
            <a:lvl8pPr marL="4571886" indent="-304792" eaLnBrk="0" fontAlgn="base" hangingPunct="0">
              <a:spcBef>
                <a:spcPct val="0"/>
              </a:spcBef>
              <a:spcAft>
                <a:spcPct val="0"/>
              </a:spcAft>
              <a:defRPr>
                <a:solidFill>
                  <a:schemeClr val="tx1"/>
                </a:solidFill>
                <a:latin typeface="Arial" charset="0"/>
                <a:ea typeface="幼圆" pitchFamily="49" charset="-122"/>
              </a:defRPr>
            </a:lvl8pPr>
            <a:lvl9pPr marL="5181470" indent="-304792" eaLnBrk="0" fontAlgn="base" hangingPunct="0">
              <a:spcBef>
                <a:spcPct val="0"/>
              </a:spcBef>
              <a:spcAft>
                <a:spcPct val="0"/>
              </a:spcAft>
              <a:defRPr>
                <a:solidFill>
                  <a:schemeClr val="tx1"/>
                </a:solidFill>
                <a:latin typeface="Arial" charset="0"/>
                <a:ea typeface="幼圆" pitchFamily="49" charset="-122"/>
              </a:defRPr>
            </a:lvl9pPr>
          </a:lstStyle>
          <a:p>
            <a:pPr defTabSz="1219170" eaLnBrk="1" fontAlgn="auto" hangingPunct="1">
              <a:spcAft>
                <a:spcPts val="0"/>
              </a:spcAft>
            </a:pPr>
            <a:fld id="{36D7951F-57BD-473F-B5B3-03AF84232849}" type="slidenum">
              <a:rPr lang="en-US" altLang="zh-CN">
                <a:solidFill>
                  <a:srgbClr val="010000"/>
                </a:solidFill>
              </a:rPr>
              <a:pPr defTabSz="1219170" eaLnBrk="1" fontAlgn="auto" hangingPunct="1">
                <a:spcAft>
                  <a:spcPts val="0"/>
                </a:spcAft>
              </a:pPr>
              <a:t>88</a:t>
            </a:fld>
            <a:endParaRPr lang="en-US" altLang="zh-CN">
              <a:solidFill>
                <a:srgbClr val="010000"/>
              </a:solidFill>
            </a:endParaRPr>
          </a:p>
        </p:txBody>
      </p:sp>
      <p:sp>
        <p:nvSpPr>
          <p:cNvPr id="150531" name="Rectangle 3"/>
          <p:cNvSpPr>
            <a:spLocks noChangeArrowheads="1"/>
          </p:cNvSpPr>
          <p:nvPr/>
        </p:nvSpPr>
        <p:spPr bwMode="auto">
          <a:xfrm>
            <a:off x="2728708" y="583521"/>
            <a:ext cx="5074552" cy="62869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vert="horz" lIns="121920" tIns="60960" rIns="121920" bIns="60960" rtlCol="0" anchor="b">
            <a:normAutofit/>
          </a:bodyPr>
          <a:lstStyle/>
          <a:p>
            <a:pPr algn="ctr" defTabSz="1219170" eaLnBrk="1" fontAlgn="auto" hangingPunct="1">
              <a:lnSpc>
                <a:spcPct val="90000"/>
              </a:lnSpc>
              <a:spcAft>
                <a:spcPts val="0"/>
              </a:spcAft>
            </a:pPr>
            <a:r>
              <a:rPr lang="en-US" altLang="zh-CN" sz="2400" dirty="0">
                <a:solidFill>
                  <a:srgbClr val="5B9BD5">
                    <a:lumMod val="75000"/>
                  </a:srgbClr>
                </a:solidFill>
                <a:latin typeface="微软雅黑" panose="020B0503020204020204" pitchFamily="34" charset="-122"/>
                <a:ea typeface="微软雅黑" panose="020B0503020204020204" pitchFamily="34" charset="-122"/>
                <a:sym typeface="Wingdings" pitchFamily="2" charset="2"/>
              </a:rPr>
              <a:t>|  </a:t>
            </a:r>
            <a:r>
              <a:rPr lang="zh-CN" altLang="en-US" sz="2400" dirty="0">
                <a:solidFill>
                  <a:srgbClr val="5B9BD5">
                    <a:lumMod val="75000"/>
                  </a:srgbClr>
                </a:solidFill>
                <a:latin typeface="微软雅黑" panose="020B0503020204020204" pitchFamily="34" charset="-122"/>
                <a:ea typeface="微软雅黑" panose="020B0503020204020204" pitchFamily="34" charset="-122"/>
                <a:sym typeface="Wingdings" pitchFamily="2" charset="2"/>
              </a:rPr>
              <a:t>实际使用中已知的最快的算法</a:t>
            </a:r>
            <a:endParaRPr lang="en-US" altLang="zh-CN" sz="2400" dirty="0">
              <a:solidFill>
                <a:srgbClr val="5B9BD5">
                  <a:lumMod val="75000"/>
                </a:srgbClr>
              </a:solidFill>
              <a:latin typeface="微软雅黑" panose="020B0503020204020204" pitchFamily="34" charset="-122"/>
              <a:ea typeface="微软雅黑" panose="020B0503020204020204" pitchFamily="34" charset="-122"/>
              <a:sym typeface="Wingdings" pitchFamily="2" charset="2"/>
            </a:endParaRPr>
          </a:p>
        </p:txBody>
      </p:sp>
      <p:sp>
        <p:nvSpPr>
          <p:cNvPr id="150532" name="Rectangle 4"/>
          <p:cNvSpPr>
            <a:spLocks noChangeArrowheads="1"/>
          </p:cNvSpPr>
          <p:nvPr/>
        </p:nvSpPr>
        <p:spPr bwMode="auto">
          <a:xfrm>
            <a:off x="863600" y="1227115"/>
            <a:ext cx="2387600"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eaLnBrk="1" fontAlgn="auto" hangingPunct="1">
              <a:spcBef>
                <a:spcPct val="50000"/>
              </a:spcBef>
              <a:spcAft>
                <a:spcPts val="0"/>
              </a:spcAft>
            </a:pPr>
            <a:r>
              <a:rPr kumimoji="1" lang="zh-CN" altLang="en-US" sz="2667" dirty="0" smtClean="0">
                <a:solidFill>
                  <a:srgbClr val="0070C0"/>
                </a:solidFill>
                <a:latin typeface="微软雅黑" panose="020B0503020204020204" pitchFamily="34" charset="-122"/>
                <a:ea typeface="微软雅黑" panose="020B0503020204020204" pitchFamily="34" charset="-122"/>
                <a:sym typeface="Wingdings" pitchFamily="2" charset="2"/>
              </a:rPr>
              <a:t>算法</a:t>
            </a:r>
            <a:r>
              <a:rPr kumimoji="1" lang="zh-CN" altLang="en-US" sz="2667" dirty="0">
                <a:solidFill>
                  <a:srgbClr val="0070C0"/>
                </a:solidFill>
                <a:latin typeface="微软雅黑" panose="020B0503020204020204" pitchFamily="34" charset="-122"/>
                <a:ea typeface="微软雅黑" panose="020B0503020204020204" pitchFamily="34" charset="-122"/>
                <a:sym typeface="Wingdings" pitchFamily="2" charset="2"/>
              </a:rPr>
              <a:t>思想</a:t>
            </a:r>
            <a:endParaRPr kumimoji="1" lang="en-US" altLang="zh-CN" sz="2667" dirty="0">
              <a:solidFill>
                <a:srgbClr val="0070C0"/>
              </a:solidFill>
              <a:latin typeface="微软雅黑" panose="020B0503020204020204" pitchFamily="34" charset="-122"/>
              <a:ea typeface="微软雅黑" panose="020B0503020204020204" pitchFamily="34" charset="-122"/>
            </a:endParaRPr>
          </a:p>
        </p:txBody>
      </p:sp>
      <p:sp>
        <p:nvSpPr>
          <p:cNvPr id="150534" name="Oval 6"/>
          <p:cNvSpPr>
            <a:spLocks noChangeArrowheads="1"/>
          </p:cNvSpPr>
          <p:nvPr/>
        </p:nvSpPr>
        <p:spPr bwMode="auto">
          <a:xfrm>
            <a:off x="813908" y="4406451"/>
            <a:ext cx="2946400" cy="1905000"/>
          </a:xfrm>
          <a:prstGeom prst="ellipse">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eaLnBrk="1" fontAlgn="auto" hangingPunct="1">
              <a:spcBef>
                <a:spcPts val="0"/>
              </a:spcBef>
              <a:spcAft>
                <a:spcPts val="0"/>
              </a:spcAft>
            </a:pPr>
            <a:r>
              <a:rPr lang="en-US" altLang="zh-CN" sz="2133" dirty="0">
                <a:solidFill>
                  <a:srgbClr val="C9C9C9">
                    <a:lumMod val="20000"/>
                    <a:lumOff val="80000"/>
                  </a:srgbClr>
                </a:solidFill>
                <a:latin typeface="微软雅黑" panose="020B0503020204020204" pitchFamily="34" charset="-122"/>
                <a:ea typeface="微软雅黑" panose="020B0503020204020204" pitchFamily="34" charset="-122"/>
              </a:rPr>
              <a:t>13   81</a:t>
            </a:r>
          </a:p>
          <a:p>
            <a:pPr defTabSz="1219170" eaLnBrk="1" fontAlgn="auto" hangingPunct="1">
              <a:spcBef>
                <a:spcPts val="0"/>
              </a:spcBef>
              <a:spcAft>
                <a:spcPts val="0"/>
              </a:spcAft>
            </a:pPr>
            <a:r>
              <a:rPr lang="en-US" altLang="zh-CN" sz="2133" dirty="0">
                <a:solidFill>
                  <a:srgbClr val="C9C9C9">
                    <a:lumMod val="20000"/>
                    <a:lumOff val="80000"/>
                  </a:srgbClr>
                </a:solidFill>
                <a:latin typeface="微软雅黑" panose="020B0503020204020204" pitchFamily="34" charset="-122"/>
                <a:ea typeface="微软雅黑" panose="020B0503020204020204" pitchFamily="34" charset="-122"/>
              </a:rPr>
              <a:t>92     43      65</a:t>
            </a:r>
          </a:p>
          <a:p>
            <a:pPr defTabSz="1219170" eaLnBrk="1" fontAlgn="auto" hangingPunct="1">
              <a:spcBef>
                <a:spcPts val="0"/>
              </a:spcBef>
              <a:spcAft>
                <a:spcPts val="0"/>
              </a:spcAft>
            </a:pPr>
            <a:r>
              <a:rPr lang="en-US" altLang="zh-CN" sz="2133" dirty="0">
                <a:solidFill>
                  <a:srgbClr val="C9C9C9">
                    <a:lumMod val="20000"/>
                    <a:lumOff val="80000"/>
                  </a:srgbClr>
                </a:solidFill>
                <a:latin typeface="微软雅黑" panose="020B0503020204020204" pitchFamily="34" charset="-122"/>
                <a:ea typeface="微软雅黑" panose="020B0503020204020204" pitchFamily="34" charset="-122"/>
              </a:rPr>
              <a:t>31   57   26</a:t>
            </a:r>
          </a:p>
          <a:p>
            <a:pPr defTabSz="1219170" eaLnBrk="1" fontAlgn="auto" hangingPunct="1">
              <a:spcBef>
                <a:spcPts val="0"/>
              </a:spcBef>
              <a:spcAft>
                <a:spcPts val="0"/>
              </a:spcAft>
            </a:pPr>
            <a:r>
              <a:rPr lang="en-US" altLang="zh-CN" sz="2133" dirty="0">
                <a:solidFill>
                  <a:srgbClr val="C9C9C9">
                    <a:lumMod val="20000"/>
                    <a:lumOff val="80000"/>
                  </a:srgbClr>
                </a:solidFill>
                <a:latin typeface="微软雅黑" panose="020B0503020204020204" pitchFamily="34" charset="-122"/>
                <a:ea typeface="微软雅黑" panose="020B0503020204020204" pitchFamily="34" charset="-122"/>
              </a:rPr>
              <a:t>75     0</a:t>
            </a:r>
          </a:p>
        </p:txBody>
      </p:sp>
      <p:sp>
        <p:nvSpPr>
          <p:cNvPr id="150535" name="Oval 7"/>
          <p:cNvSpPr>
            <a:spLocks noChangeArrowheads="1"/>
          </p:cNvSpPr>
          <p:nvPr/>
        </p:nvSpPr>
        <p:spPr bwMode="auto">
          <a:xfrm>
            <a:off x="2845908" y="5056112"/>
            <a:ext cx="406400" cy="3048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eaLnBrk="1" fontAlgn="auto" hangingPunct="1">
              <a:spcBef>
                <a:spcPts val="0"/>
              </a:spcBef>
              <a:spcAft>
                <a:spcPts val="0"/>
              </a:spcAft>
            </a:pPr>
            <a:endParaRPr kumimoji="1" lang="zh-CN" altLang="zh-CN" sz="3200">
              <a:solidFill>
                <a:srgbClr val="FF0000"/>
              </a:solidFill>
              <a:latin typeface="Times New Roman" pitchFamily="18" charset="0"/>
              <a:ea typeface="宋体" charset="-122"/>
            </a:endParaRPr>
          </a:p>
        </p:txBody>
      </p:sp>
      <p:sp>
        <p:nvSpPr>
          <p:cNvPr id="150536" name="AutoShape 8"/>
          <p:cNvSpPr>
            <a:spLocks noChangeArrowheads="1"/>
          </p:cNvSpPr>
          <p:nvPr/>
        </p:nvSpPr>
        <p:spPr bwMode="auto">
          <a:xfrm>
            <a:off x="3963508" y="4635051"/>
            <a:ext cx="812800" cy="304800"/>
          </a:xfrm>
          <a:custGeom>
            <a:avLst/>
            <a:gdLst>
              <a:gd name="T0" fmla="*/ 364156978 w 21600"/>
              <a:gd name="T1" fmla="*/ 0 h 21600"/>
              <a:gd name="T2" fmla="*/ 0 w 21600"/>
              <a:gd name="T3" fmla="*/ 30346410 h 21600"/>
              <a:gd name="T4" fmla="*/ 364156978 w 21600"/>
              <a:gd name="T5" fmla="*/ 60692834 h 21600"/>
              <a:gd name="T6" fmla="*/ 485542646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pPr defTabSz="1219170" eaLnBrk="1" fontAlgn="auto" hangingPunct="1">
              <a:spcBef>
                <a:spcPts val="0"/>
              </a:spcBef>
              <a:spcAft>
                <a:spcPts val="0"/>
              </a:spcAft>
            </a:pPr>
            <a:endParaRPr lang="zh-CN" altLang="en-US" sz="2400">
              <a:solidFill>
                <a:srgbClr val="010000"/>
              </a:solidFill>
              <a:latin typeface="Tahoma"/>
              <a:ea typeface="宋体"/>
            </a:endParaRPr>
          </a:p>
        </p:txBody>
      </p:sp>
      <p:grpSp>
        <p:nvGrpSpPr>
          <p:cNvPr id="150537" name="Group 9"/>
          <p:cNvGrpSpPr>
            <a:grpSpLocks/>
          </p:cNvGrpSpPr>
          <p:nvPr/>
        </p:nvGrpSpPr>
        <p:grpSpPr bwMode="auto">
          <a:xfrm>
            <a:off x="4877908" y="4330251"/>
            <a:ext cx="4064000" cy="914400"/>
            <a:chOff x="2304" y="2832"/>
            <a:chExt cx="1920" cy="576"/>
          </a:xfrm>
          <a:solidFill>
            <a:srgbClr val="0070C0"/>
          </a:solidFill>
          <a:scene3d>
            <a:camera prst="orthographicFront">
              <a:rot lat="0" lon="0" rev="0"/>
            </a:camera>
            <a:lightRig rig="balanced" dir="t">
              <a:rot lat="0" lon="0" rev="8700000"/>
            </a:lightRig>
          </a:scene3d>
        </p:grpSpPr>
        <p:sp>
          <p:nvSpPr>
            <p:cNvPr id="66585" name="Oval 10"/>
            <p:cNvSpPr>
              <a:spLocks noChangeArrowheads="1"/>
            </p:cNvSpPr>
            <p:nvPr/>
          </p:nvSpPr>
          <p:spPr bwMode="auto">
            <a:xfrm>
              <a:off x="2304" y="2832"/>
              <a:ext cx="960" cy="576"/>
            </a:xfrm>
            <a:prstGeom prst="ellipse">
              <a:avLst/>
            </a:prstGeom>
            <a:grpFill/>
            <a:ln>
              <a:noFill/>
            </a:ln>
            <a:effectLst>
              <a:outerShdw blurRad="44450" dist="27940" dir="5400000" algn="ctr">
                <a:srgbClr val="000000">
                  <a:alpha val="32000"/>
                </a:srgbClr>
              </a:outerShdw>
            </a:effectLst>
            <a:sp3d>
              <a:bevelT w="190500" h="381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1" fontAlgn="auto" hangingPunct="1">
                <a:spcBef>
                  <a:spcPts val="0"/>
                </a:spcBef>
                <a:spcAft>
                  <a:spcPts val="0"/>
                </a:spcAft>
              </a:pPr>
              <a:r>
                <a:rPr lang="en-US" altLang="zh-CN" sz="1600" dirty="0">
                  <a:solidFill>
                    <a:srgbClr val="FFFFFF"/>
                  </a:solidFill>
                  <a:latin typeface="微软雅黑" panose="020B0503020204020204" pitchFamily="34" charset="-122"/>
                  <a:ea typeface="微软雅黑" panose="020B0503020204020204" pitchFamily="34" charset="-122"/>
                </a:rPr>
                <a:t>13  43 </a:t>
              </a:r>
            </a:p>
            <a:p>
              <a:pPr algn="ctr" defTabSz="1219170" eaLnBrk="1" fontAlgn="auto" hangingPunct="1">
                <a:spcBef>
                  <a:spcPts val="0"/>
                </a:spcBef>
                <a:spcAft>
                  <a:spcPts val="0"/>
                </a:spcAft>
              </a:pPr>
              <a:r>
                <a:rPr lang="en-US" altLang="zh-CN" sz="1600" dirty="0">
                  <a:solidFill>
                    <a:srgbClr val="FFFFFF"/>
                  </a:solidFill>
                  <a:latin typeface="微软雅黑" panose="020B0503020204020204" pitchFamily="34" charset="-122"/>
                  <a:ea typeface="微软雅黑" panose="020B0503020204020204" pitchFamily="34" charset="-122"/>
                </a:rPr>
                <a:t>31  57  26  </a:t>
              </a:r>
            </a:p>
            <a:p>
              <a:pPr algn="ctr" defTabSz="1219170" eaLnBrk="1" fontAlgn="auto" hangingPunct="1">
                <a:spcBef>
                  <a:spcPts val="0"/>
                </a:spcBef>
                <a:spcAft>
                  <a:spcPts val="0"/>
                </a:spcAft>
              </a:pPr>
              <a:r>
                <a:rPr lang="en-US" altLang="zh-CN" sz="1600" dirty="0">
                  <a:solidFill>
                    <a:srgbClr val="FFFFFF"/>
                  </a:solidFill>
                  <a:latin typeface="微软雅黑" panose="020B0503020204020204" pitchFamily="34" charset="-122"/>
                  <a:ea typeface="微软雅黑" panose="020B0503020204020204" pitchFamily="34" charset="-122"/>
                </a:rPr>
                <a:t>0</a:t>
              </a:r>
            </a:p>
          </p:txBody>
        </p:sp>
        <p:sp>
          <p:nvSpPr>
            <p:cNvPr id="66586" name="Oval 11"/>
            <p:cNvSpPr>
              <a:spLocks noChangeArrowheads="1"/>
            </p:cNvSpPr>
            <p:nvPr/>
          </p:nvSpPr>
          <p:spPr bwMode="auto">
            <a:xfrm>
              <a:off x="3264" y="3024"/>
              <a:ext cx="192" cy="192"/>
            </a:xfrm>
            <a:prstGeom prst="ellipse">
              <a:avLst/>
            </a:prstGeom>
            <a:grpFill/>
            <a:ln>
              <a:noFill/>
              <a:headEnd/>
              <a:tailEnd/>
            </a:ln>
            <a:effectLst>
              <a:outerShdw blurRad="44450" dist="27940" dir="5400000" algn="ctr">
                <a:srgbClr val="000000">
                  <a:alpha val="32000"/>
                </a:srgbClr>
              </a:outerShdw>
            </a:effectLst>
            <a:sp3d>
              <a:bevelT w="190500" h="38100"/>
            </a:sp3d>
            <a:extLst/>
          </p:spPr>
          <p:style>
            <a:lnRef idx="1">
              <a:schemeClr val="accent6"/>
            </a:lnRef>
            <a:fillRef idx="3">
              <a:schemeClr val="accent6"/>
            </a:fillRef>
            <a:effectRef idx="2">
              <a:schemeClr val="accent6"/>
            </a:effectRef>
            <a:fontRef idx="minor">
              <a:schemeClr val="lt1"/>
            </a:fontRef>
          </p:style>
          <p:txBody>
            <a:bodyPr wrap="none" anchor="ctr"/>
            <a:lstStyle/>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65</a:t>
              </a:r>
            </a:p>
          </p:txBody>
        </p:sp>
        <p:sp>
          <p:nvSpPr>
            <p:cNvPr id="66587" name="Oval 12"/>
            <p:cNvSpPr>
              <a:spLocks noChangeArrowheads="1"/>
            </p:cNvSpPr>
            <p:nvPr/>
          </p:nvSpPr>
          <p:spPr bwMode="auto">
            <a:xfrm>
              <a:off x="3504" y="2832"/>
              <a:ext cx="720" cy="576"/>
            </a:xfrm>
            <a:prstGeom prst="ellipse">
              <a:avLst/>
            </a:prstGeom>
            <a:grpFill/>
            <a:ln>
              <a:noFill/>
            </a:ln>
            <a:effectLst>
              <a:outerShdw blurRad="44450" dist="27940" dir="5400000" algn="ctr">
                <a:srgbClr val="000000">
                  <a:alpha val="32000"/>
                </a:srgbClr>
              </a:outerShdw>
            </a:effectLst>
            <a:sp3d>
              <a:bevelT w="190500" h="38100"/>
            </a:sp3d>
            <a:extLst/>
          </p:spPr>
          <p:style>
            <a:lnRef idx="1">
              <a:schemeClr val="accent6"/>
            </a:lnRef>
            <a:fillRef idx="3">
              <a:schemeClr val="accent6"/>
            </a:fillRef>
            <a:effectRef idx="2">
              <a:schemeClr val="accent6"/>
            </a:effectRef>
            <a:fontRef idx="minor">
              <a:schemeClr val="lt1"/>
            </a:fontRef>
          </p:style>
          <p:txBody>
            <a:bodyPr wrap="none" anchor="ctr"/>
            <a:lstStyle/>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81</a:t>
              </a:r>
            </a:p>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92  75</a:t>
              </a:r>
            </a:p>
          </p:txBody>
        </p:sp>
      </p:grpSp>
      <p:grpSp>
        <p:nvGrpSpPr>
          <p:cNvPr id="150541" name="Group 13"/>
          <p:cNvGrpSpPr>
            <a:grpSpLocks/>
          </p:cNvGrpSpPr>
          <p:nvPr/>
        </p:nvGrpSpPr>
        <p:grpSpPr bwMode="auto">
          <a:xfrm>
            <a:off x="4979508" y="5397051"/>
            <a:ext cx="5384800" cy="533400"/>
            <a:chOff x="2304" y="3600"/>
            <a:chExt cx="2544" cy="336"/>
          </a:xfrm>
          <a:solidFill>
            <a:srgbClr val="0070C0"/>
          </a:solidFill>
          <a:scene3d>
            <a:camera prst="orthographicFront">
              <a:rot lat="0" lon="0" rev="0"/>
            </a:camera>
            <a:lightRig rig="balanced" dir="t">
              <a:rot lat="0" lon="0" rev="8700000"/>
            </a:lightRig>
          </a:scene3d>
        </p:grpSpPr>
        <p:sp>
          <p:nvSpPr>
            <p:cNvPr id="66582" name="Oval 14"/>
            <p:cNvSpPr>
              <a:spLocks noChangeArrowheads="1"/>
            </p:cNvSpPr>
            <p:nvPr/>
          </p:nvSpPr>
          <p:spPr bwMode="auto">
            <a:xfrm>
              <a:off x="2304" y="3600"/>
              <a:ext cx="1296" cy="336"/>
            </a:xfrm>
            <a:prstGeom prst="ellipse">
              <a:avLst/>
            </a:prstGeom>
            <a:grpFill/>
            <a:ln>
              <a:noFill/>
            </a:ln>
            <a:effectLst>
              <a:outerShdw blurRad="44450" dist="27940" dir="5400000" algn="ctr">
                <a:srgbClr val="000000">
                  <a:alpha val="32000"/>
                </a:srgbClr>
              </a:outerShdw>
            </a:effectLst>
            <a:sp3d>
              <a:bevelT w="190500" h="38100"/>
            </a:sp3d>
            <a:extLst/>
          </p:spPr>
          <p:style>
            <a:lnRef idx="1">
              <a:schemeClr val="accent6"/>
            </a:lnRef>
            <a:fillRef idx="3">
              <a:schemeClr val="accent6"/>
            </a:fillRef>
            <a:effectRef idx="2">
              <a:schemeClr val="accent6"/>
            </a:effectRef>
            <a:fontRef idx="minor">
              <a:schemeClr val="lt1"/>
            </a:fontRef>
          </p:style>
          <p:txBody>
            <a:bodyPr wrap="none" anchor="ctr"/>
            <a:lstStyle/>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0 13 26 31 43 57</a:t>
              </a:r>
            </a:p>
          </p:txBody>
        </p:sp>
        <p:sp>
          <p:nvSpPr>
            <p:cNvPr id="66583" name="Oval 15"/>
            <p:cNvSpPr>
              <a:spLocks noChangeArrowheads="1"/>
            </p:cNvSpPr>
            <p:nvPr/>
          </p:nvSpPr>
          <p:spPr bwMode="auto">
            <a:xfrm>
              <a:off x="3696" y="3648"/>
              <a:ext cx="192" cy="192"/>
            </a:xfrm>
            <a:prstGeom prst="ellipse">
              <a:avLst/>
            </a:prstGeom>
            <a:grpFill/>
            <a:ln>
              <a:noFill/>
              <a:headEnd/>
              <a:tailEnd/>
            </a:ln>
            <a:effectLst>
              <a:outerShdw blurRad="44450" dist="27940" dir="5400000" algn="ctr">
                <a:srgbClr val="000000">
                  <a:alpha val="32000"/>
                </a:srgbClr>
              </a:outerShdw>
            </a:effectLst>
            <a:sp3d>
              <a:bevelT w="190500" h="38100"/>
            </a:sp3d>
            <a:extLst/>
          </p:spPr>
          <p:style>
            <a:lnRef idx="1">
              <a:schemeClr val="accent6"/>
            </a:lnRef>
            <a:fillRef idx="3">
              <a:schemeClr val="accent6"/>
            </a:fillRef>
            <a:effectRef idx="2">
              <a:schemeClr val="accent6"/>
            </a:effectRef>
            <a:fontRef idx="minor">
              <a:schemeClr val="lt1"/>
            </a:fontRef>
          </p:style>
          <p:txBody>
            <a:bodyPr wrap="none" anchor="ctr"/>
            <a:lstStyle/>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65</a:t>
              </a:r>
            </a:p>
          </p:txBody>
        </p:sp>
        <p:sp>
          <p:nvSpPr>
            <p:cNvPr id="66584" name="Oval 16"/>
            <p:cNvSpPr>
              <a:spLocks noChangeArrowheads="1"/>
            </p:cNvSpPr>
            <p:nvPr/>
          </p:nvSpPr>
          <p:spPr bwMode="auto">
            <a:xfrm>
              <a:off x="3984" y="3600"/>
              <a:ext cx="864" cy="336"/>
            </a:xfrm>
            <a:prstGeom prst="ellipse">
              <a:avLst/>
            </a:prstGeom>
            <a:grpFill/>
            <a:ln>
              <a:noFill/>
            </a:ln>
            <a:effectLst>
              <a:outerShdw blurRad="44450" dist="27940" dir="5400000" algn="ctr">
                <a:srgbClr val="000000">
                  <a:alpha val="32000"/>
                </a:srgbClr>
              </a:outerShdw>
            </a:effectLst>
            <a:sp3d>
              <a:bevelT w="190500" h="38100"/>
            </a:sp3d>
            <a:extLst/>
          </p:spPr>
          <p:style>
            <a:lnRef idx="1">
              <a:schemeClr val="accent6"/>
            </a:lnRef>
            <a:fillRef idx="3">
              <a:schemeClr val="accent6"/>
            </a:fillRef>
            <a:effectRef idx="2">
              <a:schemeClr val="accent6"/>
            </a:effectRef>
            <a:fontRef idx="minor">
              <a:schemeClr val="lt1"/>
            </a:fontRef>
          </p:style>
          <p:txBody>
            <a:bodyPr wrap="none" anchor="ctr"/>
            <a:lstStyle/>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75  81 92</a:t>
              </a:r>
            </a:p>
          </p:txBody>
        </p:sp>
      </p:grpSp>
      <p:sp>
        <p:nvSpPr>
          <p:cNvPr id="150545" name="AutoShape 17"/>
          <p:cNvSpPr>
            <a:spLocks noChangeArrowheads="1"/>
          </p:cNvSpPr>
          <p:nvPr/>
        </p:nvSpPr>
        <p:spPr bwMode="auto">
          <a:xfrm>
            <a:off x="3963508" y="5473251"/>
            <a:ext cx="812800" cy="304800"/>
          </a:xfrm>
          <a:custGeom>
            <a:avLst/>
            <a:gdLst>
              <a:gd name="T0" fmla="*/ 364156978 w 21600"/>
              <a:gd name="T1" fmla="*/ 0 h 21600"/>
              <a:gd name="T2" fmla="*/ 0 w 21600"/>
              <a:gd name="T3" fmla="*/ 30346410 h 21600"/>
              <a:gd name="T4" fmla="*/ 364156978 w 21600"/>
              <a:gd name="T5" fmla="*/ 60692834 h 21600"/>
              <a:gd name="T6" fmla="*/ 485542646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pPr defTabSz="1219170" eaLnBrk="1" fontAlgn="auto" hangingPunct="1">
              <a:spcBef>
                <a:spcPts val="0"/>
              </a:spcBef>
              <a:spcAft>
                <a:spcPts val="0"/>
              </a:spcAft>
            </a:pPr>
            <a:endParaRPr lang="zh-CN" altLang="en-US" sz="2400">
              <a:solidFill>
                <a:srgbClr val="010000"/>
              </a:solidFill>
              <a:latin typeface="Tahoma"/>
              <a:ea typeface="宋体"/>
            </a:endParaRPr>
          </a:p>
        </p:txBody>
      </p:sp>
      <p:sp>
        <p:nvSpPr>
          <p:cNvPr id="150546" name="Oval 18"/>
          <p:cNvSpPr>
            <a:spLocks noChangeArrowheads="1"/>
          </p:cNvSpPr>
          <p:nvPr/>
        </p:nvSpPr>
        <p:spPr bwMode="auto">
          <a:xfrm>
            <a:off x="4959568" y="6110687"/>
            <a:ext cx="5689600" cy="533400"/>
          </a:xfrm>
          <a:prstGeom prst="ellipse">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style>
          <a:lnRef idx="1">
            <a:schemeClr val="accent6"/>
          </a:lnRef>
          <a:fillRef idx="3">
            <a:schemeClr val="accent6"/>
          </a:fillRef>
          <a:effectRef idx="2">
            <a:schemeClr val="accent6"/>
          </a:effectRef>
          <a:fontRef idx="minor">
            <a:schemeClr val="lt1"/>
          </a:fontRef>
        </p:style>
        <p:txBody>
          <a:bodyPr wrap="none" anchor="ctr"/>
          <a:lstStyle/>
          <a:p>
            <a:pPr algn="ctr" defTabSz="1219170" eaLnBrk="1" fontAlgn="auto" hangingPunct="1">
              <a:spcBef>
                <a:spcPts val="0"/>
              </a:spcBef>
              <a:spcAft>
                <a:spcPts val="0"/>
              </a:spcAft>
            </a:pPr>
            <a:r>
              <a:rPr kumimoji="1" lang="en-US" altLang="zh-CN" sz="1867">
                <a:solidFill>
                  <a:srgbClr val="FFFFFF"/>
                </a:solidFill>
                <a:latin typeface="微软雅黑" panose="020B0503020204020204" pitchFamily="34" charset="-122"/>
                <a:ea typeface="微软雅黑" panose="020B0503020204020204" pitchFamily="34" charset="-122"/>
              </a:rPr>
              <a:t>0 13 26 31 43 57 65 75  81 92</a:t>
            </a:r>
          </a:p>
        </p:txBody>
      </p:sp>
      <p:sp>
        <p:nvSpPr>
          <p:cNvPr id="150547" name="AutoShape 19"/>
          <p:cNvSpPr>
            <a:spLocks noChangeArrowheads="1"/>
          </p:cNvSpPr>
          <p:nvPr/>
        </p:nvSpPr>
        <p:spPr bwMode="auto">
          <a:xfrm>
            <a:off x="3963508" y="6235251"/>
            <a:ext cx="812800" cy="304800"/>
          </a:xfrm>
          <a:custGeom>
            <a:avLst/>
            <a:gdLst>
              <a:gd name="T0" fmla="*/ 364156978 w 21600"/>
              <a:gd name="T1" fmla="*/ 0 h 21600"/>
              <a:gd name="T2" fmla="*/ 0 w 21600"/>
              <a:gd name="T3" fmla="*/ 30346410 h 21600"/>
              <a:gd name="T4" fmla="*/ 364156978 w 21600"/>
              <a:gd name="T5" fmla="*/ 60692834 h 21600"/>
              <a:gd name="T6" fmla="*/ 485542646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pPr defTabSz="1219170" eaLnBrk="1" fontAlgn="auto" hangingPunct="1">
              <a:spcBef>
                <a:spcPts val="0"/>
              </a:spcBef>
              <a:spcAft>
                <a:spcPts val="0"/>
              </a:spcAft>
            </a:pPr>
            <a:endParaRPr lang="zh-CN" altLang="en-US" sz="2400">
              <a:solidFill>
                <a:srgbClr val="010000"/>
              </a:solidFill>
              <a:latin typeface="Tahoma"/>
              <a:ea typeface="宋体"/>
            </a:endParaRPr>
          </a:p>
        </p:txBody>
      </p:sp>
      <p:sp>
        <p:nvSpPr>
          <p:cNvPr id="150548" name="Text Box 20"/>
          <p:cNvSpPr txBox="1">
            <a:spLocks noChangeArrowheads="1"/>
          </p:cNvSpPr>
          <p:nvPr/>
        </p:nvSpPr>
        <p:spPr bwMode="auto">
          <a:xfrm>
            <a:off x="863600" y="2922367"/>
            <a:ext cx="812800"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algn="ctr" defTabSz="1219170" eaLnBrk="1" fontAlgn="auto" hangingPunct="1">
              <a:spcBef>
                <a:spcPct val="50000"/>
              </a:spcBef>
              <a:spcAft>
                <a:spcPts val="0"/>
              </a:spcAft>
            </a:pPr>
            <a:r>
              <a:rPr kumimoji="1" lang="en-US" altLang="zh-CN" sz="2667" dirty="0">
                <a:solidFill>
                  <a:srgbClr val="FF0000"/>
                </a:solidFill>
                <a:latin typeface="Times New Roman" pitchFamily="18" charset="0"/>
                <a:ea typeface="宋体" charset="-122"/>
                <a:sym typeface="Webdings" pitchFamily="18" charset="2"/>
              </a:rPr>
              <a:t></a:t>
            </a:r>
            <a:endParaRPr kumimoji="1" lang="en-US" altLang="zh-CN" sz="2667" dirty="0">
              <a:solidFill>
                <a:srgbClr val="FF0000"/>
              </a:solidFill>
              <a:latin typeface="Times New Roman" pitchFamily="18" charset="0"/>
              <a:ea typeface="宋体" charset="-122"/>
            </a:endParaRPr>
          </a:p>
        </p:txBody>
      </p:sp>
      <p:sp>
        <p:nvSpPr>
          <p:cNvPr id="150549" name="Text Box 21"/>
          <p:cNvSpPr txBox="1">
            <a:spLocks noChangeArrowheads="1"/>
          </p:cNvSpPr>
          <p:nvPr/>
        </p:nvSpPr>
        <p:spPr bwMode="auto">
          <a:xfrm>
            <a:off x="863600" y="3211291"/>
            <a:ext cx="812800"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algn="ctr" defTabSz="1219170" eaLnBrk="1" fontAlgn="auto" hangingPunct="1">
              <a:spcBef>
                <a:spcPct val="50000"/>
              </a:spcBef>
              <a:spcAft>
                <a:spcPts val="0"/>
              </a:spcAft>
            </a:pPr>
            <a:r>
              <a:rPr kumimoji="1" lang="en-US" altLang="zh-CN" sz="2667" dirty="0">
                <a:solidFill>
                  <a:srgbClr val="FF0000"/>
                </a:solidFill>
                <a:latin typeface="Times New Roman" pitchFamily="18" charset="0"/>
                <a:ea typeface="宋体" charset="-122"/>
                <a:sym typeface="Webdings" pitchFamily="18" charset="2"/>
              </a:rPr>
              <a:t></a:t>
            </a:r>
            <a:endParaRPr kumimoji="1" lang="en-US" altLang="zh-CN" sz="2667" dirty="0">
              <a:solidFill>
                <a:srgbClr val="FF0000"/>
              </a:solidFill>
              <a:latin typeface="Times New Roman" pitchFamily="18" charset="0"/>
              <a:ea typeface="宋体" charset="-122"/>
            </a:endParaRPr>
          </a:p>
        </p:txBody>
      </p:sp>
      <p:sp>
        <p:nvSpPr>
          <p:cNvPr id="150550" name="Text Box 22"/>
          <p:cNvSpPr txBox="1">
            <a:spLocks noChangeArrowheads="1"/>
          </p:cNvSpPr>
          <p:nvPr/>
        </p:nvSpPr>
        <p:spPr bwMode="auto">
          <a:xfrm>
            <a:off x="2557760" y="2363923"/>
            <a:ext cx="5689600" cy="502766"/>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defTabSz="1219170" eaLnBrk="1" fontAlgn="auto" hangingPunct="1">
              <a:spcBef>
                <a:spcPct val="50000"/>
              </a:spcBef>
              <a:spcAft>
                <a:spcPts val="0"/>
              </a:spcAft>
            </a:pPr>
            <a:r>
              <a:rPr kumimoji="1" lang="en-US" altLang="zh-CN" sz="2667" b="1" dirty="0">
                <a:solidFill>
                  <a:srgbClr val="010000"/>
                </a:solidFill>
                <a:latin typeface="Times New Roman" pitchFamily="18" charset="0"/>
                <a:ea typeface="宋体" charset="-122"/>
              </a:rPr>
              <a:t>The best case </a:t>
            </a:r>
            <a:r>
              <a:rPr kumimoji="1" lang="en-US" altLang="zh-CN" sz="2667" b="1" i="1" dirty="0">
                <a:solidFill>
                  <a:srgbClr val="010000"/>
                </a:solidFill>
                <a:latin typeface="Times New Roman" pitchFamily="18" charset="0"/>
                <a:ea typeface="宋体" charset="-122"/>
              </a:rPr>
              <a:t>T</a:t>
            </a:r>
            <a:r>
              <a:rPr kumimoji="1" lang="en-US" altLang="zh-CN" sz="2667" b="1" dirty="0">
                <a:solidFill>
                  <a:srgbClr val="010000"/>
                </a:solidFill>
                <a:latin typeface="Times New Roman" pitchFamily="18" charset="0"/>
                <a:ea typeface="宋体" charset="-122"/>
              </a:rPr>
              <a:t>(</a:t>
            </a:r>
            <a:r>
              <a:rPr kumimoji="1" lang="en-US" altLang="zh-CN" sz="2667" b="1" i="1" dirty="0">
                <a:solidFill>
                  <a:srgbClr val="010000"/>
                </a:solidFill>
                <a:latin typeface="Times New Roman" pitchFamily="18" charset="0"/>
                <a:ea typeface="宋体" charset="-122"/>
              </a:rPr>
              <a:t>N</a:t>
            </a:r>
            <a:r>
              <a:rPr kumimoji="1" lang="en-US" altLang="zh-CN" sz="2667" b="1" dirty="0">
                <a:solidFill>
                  <a:srgbClr val="010000"/>
                </a:solidFill>
                <a:latin typeface="Times New Roman" pitchFamily="18" charset="0"/>
                <a:ea typeface="宋体" charset="-122"/>
              </a:rPr>
              <a:t>) = O(                   )</a:t>
            </a:r>
          </a:p>
        </p:txBody>
      </p:sp>
      <p:sp>
        <p:nvSpPr>
          <p:cNvPr id="150551" name="Text Box 23"/>
          <p:cNvSpPr txBox="1">
            <a:spLocks noChangeArrowheads="1"/>
          </p:cNvSpPr>
          <p:nvPr/>
        </p:nvSpPr>
        <p:spPr bwMode="auto">
          <a:xfrm>
            <a:off x="6096000" y="2363923"/>
            <a:ext cx="1524000"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defTabSz="1219170" eaLnBrk="1" fontAlgn="auto" hangingPunct="1">
              <a:spcBef>
                <a:spcPct val="50000"/>
              </a:spcBef>
              <a:spcAft>
                <a:spcPts val="0"/>
              </a:spcAft>
            </a:pPr>
            <a:r>
              <a:rPr kumimoji="1" lang="en-US" altLang="zh-CN" sz="2667" b="1" i="1" dirty="0">
                <a:solidFill>
                  <a:srgbClr val="FF0000"/>
                </a:solidFill>
                <a:latin typeface="Times New Roman" pitchFamily="18" charset="0"/>
                <a:ea typeface="宋体" charset="-122"/>
              </a:rPr>
              <a:t>N  </a:t>
            </a:r>
            <a:r>
              <a:rPr kumimoji="1" lang="en-US" altLang="zh-CN" sz="2667" b="1" dirty="0">
                <a:solidFill>
                  <a:srgbClr val="FF0000"/>
                </a:solidFill>
                <a:latin typeface="Times New Roman" pitchFamily="18" charset="0"/>
                <a:ea typeface="宋体" charset="-122"/>
              </a:rPr>
              <a:t>log </a:t>
            </a:r>
            <a:r>
              <a:rPr kumimoji="1" lang="en-US" altLang="zh-CN" sz="2667" b="1" i="1" dirty="0">
                <a:solidFill>
                  <a:srgbClr val="FF0000"/>
                </a:solidFill>
                <a:latin typeface="Times New Roman" pitchFamily="18" charset="0"/>
                <a:ea typeface="宋体" charset="-122"/>
              </a:rPr>
              <a:t>N</a:t>
            </a:r>
          </a:p>
        </p:txBody>
      </p:sp>
      <p:sp>
        <p:nvSpPr>
          <p:cNvPr id="150552" name="AutoShape 24"/>
          <p:cNvSpPr>
            <a:spLocks noChangeArrowheads="1"/>
          </p:cNvSpPr>
          <p:nvPr/>
        </p:nvSpPr>
        <p:spPr bwMode="auto">
          <a:xfrm>
            <a:off x="5423656" y="4355835"/>
            <a:ext cx="5004504" cy="1640637"/>
          </a:xfrm>
          <a:prstGeom prst="wedgeEllipseCallout">
            <a:avLst>
              <a:gd name="adj1" fmla="val -24524"/>
              <a:gd name="adj2" fmla="val -81522"/>
            </a:avLst>
          </a:prstGeom>
          <a:solidFill>
            <a:srgbClr val="FFC000"/>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3">
            <a:schemeClr val="lt1"/>
          </a:lnRef>
          <a:fillRef idx="1">
            <a:schemeClr val="dk1"/>
          </a:fillRef>
          <a:effectRef idx="1">
            <a:schemeClr val="dk1"/>
          </a:effectRef>
          <a:fontRef idx="minor">
            <a:schemeClr val="lt1"/>
          </a:fontRef>
        </p:style>
        <p:txBody>
          <a:bodyPr anchor="ctr"/>
          <a:lstStyle/>
          <a:p>
            <a:pPr algn="ctr" defTabSz="1219170" eaLnBrk="1" fontAlgn="auto" hangingPunct="1">
              <a:spcBef>
                <a:spcPts val="0"/>
              </a:spcBef>
              <a:spcAft>
                <a:spcPts val="0"/>
              </a:spcAft>
            </a:pPr>
            <a:r>
              <a:rPr kumimoji="1" lang="zh-CN" altLang="en-US" sz="2400" dirty="0">
                <a:solidFill>
                  <a:srgbClr val="010000"/>
                </a:solidFill>
                <a:latin typeface="微软雅黑" panose="020B0503020204020204" pitchFamily="34" charset="-122"/>
                <a:ea typeface="微软雅黑" panose="020B0503020204020204" pitchFamily="34" charset="-122"/>
              </a:rPr>
              <a:t>每次</a:t>
            </a:r>
            <a:r>
              <a:rPr kumimoji="1" lang="en-US" altLang="zh-CN" sz="2400" dirty="0">
                <a:solidFill>
                  <a:srgbClr val="010000"/>
                </a:solidFill>
                <a:latin typeface="微软雅黑" panose="020B0503020204020204" pitchFamily="34" charset="-122"/>
                <a:ea typeface="微软雅黑" panose="020B0503020204020204" pitchFamily="34" charset="-122"/>
              </a:rPr>
              <a:t>pivot</a:t>
            </a:r>
            <a:r>
              <a:rPr kumimoji="1" lang="zh-CN" altLang="en-US" sz="2400" dirty="0">
                <a:solidFill>
                  <a:srgbClr val="010000"/>
                </a:solidFill>
                <a:latin typeface="微软雅黑" panose="020B0503020204020204" pitchFamily="34" charset="-122"/>
                <a:ea typeface="微软雅黑" panose="020B0503020204020204" pitchFamily="34" charset="-122"/>
              </a:rPr>
              <a:t>都选择了合适的数据，使得</a:t>
            </a:r>
            <a:r>
              <a:rPr kumimoji="1" lang="en-US" altLang="zh-CN" sz="2400" dirty="0">
                <a:solidFill>
                  <a:srgbClr val="010000"/>
                </a:solidFill>
                <a:latin typeface="微软雅黑" panose="020B0503020204020204" pitchFamily="34" charset="-122"/>
                <a:ea typeface="微软雅黑" panose="020B0503020204020204" pitchFamily="34" charset="-122"/>
              </a:rPr>
              <a:t>A1</a:t>
            </a:r>
            <a:r>
              <a:rPr kumimoji="1" lang="zh-CN" altLang="en-US" sz="2400" dirty="0">
                <a:solidFill>
                  <a:srgbClr val="010000"/>
                </a:solidFill>
                <a:latin typeface="微软雅黑" panose="020B0503020204020204" pitchFamily="34" charset="-122"/>
                <a:ea typeface="微软雅黑" panose="020B0503020204020204" pitchFamily="34" charset="-122"/>
              </a:rPr>
              <a:t>和</a:t>
            </a:r>
            <a:r>
              <a:rPr kumimoji="1" lang="en-US" altLang="zh-CN" sz="2400" dirty="0">
                <a:solidFill>
                  <a:srgbClr val="010000"/>
                </a:solidFill>
                <a:latin typeface="微软雅黑" panose="020B0503020204020204" pitchFamily="34" charset="-122"/>
                <a:ea typeface="微软雅黑" panose="020B0503020204020204" pitchFamily="34" charset="-122"/>
              </a:rPr>
              <a:t>A2</a:t>
            </a:r>
            <a:r>
              <a:rPr kumimoji="1" lang="zh-CN" altLang="en-US" sz="2400" dirty="0">
                <a:solidFill>
                  <a:srgbClr val="010000"/>
                </a:solidFill>
                <a:latin typeface="微软雅黑" panose="020B0503020204020204" pitchFamily="34" charset="-122"/>
                <a:ea typeface="微软雅黑" panose="020B0503020204020204" pitchFamily="34" charset="-122"/>
              </a:rPr>
              <a:t>子集合数据个数相当</a:t>
            </a:r>
            <a:r>
              <a:rPr kumimoji="1" lang="en-US" altLang="zh-CN" sz="2400" b="1" dirty="0">
                <a:solidFill>
                  <a:srgbClr val="01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39593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wipe(left)">
                                      <p:cBhvr>
                                        <p:cTn id="7" dur="500"/>
                                        <p:tgtEl>
                                          <p:spTgt spid="150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50532"/>
                                        </p:tgtEl>
                                        <p:attrNameLst>
                                          <p:attrName>style.visibility</p:attrName>
                                        </p:attrNameLst>
                                      </p:cBhvr>
                                      <p:to>
                                        <p:strVal val="visible"/>
                                      </p:to>
                                    </p:set>
                                    <p:animEffect transition="in" filter="fade">
                                      <p:cBhvr>
                                        <p:cTn id="12" dur="1000"/>
                                        <p:tgtEl>
                                          <p:spTgt spid="150532"/>
                                        </p:tgtEl>
                                      </p:cBhvr>
                                    </p:animEffect>
                                    <p:anim calcmode="lin" valueType="num">
                                      <p:cBhvr>
                                        <p:cTn id="13" dur="1000" fill="hold"/>
                                        <p:tgtEl>
                                          <p:spTgt spid="150532"/>
                                        </p:tgtEl>
                                        <p:attrNameLst>
                                          <p:attrName>ppt_x</p:attrName>
                                        </p:attrNameLst>
                                      </p:cBhvr>
                                      <p:tavLst>
                                        <p:tav tm="0">
                                          <p:val>
                                            <p:strVal val="#ppt_x"/>
                                          </p:val>
                                        </p:tav>
                                        <p:tav tm="100000">
                                          <p:val>
                                            <p:strVal val="#ppt_x"/>
                                          </p:val>
                                        </p:tav>
                                      </p:tavLst>
                                    </p:anim>
                                    <p:anim calcmode="lin" valueType="num">
                                      <p:cBhvr>
                                        <p:cTn id="14" dur="1000" fill="hold"/>
                                        <p:tgtEl>
                                          <p:spTgt spid="150532"/>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5"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checkerboard(down)">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50534"/>
                                        </p:tgtEl>
                                        <p:attrNameLst>
                                          <p:attrName>style.visibility</p:attrName>
                                        </p:attrNameLst>
                                      </p:cBhvr>
                                      <p:to>
                                        <p:strVal val="visible"/>
                                      </p:to>
                                    </p:set>
                                    <p:anim calcmode="lin" valueType="num">
                                      <p:cBhvr>
                                        <p:cTn id="24" dur="500" fill="hold"/>
                                        <p:tgtEl>
                                          <p:spTgt spid="150534"/>
                                        </p:tgtEl>
                                        <p:attrNameLst>
                                          <p:attrName>ppt_w</p:attrName>
                                        </p:attrNameLst>
                                      </p:cBhvr>
                                      <p:tavLst>
                                        <p:tav tm="0">
                                          <p:val>
                                            <p:fltVal val="0"/>
                                          </p:val>
                                        </p:tav>
                                        <p:tav tm="100000">
                                          <p:val>
                                            <p:strVal val="#ppt_w"/>
                                          </p:val>
                                        </p:tav>
                                      </p:tavLst>
                                    </p:anim>
                                    <p:anim calcmode="lin" valueType="num">
                                      <p:cBhvr>
                                        <p:cTn id="25" dur="500" fill="hold"/>
                                        <p:tgtEl>
                                          <p:spTgt spid="150534"/>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150535"/>
                                        </p:tgtEl>
                                        <p:attrNameLst>
                                          <p:attrName>style.visibility</p:attrName>
                                        </p:attrNameLst>
                                      </p:cBhvr>
                                      <p:to>
                                        <p:strVal val="visible"/>
                                      </p:to>
                                    </p:set>
                                    <p:anim calcmode="lin" valueType="num">
                                      <p:cBhvr>
                                        <p:cTn id="30" dur="500" fill="hold"/>
                                        <p:tgtEl>
                                          <p:spTgt spid="150535"/>
                                        </p:tgtEl>
                                        <p:attrNameLst>
                                          <p:attrName>ppt_w</p:attrName>
                                        </p:attrNameLst>
                                      </p:cBhvr>
                                      <p:tavLst>
                                        <p:tav tm="0">
                                          <p:val>
                                            <p:strVal val="4*#ppt_w"/>
                                          </p:val>
                                        </p:tav>
                                        <p:tav tm="100000">
                                          <p:val>
                                            <p:strVal val="#ppt_w"/>
                                          </p:val>
                                        </p:tav>
                                      </p:tavLst>
                                    </p:anim>
                                    <p:anim calcmode="lin" valueType="num">
                                      <p:cBhvr>
                                        <p:cTn id="31" dur="500" fill="hold"/>
                                        <p:tgtEl>
                                          <p:spTgt spid="150535"/>
                                        </p:tgtEl>
                                        <p:attrNameLst>
                                          <p:attrName>ppt_h</p:attrName>
                                        </p:attrNameLst>
                                      </p:cBhvr>
                                      <p:tavLst>
                                        <p:tav tm="0">
                                          <p:val>
                                            <p:strVal val="4*#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150536"/>
                                        </p:tgtEl>
                                        <p:attrNameLst>
                                          <p:attrName>style.visibility</p:attrName>
                                        </p:attrNameLst>
                                      </p:cBhvr>
                                      <p:to>
                                        <p:strVal val="visible"/>
                                      </p:to>
                                    </p:set>
                                    <p:anim calcmode="lin" valueType="num">
                                      <p:cBhvr>
                                        <p:cTn id="36" dur="500" fill="hold"/>
                                        <p:tgtEl>
                                          <p:spTgt spid="150536"/>
                                        </p:tgtEl>
                                        <p:attrNameLst>
                                          <p:attrName>ppt_x</p:attrName>
                                        </p:attrNameLst>
                                      </p:cBhvr>
                                      <p:tavLst>
                                        <p:tav tm="0">
                                          <p:val>
                                            <p:strVal val="#ppt_x-#ppt_w/2"/>
                                          </p:val>
                                        </p:tav>
                                        <p:tav tm="100000">
                                          <p:val>
                                            <p:strVal val="#ppt_x"/>
                                          </p:val>
                                        </p:tav>
                                      </p:tavLst>
                                    </p:anim>
                                    <p:anim calcmode="lin" valueType="num">
                                      <p:cBhvr>
                                        <p:cTn id="37" dur="500" fill="hold"/>
                                        <p:tgtEl>
                                          <p:spTgt spid="150536"/>
                                        </p:tgtEl>
                                        <p:attrNameLst>
                                          <p:attrName>ppt_y</p:attrName>
                                        </p:attrNameLst>
                                      </p:cBhvr>
                                      <p:tavLst>
                                        <p:tav tm="0">
                                          <p:val>
                                            <p:strVal val="#ppt_y"/>
                                          </p:val>
                                        </p:tav>
                                        <p:tav tm="100000">
                                          <p:val>
                                            <p:strVal val="#ppt_y"/>
                                          </p:val>
                                        </p:tav>
                                      </p:tavLst>
                                    </p:anim>
                                    <p:anim calcmode="lin" valueType="num">
                                      <p:cBhvr>
                                        <p:cTn id="38" dur="500" fill="hold"/>
                                        <p:tgtEl>
                                          <p:spTgt spid="150536"/>
                                        </p:tgtEl>
                                        <p:attrNameLst>
                                          <p:attrName>ppt_w</p:attrName>
                                        </p:attrNameLst>
                                      </p:cBhvr>
                                      <p:tavLst>
                                        <p:tav tm="0">
                                          <p:val>
                                            <p:fltVal val="0"/>
                                          </p:val>
                                        </p:tav>
                                        <p:tav tm="100000">
                                          <p:val>
                                            <p:strVal val="#ppt_w"/>
                                          </p:val>
                                        </p:tav>
                                      </p:tavLst>
                                    </p:anim>
                                    <p:anim calcmode="lin" valueType="num">
                                      <p:cBhvr>
                                        <p:cTn id="39" dur="500" fill="hold"/>
                                        <p:tgtEl>
                                          <p:spTgt spid="150536"/>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150537"/>
                                        </p:tgtEl>
                                        <p:attrNameLst>
                                          <p:attrName>style.visibility</p:attrName>
                                        </p:attrNameLst>
                                      </p:cBhvr>
                                      <p:to>
                                        <p:strVal val="visible"/>
                                      </p:to>
                                    </p:set>
                                    <p:animEffect transition="in" filter="wipe(left)">
                                      <p:cBhvr>
                                        <p:cTn id="43" dur="500"/>
                                        <p:tgtEl>
                                          <p:spTgt spid="15053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150545"/>
                                        </p:tgtEl>
                                        <p:attrNameLst>
                                          <p:attrName>style.visibility</p:attrName>
                                        </p:attrNameLst>
                                      </p:cBhvr>
                                      <p:to>
                                        <p:strVal val="visible"/>
                                      </p:to>
                                    </p:set>
                                    <p:anim calcmode="lin" valueType="num">
                                      <p:cBhvr>
                                        <p:cTn id="48" dur="500" fill="hold"/>
                                        <p:tgtEl>
                                          <p:spTgt spid="150545"/>
                                        </p:tgtEl>
                                        <p:attrNameLst>
                                          <p:attrName>ppt_x</p:attrName>
                                        </p:attrNameLst>
                                      </p:cBhvr>
                                      <p:tavLst>
                                        <p:tav tm="0">
                                          <p:val>
                                            <p:strVal val="#ppt_x-#ppt_w/2"/>
                                          </p:val>
                                        </p:tav>
                                        <p:tav tm="100000">
                                          <p:val>
                                            <p:strVal val="#ppt_x"/>
                                          </p:val>
                                        </p:tav>
                                      </p:tavLst>
                                    </p:anim>
                                    <p:anim calcmode="lin" valueType="num">
                                      <p:cBhvr>
                                        <p:cTn id="49" dur="500" fill="hold"/>
                                        <p:tgtEl>
                                          <p:spTgt spid="150545"/>
                                        </p:tgtEl>
                                        <p:attrNameLst>
                                          <p:attrName>ppt_y</p:attrName>
                                        </p:attrNameLst>
                                      </p:cBhvr>
                                      <p:tavLst>
                                        <p:tav tm="0">
                                          <p:val>
                                            <p:strVal val="#ppt_y"/>
                                          </p:val>
                                        </p:tav>
                                        <p:tav tm="100000">
                                          <p:val>
                                            <p:strVal val="#ppt_y"/>
                                          </p:val>
                                        </p:tav>
                                      </p:tavLst>
                                    </p:anim>
                                    <p:anim calcmode="lin" valueType="num">
                                      <p:cBhvr>
                                        <p:cTn id="50" dur="500" fill="hold"/>
                                        <p:tgtEl>
                                          <p:spTgt spid="150545"/>
                                        </p:tgtEl>
                                        <p:attrNameLst>
                                          <p:attrName>ppt_w</p:attrName>
                                        </p:attrNameLst>
                                      </p:cBhvr>
                                      <p:tavLst>
                                        <p:tav tm="0">
                                          <p:val>
                                            <p:fltVal val="0"/>
                                          </p:val>
                                        </p:tav>
                                        <p:tav tm="100000">
                                          <p:val>
                                            <p:strVal val="#ppt_w"/>
                                          </p:val>
                                        </p:tav>
                                      </p:tavLst>
                                    </p:anim>
                                    <p:anim calcmode="lin" valueType="num">
                                      <p:cBhvr>
                                        <p:cTn id="51" dur="500" fill="hold"/>
                                        <p:tgtEl>
                                          <p:spTgt spid="150545"/>
                                        </p:tgtEl>
                                        <p:attrNameLst>
                                          <p:attrName>ppt_h</p:attrName>
                                        </p:attrNameLst>
                                      </p:cBhvr>
                                      <p:tavLst>
                                        <p:tav tm="0">
                                          <p:val>
                                            <p:strVal val="#ppt_h"/>
                                          </p:val>
                                        </p:tav>
                                        <p:tav tm="100000">
                                          <p:val>
                                            <p:strVal val="#ppt_h"/>
                                          </p:val>
                                        </p:tav>
                                      </p:tavLst>
                                    </p:anim>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150541"/>
                                        </p:tgtEl>
                                        <p:attrNameLst>
                                          <p:attrName>style.visibility</p:attrName>
                                        </p:attrNameLst>
                                      </p:cBhvr>
                                      <p:to>
                                        <p:strVal val="visible"/>
                                      </p:to>
                                    </p:set>
                                    <p:animEffect transition="in" filter="wipe(left)">
                                      <p:cBhvr>
                                        <p:cTn id="55" dur="500"/>
                                        <p:tgtEl>
                                          <p:spTgt spid="15054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8" fill="hold" grpId="0" nodeType="clickEffect">
                                  <p:stCondLst>
                                    <p:cond delay="0"/>
                                  </p:stCondLst>
                                  <p:childTnLst>
                                    <p:set>
                                      <p:cBhvr>
                                        <p:cTn id="59" dur="1" fill="hold">
                                          <p:stCondLst>
                                            <p:cond delay="0"/>
                                          </p:stCondLst>
                                        </p:cTn>
                                        <p:tgtEl>
                                          <p:spTgt spid="150547"/>
                                        </p:tgtEl>
                                        <p:attrNameLst>
                                          <p:attrName>style.visibility</p:attrName>
                                        </p:attrNameLst>
                                      </p:cBhvr>
                                      <p:to>
                                        <p:strVal val="visible"/>
                                      </p:to>
                                    </p:set>
                                    <p:anim calcmode="lin" valueType="num">
                                      <p:cBhvr>
                                        <p:cTn id="60" dur="500" fill="hold"/>
                                        <p:tgtEl>
                                          <p:spTgt spid="150547"/>
                                        </p:tgtEl>
                                        <p:attrNameLst>
                                          <p:attrName>ppt_x</p:attrName>
                                        </p:attrNameLst>
                                      </p:cBhvr>
                                      <p:tavLst>
                                        <p:tav tm="0">
                                          <p:val>
                                            <p:strVal val="#ppt_x-#ppt_w/2"/>
                                          </p:val>
                                        </p:tav>
                                        <p:tav tm="100000">
                                          <p:val>
                                            <p:strVal val="#ppt_x"/>
                                          </p:val>
                                        </p:tav>
                                      </p:tavLst>
                                    </p:anim>
                                    <p:anim calcmode="lin" valueType="num">
                                      <p:cBhvr>
                                        <p:cTn id="61" dur="500" fill="hold"/>
                                        <p:tgtEl>
                                          <p:spTgt spid="150547"/>
                                        </p:tgtEl>
                                        <p:attrNameLst>
                                          <p:attrName>ppt_y</p:attrName>
                                        </p:attrNameLst>
                                      </p:cBhvr>
                                      <p:tavLst>
                                        <p:tav tm="0">
                                          <p:val>
                                            <p:strVal val="#ppt_y"/>
                                          </p:val>
                                        </p:tav>
                                        <p:tav tm="100000">
                                          <p:val>
                                            <p:strVal val="#ppt_y"/>
                                          </p:val>
                                        </p:tav>
                                      </p:tavLst>
                                    </p:anim>
                                    <p:anim calcmode="lin" valueType="num">
                                      <p:cBhvr>
                                        <p:cTn id="62" dur="500" fill="hold"/>
                                        <p:tgtEl>
                                          <p:spTgt spid="150547"/>
                                        </p:tgtEl>
                                        <p:attrNameLst>
                                          <p:attrName>ppt_w</p:attrName>
                                        </p:attrNameLst>
                                      </p:cBhvr>
                                      <p:tavLst>
                                        <p:tav tm="0">
                                          <p:val>
                                            <p:fltVal val="0"/>
                                          </p:val>
                                        </p:tav>
                                        <p:tav tm="100000">
                                          <p:val>
                                            <p:strVal val="#ppt_w"/>
                                          </p:val>
                                        </p:tav>
                                      </p:tavLst>
                                    </p:anim>
                                    <p:anim calcmode="lin" valueType="num">
                                      <p:cBhvr>
                                        <p:cTn id="63" dur="500" fill="hold"/>
                                        <p:tgtEl>
                                          <p:spTgt spid="150547"/>
                                        </p:tgtEl>
                                        <p:attrNameLst>
                                          <p:attrName>ppt_h</p:attrName>
                                        </p:attrNameLst>
                                      </p:cBhvr>
                                      <p:tavLst>
                                        <p:tav tm="0">
                                          <p:val>
                                            <p:strVal val="#ppt_h"/>
                                          </p:val>
                                        </p:tav>
                                        <p:tav tm="100000">
                                          <p:val>
                                            <p:strVal val="#ppt_h"/>
                                          </p:val>
                                        </p:tav>
                                      </p:tavLst>
                                    </p:anim>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50546"/>
                                        </p:tgtEl>
                                        <p:attrNameLst>
                                          <p:attrName>style.visibility</p:attrName>
                                        </p:attrNameLst>
                                      </p:cBhvr>
                                      <p:to>
                                        <p:strVal val="visible"/>
                                      </p:to>
                                    </p:set>
                                    <p:animEffect transition="in" filter="wipe(left)">
                                      <p:cBhvr>
                                        <p:cTn id="67" dur="500"/>
                                        <p:tgtEl>
                                          <p:spTgt spid="15054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150548"/>
                                        </p:tgtEl>
                                        <p:attrNameLst>
                                          <p:attrName>style.visibility</p:attrName>
                                        </p:attrNameLst>
                                      </p:cBhvr>
                                      <p:to>
                                        <p:strVal val="visible"/>
                                      </p:to>
                                    </p:set>
                                    <p:anim calcmode="lin" valueType="num">
                                      <p:cBhvr>
                                        <p:cTn id="72" dur="500" fill="hold"/>
                                        <p:tgtEl>
                                          <p:spTgt spid="150548"/>
                                        </p:tgtEl>
                                        <p:attrNameLst>
                                          <p:attrName>ppt_w</p:attrName>
                                        </p:attrNameLst>
                                      </p:cBhvr>
                                      <p:tavLst>
                                        <p:tav tm="0">
                                          <p:val>
                                            <p:fltVal val="0"/>
                                          </p:val>
                                        </p:tav>
                                        <p:tav tm="100000">
                                          <p:val>
                                            <p:strVal val="#ppt_w"/>
                                          </p:val>
                                        </p:tav>
                                      </p:tavLst>
                                    </p:anim>
                                    <p:anim calcmode="lin" valueType="num">
                                      <p:cBhvr>
                                        <p:cTn id="73" dur="500" fill="hold"/>
                                        <p:tgtEl>
                                          <p:spTgt spid="150548"/>
                                        </p:tgtEl>
                                        <p:attrNameLst>
                                          <p:attrName>ppt_h</p:attrName>
                                        </p:attrNameLst>
                                      </p:cBhvr>
                                      <p:tavLst>
                                        <p:tav tm="0">
                                          <p:val>
                                            <p:fltVal val="0"/>
                                          </p:val>
                                        </p:tav>
                                        <p:tav tm="100000">
                                          <p:val>
                                            <p:strVal val="#ppt_h"/>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3" presetClass="entr" presetSubtype="16" fill="hold" grpId="0" nodeType="clickEffect">
                                  <p:stCondLst>
                                    <p:cond delay="0"/>
                                  </p:stCondLst>
                                  <p:childTnLst>
                                    <p:set>
                                      <p:cBhvr>
                                        <p:cTn id="77" dur="1" fill="hold">
                                          <p:stCondLst>
                                            <p:cond delay="0"/>
                                          </p:stCondLst>
                                        </p:cTn>
                                        <p:tgtEl>
                                          <p:spTgt spid="150549"/>
                                        </p:tgtEl>
                                        <p:attrNameLst>
                                          <p:attrName>style.visibility</p:attrName>
                                        </p:attrNameLst>
                                      </p:cBhvr>
                                      <p:to>
                                        <p:strVal val="visible"/>
                                      </p:to>
                                    </p:set>
                                    <p:anim calcmode="lin" valueType="num">
                                      <p:cBhvr>
                                        <p:cTn id="78" dur="500" fill="hold"/>
                                        <p:tgtEl>
                                          <p:spTgt spid="150549"/>
                                        </p:tgtEl>
                                        <p:attrNameLst>
                                          <p:attrName>ppt_w</p:attrName>
                                        </p:attrNameLst>
                                      </p:cBhvr>
                                      <p:tavLst>
                                        <p:tav tm="0">
                                          <p:val>
                                            <p:fltVal val="0"/>
                                          </p:val>
                                        </p:tav>
                                        <p:tav tm="100000">
                                          <p:val>
                                            <p:strVal val="#ppt_w"/>
                                          </p:val>
                                        </p:tav>
                                      </p:tavLst>
                                    </p:anim>
                                    <p:anim calcmode="lin" valueType="num">
                                      <p:cBhvr>
                                        <p:cTn id="79" dur="500" fill="hold"/>
                                        <p:tgtEl>
                                          <p:spTgt spid="150549"/>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50550"/>
                                        </p:tgtEl>
                                        <p:attrNameLst>
                                          <p:attrName>style.visibility</p:attrName>
                                        </p:attrNameLst>
                                      </p:cBhvr>
                                      <p:to>
                                        <p:strVal val="visible"/>
                                      </p:to>
                                    </p:set>
                                    <p:animEffect transition="in" filter="wipe(left)">
                                      <p:cBhvr>
                                        <p:cTn id="84" dur="500"/>
                                        <p:tgtEl>
                                          <p:spTgt spid="15055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3" presetClass="entr" presetSubtype="16" fill="hold" grpId="0" nodeType="clickEffect">
                                  <p:stCondLst>
                                    <p:cond delay="0"/>
                                  </p:stCondLst>
                                  <p:childTnLst>
                                    <p:set>
                                      <p:cBhvr>
                                        <p:cTn id="88" dur="1" fill="hold">
                                          <p:stCondLst>
                                            <p:cond delay="0"/>
                                          </p:stCondLst>
                                        </p:cTn>
                                        <p:tgtEl>
                                          <p:spTgt spid="150551"/>
                                        </p:tgtEl>
                                        <p:attrNameLst>
                                          <p:attrName>style.visibility</p:attrName>
                                        </p:attrNameLst>
                                      </p:cBhvr>
                                      <p:to>
                                        <p:strVal val="visible"/>
                                      </p:to>
                                    </p:set>
                                    <p:anim calcmode="lin" valueType="num">
                                      <p:cBhvr>
                                        <p:cTn id="89" dur="500" fill="hold"/>
                                        <p:tgtEl>
                                          <p:spTgt spid="150551"/>
                                        </p:tgtEl>
                                        <p:attrNameLst>
                                          <p:attrName>ppt_w</p:attrName>
                                        </p:attrNameLst>
                                      </p:cBhvr>
                                      <p:tavLst>
                                        <p:tav tm="0">
                                          <p:val>
                                            <p:fltVal val="0"/>
                                          </p:val>
                                        </p:tav>
                                        <p:tav tm="100000">
                                          <p:val>
                                            <p:strVal val="#ppt_w"/>
                                          </p:val>
                                        </p:tav>
                                      </p:tavLst>
                                    </p:anim>
                                    <p:anim calcmode="lin" valueType="num">
                                      <p:cBhvr>
                                        <p:cTn id="90" dur="500" fill="hold"/>
                                        <p:tgtEl>
                                          <p:spTgt spid="150551"/>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150552"/>
                                        </p:tgtEl>
                                        <p:attrNameLst>
                                          <p:attrName>style.visibility</p:attrName>
                                        </p:attrNameLst>
                                      </p:cBhvr>
                                      <p:to>
                                        <p:strVal val="visible"/>
                                      </p:to>
                                    </p:set>
                                    <p:animEffect transition="in" filter="wipe(up)">
                                      <p:cBhvr>
                                        <p:cTn id="95" dur="500"/>
                                        <p:tgtEl>
                                          <p:spTgt spid="150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50531" grpId="0" autoUpdateAnimBg="0"/>
      <p:bldP spid="150532" grpId="0"/>
      <p:bldP spid="150534" grpId="0" animBg="1" autoUpdateAnimBg="0"/>
      <p:bldP spid="150535" grpId="0" animBg="1" autoUpdateAnimBg="0"/>
      <p:bldP spid="150536" grpId="0" animBg="1"/>
      <p:bldP spid="150545" grpId="0" animBg="1"/>
      <p:bldP spid="150546" grpId="0" animBg="1" autoUpdateAnimBg="0"/>
      <p:bldP spid="150547" grpId="0" animBg="1"/>
      <p:bldP spid="150548" grpId="0" autoUpdateAnimBg="0"/>
      <p:bldP spid="150549" grpId="0" autoUpdateAnimBg="0"/>
      <p:bldP spid="150550" grpId="0" animBg="1" autoUpdateAnimBg="0"/>
      <p:bldP spid="150551" grpId="0" autoUpdateAnimBg="0"/>
      <p:bldP spid="150552"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7" name="Rectangle 3"/>
          <p:cNvSpPr>
            <a:spLocks noGrp="1" noChangeArrowheads="1"/>
          </p:cNvSpPr>
          <p:nvPr>
            <p:ph type="body" idx="1"/>
          </p:nvPr>
        </p:nvSpPr>
        <p:spPr>
          <a:xfrm>
            <a:off x="1828800" y="762000"/>
            <a:ext cx="8229600" cy="4114800"/>
          </a:xfrm>
        </p:spPr>
        <p:txBody>
          <a:bodyPr>
            <a:noAutofit/>
          </a:bodyPr>
          <a:lstStyle/>
          <a:p>
            <a:pPr marL="609600" indent="-609600" eaLnBrk="1" hangingPunct="1">
              <a:lnSpc>
                <a:spcPct val="80000"/>
              </a:lnSpc>
              <a:buNone/>
            </a:pPr>
            <a:r>
              <a:rPr lang="en-US" altLang="zh-CN" sz="2000" dirty="0"/>
              <a:t>Partition</a:t>
            </a:r>
            <a:r>
              <a:rPr lang="zh-CN" altLang="en-US" sz="2000" dirty="0"/>
              <a:t>划分法</a:t>
            </a:r>
          </a:p>
          <a:p>
            <a:pPr marL="609600" indent="-609600" eaLnBrk="1" hangingPunct="1">
              <a:lnSpc>
                <a:spcPct val="80000"/>
              </a:lnSpc>
              <a:buNone/>
            </a:pPr>
            <a:r>
              <a:rPr lang="zh-CN" altLang="en-US" sz="2000" dirty="0"/>
              <a:t>　　</a:t>
            </a:r>
          </a:p>
          <a:p>
            <a:pPr marL="609600" indent="-609600" eaLnBrk="1" hangingPunct="1">
              <a:lnSpc>
                <a:spcPct val="80000"/>
              </a:lnSpc>
              <a:buNone/>
            </a:pPr>
            <a:r>
              <a:rPr lang="zh-CN" altLang="en-US" sz="2000" dirty="0"/>
              <a:t>第一步：</a:t>
            </a:r>
            <a:r>
              <a:rPr lang="en-US" altLang="zh-CN" sz="2000" dirty="0"/>
              <a:t>(</a:t>
            </a:r>
            <a:r>
              <a:rPr lang="zh-CN" altLang="en-US" sz="2000" dirty="0"/>
              <a:t>初始化</a:t>
            </a:r>
            <a:r>
              <a:rPr lang="en-US" altLang="zh-CN" sz="2000" dirty="0"/>
              <a:t>)</a:t>
            </a:r>
            <a:r>
              <a:rPr lang="zh-CN" altLang="en-US" sz="2000" dirty="0"/>
              <a:t>设置两个指针</a:t>
            </a:r>
            <a:r>
              <a:rPr lang="en-US" altLang="zh-CN" sz="2000" dirty="0" err="1"/>
              <a:t>i</a:t>
            </a:r>
            <a:r>
              <a:rPr lang="zh-CN" altLang="en-US" sz="2000" dirty="0"/>
              <a:t>和</a:t>
            </a:r>
            <a:r>
              <a:rPr lang="en-US" altLang="zh-CN" sz="2000" dirty="0"/>
              <a:t>j</a:t>
            </a:r>
            <a:r>
              <a:rPr lang="zh-CN" altLang="en-US" sz="2000" dirty="0"/>
              <a:t>，它们的初值分别为区间的下界和上界，即</a:t>
            </a:r>
            <a:r>
              <a:rPr lang="en-US" altLang="zh-CN" sz="2000" dirty="0" err="1"/>
              <a:t>i</a:t>
            </a:r>
            <a:r>
              <a:rPr lang="en-US" altLang="zh-CN" sz="2000" dirty="0"/>
              <a:t>=low</a:t>
            </a:r>
            <a:r>
              <a:rPr lang="zh-CN" altLang="en-US" sz="2000" dirty="0"/>
              <a:t>，</a:t>
            </a:r>
            <a:r>
              <a:rPr lang="en-US" altLang="zh-CN" sz="2000" dirty="0"/>
              <a:t>j=high</a:t>
            </a:r>
            <a:r>
              <a:rPr lang="zh-CN" altLang="en-US" sz="2000" dirty="0"/>
              <a:t>；选取无序区的第一个记录</a:t>
            </a:r>
            <a:r>
              <a:rPr lang="en-US" altLang="zh-CN" sz="2000" dirty="0"/>
              <a:t>R[</a:t>
            </a:r>
            <a:r>
              <a:rPr lang="en-US" altLang="zh-CN" sz="2000" dirty="0" err="1"/>
              <a:t>i</a:t>
            </a:r>
            <a:r>
              <a:rPr lang="en-US" altLang="zh-CN" sz="2000" dirty="0"/>
              <a:t>](</a:t>
            </a:r>
            <a:r>
              <a:rPr lang="zh-CN" altLang="en-US" sz="2000" dirty="0"/>
              <a:t>即</a:t>
            </a:r>
            <a:r>
              <a:rPr lang="en-US" altLang="zh-CN" sz="2000" dirty="0"/>
              <a:t>R[low])</a:t>
            </a:r>
            <a:r>
              <a:rPr lang="zh-CN" altLang="en-US" sz="2000" dirty="0"/>
              <a:t>作为基准记录，并将它保存在变量</a:t>
            </a:r>
            <a:r>
              <a:rPr lang="en-US" altLang="zh-CN" sz="2000" dirty="0"/>
              <a:t>pivot</a:t>
            </a:r>
            <a:r>
              <a:rPr lang="zh-CN" altLang="en-US" sz="2000" dirty="0"/>
              <a:t>中；</a:t>
            </a:r>
          </a:p>
          <a:p>
            <a:pPr marL="609600" indent="-609600" eaLnBrk="1" hangingPunct="1">
              <a:lnSpc>
                <a:spcPct val="80000"/>
              </a:lnSpc>
              <a:buNone/>
            </a:pPr>
            <a:endParaRPr lang="zh-CN" altLang="en-US" sz="2000" dirty="0"/>
          </a:p>
          <a:p>
            <a:pPr marL="609600" indent="-609600" eaLnBrk="1" hangingPunct="1">
              <a:lnSpc>
                <a:spcPct val="80000"/>
              </a:lnSpc>
              <a:buNone/>
            </a:pPr>
            <a:r>
              <a:rPr lang="zh-CN" altLang="en-US" sz="2000" dirty="0"/>
              <a:t>第二步：令</a:t>
            </a:r>
            <a:r>
              <a:rPr lang="en-US" altLang="zh-CN" sz="2000" dirty="0"/>
              <a:t>j</a:t>
            </a:r>
            <a:r>
              <a:rPr lang="zh-CN" altLang="en-US" sz="2000" dirty="0"/>
              <a:t>自</a:t>
            </a:r>
            <a:r>
              <a:rPr lang="en-US" altLang="zh-CN" sz="2000" dirty="0"/>
              <a:t>high</a:t>
            </a:r>
            <a:r>
              <a:rPr lang="zh-CN" altLang="en-US" sz="2000" dirty="0"/>
              <a:t>起向左扫描，直到找到第</a:t>
            </a:r>
            <a:r>
              <a:rPr lang="en-US" altLang="zh-CN" sz="2000" dirty="0"/>
              <a:t>1</a:t>
            </a:r>
            <a:r>
              <a:rPr lang="zh-CN" altLang="en-US" sz="2000" dirty="0"/>
              <a:t>个关键字小于</a:t>
            </a:r>
            <a:r>
              <a:rPr lang="en-US" altLang="zh-CN" sz="2000" dirty="0" err="1"/>
              <a:t>pivot.key</a:t>
            </a:r>
            <a:r>
              <a:rPr lang="zh-CN" altLang="en-US" sz="2000" dirty="0"/>
              <a:t>的记录</a:t>
            </a:r>
            <a:r>
              <a:rPr lang="en-US" altLang="zh-CN" sz="2000" dirty="0"/>
              <a:t>R[j]</a:t>
            </a:r>
            <a:r>
              <a:rPr lang="zh-CN" altLang="en-US" sz="2000" dirty="0"/>
              <a:t>，将</a:t>
            </a:r>
            <a:r>
              <a:rPr lang="en-US" altLang="zh-CN" sz="2000" dirty="0"/>
              <a:t>R[j])</a:t>
            </a:r>
            <a:r>
              <a:rPr lang="zh-CN" altLang="en-US" sz="2000" dirty="0"/>
              <a:t>移至</a:t>
            </a:r>
            <a:r>
              <a:rPr lang="en-US" altLang="zh-CN" sz="2000" dirty="0" err="1"/>
              <a:t>i</a:t>
            </a:r>
            <a:r>
              <a:rPr lang="zh-CN" altLang="en-US" sz="2000" dirty="0"/>
              <a:t>所指的位置上，这相当于</a:t>
            </a:r>
            <a:r>
              <a:rPr lang="en-US" altLang="zh-CN" sz="2000" dirty="0"/>
              <a:t>R[j]</a:t>
            </a:r>
            <a:r>
              <a:rPr lang="zh-CN" altLang="en-US" sz="2000" dirty="0"/>
              <a:t>和基准</a:t>
            </a:r>
            <a:r>
              <a:rPr lang="en-US" altLang="zh-CN" sz="2000" dirty="0"/>
              <a:t>R[</a:t>
            </a:r>
            <a:r>
              <a:rPr lang="en-US" altLang="zh-CN" sz="2000" dirty="0" err="1"/>
              <a:t>i</a:t>
            </a:r>
            <a:r>
              <a:rPr lang="en-US" altLang="zh-CN" sz="2000" dirty="0"/>
              <a:t>](</a:t>
            </a:r>
            <a:r>
              <a:rPr lang="zh-CN" altLang="en-US" sz="2000" dirty="0"/>
              <a:t>即</a:t>
            </a:r>
            <a:r>
              <a:rPr lang="en-US" altLang="zh-CN" sz="2000" dirty="0"/>
              <a:t>pivot)</a:t>
            </a:r>
            <a:r>
              <a:rPr lang="zh-CN" altLang="en-US" sz="2000" dirty="0"/>
              <a:t>进行了交换，使关键字小于基准关键字</a:t>
            </a:r>
            <a:r>
              <a:rPr lang="en-US" altLang="zh-CN" sz="2000" dirty="0" err="1"/>
              <a:t>pivot.key</a:t>
            </a:r>
            <a:r>
              <a:rPr lang="zh-CN" altLang="en-US" sz="2000" dirty="0"/>
              <a:t>的记录移到了基准的左边，交换后</a:t>
            </a:r>
            <a:r>
              <a:rPr lang="en-US" altLang="zh-CN" sz="2000" dirty="0"/>
              <a:t>R[j]</a:t>
            </a:r>
            <a:r>
              <a:rPr lang="zh-CN" altLang="en-US" sz="2000" dirty="0"/>
              <a:t>中相当于是</a:t>
            </a:r>
            <a:r>
              <a:rPr lang="en-US" altLang="zh-CN" sz="2000" dirty="0"/>
              <a:t>pivot</a:t>
            </a:r>
            <a:r>
              <a:rPr lang="zh-CN" altLang="en-US" sz="2000" dirty="0"/>
              <a:t>；然后，令</a:t>
            </a:r>
            <a:r>
              <a:rPr lang="en-US" altLang="zh-CN" sz="2000" dirty="0" err="1"/>
              <a:t>i</a:t>
            </a:r>
            <a:r>
              <a:rPr lang="zh-CN" altLang="en-US" sz="2000" dirty="0"/>
              <a:t>指针自</a:t>
            </a:r>
            <a:r>
              <a:rPr lang="en-US" altLang="zh-CN" sz="2000" dirty="0"/>
              <a:t>i+1</a:t>
            </a:r>
            <a:r>
              <a:rPr lang="zh-CN" altLang="en-US" sz="2000" dirty="0"/>
              <a:t>位置开始向右扫描，直至找到第</a:t>
            </a:r>
            <a:r>
              <a:rPr lang="en-US" altLang="zh-CN" sz="2000" dirty="0"/>
              <a:t>1</a:t>
            </a:r>
            <a:r>
              <a:rPr lang="zh-CN" altLang="en-US" sz="2000" dirty="0"/>
              <a:t>个关键字大于</a:t>
            </a:r>
            <a:r>
              <a:rPr lang="en-US" altLang="zh-CN" sz="2000" dirty="0" err="1"/>
              <a:t>pivot.key</a:t>
            </a:r>
            <a:r>
              <a:rPr lang="zh-CN" altLang="en-US" sz="2000" dirty="0"/>
              <a:t>的记录</a:t>
            </a:r>
            <a:r>
              <a:rPr lang="en-US" altLang="zh-CN" sz="2000" dirty="0"/>
              <a:t>R[</a:t>
            </a:r>
            <a:r>
              <a:rPr lang="en-US" altLang="zh-CN" sz="2000" dirty="0" err="1"/>
              <a:t>i</a:t>
            </a:r>
            <a:r>
              <a:rPr lang="en-US" altLang="zh-CN" sz="2000" dirty="0"/>
              <a:t>]</a:t>
            </a:r>
            <a:r>
              <a:rPr lang="zh-CN" altLang="en-US" sz="2000" dirty="0"/>
              <a:t>，将</a:t>
            </a:r>
            <a:r>
              <a:rPr lang="en-US" altLang="zh-CN" sz="2000" dirty="0"/>
              <a:t>R[</a:t>
            </a:r>
            <a:r>
              <a:rPr lang="en-US" altLang="zh-CN" sz="2000" dirty="0" err="1"/>
              <a:t>i</a:t>
            </a:r>
            <a:r>
              <a:rPr lang="en-US" altLang="zh-CN" sz="2000" dirty="0"/>
              <a:t>]</a:t>
            </a:r>
            <a:r>
              <a:rPr lang="zh-CN" altLang="en-US" sz="2000" dirty="0"/>
              <a:t>移到</a:t>
            </a:r>
            <a:r>
              <a:rPr lang="en-US" altLang="zh-CN" sz="2000" dirty="0"/>
              <a:t>j</a:t>
            </a:r>
            <a:r>
              <a:rPr lang="zh-CN" altLang="en-US" sz="2000" dirty="0"/>
              <a:t>所指的位置上，这相当于交换了</a:t>
            </a:r>
            <a:r>
              <a:rPr lang="en-US" altLang="zh-CN" sz="2000" dirty="0"/>
              <a:t>R[</a:t>
            </a:r>
            <a:r>
              <a:rPr lang="en-US" altLang="zh-CN" sz="2000" dirty="0" err="1"/>
              <a:t>i</a:t>
            </a:r>
            <a:r>
              <a:rPr lang="en-US" altLang="zh-CN" sz="2000" dirty="0"/>
              <a:t>]</a:t>
            </a:r>
            <a:r>
              <a:rPr lang="zh-CN" altLang="en-US" sz="2000" dirty="0"/>
              <a:t>和基准</a:t>
            </a:r>
            <a:r>
              <a:rPr lang="en-US" altLang="zh-CN" sz="2000" dirty="0"/>
              <a:t>R[j]</a:t>
            </a:r>
            <a:r>
              <a:rPr lang="zh-CN" altLang="en-US" sz="2000" dirty="0"/>
              <a:t>，使关键字大于基准关键字的记录移到了基准的右边，交换后</a:t>
            </a:r>
            <a:r>
              <a:rPr lang="en-US" altLang="zh-CN" sz="2000" dirty="0"/>
              <a:t>R[</a:t>
            </a:r>
            <a:r>
              <a:rPr lang="en-US" altLang="zh-CN" sz="2000" dirty="0" err="1"/>
              <a:t>i</a:t>
            </a:r>
            <a:r>
              <a:rPr lang="en-US" altLang="zh-CN" sz="2000" dirty="0"/>
              <a:t>]</a:t>
            </a:r>
            <a:r>
              <a:rPr lang="zh-CN" altLang="en-US" sz="2000" dirty="0"/>
              <a:t>中又相当于存放了</a:t>
            </a:r>
            <a:r>
              <a:rPr lang="en-US" altLang="zh-CN" sz="2000" dirty="0"/>
              <a:t>pivot</a:t>
            </a:r>
            <a:r>
              <a:rPr lang="zh-CN" altLang="en-US" sz="2000" dirty="0"/>
              <a:t>；接着令指针</a:t>
            </a:r>
            <a:r>
              <a:rPr lang="en-US" altLang="zh-CN" sz="2000" dirty="0"/>
              <a:t>j</a:t>
            </a:r>
            <a:r>
              <a:rPr lang="zh-CN" altLang="en-US" sz="2000" dirty="0"/>
              <a:t>自位置</a:t>
            </a:r>
            <a:r>
              <a:rPr lang="en-US" altLang="zh-CN" sz="2000" dirty="0"/>
              <a:t>j-1</a:t>
            </a:r>
            <a:r>
              <a:rPr lang="zh-CN" altLang="en-US" sz="2000" dirty="0"/>
              <a:t>开始向左扫描，如此交替改变扫描方向，从两端各自往中间靠拢，直至</a:t>
            </a:r>
            <a:r>
              <a:rPr lang="en-US" altLang="zh-CN" sz="2000" dirty="0" err="1"/>
              <a:t>i</a:t>
            </a:r>
            <a:r>
              <a:rPr lang="en-US" altLang="zh-CN" sz="2000" dirty="0"/>
              <a:t>=j</a:t>
            </a:r>
            <a:r>
              <a:rPr lang="zh-CN" altLang="en-US" sz="2000" dirty="0"/>
              <a:t>时，</a:t>
            </a:r>
            <a:r>
              <a:rPr lang="en-US" altLang="zh-CN" sz="2000" dirty="0" err="1"/>
              <a:t>i</a:t>
            </a:r>
            <a:r>
              <a:rPr lang="zh-CN" altLang="en-US" sz="2000" dirty="0"/>
              <a:t>便是基准</a:t>
            </a:r>
            <a:r>
              <a:rPr lang="en-US" altLang="zh-CN" sz="2000" dirty="0"/>
              <a:t>pivot</a:t>
            </a:r>
            <a:r>
              <a:rPr lang="zh-CN" altLang="en-US" sz="2000" dirty="0"/>
              <a:t>最终的位置，将</a:t>
            </a:r>
            <a:r>
              <a:rPr lang="en-US" altLang="zh-CN" sz="2000" dirty="0"/>
              <a:t>pivot</a:t>
            </a:r>
            <a:r>
              <a:rPr lang="zh-CN" altLang="en-US" sz="2000" dirty="0"/>
              <a:t>放在此位置上就完成了一次划分。 </a:t>
            </a:r>
          </a:p>
        </p:txBody>
      </p:sp>
    </p:spTree>
    <p:extLst>
      <p:ext uri="{BB962C8B-B14F-4D97-AF65-F5344CB8AC3E}">
        <p14:creationId xmlns:p14="http://schemas.microsoft.com/office/powerpoint/2010/main" val="12583407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Effect transition="in" filter="blinds(horizontal)">
                                      <p:cBhvr>
                                        <p:cTn id="7" dur="500"/>
                                        <p:tgtEl>
                                          <p:spTgt spid="328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8707">
                                            <p:txEl>
                                              <p:pRg st="1" end="1"/>
                                            </p:txEl>
                                          </p:spTgt>
                                        </p:tgtEl>
                                        <p:attrNameLst>
                                          <p:attrName>style.visibility</p:attrName>
                                        </p:attrNameLst>
                                      </p:cBhvr>
                                      <p:to>
                                        <p:strVal val="visible"/>
                                      </p:to>
                                    </p:set>
                                    <p:animEffect transition="in" filter="blinds(horizontal)">
                                      <p:cBhvr>
                                        <p:cTn id="12" dur="500"/>
                                        <p:tgtEl>
                                          <p:spTgt spid="328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8707">
                                            <p:txEl>
                                              <p:pRg st="2" end="2"/>
                                            </p:txEl>
                                          </p:spTgt>
                                        </p:tgtEl>
                                        <p:attrNameLst>
                                          <p:attrName>style.visibility</p:attrName>
                                        </p:attrNameLst>
                                      </p:cBhvr>
                                      <p:to>
                                        <p:strVal val="visible"/>
                                      </p:to>
                                    </p:set>
                                    <p:animEffect transition="in" filter="blinds(horizontal)">
                                      <p:cBhvr>
                                        <p:cTn id="17" dur="500"/>
                                        <p:tgtEl>
                                          <p:spTgt spid="3287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8707">
                                            <p:txEl>
                                              <p:pRg st="4" end="4"/>
                                            </p:txEl>
                                          </p:spTgt>
                                        </p:tgtEl>
                                        <p:attrNameLst>
                                          <p:attrName>style.visibility</p:attrName>
                                        </p:attrNameLst>
                                      </p:cBhvr>
                                      <p:to>
                                        <p:strVal val="visible"/>
                                      </p:to>
                                    </p:set>
                                    <p:animEffect transition="in" filter="blinds(horizontal)">
                                      <p:cBhvr>
                                        <p:cTn id="22" dur="500"/>
                                        <p:tgtEl>
                                          <p:spTgt spid="328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Rot="1" noChangeArrowheads="1"/>
          </p:cNvSpPr>
          <p:nvPr>
            <p:ph type="title"/>
          </p:nvPr>
        </p:nvSpPr>
        <p:spPr>
          <a:xfrm>
            <a:off x="457200" y="847116"/>
            <a:ext cx="3048000" cy="811674"/>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a:bodyPr>
          <a:lstStyle/>
          <a:p>
            <a:pPr algn="ctr" eaLnBrk="1" hangingPunct="1"/>
            <a:r>
              <a:rPr lang="zh-CN" altLang="en-US" sz="3600" dirty="0">
                <a:solidFill>
                  <a:schemeClr val="accent1">
                    <a:lumMod val="75000"/>
                  </a:schemeClr>
                </a:solidFill>
              </a:rPr>
              <a:t>递归的定义</a:t>
            </a:r>
          </a:p>
        </p:txBody>
      </p:sp>
      <p:sp>
        <p:nvSpPr>
          <p:cNvPr id="12291" name="Rectangle 3"/>
          <p:cNvSpPr>
            <a:spLocks noGrp="1" noRot="1" noChangeArrowheads="1"/>
          </p:cNvSpPr>
          <p:nvPr>
            <p:ph idx="1"/>
          </p:nvPr>
        </p:nvSpPr>
        <p:spPr>
          <a:xfrm>
            <a:off x="838200" y="1979539"/>
            <a:ext cx="4648200" cy="3262312"/>
          </a:xfrm>
        </p:spPr>
        <p:txBody>
          <a:bodyPr/>
          <a:lstStyle/>
          <a:p>
            <a:pPr eaLnBrk="1" hangingPunct="1">
              <a:buFont typeface="Wingdings" panose="05000000000000000000" pitchFamily="2" charset="2"/>
              <a:buNone/>
            </a:pPr>
            <a:r>
              <a:rPr lang="zh-CN" altLang="en-US" b="1" dirty="0"/>
              <a:t>例如：</a:t>
            </a:r>
          </a:p>
          <a:p>
            <a:pPr eaLnBrk="1" hangingPunct="1">
              <a:buFont typeface="Wingdings" panose="05000000000000000000" pitchFamily="2" charset="2"/>
              <a:buNone/>
            </a:pPr>
            <a:r>
              <a:rPr lang="zh-CN" altLang="en-US" b="1" dirty="0"/>
              <a:t>             </a:t>
            </a:r>
            <a:r>
              <a:rPr lang="en-US" altLang="zh-CN" b="1" dirty="0"/>
              <a:t>void   A()</a:t>
            </a:r>
          </a:p>
          <a:p>
            <a:pPr eaLnBrk="1" hangingPunct="1">
              <a:buFont typeface="Wingdings" panose="05000000000000000000" pitchFamily="2" charset="2"/>
              <a:buNone/>
            </a:pPr>
            <a:r>
              <a:rPr lang="en-US" altLang="zh-CN" b="1" dirty="0"/>
              <a:t>             {   …</a:t>
            </a:r>
          </a:p>
          <a:p>
            <a:pPr eaLnBrk="1" hangingPunct="1">
              <a:buFont typeface="Wingdings" panose="05000000000000000000" pitchFamily="2" charset="2"/>
              <a:buNone/>
            </a:pPr>
            <a:r>
              <a:rPr lang="en-US" altLang="zh-CN" b="1" dirty="0"/>
              <a:t>             A();</a:t>
            </a:r>
          </a:p>
          <a:p>
            <a:pPr eaLnBrk="1" hangingPunct="1">
              <a:buFont typeface="Wingdings" panose="05000000000000000000" pitchFamily="2" charset="2"/>
              <a:buNone/>
            </a:pPr>
            <a:r>
              <a:rPr lang="en-US" altLang="zh-CN" b="1" dirty="0"/>
              <a:t>               …</a:t>
            </a:r>
          </a:p>
          <a:p>
            <a:pPr eaLnBrk="1" hangingPunct="1">
              <a:buFont typeface="Wingdings" panose="05000000000000000000" pitchFamily="2" charset="2"/>
              <a:buNone/>
            </a:pPr>
            <a:r>
              <a:rPr lang="en-US" altLang="zh-CN" b="1" dirty="0"/>
              <a:t>           } </a:t>
            </a:r>
          </a:p>
          <a:p>
            <a:pPr eaLnBrk="1" hangingPunct="1">
              <a:buFont typeface="Wingdings" panose="05000000000000000000" pitchFamily="2" charset="2"/>
              <a:buNone/>
            </a:pPr>
            <a:endParaRPr lang="en-US" altLang="zh-CN" dirty="0"/>
          </a:p>
        </p:txBody>
      </p:sp>
      <p:sp>
        <p:nvSpPr>
          <p:cNvPr id="2" name="矩形 1"/>
          <p:cNvSpPr>
            <a:spLocks noChangeArrowheads="1"/>
          </p:cNvSpPr>
          <p:nvPr/>
        </p:nvSpPr>
        <p:spPr bwMode="auto">
          <a:xfrm>
            <a:off x="1676400" y="5562600"/>
            <a:ext cx="708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rPr>
              <a:t>函数</a:t>
            </a: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中的语句直接调用了函数</a:t>
            </a: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本身，这叫做直接递归调用。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Effect transition="in" filter="fade">
                                      <p:cBhvr>
                                        <p:cTn id="9" dur="500"/>
                                        <p:tgtEl>
                                          <p:spTgt spid="1229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2291">
                                            <p:txEl>
                                              <p:pRg st="0" end="0"/>
                                            </p:txEl>
                                          </p:spTgt>
                                        </p:tgtEl>
                                        <p:attrNameLst>
                                          <p:attrName>style.visibility</p:attrName>
                                        </p:attrNameLst>
                                      </p:cBhvr>
                                      <p:to>
                                        <p:strVal val="visible"/>
                                      </p:to>
                                    </p:set>
                                    <p:animEffect transition="in" filter="wipe(up)">
                                      <p:cBhvr>
                                        <p:cTn id="14" dur="500"/>
                                        <p:tgtEl>
                                          <p:spTgt spid="12291">
                                            <p:txEl>
                                              <p:pRg st="0" end="0"/>
                                            </p:txEl>
                                          </p:spTgt>
                                        </p:tgtEl>
                                      </p:cBhvr>
                                    </p:animEffec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12291">
                                            <p:txEl>
                                              <p:pRg st="1" end="1"/>
                                            </p:txEl>
                                          </p:spTgt>
                                        </p:tgtEl>
                                        <p:attrNameLst>
                                          <p:attrName>style.visibility</p:attrName>
                                        </p:attrNameLst>
                                      </p:cBhvr>
                                      <p:to>
                                        <p:strVal val="visible"/>
                                      </p:to>
                                    </p:set>
                                    <p:animEffect transition="in" filter="wipe(up)">
                                      <p:cBhvr>
                                        <p:cTn id="18" dur="500"/>
                                        <p:tgtEl>
                                          <p:spTgt spid="12291">
                                            <p:txEl>
                                              <p:pRg st="1" end="1"/>
                                            </p:txEl>
                                          </p:spTgt>
                                        </p:tgtEl>
                                      </p:cBhvr>
                                    </p:animEffect>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12291">
                                            <p:txEl>
                                              <p:pRg st="2" end="2"/>
                                            </p:txEl>
                                          </p:spTgt>
                                        </p:tgtEl>
                                        <p:attrNameLst>
                                          <p:attrName>style.visibility</p:attrName>
                                        </p:attrNameLst>
                                      </p:cBhvr>
                                      <p:to>
                                        <p:strVal val="visible"/>
                                      </p:to>
                                    </p:set>
                                    <p:animEffect transition="in" filter="wipe(up)">
                                      <p:cBhvr>
                                        <p:cTn id="22" dur="500"/>
                                        <p:tgtEl>
                                          <p:spTgt spid="12291">
                                            <p:txEl>
                                              <p:pRg st="2" end="2"/>
                                            </p:txEl>
                                          </p:spTgt>
                                        </p:tgtEl>
                                      </p:cBhvr>
                                    </p:animEffect>
                                  </p:childTnLst>
                                </p:cTn>
                              </p:par>
                            </p:childTnLst>
                          </p:cTn>
                        </p:par>
                        <p:par>
                          <p:cTn id="23" fill="hold">
                            <p:stCondLst>
                              <p:cond delay="1500"/>
                            </p:stCondLst>
                            <p:childTnLst>
                              <p:par>
                                <p:cTn id="24" presetID="22" presetClass="entr" presetSubtype="1" fill="hold" grpId="0" nodeType="afterEffect">
                                  <p:stCondLst>
                                    <p:cond delay="0"/>
                                  </p:stCondLst>
                                  <p:childTnLst>
                                    <p:set>
                                      <p:cBhvr>
                                        <p:cTn id="25" dur="1" fill="hold">
                                          <p:stCondLst>
                                            <p:cond delay="0"/>
                                          </p:stCondLst>
                                        </p:cTn>
                                        <p:tgtEl>
                                          <p:spTgt spid="12291">
                                            <p:txEl>
                                              <p:pRg st="3" end="3"/>
                                            </p:txEl>
                                          </p:spTgt>
                                        </p:tgtEl>
                                        <p:attrNameLst>
                                          <p:attrName>style.visibility</p:attrName>
                                        </p:attrNameLst>
                                      </p:cBhvr>
                                      <p:to>
                                        <p:strVal val="visible"/>
                                      </p:to>
                                    </p:set>
                                    <p:animEffect transition="in" filter="wipe(up)">
                                      <p:cBhvr>
                                        <p:cTn id="26" dur="500"/>
                                        <p:tgtEl>
                                          <p:spTgt spid="12291">
                                            <p:txEl>
                                              <p:pRg st="3" end="3"/>
                                            </p:txEl>
                                          </p:spTgt>
                                        </p:tgtEl>
                                      </p:cBhvr>
                                    </p:animEffect>
                                  </p:childTnLst>
                                </p:cTn>
                              </p:par>
                            </p:childTnLst>
                          </p:cTn>
                        </p:par>
                        <p:par>
                          <p:cTn id="27" fill="hold">
                            <p:stCondLst>
                              <p:cond delay="2000"/>
                            </p:stCondLst>
                            <p:childTnLst>
                              <p:par>
                                <p:cTn id="28" presetID="22" presetClass="entr" presetSubtype="1" fill="hold" grpId="0" nodeType="afterEffect">
                                  <p:stCondLst>
                                    <p:cond delay="0"/>
                                  </p:stCondLst>
                                  <p:childTnLst>
                                    <p:set>
                                      <p:cBhvr>
                                        <p:cTn id="29" dur="1" fill="hold">
                                          <p:stCondLst>
                                            <p:cond delay="0"/>
                                          </p:stCondLst>
                                        </p:cTn>
                                        <p:tgtEl>
                                          <p:spTgt spid="12291">
                                            <p:txEl>
                                              <p:pRg st="4" end="4"/>
                                            </p:txEl>
                                          </p:spTgt>
                                        </p:tgtEl>
                                        <p:attrNameLst>
                                          <p:attrName>style.visibility</p:attrName>
                                        </p:attrNameLst>
                                      </p:cBhvr>
                                      <p:to>
                                        <p:strVal val="visible"/>
                                      </p:to>
                                    </p:set>
                                    <p:animEffect transition="in" filter="wipe(up)">
                                      <p:cBhvr>
                                        <p:cTn id="30" dur="500"/>
                                        <p:tgtEl>
                                          <p:spTgt spid="12291">
                                            <p:txEl>
                                              <p:pRg st="4" end="4"/>
                                            </p:txEl>
                                          </p:spTgt>
                                        </p:tgtEl>
                                      </p:cBhvr>
                                    </p:animEffect>
                                  </p:childTnLst>
                                </p:cTn>
                              </p:par>
                            </p:childTnLst>
                          </p:cTn>
                        </p:par>
                        <p:par>
                          <p:cTn id="31" fill="hold">
                            <p:stCondLst>
                              <p:cond delay="2500"/>
                            </p:stCondLst>
                            <p:childTnLst>
                              <p:par>
                                <p:cTn id="32" presetID="22" presetClass="entr" presetSubtype="1" fill="hold" grpId="0" nodeType="afterEffect">
                                  <p:stCondLst>
                                    <p:cond delay="0"/>
                                  </p:stCondLst>
                                  <p:childTnLst>
                                    <p:set>
                                      <p:cBhvr>
                                        <p:cTn id="33" dur="1" fill="hold">
                                          <p:stCondLst>
                                            <p:cond delay="0"/>
                                          </p:stCondLst>
                                        </p:cTn>
                                        <p:tgtEl>
                                          <p:spTgt spid="12291">
                                            <p:txEl>
                                              <p:pRg st="5" end="5"/>
                                            </p:txEl>
                                          </p:spTgt>
                                        </p:tgtEl>
                                        <p:attrNameLst>
                                          <p:attrName>style.visibility</p:attrName>
                                        </p:attrNameLst>
                                      </p:cBhvr>
                                      <p:to>
                                        <p:strVal val="visible"/>
                                      </p:to>
                                    </p:set>
                                    <p:animEffect transition="in" filter="wipe(up)">
                                      <p:cBhvr>
                                        <p:cTn id="34" dur="500"/>
                                        <p:tgtEl>
                                          <p:spTgt spid="12291">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uiExpand="1" build="p"/>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灯片编号占位符 5"/>
          <p:cNvSpPr>
            <a:spLocks noGrp="1"/>
          </p:cNvSpPr>
          <p:nvPr>
            <p:ph type="sldNum" sz="quarter" idx="12"/>
          </p:nvPr>
        </p:nvSpPr>
        <p:spPr>
          <a:xfrm rot="900000">
            <a:off x="8372400" y="-182563"/>
            <a:ext cx="2287319" cy="365125"/>
          </a:xfrm>
          <a:noFill/>
        </p:spPr>
        <p:txBody>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fld id="{7656BD9B-4C7B-4194-8EC3-29CC8FF4BE91}" type="slidenum">
              <a:rPr lang="en-US" altLang="zh-CN" smtClean="0"/>
              <a:pPr eaLnBrk="1" hangingPunct="1"/>
              <a:t>90</a:t>
            </a:fld>
            <a:endParaRPr lang="en-US" altLang="zh-CN" smtClean="0"/>
          </a:p>
        </p:txBody>
      </p:sp>
      <p:sp>
        <p:nvSpPr>
          <p:cNvPr id="2" name="TextBox 1"/>
          <p:cNvSpPr txBox="1"/>
          <p:nvPr/>
        </p:nvSpPr>
        <p:spPr>
          <a:xfrm>
            <a:off x="2489200" y="2794001"/>
            <a:ext cx="6096000" cy="584775"/>
          </a:xfrm>
          <a:prstGeom prst="rect">
            <a:avLst/>
          </a:prstGeom>
          <a:noFill/>
        </p:spPr>
        <p:txBody>
          <a:bodyPr wrap="square" rtlCol="0">
            <a:spAutoFit/>
          </a:bodyPr>
          <a:lstStyle/>
          <a:p>
            <a:r>
              <a:rPr lang="zh-CN" altLang="en-US" sz="3200" b="1" dirty="0"/>
              <a:t>本教材选用第一个关键字为枢纽</a:t>
            </a:r>
          </a:p>
        </p:txBody>
      </p:sp>
    </p:spTree>
    <p:extLst>
      <p:ext uri="{BB962C8B-B14F-4D97-AF65-F5344CB8AC3E}">
        <p14:creationId xmlns:p14="http://schemas.microsoft.com/office/powerpoint/2010/main" val="638135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02" name="Group 2"/>
          <p:cNvGrpSpPr>
            <a:grpSpLocks/>
          </p:cNvGrpSpPr>
          <p:nvPr/>
        </p:nvGrpSpPr>
        <p:grpSpPr bwMode="auto">
          <a:xfrm>
            <a:off x="1981200" y="1371600"/>
            <a:ext cx="7550151" cy="576263"/>
            <a:chOff x="520" y="384"/>
            <a:chExt cx="4756" cy="363"/>
          </a:xfrm>
        </p:grpSpPr>
        <p:sp>
          <p:nvSpPr>
            <p:cNvPr id="69710" name="Text Box 3"/>
            <p:cNvSpPr txBox="1">
              <a:spLocks noChangeArrowheads="1"/>
            </p:cNvSpPr>
            <p:nvPr/>
          </p:nvSpPr>
          <p:spPr bwMode="auto">
            <a:xfrm>
              <a:off x="520" y="384"/>
              <a:ext cx="27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zh-CN" altLang="en-US" sz="2000" b="1">
                  <a:latin typeface="Times New Roman" pitchFamily="18" charset="0"/>
                </a:rPr>
                <a:t>例</a:t>
              </a:r>
            </a:p>
          </p:txBody>
        </p:sp>
        <p:sp>
          <p:nvSpPr>
            <p:cNvPr id="69711" name="Text Box 4"/>
            <p:cNvSpPr txBox="1">
              <a:spLocks noChangeArrowheads="1"/>
            </p:cNvSpPr>
            <p:nvPr/>
          </p:nvSpPr>
          <p:spPr bwMode="auto">
            <a:xfrm>
              <a:off x="953" y="495"/>
              <a:ext cx="432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zh-CN" altLang="en-US" sz="2000" b="1">
                  <a:latin typeface="Times New Roman" pitchFamily="18" charset="0"/>
                </a:rPr>
                <a:t>初始关键字：     </a:t>
              </a:r>
              <a:r>
                <a:rPr kumimoji="1" lang="en-US" altLang="zh-CN" sz="2000" b="1">
                  <a:solidFill>
                    <a:srgbClr val="0066FF"/>
                  </a:solidFill>
                  <a:latin typeface="Times New Roman" pitchFamily="18" charset="0"/>
                </a:rPr>
                <a:t>49</a:t>
              </a:r>
              <a:r>
                <a:rPr kumimoji="1" lang="en-US" altLang="zh-CN" sz="2000" b="1">
                  <a:latin typeface="Times New Roman" pitchFamily="18" charset="0"/>
                </a:rPr>
                <a:t>      38      65      97     76     13      27      50   </a:t>
              </a:r>
            </a:p>
          </p:txBody>
        </p:sp>
      </p:grpSp>
      <p:grpSp>
        <p:nvGrpSpPr>
          <p:cNvPr id="153605" name="Group 5"/>
          <p:cNvGrpSpPr>
            <a:grpSpLocks/>
          </p:cNvGrpSpPr>
          <p:nvPr/>
        </p:nvGrpSpPr>
        <p:grpSpPr bwMode="auto">
          <a:xfrm>
            <a:off x="4594224" y="1920875"/>
            <a:ext cx="4603750" cy="517525"/>
            <a:chOff x="2166" y="685"/>
            <a:chExt cx="2900" cy="326"/>
          </a:xfrm>
        </p:grpSpPr>
        <p:grpSp>
          <p:nvGrpSpPr>
            <p:cNvPr id="69704" name="Group 6"/>
            <p:cNvGrpSpPr>
              <a:grpSpLocks/>
            </p:cNvGrpSpPr>
            <p:nvPr/>
          </p:nvGrpSpPr>
          <p:grpSpPr bwMode="auto">
            <a:xfrm>
              <a:off x="2166" y="689"/>
              <a:ext cx="160" cy="322"/>
              <a:chOff x="2166" y="689"/>
              <a:chExt cx="160" cy="322"/>
            </a:xfrm>
          </p:grpSpPr>
          <p:sp>
            <p:nvSpPr>
              <p:cNvPr id="69708" name="Line 7"/>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709" name="Text Box 8"/>
              <p:cNvSpPr txBox="1">
                <a:spLocks noChangeArrowheads="1"/>
              </p:cNvSpPr>
              <p:nvPr/>
            </p:nvSpPr>
            <p:spPr bwMode="auto">
              <a:xfrm>
                <a:off x="2166" y="761"/>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i</a:t>
                </a:r>
              </a:p>
            </p:txBody>
          </p:sp>
        </p:grpSp>
        <p:grpSp>
          <p:nvGrpSpPr>
            <p:cNvPr id="69705" name="Group 9"/>
            <p:cNvGrpSpPr>
              <a:grpSpLocks/>
            </p:cNvGrpSpPr>
            <p:nvPr/>
          </p:nvGrpSpPr>
          <p:grpSpPr bwMode="auto">
            <a:xfrm>
              <a:off x="4896" y="685"/>
              <a:ext cx="170" cy="324"/>
              <a:chOff x="2166" y="689"/>
              <a:chExt cx="170" cy="324"/>
            </a:xfrm>
          </p:grpSpPr>
          <p:sp>
            <p:nvSpPr>
              <p:cNvPr id="69706" name="Line 10"/>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707" name="Text Box 11"/>
              <p:cNvSpPr txBox="1">
                <a:spLocks noChangeArrowheads="1"/>
              </p:cNvSpPr>
              <p:nvPr/>
            </p:nvSpPr>
            <p:spPr bwMode="auto">
              <a:xfrm>
                <a:off x="2166" y="761"/>
                <a:ext cx="17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j</a:t>
                </a:r>
              </a:p>
            </p:txBody>
          </p:sp>
        </p:grpSp>
      </p:grpSp>
      <p:grpSp>
        <p:nvGrpSpPr>
          <p:cNvPr id="153612" name="Group 12"/>
          <p:cNvGrpSpPr>
            <a:grpSpLocks/>
          </p:cNvGrpSpPr>
          <p:nvPr/>
        </p:nvGrpSpPr>
        <p:grpSpPr bwMode="auto">
          <a:xfrm>
            <a:off x="4575174" y="1035050"/>
            <a:ext cx="311150" cy="449263"/>
            <a:chOff x="2176" y="228"/>
            <a:chExt cx="196" cy="283"/>
          </a:xfrm>
        </p:grpSpPr>
        <p:sp>
          <p:nvSpPr>
            <p:cNvPr id="69701" name="Line 13"/>
            <p:cNvSpPr>
              <a:spLocks noChangeShapeType="1"/>
            </p:cNvSpPr>
            <p:nvPr/>
          </p:nvSpPr>
          <p:spPr bwMode="auto">
            <a:xfrm>
              <a:off x="2234" y="433"/>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702" name="Line 14"/>
            <p:cNvSpPr>
              <a:spLocks noChangeShapeType="1"/>
            </p:cNvSpPr>
            <p:nvPr/>
          </p:nvSpPr>
          <p:spPr bwMode="auto">
            <a:xfrm>
              <a:off x="2296" y="433"/>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703" name="Text Box 15"/>
            <p:cNvSpPr txBox="1">
              <a:spLocks noChangeArrowheads="1"/>
            </p:cNvSpPr>
            <p:nvPr/>
          </p:nvSpPr>
          <p:spPr bwMode="auto">
            <a:xfrm>
              <a:off x="2176" y="228"/>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x</a:t>
              </a:r>
            </a:p>
          </p:txBody>
        </p:sp>
      </p:grpSp>
      <p:grpSp>
        <p:nvGrpSpPr>
          <p:cNvPr id="153616" name="Group 16"/>
          <p:cNvGrpSpPr>
            <a:grpSpLocks/>
          </p:cNvGrpSpPr>
          <p:nvPr/>
        </p:nvGrpSpPr>
        <p:grpSpPr bwMode="auto">
          <a:xfrm>
            <a:off x="4589462" y="1957388"/>
            <a:ext cx="4019550" cy="522287"/>
            <a:chOff x="2163" y="676"/>
            <a:chExt cx="2532" cy="329"/>
          </a:xfrm>
        </p:grpSpPr>
        <p:grpSp>
          <p:nvGrpSpPr>
            <p:cNvPr id="69695" name="Group 17"/>
            <p:cNvGrpSpPr>
              <a:grpSpLocks/>
            </p:cNvGrpSpPr>
            <p:nvPr/>
          </p:nvGrpSpPr>
          <p:grpSpPr bwMode="auto">
            <a:xfrm>
              <a:off x="4525" y="681"/>
              <a:ext cx="170" cy="324"/>
              <a:chOff x="2166" y="689"/>
              <a:chExt cx="170" cy="324"/>
            </a:xfrm>
          </p:grpSpPr>
          <p:sp>
            <p:nvSpPr>
              <p:cNvPr id="69699" name="Line 18"/>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700" name="Text Box 19"/>
              <p:cNvSpPr txBox="1">
                <a:spLocks noChangeArrowheads="1"/>
              </p:cNvSpPr>
              <p:nvPr/>
            </p:nvSpPr>
            <p:spPr bwMode="auto">
              <a:xfrm>
                <a:off x="2166" y="761"/>
                <a:ext cx="17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j</a:t>
                </a:r>
              </a:p>
            </p:txBody>
          </p:sp>
        </p:grpSp>
        <p:grpSp>
          <p:nvGrpSpPr>
            <p:cNvPr id="69696" name="Group 20"/>
            <p:cNvGrpSpPr>
              <a:grpSpLocks/>
            </p:cNvGrpSpPr>
            <p:nvPr/>
          </p:nvGrpSpPr>
          <p:grpSpPr bwMode="auto">
            <a:xfrm>
              <a:off x="2163" y="676"/>
              <a:ext cx="160" cy="322"/>
              <a:chOff x="2166" y="689"/>
              <a:chExt cx="160" cy="322"/>
            </a:xfrm>
          </p:grpSpPr>
          <p:sp>
            <p:nvSpPr>
              <p:cNvPr id="69697" name="Line 21"/>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698" name="Text Box 22"/>
              <p:cNvSpPr txBox="1">
                <a:spLocks noChangeArrowheads="1"/>
              </p:cNvSpPr>
              <p:nvPr/>
            </p:nvSpPr>
            <p:spPr bwMode="auto">
              <a:xfrm>
                <a:off x="2166" y="761"/>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i</a:t>
                </a:r>
              </a:p>
            </p:txBody>
          </p:sp>
        </p:grpSp>
      </p:grpSp>
      <p:sp>
        <p:nvSpPr>
          <p:cNvPr id="153623" name="Text Box 23"/>
          <p:cNvSpPr txBox="1">
            <a:spLocks noChangeArrowheads="1"/>
          </p:cNvSpPr>
          <p:nvPr/>
        </p:nvSpPr>
        <p:spPr bwMode="auto">
          <a:xfrm>
            <a:off x="2238375" y="2830512"/>
            <a:ext cx="7396577"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dirty="0">
                <a:latin typeface="Times New Roman" pitchFamily="18" charset="0"/>
              </a:rPr>
              <a:t>  </a:t>
            </a:r>
            <a:r>
              <a:rPr kumimoji="1" lang="zh-CN" altLang="en-US" sz="2000" b="1" dirty="0">
                <a:latin typeface="Times New Roman" pitchFamily="18" charset="0"/>
              </a:rPr>
              <a:t>完成一趟排序：   </a:t>
            </a:r>
            <a:r>
              <a:rPr kumimoji="1" lang="en-US" altLang="zh-CN" sz="2000" b="1" dirty="0">
                <a:latin typeface="Times New Roman" pitchFamily="18" charset="0"/>
              </a:rPr>
              <a:t>( 27      38      13)     </a:t>
            </a:r>
            <a:r>
              <a:rPr kumimoji="1" lang="en-US" altLang="zh-CN" sz="2000" b="1" dirty="0">
                <a:solidFill>
                  <a:srgbClr val="99FF33"/>
                </a:solidFill>
                <a:latin typeface="Times New Roman" pitchFamily="18" charset="0"/>
              </a:rPr>
              <a:t>49  </a:t>
            </a:r>
            <a:r>
              <a:rPr kumimoji="1" lang="en-US" altLang="zh-CN" sz="2000" b="1" dirty="0">
                <a:latin typeface="Times New Roman" pitchFamily="18" charset="0"/>
              </a:rPr>
              <a:t>  (76     97      65      50)   </a:t>
            </a:r>
          </a:p>
        </p:txBody>
      </p:sp>
      <p:sp>
        <p:nvSpPr>
          <p:cNvPr id="153624" name="Text Box 24"/>
          <p:cNvSpPr txBox="1">
            <a:spLocks noChangeArrowheads="1"/>
          </p:cNvSpPr>
          <p:nvPr/>
        </p:nvSpPr>
        <p:spPr bwMode="auto">
          <a:xfrm>
            <a:off x="1912938" y="3811587"/>
            <a:ext cx="7803739"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zh-CN" altLang="en-US" sz="2000" b="1" dirty="0">
                <a:latin typeface="Times New Roman" pitchFamily="18" charset="0"/>
              </a:rPr>
              <a:t>分别进行快速排序：   </a:t>
            </a:r>
            <a:r>
              <a:rPr kumimoji="1" lang="en-US" altLang="zh-CN" sz="2000" b="1" dirty="0">
                <a:latin typeface="Times New Roman" pitchFamily="18" charset="0"/>
              </a:rPr>
              <a:t>( 13)</a:t>
            </a:r>
            <a:r>
              <a:rPr kumimoji="1" lang="en-US" altLang="zh-CN" sz="2000" b="1" dirty="0">
                <a:solidFill>
                  <a:schemeClr val="folHlink"/>
                </a:solidFill>
                <a:latin typeface="Times New Roman" pitchFamily="18" charset="0"/>
              </a:rPr>
              <a:t>    </a:t>
            </a:r>
            <a:r>
              <a:rPr kumimoji="1" lang="en-US" altLang="zh-CN" sz="2000" b="1" dirty="0">
                <a:solidFill>
                  <a:srgbClr val="FFC000"/>
                </a:solidFill>
                <a:latin typeface="Times New Roman" pitchFamily="18" charset="0"/>
              </a:rPr>
              <a:t>27</a:t>
            </a:r>
            <a:r>
              <a:rPr kumimoji="1" lang="en-US" altLang="zh-CN" sz="2000" b="1" dirty="0">
                <a:solidFill>
                  <a:schemeClr val="folHlink"/>
                </a:solidFill>
                <a:latin typeface="Times New Roman" pitchFamily="18" charset="0"/>
              </a:rPr>
              <a:t>      (</a:t>
            </a:r>
            <a:r>
              <a:rPr kumimoji="1" lang="en-US" altLang="zh-CN" sz="2000" b="1" dirty="0">
                <a:latin typeface="Times New Roman" pitchFamily="18" charset="0"/>
              </a:rPr>
              <a:t>38)    </a:t>
            </a:r>
            <a:r>
              <a:rPr kumimoji="1" lang="en-US" altLang="zh-CN" sz="2000" b="1" dirty="0">
                <a:solidFill>
                  <a:srgbClr val="99FF33"/>
                </a:solidFill>
                <a:latin typeface="Times New Roman" pitchFamily="18" charset="0"/>
              </a:rPr>
              <a:t>49 </a:t>
            </a:r>
            <a:r>
              <a:rPr kumimoji="1" lang="en-US" altLang="zh-CN" sz="2000" b="1" dirty="0">
                <a:latin typeface="Times New Roman" pitchFamily="18" charset="0"/>
              </a:rPr>
              <a:t>   (50     65)</a:t>
            </a:r>
            <a:r>
              <a:rPr kumimoji="1" lang="en-US" altLang="zh-CN" sz="2000" b="1" dirty="0">
                <a:solidFill>
                  <a:srgbClr val="FF9900"/>
                </a:solidFill>
                <a:latin typeface="Times New Roman" pitchFamily="18" charset="0"/>
              </a:rPr>
              <a:t>     76    </a:t>
            </a:r>
            <a:r>
              <a:rPr kumimoji="1" lang="en-US" altLang="zh-CN" sz="2000" b="1" dirty="0">
                <a:latin typeface="Times New Roman" pitchFamily="18" charset="0"/>
              </a:rPr>
              <a:t> (97)   </a:t>
            </a:r>
          </a:p>
        </p:txBody>
      </p:sp>
      <p:sp>
        <p:nvSpPr>
          <p:cNvPr id="153625" name="Text Box 25"/>
          <p:cNvSpPr txBox="1">
            <a:spLocks noChangeArrowheads="1"/>
          </p:cNvSpPr>
          <p:nvPr/>
        </p:nvSpPr>
        <p:spPr bwMode="auto">
          <a:xfrm>
            <a:off x="2278062" y="4876799"/>
            <a:ext cx="699262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zh-CN" altLang="en-US" sz="2000" b="1" dirty="0">
                <a:latin typeface="Times New Roman" pitchFamily="18" charset="0"/>
              </a:rPr>
              <a:t>快速排序结束：     </a:t>
            </a:r>
            <a:r>
              <a:rPr kumimoji="1" lang="en-US" altLang="zh-CN" sz="2000" b="1" dirty="0">
                <a:latin typeface="Times New Roman" pitchFamily="18" charset="0"/>
              </a:rPr>
              <a:t>13</a:t>
            </a:r>
            <a:r>
              <a:rPr kumimoji="1" lang="en-US" altLang="zh-CN" sz="2000" b="1" dirty="0">
                <a:solidFill>
                  <a:schemeClr val="folHlink"/>
                </a:solidFill>
                <a:latin typeface="Times New Roman" pitchFamily="18" charset="0"/>
              </a:rPr>
              <a:t>      </a:t>
            </a:r>
            <a:r>
              <a:rPr kumimoji="1" lang="en-US" altLang="zh-CN" sz="2000" b="1" dirty="0">
                <a:solidFill>
                  <a:srgbClr val="FFC000"/>
                </a:solidFill>
                <a:latin typeface="Times New Roman" pitchFamily="18" charset="0"/>
              </a:rPr>
              <a:t>27</a:t>
            </a:r>
            <a:r>
              <a:rPr kumimoji="1" lang="en-US" altLang="zh-CN" sz="2000" b="1" dirty="0">
                <a:solidFill>
                  <a:schemeClr val="folHlink"/>
                </a:solidFill>
                <a:latin typeface="Times New Roman" pitchFamily="18" charset="0"/>
              </a:rPr>
              <a:t>       </a:t>
            </a:r>
            <a:r>
              <a:rPr kumimoji="1" lang="en-US" altLang="zh-CN" sz="2000" b="1" dirty="0">
                <a:latin typeface="Times New Roman" pitchFamily="18" charset="0"/>
              </a:rPr>
              <a:t>38      </a:t>
            </a:r>
            <a:r>
              <a:rPr kumimoji="1" lang="en-US" altLang="zh-CN" sz="2000" b="1" dirty="0">
                <a:solidFill>
                  <a:srgbClr val="99FF33"/>
                </a:solidFill>
                <a:latin typeface="Times New Roman" pitchFamily="18" charset="0"/>
              </a:rPr>
              <a:t>49</a:t>
            </a:r>
            <a:r>
              <a:rPr kumimoji="1" lang="en-US" altLang="zh-CN" sz="2000" b="1" dirty="0">
                <a:latin typeface="Times New Roman" pitchFamily="18" charset="0"/>
              </a:rPr>
              <a:t>     </a:t>
            </a:r>
            <a:r>
              <a:rPr kumimoji="1" lang="en-US" altLang="zh-CN" sz="2000" b="1" dirty="0">
                <a:solidFill>
                  <a:schemeClr val="tx2"/>
                </a:solidFill>
                <a:latin typeface="Times New Roman" pitchFamily="18" charset="0"/>
              </a:rPr>
              <a:t>50</a:t>
            </a:r>
            <a:r>
              <a:rPr kumimoji="1" lang="en-US" altLang="zh-CN" sz="2000" b="1" dirty="0">
                <a:latin typeface="Times New Roman" pitchFamily="18" charset="0"/>
              </a:rPr>
              <a:t>     65</a:t>
            </a:r>
            <a:r>
              <a:rPr kumimoji="1" lang="en-US" altLang="zh-CN" sz="2000" b="1" dirty="0">
                <a:solidFill>
                  <a:srgbClr val="FF9900"/>
                </a:solidFill>
                <a:latin typeface="Times New Roman" pitchFamily="18" charset="0"/>
              </a:rPr>
              <a:t>      76    </a:t>
            </a:r>
            <a:r>
              <a:rPr kumimoji="1" lang="en-US" altLang="zh-CN" sz="2000" b="1" dirty="0">
                <a:latin typeface="Times New Roman" pitchFamily="18" charset="0"/>
              </a:rPr>
              <a:t>  97</a:t>
            </a:r>
          </a:p>
        </p:txBody>
      </p:sp>
      <p:sp>
        <p:nvSpPr>
          <p:cNvPr id="153626" name="Text Box 26"/>
          <p:cNvSpPr txBox="1">
            <a:spLocks noChangeArrowheads="1"/>
          </p:cNvSpPr>
          <p:nvPr/>
        </p:nvSpPr>
        <p:spPr bwMode="auto">
          <a:xfrm>
            <a:off x="8207374" y="1546225"/>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solidFill>
                  <a:srgbClr val="0000FF"/>
                </a:solidFill>
                <a:latin typeface="Times New Roman" pitchFamily="18" charset="0"/>
              </a:rPr>
              <a:t>49</a:t>
            </a:r>
            <a:endParaRPr kumimoji="1" lang="en-US" altLang="zh-CN" sz="2000" b="1">
              <a:latin typeface="Times New Roman" pitchFamily="18" charset="0"/>
            </a:endParaRPr>
          </a:p>
        </p:txBody>
      </p:sp>
      <p:sp>
        <p:nvSpPr>
          <p:cNvPr id="153627" name="Text Box 27"/>
          <p:cNvSpPr txBox="1">
            <a:spLocks noChangeArrowheads="1"/>
          </p:cNvSpPr>
          <p:nvPr/>
        </p:nvSpPr>
        <p:spPr bwMode="auto">
          <a:xfrm>
            <a:off x="4503737" y="1546225"/>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27</a:t>
            </a:r>
          </a:p>
        </p:txBody>
      </p:sp>
      <p:grpSp>
        <p:nvGrpSpPr>
          <p:cNvPr id="153628" name="Group 28"/>
          <p:cNvGrpSpPr>
            <a:grpSpLocks/>
          </p:cNvGrpSpPr>
          <p:nvPr/>
        </p:nvGrpSpPr>
        <p:grpSpPr bwMode="auto">
          <a:xfrm>
            <a:off x="5240338" y="1938337"/>
            <a:ext cx="3368675" cy="544512"/>
            <a:chOff x="2573" y="741"/>
            <a:chExt cx="2122" cy="343"/>
          </a:xfrm>
        </p:grpSpPr>
        <p:grpSp>
          <p:nvGrpSpPr>
            <p:cNvPr id="69689" name="Group 29"/>
            <p:cNvGrpSpPr>
              <a:grpSpLocks/>
            </p:cNvGrpSpPr>
            <p:nvPr/>
          </p:nvGrpSpPr>
          <p:grpSpPr bwMode="auto">
            <a:xfrm>
              <a:off x="2573" y="741"/>
              <a:ext cx="160" cy="322"/>
              <a:chOff x="2166" y="689"/>
              <a:chExt cx="160" cy="322"/>
            </a:xfrm>
          </p:grpSpPr>
          <p:sp>
            <p:nvSpPr>
              <p:cNvPr id="69693" name="Line 30"/>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694" name="Text Box 31"/>
              <p:cNvSpPr txBox="1">
                <a:spLocks noChangeArrowheads="1"/>
              </p:cNvSpPr>
              <p:nvPr/>
            </p:nvSpPr>
            <p:spPr bwMode="auto">
              <a:xfrm>
                <a:off x="2166" y="761"/>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i</a:t>
                </a:r>
              </a:p>
            </p:txBody>
          </p:sp>
        </p:grpSp>
        <p:grpSp>
          <p:nvGrpSpPr>
            <p:cNvPr id="69690" name="Group 32"/>
            <p:cNvGrpSpPr>
              <a:grpSpLocks/>
            </p:cNvGrpSpPr>
            <p:nvPr/>
          </p:nvGrpSpPr>
          <p:grpSpPr bwMode="auto">
            <a:xfrm>
              <a:off x="4525" y="760"/>
              <a:ext cx="170" cy="324"/>
              <a:chOff x="2166" y="689"/>
              <a:chExt cx="170" cy="324"/>
            </a:xfrm>
          </p:grpSpPr>
          <p:sp>
            <p:nvSpPr>
              <p:cNvPr id="69691" name="Line 33"/>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692" name="Text Box 34"/>
              <p:cNvSpPr txBox="1">
                <a:spLocks noChangeArrowheads="1"/>
              </p:cNvSpPr>
              <p:nvPr/>
            </p:nvSpPr>
            <p:spPr bwMode="auto">
              <a:xfrm>
                <a:off x="2166" y="761"/>
                <a:ext cx="17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j</a:t>
                </a:r>
              </a:p>
            </p:txBody>
          </p:sp>
        </p:grpSp>
      </p:grpSp>
      <p:grpSp>
        <p:nvGrpSpPr>
          <p:cNvPr id="153635" name="Group 35"/>
          <p:cNvGrpSpPr>
            <a:grpSpLocks/>
          </p:cNvGrpSpPr>
          <p:nvPr/>
        </p:nvGrpSpPr>
        <p:grpSpPr bwMode="auto">
          <a:xfrm>
            <a:off x="6469063" y="1874837"/>
            <a:ext cx="915987" cy="603250"/>
            <a:chOff x="3347" y="701"/>
            <a:chExt cx="577" cy="380"/>
          </a:xfrm>
        </p:grpSpPr>
        <p:grpSp>
          <p:nvGrpSpPr>
            <p:cNvPr id="69683" name="Group 36"/>
            <p:cNvGrpSpPr>
              <a:grpSpLocks/>
            </p:cNvGrpSpPr>
            <p:nvPr/>
          </p:nvGrpSpPr>
          <p:grpSpPr bwMode="auto">
            <a:xfrm>
              <a:off x="3347" y="759"/>
              <a:ext cx="160" cy="322"/>
              <a:chOff x="2166" y="689"/>
              <a:chExt cx="160" cy="322"/>
            </a:xfrm>
          </p:grpSpPr>
          <p:sp>
            <p:nvSpPr>
              <p:cNvPr id="69687" name="Line 37"/>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688" name="Text Box 38"/>
              <p:cNvSpPr txBox="1">
                <a:spLocks noChangeArrowheads="1"/>
              </p:cNvSpPr>
              <p:nvPr/>
            </p:nvSpPr>
            <p:spPr bwMode="auto">
              <a:xfrm>
                <a:off x="2166" y="761"/>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i</a:t>
                </a:r>
              </a:p>
            </p:txBody>
          </p:sp>
        </p:grpSp>
        <p:grpSp>
          <p:nvGrpSpPr>
            <p:cNvPr id="69684" name="Group 39"/>
            <p:cNvGrpSpPr>
              <a:grpSpLocks/>
            </p:cNvGrpSpPr>
            <p:nvPr/>
          </p:nvGrpSpPr>
          <p:grpSpPr bwMode="auto">
            <a:xfrm>
              <a:off x="3754" y="701"/>
              <a:ext cx="170" cy="324"/>
              <a:chOff x="2166" y="689"/>
              <a:chExt cx="170" cy="324"/>
            </a:xfrm>
          </p:grpSpPr>
          <p:sp>
            <p:nvSpPr>
              <p:cNvPr id="69685" name="Line 40"/>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686" name="Text Box 41"/>
              <p:cNvSpPr txBox="1">
                <a:spLocks noChangeArrowheads="1"/>
              </p:cNvSpPr>
              <p:nvPr/>
            </p:nvSpPr>
            <p:spPr bwMode="auto">
              <a:xfrm>
                <a:off x="2166" y="761"/>
                <a:ext cx="17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j</a:t>
                </a:r>
              </a:p>
            </p:txBody>
          </p:sp>
        </p:grpSp>
      </p:grpSp>
      <p:grpSp>
        <p:nvGrpSpPr>
          <p:cNvPr id="153642" name="Group 42"/>
          <p:cNvGrpSpPr>
            <a:grpSpLocks/>
          </p:cNvGrpSpPr>
          <p:nvPr/>
        </p:nvGrpSpPr>
        <p:grpSpPr bwMode="auto">
          <a:xfrm>
            <a:off x="5845174" y="1938338"/>
            <a:ext cx="2751138" cy="515937"/>
            <a:chOff x="2954" y="741"/>
            <a:chExt cx="1733" cy="325"/>
          </a:xfrm>
        </p:grpSpPr>
        <p:grpSp>
          <p:nvGrpSpPr>
            <p:cNvPr id="69677" name="Group 43"/>
            <p:cNvGrpSpPr>
              <a:grpSpLocks/>
            </p:cNvGrpSpPr>
            <p:nvPr/>
          </p:nvGrpSpPr>
          <p:grpSpPr bwMode="auto">
            <a:xfrm>
              <a:off x="2954" y="744"/>
              <a:ext cx="160" cy="322"/>
              <a:chOff x="2166" y="689"/>
              <a:chExt cx="160" cy="322"/>
            </a:xfrm>
          </p:grpSpPr>
          <p:sp>
            <p:nvSpPr>
              <p:cNvPr id="69681" name="Line 44"/>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682" name="Text Box 45"/>
              <p:cNvSpPr txBox="1">
                <a:spLocks noChangeArrowheads="1"/>
              </p:cNvSpPr>
              <p:nvPr/>
            </p:nvSpPr>
            <p:spPr bwMode="auto">
              <a:xfrm>
                <a:off x="2166" y="761"/>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i</a:t>
                </a:r>
              </a:p>
            </p:txBody>
          </p:sp>
        </p:grpSp>
        <p:grpSp>
          <p:nvGrpSpPr>
            <p:cNvPr id="69678" name="Group 46"/>
            <p:cNvGrpSpPr>
              <a:grpSpLocks/>
            </p:cNvGrpSpPr>
            <p:nvPr/>
          </p:nvGrpSpPr>
          <p:grpSpPr bwMode="auto">
            <a:xfrm>
              <a:off x="4517" y="741"/>
              <a:ext cx="170" cy="324"/>
              <a:chOff x="2166" y="689"/>
              <a:chExt cx="170" cy="324"/>
            </a:xfrm>
          </p:grpSpPr>
          <p:sp>
            <p:nvSpPr>
              <p:cNvPr id="69679" name="Line 47"/>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680" name="Text Box 48"/>
              <p:cNvSpPr txBox="1">
                <a:spLocks noChangeArrowheads="1"/>
              </p:cNvSpPr>
              <p:nvPr/>
            </p:nvSpPr>
            <p:spPr bwMode="auto">
              <a:xfrm>
                <a:off x="2166" y="761"/>
                <a:ext cx="17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j</a:t>
                </a:r>
              </a:p>
            </p:txBody>
          </p:sp>
        </p:grpSp>
      </p:grpSp>
      <p:sp>
        <p:nvSpPr>
          <p:cNvPr id="153649" name="Text Box 49"/>
          <p:cNvSpPr txBox="1">
            <a:spLocks noChangeArrowheads="1"/>
          </p:cNvSpPr>
          <p:nvPr/>
        </p:nvSpPr>
        <p:spPr bwMode="auto">
          <a:xfrm>
            <a:off x="5765799" y="1546225"/>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solidFill>
                  <a:srgbClr val="0000FF"/>
                </a:solidFill>
                <a:latin typeface="Times New Roman" pitchFamily="18" charset="0"/>
              </a:rPr>
              <a:t>49</a:t>
            </a:r>
            <a:endParaRPr kumimoji="1" lang="en-US" altLang="zh-CN" sz="2000" b="1">
              <a:latin typeface="Times New Roman" pitchFamily="18" charset="0"/>
            </a:endParaRPr>
          </a:p>
        </p:txBody>
      </p:sp>
      <p:sp>
        <p:nvSpPr>
          <p:cNvPr id="153650" name="Text Box 50"/>
          <p:cNvSpPr txBox="1">
            <a:spLocks noChangeArrowheads="1"/>
          </p:cNvSpPr>
          <p:nvPr/>
        </p:nvSpPr>
        <p:spPr bwMode="auto">
          <a:xfrm>
            <a:off x="8207374" y="1546225"/>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65</a:t>
            </a:r>
          </a:p>
        </p:txBody>
      </p:sp>
      <p:grpSp>
        <p:nvGrpSpPr>
          <p:cNvPr id="153651" name="Group 51"/>
          <p:cNvGrpSpPr>
            <a:grpSpLocks/>
          </p:cNvGrpSpPr>
          <p:nvPr/>
        </p:nvGrpSpPr>
        <p:grpSpPr bwMode="auto">
          <a:xfrm>
            <a:off x="5845175" y="1903413"/>
            <a:ext cx="2081213" cy="568325"/>
            <a:chOff x="2954" y="719"/>
            <a:chExt cx="1311" cy="358"/>
          </a:xfrm>
        </p:grpSpPr>
        <p:grpSp>
          <p:nvGrpSpPr>
            <p:cNvPr id="69671" name="Group 52"/>
            <p:cNvGrpSpPr>
              <a:grpSpLocks/>
            </p:cNvGrpSpPr>
            <p:nvPr/>
          </p:nvGrpSpPr>
          <p:grpSpPr bwMode="auto">
            <a:xfrm>
              <a:off x="4095" y="719"/>
              <a:ext cx="170" cy="324"/>
              <a:chOff x="2166" y="689"/>
              <a:chExt cx="170" cy="324"/>
            </a:xfrm>
          </p:grpSpPr>
          <p:sp>
            <p:nvSpPr>
              <p:cNvPr id="69675" name="Line 53"/>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676" name="Text Box 54"/>
              <p:cNvSpPr txBox="1">
                <a:spLocks noChangeArrowheads="1"/>
              </p:cNvSpPr>
              <p:nvPr/>
            </p:nvSpPr>
            <p:spPr bwMode="auto">
              <a:xfrm>
                <a:off x="2166" y="761"/>
                <a:ext cx="17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j</a:t>
                </a:r>
              </a:p>
            </p:txBody>
          </p:sp>
        </p:grpSp>
        <p:grpSp>
          <p:nvGrpSpPr>
            <p:cNvPr id="69672" name="Group 55"/>
            <p:cNvGrpSpPr>
              <a:grpSpLocks/>
            </p:cNvGrpSpPr>
            <p:nvPr/>
          </p:nvGrpSpPr>
          <p:grpSpPr bwMode="auto">
            <a:xfrm>
              <a:off x="2954" y="755"/>
              <a:ext cx="160" cy="322"/>
              <a:chOff x="2166" y="689"/>
              <a:chExt cx="160" cy="322"/>
            </a:xfrm>
          </p:grpSpPr>
          <p:sp>
            <p:nvSpPr>
              <p:cNvPr id="69673" name="Line 56"/>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674" name="Text Box 57"/>
              <p:cNvSpPr txBox="1">
                <a:spLocks noChangeArrowheads="1"/>
              </p:cNvSpPr>
              <p:nvPr/>
            </p:nvSpPr>
            <p:spPr bwMode="auto">
              <a:xfrm>
                <a:off x="2166" y="761"/>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i</a:t>
                </a:r>
              </a:p>
            </p:txBody>
          </p:sp>
        </p:grpSp>
      </p:grpSp>
      <p:sp>
        <p:nvSpPr>
          <p:cNvPr id="153658" name="Text Box 58"/>
          <p:cNvSpPr txBox="1">
            <a:spLocks noChangeArrowheads="1"/>
          </p:cNvSpPr>
          <p:nvPr/>
        </p:nvSpPr>
        <p:spPr bwMode="auto">
          <a:xfrm>
            <a:off x="5756274" y="1546225"/>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13</a:t>
            </a:r>
          </a:p>
        </p:txBody>
      </p:sp>
      <p:sp>
        <p:nvSpPr>
          <p:cNvPr id="153659" name="Text Box 59"/>
          <p:cNvSpPr txBox="1">
            <a:spLocks noChangeArrowheads="1"/>
          </p:cNvSpPr>
          <p:nvPr/>
        </p:nvSpPr>
        <p:spPr bwMode="auto">
          <a:xfrm>
            <a:off x="7540624" y="1546225"/>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solidFill>
                  <a:srgbClr val="0000FF"/>
                </a:solidFill>
                <a:latin typeface="Times New Roman" pitchFamily="18" charset="0"/>
              </a:rPr>
              <a:t>49</a:t>
            </a:r>
            <a:endParaRPr kumimoji="1" lang="en-US" altLang="zh-CN" sz="2000" b="1">
              <a:latin typeface="Times New Roman" pitchFamily="18" charset="0"/>
            </a:endParaRPr>
          </a:p>
        </p:txBody>
      </p:sp>
      <p:grpSp>
        <p:nvGrpSpPr>
          <p:cNvPr id="153660" name="Group 60"/>
          <p:cNvGrpSpPr>
            <a:grpSpLocks/>
          </p:cNvGrpSpPr>
          <p:nvPr/>
        </p:nvGrpSpPr>
        <p:grpSpPr bwMode="auto">
          <a:xfrm>
            <a:off x="6462713" y="1903412"/>
            <a:ext cx="1462087" cy="550862"/>
            <a:chOff x="3343" y="719"/>
            <a:chExt cx="921" cy="347"/>
          </a:xfrm>
        </p:grpSpPr>
        <p:grpSp>
          <p:nvGrpSpPr>
            <p:cNvPr id="69665" name="Group 61"/>
            <p:cNvGrpSpPr>
              <a:grpSpLocks/>
            </p:cNvGrpSpPr>
            <p:nvPr/>
          </p:nvGrpSpPr>
          <p:grpSpPr bwMode="auto">
            <a:xfrm>
              <a:off x="3343" y="744"/>
              <a:ext cx="160" cy="322"/>
              <a:chOff x="2166" y="689"/>
              <a:chExt cx="160" cy="322"/>
            </a:xfrm>
          </p:grpSpPr>
          <p:sp>
            <p:nvSpPr>
              <p:cNvPr id="69669" name="Line 62"/>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670" name="Text Box 63"/>
              <p:cNvSpPr txBox="1">
                <a:spLocks noChangeArrowheads="1"/>
              </p:cNvSpPr>
              <p:nvPr/>
            </p:nvSpPr>
            <p:spPr bwMode="auto">
              <a:xfrm>
                <a:off x="2166" y="761"/>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i</a:t>
                </a:r>
              </a:p>
            </p:txBody>
          </p:sp>
        </p:grpSp>
        <p:grpSp>
          <p:nvGrpSpPr>
            <p:cNvPr id="69666" name="Group 64"/>
            <p:cNvGrpSpPr>
              <a:grpSpLocks/>
            </p:cNvGrpSpPr>
            <p:nvPr/>
          </p:nvGrpSpPr>
          <p:grpSpPr bwMode="auto">
            <a:xfrm>
              <a:off x="4094" y="719"/>
              <a:ext cx="170" cy="324"/>
              <a:chOff x="2166" y="689"/>
              <a:chExt cx="170" cy="324"/>
            </a:xfrm>
          </p:grpSpPr>
          <p:sp>
            <p:nvSpPr>
              <p:cNvPr id="69667" name="Line 65"/>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668" name="Text Box 66"/>
              <p:cNvSpPr txBox="1">
                <a:spLocks noChangeArrowheads="1"/>
              </p:cNvSpPr>
              <p:nvPr/>
            </p:nvSpPr>
            <p:spPr bwMode="auto">
              <a:xfrm>
                <a:off x="2166" y="761"/>
                <a:ext cx="17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j</a:t>
                </a:r>
              </a:p>
            </p:txBody>
          </p:sp>
        </p:grpSp>
      </p:grpSp>
      <p:sp>
        <p:nvSpPr>
          <p:cNvPr id="153667" name="Text Box 67"/>
          <p:cNvSpPr txBox="1">
            <a:spLocks noChangeArrowheads="1"/>
          </p:cNvSpPr>
          <p:nvPr/>
        </p:nvSpPr>
        <p:spPr bwMode="auto">
          <a:xfrm>
            <a:off x="6405562" y="1546225"/>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solidFill>
                  <a:srgbClr val="0000FF"/>
                </a:solidFill>
                <a:latin typeface="Times New Roman" pitchFamily="18" charset="0"/>
              </a:rPr>
              <a:t>49</a:t>
            </a:r>
            <a:endParaRPr kumimoji="1" lang="en-US" altLang="zh-CN" sz="2000" b="1">
              <a:latin typeface="Times New Roman" pitchFamily="18" charset="0"/>
            </a:endParaRPr>
          </a:p>
        </p:txBody>
      </p:sp>
      <p:sp>
        <p:nvSpPr>
          <p:cNvPr id="153668" name="Text Box 68"/>
          <p:cNvSpPr txBox="1">
            <a:spLocks noChangeArrowheads="1"/>
          </p:cNvSpPr>
          <p:nvPr/>
        </p:nvSpPr>
        <p:spPr bwMode="auto">
          <a:xfrm>
            <a:off x="7537449" y="1546225"/>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97</a:t>
            </a:r>
          </a:p>
        </p:txBody>
      </p:sp>
      <p:grpSp>
        <p:nvGrpSpPr>
          <p:cNvPr id="153669" name="Group 69"/>
          <p:cNvGrpSpPr>
            <a:grpSpLocks/>
          </p:cNvGrpSpPr>
          <p:nvPr/>
        </p:nvGrpSpPr>
        <p:grpSpPr bwMode="auto">
          <a:xfrm>
            <a:off x="6410324" y="1908174"/>
            <a:ext cx="387350" cy="514350"/>
            <a:chOff x="3310" y="1944"/>
            <a:chExt cx="244" cy="324"/>
          </a:xfrm>
        </p:grpSpPr>
        <p:grpSp>
          <p:nvGrpSpPr>
            <p:cNvPr id="69659" name="Group 70"/>
            <p:cNvGrpSpPr>
              <a:grpSpLocks/>
            </p:cNvGrpSpPr>
            <p:nvPr/>
          </p:nvGrpSpPr>
          <p:grpSpPr bwMode="auto">
            <a:xfrm>
              <a:off x="3310" y="1944"/>
              <a:ext cx="160" cy="322"/>
              <a:chOff x="2166" y="689"/>
              <a:chExt cx="160" cy="322"/>
            </a:xfrm>
          </p:grpSpPr>
          <p:sp>
            <p:nvSpPr>
              <p:cNvPr id="69663" name="Line 71"/>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664" name="Text Box 72"/>
              <p:cNvSpPr txBox="1">
                <a:spLocks noChangeArrowheads="1"/>
              </p:cNvSpPr>
              <p:nvPr/>
            </p:nvSpPr>
            <p:spPr bwMode="auto">
              <a:xfrm>
                <a:off x="2166" y="761"/>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i</a:t>
                </a:r>
              </a:p>
            </p:txBody>
          </p:sp>
        </p:grpSp>
        <p:grpSp>
          <p:nvGrpSpPr>
            <p:cNvPr id="69660" name="Group 73"/>
            <p:cNvGrpSpPr>
              <a:grpSpLocks/>
            </p:cNvGrpSpPr>
            <p:nvPr/>
          </p:nvGrpSpPr>
          <p:grpSpPr bwMode="auto">
            <a:xfrm>
              <a:off x="3384" y="1944"/>
              <a:ext cx="170" cy="324"/>
              <a:chOff x="2166" y="689"/>
              <a:chExt cx="170" cy="324"/>
            </a:xfrm>
          </p:grpSpPr>
          <p:sp>
            <p:nvSpPr>
              <p:cNvPr id="69661" name="Line 74"/>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9662" name="Text Box 75"/>
              <p:cNvSpPr txBox="1">
                <a:spLocks noChangeArrowheads="1"/>
              </p:cNvSpPr>
              <p:nvPr/>
            </p:nvSpPr>
            <p:spPr bwMode="auto">
              <a:xfrm>
                <a:off x="2166" y="761"/>
                <a:ext cx="17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b="1">
                    <a:latin typeface="Times New Roman" pitchFamily="18" charset="0"/>
                  </a:rPr>
                  <a:t>j</a:t>
                </a:r>
              </a:p>
            </p:txBody>
          </p:sp>
        </p:grpSp>
      </p:grpSp>
      <p:sp>
        <p:nvSpPr>
          <p:cNvPr id="69658" name="Text Box 76"/>
          <p:cNvSpPr txBox="1">
            <a:spLocks noChangeArrowheads="1"/>
          </p:cNvSpPr>
          <p:nvPr/>
        </p:nvSpPr>
        <p:spPr bwMode="auto">
          <a:xfrm>
            <a:off x="2143124" y="979487"/>
            <a:ext cx="290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spcBef>
                <a:spcPct val="50000"/>
              </a:spcBef>
            </a:pPr>
            <a:r>
              <a:rPr lang="zh-CN" altLang="en-US" b="1"/>
              <a:t>第一个元素为枢纽</a:t>
            </a:r>
          </a:p>
        </p:txBody>
      </p:sp>
    </p:spTree>
    <p:extLst>
      <p:ext uri="{BB962C8B-B14F-4D97-AF65-F5344CB8AC3E}">
        <p14:creationId xmlns:p14="http://schemas.microsoft.com/office/powerpoint/2010/main" val="306032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53602"/>
                                        </p:tgtEl>
                                        <p:attrNameLst>
                                          <p:attrName>style.visibility</p:attrName>
                                        </p:attrNameLst>
                                      </p:cBhvr>
                                      <p:to>
                                        <p:strVal val="visible"/>
                                      </p:to>
                                    </p:set>
                                    <p:animEffect transition="in" filter="box(out)">
                                      <p:cBhvr>
                                        <p:cTn id="7" dur="500"/>
                                        <p:tgtEl>
                                          <p:spTgt spid="1536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53612"/>
                                        </p:tgtEl>
                                        <p:attrNameLst>
                                          <p:attrName>style.visibility</p:attrName>
                                        </p:attrNameLst>
                                      </p:cBhvr>
                                      <p:to>
                                        <p:strVal val="visible"/>
                                      </p:to>
                                    </p:set>
                                    <p:animEffect transition="in" filter="box(out)">
                                      <p:cBhvr>
                                        <p:cTn id="12" dur="500"/>
                                        <p:tgtEl>
                                          <p:spTgt spid="15361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53605"/>
                                        </p:tgtEl>
                                        <p:attrNameLst>
                                          <p:attrName>style.visibility</p:attrName>
                                        </p:attrNameLst>
                                      </p:cBhvr>
                                      <p:to>
                                        <p:strVal val="visible"/>
                                      </p:to>
                                    </p:set>
                                    <p:animEffect transition="in" filter="box(out)">
                                      <p:cBhvr>
                                        <p:cTn id="17" dur="500"/>
                                        <p:tgtEl>
                                          <p:spTgt spid="153605"/>
                                        </p:tgtEl>
                                      </p:cBhvr>
                                    </p:animEffect>
                                  </p:childTnLst>
                                  <p:subTnLst>
                                    <p:set>
                                      <p:cBhvr override="childStyle">
                                        <p:cTn dur="1" fill="hold" display="0" masterRel="nextClick" afterEffect="1"/>
                                        <p:tgtEl>
                                          <p:spTgt spid="153605"/>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53616"/>
                                        </p:tgtEl>
                                        <p:attrNameLst>
                                          <p:attrName>style.visibility</p:attrName>
                                        </p:attrNameLst>
                                      </p:cBhvr>
                                      <p:to>
                                        <p:strVal val="visible"/>
                                      </p:to>
                                    </p:set>
                                    <p:animEffect transition="in" filter="box(out)">
                                      <p:cBhvr>
                                        <p:cTn id="22" dur="500"/>
                                        <p:tgtEl>
                                          <p:spTgt spid="153616"/>
                                        </p:tgtEl>
                                      </p:cBhvr>
                                    </p:animEffect>
                                  </p:childTnLst>
                                  <p:subTnLst>
                                    <p:set>
                                      <p:cBhvr override="childStyle">
                                        <p:cTn dur="1" fill="hold" display="0" masterRel="nextClick" afterEffect="1"/>
                                        <p:tgtEl>
                                          <p:spTgt spid="153616"/>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3626"/>
                                        </p:tgtEl>
                                        <p:attrNameLst>
                                          <p:attrName>style.visibility</p:attrName>
                                        </p:attrNameLst>
                                      </p:cBhvr>
                                      <p:to>
                                        <p:strVal val="visible"/>
                                      </p:to>
                                    </p:set>
                                    <p:animEffect transition="in" filter="box(out)">
                                      <p:cBhvr>
                                        <p:cTn id="27" dur="500"/>
                                        <p:tgtEl>
                                          <p:spTgt spid="153626"/>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53627"/>
                                        </p:tgtEl>
                                        <p:attrNameLst>
                                          <p:attrName>style.visibility</p:attrName>
                                        </p:attrNameLst>
                                      </p:cBhvr>
                                      <p:to>
                                        <p:strVal val="visible"/>
                                      </p:to>
                                    </p:set>
                                    <p:animEffect transition="in" filter="box(out)">
                                      <p:cBhvr>
                                        <p:cTn id="32" dur="500"/>
                                        <p:tgtEl>
                                          <p:spTgt spid="153627"/>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53628"/>
                                        </p:tgtEl>
                                        <p:attrNameLst>
                                          <p:attrName>style.visibility</p:attrName>
                                        </p:attrNameLst>
                                      </p:cBhvr>
                                      <p:to>
                                        <p:strVal val="visible"/>
                                      </p:to>
                                    </p:set>
                                    <p:animEffect transition="in" filter="box(out)">
                                      <p:cBhvr>
                                        <p:cTn id="37" dur="500"/>
                                        <p:tgtEl>
                                          <p:spTgt spid="153628"/>
                                        </p:tgtEl>
                                      </p:cBhvr>
                                    </p:animEffect>
                                  </p:childTnLst>
                                  <p:subTnLst>
                                    <p:set>
                                      <p:cBhvr override="childStyle">
                                        <p:cTn dur="1" fill="hold" display="0" masterRel="nextClick" afterEffect="1"/>
                                        <p:tgtEl>
                                          <p:spTgt spid="153628"/>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53642"/>
                                        </p:tgtEl>
                                        <p:attrNameLst>
                                          <p:attrName>style.visibility</p:attrName>
                                        </p:attrNameLst>
                                      </p:cBhvr>
                                      <p:to>
                                        <p:strVal val="visible"/>
                                      </p:to>
                                    </p:set>
                                    <p:animEffect transition="in" filter="box(out)">
                                      <p:cBhvr>
                                        <p:cTn id="42" dur="500"/>
                                        <p:tgtEl>
                                          <p:spTgt spid="153642"/>
                                        </p:tgtEl>
                                      </p:cBhvr>
                                    </p:animEffect>
                                  </p:childTnLst>
                                  <p:subTnLst>
                                    <p:set>
                                      <p:cBhvr override="childStyle">
                                        <p:cTn dur="1" fill="hold" display="0" masterRel="nextClick" afterEffect="1"/>
                                        <p:tgtEl>
                                          <p:spTgt spid="153642"/>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53649"/>
                                        </p:tgtEl>
                                        <p:attrNameLst>
                                          <p:attrName>style.visibility</p:attrName>
                                        </p:attrNameLst>
                                      </p:cBhvr>
                                      <p:to>
                                        <p:strVal val="visible"/>
                                      </p:to>
                                    </p:set>
                                    <p:animEffect transition="in" filter="box(out)">
                                      <p:cBhvr>
                                        <p:cTn id="47" dur="500"/>
                                        <p:tgtEl>
                                          <p:spTgt spid="153649"/>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53650"/>
                                        </p:tgtEl>
                                        <p:attrNameLst>
                                          <p:attrName>style.visibility</p:attrName>
                                        </p:attrNameLst>
                                      </p:cBhvr>
                                      <p:to>
                                        <p:strVal val="visible"/>
                                      </p:to>
                                    </p:set>
                                    <p:animEffect transition="in" filter="box(out)">
                                      <p:cBhvr>
                                        <p:cTn id="52" dur="500"/>
                                        <p:tgtEl>
                                          <p:spTgt spid="153650"/>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153651"/>
                                        </p:tgtEl>
                                        <p:attrNameLst>
                                          <p:attrName>style.visibility</p:attrName>
                                        </p:attrNameLst>
                                      </p:cBhvr>
                                      <p:to>
                                        <p:strVal val="visible"/>
                                      </p:to>
                                    </p:set>
                                    <p:animEffect transition="in" filter="box(out)">
                                      <p:cBhvr>
                                        <p:cTn id="57" dur="500"/>
                                        <p:tgtEl>
                                          <p:spTgt spid="153651"/>
                                        </p:tgtEl>
                                      </p:cBhvr>
                                    </p:animEffect>
                                  </p:childTnLst>
                                  <p:subTnLst>
                                    <p:set>
                                      <p:cBhvr override="childStyle">
                                        <p:cTn dur="1" fill="hold" display="0" masterRel="nextClick" afterEffect="1"/>
                                        <p:tgtEl>
                                          <p:spTgt spid="153651"/>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53659"/>
                                        </p:tgtEl>
                                        <p:attrNameLst>
                                          <p:attrName>style.visibility</p:attrName>
                                        </p:attrNameLst>
                                      </p:cBhvr>
                                      <p:to>
                                        <p:strVal val="visible"/>
                                      </p:to>
                                    </p:set>
                                    <p:animEffect transition="in" filter="box(out)">
                                      <p:cBhvr>
                                        <p:cTn id="62" dur="500"/>
                                        <p:tgtEl>
                                          <p:spTgt spid="153659"/>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53658"/>
                                        </p:tgtEl>
                                        <p:attrNameLst>
                                          <p:attrName>style.visibility</p:attrName>
                                        </p:attrNameLst>
                                      </p:cBhvr>
                                      <p:to>
                                        <p:strVal val="visible"/>
                                      </p:to>
                                    </p:set>
                                    <p:animEffect transition="in" filter="box(out)">
                                      <p:cBhvr>
                                        <p:cTn id="67" dur="500"/>
                                        <p:tgtEl>
                                          <p:spTgt spid="153658"/>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nodeType="clickEffect">
                                  <p:stCondLst>
                                    <p:cond delay="0"/>
                                  </p:stCondLst>
                                  <p:childTnLst>
                                    <p:set>
                                      <p:cBhvr>
                                        <p:cTn id="71" dur="1" fill="hold">
                                          <p:stCondLst>
                                            <p:cond delay="0"/>
                                          </p:stCondLst>
                                        </p:cTn>
                                        <p:tgtEl>
                                          <p:spTgt spid="153660"/>
                                        </p:tgtEl>
                                        <p:attrNameLst>
                                          <p:attrName>style.visibility</p:attrName>
                                        </p:attrNameLst>
                                      </p:cBhvr>
                                      <p:to>
                                        <p:strVal val="visible"/>
                                      </p:to>
                                    </p:set>
                                    <p:animEffect transition="in" filter="box(out)">
                                      <p:cBhvr>
                                        <p:cTn id="72" dur="500"/>
                                        <p:tgtEl>
                                          <p:spTgt spid="153660"/>
                                        </p:tgtEl>
                                      </p:cBhvr>
                                    </p:animEffect>
                                  </p:childTnLst>
                                  <p:subTnLst>
                                    <p:set>
                                      <p:cBhvr override="childStyle">
                                        <p:cTn dur="1" fill="hold" display="0" masterRel="nextClick" afterEffect="1"/>
                                        <p:tgtEl>
                                          <p:spTgt spid="153660"/>
                                        </p:tgtEl>
                                        <p:attrNameLst>
                                          <p:attrName>style.visibility</p:attrName>
                                        </p:attrNameLst>
                                      </p:cBhvr>
                                      <p:to>
                                        <p:strVal val="hidden"/>
                                      </p:to>
                                    </p:se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53667"/>
                                        </p:tgtEl>
                                        <p:attrNameLst>
                                          <p:attrName>style.visibility</p:attrName>
                                        </p:attrNameLst>
                                      </p:cBhvr>
                                      <p:to>
                                        <p:strVal val="visible"/>
                                      </p:to>
                                    </p:set>
                                    <p:animEffect transition="in" filter="box(out)">
                                      <p:cBhvr>
                                        <p:cTn id="77" dur="500"/>
                                        <p:tgtEl>
                                          <p:spTgt spid="153667"/>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53668"/>
                                        </p:tgtEl>
                                        <p:attrNameLst>
                                          <p:attrName>style.visibility</p:attrName>
                                        </p:attrNameLst>
                                      </p:cBhvr>
                                      <p:to>
                                        <p:strVal val="visible"/>
                                      </p:to>
                                    </p:set>
                                    <p:animEffect transition="in" filter="box(out)">
                                      <p:cBhvr>
                                        <p:cTn id="82" dur="500"/>
                                        <p:tgtEl>
                                          <p:spTgt spid="153668"/>
                                        </p:tgtEl>
                                      </p:cBhvr>
                                    </p:animEffect>
                                  </p:childTnLst>
                                  <p:subTnLs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nodeType="clickEffect">
                                  <p:stCondLst>
                                    <p:cond delay="0"/>
                                  </p:stCondLst>
                                  <p:childTnLst>
                                    <p:set>
                                      <p:cBhvr>
                                        <p:cTn id="86" dur="1" fill="hold">
                                          <p:stCondLst>
                                            <p:cond delay="0"/>
                                          </p:stCondLst>
                                        </p:cTn>
                                        <p:tgtEl>
                                          <p:spTgt spid="153635"/>
                                        </p:tgtEl>
                                        <p:attrNameLst>
                                          <p:attrName>style.visibility</p:attrName>
                                        </p:attrNameLst>
                                      </p:cBhvr>
                                      <p:to>
                                        <p:strVal val="visible"/>
                                      </p:to>
                                    </p:set>
                                    <p:animEffect transition="in" filter="box(out)">
                                      <p:cBhvr>
                                        <p:cTn id="87" dur="500"/>
                                        <p:tgtEl>
                                          <p:spTgt spid="153635"/>
                                        </p:tgtEl>
                                      </p:cBhvr>
                                    </p:animEffect>
                                  </p:childTnLst>
                                  <p:subTnLst>
                                    <p:set>
                                      <p:cBhvr override="childStyle">
                                        <p:cTn dur="1" fill="hold" display="0" masterRel="nextClick" afterEffect="1"/>
                                        <p:tgtEl>
                                          <p:spTgt spid="153635"/>
                                        </p:tgtEl>
                                        <p:attrNameLst>
                                          <p:attrName>style.visibility</p:attrName>
                                        </p:attrNameLst>
                                      </p:cBhvr>
                                      <p:to>
                                        <p:strVal val="hidden"/>
                                      </p:to>
                                    </p:set>
                                    <p:audio>
                                      <p:cMediaNode>
                                        <p:cTn display="0" masterRel="sameClick">
                                          <p:stCondLst>
                                            <p:cond evt="begin" delay="0">
                                              <p:tn val="85"/>
                                            </p:cond>
                                          </p:stCondLst>
                                          <p:endCondLst>
                                            <p:cond evt="onStopAudio" delay="0">
                                              <p:tgtEl>
                                                <p:sldTgt/>
                                              </p:tgtEl>
                                            </p:cond>
                                          </p:endCondLst>
                                        </p:cTn>
                                        <p:tgtEl>
                                          <p:sndTgt r:embed="rId2" name="CAMERA.WAV"/>
                                        </p:tgtEl>
                                      </p:cMediaNode>
                                    </p:audio>
                                  </p:sub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153669"/>
                                        </p:tgtEl>
                                        <p:attrNameLst>
                                          <p:attrName>style.visibility</p:attrName>
                                        </p:attrNameLst>
                                      </p:cBhvr>
                                      <p:to>
                                        <p:strVal val="visible"/>
                                      </p:to>
                                    </p:set>
                                    <p:animEffect transition="in" filter="box(out)">
                                      <p:cBhvr>
                                        <p:cTn id="92" dur="500"/>
                                        <p:tgtEl>
                                          <p:spTgt spid="153669"/>
                                        </p:tgtEl>
                                      </p:cBhvr>
                                    </p:animEffect>
                                  </p:childTnLst>
                                  <p:subTnLst>
                                    <p:set>
                                      <p:cBhvr override="childStyle">
                                        <p:cTn dur="1" fill="hold" display="0" masterRel="nextClick" afterEffect="1"/>
                                        <p:tgtEl>
                                          <p:spTgt spid="153669"/>
                                        </p:tgtEl>
                                        <p:attrNameLst>
                                          <p:attrName>style.visibility</p:attrName>
                                        </p:attrNameLst>
                                      </p:cBhvr>
                                      <p:to>
                                        <p:strVal val="hidden"/>
                                      </p:to>
                                    </p:set>
                                    <p:audio>
                                      <p:cMediaNode>
                                        <p:cTn display="0" masterRel="sameClick">
                                          <p:stCondLst>
                                            <p:cond evt="begin" delay="0">
                                              <p:tn val="90"/>
                                            </p:cond>
                                          </p:stCondLst>
                                          <p:endCondLst>
                                            <p:cond evt="onStopAudio" delay="0">
                                              <p:tgtEl>
                                                <p:sldTgt/>
                                              </p:tgtEl>
                                            </p:cond>
                                          </p:endCondLst>
                                        </p:cTn>
                                        <p:tgtEl>
                                          <p:sndTgt r:embed="rId2" name="CAMERA.WAV"/>
                                        </p:tgtEl>
                                      </p:cMediaNode>
                                    </p:audio>
                                  </p:sub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53623">
                                            <p:txEl>
                                              <p:pRg st="0" end="0"/>
                                            </p:txEl>
                                          </p:spTgt>
                                        </p:tgtEl>
                                        <p:attrNameLst>
                                          <p:attrName>style.visibility</p:attrName>
                                        </p:attrNameLst>
                                      </p:cBhvr>
                                      <p:to>
                                        <p:strVal val="visible"/>
                                      </p:to>
                                    </p:set>
                                    <p:animEffect transition="in" filter="box(out)">
                                      <p:cBhvr>
                                        <p:cTn id="97" dur="500"/>
                                        <p:tgtEl>
                                          <p:spTgt spid="153623">
                                            <p:txEl>
                                              <p:pRg st="0" end="0"/>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53624">
                                            <p:txEl>
                                              <p:pRg st="0" end="0"/>
                                            </p:txEl>
                                          </p:spTgt>
                                        </p:tgtEl>
                                        <p:attrNameLst>
                                          <p:attrName>style.visibility</p:attrName>
                                        </p:attrNameLst>
                                      </p:cBhvr>
                                      <p:to>
                                        <p:strVal val="visible"/>
                                      </p:to>
                                    </p:set>
                                    <p:animEffect transition="in" filter="box(out)">
                                      <p:cBhvr>
                                        <p:cTn id="102" dur="500"/>
                                        <p:tgtEl>
                                          <p:spTgt spid="153624">
                                            <p:txEl>
                                              <p:pRg st="0" end="0"/>
                                            </p:txEl>
                                          </p:spTgt>
                                        </p:tgtEl>
                                      </p:cBhvr>
                                    </p:animEffect>
                                  </p:childTnLst>
                                  <p:subTnLst>
                                    <p:audio>
                                      <p:cMediaNode>
                                        <p:cTn display="0" masterRel="sameClick">
                                          <p:stCondLst>
                                            <p:cond evt="begin" delay="0">
                                              <p:tn val="100"/>
                                            </p:cond>
                                          </p:stCondLst>
                                          <p:endCondLst>
                                            <p:cond evt="onStopAudio" delay="0">
                                              <p:tgtEl>
                                                <p:sldTgt/>
                                              </p:tgtEl>
                                            </p:cond>
                                          </p:endCondLst>
                                        </p:cTn>
                                        <p:tgtEl>
                                          <p:sndTgt r:embed="rId2" name="CAMERA.WAV"/>
                                        </p:tgtEl>
                                      </p:cMediaNode>
                                    </p:audio>
                                  </p:sub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53625">
                                            <p:txEl>
                                              <p:pRg st="0" end="0"/>
                                            </p:txEl>
                                          </p:spTgt>
                                        </p:tgtEl>
                                        <p:attrNameLst>
                                          <p:attrName>style.visibility</p:attrName>
                                        </p:attrNameLst>
                                      </p:cBhvr>
                                      <p:to>
                                        <p:strVal val="visible"/>
                                      </p:to>
                                    </p:set>
                                    <p:animEffect transition="in" filter="box(out)">
                                      <p:cBhvr>
                                        <p:cTn id="107" dur="500"/>
                                        <p:tgtEl>
                                          <p:spTgt spid="153625">
                                            <p:txEl>
                                              <p:pRg st="0" end="0"/>
                                            </p:txEl>
                                          </p:spTgt>
                                        </p:tgtEl>
                                      </p:cBhvr>
                                    </p:animEffect>
                                  </p:childTnLst>
                                  <p:subTnLst>
                                    <p:audio>
                                      <p:cMediaNode>
                                        <p:cTn display="0" masterRel="sameClick">
                                          <p:stCondLst>
                                            <p:cond evt="begin" delay="0">
                                              <p:tn val="10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3" grpId="0" build="p" autoUpdateAnimBg="0"/>
      <p:bldP spid="153624" grpId="0" build="p" autoUpdateAnimBg="0"/>
      <p:bldP spid="153625" grpId="0" build="p" autoUpdateAnimBg="0"/>
      <p:bldP spid="153626" grpId="0" animBg="1" autoUpdateAnimBg="0"/>
      <p:bldP spid="153627" grpId="0" animBg="1" autoUpdateAnimBg="0"/>
      <p:bldP spid="153649" grpId="0" animBg="1" autoUpdateAnimBg="0"/>
      <p:bldP spid="153650" grpId="0" animBg="1" autoUpdateAnimBg="0"/>
      <p:bldP spid="153658" grpId="0" animBg="1" autoUpdateAnimBg="0"/>
      <p:bldP spid="153659" grpId="0" animBg="1" autoUpdateAnimBg="0"/>
      <p:bldP spid="153667" grpId="0" animBg="1" autoUpdateAnimBg="0"/>
      <p:bldP spid="153668"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灯片编号占位符 5"/>
          <p:cNvSpPr>
            <a:spLocks noGrp="1"/>
          </p:cNvSpPr>
          <p:nvPr>
            <p:ph type="sldNum" sz="quarter" idx="12"/>
          </p:nvPr>
        </p:nvSpPr>
        <p:spPr>
          <a:xfrm rot="900000">
            <a:off x="8372400" y="-308803"/>
            <a:ext cx="2287319" cy="365125"/>
          </a:xfrm>
          <a:noFill/>
        </p:spPr>
        <p:txBody>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fld id="{2754D741-AD7B-4485-8201-D7C810BB61F3}" type="slidenum">
              <a:rPr lang="en-US" altLang="zh-CN" smtClean="0"/>
              <a:pPr eaLnBrk="1" hangingPunct="1"/>
              <a:t>92</a:t>
            </a:fld>
            <a:endParaRPr lang="en-US" altLang="zh-CN" dirty="0" smtClean="0"/>
          </a:p>
        </p:txBody>
      </p:sp>
      <p:sp>
        <p:nvSpPr>
          <p:cNvPr id="3" name="TextBox 2"/>
          <p:cNvSpPr txBox="1"/>
          <p:nvPr/>
        </p:nvSpPr>
        <p:spPr>
          <a:xfrm>
            <a:off x="1727200" y="1693334"/>
            <a:ext cx="8737600" cy="4524315"/>
          </a:xfrm>
          <a:prstGeom prst="rect">
            <a:avLst/>
          </a:prstGeom>
          <a:noFill/>
        </p:spPr>
        <p:txBody>
          <a:bodyPr wrap="square" rtlCol="0">
            <a:spAutoFit/>
          </a:bodyPr>
          <a:lstStyle/>
          <a:p>
            <a:pPr marL="1120140" lvl="2" indent="-342900" eaLnBrk="1" hangingPunct="1">
              <a:buFont typeface="Arial" pitchFamily="34" charset="0"/>
              <a:buChar char="•"/>
            </a:pPr>
            <a:r>
              <a:rPr lang="zh-CN" altLang="en-US" sz="2400" b="1" dirty="0"/>
              <a:t>排序过程：对</a:t>
            </a:r>
            <a:r>
              <a:rPr lang="en-US" altLang="zh-CN" sz="2400" b="1" dirty="0"/>
              <a:t>r[s……t]</a:t>
            </a:r>
            <a:r>
              <a:rPr lang="zh-CN" altLang="zh-CN" sz="2400" b="1" dirty="0"/>
              <a:t>中记录进行一趟快速排序，附设两个指针</a:t>
            </a:r>
            <a:r>
              <a:rPr lang="en-US" altLang="zh-CN" sz="2400" b="1" dirty="0"/>
              <a:t>i</a:t>
            </a:r>
            <a:r>
              <a:rPr lang="zh-CN" altLang="zh-CN" sz="2400" b="1" dirty="0"/>
              <a:t>和</a:t>
            </a:r>
            <a:r>
              <a:rPr lang="en-US" altLang="zh-CN" sz="2400" b="1" dirty="0"/>
              <a:t>j</a:t>
            </a:r>
            <a:r>
              <a:rPr lang="zh-CN" altLang="en-US" sz="2400" b="1" dirty="0"/>
              <a:t>，</a:t>
            </a:r>
            <a:r>
              <a:rPr lang="zh-CN" altLang="zh-CN" sz="2400" b="1" dirty="0"/>
              <a:t>设</a:t>
            </a:r>
            <a:r>
              <a:rPr lang="zh-CN" altLang="en-US" sz="2400" b="1" dirty="0"/>
              <a:t>划分元</a:t>
            </a:r>
            <a:r>
              <a:rPr lang="zh-CN" altLang="zh-CN" sz="2400" b="1" dirty="0"/>
              <a:t>记录</a:t>
            </a:r>
            <a:r>
              <a:rPr lang="en-US" altLang="zh-CN" sz="2400" b="1" dirty="0" err="1"/>
              <a:t>rp</a:t>
            </a:r>
            <a:r>
              <a:rPr lang="en-US" altLang="zh-CN" sz="2400" b="1" dirty="0"/>
              <a:t>=r[s]</a:t>
            </a:r>
            <a:r>
              <a:rPr lang="zh-CN" altLang="en-US" sz="2400" b="1" dirty="0"/>
              <a:t>，</a:t>
            </a:r>
            <a:r>
              <a:rPr lang="en-US" altLang="zh-CN" sz="2400" b="1" dirty="0"/>
              <a:t>x=</a:t>
            </a:r>
            <a:r>
              <a:rPr lang="en-US" altLang="zh-CN" sz="2400" b="1" dirty="0" err="1"/>
              <a:t>rp.key</a:t>
            </a:r>
            <a:endParaRPr lang="en-US" altLang="zh-CN" sz="2400" b="1" dirty="0"/>
          </a:p>
          <a:p>
            <a:pPr marL="1440180" lvl="3" indent="-342900" eaLnBrk="1" hangingPunct="1">
              <a:buFont typeface="Arial" pitchFamily="34" charset="0"/>
              <a:buChar char="•"/>
            </a:pPr>
            <a:r>
              <a:rPr lang="zh-CN" altLang="en-US" sz="2400" b="1" dirty="0"/>
              <a:t>初始时令</a:t>
            </a:r>
            <a:r>
              <a:rPr lang="en-US" altLang="zh-CN" sz="2400" b="1" dirty="0"/>
              <a:t>i=</a:t>
            </a:r>
            <a:r>
              <a:rPr lang="en-US" altLang="zh-CN" sz="2400" b="1" dirty="0" err="1"/>
              <a:t>s,j</a:t>
            </a:r>
            <a:r>
              <a:rPr lang="en-US" altLang="zh-CN" sz="2400" b="1" dirty="0"/>
              <a:t>=t</a:t>
            </a:r>
          </a:p>
          <a:p>
            <a:pPr marL="1440180" lvl="3" indent="-342900" eaLnBrk="1" hangingPunct="1">
              <a:buFont typeface="Arial" pitchFamily="34" charset="0"/>
              <a:buChar char="•"/>
            </a:pPr>
            <a:r>
              <a:rPr lang="zh-CN" altLang="zh-CN" sz="2400" b="1" dirty="0"/>
              <a:t>首先从</a:t>
            </a:r>
            <a:r>
              <a:rPr lang="en-US" altLang="zh-CN" sz="2400" b="1" dirty="0"/>
              <a:t>j</a:t>
            </a:r>
            <a:r>
              <a:rPr lang="zh-CN" altLang="zh-CN" sz="2400" b="1" dirty="0"/>
              <a:t>所指位置向前搜索第一个关键字小于</a:t>
            </a:r>
            <a:r>
              <a:rPr lang="en-US" altLang="zh-CN" sz="2400" b="1" dirty="0"/>
              <a:t>x </a:t>
            </a:r>
            <a:r>
              <a:rPr lang="zh-CN" altLang="zh-CN" sz="2400" b="1" dirty="0"/>
              <a:t>的记录，并和</a:t>
            </a:r>
            <a:r>
              <a:rPr lang="en-US" altLang="zh-CN" sz="2400" b="1" dirty="0" err="1"/>
              <a:t>rp</a:t>
            </a:r>
            <a:r>
              <a:rPr lang="zh-CN" altLang="zh-CN" sz="2400" b="1" dirty="0"/>
              <a:t>交换</a:t>
            </a:r>
          </a:p>
          <a:p>
            <a:pPr marL="1440180" lvl="3" indent="-342900" eaLnBrk="1" hangingPunct="1">
              <a:buFont typeface="Arial" pitchFamily="34" charset="0"/>
              <a:buChar char="•"/>
            </a:pPr>
            <a:r>
              <a:rPr lang="zh-CN" altLang="zh-CN" sz="2400" b="1" dirty="0"/>
              <a:t>再从</a:t>
            </a:r>
            <a:r>
              <a:rPr lang="en-US" altLang="zh-CN" sz="2400" b="1" dirty="0"/>
              <a:t>i</a:t>
            </a:r>
            <a:r>
              <a:rPr lang="zh-CN" altLang="zh-CN" sz="2400" b="1" dirty="0"/>
              <a:t>所指位置起向后搜索，找到第一个关键字大于</a:t>
            </a:r>
            <a:r>
              <a:rPr lang="en-US" altLang="zh-CN" sz="2400" b="1" dirty="0"/>
              <a:t>x</a:t>
            </a:r>
            <a:r>
              <a:rPr lang="zh-CN" altLang="zh-CN" sz="2400" b="1" dirty="0"/>
              <a:t>的记录，和</a:t>
            </a:r>
            <a:r>
              <a:rPr lang="en-US" altLang="zh-CN" sz="2400" b="1" dirty="0" err="1"/>
              <a:t>rp</a:t>
            </a:r>
            <a:r>
              <a:rPr lang="zh-CN" altLang="zh-CN" sz="2400" b="1" dirty="0"/>
              <a:t>交换</a:t>
            </a:r>
          </a:p>
          <a:p>
            <a:pPr marL="1440180" lvl="3" indent="-342900" eaLnBrk="1" hangingPunct="1">
              <a:buFont typeface="Arial" pitchFamily="34" charset="0"/>
              <a:buChar char="•"/>
            </a:pPr>
            <a:r>
              <a:rPr lang="zh-CN" altLang="zh-CN" sz="2400" b="1" dirty="0"/>
              <a:t>重复上述两步，直至</a:t>
            </a:r>
            <a:r>
              <a:rPr lang="en-US" altLang="zh-CN" sz="2400" b="1" dirty="0"/>
              <a:t>i==j</a:t>
            </a:r>
            <a:r>
              <a:rPr lang="zh-CN" altLang="zh-CN" sz="2400" b="1" dirty="0"/>
              <a:t>为止</a:t>
            </a:r>
          </a:p>
          <a:p>
            <a:pPr marL="1440180" lvl="3" indent="-342900" eaLnBrk="1" hangingPunct="1">
              <a:buFont typeface="Arial" pitchFamily="34" charset="0"/>
              <a:buChar char="•"/>
            </a:pPr>
            <a:r>
              <a:rPr lang="zh-CN" altLang="zh-CN" sz="2400" b="1" dirty="0"/>
              <a:t>再分别对两个子序列进行快速排序，直到每个子序列只含有一个记录为止</a:t>
            </a:r>
            <a:endParaRPr lang="zh-CN" altLang="en-US" sz="2400" b="1" dirty="0"/>
          </a:p>
          <a:p>
            <a:pPr marL="342900" indent="-342900" eaLnBrk="1" hangingPunct="1">
              <a:buFont typeface="Arial" pitchFamily="34" charset="0"/>
              <a:buChar char="•"/>
            </a:pPr>
            <a:endParaRPr lang="en-US" altLang="zh-CN" sz="2400" b="1" dirty="0"/>
          </a:p>
          <a:p>
            <a:pPr marL="342900" indent="-342900">
              <a:buFont typeface="Arial" pitchFamily="34" charset="0"/>
              <a:buChar char="•"/>
            </a:pPr>
            <a:endParaRPr lang="zh-CN" altLang="en-US" sz="2400" dirty="0"/>
          </a:p>
        </p:txBody>
      </p:sp>
    </p:spTree>
    <p:extLst>
      <p:ext uri="{BB962C8B-B14F-4D97-AF65-F5344CB8AC3E}">
        <p14:creationId xmlns:p14="http://schemas.microsoft.com/office/powerpoint/2010/main" val="2323464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8"/>
          <p:cNvSpPr>
            <a:spLocks noGrp="1" noChangeArrowheads="1"/>
          </p:cNvSpPr>
          <p:nvPr>
            <p:ph idx="1"/>
          </p:nvPr>
        </p:nvSpPr>
        <p:spPr/>
        <p:txBody>
          <a:bodyPr/>
          <a:lstStyle/>
          <a:p>
            <a:pPr eaLnBrk="1" hangingPunct="1"/>
            <a:endParaRPr lang="zh-CN" altLang="zh-CN" smtClean="0"/>
          </a:p>
        </p:txBody>
      </p:sp>
    </p:spTree>
    <p:controls>
      <mc:AlternateContent xmlns:mc="http://schemas.openxmlformats.org/markup-compatibility/2006">
        <mc:Choice xmlns:v="urn:schemas-microsoft-com:vml" Requires="v">
          <p:control spid="23561" name="ShockwaveFlash1" r:id="rId2" imgW="7620120" imgH="4038480"/>
        </mc:Choice>
        <mc:Fallback>
          <p:control name="ShockwaveFlash1" r:id="rId2" imgW="7620120" imgH="4038480">
            <p:pic>
              <p:nvPicPr>
                <p:cNvPr id="6146" name="ShockwaveFlash1"/>
                <p:cNvPicPr preferRelativeResize="0">
                  <a:picLocks noChangeArrowheads="1" noChangeShapeType="1"/>
                </p:cNvPicPr>
                <p:nvPr/>
              </p:nvPicPr>
              <p:blipFill>
                <a:blip r:embed="rId4"/>
                <a:srcRect/>
                <a:stretch>
                  <a:fillRect/>
                </a:stretch>
              </p:blipFill>
              <p:spPr bwMode="auto">
                <a:xfrm>
                  <a:off x="2286000" y="1828800"/>
                  <a:ext cx="7620000" cy="403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944538037"/>
      </p:ext>
    </p:extLst>
  </p:cSld>
  <p:clrMapOvr>
    <a:masterClrMapping/>
  </p:clrMapOvr>
  <p:transition>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Rot="1" noChangeArrowheads="1"/>
          </p:cNvSpPr>
          <p:nvPr>
            <p:ph idx="1"/>
          </p:nvPr>
        </p:nvSpPr>
        <p:spPr>
          <a:xfrm>
            <a:off x="1752600" y="1295400"/>
            <a:ext cx="8501062" cy="628650"/>
          </a:xfrm>
        </p:spPr>
        <p:txBody>
          <a:bodyPr/>
          <a:lstStyle/>
          <a:p>
            <a:pPr marL="777240" lvl="2" indent="0" eaLnBrk="1" hangingPunct="1">
              <a:buNone/>
            </a:pPr>
            <a:r>
              <a:rPr lang="zh-CN" altLang="en-US" dirty="0" smtClean="0"/>
              <a:t>算法描述</a:t>
            </a:r>
          </a:p>
        </p:txBody>
      </p:sp>
      <p:sp>
        <p:nvSpPr>
          <p:cNvPr id="71684" name="灯片编号占位符 5"/>
          <p:cNvSpPr>
            <a:spLocks noGrp="1"/>
          </p:cNvSpPr>
          <p:nvPr>
            <p:ph type="sldNum" sz="quarter" idx="12"/>
          </p:nvPr>
        </p:nvSpPr>
        <p:spPr>
          <a:xfrm rot="900000">
            <a:off x="8372401" y="-182564"/>
            <a:ext cx="2287319" cy="365125"/>
          </a:xfrm>
          <a:noFill/>
        </p:spPr>
        <p:txBody>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fld id="{E6C67866-D1E9-4953-B7D6-5409BAFFD165}" type="slidenum">
              <a:rPr lang="en-US" altLang="zh-CN" smtClean="0"/>
              <a:pPr eaLnBrk="1" hangingPunct="1"/>
              <a:t>94</a:t>
            </a:fld>
            <a:endParaRPr lang="en-US" altLang="zh-CN" dirty="0" smtClean="0"/>
          </a:p>
        </p:txBody>
      </p:sp>
      <p:sp>
        <p:nvSpPr>
          <p:cNvPr id="154627" name="Rectangle 3"/>
          <p:cNvSpPr>
            <a:spLocks noChangeArrowheads="1"/>
          </p:cNvSpPr>
          <p:nvPr/>
        </p:nvSpPr>
        <p:spPr bwMode="auto">
          <a:xfrm>
            <a:off x="1746250" y="2124075"/>
            <a:ext cx="8501062" cy="2112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1143000" lvl="2" indent="-228600">
              <a:spcBef>
                <a:spcPct val="20000"/>
              </a:spcBef>
              <a:buClr>
                <a:schemeClr val="hlink"/>
              </a:buClr>
              <a:buSzPct val="80000"/>
              <a:buFont typeface="Wingdings" pitchFamily="2" charset="2"/>
              <a:buChar char="v"/>
            </a:pPr>
            <a:r>
              <a:rPr lang="zh-CN" altLang="en-US" sz="2400" b="1"/>
              <a:t>算法评价</a:t>
            </a:r>
          </a:p>
          <a:p>
            <a:pPr marL="1600200" lvl="3" indent="-228600">
              <a:spcBef>
                <a:spcPct val="20000"/>
              </a:spcBef>
              <a:buClr>
                <a:schemeClr val="accent2"/>
              </a:buClr>
              <a:buSzPct val="90000"/>
              <a:buFont typeface="Wingdings" pitchFamily="2" charset="2"/>
              <a:buChar char=""/>
            </a:pPr>
            <a:r>
              <a:rPr lang="zh-CN" altLang="en-US" sz="2000" b="1"/>
              <a:t>时间复杂度</a:t>
            </a:r>
          </a:p>
          <a:p>
            <a:pPr marL="2057400" lvl="4" indent="-228600">
              <a:spcBef>
                <a:spcPct val="20000"/>
              </a:spcBef>
              <a:buClr>
                <a:schemeClr val="hlink"/>
              </a:buClr>
              <a:buSzPct val="85000"/>
              <a:buFont typeface="Wingdings" pitchFamily="2" charset="2"/>
              <a:buChar char="v"/>
            </a:pPr>
            <a:r>
              <a:rPr lang="zh-CN" altLang="en-US" sz="2000" b="1"/>
              <a:t>最好情况（每次总是选到中间值作划分元）</a:t>
            </a:r>
            <a:r>
              <a:rPr lang="en-US" altLang="zh-CN" sz="2000" b="1"/>
              <a:t>T(n)=O(nlog</a:t>
            </a:r>
            <a:r>
              <a:rPr lang="en-US" altLang="zh-CN" sz="1000" b="1"/>
              <a:t>2</a:t>
            </a:r>
            <a:r>
              <a:rPr lang="en-US" altLang="zh-CN" sz="2000" b="1"/>
              <a:t>n)</a:t>
            </a:r>
          </a:p>
          <a:p>
            <a:pPr marL="2057400" lvl="4" indent="-228600">
              <a:spcBef>
                <a:spcPct val="20000"/>
              </a:spcBef>
              <a:buClr>
                <a:schemeClr val="hlink"/>
              </a:buClr>
              <a:buSzPct val="85000"/>
              <a:buFont typeface="Wingdings" pitchFamily="2" charset="2"/>
              <a:buChar char="v"/>
            </a:pPr>
            <a:r>
              <a:rPr lang="zh-CN" altLang="zh-CN" sz="2000" b="1"/>
              <a:t>最坏情况（每次总是选到最小或最大元素作</a:t>
            </a:r>
            <a:r>
              <a:rPr lang="zh-CN" altLang="en-US" sz="2000" b="1"/>
              <a:t>划分元</a:t>
            </a:r>
            <a:r>
              <a:rPr lang="zh-CN" altLang="zh-CN" sz="2000" b="1"/>
              <a:t>）</a:t>
            </a:r>
            <a:r>
              <a:rPr lang="en-US" altLang="zh-CN" sz="2000" b="1"/>
              <a:t>T(n)=O(n</a:t>
            </a:r>
            <a:r>
              <a:rPr lang="en-US" altLang="zh-CN" b="1"/>
              <a:t>²)</a:t>
            </a:r>
            <a:endParaRPr lang="en-US" altLang="zh-CN" sz="2000" b="1"/>
          </a:p>
        </p:txBody>
      </p:sp>
      <p:sp>
        <p:nvSpPr>
          <p:cNvPr id="154628" name="Rectangle 4"/>
          <p:cNvSpPr>
            <a:spLocks noChangeArrowheads="1"/>
          </p:cNvSpPr>
          <p:nvPr/>
        </p:nvSpPr>
        <p:spPr bwMode="auto">
          <a:xfrm>
            <a:off x="1752600" y="4508501"/>
            <a:ext cx="8501062" cy="115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1600200" lvl="3" indent="-228600">
              <a:spcBef>
                <a:spcPct val="20000"/>
              </a:spcBef>
              <a:buClr>
                <a:schemeClr val="accent2"/>
              </a:buClr>
              <a:buSzPct val="90000"/>
              <a:buFont typeface="Wingdings" pitchFamily="2" charset="2"/>
              <a:buChar char=""/>
            </a:pPr>
            <a:r>
              <a:rPr lang="zh-CN" altLang="en-US" sz="2000" b="1"/>
              <a:t>空间复杂度：需栈空间以实现递归</a:t>
            </a:r>
          </a:p>
          <a:p>
            <a:pPr marL="2057400" lvl="4" indent="-228600">
              <a:spcBef>
                <a:spcPct val="20000"/>
              </a:spcBef>
              <a:buClr>
                <a:schemeClr val="hlink"/>
              </a:buClr>
              <a:buSzPct val="85000"/>
              <a:buFont typeface="Wingdings" pitchFamily="2" charset="2"/>
              <a:buChar char="v"/>
            </a:pPr>
            <a:r>
              <a:rPr lang="zh-CN" altLang="en-US" sz="2000" b="1"/>
              <a:t>最坏情况：</a:t>
            </a:r>
            <a:r>
              <a:rPr lang="en-US" altLang="zh-CN" sz="2000" b="1"/>
              <a:t>S(n)=O(n)</a:t>
            </a:r>
          </a:p>
          <a:p>
            <a:pPr marL="2057400" lvl="4" indent="-228600">
              <a:spcBef>
                <a:spcPct val="20000"/>
              </a:spcBef>
              <a:buClr>
                <a:schemeClr val="hlink"/>
              </a:buClr>
              <a:buSzPct val="85000"/>
              <a:buFont typeface="Wingdings" pitchFamily="2" charset="2"/>
              <a:buChar char="v"/>
            </a:pPr>
            <a:r>
              <a:rPr lang="zh-CN" altLang="zh-CN" sz="2000" b="1"/>
              <a:t>一般情况：</a:t>
            </a:r>
            <a:r>
              <a:rPr lang="en-US" altLang="zh-CN" sz="2000" b="1"/>
              <a:t>S(n)=O(log</a:t>
            </a:r>
            <a:r>
              <a:rPr lang="en-US" altLang="zh-CN" sz="1000" b="1"/>
              <a:t>2</a:t>
            </a:r>
            <a:r>
              <a:rPr lang="en-US" altLang="zh-CN" sz="2000" b="1"/>
              <a:t>n)</a:t>
            </a:r>
          </a:p>
        </p:txBody>
      </p:sp>
      <p:sp>
        <p:nvSpPr>
          <p:cNvPr id="154629" name="Text Box 5"/>
          <p:cNvSpPr txBox="1">
            <a:spLocks noChangeArrowheads="1"/>
          </p:cNvSpPr>
          <p:nvPr/>
        </p:nvSpPr>
        <p:spPr bwMode="auto">
          <a:xfrm>
            <a:off x="3506787" y="4184651"/>
            <a:ext cx="13335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a:latin typeface="Times New Roman" pitchFamily="18" charset="0"/>
              </a:rPr>
              <a:t>T(n)=O(n²)</a:t>
            </a:r>
          </a:p>
        </p:txBody>
      </p:sp>
      <p:graphicFrame>
        <p:nvGraphicFramePr>
          <p:cNvPr id="154630" name="Object 6">
            <a:hlinkClick r:id="" action="ppaction://ole?verb=0"/>
          </p:cNvPr>
          <p:cNvGraphicFramePr>
            <a:graphicFrameLocks noChangeAspect="1"/>
          </p:cNvGraphicFramePr>
          <p:nvPr>
            <p:extLst>
              <p:ext uri="{D42A27DB-BD31-4B8C-83A1-F6EECF244321}">
                <p14:modId xmlns:p14="http://schemas.microsoft.com/office/powerpoint/2010/main" val="3005171569"/>
              </p:ext>
            </p:extLst>
          </p:nvPr>
        </p:nvGraphicFramePr>
        <p:xfrm>
          <a:off x="4768851" y="1574801"/>
          <a:ext cx="757237" cy="549275"/>
        </p:xfrm>
        <a:graphic>
          <a:graphicData uri="http://schemas.openxmlformats.org/presentationml/2006/ole">
            <mc:AlternateContent xmlns:mc="http://schemas.openxmlformats.org/markup-compatibility/2006">
              <mc:Choice xmlns:v="urn:schemas-microsoft-com:vml" Requires="v">
                <p:oleObj spid="_x0000_s24585" name="包" r:id="rId4" imgW="651753" imgH="466928" progId="Package">
                  <p:embed/>
                </p:oleObj>
              </mc:Choice>
              <mc:Fallback>
                <p:oleObj name="包" r:id="rId4" imgW="651753" imgH="466928" progId="Pack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8851" y="1574801"/>
                        <a:ext cx="75723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0" name="AutoShape 7">
            <a:hlinkClick r:id="rId6" action="ppaction://program" highlightClick="1"/>
          </p:cNvPr>
          <p:cNvSpPr>
            <a:spLocks noChangeArrowheads="1"/>
          </p:cNvSpPr>
          <p:nvPr/>
        </p:nvSpPr>
        <p:spPr bwMode="auto">
          <a:xfrm>
            <a:off x="1905000" y="5943600"/>
            <a:ext cx="533400" cy="609600"/>
          </a:xfrm>
          <a:prstGeom prst="actionButtonDocumen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1" name="Text Box 8"/>
          <p:cNvSpPr txBox="1">
            <a:spLocks noChangeArrowheads="1"/>
          </p:cNvSpPr>
          <p:nvPr/>
        </p:nvSpPr>
        <p:spPr bwMode="auto">
          <a:xfrm>
            <a:off x="2362201" y="6096001"/>
            <a:ext cx="1038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kumimoji="1" lang="en-US" altLang="zh-CN" sz="2000">
                <a:latin typeface="Times New Roman" pitchFamily="18" charset="0"/>
              </a:rPr>
              <a:t>Ch8_5.c</a:t>
            </a:r>
          </a:p>
        </p:txBody>
      </p:sp>
    </p:spTree>
    <p:extLst>
      <p:ext uri="{BB962C8B-B14F-4D97-AF65-F5344CB8AC3E}">
        <p14:creationId xmlns:p14="http://schemas.microsoft.com/office/powerpoint/2010/main" val="3176448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6">
                                            <p:txEl>
                                              <p:pRg st="0" end="0"/>
                                            </p:txEl>
                                          </p:spTgt>
                                        </p:tgtEl>
                                        <p:attrNameLst>
                                          <p:attrName>style.visibility</p:attrName>
                                        </p:attrNameLst>
                                      </p:cBhvr>
                                      <p:to>
                                        <p:strVal val="visible"/>
                                      </p:to>
                                    </p:set>
                                    <p:anim calcmode="lin" valueType="num">
                                      <p:cBhvr additive="base">
                                        <p:cTn id="7" dur="500" fill="hold"/>
                                        <p:tgtEl>
                                          <p:spTgt spid="1546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4630"/>
                                        </p:tgtEl>
                                        <p:attrNameLst>
                                          <p:attrName>style.visibility</p:attrName>
                                        </p:attrNameLst>
                                      </p:cBhvr>
                                      <p:to>
                                        <p:strVal val="visible"/>
                                      </p:to>
                                    </p:set>
                                    <p:anim calcmode="lin" valueType="num">
                                      <p:cBhvr additive="base">
                                        <p:cTn id="13" dur="500" fill="hold"/>
                                        <p:tgtEl>
                                          <p:spTgt spid="154630"/>
                                        </p:tgtEl>
                                        <p:attrNameLst>
                                          <p:attrName>ppt_x</p:attrName>
                                        </p:attrNameLst>
                                      </p:cBhvr>
                                      <p:tavLst>
                                        <p:tav tm="0">
                                          <p:val>
                                            <p:strVal val="0-#ppt_w/2"/>
                                          </p:val>
                                        </p:tav>
                                        <p:tav tm="100000">
                                          <p:val>
                                            <p:strVal val="#ppt_x"/>
                                          </p:val>
                                        </p:tav>
                                      </p:tavLst>
                                    </p:anim>
                                    <p:anim calcmode="lin" valueType="num">
                                      <p:cBhvr additive="base">
                                        <p:cTn id="14" dur="500" fill="hold"/>
                                        <p:tgtEl>
                                          <p:spTgt spid="1546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27">
                                            <p:txEl>
                                              <p:pRg st="0" end="0"/>
                                            </p:txEl>
                                          </p:spTgt>
                                        </p:tgtEl>
                                        <p:attrNameLst>
                                          <p:attrName>style.visibility</p:attrName>
                                        </p:attrNameLst>
                                      </p:cBhvr>
                                      <p:to>
                                        <p:strVal val="visible"/>
                                      </p:to>
                                    </p:set>
                                    <p:anim calcmode="lin" valueType="num">
                                      <p:cBhvr additive="base">
                                        <p:cTn id="19"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4627">
                                            <p:txEl>
                                              <p:pRg st="1" end="1"/>
                                            </p:txEl>
                                          </p:spTgt>
                                        </p:tgtEl>
                                        <p:attrNameLst>
                                          <p:attrName>style.visibility</p:attrName>
                                        </p:attrNameLst>
                                      </p:cBhvr>
                                      <p:to>
                                        <p:strVal val="visible"/>
                                      </p:to>
                                    </p:set>
                                    <p:anim calcmode="lin" valueType="num">
                                      <p:cBhvr additive="base">
                                        <p:cTn id="25" dur="500" fill="hold"/>
                                        <p:tgtEl>
                                          <p:spTgt spid="15462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46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4627">
                                            <p:txEl>
                                              <p:pRg st="2" end="2"/>
                                            </p:txEl>
                                          </p:spTgt>
                                        </p:tgtEl>
                                        <p:attrNameLst>
                                          <p:attrName>style.visibility</p:attrName>
                                        </p:attrNameLst>
                                      </p:cBhvr>
                                      <p:to>
                                        <p:strVal val="visible"/>
                                      </p:to>
                                    </p:set>
                                    <p:anim calcmode="lin" valueType="num">
                                      <p:cBhvr additive="base">
                                        <p:cTn id="31" dur="500" fill="hold"/>
                                        <p:tgtEl>
                                          <p:spTgt spid="15462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46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4627">
                                            <p:txEl>
                                              <p:pRg st="3" end="3"/>
                                            </p:txEl>
                                          </p:spTgt>
                                        </p:tgtEl>
                                        <p:attrNameLst>
                                          <p:attrName>style.visibility</p:attrName>
                                        </p:attrNameLst>
                                      </p:cBhvr>
                                      <p:to>
                                        <p:strVal val="visible"/>
                                      </p:to>
                                    </p:set>
                                    <p:anim calcmode="lin" valueType="num">
                                      <p:cBhvr additive="base">
                                        <p:cTn id="37" dur="500" fill="hold"/>
                                        <p:tgtEl>
                                          <p:spTgt spid="154627">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462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4629">
                                            <p:txEl>
                                              <p:pRg st="0" end="0"/>
                                            </p:txEl>
                                          </p:spTgt>
                                        </p:tgtEl>
                                        <p:attrNameLst>
                                          <p:attrName>style.visibility</p:attrName>
                                        </p:attrNameLst>
                                      </p:cBhvr>
                                      <p:to>
                                        <p:strVal val="visible"/>
                                      </p:to>
                                    </p:set>
                                    <p:anim calcmode="lin" valueType="num">
                                      <p:cBhvr additive="base">
                                        <p:cTn id="43" dur="500" fill="hold"/>
                                        <p:tgtEl>
                                          <p:spTgt spid="154629">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462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4628">
                                            <p:txEl>
                                              <p:pRg st="0" end="0"/>
                                            </p:txEl>
                                          </p:spTgt>
                                        </p:tgtEl>
                                        <p:attrNameLst>
                                          <p:attrName>style.visibility</p:attrName>
                                        </p:attrNameLst>
                                      </p:cBhvr>
                                      <p:to>
                                        <p:strVal val="visible"/>
                                      </p:to>
                                    </p:set>
                                    <p:anim calcmode="lin" valueType="num">
                                      <p:cBhvr additive="base">
                                        <p:cTn id="49" dur="500" fill="hold"/>
                                        <p:tgtEl>
                                          <p:spTgt spid="154628">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462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54628">
                                            <p:txEl>
                                              <p:pRg st="1" end="1"/>
                                            </p:txEl>
                                          </p:spTgt>
                                        </p:tgtEl>
                                        <p:attrNameLst>
                                          <p:attrName>style.visibility</p:attrName>
                                        </p:attrNameLst>
                                      </p:cBhvr>
                                      <p:to>
                                        <p:strVal val="visible"/>
                                      </p:to>
                                    </p:set>
                                    <p:anim calcmode="lin" valueType="num">
                                      <p:cBhvr additive="base">
                                        <p:cTn id="55" dur="500" fill="hold"/>
                                        <p:tgtEl>
                                          <p:spTgt spid="154628">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5462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54628">
                                            <p:txEl>
                                              <p:pRg st="2" end="2"/>
                                            </p:txEl>
                                          </p:spTgt>
                                        </p:tgtEl>
                                        <p:attrNameLst>
                                          <p:attrName>style.visibility</p:attrName>
                                        </p:attrNameLst>
                                      </p:cBhvr>
                                      <p:to>
                                        <p:strVal val="visible"/>
                                      </p:to>
                                    </p:set>
                                    <p:anim calcmode="lin" valueType="num">
                                      <p:cBhvr additive="base">
                                        <p:cTn id="61" dur="500" fill="hold"/>
                                        <p:tgtEl>
                                          <p:spTgt spid="154628">
                                            <p:txEl>
                                              <p:p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5462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autoUpdateAnimBg="0"/>
      <p:bldP spid="154627" grpId="0" build="p" bldLvl="5" autoUpdateAnimBg="0"/>
      <p:bldP spid="154628" grpId="0" build="p" bldLvl="5" autoUpdateAnimBg="0"/>
      <p:bldP spid="154629"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页脚占位符 2"/>
          <p:cNvSpPr>
            <a:spLocks noGrp="1"/>
          </p:cNvSpPr>
          <p:nvPr>
            <p:ph type="ftr" sz="quarter" idx="11"/>
          </p:nvPr>
        </p:nvSpPr>
        <p:spPr>
          <a:noFill/>
        </p:spPr>
        <p:txBody>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r>
              <a:rPr lang="zh-CN" altLang="en-US" smtClean="0"/>
              <a:t>电子科技计算机学院</a:t>
            </a:r>
          </a:p>
        </p:txBody>
      </p:sp>
      <p:sp>
        <p:nvSpPr>
          <p:cNvPr id="73732"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fld id="{1567624C-F3F5-4978-90AD-24619E42CE49}" type="slidenum">
              <a:rPr lang="en-US" altLang="zh-CN" smtClean="0"/>
              <a:pPr eaLnBrk="1" hangingPunct="1"/>
              <a:t>95</a:t>
            </a:fld>
            <a:endParaRPr lang="en-US" altLang="zh-CN" smtClean="0"/>
          </a:p>
        </p:txBody>
      </p:sp>
      <p:sp>
        <p:nvSpPr>
          <p:cNvPr id="155650" name="Text Box 2"/>
          <p:cNvSpPr txBox="1">
            <a:spLocks noChangeArrowheads="1"/>
          </p:cNvSpPr>
          <p:nvPr/>
        </p:nvSpPr>
        <p:spPr bwMode="auto">
          <a:xfrm>
            <a:off x="2514600" y="609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70000"/>
              </a:lnSpc>
              <a:spcBef>
                <a:spcPct val="50000"/>
              </a:spcBef>
              <a:defRPr/>
            </a:pPr>
            <a:endParaRPr kumimoji="1" lang="zh-CN" altLang="zh-CN" sz="4000" b="1">
              <a:solidFill>
                <a:schemeClr val="tx2"/>
              </a:solidFill>
              <a:effectLst>
                <a:outerShdw blurRad="38100" dist="38100" dir="2700000" algn="tl">
                  <a:srgbClr val="000000"/>
                </a:outerShdw>
              </a:effectLst>
              <a:latin typeface="幼圆" pitchFamily="49" charset="-122"/>
            </a:endParaRPr>
          </a:p>
        </p:txBody>
      </p:sp>
      <p:sp>
        <p:nvSpPr>
          <p:cNvPr id="73734" name="Text Box 3"/>
          <p:cNvSpPr txBox="1">
            <a:spLocks noChangeArrowheads="1"/>
          </p:cNvSpPr>
          <p:nvPr/>
        </p:nvSpPr>
        <p:spPr bwMode="auto">
          <a:xfrm>
            <a:off x="3276600" y="2438400"/>
            <a:ext cx="510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a:spcBef>
                <a:spcPct val="50000"/>
              </a:spcBef>
            </a:pPr>
            <a:endParaRPr kumimoji="1" lang="zh-CN" altLang="zh-CN" sz="1600">
              <a:latin typeface="Times New Roman" pitchFamily="18" charset="0"/>
            </a:endParaRPr>
          </a:p>
        </p:txBody>
      </p:sp>
      <p:sp>
        <p:nvSpPr>
          <p:cNvPr id="73735" name="Text Box 4"/>
          <p:cNvSpPr txBox="1">
            <a:spLocks noChangeArrowheads="1"/>
          </p:cNvSpPr>
          <p:nvPr/>
        </p:nvSpPr>
        <p:spPr bwMode="auto">
          <a:xfrm>
            <a:off x="1931353" y="609601"/>
            <a:ext cx="8459787" cy="5127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algn="just">
              <a:lnSpc>
                <a:spcPct val="90000"/>
              </a:lnSpc>
              <a:spcBef>
                <a:spcPct val="50000"/>
              </a:spcBef>
            </a:pPr>
            <a:r>
              <a:rPr kumimoji="1" lang="zh-CN" altLang="en-US" sz="2800" b="1" dirty="0">
                <a:solidFill>
                  <a:srgbClr val="FF0000"/>
                </a:solidFill>
                <a:latin typeface="幼圆" pitchFamily="49" charset="-122"/>
              </a:rPr>
              <a:t>快速排序算法特点</a:t>
            </a:r>
          </a:p>
          <a:p>
            <a:pPr algn="just">
              <a:lnSpc>
                <a:spcPct val="90000"/>
              </a:lnSpc>
              <a:spcBef>
                <a:spcPct val="50000"/>
              </a:spcBef>
              <a:buFontTx/>
              <a:buChar char="•"/>
            </a:pPr>
            <a:r>
              <a:rPr kumimoji="1" lang="zh-CN" altLang="en-US" sz="2400" b="1" dirty="0">
                <a:latin typeface="幼圆" pitchFamily="49" charset="-122"/>
              </a:rPr>
              <a:t>快速排序算法是不稳定的</a:t>
            </a:r>
          </a:p>
          <a:p>
            <a:pPr algn="just">
              <a:lnSpc>
                <a:spcPct val="60000"/>
              </a:lnSpc>
              <a:spcBef>
                <a:spcPct val="50000"/>
              </a:spcBef>
            </a:pPr>
            <a:r>
              <a:rPr kumimoji="1" lang="zh-CN" altLang="en-US" sz="2400" b="1" dirty="0">
                <a:latin typeface="幼圆" pitchFamily="49" charset="-122"/>
              </a:rPr>
              <a:t>     对待排序序列 </a:t>
            </a:r>
            <a:r>
              <a:rPr kumimoji="1" lang="en-US" altLang="zh-CN" sz="2400" b="1" dirty="0">
                <a:latin typeface="幼圆" pitchFamily="49" charset="-122"/>
              </a:rPr>
              <a:t>49 49' 38 65</a:t>
            </a:r>
            <a:r>
              <a:rPr kumimoji="1" lang="zh-CN" altLang="en-US" sz="2400" b="1" dirty="0">
                <a:latin typeface="幼圆" pitchFamily="49" charset="-122"/>
              </a:rPr>
              <a:t>，</a:t>
            </a:r>
          </a:p>
          <a:p>
            <a:pPr algn="just">
              <a:lnSpc>
                <a:spcPct val="60000"/>
              </a:lnSpc>
              <a:spcBef>
                <a:spcPct val="50000"/>
              </a:spcBef>
            </a:pPr>
            <a:r>
              <a:rPr kumimoji="1" lang="zh-CN" altLang="en-US" sz="2400" b="1" dirty="0">
                <a:latin typeface="幼圆" pitchFamily="49" charset="-122"/>
              </a:rPr>
              <a:t>     快速排序结果为</a:t>
            </a:r>
            <a:r>
              <a:rPr kumimoji="1" lang="en-US" altLang="zh-CN" sz="2400" b="1" dirty="0">
                <a:latin typeface="幼圆" pitchFamily="49" charset="-122"/>
              </a:rPr>
              <a:t>: 38 49' 49 65 </a:t>
            </a:r>
          </a:p>
          <a:p>
            <a:pPr algn="just">
              <a:lnSpc>
                <a:spcPct val="60000"/>
              </a:lnSpc>
              <a:spcBef>
                <a:spcPct val="50000"/>
              </a:spcBef>
              <a:buFontTx/>
              <a:buChar char="•"/>
            </a:pPr>
            <a:r>
              <a:rPr kumimoji="1" lang="zh-CN" altLang="en-US" sz="2400" b="1" dirty="0">
                <a:latin typeface="幼圆" pitchFamily="49" charset="-122"/>
              </a:rPr>
              <a:t>快速排序的性能跟初始序列中</a:t>
            </a:r>
            <a:r>
              <a:rPr kumimoji="1" lang="zh-CN" altLang="en-US" sz="2400" b="1" dirty="0">
                <a:solidFill>
                  <a:srgbClr val="FF3300"/>
                </a:solidFill>
                <a:latin typeface="幼圆" pitchFamily="49" charset="-122"/>
              </a:rPr>
              <a:t>关键字的排列</a:t>
            </a:r>
          </a:p>
          <a:p>
            <a:pPr algn="just">
              <a:lnSpc>
                <a:spcPct val="60000"/>
              </a:lnSpc>
              <a:spcBef>
                <a:spcPct val="50000"/>
              </a:spcBef>
            </a:pPr>
            <a:r>
              <a:rPr kumimoji="1" lang="zh-CN" altLang="en-US" sz="2400" b="1" dirty="0">
                <a:latin typeface="幼圆" pitchFamily="49" charset="-122"/>
              </a:rPr>
              <a:t>  和选取的</a:t>
            </a:r>
            <a:r>
              <a:rPr kumimoji="1" lang="zh-CN" altLang="en-US" sz="2400" b="1" dirty="0">
                <a:solidFill>
                  <a:srgbClr val="FF3300"/>
                </a:solidFill>
                <a:latin typeface="幼圆" pitchFamily="49" charset="-122"/>
              </a:rPr>
              <a:t>枢纽</a:t>
            </a:r>
            <a:r>
              <a:rPr kumimoji="1" lang="zh-CN" altLang="en-US" sz="2400" b="1" dirty="0">
                <a:latin typeface="幼圆" pitchFamily="49" charset="-122"/>
              </a:rPr>
              <a:t>有关</a:t>
            </a:r>
          </a:p>
          <a:p>
            <a:pPr algn="just">
              <a:lnSpc>
                <a:spcPct val="60000"/>
              </a:lnSpc>
              <a:spcBef>
                <a:spcPct val="50000"/>
              </a:spcBef>
              <a:buFontTx/>
              <a:buChar char="•"/>
            </a:pPr>
            <a:r>
              <a:rPr kumimoji="1" lang="zh-CN" altLang="en-US" sz="2400" b="1" dirty="0">
                <a:latin typeface="幼圆" pitchFamily="49" charset="-122"/>
              </a:rPr>
              <a:t>当初始序列按关键字有序</a:t>
            </a:r>
            <a:r>
              <a:rPr kumimoji="1" lang="en-US" altLang="zh-CN" sz="2400" b="1" dirty="0">
                <a:latin typeface="幼圆" pitchFamily="49" charset="-122"/>
              </a:rPr>
              <a:t>(</a:t>
            </a:r>
            <a:r>
              <a:rPr kumimoji="1" lang="zh-CN" altLang="en-US" sz="2400" b="1" dirty="0">
                <a:latin typeface="幼圆" pitchFamily="49" charset="-122"/>
              </a:rPr>
              <a:t>正序或逆序</a:t>
            </a:r>
            <a:r>
              <a:rPr kumimoji="1" lang="en-US" altLang="zh-CN" sz="2400" b="1" dirty="0">
                <a:latin typeface="幼圆" pitchFamily="49" charset="-122"/>
              </a:rPr>
              <a:t>)</a:t>
            </a:r>
            <a:r>
              <a:rPr kumimoji="1" lang="zh-CN" altLang="en-US" sz="2400" b="1" dirty="0">
                <a:latin typeface="幼圆" pitchFamily="49" charset="-122"/>
              </a:rPr>
              <a:t>时，</a:t>
            </a:r>
          </a:p>
          <a:p>
            <a:pPr algn="just">
              <a:lnSpc>
                <a:spcPct val="60000"/>
              </a:lnSpc>
              <a:spcBef>
                <a:spcPct val="50000"/>
              </a:spcBef>
            </a:pPr>
            <a:r>
              <a:rPr kumimoji="1" lang="zh-CN" altLang="en-US" sz="2400" b="1" dirty="0">
                <a:latin typeface="幼圆" pitchFamily="49" charset="-122"/>
              </a:rPr>
              <a:t>  性能最差，蜕化为冒泡排序，时间复杂度为</a:t>
            </a:r>
            <a:r>
              <a:rPr kumimoji="1" lang="en-US" altLang="zh-CN" sz="2400" b="1" dirty="0">
                <a:latin typeface="幼圆" pitchFamily="49" charset="-122"/>
              </a:rPr>
              <a:t>O(n</a:t>
            </a:r>
            <a:r>
              <a:rPr kumimoji="1" lang="en-US" altLang="zh-CN" sz="2400" b="1" baseline="30000" dirty="0">
                <a:latin typeface="幼圆" pitchFamily="49" charset="-122"/>
              </a:rPr>
              <a:t>2</a:t>
            </a:r>
            <a:r>
              <a:rPr kumimoji="1" lang="en-US" altLang="zh-CN" sz="2400" b="1" dirty="0">
                <a:latin typeface="幼圆" pitchFamily="49" charset="-122"/>
              </a:rPr>
              <a:t>)</a:t>
            </a:r>
          </a:p>
          <a:p>
            <a:pPr algn="just">
              <a:lnSpc>
                <a:spcPct val="60000"/>
              </a:lnSpc>
              <a:spcBef>
                <a:spcPct val="50000"/>
              </a:spcBef>
              <a:buFontTx/>
              <a:buChar char="•"/>
            </a:pPr>
            <a:r>
              <a:rPr kumimoji="1" lang="zh-CN" altLang="en-US" sz="2400" b="1" dirty="0">
                <a:latin typeface="幼圆" pitchFamily="49" charset="-122"/>
              </a:rPr>
              <a:t>常用</a:t>
            </a:r>
            <a:r>
              <a:rPr kumimoji="1" lang="zh-CN" altLang="en-US" sz="2400" b="1" dirty="0">
                <a:latin typeface="宋体" charset="-122"/>
              </a:rPr>
              <a:t>“</a:t>
            </a:r>
            <a:r>
              <a:rPr kumimoji="1" lang="zh-CN" altLang="en-US" sz="2400" b="1" dirty="0">
                <a:latin typeface="幼圆" pitchFamily="49" charset="-122"/>
              </a:rPr>
              <a:t>三者取中</a:t>
            </a:r>
            <a:r>
              <a:rPr kumimoji="1" lang="zh-CN" altLang="en-US" sz="2400" b="1" dirty="0">
                <a:latin typeface="宋体" charset="-122"/>
              </a:rPr>
              <a:t>”</a:t>
            </a:r>
            <a:r>
              <a:rPr kumimoji="1" lang="zh-CN" altLang="en-US" sz="2400" b="1" dirty="0">
                <a:latin typeface="幼圆" pitchFamily="49" charset="-122"/>
              </a:rPr>
              <a:t>法来选取划分记录，</a:t>
            </a:r>
          </a:p>
          <a:p>
            <a:pPr algn="just">
              <a:lnSpc>
                <a:spcPct val="60000"/>
              </a:lnSpc>
              <a:spcBef>
                <a:spcPct val="50000"/>
              </a:spcBef>
            </a:pPr>
            <a:r>
              <a:rPr kumimoji="1" lang="zh-CN" altLang="en-US" sz="2400" b="1" dirty="0">
                <a:latin typeface="幼圆" pitchFamily="49" charset="-122"/>
              </a:rPr>
              <a:t>即取首记录</a:t>
            </a:r>
            <a:r>
              <a:rPr kumimoji="1" lang="en-US" altLang="zh-CN" sz="2400" b="1" dirty="0">
                <a:latin typeface="幼圆" pitchFamily="49" charset="-122"/>
              </a:rPr>
              <a:t>r[s].key.</a:t>
            </a:r>
            <a:r>
              <a:rPr kumimoji="1" lang="zh-CN" altLang="en-US" sz="2400" b="1" dirty="0">
                <a:latin typeface="幼圆" pitchFamily="49" charset="-122"/>
              </a:rPr>
              <a:t>尾记录</a:t>
            </a:r>
            <a:r>
              <a:rPr kumimoji="1" lang="en-US" altLang="zh-CN" sz="2400" b="1" dirty="0">
                <a:latin typeface="幼圆" pitchFamily="49" charset="-122"/>
              </a:rPr>
              <a:t>r[t].key</a:t>
            </a:r>
            <a:r>
              <a:rPr kumimoji="1" lang="zh-CN" altLang="en-US" sz="2400" b="1" dirty="0">
                <a:latin typeface="幼圆" pitchFamily="49" charset="-122"/>
              </a:rPr>
              <a:t>和</a:t>
            </a:r>
          </a:p>
          <a:p>
            <a:pPr algn="just">
              <a:lnSpc>
                <a:spcPct val="60000"/>
              </a:lnSpc>
              <a:spcBef>
                <a:spcPct val="50000"/>
              </a:spcBef>
            </a:pPr>
            <a:r>
              <a:rPr kumimoji="1" lang="zh-CN" altLang="en-US" sz="2400" b="1" dirty="0">
                <a:latin typeface="幼圆" pitchFamily="49" charset="-122"/>
              </a:rPr>
              <a:t>中间记录</a:t>
            </a:r>
            <a:r>
              <a:rPr kumimoji="1" lang="en-US" altLang="zh-CN" sz="2400" b="1" dirty="0">
                <a:latin typeface="幼圆" pitchFamily="49" charset="-122"/>
              </a:rPr>
              <a:t>r[(</a:t>
            </a:r>
            <a:r>
              <a:rPr kumimoji="1" lang="en-US" altLang="zh-CN" sz="2400" b="1" dirty="0" err="1">
                <a:latin typeface="幼圆" pitchFamily="49" charset="-122"/>
              </a:rPr>
              <a:t>s+t</a:t>
            </a:r>
            <a:r>
              <a:rPr kumimoji="1" lang="en-US" altLang="zh-CN" sz="2400" b="1" dirty="0">
                <a:latin typeface="幼圆" pitchFamily="49" charset="-122"/>
              </a:rPr>
              <a:t>)/2].key</a:t>
            </a:r>
            <a:r>
              <a:rPr kumimoji="1" lang="zh-CN" altLang="en-US" sz="2400" b="1" dirty="0">
                <a:latin typeface="幼圆" pitchFamily="49" charset="-122"/>
              </a:rPr>
              <a:t>三者的中间值为划分记录。</a:t>
            </a:r>
          </a:p>
          <a:p>
            <a:pPr algn="just">
              <a:lnSpc>
                <a:spcPct val="60000"/>
              </a:lnSpc>
              <a:spcBef>
                <a:spcPct val="50000"/>
              </a:spcBef>
              <a:buFontTx/>
              <a:buChar char="•"/>
            </a:pPr>
            <a:r>
              <a:rPr kumimoji="1" lang="zh-CN" altLang="en-US" sz="2400" b="1" dirty="0">
                <a:latin typeface="幼圆" pitchFamily="49" charset="-122"/>
              </a:rPr>
              <a:t>快速排序算法的平均时间复杂度为</a:t>
            </a:r>
            <a:r>
              <a:rPr kumimoji="1" lang="en-US" altLang="zh-CN" sz="2400" b="1" dirty="0">
                <a:latin typeface="幼圆" pitchFamily="49" charset="-122"/>
              </a:rPr>
              <a:t>O(</a:t>
            </a:r>
            <a:r>
              <a:rPr kumimoji="1" lang="en-US" altLang="zh-CN" sz="2400" b="1" dirty="0" err="1">
                <a:latin typeface="幼圆" pitchFamily="49" charset="-122"/>
              </a:rPr>
              <a:t>nlogn</a:t>
            </a:r>
            <a:r>
              <a:rPr kumimoji="1" lang="en-US" altLang="zh-CN" sz="2800" b="1" dirty="0">
                <a:latin typeface="幼圆" pitchFamily="49" charset="-122"/>
              </a:rPr>
              <a:t>)</a:t>
            </a:r>
          </a:p>
        </p:txBody>
      </p:sp>
      <p:sp>
        <p:nvSpPr>
          <p:cNvPr id="155653" name="Rectangle 5"/>
          <p:cNvSpPr>
            <a:spLocks noChangeArrowheads="1"/>
          </p:cNvSpPr>
          <p:nvPr/>
        </p:nvSpPr>
        <p:spPr bwMode="auto">
          <a:xfrm>
            <a:off x="2105025" y="5699126"/>
            <a:ext cx="8347075" cy="1158875"/>
          </a:xfrm>
          <a:prstGeom prst="rect">
            <a:avLst/>
          </a:prstGeom>
          <a:ln/>
          <a:extLst/>
        </p:spPr>
        <p:style>
          <a:lnRef idx="1">
            <a:schemeClr val="dk1"/>
          </a:lnRef>
          <a:fillRef idx="3">
            <a:schemeClr val="dk1"/>
          </a:fillRef>
          <a:effectRef idx="2">
            <a:schemeClr val="dk1"/>
          </a:effectRef>
          <a:fontRef idx="minor">
            <a:schemeClr val="lt1"/>
          </a:fontRef>
        </p:style>
        <p:txBody>
          <a:bodyPr/>
          <a:lstStyle/>
          <a:p>
            <a:pPr marL="342900" indent="-342900">
              <a:buClr>
                <a:schemeClr val="bg1"/>
              </a:buClr>
              <a:buSzPct val="70000"/>
            </a:pPr>
            <a:r>
              <a:rPr lang="en-US" altLang="zh-CN" b="1" dirty="0"/>
              <a:t>      </a:t>
            </a:r>
            <a:r>
              <a:rPr lang="zh-CN" altLang="en-US" b="1" dirty="0"/>
              <a:t>请尝试用三者取中法完成快速排序，并编写程序与取第一个元素为枢纽的快速排序方法进行比较测试。然后仔细研究三者取中法还可以做哪些改进！</a:t>
            </a:r>
          </a:p>
        </p:txBody>
      </p:sp>
    </p:spTree>
    <p:extLst>
      <p:ext uri="{BB962C8B-B14F-4D97-AF65-F5344CB8AC3E}">
        <p14:creationId xmlns:p14="http://schemas.microsoft.com/office/powerpoint/2010/main" val="1650359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3">
                                            <p:txEl>
                                              <p:pRg st="0" end="0"/>
                                            </p:txEl>
                                          </p:spTgt>
                                        </p:tgtEl>
                                        <p:attrNameLst>
                                          <p:attrName>style.visibility</p:attrName>
                                        </p:attrNameLst>
                                      </p:cBhvr>
                                      <p:to>
                                        <p:strVal val="visible"/>
                                      </p:to>
                                    </p:set>
                                    <p:anim calcmode="lin" valueType="num">
                                      <p:cBhvr additive="base">
                                        <p:cTn id="7" dur="500" fill="hold"/>
                                        <p:tgtEl>
                                          <p:spTgt spid="15565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565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build="p" bldLvl="5"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fld id="{1DF76E77-005B-49D2-976F-B5A2D34B8882}" type="slidenum">
              <a:rPr lang="en-US" altLang="zh-CN" smtClean="0"/>
              <a:pPr eaLnBrk="1" hangingPunct="1"/>
              <a:t>96</a:t>
            </a:fld>
            <a:endParaRPr lang="en-US" altLang="zh-CN" smtClean="0"/>
          </a:p>
        </p:txBody>
      </p:sp>
      <p:pic>
        <p:nvPicPr>
          <p:cNvPr id="747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1700214"/>
            <a:ext cx="644048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6237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课堂讨论：</a:t>
            </a:r>
            <a:r>
              <a:rPr lang="zh-CN" altLang="en-US" dirty="0"/>
              <a:t>聪明的公司</a:t>
            </a:r>
            <a:r>
              <a:rPr lang="zh-CN" altLang="en-US" dirty="0" smtClean="0"/>
              <a:t>推销员</a:t>
            </a:r>
            <a:endParaRPr lang="zh-CN" altLang="en-US" dirty="0"/>
          </a:p>
        </p:txBody>
      </p:sp>
      <p:sp>
        <p:nvSpPr>
          <p:cNvPr id="3" name="内容占位符 2"/>
          <p:cNvSpPr>
            <a:spLocks noGrp="1"/>
          </p:cNvSpPr>
          <p:nvPr>
            <p:ph idx="1"/>
          </p:nvPr>
        </p:nvSpPr>
        <p:spPr>
          <a:xfrm>
            <a:off x="1631504" y="1600200"/>
            <a:ext cx="8856984" cy="5257800"/>
          </a:xfrm>
        </p:spPr>
        <p:txBody>
          <a:bodyPr>
            <a:normAutofit fontScale="92500"/>
          </a:bodyPr>
          <a:lstStyle/>
          <a:p>
            <a:r>
              <a:rPr lang="zh-CN" altLang="en-US" dirty="0" smtClean="0"/>
              <a:t>描述：</a:t>
            </a:r>
            <a:endParaRPr lang="en-US" altLang="zh-CN" dirty="0" smtClean="0"/>
          </a:p>
          <a:p>
            <a:pPr lvl="1"/>
            <a:r>
              <a:rPr lang="zh-CN" altLang="en-US" dirty="0" smtClean="0"/>
              <a:t>一公司有</a:t>
            </a:r>
            <a:r>
              <a:rPr lang="en-US" altLang="zh-CN" dirty="0" smtClean="0"/>
              <a:t>n</a:t>
            </a:r>
            <a:r>
              <a:rPr lang="zh-CN" altLang="en-US" dirty="0" smtClean="0"/>
              <a:t>位推销员，预将公司的产品推销给</a:t>
            </a:r>
            <a:r>
              <a:rPr lang="en-US" altLang="zh-CN" dirty="0" smtClean="0"/>
              <a:t>n</a:t>
            </a:r>
            <a:r>
              <a:rPr lang="zh-CN" altLang="en-US" dirty="0" smtClean="0"/>
              <a:t>为顾客。由于顾客对公司产品的喜爱程度不一样，推销难度也是不一样的，因此公司根据顾客对公司的喜爱程度对每位顾客的推销难度进行了评分并将平分结果发给每位推销员。同时根据推销员的经验也对每位推销员进行了评分，位数越大的推销员经验越多。 公司要求经验越多的推销员负责越难推销的顾客。</a:t>
            </a:r>
            <a:endParaRPr lang="en-US" altLang="zh-CN" dirty="0" smtClean="0"/>
          </a:p>
          <a:p>
            <a:pPr lvl="1"/>
            <a:r>
              <a:rPr lang="zh-CN" altLang="en-US" dirty="0" smtClean="0"/>
              <a:t>各位推销员都是电脑高手，设计了程序最快的找到要推销的目标进行产品推销。</a:t>
            </a:r>
            <a:endParaRPr lang="en-US" altLang="zh-CN" dirty="0" smtClean="0"/>
          </a:p>
          <a:p>
            <a:pPr lvl="1"/>
            <a:r>
              <a:rPr lang="zh-CN" altLang="en-US" dirty="0" smtClean="0"/>
              <a:t>现你扮演第</a:t>
            </a:r>
            <a:r>
              <a:rPr lang="en-US" altLang="zh-CN" dirty="0" smtClean="0"/>
              <a:t>k</a:t>
            </a:r>
            <a:r>
              <a:rPr lang="zh-CN" altLang="en-US" dirty="0" smtClean="0"/>
              <a:t>位推销员，当你拿到公司给你的各位顾客的推销难度平分后，设计程序要求</a:t>
            </a:r>
            <a:r>
              <a:rPr lang="zh-CN" altLang="en-US" b="1" dirty="0" smtClean="0">
                <a:solidFill>
                  <a:srgbClr val="FF0000"/>
                </a:solidFill>
              </a:rPr>
              <a:t>查询速度尽量快的找到你要推销的目标进行推销。</a:t>
            </a:r>
            <a:endParaRPr lang="en-US" altLang="zh-CN" b="1" dirty="0" smtClean="0">
              <a:solidFill>
                <a:srgbClr val="FF0000"/>
              </a:solidFill>
            </a:endParaRPr>
          </a:p>
          <a:p>
            <a:pPr lvl="1"/>
            <a:r>
              <a:rPr lang="zh-CN" altLang="en-US" b="1" dirty="0" smtClean="0">
                <a:solidFill>
                  <a:srgbClr val="FF0000"/>
                </a:solidFill>
              </a:rPr>
              <a:t>分析算法复杂度</a:t>
            </a:r>
            <a:endParaRPr lang="en-US" altLang="zh-CN" b="1" dirty="0" smtClean="0">
              <a:solidFill>
                <a:srgbClr val="FF0000"/>
              </a:solidFill>
            </a:endParaRPr>
          </a:p>
          <a:p>
            <a:pPr lvl="1"/>
            <a:endParaRPr lang="zh-CN" altLang="en-US" dirty="0"/>
          </a:p>
        </p:txBody>
      </p:sp>
    </p:spTree>
    <p:extLst>
      <p:ext uri="{BB962C8B-B14F-4D97-AF65-F5344CB8AC3E}">
        <p14:creationId xmlns:p14="http://schemas.microsoft.com/office/powerpoint/2010/main" val="2911028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2655886" y="895350"/>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70000"/>
              </a:lnSpc>
              <a:spcBef>
                <a:spcPct val="50000"/>
              </a:spcBef>
              <a:defRPr/>
            </a:pPr>
            <a:endParaRPr kumimoji="1" lang="zh-CN" altLang="zh-CN" sz="4000" b="1">
              <a:solidFill>
                <a:schemeClr val="tx2"/>
              </a:solidFill>
              <a:effectLst>
                <a:outerShdw blurRad="38100" dist="38100" dir="2700000" algn="tl">
                  <a:srgbClr val="000000"/>
                </a:outerShdw>
              </a:effectLst>
              <a:latin typeface="幼圆" pitchFamily="49" charset="-122"/>
            </a:endParaRPr>
          </a:p>
        </p:txBody>
      </p:sp>
      <p:sp>
        <p:nvSpPr>
          <p:cNvPr id="73734" name="Text Box 3"/>
          <p:cNvSpPr txBox="1">
            <a:spLocks noChangeArrowheads="1"/>
          </p:cNvSpPr>
          <p:nvPr/>
        </p:nvSpPr>
        <p:spPr bwMode="auto">
          <a:xfrm>
            <a:off x="3417886" y="2724149"/>
            <a:ext cx="510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a:spcBef>
                <a:spcPct val="50000"/>
              </a:spcBef>
            </a:pPr>
            <a:endParaRPr kumimoji="1" lang="zh-CN" altLang="zh-CN" sz="1600">
              <a:latin typeface="Times New Roman" pitchFamily="18" charset="0"/>
            </a:endParaRPr>
          </a:p>
        </p:txBody>
      </p:sp>
      <p:sp>
        <p:nvSpPr>
          <p:cNvPr id="73735" name="Text Box 4"/>
          <p:cNvSpPr txBox="1">
            <a:spLocks noChangeArrowheads="1"/>
          </p:cNvSpPr>
          <p:nvPr/>
        </p:nvSpPr>
        <p:spPr bwMode="auto">
          <a:xfrm>
            <a:off x="2133600" y="762000"/>
            <a:ext cx="8459787" cy="3730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algn="ctr">
              <a:lnSpc>
                <a:spcPct val="90000"/>
              </a:lnSpc>
              <a:spcBef>
                <a:spcPct val="50000"/>
              </a:spcBef>
            </a:pPr>
            <a:r>
              <a:rPr kumimoji="1" lang="zh-CN" altLang="en-US" sz="2800" b="1" dirty="0">
                <a:solidFill>
                  <a:srgbClr val="FF0000"/>
                </a:solidFill>
                <a:latin typeface="幼圆" pitchFamily="49" charset="-122"/>
              </a:rPr>
              <a:t>分治递归算法改进总结</a:t>
            </a:r>
          </a:p>
          <a:p>
            <a:pPr algn="just">
              <a:lnSpc>
                <a:spcPct val="60000"/>
              </a:lnSpc>
              <a:spcBef>
                <a:spcPct val="50000"/>
              </a:spcBef>
            </a:pPr>
            <a:r>
              <a:rPr kumimoji="1" lang="en-US" altLang="zh-CN" sz="2400" b="1" dirty="0">
                <a:latin typeface="幼圆" pitchFamily="49" charset="-122"/>
              </a:rPr>
              <a:t>1</a:t>
            </a:r>
            <a:r>
              <a:rPr kumimoji="1" lang="zh-CN" altLang="en-US" sz="2400" b="1" dirty="0">
                <a:latin typeface="幼圆" pitchFamily="49" charset="-122"/>
              </a:rPr>
              <a:t>、三个算法采用了三种最优子问题划分方法</a:t>
            </a:r>
          </a:p>
          <a:p>
            <a:pPr algn="just">
              <a:lnSpc>
                <a:spcPct val="60000"/>
              </a:lnSpc>
              <a:spcBef>
                <a:spcPct val="50000"/>
              </a:spcBef>
            </a:pPr>
            <a:r>
              <a:rPr kumimoji="1" lang="zh-CN" altLang="en-US" sz="2400" b="1" dirty="0">
                <a:latin typeface="幼圆" pitchFamily="49" charset="-122"/>
              </a:rPr>
              <a:t>     </a:t>
            </a:r>
            <a:r>
              <a:rPr kumimoji="1" lang="en-US" altLang="zh-CN" sz="2400" b="1" dirty="0">
                <a:latin typeface="幼圆" pitchFamily="49" charset="-122"/>
              </a:rPr>
              <a:t>1</a:t>
            </a:r>
            <a:r>
              <a:rPr kumimoji="1" lang="zh-CN" altLang="en-US" sz="2400" b="1" dirty="0">
                <a:latin typeface="幼圆" pitchFamily="49" charset="-122"/>
              </a:rPr>
              <a:t>）合并排序：直接独立子问题集合分组</a:t>
            </a:r>
            <a:endParaRPr kumimoji="1" lang="en-US" altLang="zh-CN" sz="2400" b="1" dirty="0">
              <a:latin typeface="幼圆" pitchFamily="49" charset="-122"/>
            </a:endParaRPr>
          </a:p>
          <a:p>
            <a:pPr algn="just">
              <a:lnSpc>
                <a:spcPct val="60000"/>
              </a:lnSpc>
              <a:spcBef>
                <a:spcPct val="50000"/>
              </a:spcBef>
            </a:pPr>
            <a:r>
              <a:rPr kumimoji="1" lang="en-US" altLang="zh-CN" sz="2400" b="1" dirty="0">
                <a:latin typeface="幼圆" pitchFamily="49" charset="-122"/>
              </a:rPr>
              <a:t>     2</a:t>
            </a:r>
            <a:r>
              <a:rPr kumimoji="1" lang="zh-CN" altLang="en-US" sz="2400" b="1" dirty="0">
                <a:latin typeface="幼圆" pitchFamily="49" charset="-122"/>
              </a:rPr>
              <a:t>）快速排序：采用</a:t>
            </a:r>
            <a:r>
              <a:rPr kumimoji="1" lang="en-US" altLang="zh-CN" sz="2400" b="1" dirty="0">
                <a:latin typeface="幼圆" pitchFamily="49" charset="-122"/>
              </a:rPr>
              <a:t>pivot</a:t>
            </a:r>
            <a:r>
              <a:rPr kumimoji="1" lang="zh-CN" altLang="en-US" sz="2400" b="1" dirty="0">
                <a:latin typeface="幼圆" pitchFamily="49" charset="-122"/>
              </a:rPr>
              <a:t>数划分两个独立子集</a:t>
            </a:r>
            <a:endParaRPr kumimoji="1" lang="en-US" altLang="zh-CN" sz="2400" b="1" dirty="0">
              <a:latin typeface="幼圆" pitchFamily="49" charset="-122"/>
            </a:endParaRPr>
          </a:p>
          <a:p>
            <a:pPr algn="just">
              <a:lnSpc>
                <a:spcPct val="60000"/>
              </a:lnSpc>
              <a:spcBef>
                <a:spcPct val="50000"/>
              </a:spcBef>
            </a:pPr>
            <a:r>
              <a:rPr kumimoji="1" lang="en-US" altLang="zh-CN" sz="2400" b="1" dirty="0">
                <a:latin typeface="幼圆" pitchFamily="49" charset="-122"/>
              </a:rPr>
              <a:t>     </a:t>
            </a:r>
            <a:r>
              <a:rPr kumimoji="1" lang="en-US" altLang="zh-CN" sz="2400" b="1" dirty="0" smtClean="0">
                <a:latin typeface="幼圆" pitchFamily="49" charset="-122"/>
              </a:rPr>
              <a:t> </a:t>
            </a:r>
            <a:endParaRPr kumimoji="1" lang="en-US" altLang="zh-CN" sz="2400" b="1" dirty="0">
              <a:latin typeface="幼圆" pitchFamily="49" charset="-122"/>
            </a:endParaRPr>
          </a:p>
          <a:p>
            <a:pPr algn="just">
              <a:lnSpc>
                <a:spcPct val="60000"/>
              </a:lnSpc>
              <a:spcBef>
                <a:spcPct val="50000"/>
              </a:spcBef>
              <a:buFontTx/>
              <a:buChar char="•"/>
            </a:pPr>
            <a:r>
              <a:rPr kumimoji="1" lang="zh-CN" altLang="en-US" sz="2400" b="1" dirty="0">
                <a:solidFill>
                  <a:srgbClr val="FF3300"/>
                </a:solidFill>
                <a:latin typeface="幼圆" pitchFamily="49" charset="-122"/>
              </a:rPr>
              <a:t>不同的子问题划分方法形成了不同的算法</a:t>
            </a:r>
            <a:endParaRPr kumimoji="1" lang="en-US" altLang="zh-CN" sz="2400" b="1" dirty="0">
              <a:solidFill>
                <a:srgbClr val="FF3300"/>
              </a:solidFill>
              <a:latin typeface="幼圆" pitchFamily="49" charset="-122"/>
            </a:endParaRPr>
          </a:p>
          <a:p>
            <a:pPr algn="just">
              <a:lnSpc>
                <a:spcPct val="60000"/>
              </a:lnSpc>
              <a:spcBef>
                <a:spcPct val="50000"/>
              </a:spcBef>
              <a:buFontTx/>
              <a:buChar char="•"/>
            </a:pPr>
            <a:r>
              <a:rPr kumimoji="1" lang="zh-CN" altLang="en-US" sz="2400" b="1" dirty="0">
                <a:solidFill>
                  <a:srgbClr val="FF3300"/>
                </a:solidFill>
                <a:latin typeface="幼圆" pitchFamily="49" charset="-122"/>
              </a:rPr>
              <a:t>可以递归划分最优子问题，划分的子问题独立。</a:t>
            </a:r>
            <a:endParaRPr kumimoji="1" lang="en-US" altLang="zh-CN" sz="2400" b="1" dirty="0">
              <a:solidFill>
                <a:srgbClr val="FF3300"/>
              </a:solidFill>
              <a:latin typeface="幼圆" pitchFamily="49" charset="-122"/>
            </a:endParaRPr>
          </a:p>
          <a:p>
            <a:pPr algn="just">
              <a:lnSpc>
                <a:spcPct val="60000"/>
              </a:lnSpc>
              <a:spcBef>
                <a:spcPct val="50000"/>
              </a:spcBef>
              <a:buFontTx/>
              <a:buChar char="•"/>
            </a:pPr>
            <a:r>
              <a:rPr kumimoji="1" lang="zh-CN" altLang="en-US" sz="2400" b="1" dirty="0">
                <a:solidFill>
                  <a:srgbClr val="FF3300"/>
                </a:solidFill>
                <a:latin typeface="幼圆" pitchFamily="49" charset="-122"/>
              </a:rPr>
              <a:t>子问题的解可以构成大问题的解</a:t>
            </a:r>
          </a:p>
          <a:p>
            <a:pPr algn="just">
              <a:lnSpc>
                <a:spcPct val="60000"/>
              </a:lnSpc>
              <a:spcBef>
                <a:spcPct val="50000"/>
              </a:spcBef>
            </a:pPr>
            <a:r>
              <a:rPr kumimoji="1" lang="zh-CN" altLang="en-US" sz="2400" b="1" dirty="0">
                <a:latin typeface="幼圆" pitchFamily="49" charset="-122"/>
              </a:rPr>
              <a:t>  </a:t>
            </a:r>
            <a:endParaRPr kumimoji="1" lang="en-US" altLang="zh-CN" sz="2800" b="1" dirty="0">
              <a:latin typeface="幼圆" pitchFamily="49" charset="-122"/>
            </a:endParaRPr>
          </a:p>
        </p:txBody>
      </p:sp>
      <p:sp>
        <p:nvSpPr>
          <p:cNvPr id="2" name="圆角矩形 1"/>
          <p:cNvSpPr/>
          <p:nvPr/>
        </p:nvSpPr>
        <p:spPr>
          <a:xfrm>
            <a:off x="2762691" y="4583628"/>
            <a:ext cx="6415790" cy="1939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rPr>
              <a:t>因此，灵活的运用了分治递归思想</a:t>
            </a:r>
            <a:endParaRPr lang="en-US" altLang="zh-CN" sz="2400" b="1" dirty="0">
              <a:solidFill>
                <a:srgbClr val="FF0000"/>
              </a:solidFill>
            </a:endParaRPr>
          </a:p>
          <a:p>
            <a:pPr algn="ctr"/>
            <a:r>
              <a:rPr lang="zh-CN" altLang="en-US" sz="2400" b="1" dirty="0">
                <a:solidFill>
                  <a:srgbClr val="FF0000"/>
                </a:solidFill>
              </a:rPr>
              <a:t>进行算法设计</a:t>
            </a:r>
          </a:p>
        </p:txBody>
      </p:sp>
    </p:spTree>
    <p:extLst>
      <p:ext uri="{BB962C8B-B14F-4D97-AF65-F5344CB8AC3E}">
        <p14:creationId xmlns:p14="http://schemas.microsoft.com/office/powerpoint/2010/main" val="828025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诗情画意">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凤舞九天">
  <a:themeElements>
    <a:clrScheme name="自定义 9">
      <a:dk1>
        <a:sysClr val="windowText" lastClr="000000"/>
      </a:dk1>
      <a:lt1>
        <a:sysClr val="window" lastClr="FFFFFF"/>
      </a:lt1>
      <a:dk2>
        <a:srgbClr val="004646"/>
      </a:dk2>
      <a:lt2>
        <a:srgbClr val="E1F0FF"/>
      </a:lt2>
      <a:accent1>
        <a:srgbClr val="FDEF8B"/>
      </a:accent1>
      <a:accent2>
        <a:srgbClr val="91FFFF"/>
      </a:accent2>
      <a:accent3>
        <a:srgbClr val="B8D69C"/>
      </a:accent3>
      <a:accent4>
        <a:srgbClr val="91FFFF"/>
      </a:accent4>
      <a:accent5>
        <a:srgbClr val="D8C5F8"/>
      </a:accent5>
      <a:accent6>
        <a:srgbClr val="23FFFE"/>
      </a:accent6>
      <a:hlink>
        <a:srgbClr val="C0A903"/>
      </a:hlink>
      <a:folHlink>
        <a:srgbClr val="92D050"/>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3.xml><?xml version="1.0" encoding="utf-8"?>
<a:theme xmlns:a="http://schemas.openxmlformats.org/drawingml/2006/main" name="sjjg1">
  <a:themeElements>
    <a:clrScheme name="dcttec_s 1">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FFFF"/>
      </a:hlink>
      <a:folHlink>
        <a:srgbClr val="EAEAEA"/>
      </a:folHlink>
    </a:clrScheme>
    <a:fontScheme name="dcttec_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cttec_s 1">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cttec_s 2">
        <a:dk1>
          <a:srgbClr val="4D4D4D"/>
        </a:dk1>
        <a:lt1>
          <a:srgbClr val="99CCFF"/>
        </a:lt1>
        <a:dk2>
          <a:srgbClr val="4D4D4D"/>
        </a:dk2>
        <a:lt2>
          <a:srgbClr val="000000"/>
        </a:lt2>
        <a:accent1>
          <a:srgbClr val="990099"/>
        </a:accent1>
        <a:accent2>
          <a:srgbClr val="FFCC00"/>
        </a:accent2>
        <a:accent3>
          <a:srgbClr val="CAE2FF"/>
        </a:accent3>
        <a:accent4>
          <a:srgbClr val="404040"/>
        </a:accent4>
        <a:accent5>
          <a:srgbClr val="CAAACA"/>
        </a:accent5>
        <a:accent6>
          <a:srgbClr val="E7B9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cttec_s 3">
        <a:dk1>
          <a:srgbClr val="000000"/>
        </a:dk1>
        <a:lt1>
          <a:srgbClr val="FFFF00"/>
        </a:lt1>
        <a:dk2>
          <a:srgbClr val="000066"/>
        </a:dk2>
        <a:lt2>
          <a:srgbClr val="99CC00"/>
        </a:lt2>
        <a:accent1>
          <a:srgbClr val="99CC00"/>
        </a:accent1>
        <a:accent2>
          <a:srgbClr val="FFFF00"/>
        </a:accent2>
        <a:accent3>
          <a:srgbClr val="AAAAB8"/>
        </a:accent3>
        <a:accent4>
          <a:srgbClr val="DADA00"/>
        </a:accent4>
        <a:accent5>
          <a:srgbClr val="CAE2AA"/>
        </a:accent5>
        <a:accent6>
          <a:srgbClr val="E7E700"/>
        </a:accent6>
        <a:hlink>
          <a:srgbClr val="9999FF"/>
        </a:hlink>
        <a:folHlink>
          <a:srgbClr val="9933FF"/>
        </a:folHlink>
      </a:clrScheme>
      <a:clrMap bg1="dk2" tx1="lt1" bg2="dk1" tx2="lt2" accent1="accent1" accent2="accent2" accent3="accent3" accent4="accent4" accent5="accent5" accent6="accent6" hlink="hlink" folHlink="folHlink"/>
    </a:extraClrScheme>
    <a:extraClrScheme>
      <a:clrScheme name="dcttec_s 4">
        <a:dk1>
          <a:srgbClr val="969696"/>
        </a:dk1>
        <a:lt1>
          <a:srgbClr val="FFCC00"/>
        </a:lt1>
        <a:dk2>
          <a:srgbClr val="FF6600"/>
        </a:dk2>
        <a:lt2>
          <a:srgbClr val="009900"/>
        </a:lt2>
        <a:accent1>
          <a:srgbClr val="FFCC00"/>
        </a:accent1>
        <a:accent2>
          <a:srgbClr val="009900"/>
        </a:accent2>
        <a:accent3>
          <a:srgbClr val="FFB8AA"/>
        </a:accent3>
        <a:accent4>
          <a:srgbClr val="DAAE00"/>
        </a:accent4>
        <a:accent5>
          <a:srgbClr val="FFE2AA"/>
        </a:accent5>
        <a:accent6>
          <a:srgbClr val="008A00"/>
        </a:accent6>
        <a:hlink>
          <a:srgbClr val="FFFFFF"/>
        </a:hlink>
        <a:folHlink>
          <a:srgbClr val="FF9966"/>
        </a:folHlink>
      </a:clrScheme>
      <a:clrMap bg1="dk2" tx1="lt1" bg2="dk1" tx2="lt2" accent1="accent1" accent2="accent2" accent3="accent3" accent4="accent4" accent5="accent5" accent6="accent6" hlink="hlink" folHlink="folHlink"/>
    </a:extraClrScheme>
    <a:extraClrScheme>
      <a:clrScheme name="dcttec_s 5">
        <a:dk1>
          <a:srgbClr val="000000"/>
        </a:dk1>
        <a:lt1>
          <a:srgbClr val="FFCC00"/>
        </a:lt1>
        <a:dk2>
          <a:srgbClr val="336600"/>
        </a:dk2>
        <a:lt2>
          <a:srgbClr val="969696"/>
        </a:lt2>
        <a:accent1>
          <a:srgbClr val="336600"/>
        </a:accent1>
        <a:accent2>
          <a:srgbClr val="CCCC00"/>
        </a:accent2>
        <a:accent3>
          <a:srgbClr val="FFE2AA"/>
        </a:accent3>
        <a:accent4>
          <a:srgbClr val="000000"/>
        </a:accent4>
        <a:accent5>
          <a:srgbClr val="ADB8AA"/>
        </a:accent5>
        <a:accent6>
          <a:srgbClr val="B9B900"/>
        </a:accent6>
        <a:hlink>
          <a:srgbClr val="FFFFFF"/>
        </a:hlink>
        <a:folHlink>
          <a:srgbClr val="FFFFAF"/>
        </a:folHlink>
      </a:clrScheme>
      <a:clrMap bg1="lt1" tx1="dk1" bg2="lt2" tx2="dk2" accent1="accent1" accent2="accent2" accent3="accent3" accent4="accent4" accent5="accent5" accent6="accent6" hlink="hlink" folHlink="folHlink"/>
    </a:extraClrScheme>
    <a:extraClrScheme>
      <a:clrScheme name="dcttec_s 6">
        <a:dk1>
          <a:srgbClr val="010000"/>
        </a:dk1>
        <a:lt1>
          <a:srgbClr val="99CCFF"/>
        </a:lt1>
        <a:dk2>
          <a:srgbClr val="666633"/>
        </a:dk2>
        <a:lt2>
          <a:srgbClr val="969696"/>
        </a:lt2>
        <a:accent1>
          <a:srgbClr val="666633"/>
        </a:accent1>
        <a:accent2>
          <a:srgbClr val="FFCC00"/>
        </a:accent2>
        <a:accent3>
          <a:srgbClr val="CAE2FF"/>
        </a:accent3>
        <a:accent4>
          <a:srgbClr val="010000"/>
        </a:accent4>
        <a:accent5>
          <a:srgbClr val="B8B8AD"/>
        </a:accent5>
        <a:accent6>
          <a:srgbClr val="E7B900"/>
        </a:accent6>
        <a:hlink>
          <a:srgbClr val="FFFFFF"/>
        </a:hlink>
        <a:folHlink>
          <a:srgbClr val="CCECFF"/>
        </a:folHlink>
      </a:clrScheme>
      <a:clrMap bg1="lt1" tx1="dk1" bg2="lt2" tx2="dk2" accent1="accent1" accent2="accent2" accent3="accent3" accent4="accent4" accent5="accent5" accent6="accent6" hlink="hlink" folHlink="folHlink"/>
    </a:extraClrScheme>
    <a:extraClrScheme>
      <a:clrScheme name="dcttec_s 7">
        <a:dk1>
          <a:srgbClr val="9900CC"/>
        </a:dk1>
        <a:lt1>
          <a:srgbClr val="FFCC00"/>
        </a:lt1>
        <a:dk2>
          <a:srgbClr val="FF3300"/>
        </a:dk2>
        <a:lt2>
          <a:srgbClr val="969696"/>
        </a:lt2>
        <a:accent1>
          <a:srgbClr val="FF3300"/>
        </a:accent1>
        <a:accent2>
          <a:srgbClr val="FFCC00"/>
        </a:accent2>
        <a:accent3>
          <a:srgbClr val="FFE2AA"/>
        </a:accent3>
        <a:accent4>
          <a:srgbClr val="8200AE"/>
        </a:accent4>
        <a:accent5>
          <a:srgbClr val="FFADAA"/>
        </a:accent5>
        <a:accent6>
          <a:srgbClr val="E7B900"/>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jjg1" id="{C40A87E4-9C5A-4958-9509-9EF80DA3EE95}" vid="{A166A0E3-7131-4035-9F47-461BBE529AED}"/>
    </a:ext>
  </a:extLst>
</a:theme>
</file>

<file path=ppt/theme/theme4.xml><?xml version="1.0" encoding="utf-8"?>
<a:theme xmlns:a="http://schemas.openxmlformats.org/drawingml/2006/main" name="翻转课堂视频模板">
  <a:themeElements>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翻转课堂视频模板">
  <a:themeElements>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翻转课堂视频模板">
  <a:themeElements>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sjjg1">
  <a:themeElements>
    <a:clrScheme name="自定义 7">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C000"/>
      </a:hlink>
      <a:folHlink>
        <a:srgbClr val="92D050"/>
      </a:folHlink>
    </a:clrScheme>
    <a:fontScheme name="dcttec_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cttec_s 1">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cttec_s 2">
        <a:dk1>
          <a:srgbClr val="4D4D4D"/>
        </a:dk1>
        <a:lt1>
          <a:srgbClr val="99CCFF"/>
        </a:lt1>
        <a:dk2>
          <a:srgbClr val="4D4D4D"/>
        </a:dk2>
        <a:lt2>
          <a:srgbClr val="000000"/>
        </a:lt2>
        <a:accent1>
          <a:srgbClr val="990099"/>
        </a:accent1>
        <a:accent2>
          <a:srgbClr val="FFCC00"/>
        </a:accent2>
        <a:accent3>
          <a:srgbClr val="CAE2FF"/>
        </a:accent3>
        <a:accent4>
          <a:srgbClr val="404040"/>
        </a:accent4>
        <a:accent5>
          <a:srgbClr val="CAAACA"/>
        </a:accent5>
        <a:accent6>
          <a:srgbClr val="E7B9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cttec_s 3">
        <a:dk1>
          <a:srgbClr val="000000"/>
        </a:dk1>
        <a:lt1>
          <a:srgbClr val="FFFF00"/>
        </a:lt1>
        <a:dk2>
          <a:srgbClr val="000066"/>
        </a:dk2>
        <a:lt2>
          <a:srgbClr val="99CC00"/>
        </a:lt2>
        <a:accent1>
          <a:srgbClr val="99CC00"/>
        </a:accent1>
        <a:accent2>
          <a:srgbClr val="FFFF00"/>
        </a:accent2>
        <a:accent3>
          <a:srgbClr val="AAAAB8"/>
        </a:accent3>
        <a:accent4>
          <a:srgbClr val="DADA00"/>
        </a:accent4>
        <a:accent5>
          <a:srgbClr val="CAE2AA"/>
        </a:accent5>
        <a:accent6>
          <a:srgbClr val="E7E700"/>
        </a:accent6>
        <a:hlink>
          <a:srgbClr val="9999FF"/>
        </a:hlink>
        <a:folHlink>
          <a:srgbClr val="9933FF"/>
        </a:folHlink>
      </a:clrScheme>
      <a:clrMap bg1="dk2" tx1="lt1" bg2="dk1" tx2="lt2" accent1="accent1" accent2="accent2" accent3="accent3" accent4="accent4" accent5="accent5" accent6="accent6" hlink="hlink" folHlink="folHlink"/>
    </a:extraClrScheme>
    <a:extraClrScheme>
      <a:clrScheme name="dcttec_s 4">
        <a:dk1>
          <a:srgbClr val="969696"/>
        </a:dk1>
        <a:lt1>
          <a:srgbClr val="FFCC00"/>
        </a:lt1>
        <a:dk2>
          <a:srgbClr val="FF6600"/>
        </a:dk2>
        <a:lt2>
          <a:srgbClr val="009900"/>
        </a:lt2>
        <a:accent1>
          <a:srgbClr val="FFCC00"/>
        </a:accent1>
        <a:accent2>
          <a:srgbClr val="009900"/>
        </a:accent2>
        <a:accent3>
          <a:srgbClr val="FFB8AA"/>
        </a:accent3>
        <a:accent4>
          <a:srgbClr val="DAAE00"/>
        </a:accent4>
        <a:accent5>
          <a:srgbClr val="FFE2AA"/>
        </a:accent5>
        <a:accent6>
          <a:srgbClr val="008A00"/>
        </a:accent6>
        <a:hlink>
          <a:srgbClr val="FFFFFF"/>
        </a:hlink>
        <a:folHlink>
          <a:srgbClr val="FF9966"/>
        </a:folHlink>
      </a:clrScheme>
      <a:clrMap bg1="dk2" tx1="lt1" bg2="dk1" tx2="lt2" accent1="accent1" accent2="accent2" accent3="accent3" accent4="accent4" accent5="accent5" accent6="accent6" hlink="hlink" folHlink="folHlink"/>
    </a:extraClrScheme>
    <a:extraClrScheme>
      <a:clrScheme name="dcttec_s 5">
        <a:dk1>
          <a:srgbClr val="000000"/>
        </a:dk1>
        <a:lt1>
          <a:srgbClr val="FFCC00"/>
        </a:lt1>
        <a:dk2>
          <a:srgbClr val="336600"/>
        </a:dk2>
        <a:lt2>
          <a:srgbClr val="969696"/>
        </a:lt2>
        <a:accent1>
          <a:srgbClr val="336600"/>
        </a:accent1>
        <a:accent2>
          <a:srgbClr val="CCCC00"/>
        </a:accent2>
        <a:accent3>
          <a:srgbClr val="FFE2AA"/>
        </a:accent3>
        <a:accent4>
          <a:srgbClr val="000000"/>
        </a:accent4>
        <a:accent5>
          <a:srgbClr val="ADB8AA"/>
        </a:accent5>
        <a:accent6>
          <a:srgbClr val="B9B900"/>
        </a:accent6>
        <a:hlink>
          <a:srgbClr val="FFFFFF"/>
        </a:hlink>
        <a:folHlink>
          <a:srgbClr val="FFFFAF"/>
        </a:folHlink>
      </a:clrScheme>
      <a:clrMap bg1="lt1" tx1="dk1" bg2="lt2" tx2="dk2" accent1="accent1" accent2="accent2" accent3="accent3" accent4="accent4" accent5="accent5" accent6="accent6" hlink="hlink" folHlink="folHlink"/>
    </a:extraClrScheme>
    <a:extraClrScheme>
      <a:clrScheme name="dcttec_s 6">
        <a:dk1>
          <a:srgbClr val="010000"/>
        </a:dk1>
        <a:lt1>
          <a:srgbClr val="99CCFF"/>
        </a:lt1>
        <a:dk2>
          <a:srgbClr val="666633"/>
        </a:dk2>
        <a:lt2>
          <a:srgbClr val="969696"/>
        </a:lt2>
        <a:accent1>
          <a:srgbClr val="666633"/>
        </a:accent1>
        <a:accent2>
          <a:srgbClr val="FFCC00"/>
        </a:accent2>
        <a:accent3>
          <a:srgbClr val="CAE2FF"/>
        </a:accent3>
        <a:accent4>
          <a:srgbClr val="010000"/>
        </a:accent4>
        <a:accent5>
          <a:srgbClr val="B8B8AD"/>
        </a:accent5>
        <a:accent6>
          <a:srgbClr val="E7B900"/>
        </a:accent6>
        <a:hlink>
          <a:srgbClr val="FFFFFF"/>
        </a:hlink>
        <a:folHlink>
          <a:srgbClr val="CCECFF"/>
        </a:folHlink>
      </a:clrScheme>
      <a:clrMap bg1="lt1" tx1="dk1" bg2="lt2" tx2="dk2" accent1="accent1" accent2="accent2" accent3="accent3" accent4="accent4" accent5="accent5" accent6="accent6" hlink="hlink" folHlink="folHlink"/>
    </a:extraClrScheme>
    <a:extraClrScheme>
      <a:clrScheme name="dcttec_s 7">
        <a:dk1>
          <a:srgbClr val="9900CC"/>
        </a:dk1>
        <a:lt1>
          <a:srgbClr val="FFCC00"/>
        </a:lt1>
        <a:dk2>
          <a:srgbClr val="FF3300"/>
        </a:dk2>
        <a:lt2>
          <a:srgbClr val="969696"/>
        </a:lt2>
        <a:accent1>
          <a:srgbClr val="FF3300"/>
        </a:accent1>
        <a:accent2>
          <a:srgbClr val="FFCC00"/>
        </a:accent2>
        <a:accent3>
          <a:srgbClr val="FFE2AA"/>
        </a:accent3>
        <a:accent4>
          <a:srgbClr val="8200AE"/>
        </a:accent4>
        <a:accent5>
          <a:srgbClr val="FFADAA"/>
        </a:accent5>
        <a:accent6>
          <a:srgbClr val="E7B900"/>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jjg1" id="{315E6830-1784-452B-A446-8F960D2BCF56}" vid="{35DE3340-B3CE-4FFE-9DFA-5EF28626BDAF}"/>
    </a:ext>
  </a:extLst>
</a:theme>
</file>

<file path=ppt/theme/theme8.xml><?xml version="1.0" encoding="utf-8"?>
<a:theme xmlns:a="http://schemas.openxmlformats.org/drawingml/2006/main" name="2_sjjg1">
  <a:themeElements>
    <a:clrScheme name="自定义 7">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C000"/>
      </a:hlink>
      <a:folHlink>
        <a:srgbClr val="92D050"/>
      </a:folHlink>
    </a:clrScheme>
    <a:fontScheme name="dcttec_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cttec_s 1">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cttec_s 2">
        <a:dk1>
          <a:srgbClr val="4D4D4D"/>
        </a:dk1>
        <a:lt1>
          <a:srgbClr val="99CCFF"/>
        </a:lt1>
        <a:dk2>
          <a:srgbClr val="4D4D4D"/>
        </a:dk2>
        <a:lt2>
          <a:srgbClr val="000000"/>
        </a:lt2>
        <a:accent1>
          <a:srgbClr val="990099"/>
        </a:accent1>
        <a:accent2>
          <a:srgbClr val="FFCC00"/>
        </a:accent2>
        <a:accent3>
          <a:srgbClr val="CAE2FF"/>
        </a:accent3>
        <a:accent4>
          <a:srgbClr val="404040"/>
        </a:accent4>
        <a:accent5>
          <a:srgbClr val="CAAACA"/>
        </a:accent5>
        <a:accent6>
          <a:srgbClr val="E7B9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cttec_s 3">
        <a:dk1>
          <a:srgbClr val="000000"/>
        </a:dk1>
        <a:lt1>
          <a:srgbClr val="FFFF00"/>
        </a:lt1>
        <a:dk2>
          <a:srgbClr val="000066"/>
        </a:dk2>
        <a:lt2>
          <a:srgbClr val="99CC00"/>
        </a:lt2>
        <a:accent1>
          <a:srgbClr val="99CC00"/>
        </a:accent1>
        <a:accent2>
          <a:srgbClr val="FFFF00"/>
        </a:accent2>
        <a:accent3>
          <a:srgbClr val="AAAAB8"/>
        </a:accent3>
        <a:accent4>
          <a:srgbClr val="DADA00"/>
        </a:accent4>
        <a:accent5>
          <a:srgbClr val="CAE2AA"/>
        </a:accent5>
        <a:accent6>
          <a:srgbClr val="E7E700"/>
        </a:accent6>
        <a:hlink>
          <a:srgbClr val="9999FF"/>
        </a:hlink>
        <a:folHlink>
          <a:srgbClr val="9933FF"/>
        </a:folHlink>
      </a:clrScheme>
      <a:clrMap bg1="dk2" tx1="lt1" bg2="dk1" tx2="lt2" accent1="accent1" accent2="accent2" accent3="accent3" accent4="accent4" accent5="accent5" accent6="accent6" hlink="hlink" folHlink="folHlink"/>
    </a:extraClrScheme>
    <a:extraClrScheme>
      <a:clrScheme name="dcttec_s 4">
        <a:dk1>
          <a:srgbClr val="969696"/>
        </a:dk1>
        <a:lt1>
          <a:srgbClr val="FFCC00"/>
        </a:lt1>
        <a:dk2>
          <a:srgbClr val="FF6600"/>
        </a:dk2>
        <a:lt2>
          <a:srgbClr val="009900"/>
        </a:lt2>
        <a:accent1>
          <a:srgbClr val="FFCC00"/>
        </a:accent1>
        <a:accent2>
          <a:srgbClr val="009900"/>
        </a:accent2>
        <a:accent3>
          <a:srgbClr val="FFB8AA"/>
        </a:accent3>
        <a:accent4>
          <a:srgbClr val="DAAE00"/>
        </a:accent4>
        <a:accent5>
          <a:srgbClr val="FFE2AA"/>
        </a:accent5>
        <a:accent6>
          <a:srgbClr val="008A00"/>
        </a:accent6>
        <a:hlink>
          <a:srgbClr val="FFFFFF"/>
        </a:hlink>
        <a:folHlink>
          <a:srgbClr val="FF9966"/>
        </a:folHlink>
      </a:clrScheme>
      <a:clrMap bg1="dk2" tx1="lt1" bg2="dk1" tx2="lt2" accent1="accent1" accent2="accent2" accent3="accent3" accent4="accent4" accent5="accent5" accent6="accent6" hlink="hlink" folHlink="folHlink"/>
    </a:extraClrScheme>
    <a:extraClrScheme>
      <a:clrScheme name="dcttec_s 5">
        <a:dk1>
          <a:srgbClr val="000000"/>
        </a:dk1>
        <a:lt1>
          <a:srgbClr val="FFCC00"/>
        </a:lt1>
        <a:dk2>
          <a:srgbClr val="336600"/>
        </a:dk2>
        <a:lt2>
          <a:srgbClr val="969696"/>
        </a:lt2>
        <a:accent1>
          <a:srgbClr val="336600"/>
        </a:accent1>
        <a:accent2>
          <a:srgbClr val="CCCC00"/>
        </a:accent2>
        <a:accent3>
          <a:srgbClr val="FFE2AA"/>
        </a:accent3>
        <a:accent4>
          <a:srgbClr val="000000"/>
        </a:accent4>
        <a:accent5>
          <a:srgbClr val="ADB8AA"/>
        </a:accent5>
        <a:accent6>
          <a:srgbClr val="B9B900"/>
        </a:accent6>
        <a:hlink>
          <a:srgbClr val="FFFFFF"/>
        </a:hlink>
        <a:folHlink>
          <a:srgbClr val="FFFFAF"/>
        </a:folHlink>
      </a:clrScheme>
      <a:clrMap bg1="lt1" tx1="dk1" bg2="lt2" tx2="dk2" accent1="accent1" accent2="accent2" accent3="accent3" accent4="accent4" accent5="accent5" accent6="accent6" hlink="hlink" folHlink="folHlink"/>
    </a:extraClrScheme>
    <a:extraClrScheme>
      <a:clrScheme name="dcttec_s 6">
        <a:dk1>
          <a:srgbClr val="010000"/>
        </a:dk1>
        <a:lt1>
          <a:srgbClr val="99CCFF"/>
        </a:lt1>
        <a:dk2>
          <a:srgbClr val="666633"/>
        </a:dk2>
        <a:lt2>
          <a:srgbClr val="969696"/>
        </a:lt2>
        <a:accent1>
          <a:srgbClr val="666633"/>
        </a:accent1>
        <a:accent2>
          <a:srgbClr val="FFCC00"/>
        </a:accent2>
        <a:accent3>
          <a:srgbClr val="CAE2FF"/>
        </a:accent3>
        <a:accent4>
          <a:srgbClr val="010000"/>
        </a:accent4>
        <a:accent5>
          <a:srgbClr val="B8B8AD"/>
        </a:accent5>
        <a:accent6>
          <a:srgbClr val="E7B900"/>
        </a:accent6>
        <a:hlink>
          <a:srgbClr val="FFFFFF"/>
        </a:hlink>
        <a:folHlink>
          <a:srgbClr val="CCECFF"/>
        </a:folHlink>
      </a:clrScheme>
      <a:clrMap bg1="lt1" tx1="dk1" bg2="lt2" tx2="dk2" accent1="accent1" accent2="accent2" accent3="accent3" accent4="accent4" accent5="accent5" accent6="accent6" hlink="hlink" folHlink="folHlink"/>
    </a:extraClrScheme>
    <a:extraClrScheme>
      <a:clrScheme name="dcttec_s 7">
        <a:dk1>
          <a:srgbClr val="9900CC"/>
        </a:dk1>
        <a:lt1>
          <a:srgbClr val="FFCC00"/>
        </a:lt1>
        <a:dk2>
          <a:srgbClr val="FF3300"/>
        </a:dk2>
        <a:lt2>
          <a:srgbClr val="969696"/>
        </a:lt2>
        <a:accent1>
          <a:srgbClr val="FF3300"/>
        </a:accent1>
        <a:accent2>
          <a:srgbClr val="FFCC00"/>
        </a:accent2>
        <a:accent3>
          <a:srgbClr val="FFE2AA"/>
        </a:accent3>
        <a:accent4>
          <a:srgbClr val="8200AE"/>
        </a:accent4>
        <a:accent5>
          <a:srgbClr val="FFADAA"/>
        </a:accent5>
        <a:accent6>
          <a:srgbClr val="E7B900"/>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jjg1" id="{315E6830-1784-452B-A446-8F960D2BCF56}" vid="{35DE3340-B3CE-4FFE-9DFA-5EF28626BDAF}"/>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1569</TotalTime>
  <Words>6938</Words>
  <Application>Microsoft Office PowerPoint</Application>
  <PresentationFormat>宽屏</PresentationFormat>
  <Paragraphs>1194</Paragraphs>
  <Slides>98</Slides>
  <Notes>54</Notes>
  <HiddenSlides>4</HiddenSlides>
  <MMClips>0</MMClips>
  <ScaleCrop>false</ScaleCrop>
  <HeadingPairs>
    <vt:vector size="8" baseType="variant">
      <vt:variant>
        <vt:lpstr>已用的字体</vt:lpstr>
      </vt:variant>
      <vt:variant>
        <vt:i4>26</vt:i4>
      </vt:variant>
      <vt:variant>
        <vt:lpstr>主题</vt:lpstr>
      </vt:variant>
      <vt:variant>
        <vt:i4>8</vt:i4>
      </vt:variant>
      <vt:variant>
        <vt:lpstr>嵌入 OLE 服务器</vt:lpstr>
      </vt:variant>
      <vt:variant>
        <vt:i4>4</vt:i4>
      </vt:variant>
      <vt:variant>
        <vt:lpstr>幻灯片标题</vt:lpstr>
      </vt:variant>
      <vt:variant>
        <vt:i4>98</vt:i4>
      </vt:variant>
    </vt:vector>
  </HeadingPairs>
  <TitlesOfParts>
    <vt:vector size="136" baseType="lpstr">
      <vt:lpstr>新細明體</vt:lpstr>
      <vt:lpstr>等线</vt:lpstr>
      <vt:lpstr>黑体</vt:lpstr>
      <vt:lpstr>华文行楷</vt:lpstr>
      <vt:lpstr>华文新魏</vt:lpstr>
      <vt:lpstr>楷体_GB2312</vt:lpstr>
      <vt:lpstr>隶书</vt:lpstr>
      <vt:lpstr>宋体</vt:lpstr>
      <vt:lpstr>微软雅黑</vt:lpstr>
      <vt:lpstr>微软雅黑 Light</vt:lpstr>
      <vt:lpstr>幼圆</vt:lpstr>
      <vt:lpstr>Arial</vt:lpstr>
      <vt:lpstr>Arial Rounded MT Bold</vt:lpstr>
      <vt:lpstr>Calibri</vt:lpstr>
      <vt:lpstr>Calibri Light</vt:lpstr>
      <vt:lpstr>Cambria Math</vt:lpstr>
      <vt:lpstr>Comic Sans MS</vt:lpstr>
      <vt:lpstr>Courier New</vt:lpstr>
      <vt:lpstr>Goudy Old Style</vt:lpstr>
      <vt:lpstr>Symbol</vt:lpstr>
      <vt:lpstr>Tahoma</vt:lpstr>
      <vt:lpstr>Times New Roman</vt:lpstr>
      <vt:lpstr>Verdana</vt:lpstr>
      <vt:lpstr>Webdings</vt:lpstr>
      <vt:lpstr>Wingdings</vt:lpstr>
      <vt:lpstr>Wingdings 2</vt:lpstr>
      <vt:lpstr>诗情画意</vt:lpstr>
      <vt:lpstr>凤舞九天</vt:lpstr>
      <vt:lpstr>sjjg1</vt:lpstr>
      <vt:lpstr>翻转课堂视频模板</vt:lpstr>
      <vt:lpstr>1_翻转课堂视频模板</vt:lpstr>
      <vt:lpstr>2_翻转课堂视频模板</vt:lpstr>
      <vt:lpstr>1_sjjg1</vt:lpstr>
      <vt:lpstr>2_sjjg1</vt:lpstr>
      <vt:lpstr>Equation</vt:lpstr>
      <vt:lpstr>公式</vt:lpstr>
      <vt:lpstr>文档</vt:lpstr>
      <vt:lpstr>包</vt:lpstr>
      <vt:lpstr>第三章  递归与分治</vt:lpstr>
      <vt:lpstr>PowerPoint 演示文稿</vt:lpstr>
      <vt:lpstr>PowerPoint 演示文稿</vt:lpstr>
      <vt:lpstr>PowerPoint 演示文稿</vt:lpstr>
      <vt:lpstr>PowerPoint 演示文稿</vt:lpstr>
      <vt:lpstr>PowerPoint 演示文稿</vt:lpstr>
      <vt:lpstr>PowerPoint 演示文稿</vt:lpstr>
      <vt:lpstr>3.2.1递归的概念</vt:lpstr>
      <vt:lpstr>递归的定义</vt:lpstr>
      <vt:lpstr>递归的定义</vt:lpstr>
      <vt:lpstr>PowerPoint 演示文稿</vt:lpstr>
      <vt:lpstr>递归的基本思想</vt:lpstr>
      <vt:lpstr>递归的基本思想</vt:lpstr>
      <vt:lpstr>递归的基本思想</vt:lpstr>
      <vt:lpstr>递归的要素</vt:lpstr>
      <vt:lpstr>3.2.2 递归与迭代的区别</vt:lpstr>
      <vt:lpstr>例子</vt:lpstr>
      <vt:lpstr>3.2.3 递归与栈的关系</vt:lpstr>
      <vt:lpstr>PowerPoint 演示文稿</vt:lpstr>
      <vt:lpstr>PowerPoint 演示文稿</vt:lpstr>
      <vt:lpstr>PowerPoint 演示文稿</vt:lpstr>
      <vt:lpstr>PowerPoint 演示文稿</vt:lpstr>
      <vt:lpstr>PowerPoint 演示文稿</vt:lpstr>
      <vt:lpstr>PowerPoint 演示文稿</vt:lpstr>
      <vt:lpstr>分治</vt:lpstr>
      <vt:lpstr>算法总体思想</vt:lpstr>
      <vt:lpstr>PowerPoint 演示文稿</vt:lpstr>
      <vt:lpstr>PowerPoint 演示文稿</vt:lpstr>
      <vt:lpstr>PowerPoint 演示文稿</vt:lpstr>
      <vt:lpstr>分治法的适用条件</vt:lpstr>
      <vt:lpstr>分治法的基本步骤</vt:lpstr>
      <vt:lpstr>中央银行计算器模块设计</vt:lpstr>
      <vt:lpstr>问题描述</vt:lpstr>
      <vt:lpstr>PowerPoint 演示文稿</vt:lpstr>
      <vt:lpstr>计算问题分析</vt:lpstr>
      <vt:lpstr>系统架构</vt:lpstr>
      <vt:lpstr>1.算法设计</vt:lpstr>
      <vt:lpstr>整数算法（二进制整数举例）</vt:lpstr>
      <vt:lpstr>PowerPoint 演示文稿</vt:lpstr>
      <vt:lpstr>大整数的乘法</vt:lpstr>
      <vt:lpstr>大整数的乘法（二进制）</vt:lpstr>
      <vt:lpstr>乘法运算伪程序</vt:lpstr>
      <vt:lpstr>算法复杂度分析</vt:lpstr>
      <vt:lpstr>PowerPoint 演示文稿</vt:lpstr>
      <vt:lpstr>算法复杂度分析</vt:lpstr>
      <vt:lpstr>PowerPoint 演示文稿</vt:lpstr>
      <vt:lpstr>2.数据结构的设计</vt:lpstr>
      <vt:lpstr>PowerPoint 演示文稿</vt:lpstr>
      <vt:lpstr>分析</vt:lpstr>
      <vt:lpstr>数据结构的设计</vt:lpstr>
      <vt:lpstr>数据结构的设计</vt:lpstr>
      <vt:lpstr>程序模块测试</vt:lpstr>
      <vt:lpstr>PowerPoint 演示文稿</vt:lpstr>
      <vt:lpstr>PowerPoint 演示文稿</vt:lpstr>
      <vt:lpstr>递归式复杂度计算</vt:lpstr>
      <vt:lpstr>例如：</vt:lpstr>
      <vt:lpstr>怎样解递归式?</vt:lpstr>
      <vt:lpstr>2. 迭代法</vt:lpstr>
      <vt:lpstr>直接展开</vt:lpstr>
      <vt:lpstr>例 如</vt:lpstr>
      <vt:lpstr>递归树</vt:lpstr>
      <vt:lpstr>例 如</vt:lpstr>
      <vt:lpstr>构建递归树</vt:lpstr>
      <vt:lpstr>通过递归树来计算</vt:lpstr>
      <vt:lpstr>3. 主方法</vt:lpstr>
      <vt:lpstr>例 1</vt:lpstr>
      <vt:lpstr>例 1</vt:lpstr>
      <vt:lpstr>例 2</vt:lpstr>
      <vt:lpstr>PowerPoint 演示文稿</vt:lpstr>
      <vt:lpstr>课堂练习</vt:lpstr>
      <vt:lpstr>讨 论</vt:lpstr>
      <vt:lpstr>PowerPoint 演示文稿</vt:lpstr>
      <vt:lpstr>PowerPoint 演示文稿</vt:lpstr>
      <vt:lpstr>PowerPoint 演示文稿</vt:lpstr>
      <vt:lpstr>PowerPoint 演示文稿</vt:lpstr>
      <vt:lpstr>PowerPoint 演示文稿</vt:lpstr>
      <vt:lpstr>PowerPoint 演示文稿</vt:lpstr>
      <vt:lpstr>分治思想进行序列排序</vt:lpstr>
      <vt:lpstr>合并排序</vt:lpstr>
      <vt:lpstr>PowerPoint 演示文稿</vt:lpstr>
      <vt:lpstr>合并（merge）</vt:lpstr>
      <vt:lpstr>合并排序</vt:lpstr>
      <vt:lpstr>PowerPoint 演示文稿</vt:lpstr>
      <vt:lpstr>采用递归树证明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课堂讨论：聪明的公司推销员</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 dai</dc:creator>
  <cp:lastModifiedBy>Administrator</cp:lastModifiedBy>
  <cp:revision>321</cp:revision>
  <cp:lastPrinted>1601-01-01T00:00:00Z</cp:lastPrinted>
  <dcterms:created xsi:type="dcterms:W3CDTF">1601-01-01T00:00:00Z</dcterms:created>
  <dcterms:modified xsi:type="dcterms:W3CDTF">2019-10-08T10:02:30Z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