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2.xml" ContentType="application/vnd.openxmlformats-officedocument.presentationml.tags+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1.xml" ContentType="application/vnd.openxmlformats-officedocument.presentationml.tags+xml"/>
  <Override PartName="/ppt/notesSlides/notesSlide37.xml" ContentType="application/vnd.openxmlformats-officedocument.presentationml.notesSlide+xml"/>
  <Override PartName="/ppt/tags/tag32.xml" ContentType="application/vnd.openxmlformats-officedocument.presentationml.tags+xml"/>
  <Override PartName="/ppt/notesSlides/notesSlide38.xml" ContentType="application/vnd.openxmlformats-officedocument.presentationml.notesSlide+xml"/>
  <Override PartName="/ppt/tags/tag33.xml" ContentType="application/vnd.openxmlformats-officedocument.presentationml.tags+xml"/>
  <Override PartName="/ppt/notesSlides/notesSlide39.xml" ContentType="application/vnd.openxmlformats-officedocument.presentationml.notesSlide+xml"/>
  <Override PartName="/ppt/tags/tag34.xml" ContentType="application/vnd.openxmlformats-officedocument.presentationml.tags+xml"/>
  <Override PartName="/ppt/notesSlides/notesSlide40.xml" ContentType="application/vnd.openxmlformats-officedocument.presentationml.notesSlide+xml"/>
  <Override PartName="/ppt/tags/tag35.xml" ContentType="application/vnd.openxmlformats-officedocument.presentationml.tags+xml"/>
  <Override PartName="/ppt/notesSlides/notesSlide4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6.xml" ContentType="application/vnd.openxmlformats-officedocument.presentationml.tags+xml"/>
  <Override PartName="/ppt/notesSlides/notesSlide42.xml" ContentType="application/vnd.openxmlformats-officedocument.presentationml.notesSlide+xml"/>
  <Override PartName="/ppt/tags/tag37.xml" ContentType="application/vnd.openxmlformats-officedocument.presentationml.tags+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tags/tag39.xml" ContentType="application/vnd.openxmlformats-officedocument.presentationml.tags+xml"/>
  <Override PartName="/ppt/notesSlides/notesSlide45.xml" ContentType="application/vnd.openxmlformats-officedocument.presentationml.notesSlide+xml"/>
  <Override PartName="/ppt/tags/tag40.xml" ContentType="application/vnd.openxmlformats-officedocument.presentationml.tags+xml"/>
  <Override PartName="/ppt/notesSlides/notesSlide46.xml" ContentType="application/vnd.openxmlformats-officedocument.presentationml.notesSlide+xml"/>
  <Override PartName="/ppt/tags/tag41.xml" ContentType="application/vnd.openxmlformats-officedocument.presentationml.tags+xml"/>
  <Override PartName="/ppt/notesSlides/notesSlide47.xml" ContentType="application/vnd.openxmlformats-officedocument.presentationml.notesSlide+xml"/>
  <Override PartName="/ppt/tags/tag42.xml" ContentType="application/vnd.openxmlformats-officedocument.presentationml.tags+xml"/>
  <Override PartName="/ppt/notesSlides/notesSlide48.xml" ContentType="application/vnd.openxmlformats-officedocument.presentationml.notesSlide+xml"/>
  <Override PartName="/ppt/tags/tag43.xml" ContentType="application/vnd.openxmlformats-officedocument.presentationml.tags+xml"/>
  <Override PartName="/ppt/notesSlides/notesSlide4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0.xml" ContentType="application/vnd.openxmlformats-officedocument.presentationml.notesSlide+xml"/>
  <Override PartName="/ppt/tags/tag44.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1187" r:id="rId3"/>
    <p:sldId id="1447" r:id="rId4"/>
    <p:sldId id="1142" r:id="rId5"/>
    <p:sldId id="1288" r:id="rId6"/>
    <p:sldId id="1289" r:id="rId7"/>
    <p:sldId id="1290" r:id="rId8"/>
    <p:sldId id="1291" r:id="rId9"/>
    <p:sldId id="1292" r:id="rId10"/>
    <p:sldId id="1293" r:id="rId11"/>
    <p:sldId id="1295" r:id="rId12"/>
    <p:sldId id="1294" r:id="rId13"/>
    <p:sldId id="1296" r:id="rId14"/>
    <p:sldId id="1448" r:id="rId15"/>
    <p:sldId id="1284" r:id="rId16"/>
    <p:sldId id="1297" r:id="rId17"/>
    <p:sldId id="1298" r:id="rId18"/>
    <p:sldId id="1299" r:id="rId19"/>
    <p:sldId id="1300" r:id="rId20"/>
    <p:sldId id="1301" r:id="rId21"/>
    <p:sldId id="1302" r:id="rId22"/>
    <p:sldId id="1304" r:id="rId23"/>
    <p:sldId id="1303" r:id="rId24"/>
    <p:sldId id="1305" r:id="rId25"/>
    <p:sldId id="1306" r:id="rId26"/>
    <p:sldId id="1307" r:id="rId27"/>
    <p:sldId id="1308" r:id="rId28"/>
    <p:sldId id="1309" r:id="rId29"/>
    <p:sldId id="1449" r:id="rId30"/>
    <p:sldId id="1433" r:id="rId31"/>
    <p:sldId id="1434" r:id="rId32"/>
    <p:sldId id="1311" r:id="rId33"/>
    <p:sldId id="1435" r:id="rId34"/>
    <p:sldId id="1436" r:id="rId35"/>
    <p:sldId id="1437" r:id="rId36"/>
    <p:sldId id="1450" r:id="rId37"/>
    <p:sldId id="1286" r:id="rId38"/>
    <p:sldId id="1438" r:id="rId39"/>
    <p:sldId id="1439" r:id="rId40"/>
    <p:sldId id="1440" r:id="rId41"/>
    <p:sldId id="1441" r:id="rId42"/>
    <p:sldId id="1442" r:id="rId43"/>
    <p:sldId id="1443" r:id="rId44"/>
    <p:sldId id="1444" r:id="rId45"/>
    <p:sldId id="1445" r:id="rId46"/>
    <p:sldId id="1446" r:id="rId47"/>
    <p:sldId id="1324" r:id="rId48"/>
    <p:sldId id="1325" r:id="rId49"/>
    <p:sldId id="1326" r:id="rId50"/>
    <p:sldId id="1451" r:id="rId51"/>
    <p:sldId id="1287" r:id="rId52"/>
    <p:sldId id="36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0566" autoAdjust="0"/>
  </p:normalViewPr>
  <p:slideViewPr>
    <p:cSldViewPr snapToGrid="0">
      <p:cViewPr varScale="1">
        <p:scale>
          <a:sx n="89" d="100"/>
          <a:sy n="89" d="100"/>
        </p:scale>
        <p:origin x="50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38F0A-12D4-1D4E-B61F-4C8847B791E1}" type="doc">
      <dgm:prSet loTypeId="urn:microsoft.com/office/officeart/2005/8/layout/matrix2" loCatId="matrix" qsTypeId="urn:microsoft.com/office/officeart/2005/8/quickstyle/3D2" qsCatId="3D" csTypeId="urn:microsoft.com/office/officeart/2005/8/colors/accent1_2" csCatId="accent1" phldr="1"/>
      <dgm:spPr/>
      <dgm:t>
        <a:bodyPr/>
        <a:lstStyle/>
        <a:p>
          <a:endParaRPr lang="en-US"/>
        </a:p>
      </dgm:t>
    </dgm:pt>
    <dgm:pt modelId="{91D73414-F3C5-3645-B671-75ED3C512E4D}">
      <dgm:prSet/>
      <dgm:spPr>
        <a:solidFill>
          <a:schemeClr val="accent3">
            <a:lumMod val="75000"/>
          </a:schemeClr>
        </a:solidFill>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对程序输入不正确的处理是软件安全最常见的失误之一</a:t>
          </a:r>
          <a:endParaRPr lang="en-US" b="1" dirty="0">
            <a:solidFill>
              <a:schemeClr val="tx1"/>
            </a:solidFill>
            <a:latin typeface="华文楷体" panose="02010600040101010101" pitchFamily="2" charset="-122"/>
            <a:ea typeface="华文楷体" panose="02010600040101010101" pitchFamily="2" charset="-122"/>
          </a:endParaRPr>
        </a:p>
      </dgm:t>
    </dgm:pt>
    <dgm:pt modelId="{30EF3C21-D509-0142-877E-3DE7B9792E2A}" type="parTrans" cxnId="{FC472137-78B5-0342-A628-3AF5BB43906C}">
      <dgm:prSet/>
      <dgm:spPr/>
      <dgm:t>
        <a:bodyPr/>
        <a:lstStyle/>
        <a:p>
          <a:endParaRPr lang="en-US">
            <a:latin typeface="华文楷体" panose="02010600040101010101" pitchFamily="2" charset="-122"/>
            <a:ea typeface="华文楷体" panose="02010600040101010101" pitchFamily="2" charset="-122"/>
          </a:endParaRPr>
        </a:p>
      </dgm:t>
    </dgm:pt>
    <dgm:pt modelId="{B1DC9B8D-B374-CA46-B2A3-8E87A28E15C6}" type="sibTrans" cxnId="{FC472137-78B5-0342-A628-3AF5BB43906C}">
      <dgm:prSet/>
      <dgm:spPr/>
      <dgm:t>
        <a:bodyPr/>
        <a:lstStyle/>
        <a:p>
          <a:endParaRPr lang="en-US">
            <a:latin typeface="华文楷体" panose="02010600040101010101" pitchFamily="2" charset="-122"/>
            <a:ea typeface="华文楷体" panose="02010600040101010101" pitchFamily="2" charset="-122"/>
          </a:endParaRPr>
        </a:p>
      </dgm:t>
    </dgm:pt>
    <dgm:pt modelId="{E51589B7-2D02-9946-BC87-DE40AA7CFBB4}">
      <dgm:prSet/>
      <dgm:spPr>
        <a:solidFill>
          <a:schemeClr val="accent5">
            <a:lumMod val="75000"/>
          </a:schemeClr>
        </a:solidFill>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程序输入是指程序之外的任意数据源，程序员在编写代码的时候并不清楚地知道这些数据的值</a:t>
          </a:r>
          <a:endParaRPr lang="en-US" b="1" dirty="0">
            <a:solidFill>
              <a:schemeClr val="tx1"/>
            </a:solidFill>
            <a:latin typeface="华文楷体" panose="02010600040101010101" pitchFamily="2" charset="-122"/>
            <a:ea typeface="华文楷体" panose="02010600040101010101" pitchFamily="2" charset="-122"/>
          </a:endParaRPr>
        </a:p>
      </dgm:t>
    </dgm:pt>
    <dgm:pt modelId="{24674599-52B2-7947-BAA8-83494ACB2B90}" type="parTrans" cxnId="{D0CE5C8B-5A76-EA4B-AB50-25983613E7EF}">
      <dgm:prSet/>
      <dgm:spPr/>
      <dgm:t>
        <a:bodyPr/>
        <a:lstStyle/>
        <a:p>
          <a:endParaRPr lang="en-US">
            <a:latin typeface="华文楷体" panose="02010600040101010101" pitchFamily="2" charset="-122"/>
            <a:ea typeface="华文楷体" panose="02010600040101010101" pitchFamily="2" charset="-122"/>
          </a:endParaRPr>
        </a:p>
      </dgm:t>
    </dgm:pt>
    <dgm:pt modelId="{B5B9807C-E0E3-9D43-A4E5-CC84B018FC36}" type="sibTrans" cxnId="{D0CE5C8B-5A76-EA4B-AB50-25983613E7EF}">
      <dgm:prSet/>
      <dgm:spPr/>
      <dgm:t>
        <a:bodyPr/>
        <a:lstStyle/>
        <a:p>
          <a:endParaRPr lang="en-US">
            <a:latin typeface="华文楷体" panose="02010600040101010101" pitchFamily="2" charset="-122"/>
            <a:ea typeface="华文楷体" panose="02010600040101010101" pitchFamily="2" charset="-122"/>
          </a:endParaRPr>
        </a:p>
      </dgm:t>
    </dgm:pt>
    <dgm:pt modelId="{40787A6F-1C6B-1641-90DC-DCAF79BEC773}">
      <dgm:prSet/>
      <dgm:spPr>
        <a:solidFill>
          <a:schemeClr val="accent5">
            <a:lumMod val="75000"/>
          </a:schemeClr>
        </a:solidFill>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必须明确验证数据源</a:t>
          </a:r>
          <a:endParaRPr lang="en-US" b="1" dirty="0">
            <a:solidFill>
              <a:schemeClr val="tx1"/>
            </a:solidFill>
            <a:latin typeface="华文楷体" panose="02010600040101010101" pitchFamily="2" charset="-122"/>
            <a:ea typeface="华文楷体" panose="02010600040101010101" pitchFamily="2" charset="-122"/>
          </a:endParaRPr>
        </a:p>
      </dgm:t>
    </dgm:pt>
    <dgm:pt modelId="{58A1806B-B658-F44A-A5CF-67B5087E9C37}" type="parTrans" cxnId="{A23F88C2-4990-E245-A1C8-6AC7999D6769}">
      <dgm:prSet/>
      <dgm:spPr/>
      <dgm:t>
        <a:bodyPr/>
        <a:lstStyle/>
        <a:p>
          <a:endParaRPr lang="en-US">
            <a:latin typeface="华文楷体" panose="02010600040101010101" pitchFamily="2" charset="-122"/>
            <a:ea typeface="华文楷体" panose="02010600040101010101" pitchFamily="2" charset="-122"/>
          </a:endParaRPr>
        </a:p>
      </dgm:t>
    </dgm:pt>
    <dgm:pt modelId="{DA86554F-B02B-7840-861C-A7C8EDA79685}" type="sibTrans" cxnId="{A23F88C2-4990-E245-A1C8-6AC7999D6769}">
      <dgm:prSet/>
      <dgm:spPr/>
      <dgm:t>
        <a:bodyPr/>
        <a:lstStyle/>
        <a:p>
          <a:endParaRPr lang="en-US">
            <a:latin typeface="华文楷体" panose="02010600040101010101" pitchFamily="2" charset="-122"/>
            <a:ea typeface="华文楷体" panose="02010600040101010101" pitchFamily="2" charset="-122"/>
          </a:endParaRPr>
        </a:p>
      </dgm:t>
    </dgm:pt>
    <dgm:pt modelId="{B1E7FA4E-5556-914F-9D3B-E197115AC484}">
      <dgm:prSet/>
      <dgm:spPr>
        <a:solidFill>
          <a:schemeClr val="accent3">
            <a:lumMod val="75000"/>
          </a:schemeClr>
        </a:solidFill>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在使用对类型和存储长度做出的任何假设都要进行识别</a:t>
          </a:r>
          <a:endParaRPr lang="en-US" b="1" dirty="0">
            <a:solidFill>
              <a:schemeClr val="tx1"/>
            </a:solidFill>
            <a:latin typeface="华文楷体" panose="02010600040101010101" pitchFamily="2" charset="-122"/>
            <a:ea typeface="华文楷体" panose="02010600040101010101" pitchFamily="2" charset="-122"/>
          </a:endParaRPr>
        </a:p>
      </dgm:t>
    </dgm:pt>
    <dgm:pt modelId="{ED22882F-16A8-C94A-881B-D6F1A520D4BF}" type="parTrans" cxnId="{C5A8C8D3-AF13-2447-BEB9-D91B4F2C6D39}">
      <dgm:prSet/>
      <dgm:spPr/>
      <dgm:t>
        <a:bodyPr/>
        <a:lstStyle/>
        <a:p>
          <a:endParaRPr lang="en-US">
            <a:latin typeface="华文楷体" panose="02010600040101010101" pitchFamily="2" charset="-122"/>
            <a:ea typeface="华文楷体" panose="02010600040101010101" pitchFamily="2" charset="-122"/>
          </a:endParaRPr>
        </a:p>
      </dgm:t>
    </dgm:pt>
    <dgm:pt modelId="{A1F973E0-6BA4-3A41-97F5-60ADD3F793F8}" type="sibTrans" cxnId="{C5A8C8D3-AF13-2447-BEB9-D91B4F2C6D39}">
      <dgm:prSet/>
      <dgm:spPr/>
      <dgm:t>
        <a:bodyPr/>
        <a:lstStyle/>
        <a:p>
          <a:endParaRPr lang="en-US">
            <a:latin typeface="华文楷体" panose="02010600040101010101" pitchFamily="2" charset="-122"/>
            <a:ea typeface="华文楷体" panose="02010600040101010101" pitchFamily="2" charset="-122"/>
          </a:endParaRPr>
        </a:p>
      </dgm:t>
    </dgm:pt>
    <dgm:pt modelId="{CA02473B-70BA-F842-8CC3-F27DB72CD367}" type="pres">
      <dgm:prSet presAssocID="{FA738F0A-12D4-1D4E-B61F-4C8847B791E1}" presName="matrix" presStyleCnt="0">
        <dgm:presLayoutVars>
          <dgm:chMax val="1"/>
          <dgm:dir/>
          <dgm:resizeHandles val="exact"/>
        </dgm:presLayoutVars>
      </dgm:prSet>
      <dgm:spPr/>
    </dgm:pt>
    <dgm:pt modelId="{77FF17FF-C748-A849-A1FC-6382EE665BC5}" type="pres">
      <dgm:prSet presAssocID="{FA738F0A-12D4-1D4E-B61F-4C8847B791E1}" presName="axisShape" presStyleLbl="bgShp" presStyleIdx="0" presStyleCnt="1"/>
      <dgm:spPr/>
    </dgm:pt>
    <dgm:pt modelId="{195C8724-CBEE-9949-9504-79D1E5C56183}" type="pres">
      <dgm:prSet presAssocID="{FA738F0A-12D4-1D4E-B61F-4C8847B791E1}" presName="rect1" presStyleLbl="node1" presStyleIdx="0" presStyleCnt="4">
        <dgm:presLayoutVars>
          <dgm:chMax val="0"/>
          <dgm:chPref val="0"/>
          <dgm:bulletEnabled val="1"/>
        </dgm:presLayoutVars>
      </dgm:prSet>
      <dgm:spPr/>
    </dgm:pt>
    <dgm:pt modelId="{112B6CA0-B0C1-D740-8696-2C5B2F7CE756}" type="pres">
      <dgm:prSet presAssocID="{FA738F0A-12D4-1D4E-B61F-4C8847B791E1}" presName="rect2" presStyleLbl="node1" presStyleIdx="1" presStyleCnt="4">
        <dgm:presLayoutVars>
          <dgm:chMax val="0"/>
          <dgm:chPref val="0"/>
          <dgm:bulletEnabled val="1"/>
        </dgm:presLayoutVars>
      </dgm:prSet>
      <dgm:spPr/>
    </dgm:pt>
    <dgm:pt modelId="{62A451F2-6199-544E-A424-9E14542AD93A}" type="pres">
      <dgm:prSet presAssocID="{FA738F0A-12D4-1D4E-B61F-4C8847B791E1}" presName="rect3" presStyleLbl="node1" presStyleIdx="2" presStyleCnt="4">
        <dgm:presLayoutVars>
          <dgm:chMax val="0"/>
          <dgm:chPref val="0"/>
          <dgm:bulletEnabled val="1"/>
        </dgm:presLayoutVars>
      </dgm:prSet>
      <dgm:spPr/>
    </dgm:pt>
    <dgm:pt modelId="{B17633D7-2870-3F42-9CA6-9F709BE26A5F}" type="pres">
      <dgm:prSet presAssocID="{FA738F0A-12D4-1D4E-B61F-4C8847B791E1}" presName="rect4" presStyleLbl="node1" presStyleIdx="3" presStyleCnt="4">
        <dgm:presLayoutVars>
          <dgm:chMax val="0"/>
          <dgm:chPref val="0"/>
          <dgm:bulletEnabled val="1"/>
        </dgm:presLayoutVars>
      </dgm:prSet>
      <dgm:spPr/>
    </dgm:pt>
  </dgm:ptLst>
  <dgm:cxnLst>
    <dgm:cxn modelId="{8924581E-4A3A-2043-BF37-9C81EC15231E}" type="presOf" srcId="{40787A6F-1C6B-1641-90DC-DCAF79BEC773}" destId="{62A451F2-6199-544E-A424-9E14542AD93A}" srcOrd="0" destOrd="0" presId="urn:microsoft.com/office/officeart/2005/8/layout/matrix2"/>
    <dgm:cxn modelId="{FC472137-78B5-0342-A628-3AF5BB43906C}" srcId="{FA738F0A-12D4-1D4E-B61F-4C8847B791E1}" destId="{91D73414-F3C5-3645-B671-75ED3C512E4D}" srcOrd="0" destOrd="0" parTransId="{30EF3C21-D509-0142-877E-3DE7B9792E2A}" sibTransId="{B1DC9B8D-B374-CA46-B2A3-8E87A28E15C6}"/>
    <dgm:cxn modelId="{FEBAE54E-AAD4-6E4B-B034-0AAF973EDDB9}" type="presOf" srcId="{B1E7FA4E-5556-914F-9D3B-E197115AC484}" destId="{B17633D7-2870-3F42-9CA6-9F709BE26A5F}" srcOrd="0" destOrd="0" presId="urn:microsoft.com/office/officeart/2005/8/layout/matrix2"/>
    <dgm:cxn modelId="{99301C56-E0C2-9F43-879D-0A0CA4B4775C}" type="presOf" srcId="{FA738F0A-12D4-1D4E-B61F-4C8847B791E1}" destId="{CA02473B-70BA-F842-8CC3-F27DB72CD367}" srcOrd="0" destOrd="0" presId="urn:microsoft.com/office/officeart/2005/8/layout/matrix2"/>
    <dgm:cxn modelId="{0705B95A-1EA1-5F42-8D0E-C4E9F876ACE8}" type="presOf" srcId="{E51589B7-2D02-9946-BC87-DE40AA7CFBB4}" destId="{112B6CA0-B0C1-D740-8696-2C5B2F7CE756}" srcOrd="0" destOrd="0" presId="urn:microsoft.com/office/officeart/2005/8/layout/matrix2"/>
    <dgm:cxn modelId="{D0CE5C8B-5A76-EA4B-AB50-25983613E7EF}" srcId="{FA738F0A-12D4-1D4E-B61F-4C8847B791E1}" destId="{E51589B7-2D02-9946-BC87-DE40AA7CFBB4}" srcOrd="1" destOrd="0" parTransId="{24674599-52B2-7947-BAA8-83494ACB2B90}" sibTransId="{B5B9807C-E0E3-9D43-A4E5-CC84B018FC36}"/>
    <dgm:cxn modelId="{A23F88C2-4990-E245-A1C8-6AC7999D6769}" srcId="{FA738F0A-12D4-1D4E-B61F-4C8847B791E1}" destId="{40787A6F-1C6B-1641-90DC-DCAF79BEC773}" srcOrd="2" destOrd="0" parTransId="{58A1806B-B658-F44A-A5CF-67B5087E9C37}" sibTransId="{DA86554F-B02B-7840-861C-A7C8EDA79685}"/>
    <dgm:cxn modelId="{C5A8C8D3-AF13-2447-BEB9-D91B4F2C6D39}" srcId="{FA738F0A-12D4-1D4E-B61F-4C8847B791E1}" destId="{B1E7FA4E-5556-914F-9D3B-E197115AC484}" srcOrd="3" destOrd="0" parTransId="{ED22882F-16A8-C94A-881B-D6F1A520D4BF}" sibTransId="{A1F973E0-6BA4-3A41-97F5-60ADD3F793F8}"/>
    <dgm:cxn modelId="{EDAB95EC-0B0F-6A49-9EBD-29A77AA98C70}" type="presOf" srcId="{91D73414-F3C5-3645-B671-75ED3C512E4D}" destId="{195C8724-CBEE-9949-9504-79D1E5C56183}" srcOrd="0" destOrd="0" presId="urn:microsoft.com/office/officeart/2005/8/layout/matrix2"/>
    <dgm:cxn modelId="{A86419F4-6A14-D346-829A-7F399A73F822}" type="presParOf" srcId="{CA02473B-70BA-F842-8CC3-F27DB72CD367}" destId="{77FF17FF-C748-A849-A1FC-6382EE665BC5}" srcOrd="0" destOrd="0" presId="urn:microsoft.com/office/officeart/2005/8/layout/matrix2"/>
    <dgm:cxn modelId="{85CC7A51-3C75-984B-8664-03305E1A1C3F}" type="presParOf" srcId="{CA02473B-70BA-F842-8CC3-F27DB72CD367}" destId="{195C8724-CBEE-9949-9504-79D1E5C56183}" srcOrd="1" destOrd="0" presId="urn:microsoft.com/office/officeart/2005/8/layout/matrix2"/>
    <dgm:cxn modelId="{E356D4AE-3D0A-8D48-A053-D7D5C6CE9B20}" type="presParOf" srcId="{CA02473B-70BA-F842-8CC3-F27DB72CD367}" destId="{112B6CA0-B0C1-D740-8696-2C5B2F7CE756}" srcOrd="2" destOrd="0" presId="urn:microsoft.com/office/officeart/2005/8/layout/matrix2"/>
    <dgm:cxn modelId="{FFE90FF0-2249-8047-A047-90A2ADAF70FA}" type="presParOf" srcId="{CA02473B-70BA-F842-8CC3-F27DB72CD367}" destId="{62A451F2-6199-544E-A424-9E14542AD93A}" srcOrd="3" destOrd="0" presId="urn:microsoft.com/office/officeart/2005/8/layout/matrix2"/>
    <dgm:cxn modelId="{F2EF9764-C44A-AB4B-A2D8-838F0CB62E0F}" type="presParOf" srcId="{CA02473B-70BA-F842-8CC3-F27DB72CD367}" destId="{B17633D7-2870-3F42-9CA6-9F709BE26A5F}"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38216-F1FC-0E42-BD3A-DA976518A916}" type="doc">
      <dgm:prSet loTypeId="urn:microsoft.com/office/officeart/2005/8/layout/hList6" loCatId="list" qsTypeId="urn:microsoft.com/office/officeart/2005/8/quickstyle/3d2" qsCatId="3D" csTypeId="urn:microsoft.com/office/officeart/2005/8/colors/accent5_4" csCatId="accent5" phldr="1"/>
      <dgm:spPr/>
      <dgm:t>
        <a:bodyPr/>
        <a:lstStyle/>
        <a:p>
          <a:endParaRPr lang="en-US"/>
        </a:p>
      </dgm:t>
    </dgm:pt>
    <dgm:pt modelId="{8A9692FE-B7F9-6742-BF85-9DD37F148C70}">
      <dgm:prSet custT="1"/>
      <dgm:spPr/>
      <dgm:t>
        <a:bodyPr/>
        <a:lstStyle/>
        <a:p>
          <a:pPr algn="l" rtl="0"/>
          <a:r>
            <a:rPr lang="zh-CN" altLang="en-US" sz="2000" b="1">
              <a:solidFill>
                <a:schemeClr val="tx1"/>
              </a:solidFill>
              <a:latin typeface="华文楷体" panose="02010600040101010101" pitchFamily="2" charset="-122"/>
              <a:ea typeface="华文楷体" panose="02010600040101010101" pitchFamily="2" charset="-122"/>
            </a:rPr>
            <a:t>一个用户给程序提供输入，而由此产生的结果输出给另外一个用户</a:t>
          </a:r>
          <a:endParaRPr lang="en-US" sz="2000" b="1" dirty="0">
            <a:solidFill>
              <a:schemeClr val="tx1"/>
            </a:solidFill>
            <a:latin typeface="华文楷体" panose="02010600040101010101" pitchFamily="2" charset="-122"/>
            <a:ea typeface="华文楷体" panose="02010600040101010101" pitchFamily="2" charset="-122"/>
          </a:endParaRPr>
        </a:p>
      </dgm:t>
    </dgm:pt>
    <dgm:pt modelId="{AFCD9345-8969-654C-87F9-9DC5D0E88FBC}" type="parTrans" cxnId="{EAE945F3-D1C1-FB44-8352-D305FD4AD53F}">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1897314B-E8F3-6B41-B262-3C0EDBDEB7F1}" type="sibTrans" cxnId="{EAE945F3-D1C1-FB44-8352-D305FD4AD53F}">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0FDBFFBF-32AF-2145-B2FB-791C0BA6AEC5}">
      <dgm:prSet custT="1"/>
      <dgm:spPr/>
      <dgm:t>
        <a:bodyPr/>
        <a:lstStyle/>
        <a:p>
          <a:pPr algn="l" rtl="0"/>
          <a:r>
            <a:rPr lang="zh-CN" altLang="en-US" sz="1800" b="1" dirty="0">
              <a:solidFill>
                <a:schemeClr val="tx1"/>
              </a:solidFill>
              <a:latin typeface="华文楷体" panose="02010600040101010101" pitchFamily="2" charset="-122"/>
              <a:ea typeface="华文楷体" panose="02010600040101010101" pitchFamily="2" charset="-122"/>
            </a:rPr>
            <a:t>常见于脚本型的 </a:t>
          </a:r>
          <a:r>
            <a:rPr lang="en-US" altLang="zh-CN" sz="1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Web </a:t>
          </a:r>
          <a:r>
            <a:rPr lang="zh-CN" altLang="en-US" sz="1800" b="1" dirty="0">
              <a:solidFill>
                <a:schemeClr val="tx1"/>
              </a:solidFill>
              <a:latin typeface="华文楷体" panose="02010600040101010101" pitchFamily="2" charset="-122"/>
              <a:ea typeface="华文楷体" panose="02010600040101010101" pitchFamily="2" charset="-122"/>
            </a:rPr>
            <a:t>应用程序中</a:t>
          </a:r>
          <a:endParaRPr lang="en-US" sz="1800" b="1" dirty="0">
            <a:solidFill>
              <a:schemeClr val="tx1"/>
            </a:solidFill>
            <a:latin typeface="华文楷体" panose="02010600040101010101" pitchFamily="2" charset="-122"/>
            <a:ea typeface="华文楷体" panose="02010600040101010101" pitchFamily="2" charset="-122"/>
          </a:endParaRPr>
        </a:p>
      </dgm:t>
    </dgm:pt>
    <dgm:pt modelId="{3B44C05C-8249-8441-B19A-03FF36505A67}" type="parTrans" cxnId="{28FE6D0C-E148-5E43-A23F-D50B1E91AEFA}">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386E5FEE-12CF-CA46-896C-91710AD0224B}" type="sibTrans" cxnId="{28FE6D0C-E148-5E43-A23F-D50B1E91AEFA}">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8474B88D-393D-F041-BBB4-E1DA4C6BEC54}">
      <dgm:prSet custT="1"/>
      <dgm:spPr/>
      <dgm:t>
        <a:bodyPr/>
        <a:lstStyle/>
        <a:p>
          <a:pPr algn="l" rtl="0"/>
          <a:r>
            <a:rPr lang="zh-CN" alt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漏洞包含在用户浏览器里显示的一个</a:t>
          </a:r>
          <a:r>
            <a:rPr lang="en-US" altLang="zh-CN"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页的</a:t>
          </a:r>
          <a:r>
            <a:rPr lang="en-US" altLang="zh-CN"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HTML</a:t>
          </a:r>
          <a:r>
            <a:rPr lang="zh-CN" alt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内容中包含的脚本代码中</a:t>
          </a:r>
          <a:endParaRPr 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dgm:t>
    </dgm:pt>
    <dgm:pt modelId="{411787C8-E856-874D-BA41-D046582EA773}" type="parTrans" cxnId="{5CE98DFA-9EF2-D741-BEA2-B9698243485A}">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6893AEF9-A94B-7240-A31E-1246AEC64669}" type="sibTrans" cxnId="{5CE98DFA-9EF2-D741-BEA2-B9698243485A}">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797AC862-5275-0441-A11C-70B003F91977}">
      <dgm:prSet custT="1"/>
      <dgm:spPr/>
      <dgm:t>
        <a:bodyPr/>
        <a:lstStyle/>
        <a:p>
          <a:pPr algn="l" rtl="0"/>
          <a:r>
            <a:rPr lang="zh-CN" alt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脚本代码需要访问与用户浏览器当前显示的其他</a:t>
          </a:r>
          <a:r>
            <a:rPr lang="en-US" altLang="zh-CN"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页相关的数据</a:t>
          </a:r>
          <a:endParaRPr 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dgm:t>
    </dgm:pt>
    <dgm:pt modelId="{1F5856B2-F95E-1845-867A-47DF2330CC5F}" type="parTrans" cxnId="{83CC318D-D3E5-8B40-B91D-D1240953457E}">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5F821B6B-9AFD-7B42-A384-368E0F6542EE}" type="sibTrans" cxnId="{83CC318D-D3E5-8B40-B91D-D1240953457E}">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E4E72A15-A256-CE49-980B-A08E82DA0005}">
      <dgm:prSet custT="1"/>
      <dgm:spPr/>
      <dgm:t>
        <a:bodyPr/>
        <a:lstStyle/>
        <a:p>
          <a:pPr algn="l" rtl="0"/>
          <a:r>
            <a:rPr lang="zh-CN" alt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浏览器加强安全检查并对这些来源于相同站点的对页面的数据访问进行了限制</a:t>
          </a:r>
          <a:endParaRPr lang="en-US" sz="1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dgm:t>
    </dgm:pt>
    <dgm:pt modelId="{41668D30-C8EE-7F45-BB6B-875C86CC7304}" type="parTrans" cxnId="{35320135-06F9-7C47-8CCF-5F798A6AE1DB}">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9BC2AB1C-2EBE-344C-A338-89EE7B9BC640}" type="sibTrans" cxnId="{35320135-06F9-7C47-8CCF-5F798A6AE1DB}">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7299EB4B-515F-C240-9F12-2B5C69E7C8AD}">
      <dgm:prSet custT="1"/>
      <dgm:spPr/>
      <dgm:t>
        <a:bodyPr/>
        <a:lstStyle/>
        <a:p>
          <a:pPr algn="l" rtl="0"/>
          <a:r>
            <a:rPr lang="zh-CN" altLang="en-US" sz="2000" b="1" dirty="0">
              <a:solidFill>
                <a:schemeClr val="tx1"/>
              </a:solidFill>
              <a:latin typeface="华文楷体" panose="02010600040101010101" pitchFamily="2" charset="-122"/>
              <a:ea typeface="华文楷体" panose="02010600040101010101" pitchFamily="2" charset="-122"/>
            </a:rPr>
            <a:t>假设来源于一个网站的所有内容都是被同等信任的，并且因此允许与该站点的其他内容进行交互。
</a:t>
          </a:r>
          <a:endParaRPr lang="en-US" sz="2000" b="1" dirty="0">
            <a:solidFill>
              <a:schemeClr val="tx1"/>
            </a:solidFill>
            <a:latin typeface="华文楷体" panose="02010600040101010101" pitchFamily="2" charset="-122"/>
            <a:ea typeface="华文楷体" panose="02010600040101010101" pitchFamily="2" charset="-122"/>
          </a:endParaRPr>
        </a:p>
      </dgm:t>
    </dgm:pt>
    <dgm:pt modelId="{C73192B3-045F-854A-97CF-F48EE6C5F510}" type="parTrans" cxnId="{DE07CD6B-D524-CE42-A697-F2118F000714}">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AABD1336-E1F2-AF4F-9EAF-3AB8543BCBAC}" type="sibTrans" cxnId="{DE07CD6B-D524-CE42-A697-F2118F000714}">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59383F9F-B252-8043-A32A-EFB5A575996F}">
      <dgm:prSet custT="1"/>
      <dgm:spPr/>
      <dgm:t>
        <a:bodyPr/>
        <a:lstStyle/>
        <a:p>
          <a:pPr algn="l" rtl="0"/>
          <a:endParaRPr lang="en-US" sz="2000" b="1">
            <a:solidFill>
              <a:schemeClr val="tx1"/>
            </a:solidFill>
            <a:latin typeface="华文楷体" panose="02010600040101010101" pitchFamily="2" charset="-122"/>
            <a:ea typeface="华文楷体" panose="02010600040101010101" pitchFamily="2" charset="-122"/>
          </a:endParaRPr>
        </a:p>
        <a:p>
          <a:pPr algn="l" rtl="0"/>
          <a:r>
            <a:rPr lang="en-US" sz="2000" b="1">
              <a:solidFill>
                <a:schemeClr val="tx1"/>
              </a:solidFill>
              <a:latin typeface="华文楷体" panose="02010600040101010101" pitchFamily="2" charset="-122"/>
              <a:ea typeface="华文楷体" panose="02010600040101010101" pitchFamily="2" charset="-122"/>
            </a:rPr>
            <a:t>XSS</a:t>
          </a:r>
          <a:r>
            <a:rPr lang="zh-CN" altLang="en-US" sz="2000" b="1">
              <a:solidFill>
                <a:schemeClr val="tx1"/>
              </a:solidFill>
              <a:latin typeface="华文楷体" panose="02010600040101010101" pitchFamily="2" charset="-122"/>
              <a:ea typeface="华文楷体" panose="02010600040101010101" pitchFamily="2" charset="-122"/>
            </a:rPr>
            <a:t>反射漏洞</a:t>
          </a:r>
          <a:endParaRPr lang="en-US" sz="2000" b="1" dirty="0">
            <a:solidFill>
              <a:schemeClr val="tx1"/>
            </a:solidFill>
            <a:latin typeface="华文楷体" panose="02010600040101010101" pitchFamily="2" charset="-122"/>
            <a:ea typeface="华文楷体" panose="02010600040101010101" pitchFamily="2" charset="-122"/>
          </a:endParaRPr>
        </a:p>
      </dgm:t>
    </dgm:pt>
    <dgm:pt modelId="{98946462-F1F4-2F45-A0EA-D932BBE1E621}" type="parTrans" cxnId="{51F3357C-397C-484F-A72C-922CDA10F104}">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83BA5EE4-62E5-5E4F-9368-A726FB81807E}" type="sibTrans" cxnId="{51F3357C-397C-484F-A72C-922CDA10F104}">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EA459881-D6FA-8F4A-AB46-DCA7E65CA43D}">
      <dgm:prSet custT="1"/>
      <dgm:spPr/>
      <dgm:t>
        <a:bodyPr/>
        <a:lstStyle/>
        <a:p>
          <a:pPr algn="l" rtl="0"/>
          <a:r>
            <a:rPr lang="zh-CN" altLang="en-US" sz="1800" b="1">
              <a:solidFill>
                <a:schemeClr val="tx1"/>
              </a:solidFill>
              <a:latin typeface="华文楷体" panose="02010600040101010101" pitchFamily="2" charset="-122"/>
              <a:ea typeface="华文楷体" panose="02010600040101010101" pitchFamily="2" charset="-122"/>
            </a:rPr>
            <a:t>攻击者在提供给站点的数据中包含恶意的脚本代码</a:t>
          </a:r>
          <a:endParaRPr lang="en-US" sz="1800" b="1" dirty="0">
            <a:solidFill>
              <a:schemeClr val="tx1"/>
            </a:solidFill>
            <a:latin typeface="华文楷体" panose="02010600040101010101" pitchFamily="2" charset="-122"/>
            <a:ea typeface="华文楷体" panose="02010600040101010101" pitchFamily="2" charset="-122"/>
          </a:endParaRPr>
        </a:p>
      </dgm:t>
    </dgm:pt>
    <dgm:pt modelId="{8D099309-C48E-794C-BE14-649CD5F89254}" type="parTrans" cxnId="{B27B83CE-3276-D24A-9308-51E50C6FF3B8}">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EC211667-D220-EF40-8228-2EC717277E57}" type="sibTrans" cxnId="{B27B83CE-3276-D24A-9308-51E50C6FF3B8}">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46EBF384-467E-B949-AFEB-A2D10AEF5E9B}" type="pres">
      <dgm:prSet presAssocID="{ED738216-F1FC-0E42-BD3A-DA976518A916}" presName="Name0" presStyleCnt="0">
        <dgm:presLayoutVars>
          <dgm:dir/>
          <dgm:resizeHandles val="exact"/>
        </dgm:presLayoutVars>
      </dgm:prSet>
      <dgm:spPr/>
    </dgm:pt>
    <dgm:pt modelId="{E4D3B943-EFD4-CA49-81F0-3B5F3ED8EF44}" type="pres">
      <dgm:prSet presAssocID="{8A9692FE-B7F9-6742-BF85-9DD37F148C70}" presName="node" presStyleLbl="node1" presStyleIdx="0" presStyleCnt="4">
        <dgm:presLayoutVars>
          <dgm:bulletEnabled val="1"/>
        </dgm:presLayoutVars>
      </dgm:prSet>
      <dgm:spPr/>
    </dgm:pt>
    <dgm:pt modelId="{2988D496-52D2-1B4E-B7DF-6C7534CDCA91}" type="pres">
      <dgm:prSet presAssocID="{1897314B-E8F3-6B41-B262-3C0EDBDEB7F1}" presName="sibTrans" presStyleCnt="0"/>
      <dgm:spPr/>
    </dgm:pt>
    <dgm:pt modelId="{14688093-8D8B-6348-AECE-C5CB825B39E9}" type="pres">
      <dgm:prSet presAssocID="{0FDBFFBF-32AF-2145-B2FB-791C0BA6AEC5}" presName="node" presStyleLbl="node1" presStyleIdx="1" presStyleCnt="4">
        <dgm:presLayoutVars>
          <dgm:bulletEnabled val="1"/>
        </dgm:presLayoutVars>
      </dgm:prSet>
      <dgm:spPr/>
    </dgm:pt>
    <dgm:pt modelId="{365DE7CC-336A-2048-8B1A-136973C493DE}" type="pres">
      <dgm:prSet presAssocID="{386E5FEE-12CF-CA46-896C-91710AD0224B}" presName="sibTrans" presStyleCnt="0"/>
      <dgm:spPr/>
    </dgm:pt>
    <dgm:pt modelId="{3FE07096-8FB5-9946-B5FA-8A05FD6FAB4C}" type="pres">
      <dgm:prSet presAssocID="{7299EB4B-515F-C240-9F12-2B5C69E7C8AD}" presName="node" presStyleLbl="node1" presStyleIdx="2" presStyleCnt="4">
        <dgm:presLayoutVars>
          <dgm:bulletEnabled val="1"/>
        </dgm:presLayoutVars>
      </dgm:prSet>
      <dgm:spPr/>
    </dgm:pt>
    <dgm:pt modelId="{6C8BBC24-43C5-1549-BA48-1327AB121258}" type="pres">
      <dgm:prSet presAssocID="{AABD1336-E1F2-AF4F-9EAF-3AB8543BCBAC}" presName="sibTrans" presStyleCnt="0"/>
      <dgm:spPr/>
    </dgm:pt>
    <dgm:pt modelId="{5C65FDC7-D923-E249-BFF8-519500BF915D}" type="pres">
      <dgm:prSet presAssocID="{59383F9F-B252-8043-A32A-EFB5A575996F}" presName="node" presStyleLbl="node1" presStyleIdx="3" presStyleCnt="4" custLinFactNeighborX="-9174" custLinFactNeighborY="0">
        <dgm:presLayoutVars>
          <dgm:bulletEnabled val="1"/>
        </dgm:presLayoutVars>
      </dgm:prSet>
      <dgm:spPr/>
    </dgm:pt>
  </dgm:ptLst>
  <dgm:cxnLst>
    <dgm:cxn modelId="{28FE6D0C-E148-5E43-A23F-D50B1E91AEFA}" srcId="{ED738216-F1FC-0E42-BD3A-DA976518A916}" destId="{0FDBFFBF-32AF-2145-B2FB-791C0BA6AEC5}" srcOrd="1" destOrd="0" parTransId="{3B44C05C-8249-8441-B19A-03FF36505A67}" sibTransId="{386E5FEE-12CF-CA46-896C-91710AD0224B}"/>
    <dgm:cxn modelId="{57A18524-102E-8445-8960-0EE2820C125E}" type="presOf" srcId="{8A9692FE-B7F9-6742-BF85-9DD37F148C70}" destId="{E4D3B943-EFD4-CA49-81F0-3B5F3ED8EF44}" srcOrd="0" destOrd="0" presId="urn:microsoft.com/office/officeart/2005/8/layout/hList6"/>
    <dgm:cxn modelId="{35320135-06F9-7C47-8CCF-5F798A6AE1DB}" srcId="{0FDBFFBF-32AF-2145-B2FB-791C0BA6AEC5}" destId="{E4E72A15-A256-CE49-980B-A08E82DA0005}" srcOrd="2" destOrd="0" parTransId="{41668D30-C8EE-7F45-BB6B-875C86CC7304}" sibTransId="{9BC2AB1C-2EBE-344C-A338-89EE7B9BC640}"/>
    <dgm:cxn modelId="{DE07CD6B-D524-CE42-A697-F2118F000714}" srcId="{ED738216-F1FC-0E42-BD3A-DA976518A916}" destId="{7299EB4B-515F-C240-9F12-2B5C69E7C8AD}" srcOrd="2" destOrd="0" parTransId="{C73192B3-045F-854A-97CF-F48EE6C5F510}" sibTransId="{AABD1336-E1F2-AF4F-9EAF-3AB8543BCBAC}"/>
    <dgm:cxn modelId="{51F3357C-397C-484F-A72C-922CDA10F104}" srcId="{ED738216-F1FC-0E42-BD3A-DA976518A916}" destId="{59383F9F-B252-8043-A32A-EFB5A575996F}" srcOrd="3" destOrd="0" parTransId="{98946462-F1F4-2F45-A0EA-D932BBE1E621}" sibTransId="{83BA5EE4-62E5-5E4F-9368-A726FB81807E}"/>
    <dgm:cxn modelId="{83CC318D-D3E5-8B40-B91D-D1240953457E}" srcId="{0FDBFFBF-32AF-2145-B2FB-791C0BA6AEC5}" destId="{797AC862-5275-0441-A11C-70B003F91977}" srcOrd="1" destOrd="0" parTransId="{1F5856B2-F95E-1845-867A-47DF2330CC5F}" sibTransId="{5F821B6B-9AFD-7B42-A384-368E0F6542EE}"/>
    <dgm:cxn modelId="{BAAFA990-C445-6142-A8DF-5943BCC71297}" type="presOf" srcId="{7299EB4B-515F-C240-9F12-2B5C69E7C8AD}" destId="{3FE07096-8FB5-9946-B5FA-8A05FD6FAB4C}" srcOrd="0" destOrd="0" presId="urn:microsoft.com/office/officeart/2005/8/layout/hList6"/>
    <dgm:cxn modelId="{71A28CC7-F1AF-124B-A06E-777A8D9588F4}" type="presOf" srcId="{EA459881-D6FA-8F4A-AB46-DCA7E65CA43D}" destId="{5C65FDC7-D923-E249-BFF8-519500BF915D}" srcOrd="0" destOrd="1" presId="urn:microsoft.com/office/officeart/2005/8/layout/hList6"/>
    <dgm:cxn modelId="{B27B83CE-3276-D24A-9308-51E50C6FF3B8}" srcId="{59383F9F-B252-8043-A32A-EFB5A575996F}" destId="{EA459881-D6FA-8F4A-AB46-DCA7E65CA43D}" srcOrd="0" destOrd="0" parTransId="{8D099309-C48E-794C-BE14-649CD5F89254}" sibTransId="{EC211667-D220-EF40-8228-2EC717277E57}"/>
    <dgm:cxn modelId="{8E4FAED1-B96B-3F44-A9F1-B525E787E0E9}" type="presOf" srcId="{59383F9F-B252-8043-A32A-EFB5A575996F}" destId="{5C65FDC7-D923-E249-BFF8-519500BF915D}" srcOrd="0" destOrd="0" presId="urn:microsoft.com/office/officeart/2005/8/layout/hList6"/>
    <dgm:cxn modelId="{C2ED59D4-48BA-7C4C-B52E-968B4A3BC79E}" type="presOf" srcId="{ED738216-F1FC-0E42-BD3A-DA976518A916}" destId="{46EBF384-467E-B949-AFEB-A2D10AEF5E9B}" srcOrd="0" destOrd="0" presId="urn:microsoft.com/office/officeart/2005/8/layout/hList6"/>
    <dgm:cxn modelId="{E64081D6-B804-E14B-AFD6-C42C82830AC2}" type="presOf" srcId="{8474B88D-393D-F041-BBB4-E1DA4C6BEC54}" destId="{14688093-8D8B-6348-AECE-C5CB825B39E9}" srcOrd="0" destOrd="1" presId="urn:microsoft.com/office/officeart/2005/8/layout/hList6"/>
    <dgm:cxn modelId="{BFE648E4-FE5B-294A-9C04-AE6885B165BD}" type="presOf" srcId="{E4E72A15-A256-CE49-980B-A08E82DA0005}" destId="{14688093-8D8B-6348-AECE-C5CB825B39E9}" srcOrd="0" destOrd="3" presId="urn:microsoft.com/office/officeart/2005/8/layout/hList6"/>
    <dgm:cxn modelId="{A9909EEB-BC9E-C346-A601-A5679286B66C}" type="presOf" srcId="{0FDBFFBF-32AF-2145-B2FB-791C0BA6AEC5}" destId="{14688093-8D8B-6348-AECE-C5CB825B39E9}" srcOrd="0" destOrd="0" presId="urn:microsoft.com/office/officeart/2005/8/layout/hList6"/>
    <dgm:cxn modelId="{EAE945F3-D1C1-FB44-8352-D305FD4AD53F}" srcId="{ED738216-F1FC-0E42-BD3A-DA976518A916}" destId="{8A9692FE-B7F9-6742-BF85-9DD37F148C70}" srcOrd="0" destOrd="0" parTransId="{AFCD9345-8969-654C-87F9-9DC5D0E88FBC}" sibTransId="{1897314B-E8F3-6B41-B262-3C0EDBDEB7F1}"/>
    <dgm:cxn modelId="{FA67E3F5-526E-0E48-B3E3-CCEFEF2E1C11}" type="presOf" srcId="{797AC862-5275-0441-A11C-70B003F91977}" destId="{14688093-8D8B-6348-AECE-C5CB825B39E9}" srcOrd="0" destOrd="2" presId="urn:microsoft.com/office/officeart/2005/8/layout/hList6"/>
    <dgm:cxn modelId="{5CE98DFA-9EF2-D741-BEA2-B9698243485A}" srcId="{0FDBFFBF-32AF-2145-B2FB-791C0BA6AEC5}" destId="{8474B88D-393D-F041-BBB4-E1DA4C6BEC54}" srcOrd="0" destOrd="0" parTransId="{411787C8-E856-874D-BA41-D046582EA773}" sibTransId="{6893AEF9-A94B-7240-A31E-1246AEC64669}"/>
    <dgm:cxn modelId="{3C1322E1-5041-714B-9BB3-E00DEC2680C9}" type="presParOf" srcId="{46EBF384-467E-B949-AFEB-A2D10AEF5E9B}" destId="{E4D3B943-EFD4-CA49-81F0-3B5F3ED8EF44}" srcOrd="0" destOrd="0" presId="urn:microsoft.com/office/officeart/2005/8/layout/hList6"/>
    <dgm:cxn modelId="{1AA62997-D9CB-BD40-A2DF-06F6C98FFDBF}" type="presParOf" srcId="{46EBF384-467E-B949-AFEB-A2D10AEF5E9B}" destId="{2988D496-52D2-1B4E-B7DF-6C7534CDCA91}" srcOrd="1" destOrd="0" presId="urn:microsoft.com/office/officeart/2005/8/layout/hList6"/>
    <dgm:cxn modelId="{EEDEA4D4-222C-B348-B3EC-3D62903FC548}" type="presParOf" srcId="{46EBF384-467E-B949-AFEB-A2D10AEF5E9B}" destId="{14688093-8D8B-6348-AECE-C5CB825B39E9}" srcOrd="2" destOrd="0" presId="urn:microsoft.com/office/officeart/2005/8/layout/hList6"/>
    <dgm:cxn modelId="{82A3E1E8-514B-1B4B-B4A2-FF5C316C3473}" type="presParOf" srcId="{46EBF384-467E-B949-AFEB-A2D10AEF5E9B}" destId="{365DE7CC-336A-2048-8B1A-136973C493DE}" srcOrd="3" destOrd="0" presId="urn:microsoft.com/office/officeart/2005/8/layout/hList6"/>
    <dgm:cxn modelId="{238E574E-4032-7340-99F9-2F547A2265E8}" type="presParOf" srcId="{46EBF384-467E-B949-AFEB-A2D10AEF5E9B}" destId="{3FE07096-8FB5-9946-B5FA-8A05FD6FAB4C}" srcOrd="4" destOrd="0" presId="urn:microsoft.com/office/officeart/2005/8/layout/hList6"/>
    <dgm:cxn modelId="{9536F470-87CE-5945-A5E6-7A4FCF4FB013}" type="presParOf" srcId="{46EBF384-467E-B949-AFEB-A2D10AEF5E9B}" destId="{6C8BBC24-43C5-1549-BA48-1327AB121258}" srcOrd="5" destOrd="0" presId="urn:microsoft.com/office/officeart/2005/8/layout/hList6"/>
    <dgm:cxn modelId="{AB3247C2-25B4-374F-9C81-7739AF385185}" type="presParOf" srcId="{46EBF384-467E-B949-AFEB-A2D10AEF5E9B}" destId="{5C65FDC7-D923-E249-BFF8-519500BF915D}" srcOrd="6"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BC92F8-8F93-DF42-95BA-766BB24D0322}" type="doc">
      <dgm:prSet loTypeId="urn:microsoft.com/office/officeart/2005/8/layout/process1" loCatId="process" qsTypeId="urn:microsoft.com/office/officeart/2005/8/quickstyle/3d3" qsCatId="3D" csTypeId="urn:microsoft.com/office/officeart/2005/8/colors/accent1_2" csCatId="accent1" phldr="1"/>
      <dgm:spPr/>
      <dgm:t>
        <a:bodyPr/>
        <a:lstStyle/>
        <a:p>
          <a:endParaRPr lang="en-US"/>
        </a:p>
      </dgm:t>
    </dgm:pt>
    <dgm:pt modelId="{DA107675-7C28-A045-B1EE-ADF2EE398880}">
      <dgm:prSet custT="1"/>
      <dgm:spPr/>
      <dgm:t>
        <a:bodyPr/>
        <a:lstStyle/>
        <a:p>
          <a:pPr rtl="0"/>
          <a:r>
            <a:rPr lang="zh-CN" altLang="en-US" sz="2400" b="1"/>
            <a:t>在使用这些数据之前就有必要确保这些数据与对数据的假设一致</a:t>
          </a:r>
          <a:endParaRPr lang="en-US" sz="2400" dirty="0"/>
        </a:p>
      </dgm:t>
    </dgm:pt>
    <dgm:pt modelId="{4D7198A3-91EF-AF45-895C-C6E4A359BD8B}" type="parTrans" cxnId="{79ECAE75-B48E-7342-9EC7-D20221EC0FCE}">
      <dgm:prSet/>
      <dgm:spPr/>
      <dgm:t>
        <a:bodyPr/>
        <a:lstStyle/>
        <a:p>
          <a:endParaRPr lang="en-US" sz="2400"/>
        </a:p>
      </dgm:t>
    </dgm:pt>
    <dgm:pt modelId="{A2EBACE0-6F49-DC48-A31D-1377E02CCC9A}" type="sibTrans" cxnId="{79ECAE75-B48E-7342-9EC7-D20221EC0FCE}">
      <dgm:prSet custT="1"/>
      <dgm:spPr/>
      <dgm:t>
        <a:bodyPr/>
        <a:lstStyle/>
        <a:p>
          <a:endParaRPr lang="en-US" sz="1800"/>
        </a:p>
      </dgm:t>
    </dgm:pt>
    <dgm:pt modelId="{722190B7-6D40-C34E-B155-DF55CC3999B7}">
      <dgm:prSet custT="1"/>
      <dgm:spPr/>
      <dgm:t>
        <a:bodyPr/>
        <a:lstStyle/>
        <a:p>
          <a:pPr rtl="0"/>
          <a:r>
            <a:rPr lang="zh-CN" altLang="en-US" sz="2400" b="1" dirty="0"/>
            <a:t>输入的数据一定要与输入假设进行比较</a:t>
          </a:r>
          <a:endParaRPr lang="en-US" sz="2400" dirty="0"/>
        </a:p>
      </dgm:t>
    </dgm:pt>
    <dgm:pt modelId="{C2ADA83B-F727-C64E-8957-F82112784FED}" type="parTrans" cxnId="{554BF718-1219-8241-9478-12D52BF11E04}">
      <dgm:prSet/>
      <dgm:spPr/>
      <dgm:t>
        <a:bodyPr/>
        <a:lstStyle/>
        <a:p>
          <a:endParaRPr lang="en-US" sz="2400"/>
        </a:p>
      </dgm:t>
    </dgm:pt>
    <dgm:pt modelId="{BEB71B3E-E38D-9D42-B3E7-CA4A9DF19684}" type="sibTrans" cxnId="{554BF718-1219-8241-9478-12D52BF11E04}">
      <dgm:prSet custT="1"/>
      <dgm:spPr/>
      <dgm:t>
        <a:bodyPr/>
        <a:lstStyle/>
        <a:p>
          <a:endParaRPr lang="en-US" sz="1800"/>
        </a:p>
      </dgm:t>
    </dgm:pt>
    <dgm:pt modelId="{1FCB13A8-7353-8E47-A22F-BE8BAFA0FE78}">
      <dgm:prSet custT="1"/>
      <dgm:spPr/>
      <dgm:t>
        <a:bodyPr/>
        <a:lstStyle/>
        <a:p>
          <a:pPr rtl="0"/>
          <a:r>
            <a:rPr lang="zh-CN" altLang="en-US" sz="2400" b="1"/>
            <a:t>另一个原则是将输入的数据和已知的危险数据进行比较</a:t>
          </a:r>
          <a:endParaRPr lang="en-US" sz="2400" dirty="0"/>
        </a:p>
      </dgm:t>
    </dgm:pt>
    <dgm:pt modelId="{F3FF9465-3A9B-EE4D-A595-68CD37BB03AF}" type="parTrans" cxnId="{2F032CEA-1A2C-6941-878C-83A26CAD0274}">
      <dgm:prSet/>
      <dgm:spPr/>
      <dgm:t>
        <a:bodyPr/>
        <a:lstStyle/>
        <a:p>
          <a:endParaRPr lang="en-US" sz="2400"/>
        </a:p>
      </dgm:t>
    </dgm:pt>
    <dgm:pt modelId="{BD72D601-1C9D-6444-9A12-763B79BB0138}" type="sibTrans" cxnId="{2F032CEA-1A2C-6941-878C-83A26CAD0274}">
      <dgm:prSet custT="1"/>
      <dgm:spPr/>
      <dgm:t>
        <a:bodyPr/>
        <a:lstStyle/>
        <a:p>
          <a:endParaRPr lang="en-US" sz="1800"/>
        </a:p>
      </dgm:t>
    </dgm:pt>
    <dgm:pt modelId="{C0C9CC9B-083B-8A41-A842-79178A9B39F6}">
      <dgm:prSet custT="1"/>
      <dgm:spPr/>
      <dgm:t>
        <a:bodyPr/>
        <a:lstStyle/>
        <a:p>
          <a:pPr rtl="0"/>
          <a:r>
            <a:rPr lang="zh-CN" altLang="en-US" sz="2400" b="1"/>
            <a:t>程序仅接受已知的安全数据，才更有可能保持安全</a:t>
          </a:r>
          <a:endParaRPr lang="en-US" sz="2400" b="1" dirty="0"/>
        </a:p>
      </dgm:t>
    </dgm:pt>
    <dgm:pt modelId="{5D444ED7-BB3D-614F-BEF1-866E8DE82AF6}" type="parTrans" cxnId="{07C82275-6611-BF41-A9FC-EE596B565039}">
      <dgm:prSet/>
      <dgm:spPr/>
      <dgm:t>
        <a:bodyPr/>
        <a:lstStyle/>
        <a:p>
          <a:endParaRPr lang="en-US" sz="2400"/>
        </a:p>
      </dgm:t>
    </dgm:pt>
    <dgm:pt modelId="{62E7101C-FC19-A44B-9920-318E4F078C9C}" type="sibTrans" cxnId="{07C82275-6611-BF41-A9FC-EE596B565039}">
      <dgm:prSet/>
      <dgm:spPr/>
      <dgm:t>
        <a:bodyPr/>
        <a:lstStyle/>
        <a:p>
          <a:endParaRPr lang="en-US" sz="2400"/>
        </a:p>
      </dgm:t>
    </dgm:pt>
    <dgm:pt modelId="{FDD30AC2-127E-B44B-97E5-AB9E40F24437}" type="pres">
      <dgm:prSet presAssocID="{12BC92F8-8F93-DF42-95BA-766BB24D0322}" presName="Name0" presStyleCnt="0">
        <dgm:presLayoutVars>
          <dgm:dir/>
          <dgm:resizeHandles val="exact"/>
        </dgm:presLayoutVars>
      </dgm:prSet>
      <dgm:spPr/>
    </dgm:pt>
    <dgm:pt modelId="{7DCF6F2D-C934-094D-BE1D-E590FEF8E0EF}" type="pres">
      <dgm:prSet presAssocID="{DA107675-7C28-A045-B1EE-ADF2EE398880}" presName="node" presStyleLbl="node1" presStyleIdx="0" presStyleCnt="4">
        <dgm:presLayoutVars>
          <dgm:bulletEnabled val="1"/>
        </dgm:presLayoutVars>
      </dgm:prSet>
      <dgm:spPr/>
    </dgm:pt>
    <dgm:pt modelId="{6D0701CA-DD4D-9744-B880-79F2F6F32979}" type="pres">
      <dgm:prSet presAssocID="{A2EBACE0-6F49-DC48-A31D-1377E02CCC9A}" presName="sibTrans" presStyleLbl="sibTrans2D1" presStyleIdx="0" presStyleCnt="3"/>
      <dgm:spPr/>
    </dgm:pt>
    <dgm:pt modelId="{CD85C23E-9CD2-2D41-966A-967BB45F557E}" type="pres">
      <dgm:prSet presAssocID="{A2EBACE0-6F49-DC48-A31D-1377E02CCC9A}" presName="connectorText" presStyleLbl="sibTrans2D1" presStyleIdx="0" presStyleCnt="3"/>
      <dgm:spPr/>
    </dgm:pt>
    <dgm:pt modelId="{50430FEE-8E5A-7C4E-831E-586B9BD859C7}" type="pres">
      <dgm:prSet presAssocID="{722190B7-6D40-C34E-B155-DF55CC3999B7}" presName="node" presStyleLbl="node1" presStyleIdx="1" presStyleCnt="4">
        <dgm:presLayoutVars>
          <dgm:bulletEnabled val="1"/>
        </dgm:presLayoutVars>
      </dgm:prSet>
      <dgm:spPr/>
    </dgm:pt>
    <dgm:pt modelId="{ABB9398C-E85C-CD47-9B85-4D5B99E30286}" type="pres">
      <dgm:prSet presAssocID="{BEB71B3E-E38D-9D42-B3E7-CA4A9DF19684}" presName="sibTrans" presStyleLbl="sibTrans2D1" presStyleIdx="1" presStyleCnt="3"/>
      <dgm:spPr/>
    </dgm:pt>
    <dgm:pt modelId="{9D98C3E2-4290-2D4C-88D1-15F11BA4EE17}" type="pres">
      <dgm:prSet presAssocID="{BEB71B3E-E38D-9D42-B3E7-CA4A9DF19684}" presName="connectorText" presStyleLbl="sibTrans2D1" presStyleIdx="1" presStyleCnt="3"/>
      <dgm:spPr/>
    </dgm:pt>
    <dgm:pt modelId="{166B292D-5F15-F445-9FAA-D0D696C23F23}" type="pres">
      <dgm:prSet presAssocID="{1FCB13A8-7353-8E47-A22F-BE8BAFA0FE78}" presName="node" presStyleLbl="node1" presStyleIdx="2" presStyleCnt="4">
        <dgm:presLayoutVars>
          <dgm:bulletEnabled val="1"/>
        </dgm:presLayoutVars>
      </dgm:prSet>
      <dgm:spPr/>
    </dgm:pt>
    <dgm:pt modelId="{65CE1D9B-0F09-FA49-912D-319FB37B16F0}" type="pres">
      <dgm:prSet presAssocID="{BD72D601-1C9D-6444-9A12-763B79BB0138}" presName="sibTrans" presStyleLbl="sibTrans2D1" presStyleIdx="2" presStyleCnt="3"/>
      <dgm:spPr/>
    </dgm:pt>
    <dgm:pt modelId="{E2D9709A-70C9-C048-BC34-4E7D4B3BCC0E}" type="pres">
      <dgm:prSet presAssocID="{BD72D601-1C9D-6444-9A12-763B79BB0138}" presName="connectorText" presStyleLbl="sibTrans2D1" presStyleIdx="2" presStyleCnt="3"/>
      <dgm:spPr/>
    </dgm:pt>
    <dgm:pt modelId="{91468874-D23D-BB4C-97FA-00CDB87E348D}" type="pres">
      <dgm:prSet presAssocID="{C0C9CC9B-083B-8A41-A842-79178A9B39F6}" presName="node" presStyleLbl="node1" presStyleIdx="3" presStyleCnt="4">
        <dgm:presLayoutVars>
          <dgm:bulletEnabled val="1"/>
        </dgm:presLayoutVars>
      </dgm:prSet>
      <dgm:spPr/>
    </dgm:pt>
  </dgm:ptLst>
  <dgm:cxnLst>
    <dgm:cxn modelId="{33FB7B00-4994-B14A-8A31-50D1738C5C62}" type="presOf" srcId="{722190B7-6D40-C34E-B155-DF55CC3999B7}" destId="{50430FEE-8E5A-7C4E-831E-586B9BD859C7}" srcOrd="0" destOrd="0" presId="urn:microsoft.com/office/officeart/2005/8/layout/process1"/>
    <dgm:cxn modelId="{E55ED60E-A25C-1F46-BE22-653F47668B86}" type="presOf" srcId="{A2EBACE0-6F49-DC48-A31D-1377E02CCC9A}" destId="{CD85C23E-9CD2-2D41-966A-967BB45F557E}" srcOrd="1" destOrd="0" presId="urn:microsoft.com/office/officeart/2005/8/layout/process1"/>
    <dgm:cxn modelId="{554BF718-1219-8241-9478-12D52BF11E04}" srcId="{12BC92F8-8F93-DF42-95BA-766BB24D0322}" destId="{722190B7-6D40-C34E-B155-DF55CC3999B7}" srcOrd="1" destOrd="0" parTransId="{C2ADA83B-F727-C64E-8957-F82112784FED}" sibTransId="{BEB71B3E-E38D-9D42-B3E7-CA4A9DF19684}"/>
    <dgm:cxn modelId="{E9CD9427-81B9-2043-B0C8-B13DF317E752}" type="presOf" srcId="{12BC92F8-8F93-DF42-95BA-766BB24D0322}" destId="{FDD30AC2-127E-B44B-97E5-AB9E40F24437}" srcOrd="0" destOrd="0" presId="urn:microsoft.com/office/officeart/2005/8/layout/process1"/>
    <dgm:cxn modelId="{B569A032-0CD2-B14C-B2F0-0DD18CFD7140}" type="presOf" srcId="{DA107675-7C28-A045-B1EE-ADF2EE398880}" destId="{7DCF6F2D-C934-094D-BE1D-E590FEF8E0EF}" srcOrd="0" destOrd="0" presId="urn:microsoft.com/office/officeart/2005/8/layout/process1"/>
    <dgm:cxn modelId="{0A3BA235-22C8-BE47-B485-ABF574C7ABD5}" type="presOf" srcId="{C0C9CC9B-083B-8A41-A842-79178A9B39F6}" destId="{91468874-D23D-BB4C-97FA-00CDB87E348D}" srcOrd="0" destOrd="0" presId="urn:microsoft.com/office/officeart/2005/8/layout/process1"/>
    <dgm:cxn modelId="{9F64C568-39C3-DD42-9AF9-055BBE7567EE}" type="presOf" srcId="{BD72D601-1C9D-6444-9A12-763B79BB0138}" destId="{E2D9709A-70C9-C048-BC34-4E7D4B3BCC0E}" srcOrd="1" destOrd="0" presId="urn:microsoft.com/office/officeart/2005/8/layout/process1"/>
    <dgm:cxn modelId="{7931516C-D94F-224E-BC36-E432265B19BA}" type="presOf" srcId="{1FCB13A8-7353-8E47-A22F-BE8BAFA0FE78}" destId="{166B292D-5F15-F445-9FAA-D0D696C23F23}" srcOrd="0" destOrd="0" presId="urn:microsoft.com/office/officeart/2005/8/layout/process1"/>
    <dgm:cxn modelId="{07C82275-6611-BF41-A9FC-EE596B565039}" srcId="{12BC92F8-8F93-DF42-95BA-766BB24D0322}" destId="{C0C9CC9B-083B-8A41-A842-79178A9B39F6}" srcOrd="3" destOrd="0" parTransId="{5D444ED7-BB3D-614F-BEF1-866E8DE82AF6}" sibTransId="{62E7101C-FC19-A44B-9920-318E4F078C9C}"/>
    <dgm:cxn modelId="{79ECAE75-B48E-7342-9EC7-D20221EC0FCE}" srcId="{12BC92F8-8F93-DF42-95BA-766BB24D0322}" destId="{DA107675-7C28-A045-B1EE-ADF2EE398880}" srcOrd="0" destOrd="0" parTransId="{4D7198A3-91EF-AF45-895C-C6E4A359BD8B}" sibTransId="{A2EBACE0-6F49-DC48-A31D-1377E02CCC9A}"/>
    <dgm:cxn modelId="{C658B1AD-037E-8840-A517-E62E383490FA}" type="presOf" srcId="{A2EBACE0-6F49-DC48-A31D-1377E02CCC9A}" destId="{6D0701CA-DD4D-9744-B880-79F2F6F32979}" srcOrd="0" destOrd="0" presId="urn:microsoft.com/office/officeart/2005/8/layout/process1"/>
    <dgm:cxn modelId="{472FA8B4-79EB-224F-98C2-1053A89218C6}" type="presOf" srcId="{BEB71B3E-E38D-9D42-B3E7-CA4A9DF19684}" destId="{ABB9398C-E85C-CD47-9B85-4D5B99E30286}" srcOrd="0" destOrd="0" presId="urn:microsoft.com/office/officeart/2005/8/layout/process1"/>
    <dgm:cxn modelId="{4B9FD0BD-7772-5C41-B946-388A1D6C4DD9}" type="presOf" srcId="{BD72D601-1C9D-6444-9A12-763B79BB0138}" destId="{65CE1D9B-0F09-FA49-912D-319FB37B16F0}" srcOrd="0" destOrd="0" presId="urn:microsoft.com/office/officeart/2005/8/layout/process1"/>
    <dgm:cxn modelId="{0151B9DB-F03B-C54F-8360-A771609BDB4C}" type="presOf" srcId="{BEB71B3E-E38D-9D42-B3E7-CA4A9DF19684}" destId="{9D98C3E2-4290-2D4C-88D1-15F11BA4EE17}" srcOrd="1" destOrd="0" presId="urn:microsoft.com/office/officeart/2005/8/layout/process1"/>
    <dgm:cxn modelId="{2F032CEA-1A2C-6941-878C-83A26CAD0274}" srcId="{12BC92F8-8F93-DF42-95BA-766BB24D0322}" destId="{1FCB13A8-7353-8E47-A22F-BE8BAFA0FE78}" srcOrd="2" destOrd="0" parTransId="{F3FF9465-3A9B-EE4D-A595-68CD37BB03AF}" sibTransId="{BD72D601-1C9D-6444-9A12-763B79BB0138}"/>
    <dgm:cxn modelId="{1CADC4F6-A8FE-CC49-8283-25657DB175B0}" type="presParOf" srcId="{FDD30AC2-127E-B44B-97E5-AB9E40F24437}" destId="{7DCF6F2D-C934-094D-BE1D-E590FEF8E0EF}" srcOrd="0" destOrd="0" presId="urn:microsoft.com/office/officeart/2005/8/layout/process1"/>
    <dgm:cxn modelId="{D4D61BEF-6274-9A4A-8999-72DDC8E0CDFF}" type="presParOf" srcId="{FDD30AC2-127E-B44B-97E5-AB9E40F24437}" destId="{6D0701CA-DD4D-9744-B880-79F2F6F32979}" srcOrd="1" destOrd="0" presId="urn:microsoft.com/office/officeart/2005/8/layout/process1"/>
    <dgm:cxn modelId="{95C0DB8D-3C96-6D45-9E40-A9E8F401B693}" type="presParOf" srcId="{6D0701CA-DD4D-9744-B880-79F2F6F32979}" destId="{CD85C23E-9CD2-2D41-966A-967BB45F557E}" srcOrd="0" destOrd="0" presId="urn:microsoft.com/office/officeart/2005/8/layout/process1"/>
    <dgm:cxn modelId="{F9CA68A0-0B6F-4A49-8258-45083365148B}" type="presParOf" srcId="{FDD30AC2-127E-B44B-97E5-AB9E40F24437}" destId="{50430FEE-8E5A-7C4E-831E-586B9BD859C7}" srcOrd="2" destOrd="0" presId="urn:microsoft.com/office/officeart/2005/8/layout/process1"/>
    <dgm:cxn modelId="{D7617DD1-6FAA-C943-8A48-1081BD7562C2}" type="presParOf" srcId="{FDD30AC2-127E-B44B-97E5-AB9E40F24437}" destId="{ABB9398C-E85C-CD47-9B85-4D5B99E30286}" srcOrd="3" destOrd="0" presId="urn:microsoft.com/office/officeart/2005/8/layout/process1"/>
    <dgm:cxn modelId="{190B995C-D467-D047-8B10-00C41F420DFA}" type="presParOf" srcId="{ABB9398C-E85C-CD47-9B85-4D5B99E30286}" destId="{9D98C3E2-4290-2D4C-88D1-15F11BA4EE17}" srcOrd="0" destOrd="0" presId="urn:microsoft.com/office/officeart/2005/8/layout/process1"/>
    <dgm:cxn modelId="{F084ECD6-EE67-4544-AF05-4387F09FD7BB}" type="presParOf" srcId="{FDD30AC2-127E-B44B-97E5-AB9E40F24437}" destId="{166B292D-5F15-F445-9FAA-D0D696C23F23}" srcOrd="4" destOrd="0" presId="urn:microsoft.com/office/officeart/2005/8/layout/process1"/>
    <dgm:cxn modelId="{FA78F9C1-62B9-A947-B79B-BAE4A2159DB0}" type="presParOf" srcId="{FDD30AC2-127E-B44B-97E5-AB9E40F24437}" destId="{65CE1D9B-0F09-FA49-912D-319FB37B16F0}" srcOrd="5" destOrd="0" presId="urn:microsoft.com/office/officeart/2005/8/layout/process1"/>
    <dgm:cxn modelId="{2E2D31CC-CF6C-D443-AEEA-7C7C5650454B}" type="presParOf" srcId="{65CE1D9B-0F09-FA49-912D-319FB37B16F0}" destId="{E2D9709A-70C9-C048-BC34-4E7D4B3BCC0E}" srcOrd="0" destOrd="0" presId="urn:microsoft.com/office/officeart/2005/8/layout/process1"/>
    <dgm:cxn modelId="{9ECD3A5F-A255-F54E-B5B3-305A26ECB163}" type="presParOf" srcId="{FDD30AC2-127E-B44B-97E5-AB9E40F24437}" destId="{91468874-D23D-BB4C-97FA-00CDB87E348D}"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6E5084-BF79-8D4F-B8F8-8D40037411FF}" type="doc">
      <dgm:prSet loTypeId="urn:microsoft.com/office/officeart/2005/8/layout/default#1" loCatId="list" qsTypeId="urn:microsoft.com/office/officeart/2005/8/quickstyle/3d4" qsCatId="3D" csTypeId="urn:microsoft.com/office/officeart/2005/8/colors/accent1_2" csCatId="accent1" phldr="1"/>
      <dgm:spPr/>
      <dgm:t>
        <a:bodyPr/>
        <a:lstStyle/>
        <a:p>
          <a:endParaRPr lang="en-US"/>
        </a:p>
      </dgm:t>
    </dgm:pt>
    <dgm:pt modelId="{4782969C-64AD-EB40-99D8-D5AE11971D82}">
      <dgm:prSet custT="1"/>
      <dgm:spPr/>
      <dgm:t>
        <a:bodyPr/>
        <a:lstStyle/>
        <a:p>
          <a:pPr rtl="0"/>
          <a:r>
            <a:rPr lang="zh-CN" altLang="en-US" sz="2800" b="1" dirty="0">
              <a:solidFill>
                <a:schemeClr val="tx1"/>
              </a:solidFill>
              <a:latin typeface="华文楷体" panose="02010600040101010101" pitchFamily="2" charset="-122"/>
              <a:ea typeface="华文楷体" panose="02010600040101010101" pitchFamily="2" charset="-122"/>
            </a:rPr>
            <a:t>可能有多种文本</a:t>
          </a:r>
          <a:endParaRPr lang="en-US" altLang="zh-CN" sz="2800" b="1" dirty="0">
            <a:solidFill>
              <a:schemeClr val="tx1"/>
            </a:solidFill>
            <a:latin typeface="华文楷体" panose="02010600040101010101" pitchFamily="2" charset="-122"/>
            <a:ea typeface="华文楷体" panose="02010600040101010101" pitchFamily="2" charset="-122"/>
          </a:endParaRPr>
        </a:p>
        <a:p>
          <a:pPr rtl="0"/>
          <a:r>
            <a:rPr lang="zh-CN" altLang="en-US" sz="2800" b="1" dirty="0">
              <a:solidFill>
                <a:schemeClr val="tx1"/>
              </a:solidFill>
              <a:latin typeface="华文楷体" panose="02010600040101010101" pitchFamily="2" charset="-122"/>
              <a:ea typeface="华文楷体" panose="02010600040101010101" pitchFamily="2" charset="-122"/>
            </a:rPr>
            <a:t>编码方式</a:t>
          </a:r>
          <a:endParaRPr lang="en-US" sz="2800" dirty="0">
            <a:solidFill>
              <a:schemeClr val="tx1"/>
            </a:solidFill>
            <a:latin typeface="华文楷体" panose="02010600040101010101" pitchFamily="2" charset="-122"/>
            <a:ea typeface="华文楷体" panose="02010600040101010101" pitchFamily="2" charset="-122"/>
          </a:endParaRPr>
        </a:p>
      </dgm:t>
    </dgm:pt>
    <dgm:pt modelId="{CE683BE2-197D-984D-A108-CD9772CA50C5}" type="parTrans" cxnId="{39E77223-B610-0146-8702-2013CA9B9C53}">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62609E81-BA9C-8B43-8A8C-93F36C211252}" type="sibTrans" cxnId="{39E77223-B610-0146-8702-2013CA9B9C53}">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EF49A38D-853D-9345-8322-2721E4D5EED0}">
      <dgm:prSet custT="1"/>
      <dgm:spPr/>
      <dgm:t>
        <a:bodyPr/>
        <a:lstStyle/>
        <a:p>
          <a:pPr rtl="0"/>
          <a:r>
            <a:rPr lang="zh-CN" altLang="en-US" sz="2800" b="1">
              <a:solidFill>
                <a:schemeClr val="tx1"/>
              </a:solidFill>
              <a:latin typeface="华文楷体" panose="02010600040101010101" pitchFamily="2" charset="-122"/>
              <a:ea typeface="华文楷体" panose="02010600040101010101" pitchFamily="2" charset="-122"/>
            </a:rPr>
            <a:t>支持全球用户使用自己的语言进行交流的需求正在不断增长</a:t>
          </a:r>
          <a:endParaRPr lang="en-US" sz="2800" dirty="0">
            <a:solidFill>
              <a:schemeClr val="tx1"/>
            </a:solidFill>
            <a:latin typeface="华文楷体" panose="02010600040101010101" pitchFamily="2" charset="-122"/>
            <a:ea typeface="华文楷体" panose="02010600040101010101" pitchFamily="2" charset="-122"/>
          </a:endParaRPr>
        </a:p>
      </dgm:t>
    </dgm:pt>
    <dgm:pt modelId="{CD48E14E-7846-DB44-A626-8C8B9565526F}" type="parTrans" cxnId="{EC4A1FBC-D744-AA42-96F2-E69641A52809}">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16C932C3-BCA6-C147-99C0-6292428E090F}" type="sibTrans" cxnId="{EC4A1FBC-D744-AA42-96F2-E69641A52809}">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4F2FC5F4-4D7E-C44B-B28E-24C1F7FC3350}">
      <dgm:prSet custT="1"/>
      <dgm:spPr/>
      <dgm:t>
        <a:bodyPr/>
        <a:lstStyle/>
        <a:p>
          <a:pPr rtl="0"/>
          <a:r>
            <a:rPr lang="en-US" altLang="zh-CN" sz="2800" b="1">
              <a:solidFill>
                <a:schemeClr val="tx1"/>
              </a:solidFill>
              <a:latin typeface="华文楷体" panose="02010600040101010101" pitchFamily="2" charset="-122"/>
              <a:ea typeface="华文楷体" panose="02010600040101010101" pitchFamily="2" charset="-122"/>
            </a:rPr>
            <a:t>Unicode </a:t>
          </a:r>
          <a:r>
            <a:rPr lang="zh-CN" altLang="en-US" sz="2800" b="1">
              <a:solidFill>
                <a:schemeClr val="tx1"/>
              </a:solidFill>
              <a:latin typeface="华文楷体" panose="02010600040101010101" pitchFamily="2" charset="-122"/>
              <a:ea typeface="华文楷体" panose="02010600040101010101" pitchFamily="2" charset="-122"/>
            </a:rPr>
            <a:t>用于国际化</a:t>
          </a:r>
          <a:endParaRPr lang="en-US" sz="2800" dirty="0">
            <a:solidFill>
              <a:schemeClr val="tx1"/>
            </a:solidFill>
            <a:latin typeface="华文楷体" panose="02010600040101010101" pitchFamily="2" charset="-122"/>
            <a:ea typeface="华文楷体" panose="02010600040101010101" pitchFamily="2" charset="-122"/>
          </a:endParaRPr>
        </a:p>
      </dgm:t>
    </dgm:pt>
    <dgm:pt modelId="{3F45B9D8-8D19-FD47-88F1-5FF7482F2EF6}" type="parTrans" cxnId="{33CF3F25-898D-4B45-ACDE-7B6C88813F1B}">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E842DD4D-D2E4-9946-9776-A956913ADC6C}" type="sibTrans" cxnId="{33CF3F25-898D-4B45-ACDE-7B6C88813F1B}">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F01C4732-52FF-A448-A958-E1E0E83A0002}">
      <dgm:prSet custT="1"/>
      <dgm:spPr/>
      <dgm:t>
        <a:bodyPr/>
        <a:lstStyle/>
        <a:p>
          <a:pPr rtl="0"/>
          <a:r>
            <a:rPr lang="zh-CN" altLang="en-US" sz="2000" b="1">
              <a:solidFill>
                <a:schemeClr val="tx1"/>
              </a:solidFill>
              <a:latin typeface="华文楷体" panose="02010600040101010101" pitchFamily="2" charset="-122"/>
              <a:ea typeface="华文楷体" panose="02010600040101010101" pitchFamily="2" charset="-122"/>
            </a:rPr>
            <a:t>使用</a:t>
          </a:r>
          <a:r>
            <a:rPr lang="en-US" altLang="zh-CN" sz="2000" b="1">
              <a:solidFill>
                <a:schemeClr val="tx1"/>
              </a:solidFill>
              <a:latin typeface="华文楷体" panose="02010600040101010101" pitchFamily="2" charset="-122"/>
              <a:ea typeface="华文楷体" panose="02010600040101010101" pitchFamily="2" charset="-122"/>
            </a:rPr>
            <a:t>16</a:t>
          </a:r>
          <a:r>
            <a:rPr lang="zh-CN" altLang="en-US" sz="2000" b="1">
              <a:solidFill>
                <a:schemeClr val="tx1"/>
              </a:solidFill>
              <a:latin typeface="华文楷体" panose="02010600040101010101" pitchFamily="2" charset="-122"/>
              <a:ea typeface="华文楷体" panose="02010600040101010101" pitchFamily="2" charset="-122"/>
            </a:rPr>
            <a:t>位表示每一个字符</a:t>
          </a:r>
          <a:endParaRPr lang="en-US" sz="2000" b="1" dirty="0">
            <a:solidFill>
              <a:schemeClr val="tx1"/>
            </a:solidFill>
            <a:latin typeface="华文楷体" panose="02010600040101010101" pitchFamily="2" charset="-122"/>
            <a:ea typeface="华文楷体" panose="02010600040101010101" pitchFamily="2" charset="-122"/>
          </a:endParaRPr>
        </a:p>
      </dgm:t>
    </dgm:pt>
    <dgm:pt modelId="{A8170C48-DE13-BB41-86C7-71647CC25BEE}" type="parTrans" cxnId="{3F25AAD3-A824-B640-BE63-0913145BCA60}">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1A1BF011-42F9-6F46-9173-7DE52425F2B5}" type="sibTrans" cxnId="{3F25AAD3-A824-B640-BE63-0913145BCA60}">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2ED619CB-BE31-C842-8243-DC6DCA48B044}">
      <dgm:prSet custT="1"/>
      <dgm:spPr/>
      <dgm:t>
        <a:bodyPr/>
        <a:lstStyle/>
        <a:p>
          <a:pPr rtl="0"/>
          <a:r>
            <a:rPr lang="en-US" altLang="zh-CN" sz="2000" b="1">
              <a:solidFill>
                <a:schemeClr val="tx1"/>
              </a:solidFill>
              <a:latin typeface="华文楷体" panose="02010600040101010101" pitchFamily="2" charset="-122"/>
              <a:ea typeface="华文楷体" panose="02010600040101010101" pitchFamily="2" charset="-122"/>
            </a:rPr>
            <a:t>UTF-8 </a:t>
          </a:r>
          <a:r>
            <a:rPr lang="zh-CN" altLang="en-US" sz="2000" b="1">
              <a:solidFill>
                <a:schemeClr val="tx1"/>
              </a:solidFill>
              <a:latin typeface="华文楷体" panose="02010600040101010101" pitchFamily="2" charset="-122"/>
              <a:ea typeface="华文楷体" panose="02010600040101010101" pitchFamily="2" charset="-122"/>
            </a:rPr>
            <a:t>编码为</a:t>
          </a:r>
          <a:r>
            <a:rPr lang="en-US" altLang="zh-CN" sz="2000" b="1">
              <a:solidFill>
                <a:schemeClr val="tx1"/>
              </a:solidFill>
              <a:latin typeface="华文楷体" panose="02010600040101010101" pitchFamily="2" charset="-122"/>
              <a:ea typeface="华文楷体" panose="02010600040101010101" pitchFamily="2" charset="-122"/>
            </a:rPr>
            <a:t>1-4</a:t>
          </a:r>
          <a:r>
            <a:rPr lang="zh-CN" altLang="en-US" sz="2000" b="1">
              <a:solidFill>
                <a:schemeClr val="tx1"/>
              </a:solidFill>
              <a:latin typeface="华文楷体" panose="02010600040101010101" pitchFamily="2" charset="-122"/>
              <a:ea typeface="华文楷体" panose="02010600040101010101" pitchFamily="2" charset="-122"/>
            </a:rPr>
            <a:t>字节的序列</a:t>
          </a:r>
          <a:endParaRPr lang="en-US" sz="2000" b="1" dirty="0">
            <a:solidFill>
              <a:schemeClr val="tx1"/>
            </a:solidFill>
            <a:latin typeface="华文楷体" panose="02010600040101010101" pitchFamily="2" charset="-122"/>
            <a:ea typeface="华文楷体" panose="02010600040101010101" pitchFamily="2" charset="-122"/>
          </a:endParaRPr>
        </a:p>
      </dgm:t>
    </dgm:pt>
    <dgm:pt modelId="{861EC772-996D-CA46-A68B-B2ACE9D3AAFC}" type="parTrans" cxnId="{451D972A-02C7-0E43-8519-19EF150AE351}">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E114DBFD-9C9D-014A-AB61-A136050145FD}" type="sibTrans" cxnId="{451D972A-02C7-0E43-8519-19EF150AE351}">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267E9D08-F703-B74D-9DCB-4AC2AC9C676A}">
      <dgm:prSet custT="1"/>
      <dgm:spPr/>
      <dgm:t>
        <a:bodyPr/>
        <a:lstStyle/>
        <a:p>
          <a:pPr rtl="0"/>
          <a:r>
            <a:rPr lang="zh-CN" altLang="en-US" sz="2000" b="1">
              <a:solidFill>
                <a:schemeClr val="tx1"/>
              </a:solidFill>
              <a:latin typeface="华文楷体" panose="02010600040101010101" pitchFamily="2" charset="-122"/>
              <a:ea typeface="华文楷体" panose="02010600040101010101" pitchFamily="2" charset="-122"/>
            </a:rPr>
            <a:t>很多</a:t>
          </a:r>
          <a:r>
            <a:rPr lang="en-US" altLang="zh-CN" sz="2000" b="1">
              <a:solidFill>
                <a:schemeClr val="tx1"/>
              </a:solidFill>
              <a:latin typeface="华文楷体" panose="02010600040101010101" pitchFamily="2" charset="-122"/>
              <a:ea typeface="华文楷体" panose="02010600040101010101" pitchFamily="2" charset="-122"/>
            </a:rPr>
            <a:t>Unicode</a:t>
          </a:r>
          <a:r>
            <a:rPr lang="zh-CN" altLang="en-US" sz="2000" b="1">
              <a:solidFill>
                <a:schemeClr val="tx1"/>
              </a:solidFill>
              <a:latin typeface="华文楷体" panose="02010600040101010101" pitchFamily="2" charset="-122"/>
              <a:ea typeface="华文楷体" panose="02010600040101010101" pitchFamily="2" charset="-122"/>
            </a:rPr>
            <a:t>解码器接受任何一个同等有效的序列</a:t>
          </a:r>
          <a:endParaRPr lang="en-US" sz="2000" dirty="0">
            <a:solidFill>
              <a:schemeClr val="tx1"/>
            </a:solidFill>
            <a:latin typeface="华文楷体" panose="02010600040101010101" pitchFamily="2" charset="-122"/>
            <a:ea typeface="华文楷体" panose="02010600040101010101" pitchFamily="2" charset="-122"/>
          </a:endParaRPr>
        </a:p>
      </dgm:t>
    </dgm:pt>
    <dgm:pt modelId="{864176AE-9B05-3A45-9B1F-A4D4081450B6}" type="parTrans" cxnId="{DA586226-1346-8940-B77E-559D4A9ECD0B}">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31D0B451-E11F-954D-9CC2-B97A96A12BB9}" type="sibTrans" cxnId="{DA586226-1346-8940-B77E-559D4A9ECD0B}">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27CBCD3C-5FB5-EE4A-BCF4-AE25FA2839D6}">
      <dgm:prSet/>
      <dgm:spPr/>
      <dgm:t>
        <a:bodyPr/>
        <a:lstStyle/>
        <a:p>
          <a:pPr rtl="0"/>
          <a:r>
            <a:rPr lang="zh-CN" altLang="en-US" b="1">
              <a:solidFill>
                <a:schemeClr val="tx1"/>
              </a:solidFill>
              <a:latin typeface="华文楷体" panose="02010600040101010101" pitchFamily="2" charset="-122"/>
              <a:ea typeface="华文楷体" panose="02010600040101010101" pitchFamily="2" charset="-122"/>
            </a:rPr>
            <a:t>规范化</a:t>
          </a:r>
          <a:endParaRPr lang="en-US" b="1" dirty="0">
            <a:solidFill>
              <a:schemeClr val="tx1"/>
            </a:solidFill>
            <a:latin typeface="华文楷体" panose="02010600040101010101" pitchFamily="2" charset="-122"/>
            <a:ea typeface="华文楷体" panose="02010600040101010101" pitchFamily="2" charset="-122"/>
          </a:endParaRPr>
        </a:p>
      </dgm:t>
    </dgm:pt>
    <dgm:pt modelId="{51EF4A55-A63C-4149-B370-64D32EE3C20E}" type="parTrans" cxnId="{EEDA5FEE-29F4-0244-9A50-5C756176FD1F}">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BDAD73A3-6D70-C34C-ACBC-082DB3ECFFA9}" type="sibTrans" cxnId="{EEDA5FEE-29F4-0244-9A50-5C756176FD1F}">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571F22D0-C97F-1941-B635-D03FA6CDE1C1}">
      <dgm:prSet/>
      <dgm:spPr/>
      <dgm:t>
        <a:bodyPr/>
        <a:lstStyle/>
        <a:p>
          <a:pPr rtl="0"/>
          <a:r>
            <a:rPr lang="zh-CN" altLang="en-US" b="1">
              <a:solidFill>
                <a:schemeClr val="tx1"/>
              </a:solidFill>
              <a:latin typeface="华文楷体" panose="02010600040101010101" pitchFamily="2" charset="-122"/>
              <a:ea typeface="华文楷体" panose="02010600040101010101" pitchFamily="2" charset="-122"/>
            </a:rPr>
            <a:t>输入的数据必须首先转换成单一的、标准的、最小的表示形式</a:t>
          </a:r>
          <a:endParaRPr lang="en-US" b="1" dirty="0">
            <a:solidFill>
              <a:schemeClr val="tx1"/>
            </a:solidFill>
            <a:latin typeface="华文楷体" panose="02010600040101010101" pitchFamily="2" charset="-122"/>
            <a:ea typeface="华文楷体" panose="02010600040101010101" pitchFamily="2" charset="-122"/>
          </a:endParaRPr>
        </a:p>
      </dgm:t>
    </dgm:pt>
    <dgm:pt modelId="{87A743B2-0339-0E40-9CB4-02DEA10BB58D}" type="parTrans" cxnId="{E50430A3-69E8-C440-A2DA-556DA7227F17}">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593D82F4-D0C3-9A4C-BFD0-D8B8905CEB7E}" type="sibTrans" cxnId="{E50430A3-69E8-C440-A2DA-556DA7227F17}">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2AFF1C23-218F-9D48-A3F7-5DE0E103B2DD}">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一旦完成这个过程，输入的数据就能够与可接受的输入值的一个单一表示进行比较</a:t>
          </a:r>
          <a:endParaRPr lang="en-US" b="1" dirty="0">
            <a:solidFill>
              <a:schemeClr val="tx1"/>
            </a:solidFill>
            <a:latin typeface="华文楷体" panose="02010600040101010101" pitchFamily="2" charset="-122"/>
            <a:ea typeface="华文楷体" panose="02010600040101010101" pitchFamily="2" charset="-122"/>
          </a:endParaRPr>
        </a:p>
      </dgm:t>
    </dgm:pt>
    <dgm:pt modelId="{81566D01-30DD-2445-979D-EC0959741233}" type="parTrans" cxnId="{987916CB-32FF-4545-A461-01F7E9D163EE}">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777D6374-3398-FB4C-AFCD-14C21DE7BC53}" type="sibTrans" cxnId="{987916CB-32FF-4545-A461-01F7E9D163EE}">
      <dgm:prSet/>
      <dgm:spPr/>
      <dgm:t>
        <a:bodyPr/>
        <a:lstStyle/>
        <a:p>
          <a:endParaRPr lang="en-US">
            <a:solidFill>
              <a:schemeClr val="tx1"/>
            </a:solidFill>
            <a:latin typeface="华文楷体" panose="02010600040101010101" pitchFamily="2" charset="-122"/>
            <a:ea typeface="华文楷体" panose="02010600040101010101" pitchFamily="2" charset="-122"/>
          </a:endParaRPr>
        </a:p>
      </dgm:t>
    </dgm:pt>
    <dgm:pt modelId="{F865AF6A-4552-E345-979E-EC4EB2155590}" type="pres">
      <dgm:prSet presAssocID="{256E5084-BF79-8D4F-B8F8-8D40037411FF}" presName="diagram" presStyleCnt="0">
        <dgm:presLayoutVars>
          <dgm:dir/>
          <dgm:resizeHandles val="exact"/>
        </dgm:presLayoutVars>
      </dgm:prSet>
      <dgm:spPr/>
    </dgm:pt>
    <dgm:pt modelId="{EFEE1DD3-5146-6648-8550-938B270C5A5F}" type="pres">
      <dgm:prSet presAssocID="{4782969C-64AD-EB40-99D8-D5AE11971D82}" presName="node" presStyleLbl="node1" presStyleIdx="0" presStyleCnt="4">
        <dgm:presLayoutVars>
          <dgm:bulletEnabled val="1"/>
        </dgm:presLayoutVars>
      </dgm:prSet>
      <dgm:spPr/>
    </dgm:pt>
    <dgm:pt modelId="{E05BA97E-1841-A342-A950-AE0430D96A2E}" type="pres">
      <dgm:prSet presAssocID="{62609E81-BA9C-8B43-8A8C-93F36C211252}" presName="sibTrans" presStyleCnt="0"/>
      <dgm:spPr/>
    </dgm:pt>
    <dgm:pt modelId="{45599BEF-0D0D-1949-9440-C20BE8AE2661}" type="pres">
      <dgm:prSet presAssocID="{EF49A38D-853D-9345-8322-2721E4D5EED0}" presName="node" presStyleLbl="node1" presStyleIdx="1" presStyleCnt="4">
        <dgm:presLayoutVars>
          <dgm:bulletEnabled val="1"/>
        </dgm:presLayoutVars>
      </dgm:prSet>
      <dgm:spPr/>
    </dgm:pt>
    <dgm:pt modelId="{C35B454A-FBB5-CB4B-8A6E-C810E68F00B5}" type="pres">
      <dgm:prSet presAssocID="{16C932C3-BCA6-C147-99C0-6292428E090F}" presName="sibTrans" presStyleCnt="0"/>
      <dgm:spPr/>
    </dgm:pt>
    <dgm:pt modelId="{8717156F-AD30-354B-B8A5-27484F3BB67F}" type="pres">
      <dgm:prSet presAssocID="{4F2FC5F4-4D7E-C44B-B28E-24C1F7FC3350}" presName="node" presStyleLbl="node1" presStyleIdx="2" presStyleCnt="4">
        <dgm:presLayoutVars>
          <dgm:bulletEnabled val="1"/>
        </dgm:presLayoutVars>
      </dgm:prSet>
      <dgm:spPr/>
    </dgm:pt>
    <dgm:pt modelId="{411CE549-579E-1644-B0C1-3A8FACEE7DF6}" type="pres">
      <dgm:prSet presAssocID="{E842DD4D-D2E4-9946-9776-A956913ADC6C}" presName="sibTrans" presStyleCnt="0"/>
      <dgm:spPr/>
    </dgm:pt>
    <dgm:pt modelId="{3F78B78F-1341-0249-AC07-84D888EA16AB}" type="pres">
      <dgm:prSet presAssocID="{27CBCD3C-5FB5-EE4A-BCF4-AE25FA2839D6}" presName="node" presStyleLbl="node1" presStyleIdx="3" presStyleCnt="4">
        <dgm:presLayoutVars>
          <dgm:bulletEnabled val="1"/>
        </dgm:presLayoutVars>
      </dgm:prSet>
      <dgm:spPr/>
    </dgm:pt>
  </dgm:ptLst>
  <dgm:cxnLst>
    <dgm:cxn modelId="{6A1FE811-C8C6-1E4C-99CC-9A36456684CF}" type="presOf" srcId="{256E5084-BF79-8D4F-B8F8-8D40037411FF}" destId="{F865AF6A-4552-E345-979E-EC4EB2155590}" srcOrd="0" destOrd="0" presId="urn:microsoft.com/office/officeart/2005/8/layout/default#1"/>
    <dgm:cxn modelId="{20A2921F-1E74-684F-B5FD-9DC24CE76C26}" type="presOf" srcId="{F01C4732-52FF-A448-A958-E1E0E83A0002}" destId="{8717156F-AD30-354B-B8A5-27484F3BB67F}" srcOrd="0" destOrd="1" presId="urn:microsoft.com/office/officeart/2005/8/layout/default#1"/>
    <dgm:cxn modelId="{39E77223-B610-0146-8702-2013CA9B9C53}" srcId="{256E5084-BF79-8D4F-B8F8-8D40037411FF}" destId="{4782969C-64AD-EB40-99D8-D5AE11971D82}" srcOrd="0" destOrd="0" parTransId="{CE683BE2-197D-984D-A108-CD9772CA50C5}" sibTransId="{62609E81-BA9C-8B43-8A8C-93F36C211252}"/>
    <dgm:cxn modelId="{33CF3F25-898D-4B45-ACDE-7B6C88813F1B}" srcId="{256E5084-BF79-8D4F-B8F8-8D40037411FF}" destId="{4F2FC5F4-4D7E-C44B-B28E-24C1F7FC3350}" srcOrd="2" destOrd="0" parTransId="{3F45B9D8-8D19-FD47-88F1-5FF7482F2EF6}" sibTransId="{E842DD4D-D2E4-9946-9776-A956913ADC6C}"/>
    <dgm:cxn modelId="{DA586226-1346-8940-B77E-559D4A9ECD0B}" srcId="{4F2FC5F4-4D7E-C44B-B28E-24C1F7FC3350}" destId="{267E9D08-F703-B74D-9DCB-4AC2AC9C676A}" srcOrd="2" destOrd="0" parTransId="{864176AE-9B05-3A45-9B1F-A4D4081450B6}" sibTransId="{31D0B451-E11F-954D-9CC2-B97A96A12BB9}"/>
    <dgm:cxn modelId="{451D972A-02C7-0E43-8519-19EF150AE351}" srcId="{4F2FC5F4-4D7E-C44B-B28E-24C1F7FC3350}" destId="{2ED619CB-BE31-C842-8243-DC6DCA48B044}" srcOrd="1" destOrd="0" parTransId="{861EC772-996D-CA46-A68B-B2ACE9D3AAFC}" sibTransId="{E114DBFD-9C9D-014A-AB61-A136050145FD}"/>
    <dgm:cxn modelId="{31756946-2F44-8C48-898D-7459F17CF314}" type="presOf" srcId="{27CBCD3C-5FB5-EE4A-BCF4-AE25FA2839D6}" destId="{3F78B78F-1341-0249-AC07-84D888EA16AB}" srcOrd="0" destOrd="0" presId="urn:microsoft.com/office/officeart/2005/8/layout/default#1"/>
    <dgm:cxn modelId="{FBAA744D-BE9C-3040-BF31-57E509240F08}" type="presOf" srcId="{4782969C-64AD-EB40-99D8-D5AE11971D82}" destId="{EFEE1DD3-5146-6648-8550-938B270C5A5F}" srcOrd="0" destOrd="0" presId="urn:microsoft.com/office/officeart/2005/8/layout/default#1"/>
    <dgm:cxn modelId="{A96AEE6F-5127-544F-AD20-F8C686DD9A50}" type="presOf" srcId="{267E9D08-F703-B74D-9DCB-4AC2AC9C676A}" destId="{8717156F-AD30-354B-B8A5-27484F3BB67F}" srcOrd="0" destOrd="3" presId="urn:microsoft.com/office/officeart/2005/8/layout/default#1"/>
    <dgm:cxn modelId="{FA3C9082-1CDB-F343-B7E5-9AAC0B0BC6E5}" type="presOf" srcId="{2AFF1C23-218F-9D48-A3F7-5DE0E103B2DD}" destId="{3F78B78F-1341-0249-AC07-84D888EA16AB}" srcOrd="0" destOrd="2" presId="urn:microsoft.com/office/officeart/2005/8/layout/default#1"/>
    <dgm:cxn modelId="{B72B278D-2133-4848-9C05-297B4E85D056}" type="presOf" srcId="{EF49A38D-853D-9345-8322-2721E4D5EED0}" destId="{45599BEF-0D0D-1949-9440-C20BE8AE2661}" srcOrd="0" destOrd="0" presId="urn:microsoft.com/office/officeart/2005/8/layout/default#1"/>
    <dgm:cxn modelId="{B18412A2-602B-1D49-BA03-3C003B5709A1}" type="presOf" srcId="{2ED619CB-BE31-C842-8243-DC6DCA48B044}" destId="{8717156F-AD30-354B-B8A5-27484F3BB67F}" srcOrd="0" destOrd="2" presId="urn:microsoft.com/office/officeart/2005/8/layout/default#1"/>
    <dgm:cxn modelId="{E50430A3-69E8-C440-A2DA-556DA7227F17}" srcId="{27CBCD3C-5FB5-EE4A-BCF4-AE25FA2839D6}" destId="{571F22D0-C97F-1941-B635-D03FA6CDE1C1}" srcOrd="0" destOrd="0" parTransId="{87A743B2-0339-0E40-9CB4-02DEA10BB58D}" sibTransId="{593D82F4-D0C3-9A4C-BFD0-D8B8905CEB7E}"/>
    <dgm:cxn modelId="{E87D95AE-24EF-8D41-AD28-B6E53DB1ED15}" type="presOf" srcId="{4F2FC5F4-4D7E-C44B-B28E-24C1F7FC3350}" destId="{8717156F-AD30-354B-B8A5-27484F3BB67F}" srcOrd="0" destOrd="0" presId="urn:microsoft.com/office/officeart/2005/8/layout/default#1"/>
    <dgm:cxn modelId="{EC4A1FBC-D744-AA42-96F2-E69641A52809}" srcId="{256E5084-BF79-8D4F-B8F8-8D40037411FF}" destId="{EF49A38D-853D-9345-8322-2721E4D5EED0}" srcOrd="1" destOrd="0" parTransId="{CD48E14E-7846-DB44-A626-8C8B9565526F}" sibTransId="{16C932C3-BCA6-C147-99C0-6292428E090F}"/>
    <dgm:cxn modelId="{987916CB-32FF-4545-A461-01F7E9D163EE}" srcId="{27CBCD3C-5FB5-EE4A-BCF4-AE25FA2839D6}" destId="{2AFF1C23-218F-9D48-A3F7-5DE0E103B2DD}" srcOrd="1" destOrd="0" parTransId="{81566D01-30DD-2445-979D-EC0959741233}" sibTransId="{777D6374-3398-FB4C-AFCD-14C21DE7BC53}"/>
    <dgm:cxn modelId="{CF98B8D0-6500-374B-BA1E-7BC0D3A32A43}" type="presOf" srcId="{571F22D0-C97F-1941-B635-D03FA6CDE1C1}" destId="{3F78B78F-1341-0249-AC07-84D888EA16AB}" srcOrd="0" destOrd="1" presId="urn:microsoft.com/office/officeart/2005/8/layout/default#1"/>
    <dgm:cxn modelId="{3F25AAD3-A824-B640-BE63-0913145BCA60}" srcId="{4F2FC5F4-4D7E-C44B-B28E-24C1F7FC3350}" destId="{F01C4732-52FF-A448-A958-E1E0E83A0002}" srcOrd="0" destOrd="0" parTransId="{A8170C48-DE13-BB41-86C7-71647CC25BEE}" sibTransId="{1A1BF011-42F9-6F46-9173-7DE52425F2B5}"/>
    <dgm:cxn modelId="{EEDA5FEE-29F4-0244-9A50-5C756176FD1F}" srcId="{256E5084-BF79-8D4F-B8F8-8D40037411FF}" destId="{27CBCD3C-5FB5-EE4A-BCF4-AE25FA2839D6}" srcOrd="3" destOrd="0" parTransId="{51EF4A55-A63C-4149-B370-64D32EE3C20E}" sibTransId="{BDAD73A3-6D70-C34C-ACBC-082DB3ECFFA9}"/>
    <dgm:cxn modelId="{1D7EB452-EA29-2B40-939F-168FD6E32BAC}" type="presParOf" srcId="{F865AF6A-4552-E345-979E-EC4EB2155590}" destId="{EFEE1DD3-5146-6648-8550-938B270C5A5F}" srcOrd="0" destOrd="0" presId="urn:microsoft.com/office/officeart/2005/8/layout/default#1"/>
    <dgm:cxn modelId="{00C1CDA9-435E-824B-BCFD-9457B3A84BC5}" type="presParOf" srcId="{F865AF6A-4552-E345-979E-EC4EB2155590}" destId="{E05BA97E-1841-A342-A950-AE0430D96A2E}" srcOrd="1" destOrd="0" presId="urn:microsoft.com/office/officeart/2005/8/layout/default#1"/>
    <dgm:cxn modelId="{D42724E4-BF07-0549-BBE0-CD003C7159CB}" type="presParOf" srcId="{F865AF6A-4552-E345-979E-EC4EB2155590}" destId="{45599BEF-0D0D-1949-9440-C20BE8AE2661}" srcOrd="2" destOrd="0" presId="urn:microsoft.com/office/officeart/2005/8/layout/default#1"/>
    <dgm:cxn modelId="{02D2F110-5512-8041-8676-2ECBA0B00047}" type="presParOf" srcId="{F865AF6A-4552-E345-979E-EC4EB2155590}" destId="{C35B454A-FBB5-CB4B-8A6E-C810E68F00B5}" srcOrd="3" destOrd="0" presId="urn:microsoft.com/office/officeart/2005/8/layout/default#1"/>
    <dgm:cxn modelId="{BD53986A-6046-3345-96AE-0EF87A069CEB}" type="presParOf" srcId="{F865AF6A-4552-E345-979E-EC4EB2155590}" destId="{8717156F-AD30-354B-B8A5-27484F3BB67F}" srcOrd="4" destOrd="0" presId="urn:microsoft.com/office/officeart/2005/8/layout/default#1"/>
    <dgm:cxn modelId="{B5E7BFAE-6833-EA44-AF5F-557DEA16798D}" type="presParOf" srcId="{F865AF6A-4552-E345-979E-EC4EB2155590}" destId="{411CE549-579E-1644-B0C1-3A8FACEE7DF6}" srcOrd="5" destOrd="0" presId="urn:microsoft.com/office/officeart/2005/8/layout/default#1"/>
    <dgm:cxn modelId="{CFCC5B19-EBF2-B241-BE65-6678DD95108F}" type="presParOf" srcId="{F865AF6A-4552-E345-979E-EC4EB2155590}" destId="{3F78B78F-1341-0249-AC07-84D888EA16AB}" srcOrd="6" destOrd="0" presId="urn:microsoft.com/office/officeart/2005/8/layout/defaul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EC476B-F61E-EC46-A35D-D866EA23203E}"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1F23E6E7-AD99-DA4C-A00C-B584EC9D3289}">
      <dgm:prSet custT="1"/>
      <dgm:spPr>
        <a:solidFill>
          <a:schemeClr val="accent5">
            <a:lumMod val="75000"/>
          </a:schemeClr>
        </a:solidFill>
      </dgm:spPr>
      <dgm:t>
        <a:bodyPr/>
        <a:lstStyle/>
        <a:p>
          <a:r>
            <a:rPr lang="zh-CN" altLang="en-US" sz="1800" b="1" dirty="0">
              <a:solidFill>
                <a:schemeClr val="tx1"/>
              </a:solidFill>
              <a:latin typeface="华文楷体" panose="02010600040101010101" pitchFamily="2" charset="-122"/>
              <a:ea typeface="华文楷体" panose="02010600040101010101" pitchFamily="2" charset="-122"/>
            </a:rPr>
            <a:t>由</a:t>
          </a:r>
          <a:r>
            <a:rPr lang="en-US" sz="1800" b="1" dirty="0">
              <a:solidFill>
                <a:schemeClr val="tx1"/>
              </a:solidFill>
              <a:latin typeface="华文楷体" panose="02010600040101010101" pitchFamily="2" charset="-122"/>
              <a:ea typeface="华文楷体" panose="02010600040101010101" pitchFamily="2" charset="-122"/>
            </a:rPr>
            <a:t>Wisconsin Madison</a:t>
          </a:r>
          <a:r>
            <a:rPr lang="zh-CN" altLang="en-US" sz="1800" b="1" dirty="0">
              <a:solidFill>
                <a:schemeClr val="tx1"/>
              </a:solidFill>
              <a:latin typeface="华文楷体" panose="02010600040101010101" pitchFamily="2" charset="-122"/>
              <a:ea typeface="华文楷体" panose="02010600040101010101" pitchFamily="2" charset="-122"/>
            </a:rPr>
            <a:t>大学的 </a:t>
          </a:r>
          <a:r>
            <a:rPr lang="en-US" altLang="zh-CN" sz="1800" b="1" dirty="0">
              <a:solidFill>
                <a:schemeClr val="tx1"/>
              </a:solidFill>
              <a:latin typeface="华文楷体" panose="02010600040101010101" pitchFamily="2" charset="-122"/>
              <a:ea typeface="华文楷体" panose="02010600040101010101" pitchFamily="2" charset="-122"/>
            </a:rPr>
            <a:t>Barton Miller </a:t>
          </a:r>
          <a:r>
            <a:rPr lang="zh-CN" altLang="en-US" sz="1800" b="1" dirty="0">
              <a:solidFill>
                <a:schemeClr val="tx1"/>
              </a:solidFill>
              <a:latin typeface="华文楷体" panose="02010600040101010101" pitchFamily="2" charset="-122"/>
              <a:ea typeface="华文楷体" panose="02010600040101010101" pitchFamily="2" charset="-122"/>
            </a:rPr>
            <a:t>教授于 </a:t>
          </a:r>
          <a:r>
            <a:rPr lang="en-US" altLang="zh-CN" sz="1800" b="1" dirty="0">
              <a:solidFill>
                <a:schemeClr val="tx1"/>
              </a:solidFill>
              <a:latin typeface="华文楷体" panose="02010600040101010101" pitchFamily="2" charset="-122"/>
              <a:ea typeface="华文楷体" panose="02010600040101010101" pitchFamily="2" charset="-122"/>
            </a:rPr>
            <a:t>1989 </a:t>
          </a:r>
          <a:r>
            <a:rPr lang="zh-CN" altLang="en-US" sz="1800" b="1" dirty="0">
              <a:solidFill>
                <a:schemeClr val="tx1"/>
              </a:solidFill>
              <a:latin typeface="华文楷体" panose="02010600040101010101" pitchFamily="2" charset="-122"/>
              <a:ea typeface="华文楷体" panose="02010600040101010101" pitchFamily="2" charset="-122"/>
            </a:rPr>
            <a:t>年开发</a:t>
          </a:r>
          <a:endParaRPr lang="en-US" sz="1800" b="1" dirty="0">
            <a:solidFill>
              <a:schemeClr val="tx1"/>
            </a:solidFill>
            <a:latin typeface="华文楷体" panose="02010600040101010101" pitchFamily="2" charset="-122"/>
            <a:ea typeface="华文楷体" panose="02010600040101010101" pitchFamily="2" charset="-122"/>
          </a:endParaRPr>
        </a:p>
      </dgm:t>
    </dgm:pt>
    <dgm:pt modelId="{39371CB4-19DF-2E49-A96C-21BC3FF0ACF5}" type="parTrans" cxnId="{890BB9D7-AD1A-F644-AB35-6D5BBD15CF30}">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DF787B8A-DDEF-6044-A56D-05F7350ACB53}" type="sibTrans" cxnId="{890BB9D7-AD1A-F644-AB35-6D5BBD15CF30}">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03599D82-34AB-2246-8086-EBD8121BD336}">
      <dgm:prSet custT="1"/>
      <dgm:spPr>
        <a:solidFill>
          <a:schemeClr val="accent3">
            <a:lumMod val="75000"/>
          </a:schemeClr>
        </a:solidFill>
      </dgm:spPr>
      <dgm:t>
        <a:bodyPr/>
        <a:lstStyle/>
        <a:p>
          <a:pPr rtl="0"/>
          <a:r>
            <a:rPr lang="zh-CN" altLang="en-US" sz="1800" b="1" dirty="0">
              <a:solidFill>
                <a:schemeClr val="tx1"/>
              </a:solidFill>
              <a:latin typeface="华文楷体" panose="02010600040101010101" pitchFamily="2" charset="-122"/>
              <a:ea typeface="华文楷体" panose="02010600040101010101" pitchFamily="2" charset="-122"/>
            </a:rPr>
            <a:t>使用随机生成的数据作为程序输入的软件测试技术</a:t>
          </a:r>
          <a:endParaRPr lang="en-US" sz="1800" b="1" dirty="0">
            <a:solidFill>
              <a:schemeClr val="tx1"/>
            </a:solidFill>
            <a:latin typeface="华文楷体" panose="02010600040101010101" pitchFamily="2" charset="-122"/>
            <a:ea typeface="华文楷体" panose="02010600040101010101" pitchFamily="2" charset="-122"/>
          </a:endParaRPr>
        </a:p>
      </dgm:t>
    </dgm:pt>
    <dgm:pt modelId="{C75F3F4F-2D0B-9545-B7E5-9C62F0F91FF5}" type="parTrans" cxnId="{8CF8BA03-E63C-4C46-B896-ED8AAA217907}">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4B9F2870-4F5D-B542-A04B-357BE72FC89B}" type="sibTrans" cxnId="{8CF8BA03-E63C-4C46-B896-ED8AAA217907}">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9183D389-5CCD-0F4B-94A3-548A462EE85D}">
      <dgm:prSet custT="1"/>
      <dgm:spPr>
        <a:ln>
          <a:solidFill>
            <a:schemeClr val="accent3">
              <a:lumMod val="75000"/>
            </a:schemeClr>
          </a:solidFill>
        </a:ln>
      </dgm:spPr>
      <dgm:t>
        <a:bodyPr/>
        <a:lstStyle/>
        <a:p>
          <a:pPr rtl="0"/>
          <a:r>
            <a:rPr lang="zh-CN" altLang="en-US" sz="1600" b="1" dirty="0">
              <a:solidFill>
                <a:schemeClr val="tx1"/>
              </a:solidFill>
              <a:latin typeface="华文楷体" panose="02010600040101010101" pitchFamily="2" charset="-122"/>
              <a:ea typeface="华文楷体" panose="02010600040101010101" pitchFamily="2" charset="-122"/>
            </a:rPr>
            <a:t>测试的输入范围很大</a:t>
          </a:r>
          <a:endParaRPr lang="en-US" sz="1600" b="1" dirty="0">
            <a:solidFill>
              <a:schemeClr val="tx1"/>
            </a:solidFill>
            <a:latin typeface="华文楷体" panose="02010600040101010101" pitchFamily="2" charset="-122"/>
            <a:ea typeface="华文楷体" panose="02010600040101010101" pitchFamily="2" charset="-122"/>
          </a:endParaRPr>
        </a:p>
      </dgm:t>
    </dgm:pt>
    <dgm:pt modelId="{89D80B27-78F4-D941-96B5-02F4F9895F1E}" type="parTrans" cxnId="{427231F4-A66B-0348-9BEA-42CA93B2172C}">
      <dgm:prSet/>
      <dgm:spPr>
        <a:ln>
          <a:solidFill>
            <a:schemeClr val="accent3">
              <a:lumMod val="75000"/>
            </a:schemeClr>
          </a:solidFill>
        </a:ln>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43046AE6-9D46-6F4F-90FF-5CCDEAF0FE7E}" type="sibTrans" cxnId="{427231F4-A66B-0348-9BEA-42CA93B2172C}">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6A667C2A-9633-B54D-B7DD-16483D38FDED}">
      <dgm:prSet custT="1"/>
      <dgm:spPr>
        <a:ln>
          <a:solidFill>
            <a:schemeClr val="accent3">
              <a:lumMod val="75000"/>
            </a:schemeClr>
          </a:solidFill>
        </a:ln>
      </dgm:spPr>
      <dgm:t>
        <a:bodyPr/>
        <a:lstStyle/>
        <a:p>
          <a:pPr rtl="0"/>
          <a:r>
            <a:rPr lang="zh-CN" altLang="en-US" sz="1600" b="1" dirty="0">
              <a:solidFill>
                <a:schemeClr val="tx1"/>
              </a:solidFill>
              <a:latin typeface="华文楷体" panose="02010600040101010101" pitchFamily="2" charset="-122"/>
              <a:ea typeface="华文楷体" panose="02010600040101010101" pitchFamily="2" charset="-122"/>
            </a:rPr>
            <a:t>目的是确定程序或函数是否能够正确处理所有的非正常输入</a:t>
          </a:r>
          <a:endParaRPr lang="en-US" sz="1600" b="1" dirty="0">
            <a:solidFill>
              <a:schemeClr val="tx1"/>
            </a:solidFill>
            <a:latin typeface="华文楷体" panose="02010600040101010101" pitchFamily="2" charset="-122"/>
            <a:ea typeface="华文楷体" panose="02010600040101010101" pitchFamily="2" charset="-122"/>
          </a:endParaRPr>
        </a:p>
      </dgm:t>
    </dgm:pt>
    <dgm:pt modelId="{EC2EB9FD-59B6-2E48-B9BF-2531890E208A}" type="parTrans" cxnId="{B357FE8B-5433-E44C-976F-552A2DB99A06}">
      <dgm:prSet/>
      <dgm:spPr>
        <a:ln>
          <a:solidFill>
            <a:schemeClr val="accent3">
              <a:lumMod val="75000"/>
            </a:schemeClr>
          </a:solidFill>
        </a:ln>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152C1E7D-95B3-8C4D-8482-108FB18D366E}" type="sibTrans" cxnId="{B357FE8B-5433-E44C-976F-552A2DB99A06}">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225E2B37-4295-4A41-919C-FB623572CCF9}">
      <dgm:prSet custT="1"/>
      <dgm:spPr>
        <a:ln>
          <a:solidFill>
            <a:schemeClr val="accent3">
              <a:lumMod val="75000"/>
            </a:schemeClr>
          </a:solidFill>
        </a:ln>
      </dgm:spPr>
      <dgm:t>
        <a:bodyPr/>
        <a:lstStyle/>
        <a:p>
          <a:pPr rtl="0"/>
          <a:r>
            <a:rPr lang="zh-CN" altLang="en-US" sz="1600" b="1" dirty="0">
              <a:solidFill>
                <a:schemeClr val="tx1"/>
              </a:solidFill>
              <a:latin typeface="华文楷体" panose="02010600040101010101" pitchFamily="2" charset="-122"/>
              <a:ea typeface="华文楷体" panose="02010600040101010101" pitchFamily="2" charset="-122"/>
            </a:rPr>
            <a:t>简单自由</a:t>
          </a:r>
          <a:endParaRPr lang="en-US" sz="1600" b="1" dirty="0">
            <a:solidFill>
              <a:schemeClr val="tx1"/>
            </a:solidFill>
            <a:latin typeface="华文楷体" panose="02010600040101010101" pitchFamily="2" charset="-122"/>
            <a:ea typeface="华文楷体" panose="02010600040101010101" pitchFamily="2" charset="-122"/>
          </a:endParaRPr>
        </a:p>
      </dgm:t>
    </dgm:pt>
    <dgm:pt modelId="{B8822F49-F75A-544B-9CC7-05F95F255600}" type="parTrans" cxnId="{63F589CF-C833-3F4D-974D-3C61A6232760}">
      <dgm:prSet/>
      <dgm:spPr>
        <a:ln>
          <a:solidFill>
            <a:schemeClr val="accent3">
              <a:lumMod val="75000"/>
            </a:schemeClr>
          </a:solidFill>
        </a:ln>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593974DA-2AAF-174B-898A-A02BEC91AA63}" type="sibTrans" cxnId="{63F589CF-C833-3F4D-974D-3C61A6232760}">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2804B60E-7464-0140-AD89-DE0B720464FF}">
      <dgm:prSet custT="1"/>
      <dgm:spPr>
        <a:ln>
          <a:solidFill>
            <a:schemeClr val="accent3">
              <a:lumMod val="75000"/>
            </a:schemeClr>
          </a:solidFill>
        </a:ln>
      </dgm:spPr>
      <dgm:t>
        <a:bodyPr/>
        <a:lstStyle/>
        <a:p>
          <a:pPr rtl="0"/>
          <a:r>
            <a:rPr lang="zh-CN" altLang="en-US" sz="1600" b="1" dirty="0">
              <a:solidFill>
                <a:schemeClr val="tx1"/>
              </a:solidFill>
              <a:latin typeface="华文楷体" panose="02010600040101010101" pitchFamily="2" charset="-122"/>
              <a:ea typeface="华文楷体" panose="02010600040101010101" pitchFamily="2" charset="-122"/>
            </a:rPr>
            <a:t>有助于可靠性和安全性</a:t>
          </a:r>
          <a:endParaRPr lang="en-US" sz="1600" b="1" dirty="0">
            <a:solidFill>
              <a:schemeClr val="tx1"/>
            </a:solidFill>
            <a:latin typeface="华文楷体" panose="02010600040101010101" pitchFamily="2" charset="-122"/>
            <a:ea typeface="华文楷体" panose="02010600040101010101" pitchFamily="2" charset="-122"/>
          </a:endParaRPr>
        </a:p>
      </dgm:t>
    </dgm:pt>
    <dgm:pt modelId="{C7DD5304-17F5-1B48-8A38-A6A0E5F86E65}" type="parTrans" cxnId="{711B8851-323A-1D49-9BDE-F964EB219A73}">
      <dgm:prSet/>
      <dgm:spPr>
        <a:ln>
          <a:solidFill>
            <a:schemeClr val="accent3">
              <a:lumMod val="75000"/>
            </a:schemeClr>
          </a:solidFill>
        </a:ln>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3DD83F3D-5D7E-2A42-9980-C7E0BCF76031}" type="sibTrans" cxnId="{711B8851-323A-1D49-9BDE-F964EB219A73}">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9F048075-D68C-CA4B-A44A-CF48BE61624C}">
      <dgm:prSet custT="1"/>
      <dgm:spPr>
        <a:solidFill>
          <a:schemeClr val="accent3">
            <a:lumMod val="75000"/>
          </a:schemeClr>
        </a:solidFill>
      </dgm:spPr>
      <dgm:t>
        <a:bodyPr/>
        <a:lstStyle/>
        <a:p>
          <a:pPr rtl="0"/>
          <a:r>
            <a:rPr lang="zh-CN" altLang="en-US" sz="1800" b="1" dirty="0">
              <a:solidFill>
                <a:schemeClr val="tx1"/>
              </a:solidFill>
              <a:latin typeface="华文楷体" panose="02010600040101010101" pitchFamily="2" charset="-122"/>
              <a:ea typeface="华文楷体" panose="02010600040101010101" pitchFamily="2" charset="-122"/>
            </a:rPr>
            <a:t>还可以使用模板生成已知问题输入</a:t>
          </a:r>
          <a:endParaRPr lang="en-US" sz="1800" b="1" dirty="0">
            <a:solidFill>
              <a:schemeClr val="tx1"/>
            </a:solidFill>
            <a:latin typeface="华文楷体" panose="02010600040101010101" pitchFamily="2" charset="-122"/>
            <a:ea typeface="华文楷体" panose="02010600040101010101" pitchFamily="2" charset="-122"/>
          </a:endParaRPr>
        </a:p>
      </dgm:t>
    </dgm:pt>
    <dgm:pt modelId="{516B3BE5-8680-4C49-B177-25BF4D077601}" type="parTrans" cxnId="{8F4446DE-AB54-4E44-B6B2-5E6E9C3C913E}">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AB0E5B83-6D2F-9342-9354-60FCE8D7ED7E}" type="sibTrans" cxnId="{8F4446DE-AB54-4E44-B6B2-5E6E9C3C913E}">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6104C84D-07FF-BC41-AC4F-6FA0D51AAA10}">
      <dgm:prSet custT="1"/>
      <dgm:spPr>
        <a:ln>
          <a:solidFill>
            <a:schemeClr val="accent3">
              <a:lumMod val="75000"/>
            </a:schemeClr>
          </a:solidFill>
        </a:ln>
      </dgm:spPr>
      <dgm:t>
        <a:bodyPr/>
        <a:lstStyle/>
        <a:p>
          <a:pPr rtl="0"/>
          <a:r>
            <a:rPr lang="zh-CN" altLang="en-US" sz="1600" b="1" dirty="0">
              <a:solidFill>
                <a:schemeClr val="tx1"/>
              </a:solidFill>
              <a:latin typeface="华文楷体" panose="02010600040101010101" pitchFamily="2" charset="-122"/>
              <a:ea typeface="华文楷体" panose="02010600040101010101" pitchFamily="2" charset="-122"/>
            </a:rPr>
            <a:t>缺点是会遗漏由其他形式的输入触发的错误</a:t>
          </a:r>
          <a:endParaRPr lang="en-US" sz="1600" b="1" dirty="0">
            <a:solidFill>
              <a:schemeClr val="tx1"/>
            </a:solidFill>
            <a:latin typeface="华文楷体" panose="02010600040101010101" pitchFamily="2" charset="-122"/>
            <a:ea typeface="华文楷体" panose="02010600040101010101" pitchFamily="2" charset="-122"/>
          </a:endParaRPr>
        </a:p>
      </dgm:t>
    </dgm:pt>
    <dgm:pt modelId="{9F446966-7FB7-3E4D-92D1-05F966D64755}" type="parTrans" cxnId="{A6D11617-AFF3-0443-94C2-B4594FE47FF5}">
      <dgm:prSet/>
      <dgm:spPr>
        <a:ln>
          <a:solidFill>
            <a:schemeClr val="accent3">
              <a:lumMod val="75000"/>
            </a:schemeClr>
          </a:solidFill>
        </a:ln>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D8A66FD4-D081-E140-91DC-0BABA10C9484}" type="sibTrans" cxnId="{A6D11617-AFF3-0443-94C2-B4594FE47FF5}">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09DDA8FC-87B9-4F48-9233-382D08D0405D}">
      <dgm:prSet custT="1"/>
      <dgm:spPr>
        <a:ln>
          <a:solidFill>
            <a:schemeClr val="accent3">
              <a:lumMod val="75000"/>
            </a:schemeClr>
          </a:solidFill>
        </a:ln>
      </dgm:spPr>
      <dgm:t>
        <a:bodyPr/>
        <a:lstStyle/>
        <a:p>
          <a:pPr rtl="0"/>
          <a:r>
            <a:rPr lang="zh-CN" altLang="en-US" sz="1600" b="1" dirty="0">
              <a:solidFill>
                <a:schemeClr val="tx1"/>
              </a:solidFill>
              <a:latin typeface="华文楷体" panose="02010600040101010101" pitchFamily="2" charset="-122"/>
              <a:ea typeface="华文楷体" panose="02010600040101010101" pitchFamily="2" charset="-122"/>
            </a:rPr>
            <a:t>需要结合各种方法来合理全面地覆盖输入</a:t>
          </a:r>
          <a:endParaRPr lang="en-US" sz="1600" b="1" dirty="0">
            <a:solidFill>
              <a:schemeClr val="tx1"/>
            </a:solidFill>
            <a:latin typeface="华文楷体" panose="02010600040101010101" pitchFamily="2" charset="-122"/>
            <a:ea typeface="华文楷体" panose="02010600040101010101" pitchFamily="2" charset="-122"/>
          </a:endParaRPr>
        </a:p>
      </dgm:t>
    </dgm:pt>
    <dgm:pt modelId="{B4B58D0D-2C0E-314B-971E-C8428A61D6CC}" type="parTrans" cxnId="{001BA41A-3C8F-024B-B5A6-33766E539434}">
      <dgm:prSet/>
      <dgm:spPr>
        <a:ln>
          <a:solidFill>
            <a:schemeClr val="accent3">
              <a:lumMod val="75000"/>
            </a:schemeClr>
          </a:solidFill>
        </a:ln>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6663A2BE-C2BA-EF49-BD85-ADB697FAC5B1}" type="sibTrans" cxnId="{001BA41A-3C8F-024B-B5A6-33766E539434}">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6812F036-CBF9-5E46-9CCA-C8C030A81582}" type="pres">
      <dgm:prSet presAssocID="{55EC476B-F61E-EC46-A35D-D866EA23203E}" presName="diagram" presStyleCnt="0">
        <dgm:presLayoutVars>
          <dgm:chPref val="1"/>
          <dgm:dir/>
          <dgm:animOne val="branch"/>
          <dgm:animLvl val="lvl"/>
          <dgm:resizeHandles/>
        </dgm:presLayoutVars>
      </dgm:prSet>
      <dgm:spPr/>
    </dgm:pt>
    <dgm:pt modelId="{18D615FC-EA05-EA4F-AC53-43E93706799E}" type="pres">
      <dgm:prSet presAssocID="{1F23E6E7-AD99-DA4C-A00C-B584EC9D3289}" presName="root" presStyleCnt="0"/>
      <dgm:spPr/>
    </dgm:pt>
    <dgm:pt modelId="{BD9EC5C8-76B6-7647-8C85-64B36FF63668}" type="pres">
      <dgm:prSet presAssocID="{1F23E6E7-AD99-DA4C-A00C-B584EC9D3289}" presName="rootComposite" presStyleCnt="0"/>
      <dgm:spPr/>
    </dgm:pt>
    <dgm:pt modelId="{A9DF6F3B-274B-BF4F-91B2-ECA32F243E97}" type="pres">
      <dgm:prSet presAssocID="{1F23E6E7-AD99-DA4C-A00C-B584EC9D3289}" presName="rootText" presStyleLbl="node1" presStyleIdx="0" presStyleCnt="3" custScaleX="117267" custScaleY="202705" custLinFactY="42937" custLinFactNeighborX="-12623" custLinFactNeighborY="100000"/>
      <dgm:spPr/>
    </dgm:pt>
    <dgm:pt modelId="{988AD4C4-0DCA-3241-94AF-64BCFE5A96B0}" type="pres">
      <dgm:prSet presAssocID="{1F23E6E7-AD99-DA4C-A00C-B584EC9D3289}" presName="rootConnector" presStyleLbl="node1" presStyleIdx="0" presStyleCnt="3"/>
      <dgm:spPr/>
    </dgm:pt>
    <dgm:pt modelId="{A80665D8-A18A-5549-86D7-668C9FA92F1B}" type="pres">
      <dgm:prSet presAssocID="{1F23E6E7-AD99-DA4C-A00C-B584EC9D3289}" presName="childShape" presStyleCnt="0"/>
      <dgm:spPr/>
    </dgm:pt>
    <dgm:pt modelId="{383A2167-8A2F-BF49-88D9-13E8EAFDC972}" type="pres">
      <dgm:prSet presAssocID="{03599D82-34AB-2246-8086-EBD8121BD336}" presName="root" presStyleCnt="0"/>
      <dgm:spPr/>
    </dgm:pt>
    <dgm:pt modelId="{1B7286FB-B778-BE4D-BAE3-94DC194FA584}" type="pres">
      <dgm:prSet presAssocID="{03599D82-34AB-2246-8086-EBD8121BD336}" presName="rootComposite" presStyleCnt="0"/>
      <dgm:spPr/>
    </dgm:pt>
    <dgm:pt modelId="{8B46C38D-3D89-0040-A399-797BFB3B3F75}" type="pres">
      <dgm:prSet presAssocID="{03599D82-34AB-2246-8086-EBD8121BD336}" presName="rootText" presStyleLbl="node1" presStyleIdx="1" presStyleCnt="3" custScaleX="111812"/>
      <dgm:spPr/>
    </dgm:pt>
    <dgm:pt modelId="{5D77CB80-DDE7-1449-BA61-2941BA616A77}" type="pres">
      <dgm:prSet presAssocID="{03599D82-34AB-2246-8086-EBD8121BD336}" presName="rootConnector" presStyleLbl="node1" presStyleIdx="1" presStyleCnt="3"/>
      <dgm:spPr/>
    </dgm:pt>
    <dgm:pt modelId="{B70B9D5A-F187-344E-8B01-74B9A357F087}" type="pres">
      <dgm:prSet presAssocID="{03599D82-34AB-2246-8086-EBD8121BD336}" presName="childShape" presStyleCnt="0"/>
      <dgm:spPr/>
    </dgm:pt>
    <dgm:pt modelId="{3B8806F9-AFDC-AD4A-97B5-D9B367EAEAA0}" type="pres">
      <dgm:prSet presAssocID="{89D80B27-78F4-D941-96B5-02F4F9895F1E}" presName="Name13" presStyleLbl="parChTrans1D2" presStyleIdx="0" presStyleCnt="6"/>
      <dgm:spPr/>
    </dgm:pt>
    <dgm:pt modelId="{BC802A46-1236-AF45-82DE-D4826599929A}" type="pres">
      <dgm:prSet presAssocID="{9183D389-5CCD-0F4B-94A3-548A462EE85D}" presName="childText" presStyleLbl="bgAcc1" presStyleIdx="0" presStyleCnt="6">
        <dgm:presLayoutVars>
          <dgm:bulletEnabled val="1"/>
        </dgm:presLayoutVars>
      </dgm:prSet>
      <dgm:spPr/>
    </dgm:pt>
    <dgm:pt modelId="{A3587B92-69DD-9646-86ED-56559BE6F1A6}" type="pres">
      <dgm:prSet presAssocID="{EC2EB9FD-59B6-2E48-B9BF-2531890E208A}" presName="Name13" presStyleLbl="parChTrans1D2" presStyleIdx="1" presStyleCnt="6"/>
      <dgm:spPr/>
    </dgm:pt>
    <dgm:pt modelId="{7E988552-CB51-2344-8D55-8265E130ED4B}" type="pres">
      <dgm:prSet presAssocID="{6A667C2A-9633-B54D-B7DD-16483D38FDED}" presName="childText" presStyleLbl="bgAcc1" presStyleIdx="1" presStyleCnt="6" custScaleX="140149">
        <dgm:presLayoutVars>
          <dgm:bulletEnabled val="1"/>
        </dgm:presLayoutVars>
      </dgm:prSet>
      <dgm:spPr/>
    </dgm:pt>
    <dgm:pt modelId="{9C729CF8-7947-CE4F-AD28-2CBC4E284393}" type="pres">
      <dgm:prSet presAssocID="{B8822F49-F75A-544B-9CC7-05F95F255600}" presName="Name13" presStyleLbl="parChTrans1D2" presStyleIdx="2" presStyleCnt="6"/>
      <dgm:spPr/>
    </dgm:pt>
    <dgm:pt modelId="{089D75EA-A0F8-694C-A583-5F7C823F28B3}" type="pres">
      <dgm:prSet presAssocID="{225E2B37-4295-4A41-919C-FB623572CCF9}" presName="childText" presStyleLbl="bgAcc1" presStyleIdx="2" presStyleCnt="6">
        <dgm:presLayoutVars>
          <dgm:bulletEnabled val="1"/>
        </dgm:presLayoutVars>
      </dgm:prSet>
      <dgm:spPr/>
    </dgm:pt>
    <dgm:pt modelId="{0B5FFB97-C423-AE4C-8B01-9C8CD02D5007}" type="pres">
      <dgm:prSet presAssocID="{C7DD5304-17F5-1B48-8A38-A6A0E5F86E65}" presName="Name13" presStyleLbl="parChTrans1D2" presStyleIdx="3" presStyleCnt="6"/>
      <dgm:spPr/>
    </dgm:pt>
    <dgm:pt modelId="{CBFCD875-871B-4F4C-B10D-EE1A11296DBB}" type="pres">
      <dgm:prSet presAssocID="{2804B60E-7464-0140-AD89-DE0B720464FF}" presName="childText" presStyleLbl="bgAcc1" presStyleIdx="3" presStyleCnt="6">
        <dgm:presLayoutVars>
          <dgm:bulletEnabled val="1"/>
        </dgm:presLayoutVars>
      </dgm:prSet>
      <dgm:spPr/>
    </dgm:pt>
    <dgm:pt modelId="{1DF4C0F5-C43C-244F-A127-F4F775B1043A}" type="pres">
      <dgm:prSet presAssocID="{9F048075-D68C-CA4B-A44A-CF48BE61624C}" presName="root" presStyleCnt="0"/>
      <dgm:spPr/>
    </dgm:pt>
    <dgm:pt modelId="{EE1BABD0-60BD-E04C-BDC9-115177A5BDA6}" type="pres">
      <dgm:prSet presAssocID="{9F048075-D68C-CA4B-A44A-CF48BE61624C}" presName="rootComposite" presStyleCnt="0"/>
      <dgm:spPr/>
    </dgm:pt>
    <dgm:pt modelId="{C3F7D2A0-C44B-7F4F-9EFD-45E5A8726FB5}" type="pres">
      <dgm:prSet presAssocID="{9F048075-D68C-CA4B-A44A-CF48BE61624C}" presName="rootText" presStyleLbl="node1" presStyleIdx="2" presStyleCnt="3" custScaleX="111952"/>
      <dgm:spPr/>
    </dgm:pt>
    <dgm:pt modelId="{434A624B-6640-B947-A98B-A2581D87923B}" type="pres">
      <dgm:prSet presAssocID="{9F048075-D68C-CA4B-A44A-CF48BE61624C}" presName="rootConnector" presStyleLbl="node1" presStyleIdx="2" presStyleCnt="3"/>
      <dgm:spPr/>
    </dgm:pt>
    <dgm:pt modelId="{DCFB6427-8C11-0D49-860C-AD5B53557E93}" type="pres">
      <dgm:prSet presAssocID="{9F048075-D68C-CA4B-A44A-CF48BE61624C}" presName="childShape" presStyleCnt="0"/>
      <dgm:spPr/>
    </dgm:pt>
    <dgm:pt modelId="{38A5CF9F-5A91-FE4C-9D68-AAE8D6093A0F}" type="pres">
      <dgm:prSet presAssocID="{9F446966-7FB7-3E4D-92D1-05F966D64755}" presName="Name13" presStyleLbl="parChTrans1D2" presStyleIdx="4" presStyleCnt="6"/>
      <dgm:spPr/>
    </dgm:pt>
    <dgm:pt modelId="{3D091A4B-B14A-BE4E-90E0-7058EA9FF404}" type="pres">
      <dgm:prSet presAssocID="{6104C84D-07FF-BC41-AC4F-6FA0D51AAA10}" presName="childText" presStyleLbl="bgAcc1" presStyleIdx="4" presStyleCnt="6" custScaleX="123226">
        <dgm:presLayoutVars>
          <dgm:bulletEnabled val="1"/>
        </dgm:presLayoutVars>
      </dgm:prSet>
      <dgm:spPr/>
    </dgm:pt>
    <dgm:pt modelId="{B134F83B-D2DC-1048-B108-F21E578C03E5}" type="pres">
      <dgm:prSet presAssocID="{B4B58D0D-2C0E-314B-971E-C8428A61D6CC}" presName="Name13" presStyleLbl="parChTrans1D2" presStyleIdx="5" presStyleCnt="6"/>
      <dgm:spPr/>
    </dgm:pt>
    <dgm:pt modelId="{62DB4BC8-F47F-9C4C-BD70-7B06B48A7F04}" type="pres">
      <dgm:prSet presAssocID="{09DDA8FC-87B9-4F48-9233-382D08D0405D}" presName="childText" presStyleLbl="bgAcc1" presStyleIdx="5" presStyleCnt="6">
        <dgm:presLayoutVars>
          <dgm:bulletEnabled val="1"/>
        </dgm:presLayoutVars>
      </dgm:prSet>
      <dgm:spPr/>
    </dgm:pt>
  </dgm:ptLst>
  <dgm:cxnLst>
    <dgm:cxn modelId="{BEB7EE00-2356-0D48-8656-B0BCD7B4FE34}" type="presOf" srcId="{9F048075-D68C-CA4B-A44A-CF48BE61624C}" destId="{434A624B-6640-B947-A98B-A2581D87923B}" srcOrd="1" destOrd="0" presId="urn:microsoft.com/office/officeart/2005/8/layout/hierarchy3"/>
    <dgm:cxn modelId="{8CF8BA03-E63C-4C46-B896-ED8AAA217907}" srcId="{55EC476B-F61E-EC46-A35D-D866EA23203E}" destId="{03599D82-34AB-2246-8086-EBD8121BD336}" srcOrd="1" destOrd="0" parTransId="{C75F3F4F-2D0B-9545-B7E5-9C62F0F91FF5}" sibTransId="{4B9F2870-4F5D-B542-A04B-357BE72FC89B}"/>
    <dgm:cxn modelId="{A6D11617-AFF3-0443-94C2-B4594FE47FF5}" srcId="{9F048075-D68C-CA4B-A44A-CF48BE61624C}" destId="{6104C84D-07FF-BC41-AC4F-6FA0D51AAA10}" srcOrd="0" destOrd="0" parTransId="{9F446966-7FB7-3E4D-92D1-05F966D64755}" sibTransId="{D8A66FD4-D081-E140-91DC-0BABA10C9484}"/>
    <dgm:cxn modelId="{DEC6111A-20C7-2B41-B840-E9FECF8317F2}" type="presOf" srcId="{6104C84D-07FF-BC41-AC4F-6FA0D51AAA10}" destId="{3D091A4B-B14A-BE4E-90E0-7058EA9FF404}" srcOrd="0" destOrd="0" presId="urn:microsoft.com/office/officeart/2005/8/layout/hierarchy3"/>
    <dgm:cxn modelId="{001BA41A-3C8F-024B-B5A6-33766E539434}" srcId="{9F048075-D68C-CA4B-A44A-CF48BE61624C}" destId="{09DDA8FC-87B9-4F48-9233-382D08D0405D}" srcOrd="1" destOrd="0" parTransId="{B4B58D0D-2C0E-314B-971E-C8428A61D6CC}" sibTransId="{6663A2BE-C2BA-EF49-BD85-ADB697FAC5B1}"/>
    <dgm:cxn modelId="{1A69E621-2930-A444-B153-FBBB47413CC4}" type="presOf" srcId="{09DDA8FC-87B9-4F48-9233-382D08D0405D}" destId="{62DB4BC8-F47F-9C4C-BD70-7B06B48A7F04}" srcOrd="0" destOrd="0" presId="urn:microsoft.com/office/officeart/2005/8/layout/hierarchy3"/>
    <dgm:cxn modelId="{04DF7326-7B3E-7843-BE9B-AEE68B281C6D}" type="presOf" srcId="{1F23E6E7-AD99-DA4C-A00C-B584EC9D3289}" destId="{A9DF6F3B-274B-BF4F-91B2-ECA32F243E97}" srcOrd="0" destOrd="0" presId="urn:microsoft.com/office/officeart/2005/8/layout/hierarchy3"/>
    <dgm:cxn modelId="{8F7FE038-583B-D546-BA4B-420D12CED505}" type="presOf" srcId="{89D80B27-78F4-D941-96B5-02F4F9895F1E}" destId="{3B8806F9-AFDC-AD4A-97B5-D9B367EAEAA0}" srcOrd="0" destOrd="0" presId="urn:microsoft.com/office/officeart/2005/8/layout/hierarchy3"/>
    <dgm:cxn modelId="{51574860-1F17-0B4C-98B0-03394253BDF6}" type="presOf" srcId="{9F048075-D68C-CA4B-A44A-CF48BE61624C}" destId="{C3F7D2A0-C44B-7F4F-9EFD-45E5A8726FB5}" srcOrd="0" destOrd="0" presId="urn:microsoft.com/office/officeart/2005/8/layout/hierarchy3"/>
    <dgm:cxn modelId="{142A8866-93A4-7546-ACD1-DE29DA707E2A}" type="presOf" srcId="{9F446966-7FB7-3E4D-92D1-05F966D64755}" destId="{38A5CF9F-5A91-FE4C-9D68-AAE8D6093A0F}" srcOrd="0" destOrd="0" presId="urn:microsoft.com/office/officeart/2005/8/layout/hierarchy3"/>
    <dgm:cxn modelId="{B7ED4F4F-9CA5-B94A-894B-3770AAD46164}" type="presOf" srcId="{C7DD5304-17F5-1B48-8A38-A6A0E5F86E65}" destId="{0B5FFB97-C423-AE4C-8B01-9C8CD02D5007}" srcOrd="0" destOrd="0" presId="urn:microsoft.com/office/officeart/2005/8/layout/hierarchy3"/>
    <dgm:cxn modelId="{711B8851-323A-1D49-9BDE-F964EB219A73}" srcId="{03599D82-34AB-2246-8086-EBD8121BD336}" destId="{2804B60E-7464-0140-AD89-DE0B720464FF}" srcOrd="3" destOrd="0" parTransId="{C7DD5304-17F5-1B48-8A38-A6A0E5F86E65}" sibTransId="{3DD83F3D-5D7E-2A42-9980-C7E0BCF76031}"/>
    <dgm:cxn modelId="{5CC6AC83-2068-2C44-B75A-E0B517B87E32}" type="presOf" srcId="{03599D82-34AB-2246-8086-EBD8121BD336}" destId="{8B46C38D-3D89-0040-A399-797BFB3B3F75}" srcOrd="0" destOrd="0" presId="urn:microsoft.com/office/officeart/2005/8/layout/hierarchy3"/>
    <dgm:cxn modelId="{B357FE8B-5433-E44C-976F-552A2DB99A06}" srcId="{03599D82-34AB-2246-8086-EBD8121BD336}" destId="{6A667C2A-9633-B54D-B7DD-16483D38FDED}" srcOrd="1" destOrd="0" parTransId="{EC2EB9FD-59B6-2E48-B9BF-2531890E208A}" sibTransId="{152C1E7D-95B3-8C4D-8482-108FB18D366E}"/>
    <dgm:cxn modelId="{20EC078F-4CA3-8A4E-B393-95D3580544B1}" type="presOf" srcId="{55EC476B-F61E-EC46-A35D-D866EA23203E}" destId="{6812F036-CBF9-5E46-9CCA-C8C030A81582}" srcOrd="0" destOrd="0" presId="urn:microsoft.com/office/officeart/2005/8/layout/hierarchy3"/>
    <dgm:cxn modelId="{00496F92-1762-D946-B2F1-C2CFF26E30E3}" type="presOf" srcId="{B8822F49-F75A-544B-9CC7-05F95F255600}" destId="{9C729CF8-7947-CE4F-AD28-2CBC4E284393}" srcOrd="0" destOrd="0" presId="urn:microsoft.com/office/officeart/2005/8/layout/hierarchy3"/>
    <dgm:cxn modelId="{0B4EAAA3-C158-4842-8C9C-8C60B96E3EAD}" type="presOf" srcId="{EC2EB9FD-59B6-2E48-B9BF-2531890E208A}" destId="{A3587B92-69DD-9646-86ED-56559BE6F1A6}" srcOrd="0" destOrd="0" presId="urn:microsoft.com/office/officeart/2005/8/layout/hierarchy3"/>
    <dgm:cxn modelId="{DE3D1AAF-637E-364B-B738-4FBE7D1C260B}" type="presOf" srcId="{225E2B37-4295-4A41-919C-FB623572CCF9}" destId="{089D75EA-A0F8-694C-A583-5F7C823F28B3}" srcOrd="0" destOrd="0" presId="urn:microsoft.com/office/officeart/2005/8/layout/hierarchy3"/>
    <dgm:cxn modelId="{7F5C9FAF-99F0-8449-B7D2-FFB7D80E9883}" type="presOf" srcId="{03599D82-34AB-2246-8086-EBD8121BD336}" destId="{5D77CB80-DDE7-1449-BA61-2941BA616A77}" srcOrd="1" destOrd="0" presId="urn:microsoft.com/office/officeart/2005/8/layout/hierarchy3"/>
    <dgm:cxn modelId="{DE4640C0-8F1F-DB46-A90D-A59C703F1CEC}" type="presOf" srcId="{1F23E6E7-AD99-DA4C-A00C-B584EC9D3289}" destId="{988AD4C4-0DCA-3241-94AF-64BCFE5A96B0}" srcOrd="1" destOrd="0" presId="urn:microsoft.com/office/officeart/2005/8/layout/hierarchy3"/>
    <dgm:cxn modelId="{63F589CF-C833-3F4D-974D-3C61A6232760}" srcId="{03599D82-34AB-2246-8086-EBD8121BD336}" destId="{225E2B37-4295-4A41-919C-FB623572CCF9}" srcOrd="2" destOrd="0" parTransId="{B8822F49-F75A-544B-9CC7-05F95F255600}" sibTransId="{593974DA-2AAF-174B-898A-A02BEC91AA63}"/>
    <dgm:cxn modelId="{7C81DFD3-B73D-3348-A45A-8FDD4418B7F5}" type="presOf" srcId="{6A667C2A-9633-B54D-B7DD-16483D38FDED}" destId="{7E988552-CB51-2344-8D55-8265E130ED4B}" srcOrd="0" destOrd="0" presId="urn:microsoft.com/office/officeart/2005/8/layout/hierarchy3"/>
    <dgm:cxn modelId="{890BB9D7-AD1A-F644-AB35-6D5BBD15CF30}" srcId="{55EC476B-F61E-EC46-A35D-D866EA23203E}" destId="{1F23E6E7-AD99-DA4C-A00C-B584EC9D3289}" srcOrd="0" destOrd="0" parTransId="{39371CB4-19DF-2E49-A96C-21BC3FF0ACF5}" sibTransId="{DF787B8A-DDEF-6044-A56D-05F7350ACB53}"/>
    <dgm:cxn modelId="{8F4446DE-AB54-4E44-B6B2-5E6E9C3C913E}" srcId="{55EC476B-F61E-EC46-A35D-D866EA23203E}" destId="{9F048075-D68C-CA4B-A44A-CF48BE61624C}" srcOrd="2" destOrd="0" parTransId="{516B3BE5-8680-4C49-B177-25BF4D077601}" sibTransId="{AB0E5B83-6D2F-9342-9354-60FCE8D7ED7E}"/>
    <dgm:cxn modelId="{BE29BAE5-CDB5-D143-A78E-79EB18AA5FCC}" type="presOf" srcId="{2804B60E-7464-0140-AD89-DE0B720464FF}" destId="{CBFCD875-871B-4F4C-B10D-EE1A11296DBB}" srcOrd="0" destOrd="0" presId="urn:microsoft.com/office/officeart/2005/8/layout/hierarchy3"/>
    <dgm:cxn modelId="{38822CE9-39EC-7844-BF71-6CD1B27ADEA7}" type="presOf" srcId="{9183D389-5CCD-0F4B-94A3-548A462EE85D}" destId="{BC802A46-1236-AF45-82DE-D4826599929A}" srcOrd="0" destOrd="0" presId="urn:microsoft.com/office/officeart/2005/8/layout/hierarchy3"/>
    <dgm:cxn modelId="{D1E96FEB-1E1A-E64E-A61F-CCB7305DC706}" type="presOf" srcId="{B4B58D0D-2C0E-314B-971E-C8428A61D6CC}" destId="{B134F83B-D2DC-1048-B108-F21E578C03E5}" srcOrd="0" destOrd="0" presId="urn:microsoft.com/office/officeart/2005/8/layout/hierarchy3"/>
    <dgm:cxn modelId="{427231F4-A66B-0348-9BEA-42CA93B2172C}" srcId="{03599D82-34AB-2246-8086-EBD8121BD336}" destId="{9183D389-5CCD-0F4B-94A3-548A462EE85D}" srcOrd="0" destOrd="0" parTransId="{89D80B27-78F4-D941-96B5-02F4F9895F1E}" sibTransId="{43046AE6-9D46-6F4F-90FF-5CCDEAF0FE7E}"/>
    <dgm:cxn modelId="{66E309C9-F569-5A4A-BBB4-C335614A0B59}" type="presParOf" srcId="{6812F036-CBF9-5E46-9CCA-C8C030A81582}" destId="{18D615FC-EA05-EA4F-AC53-43E93706799E}" srcOrd="0" destOrd="0" presId="urn:microsoft.com/office/officeart/2005/8/layout/hierarchy3"/>
    <dgm:cxn modelId="{33E76A06-DF99-7E42-BC60-61C4C6175593}" type="presParOf" srcId="{18D615FC-EA05-EA4F-AC53-43E93706799E}" destId="{BD9EC5C8-76B6-7647-8C85-64B36FF63668}" srcOrd="0" destOrd="0" presId="urn:microsoft.com/office/officeart/2005/8/layout/hierarchy3"/>
    <dgm:cxn modelId="{3578294E-2510-E349-8D56-2168107B4873}" type="presParOf" srcId="{BD9EC5C8-76B6-7647-8C85-64B36FF63668}" destId="{A9DF6F3B-274B-BF4F-91B2-ECA32F243E97}" srcOrd="0" destOrd="0" presId="urn:microsoft.com/office/officeart/2005/8/layout/hierarchy3"/>
    <dgm:cxn modelId="{F31B3429-8B0F-F143-99B6-1F2E90156CEA}" type="presParOf" srcId="{BD9EC5C8-76B6-7647-8C85-64B36FF63668}" destId="{988AD4C4-0DCA-3241-94AF-64BCFE5A96B0}" srcOrd="1" destOrd="0" presId="urn:microsoft.com/office/officeart/2005/8/layout/hierarchy3"/>
    <dgm:cxn modelId="{6606F549-3629-AA42-B4C9-C5769222CA1F}" type="presParOf" srcId="{18D615FC-EA05-EA4F-AC53-43E93706799E}" destId="{A80665D8-A18A-5549-86D7-668C9FA92F1B}" srcOrd="1" destOrd="0" presId="urn:microsoft.com/office/officeart/2005/8/layout/hierarchy3"/>
    <dgm:cxn modelId="{07C02EB7-DB8F-2B47-9678-775A744CC7DC}" type="presParOf" srcId="{6812F036-CBF9-5E46-9CCA-C8C030A81582}" destId="{383A2167-8A2F-BF49-88D9-13E8EAFDC972}" srcOrd="1" destOrd="0" presId="urn:microsoft.com/office/officeart/2005/8/layout/hierarchy3"/>
    <dgm:cxn modelId="{ADEF7A4A-71A7-FE4D-9098-75BAAB9DBBE2}" type="presParOf" srcId="{383A2167-8A2F-BF49-88D9-13E8EAFDC972}" destId="{1B7286FB-B778-BE4D-BAE3-94DC194FA584}" srcOrd="0" destOrd="0" presId="urn:microsoft.com/office/officeart/2005/8/layout/hierarchy3"/>
    <dgm:cxn modelId="{DF59E267-68FD-7B42-8516-C938383C17C9}" type="presParOf" srcId="{1B7286FB-B778-BE4D-BAE3-94DC194FA584}" destId="{8B46C38D-3D89-0040-A399-797BFB3B3F75}" srcOrd="0" destOrd="0" presId="urn:microsoft.com/office/officeart/2005/8/layout/hierarchy3"/>
    <dgm:cxn modelId="{59EF2F60-9BA6-B94C-B51B-78DF63FF086C}" type="presParOf" srcId="{1B7286FB-B778-BE4D-BAE3-94DC194FA584}" destId="{5D77CB80-DDE7-1449-BA61-2941BA616A77}" srcOrd="1" destOrd="0" presId="urn:microsoft.com/office/officeart/2005/8/layout/hierarchy3"/>
    <dgm:cxn modelId="{08A94AAA-C3E3-364D-82C7-483A300763D5}" type="presParOf" srcId="{383A2167-8A2F-BF49-88D9-13E8EAFDC972}" destId="{B70B9D5A-F187-344E-8B01-74B9A357F087}" srcOrd="1" destOrd="0" presId="urn:microsoft.com/office/officeart/2005/8/layout/hierarchy3"/>
    <dgm:cxn modelId="{EE06D4E6-67A1-894C-97DF-E62FD0E4F3BA}" type="presParOf" srcId="{B70B9D5A-F187-344E-8B01-74B9A357F087}" destId="{3B8806F9-AFDC-AD4A-97B5-D9B367EAEAA0}" srcOrd="0" destOrd="0" presId="urn:microsoft.com/office/officeart/2005/8/layout/hierarchy3"/>
    <dgm:cxn modelId="{D8454A55-D39E-AB40-AEBC-3C96DB0CCA77}" type="presParOf" srcId="{B70B9D5A-F187-344E-8B01-74B9A357F087}" destId="{BC802A46-1236-AF45-82DE-D4826599929A}" srcOrd="1" destOrd="0" presId="urn:microsoft.com/office/officeart/2005/8/layout/hierarchy3"/>
    <dgm:cxn modelId="{18A2E899-7538-E249-BE3A-19AEF90B2552}" type="presParOf" srcId="{B70B9D5A-F187-344E-8B01-74B9A357F087}" destId="{A3587B92-69DD-9646-86ED-56559BE6F1A6}" srcOrd="2" destOrd="0" presId="urn:microsoft.com/office/officeart/2005/8/layout/hierarchy3"/>
    <dgm:cxn modelId="{814591CB-9C8B-DD42-B3A0-0733EB69A13D}" type="presParOf" srcId="{B70B9D5A-F187-344E-8B01-74B9A357F087}" destId="{7E988552-CB51-2344-8D55-8265E130ED4B}" srcOrd="3" destOrd="0" presId="urn:microsoft.com/office/officeart/2005/8/layout/hierarchy3"/>
    <dgm:cxn modelId="{A378EA0B-FEB2-7949-A953-01C91C163F90}" type="presParOf" srcId="{B70B9D5A-F187-344E-8B01-74B9A357F087}" destId="{9C729CF8-7947-CE4F-AD28-2CBC4E284393}" srcOrd="4" destOrd="0" presId="urn:microsoft.com/office/officeart/2005/8/layout/hierarchy3"/>
    <dgm:cxn modelId="{7DC6A701-7975-D944-BDF3-C7A1CB151300}" type="presParOf" srcId="{B70B9D5A-F187-344E-8B01-74B9A357F087}" destId="{089D75EA-A0F8-694C-A583-5F7C823F28B3}" srcOrd="5" destOrd="0" presId="urn:microsoft.com/office/officeart/2005/8/layout/hierarchy3"/>
    <dgm:cxn modelId="{8A91EE37-BB30-9344-BCC0-4D264B33CD06}" type="presParOf" srcId="{B70B9D5A-F187-344E-8B01-74B9A357F087}" destId="{0B5FFB97-C423-AE4C-8B01-9C8CD02D5007}" srcOrd="6" destOrd="0" presId="urn:microsoft.com/office/officeart/2005/8/layout/hierarchy3"/>
    <dgm:cxn modelId="{FDE39405-8F2E-BA4E-B5E3-61F1665D193D}" type="presParOf" srcId="{B70B9D5A-F187-344E-8B01-74B9A357F087}" destId="{CBFCD875-871B-4F4C-B10D-EE1A11296DBB}" srcOrd="7" destOrd="0" presId="urn:microsoft.com/office/officeart/2005/8/layout/hierarchy3"/>
    <dgm:cxn modelId="{374CD73D-0272-3549-9468-251245469903}" type="presParOf" srcId="{6812F036-CBF9-5E46-9CCA-C8C030A81582}" destId="{1DF4C0F5-C43C-244F-A127-F4F775B1043A}" srcOrd="2" destOrd="0" presId="urn:microsoft.com/office/officeart/2005/8/layout/hierarchy3"/>
    <dgm:cxn modelId="{96D40DCB-B048-B446-BFEA-2499AB730A2E}" type="presParOf" srcId="{1DF4C0F5-C43C-244F-A127-F4F775B1043A}" destId="{EE1BABD0-60BD-E04C-BDC9-115177A5BDA6}" srcOrd="0" destOrd="0" presId="urn:microsoft.com/office/officeart/2005/8/layout/hierarchy3"/>
    <dgm:cxn modelId="{E79060BE-164F-3C49-87C9-5AE0383232F8}" type="presParOf" srcId="{EE1BABD0-60BD-E04C-BDC9-115177A5BDA6}" destId="{C3F7D2A0-C44B-7F4F-9EFD-45E5A8726FB5}" srcOrd="0" destOrd="0" presId="urn:microsoft.com/office/officeart/2005/8/layout/hierarchy3"/>
    <dgm:cxn modelId="{423D8CCA-2EBA-0648-9135-DE2BEE8F079C}" type="presParOf" srcId="{EE1BABD0-60BD-E04C-BDC9-115177A5BDA6}" destId="{434A624B-6640-B947-A98B-A2581D87923B}" srcOrd="1" destOrd="0" presId="urn:microsoft.com/office/officeart/2005/8/layout/hierarchy3"/>
    <dgm:cxn modelId="{F123A9C0-FEDA-7840-BAC6-33B48D2C43CE}" type="presParOf" srcId="{1DF4C0F5-C43C-244F-A127-F4F775B1043A}" destId="{DCFB6427-8C11-0D49-860C-AD5B53557E93}" srcOrd="1" destOrd="0" presId="urn:microsoft.com/office/officeart/2005/8/layout/hierarchy3"/>
    <dgm:cxn modelId="{E03DE8B9-B616-944E-9491-215A34EEFB0F}" type="presParOf" srcId="{DCFB6427-8C11-0D49-860C-AD5B53557E93}" destId="{38A5CF9F-5A91-FE4C-9D68-AAE8D6093A0F}" srcOrd="0" destOrd="0" presId="urn:microsoft.com/office/officeart/2005/8/layout/hierarchy3"/>
    <dgm:cxn modelId="{795D324F-5DD3-7D49-A308-6FEA72831289}" type="presParOf" srcId="{DCFB6427-8C11-0D49-860C-AD5B53557E93}" destId="{3D091A4B-B14A-BE4E-90E0-7058EA9FF404}" srcOrd="1" destOrd="0" presId="urn:microsoft.com/office/officeart/2005/8/layout/hierarchy3"/>
    <dgm:cxn modelId="{DC512E2B-A51D-5C41-AE15-EA09FAF506AE}" type="presParOf" srcId="{DCFB6427-8C11-0D49-860C-AD5B53557E93}" destId="{B134F83B-D2DC-1048-B108-F21E578C03E5}" srcOrd="2" destOrd="0" presId="urn:microsoft.com/office/officeart/2005/8/layout/hierarchy3"/>
    <dgm:cxn modelId="{704E97B3-B0AA-1944-B7BB-A8F7905DA735}" type="presParOf" srcId="{DCFB6427-8C11-0D49-860C-AD5B53557E93}" destId="{62DB4BC8-F47F-9C4C-BD70-7B06B48A7F04}" srcOrd="3" destOrd="0" presId="urn:microsoft.com/office/officeart/2005/8/layout/hierarchy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70283C-F51B-564E-ADD2-5207BD7324A4}"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ECF02138-9475-E34A-8D1B-553F4C922C84}">
      <dgm:prSet/>
      <dgm:spPr>
        <a:solidFill>
          <a:schemeClr val="accent5">
            <a:lumMod val="75000"/>
          </a:schemeClr>
        </a:solidFill>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良好的程序开发技术中最主要的问题之一</a:t>
          </a:r>
          <a:endParaRPr lang="en-US" dirty="0">
            <a:solidFill>
              <a:schemeClr val="tx1"/>
            </a:solidFill>
            <a:latin typeface="华文楷体" panose="02010600040101010101" pitchFamily="2" charset="-122"/>
            <a:ea typeface="华文楷体" panose="02010600040101010101" pitchFamily="2" charset="-122"/>
          </a:endParaRPr>
        </a:p>
      </dgm:t>
    </dgm:pt>
    <dgm:pt modelId="{6AE4AB10-34A3-B944-A994-F6B549E56ED2}" type="parTrans" cxnId="{75DBFA16-30C9-F440-871E-6E4D6B4A35FA}">
      <dgm:prSet/>
      <dgm:spPr/>
      <dgm:t>
        <a:bodyPr/>
        <a:lstStyle/>
        <a:p>
          <a:endParaRPr lang="en-US">
            <a:latin typeface="华文楷体" panose="02010600040101010101" pitchFamily="2" charset="-122"/>
            <a:ea typeface="华文楷体" panose="02010600040101010101" pitchFamily="2" charset="-122"/>
          </a:endParaRPr>
        </a:p>
      </dgm:t>
    </dgm:pt>
    <dgm:pt modelId="{795CD7E7-1B47-1145-91D6-831E5749B997}" type="sibTrans" cxnId="{75DBFA16-30C9-F440-871E-6E4D6B4A35FA}">
      <dgm:prSet/>
      <dgm:spPr/>
      <dgm:t>
        <a:bodyPr/>
        <a:lstStyle/>
        <a:p>
          <a:endParaRPr lang="en-US">
            <a:latin typeface="华文楷体" panose="02010600040101010101" pitchFamily="2" charset="-122"/>
            <a:ea typeface="华文楷体" panose="02010600040101010101" pitchFamily="2" charset="-122"/>
          </a:endParaRPr>
        </a:p>
      </dgm:t>
    </dgm:pt>
    <dgm:pt modelId="{8B21737D-1B71-FC46-88A6-A1494E58EC5F}">
      <dgm:prSet custT="1"/>
      <dgm:spPr>
        <a:solidFill>
          <a:schemeClr val="accent5"/>
        </a:solidFill>
        <a:ln>
          <a:solidFill>
            <a:schemeClr val="bg1"/>
          </a:solidFill>
        </a:ln>
      </dgm:spPr>
      <dgm:t>
        <a:bodyPr/>
        <a:lstStyle/>
        <a:p>
          <a:pPr rtl="0"/>
          <a:r>
            <a:rPr lang="zh-CN" altLang="en-US" sz="1600" b="1" dirty="0">
              <a:solidFill>
                <a:schemeClr val="bg1"/>
              </a:solidFill>
              <a:latin typeface="华文楷体" panose="02010600040101010101" pitchFamily="2" charset="-122"/>
              <a:ea typeface="华文楷体" panose="02010600040101010101" pitchFamily="2" charset="-122"/>
            </a:rPr>
            <a:t>算法可能无法正确实现问题的所有情形和变化</a:t>
          </a:r>
          <a:endParaRPr lang="en-US" sz="1600" dirty="0">
            <a:solidFill>
              <a:schemeClr val="bg1"/>
            </a:solidFill>
            <a:latin typeface="华文楷体" panose="02010600040101010101" pitchFamily="2" charset="-122"/>
            <a:ea typeface="华文楷体" panose="02010600040101010101" pitchFamily="2" charset="-122"/>
          </a:endParaRPr>
        </a:p>
      </dgm:t>
    </dgm:pt>
    <dgm:pt modelId="{1611EA80-A66B-7A43-8A6F-4FED6A203203}" type="parTrans" cxnId="{2D614BEB-5681-4548-8F81-C25DAE7DA0CB}">
      <dgm:prSet/>
      <dgm:spPr/>
      <dgm:t>
        <a:bodyPr/>
        <a:lstStyle/>
        <a:p>
          <a:endParaRPr lang="en-US">
            <a:latin typeface="华文楷体" panose="02010600040101010101" pitchFamily="2" charset="-122"/>
            <a:ea typeface="华文楷体" panose="02010600040101010101" pitchFamily="2" charset="-122"/>
          </a:endParaRPr>
        </a:p>
      </dgm:t>
    </dgm:pt>
    <dgm:pt modelId="{2356547E-DCB6-FE4F-8C1C-1E2E7E8BCB1D}" type="sibTrans" cxnId="{2D614BEB-5681-4548-8F81-C25DAE7DA0CB}">
      <dgm:prSet/>
      <dgm:spPr/>
      <dgm:t>
        <a:bodyPr/>
        <a:lstStyle/>
        <a:p>
          <a:endParaRPr lang="en-US">
            <a:latin typeface="华文楷体" panose="02010600040101010101" pitchFamily="2" charset="-122"/>
            <a:ea typeface="华文楷体" panose="02010600040101010101" pitchFamily="2" charset="-122"/>
          </a:endParaRPr>
        </a:p>
      </dgm:t>
    </dgm:pt>
    <dgm:pt modelId="{5B2A9D37-6BEF-4240-99A7-BB7A5E99B644}">
      <dgm:prSet custT="1"/>
      <dgm:spPr>
        <a:solidFill>
          <a:schemeClr val="accent5"/>
        </a:solidFill>
        <a:ln>
          <a:solidFill>
            <a:schemeClr val="bg1"/>
          </a:solidFill>
        </a:ln>
      </dgm:spPr>
      <dgm:t>
        <a:bodyPr/>
        <a:lstStyle/>
        <a:p>
          <a:pPr rtl="0"/>
          <a:r>
            <a:rPr lang="zh-CN" altLang="en-US" sz="1600" b="1" dirty="0">
              <a:solidFill>
                <a:schemeClr val="bg1"/>
              </a:solidFill>
              <a:latin typeface="华文楷体" panose="02010600040101010101" pitchFamily="2" charset="-122"/>
              <a:ea typeface="华文楷体" panose="02010600040101010101" pitchFamily="2" charset="-122"/>
            </a:rPr>
            <a:t>错误可能是由于对程序输入不合适的解释或者处理造成的</a:t>
          </a:r>
          <a:endParaRPr lang="en-US" sz="1600" dirty="0">
            <a:solidFill>
              <a:schemeClr val="bg1"/>
            </a:solidFill>
            <a:latin typeface="华文楷体" panose="02010600040101010101" pitchFamily="2" charset="-122"/>
            <a:ea typeface="华文楷体" panose="02010600040101010101" pitchFamily="2" charset="-122"/>
          </a:endParaRPr>
        </a:p>
      </dgm:t>
    </dgm:pt>
    <dgm:pt modelId="{86FF7DD1-367B-554F-9FD7-3270AF6A6AD8}" type="parTrans" cxnId="{2257191F-0AF4-444A-9B5D-4A98C637138E}">
      <dgm:prSet/>
      <dgm:spPr/>
      <dgm:t>
        <a:bodyPr/>
        <a:lstStyle/>
        <a:p>
          <a:endParaRPr lang="en-US">
            <a:latin typeface="华文楷体" panose="02010600040101010101" pitchFamily="2" charset="-122"/>
            <a:ea typeface="华文楷体" panose="02010600040101010101" pitchFamily="2" charset="-122"/>
          </a:endParaRPr>
        </a:p>
      </dgm:t>
    </dgm:pt>
    <dgm:pt modelId="{612CDECD-9C7B-064C-8899-AB42289F875D}" type="sibTrans" cxnId="{2257191F-0AF4-444A-9B5D-4A98C637138E}">
      <dgm:prSet/>
      <dgm:spPr/>
      <dgm:t>
        <a:bodyPr/>
        <a:lstStyle/>
        <a:p>
          <a:endParaRPr lang="en-US">
            <a:latin typeface="华文楷体" panose="02010600040101010101" pitchFamily="2" charset="-122"/>
            <a:ea typeface="华文楷体" panose="02010600040101010101" pitchFamily="2" charset="-122"/>
          </a:endParaRPr>
        </a:p>
      </dgm:t>
    </dgm:pt>
    <dgm:pt modelId="{2583708D-1403-B84B-9BE6-6D28B649177A}">
      <dgm:prSet/>
      <dgm:spPr>
        <a:solidFill>
          <a:schemeClr val="accent6">
            <a:lumMod val="75000"/>
          </a:schemeClr>
        </a:solidFill>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很多</a:t>
          </a:r>
          <a:r>
            <a:rPr lang="en-US" altLang="zh-CN" b="1" dirty="0">
              <a:solidFill>
                <a:schemeClr val="tx1"/>
              </a:solidFill>
              <a:latin typeface="华文楷体" panose="02010600040101010101" pitchFamily="2" charset="-122"/>
              <a:ea typeface="华文楷体" panose="02010600040101010101" pitchFamily="2" charset="-122"/>
            </a:rPr>
            <a:t>TCP/IP</a:t>
          </a:r>
          <a:r>
            <a:rPr lang="zh-CN" altLang="en-US" b="1" dirty="0">
              <a:solidFill>
                <a:schemeClr val="tx1"/>
              </a:solidFill>
              <a:latin typeface="华文楷体" panose="02010600040101010101" pitchFamily="2" charset="-122"/>
              <a:ea typeface="华文楷体" panose="02010600040101010101" pitchFamily="2" charset="-122"/>
            </a:rPr>
            <a:t>的实现所使用的初始序列号都容易猜测</a:t>
          </a:r>
          <a:endParaRPr lang="en-US" dirty="0">
            <a:solidFill>
              <a:schemeClr val="tx1"/>
            </a:solidFill>
            <a:latin typeface="华文楷体" panose="02010600040101010101" pitchFamily="2" charset="-122"/>
            <a:ea typeface="华文楷体" panose="02010600040101010101" pitchFamily="2" charset="-122"/>
          </a:endParaRPr>
        </a:p>
      </dgm:t>
    </dgm:pt>
    <dgm:pt modelId="{F48A1F0F-1897-5641-B31B-D0C049CB78C3}" type="parTrans" cxnId="{F3D36947-048B-2646-844E-DB0E1DE372C5}">
      <dgm:prSet/>
      <dgm:spPr/>
      <dgm:t>
        <a:bodyPr/>
        <a:lstStyle/>
        <a:p>
          <a:endParaRPr lang="en-US">
            <a:latin typeface="华文楷体" panose="02010600040101010101" pitchFamily="2" charset="-122"/>
            <a:ea typeface="华文楷体" panose="02010600040101010101" pitchFamily="2" charset="-122"/>
          </a:endParaRPr>
        </a:p>
      </dgm:t>
    </dgm:pt>
    <dgm:pt modelId="{C0B929CE-5B13-4346-AB2B-01753A147FA0}" type="sibTrans" cxnId="{F3D36947-048B-2646-844E-DB0E1DE372C5}">
      <dgm:prSet/>
      <dgm:spPr/>
      <dgm:t>
        <a:bodyPr/>
        <a:lstStyle/>
        <a:p>
          <a:endParaRPr lang="en-US">
            <a:latin typeface="华文楷体" panose="02010600040101010101" pitchFamily="2" charset="-122"/>
            <a:ea typeface="华文楷体" panose="02010600040101010101" pitchFamily="2" charset="-122"/>
          </a:endParaRPr>
        </a:p>
      </dgm:t>
    </dgm:pt>
    <dgm:pt modelId="{BEB6B785-9456-F047-BF8E-E1146FEABD9B}">
      <dgm:prSet custT="1"/>
      <dgm:spPr>
        <a:solidFill>
          <a:schemeClr val="accent6"/>
        </a:solidFill>
        <a:ln>
          <a:solidFill>
            <a:schemeClr val="bg1"/>
          </a:solidFill>
        </a:ln>
      </dgm:spPr>
      <dgm:t>
        <a:bodyPr/>
        <a:lstStyle/>
        <a:p>
          <a:pPr rtl="0"/>
          <a:r>
            <a:rPr lang="zh-CN" altLang="en-US" sz="1600" b="1" dirty="0">
              <a:solidFill>
                <a:schemeClr val="bg1"/>
              </a:solidFill>
              <a:latin typeface="华文楷体" panose="02010600040101010101" pitchFamily="2" charset="-122"/>
              <a:ea typeface="华文楷体" panose="02010600040101010101" pitchFamily="2" charset="-122"/>
            </a:rPr>
            <a:t>攻击者把这些隐含使用的序列号组合在一起作为一个</a:t>
          </a:r>
          <a:r>
            <a:rPr lang="en-US" altLang="zh-CN" sz="1600" b="1" dirty="0">
              <a:solidFill>
                <a:schemeClr val="bg1"/>
              </a:solidFill>
              <a:latin typeface="华文楷体" panose="02010600040101010101" pitchFamily="2" charset="-122"/>
              <a:ea typeface="华文楷体" panose="02010600040101010101" pitchFamily="2" charset="-122"/>
            </a:rPr>
            <a:t>TCP</a:t>
          </a:r>
          <a:r>
            <a:rPr lang="zh-CN" altLang="en-US" sz="1600" b="1" dirty="0">
              <a:solidFill>
                <a:schemeClr val="bg1"/>
              </a:solidFill>
              <a:latin typeface="华文楷体" panose="02010600040101010101" pitchFamily="2" charset="-122"/>
              <a:ea typeface="华文楷体" panose="02010600040101010101" pitchFamily="2" charset="-122"/>
            </a:rPr>
            <a:t>会话数据包的鉴别器和认证器。一旦这些工作失败，就容易预测到这些序列号，攻击就会发生
</a:t>
          </a:r>
          <a:endParaRPr lang="en-US" sz="1600" b="1" dirty="0">
            <a:solidFill>
              <a:schemeClr val="bg1"/>
            </a:solidFill>
            <a:latin typeface="华文楷体" panose="02010600040101010101" pitchFamily="2" charset="-122"/>
            <a:ea typeface="华文楷体" panose="02010600040101010101" pitchFamily="2" charset="-122"/>
          </a:endParaRPr>
        </a:p>
      </dgm:t>
    </dgm:pt>
    <dgm:pt modelId="{E902A6D6-71A6-0140-A9CA-A93588FF1B8A}" type="parTrans" cxnId="{A4FA5AF0-65E2-FF4E-84AD-91BAD72CAC8B}">
      <dgm:prSet/>
      <dgm:spPr/>
      <dgm:t>
        <a:bodyPr/>
        <a:lstStyle/>
        <a:p>
          <a:endParaRPr lang="en-US">
            <a:latin typeface="华文楷体" panose="02010600040101010101" pitchFamily="2" charset="-122"/>
            <a:ea typeface="华文楷体" panose="02010600040101010101" pitchFamily="2" charset="-122"/>
          </a:endParaRPr>
        </a:p>
      </dgm:t>
    </dgm:pt>
    <dgm:pt modelId="{376BEEE8-E7E0-9648-B36E-B073233309F2}" type="sibTrans" cxnId="{A4FA5AF0-65E2-FF4E-84AD-91BAD72CAC8B}">
      <dgm:prSet/>
      <dgm:spPr/>
      <dgm:t>
        <a:bodyPr/>
        <a:lstStyle/>
        <a:p>
          <a:endParaRPr lang="en-US">
            <a:latin typeface="华文楷体" panose="02010600040101010101" pitchFamily="2" charset="-122"/>
            <a:ea typeface="华文楷体" panose="02010600040101010101" pitchFamily="2" charset="-122"/>
          </a:endParaRPr>
        </a:p>
      </dgm:t>
    </dgm:pt>
    <dgm:pt modelId="{D6F8610A-F864-EB46-AC0D-40DC049E856B}">
      <dgm:prSet/>
      <dgm:spPr>
        <a:solidFill>
          <a:schemeClr val="accent3">
            <a:lumMod val="75000"/>
          </a:schemeClr>
        </a:solidFill>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另一种表现形式是程序员故意在程序中设置一些用于检测和调试的代码</a:t>
          </a:r>
          <a:endParaRPr lang="en-US" dirty="0">
            <a:solidFill>
              <a:schemeClr val="tx1"/>
            </a:solidFill>
            <a:latin typeface="华文楷体" panose="02010600040101010101" pitchFamily="2" charset="-122"/>
            <a:ea typeface="华文楷体" panose="02010600040101010101" pitchFamily="2" charset="-122"/>
          </a:endParaRPr>
        </a:p>
      </dgm:t>
    </dgm:pt>
    <dgm:pt modelId="{50D37BA5-F336-6B49-A54E-9F08AE63D8C7}" type="parTrans" cxnId="{B2D47A34-24D6-C841-876B-98588AC4F894}">
      <dgm:prSet/>
      <dgm:spPr/>
      <dgm:t>
        <a:bodyPr/>
        <a:lstStyle/>
        <a:p>
          <a:endParaRPr lang="en-US">
            <a:latin typeface="华文楷体" panose="02010600040101010101" pitchFamily="2" charset="-122"/>
            <a:ea typeface="华文楷体" panose="02010600040101010101" pitchFamily="2" charset="-122"/>
          </a:endParaRPr>
        </a:p>
      </dgm:t>
    </dgm:pt>
    <dgm:pt modelId="{5667E979-D575-D245-BB2C-E52ECB124ECF}" type="sibTrans" cxnId="{B2D47A34-24D6-C841-876B-98588AC4F894}">
      <dgm:prSet/>
      <dgm:spPr/>
      <dgm:t>
        <a:bodyPr/>
        <a:lstStyle/>
        <a:p>
          <a:endParaRPr lang="en-US">
            <a:latin typeface="华文楷体" panose="02010600040101010101" pitchFamily="2" charset="-122"/>
            <a:ea typeface="华文楷体" panose="02010600040101010101" pitchFamily="2" charset="-122"/>
          </a:endParaRPr>
        </a:p>
      </dgm:t>
    </dgm:pt>
    <dgm:pt modelId="{3B1D7215-215C-7E42-8AC5-1AA375A6AAB4}">
      <dgm:prSet custT="1"/>
      <dgm:spPr>
        <a:solidFill>
          <a:schemeClr val="accent3"/>
        </a:solidFill>
        <a:ln>
          <a:solidFill>
            <a:schemeClr val="bg1"/>
          </a:solidFill>
        </a:ln>
      </dgm:spPr>
      <dgm:t>
        <a:bodyPr/>
        <a:lstStyle/>
        <a:p>
          <a:pPr rtl="0"/>
          <a:r>
            <a:rPr lang="zh-CN" altLang="en-US" sz="1400" b="1" dirty="0">
              <a:solidFill>
                <a:schemeClr val="bg1"/>
              </a:solidFill>
              <a:latin typeface="华文楷体" panose="02010600040101010101" pitchFamily="2" charset="-122"/>
              <a:ea typeface="华文楷体" panose="02010600040101010101" pitchFamily="2" charset="-122"/>
            </a:rPr>
            <a:t>在程序的产品发行版中会经常遗留下这些代码，这将一些不合适的信息透露给使用该程序的用户</a:t>
          </a:r>
          <a:endParaRPr lang="en-US" sz="1400" dirty="0">
            <a:solidFill>
              <a:schemeClr val="bg1"/>
            </a:solidFill>
            <a:latin typeface="华文楷体" panose="02010600040101010101" pitchFamily="2" charset="-122"/>
            <a:ea typeface="华文楷体" panose="02010600040101010101" pitchFamily="2" charset="-122"/>
          </a:endParaRPr>
        </a:p>
      </dgm:t>
    </dgm:pt>
    <dgm:pt modelId="{5E609580-9566-0344-BE56-E8E035726B39}" type="parTrans" cxnId="{C091ECB1-900A-844A-A54E-1E5EC8FA1840}">
      <dgm:prSet/>
      <dgm:spPr/>
      <dgm:t>
        <a:bodyPr/>
        <a:lstStyle/>
        <a:p>
          <a:endParaRPr lang="en-US">
            <a:latin typeface="华文楷体" panose="02010600040101010101" pitchFamily="2" charset="-122"/>
            <a:ea typeface="华文楷体" panose="02010600040101010101" pitchFamily="2" charset="-122"/>
          </a:endParaRPr>
        </a:p>
      </dgm:t>
    </dgm:pt>
    <dgm:pt modelId="{DDD8FD4C-C119-534F-BE38-17D55C8D66E9}" type="sibTrans" cxnId="{C091ECB1-900A-844A-A54E-1E5EC8FA1840}">
      <dgm:prSet/>
      <dgm:spPr/>
      <dgm:t>
        <a:bodyPr/>
        <a:lstStyle/>
        <a:p>
          <a:endParaRPr lang="en-US">
            <a:latin typeface="华文楷体" panose="02010600040101010101" pitchFamily="2" charset="-122"/>
            <a:ea typeface="华文楷体" panose="02010600040101010101" pitchFamily="2" charset="-122"/>
          </a:endParaRPr>
        </a:p>
      </dgm:t>
    </dgm:pt>
    <dgm:pt modelId="{53888545-1CC0-3A43-9647-77770FE80854}">
      <dgm:prSet custT="1"/>
      <dgm:spPr>
        <a:solidFill>
          <a:schemeClr val="accent3"/>
        </a:solidFill>
        <a:ln>
          <a:solidFill>
            <a:schemeClr val="bg1"/>
          </a:solidFill>
        </a:ln>
      </dgm:spPr>
      <dgm:t>
        <a:bodyPr/>
        <a:lstStyle/>
        <a:p>
          <a:pPr rtl="0"/>
          <a:r>
            <a:rPr lang="zh-CN" altLang="en-US" sz="1400" b="1" dirty="0">
              <a:solidFill>
                <a:schemeClr val="bg1"/>
              </a:solidFill>
              <a:latin typeface="华文楷体" panose="02010600040101010101" pitchFamily="2" charset="-122"/>
              <a:ea typeface="华文楷体" panose="02010600040101010101" pitchFamily="2" charset="-122"/>
            </a:rPr>
            <a:t>可能</a:t>
          </a:r>
          <a:r>
            <a:rPr lang="zh-CN" altLang="zh-CN" sz="1400" b="1" dirty="0">
              <a:solidFill>
                <a:schemeClr val="bg1"/>
              </a:solidFill>
              <a:latin typeface="华文楷体" panose="02010600040101010101" pitchFamily="2" charset="-122"/>
              <a:ea typeface="华文楷体" panose="02010600040101010101" pitchFamily="2" charset="-122"/>
            </a:rPr>
            <a:t>允许用户绕过安全检查或者程序的其他限制，完成其他一些不允许完成的动作</a:t>
          </a:r>
          <a:endParaRPr lang="en-US" sz="1400" dirty="0">
            <a:solidFill>
              <a:schemeClr val="bg1"/>
            </a:solidFill>
            <a:latin typeface="华文楷体" panose="02010600040101010101" pitchFamily="2" charset="-122"/>
            <a:ea typeface="华文楷体" panose="02010600040101010101" pitchFamily="2" charset="-122"/>
          </a:endParaRPr>
        </a:p>
      </dgm:t>
    </dgm:pt>
    <dgm:pt modelId="{A475B2C3-5F46-AE40-8EAD-C870769835E5}" type="parTrans" cxnId="{C986FF29-F35E-8F41-BEC7-DF120DD668AD}">
      <dgm:prSet/>
      <dgm:spPr/>
      <dgm:t>
        <a:bodyPr/>
        <a:lstStyle/>
        <a:p>
          <a:endParaRPr lang="en-US">
            <a:latin typeface="华文楷体" panose="02010600040101010101" pitchFamily="2" charset="-122"/>
            <a:ea typeface="华文楷体" panose="02010600040101010101" pitchFamily="2" charset="-122"/>
          </a:endParaRPr>
        </a:p>
      </dgm:t>
    </dgm:pt>
    <dgm:pt modelId="{1C70A880-B410-D944-B7DF-2CE5D7EEF0B2}" type="sibTrans" cxnId="{C986FF29-F35E-8F41-BEC7-DF120DD668AD}">
      <dgm:prSet/>
      <dgm:spPr/>
      <dgm:t>
        <a:bodyPr/>
        <a:lstStyle/>
        <a:p>
          <a:endParaRPr lang="en-US">
            <a:latin typeface="华文楷体" panose="02010600040101010101" pitchFamily="2" charset="-122"/>
            <a:ea typeface="华文楷体" panose="02010600040101010101" pitchFamily="2" charset="-122"/>
          </a:endParaRPr>
        </a:p>
      </dgm:t>
    </dgm:pt>
    <dgm:pt modelId="{FD071CAE-3750-2943-AE91-85CEF9753B90}">
      <dgm:prSet custT="1"/>
      <dgm:spPr>
        <a:solidFill>
          <a:schemeClr val="accent3"/>
        </a:solidFill>
        <a:ln>
          <a:solidFill>
            <a:schemeClr val="bg1"/>
          </a:solidFill>
        </a:ln>
      </dgm:spPr>
      <dgm:t>
        <a:bodyPr/>
        <a:lstStyle/>
        <a:p>
          <a:pPr rtl="0"/>
          <a:r>
            <a:rPr lang="zh-CN" altLang="en-US" sz="1400" b="1" dirty="0">
              <a:solidFill>
                <a:schemeClr val="bg1"/>
              </a:solidFill>
              <a:latin typeface="华文楷体" panose="02010600040101010101" pitchFamily="2" charset="-122"/>
              <a:ea typeface="华文楷体" panose="02010600040101010101" pitchFamily="2" charset="-122"/>
            </a:rPr>
            <a:t>此漏洞已被 </a:t>
          </a:r>
          <a:r>
            <a:rPr lang="en-US" altLang="zh-CN" sz="1400" b="1" dirty="0">
              <a:solidFill>
                <a:schemeClr val="bg1"/>
              </a:solidFill>
              <a:latin typeface="华文楷体" panose="02010600040101010101" pitchFamily="2" charset="-122"/>
              <a:ea typeface="华文楷体" panose="02010600040101010101" pitchFamily="2" charset="-122"/>
            </a:rPr>
            <a:t>Morris Internet </a:t>
          </a:r>
          <a:r>
            <a:rPr lang="zh-CN" altLang="en-US" sz="1400" b="1" dirty="0">
              <a:solidFill>
                <a:schemeClr val="bg1"/>
              </a:solidFill>
              <a:latin typeface="华文楷体" panose="02010600040101010101" pitchFamily="2" charset="-122"/>
              <a:ea typeface="华文楷体" panose="02010600040101010101" pitchFamily="2" charset="-122"/>
            </a:rPr>
            <a:t>蠕虫攻击利用</a:t>
          </a:r>
          <a:endParaRPr lang="en-US" sz="1400" dirty="0">
            <a:solidFill>
              <a:schemeClr val="bg1"/>
            </a:solidFill>
            <a:latin typeface="华文楷体" panose="02010600040101010101" pitchFamily="2" charset="-122"/>
            <a:ea typeface="华文楷体" panose="02010600040101010101" pitchFamily="2" charset="-122"/>
          </a:endParaRPr>
        </a:p>
      </dgm:t>
    </dgm:pt>
    <dgm:pt modelId="{36A3ECC1-A388-2642-904F-CF8FF17C5896}" type="parTrans" cxnId="{FD5C317D-7D24-CB42-AD78-2E754457CCB5}">
      <dgm:prSet/>
      <dgm:spPr/>
      <dgm:t>
        <a:bodyPr/>
        <a:lstStyle/>
        <a:p>
          <a:endParaRPr lang="en-US">
            <a:latin typeface="华文楷体" panose="02010600040101010101" pitchFamily="2" charset="-122"/>
            <a:ea typeface="华文楷体" panose="02010600040101010101" pitchFamily="2" charset="-122"/>
          </a:endParaRPr>
        </a:p>
      </dgm:t>
    </dgm:pt>
    <dgm:pt modelId="{88D56B49-53D0-CC42-858D-1451A674EC7E}" type="sibTrans" cxnId="{FD5C317D-7D24-CB42-AD78-2E754457CCB5}">
      <dgm:prSet/>
      <dgm:spPr/>
      <dgm:t>
        <a:bodyPr/>
        <a:lstStyle/>
        <a:p>
          <a:endParaRPr lang="en-US">
            <a:latin typeface="华文楷体" panose="02010600040101010101" pitchFamily="2" charset="-122"/>
            <a:ea typeface="华文楷体" panose="02010600040101010101" pitchFamily="2" charset="-122"/>
          </a:endParaRPr>
        </a:p>
      </dgm:t>
    </dgm:pt>
    <dgm:pt modelId="{9DC9E673-341C-C745-9B79-64D64BE2D4D8}" type="pres">
      <dgm:prSet presAssocID="{7070283C-F51B-564E-ADD2-5207BD7324A4}" presName="theList" presStyleCnt="0">
        <dgm:presLayoutVars>
          <dgm:dir/>
          <dgm:animLvl val="lvl"/>
          <dgm:resizeHandles val="exact"/>
        </dgm:presLayoutVars>
      </dgm:prSet>
      <dgm:spPr/>
    </dgm:pt>
    <dgm:pt modelId="{02C724CF-30BB-EE4F-AA82-60CA09CF338F}" type="pres">
      <dgm:prSet presAssocID="{ECF02138-9475-E34A-8D1B-553F4C922C84}" presName="compNode" presStyleCnt="0"/>
      <dgm:spPr/>
    </dgm:pt>
    <dgm:pt modelId="{9A0C673A-50E8-F84C-8463-CD1AE39E9DB1}" type="pres">
      <dgm:prSet presAssocID="{ECF02138-9475-E34A-8D1B-553F4C922C84}" presName="aNode" presStyleLbl="bgShp" presStyleIdx="0" presStyleCnt="3"/>
      <dgm:spPr/>
    </dgm:pt>
    <dgm:pt modelId="{6749DDE4-C44C-8D4E-A098-E57805469A50}" type="pres">
      <dgm:prSet presAssocID="{ECF02138-9475-E34A-8D1B-553F4C922C84}" presName="textNode" presStyleLbl="bgShp" presStyleIdx="0" presStyleCnt="3"/>
      <dgm:spPr/>
    </dgm:pt>
    <dgm:pt modelId="{F1AAD280-6C2B-834A-822F-1125204A6A34}" type="pres">
      <dgm:prSet presAssocID="{ECF02138-9475-E34A-8D1B-553F4C922C84}" presName="compChildNode" presStyleCnt="0"/>
      <dgm:spPr/>
    </dgm:pt>
    <dgm:pt modelId="{79DC6A0A-0583-6E42-9270-37438D38BA69}" type="pres">
      <dgm:prSet presAssocID="{ECF02138-9475-E34A-8D1B-553F4C922C84}" presName="theInnerList" presStyleCnt="0"/>
      <dgm:spPr/>
    </dgm:pt>
    <dgm:pt modelId="{0D90FAA2-C399-A443-9D9C-B90E712853E2}" type="pres">
      <dgm:prSet presAssocID="{8B21737D-1B71-FC46-88A6-A1494E58EC5F}" presName="childNode" presStyleLbl="node1" presStyleIdx="0" presStyleCnt="6">
        <dgm:presLayoutVars>
          <dgm:bulletEnabled val="1"/>
        </dgm:presLayoutVars>
      </dgm:prSet>
      <dgm:spPr/>
    </dgm:pt>
    <dgm:pt modelId="{B5099DD4-6158-554B-844A-F1B5D602C02E}" type="pres">
      <dgm:prSet presAssocID="{8B21737D-1B71-FC46-88A6-A1494E58EC5F}" presName="aSpace2" presStyleCnt="0"/>
      <dgm:spPr/>
    </dgm:pt>
    <dgm:pt modelId="{A9BC5344-5BE3-B342-813E-25EEB0190A3D}" type="pres">
      <dgm:prSet presAssocID="{5B2A9D37-6BEF-4240-99A7-BB7A5E99B644}" presName="childNode" presStyleLbl="node1" presStyleIdx="1" presStyleCnt="6">
        <dgm:presLayoutVars>
          <dgm:bulletEnabled val="1"/>
        </dgm:presLayoutVars>
      </dgm:prSet>
      <dgm:spPr/>
    </dgm:pt>
    <dgm:pt modelId="{E34F6574-5072-9A44-8FDC-D647EFB8E222}" type="pres">
      <dgm:prSet presAssocID="{ECF02138-9475-E34A-8D1B-553F4C922C84}" presName="aSpace" presStyleCnt="0"/>
      <dgm:spPr/>
    </dgm:pt>
    <dgm:pt modelId="{9712C18C-462D-434D-9193-3206F40453A0}" type="pres">
      <dgm:prSet presAssocID="{2583708D-1403-B84B-9BE6-6D28B649177A}" presName="compNode" presStyleCnt="0"/>
      <dgm:spPr/>
    </dgm:pt>
    <dgm:pt modelId="{5BEE9616-EC8C-D444-94C0-5AFA31EE4F10}" type="pres">
      <dgm:prSet presAssocID="{2583708D-1403-B84B-9BE6-6D28B649177A}" presName="aNode" presStyleLbl="bgShp" presStyleIdx="1" presStyleCnt="3"/>
      <dgm:spPr/>
    </dgm:pt>
    <dgm:pt modelId="{89F3BE4D-7264-084A-A55B-33969E8B0AD9}" type="pres">
      <dgm:prSet presAssocID="{2583708D-1403-B84B-9BE6-6D28B649177A}" presName="textNode" presStyleLbl="bgShp" presStyleIdx="1" presStyleCnt="3"/>
      <dgm:spPr/>
    </dgm:pt>
    <dgm:pt modelId="{2B1DF87C-D8AF-E041-B82E-60D000D3CF9B}" type="pres">
      <dgm:prSet presAssocID="{2583708D-1403-B84B-9BE6-6D28B649177A}" presName="compChildNode" presStyleCnt="0"/>
      <dgm:spPr/>
    </dgm:pt>
    <dgm:pt modelId="{5772E31A-2A59-5D4D-8317-FDD19EB13003}" type="pres">
      <dgm:prSet presAssocID="{2583708D-1403-B84B-9BE6-6D28B649177A}" presName="theInnerList" presStyleCnt="0"/>
      <dgm:spPr/>
    </dgm:pt>
    <dgm:pt modelId="{33AAE89B-D497-3544-95EA-33D474088523}" type="pres">
      <dgm:prSet presAssocID="{BEB6B785-9456-F047-BF8E-E1146FEABD9B}" presName="childNode" presStyleLbl="node1" presStyleIdx="2" presStyleCnt="6">
        <dgm:presLayoutVars>
          <dgm:bulletEnabled val="1"/>
        </dgm:presLayoutVars>
      </dgm:prSet>
      <dgm:spPr/>
    </dgm:pt>
    <dgm:pt modelId="{1EA8D54B-46C2-024C-A8BF-6C0401549B50}" type="pres">
      <dgm:prSet presAssocID="{2583708D-1403-B84B-9BE6-6D28B649177A}" presName="aSpace" presStyleCnt="0"/>
      <dgm:spPr/>
    </dgm:pt>
    <dgm:pt modelId="{26828DF2-80F1-E943-ABEA-CCA2521A2250}" type="pres">
      <dgm:prSet presAssocID="{D6F8610A-F864-EB46-AC0D-40DC049E856B}" presName="compNode" presStyleCnt="0"/>
      <dgm:spPr/>
    </dgm:pt>
    <dgm:pt modelId="{66530D40-7FE2-104B-B092-07B968B398DB}" type="pres">
      <dgm:prSet presAssocID="{D6F8610A-F864-EB46-AC0D-40DC049E856B}" presName="aNode" presStyleLbl="bgShp" presStyleIdx="2" presStyleCnt="3"/>
      <dgm:spPr/>
    </dgm:pt>
    <dgm:pt modelId="{9BD26E14-6412-E84F-BE67-9B11DCE82280}" type="pres">
      <dgm:prSet presAssocID="{D6F8610A-F864-EB46-AC0D-40DC049E856B}" presName="textNode" presStyleLbl="bgShp" presStyleIdx="2" presStyleCnt="3"/>
      <dgm:spPr/>
    </dgm:pt>
    <dgm:pt modelId="{C078CC03-EF4A-6241-B8F1-4D57CA8609CB}" type="pres">
      <dgm:prSet presAssocID="{D6F8610A-F864-EB46-AC0D-40DC049E856B}" presName="compChildNode" presStyleCnt="0"/>
      <dgm:spPr/>
    </dgm:pt>
    <dgm:pt modelId="{6E7CD7E3-2F12-844F-B581-851A1C19C665}" type="pres">
      <dgm:prSet presAssocID="{D6F8610A-F864-EB46-AC0D-40DC049E856B}" presName="theInnerList" presStyleCnt="0"/>
      <dgm:spPr/>
    </dgm:pt>
    <dgm:pt modelId="{5A0AA2C3-FAEA-314F-9D5E-BA261D83EA5F}" type="pres">
      <dgm:prSet presAssocID="{3B1D7215-215C-7E42-8AC5-1AA375A6AAB4}" presName="childNode" presStyleLbl="node1" presStyleIdx="3" presStyleCnt="6">
        <dgm:presLayoutVars>
          <dgm:bulletEnabled val="1"/>
        </dgm:presLayoutVars>
      </dgm:prSet>
      <dgm:spPr/>
    </dgm:pt>
    <dgm:pt modelId="{9792A602-F17A-A844-964E-D16C171451C2}" type="pres">
      <dgm:prSet presAssocID="{3B1D7215-215C-7E42-8AC5-1AA375A6AAB4}" presName="aSpace2" presStyleCnt="0"/>
      <dgm:spPr/>
    </dgm:pt>
    <dgm:pt modelId="{17251BFA-D8BC-C241-AEDE-4F1D9EBF02E9}" type="pres">
      <dgm:prSet presAssocID="{53888545-1CC0-3A43-9647-77770FE80854}" presName="childNode" presStyleLbl="node1" presStyleIdx="4" presStyleCnt="6">
        <dgm:presLayoutVars>
          <dgm:bulletEnabled val="1"/>
        </dgm:presLayoutVars>
      </dgm:prSet>
      <dgm:spPr/>
    </dgm:pt>
    <dgm:pt modelId="{9418B8B5-CA72-C94E-8736-AAC730768153}" type="pres">
      <dgm:prSet presAssocID="{53888545-1CC0-3A43-9647-77770FE80854}" presName="aSpace2" presStyleCnt="0"/>
      <dgm:spPr/>
    </dgm:pt>
    <dgm:pt modelId="{22AE41C0-B402-A543-AB02-6AB81E8B5A19}" type="pres">
      <dgm:prSet presAssocID="{FD071CAE-3750-2943-AE91-85CEF9753B90}" presName="childNode" presStyleLbl="node1" presStyleIdx="5" presStyleCnt="6">
        <dgm:presLayoutVars>
          <dgm:bulletEnabled val="1"/>
        </dgm:presLayoutVars>
      </dgm:prSet>
      <dgm:spPr/>
    </dgm:pt>
  </dgm:ptLst>
  <dgm:cxnLst>
    <dgm:cxn modelId="{75DBFA16-30C9-F440-871E-6E4D6B4A35FA}" srcId="{7070283C-F51B-564E-ADD2-5207BD7324A4}" destId="{ECF02138-9475-E34A-8D1B-553F4C922C84}" srcOrd="0" destOrd="0" parTransId="{6AE4AB10-34A3-B944-A994-F6B549E56ED2}" sibTransId="{795CD7E7-1B47-1145-91D6-831E5749B997}"/>
    <dgm:cxn modelId="{2257191F-0AF4-444A-9B5D-4A98C637138E}" srcId="{ECF02138-9475-E34A-8D1B-553F4C922C84}" destId="{5B2A9D37-6BEF-4240-99A7-BB7A5E99B644}" srcOrd="1" destOrd="0" parTransId="{86FF7DD1-367B-554F-9FD7-3270AF6A6AD8}" sibTransId="{612CDECD-9C7B-064C-8899-AB42289F875D}"/>
    <dgm:cxn modelId="{C986FF29-F35E-8F41-BEC7-DF120DD668AD}" srcId="{D6F8610A-F864-EB46-AC0D-40DC049E856B}" destId="{53888545-1CC0-3A43-9647-77770FE80854}" srcOrd="1" destOrd="0" parTransId="{A475B2C3-5F46-AE40-8EAD-C870769835E5}" sibTransId="{1C70A880-B410-D944-B7DF-2CE5D7EEF0B2}"/>
    <dgm:cxn modelId="{F31E682B-1C60-974C-9427-AC0005EF2EEB}" type="presOf" srcId="{D6F8610A-F864-EB46-AC0D-40DC049E856B}" destId="{66530D40-7FE2-104B-B092-07B968B398DB}" srcOrd="0" destOrd="0" presId="urn:microsoft.com/office/officeart/2005/8/layout/lProcess2"/>
    <dgm:cxn modelId="{C184B92C-27F4-B54C-BB58-B424CF4C0FE2}" type="presOf" srcId="{2583708D-1403-B84B-9BE6-6D28B649177A}" destId="{5BEE9616-EC8C-D444-94C0-5AFA31EE4F10}" srcOrd="0" destOrd="0" presId="urn:microsoft.com/office/officeart/2005/8/layout/lProcess2"/>
    <dgm:cxn modelId="{B2D47A34-24D6-C841-876B-98588AC4F894}" srcId="{7070283C-F51B-564E-ADD2-5207BD7324A4}" destId="{D6F8610A-F864-EB46-AC0D-40DC049E856B}" srcOrd="2" destOrd="0" parTransId="{50D37BA5-F336-6B49-A54E-9F08AE63D8C7}" sibTransId="{5667E979-D575-D245-BB2C-E52ECB124ECF}"/>
    <dgm:cxn modelId="{E770FE39-084C-8341-A977-54B227D2C03E}" type="presOf" srcId="{3B1D7215-215C-7E42-8AC5-1AA375A6AAB4}" destId="{5A0AA2C3-FAEA-314F-9D5E-BA261D83EA5F}" srcOrd="0" destOrd="0" presId="urn:microsoft.com/office/officeart/2005/8/layout/lProcess2"/>
    <dgm:cxn modelId="{54382761-2D73-9642-A3F6-DDF605BEC641}" type="presOf" srcId="{53888545-1CC0-3A43-9647-77770FE80854}" destId="{17251BFA-D8BC-C241-AEDE-4F1D9EBF02E9}" srcOrd="0" destOrd="0" presId="urn:microsoft.com/office/officeart/2005/8/layout/lProcess2"/>
    <dgm:cxn modelId="{F3D36947-048B-2646-844E-DB0E1DE372C5}" srcId="{7070283C-F51B-564E-ADD2-5207BD7324A4}" destId="{2583708D-1403-B84B-9BE6-6D28B649177A}" srcOrd="1" destOrd="0" parTransId="{F48A1F0F-1897-5641-B31B-D0C049CB78C3}" sibTransId="{C0B929CE-5B13-4346-AB2B-01753A147FA0}"/>
    <dgm:cxn modelId="{80CC634D-8240-B14E-8DAF-C777C6070DCB}" type="presOf" srcId="{ECF02138-9475-E34A-8D1B-553F4C922C84}" destId="{9A0C673A-50E8-F84C-8463-CD1AE39E9DB1}" srcOrd="0" destOrd="0" presId="urn:microsoft.com/office/officeart/2005/8/layout/lProcess2"/>
    <dgm:cxn modelId="{D6677A4D-DEC5-CB4F-AE29-A31876ADFAD9}" type="presOf" srcId="{ECF02138-9475-E34A-8D1B-553F4C922C84}" destId="{6749DDE4-C44C-8D4E-A098-E57805469A50}" srcOrd="1" destOrd="0" presId="urn:microsoft.com/office/officeart/2005/8/layout/lProcess2"/>
    <dgm:cxn modelId="{FD5C317D-7D24-CB42-AD78-2E754457CCB5}" srcId="{D6F8610A-F864-EB46-AC0D-40DC049E856B}" destId="{FD071CAE-3750-2943-AE91-85CEF9753B90}" srcOrd="2" destOrd="0" parTransId="{36A3ECC1-A388-2642-904F-CF8FF17C5896}" sibTransId="{88D56B49-53D0-CC42-858D-1451A674EC7E}"/>
    <dgm:cxn modelId="{DCBB708D-138C-9B42-9659-F4F46B093E84}" type="presOf" srcId="{BEB6B785-9456-F047-BF8E-E1146FEABD9B}" destId="{33AAE89B-D497-3544-95EA-33D474088523}" srcOrd="0" destOrd="0" presId="urn:microsoft.com/office/officeart/2005/8/layout/lProcess2"/>
    <dgm:cxn modelId="{A99B6CAF-2709-954D-BEB7-D980F4F8649A}" type="presOf" srcId="{8B21737D-1B71-FC46-88A6-A1494E58EC5F}" destId="{0D90FAA2-C399-A443-9D9C-B90E712853E2}" srcOrd="0" destOrd="0" presId="urn:microsoft.com/office/officeart/2005/8/layout/lProcess2"/>
    <dgm:cxn modelId="{2DD661B0-83DF-1147-B33C-B32FE971B56F}" type="presOf" srcId="{D6F8610A-F864-EB46-AC0D-40DC049E856B}" destId="{9BD26E14-6412-E84F-BE67-9B11DCE82280}" srcOrd="1" destOrd="0" presId="urn:microsoft.com/office/officeart/2005/8/layout/lProcess2"/>
    <dgm:cxn modelId="{C091ECB1-900A-844A-A54E-1E5EC8FA1840}" srcId="{D6F8610A-F864-EB46-AC0D-40DC049E856B}" destId="{3B1D7215-215C-7E42-8AC5-1AA375A6AAB4}" srcOrd="0" destOrd="0" parTransId="{5E609580-9566-0344-BE56-E8E035726B39}" sibTransId="{DDD8FD4C-C119-534F-BE38-17D55C8D66E9}"/>
    <dgm:cxn modelId="{66B9D9CC-BCDA-3248-B799-8CA4E84D614E}" type="presOf" srcId="{5B2A9D37-6BEF-4240-99A7-BB7A5E99B644}" destId="{A9BC5344-5BE3-B342-813E-25EEB0190A3D}" srcOrd="0" destOrd="0" presId="urn:microsoft.com/office/officeart/2005/8/layout/lProcess2"/>
    <dgm:cxn modelId="{2D614BEB-5681-4548-8F81-C25DAE7DA0CB}" srcId="{ECF02138-9475-E34A-8D1B-553F4C922C84}" destId="{8B21737D-1B71-FC46-88A6-A1494E58EC5F}" srcOrd="0" destOrd="0" parTransId="{1611EA80-A66B-7A43-8A6F-4FED6A203203}" sibTransId="{2356547E-DCB6-FE4F-8C1C-1E2E7E8BCB1D}"/>
    <dgm:cxn modelId="{86654BEB-08B2-5840-BA43-B622346E3F64}" type="presOf" srcId="{2583708D-1403-B84B-9BE6-6D28B649177A}" destId="{89F3BE4D-7264-084A-A55B-33969E8B0AD9}" srcOrd="1" destOrd="0" presId="urn:microsoft.com/office/officeart/2005/8/layout/lProcess2"/>
    <dgm:cxn modelId="{A4FA5AF0-65E2-FF4E-84AD-91BAD72CAC8B}" srcId="{2583708D-1403-B84B-9BE6-6D28B649177A}" destId="{BEB6B785-9456-F047-BF8E-E1146FEABD9B}" srcOrd="0" destOrd="0" parTransId="{E902A6D6-71A6-0140-A9CA-A93588FF1B8A}" sibTransId="{376BEEE8-E7E0-9648-B36E-B073233309F2}"/>
    <dgm:cxn modelId="{3CE916F8-D0D0-DD48-B318-D27F1CD7BA88}" type="presOf" srcId="{FD071CAE-3750-2943-AE91-85CEF9753B90}" destId="{22AE41C0-B402-A543-AB02-6AB81E8B5A19}" srcOrd="0" destOrd="0" presId="urn:microsoft.com/office/officeart/2005/8/layout/lProcess2"/>
    <dgm:cxn modelId="{8007BBFD-9E54-D147-ADC0-342C67536AD3}" type="presOf" srcId="{7070283C-F51B-564E-ADD2-5207BD7324A4}" destId="{9DC9E673-341C-C745-9B79-64D64BE2D4D8}" srcOrd="0" destOrd="0" presId="urn:microsoft.com/office/officeart/2005/8/layout/lProcess2"/>
    <dgm:cxn modelId="{C8AA62A8-A5FA-5245-8A44-237F89A28D80}" type="presParOf" srcId="{9DC9E673-341C-C745-9B79-64D64BE2D4D8}" destId="{02C724CF-30BB-EE4F-AA82-60CA09CF338F}" srcOrd="0" destOrd="0" presId="urn:microsoft.com/office/officeart/2005/8/layout/lProcess2"/>
    <dgm:cxn modelId="{A8DD2DE0-7BD9-394A-B261-48777C1BCBE3}" type="presParOf" srcId="{02C724CF-30BB-EE4F-AA82-60CA09CF338F}" destId="{9A0C673A-50E8-F84C-8463-CD1AE39E9DB1}" srcOrd="0" destOrd="0" presId="urn:microsoft.com/office/officeart/2005/8/layout/lProcess2"/>
    <dgm:cxn modelId="{A308B246-3414-D248-94AA-BFEBCDB43AF8}" type="presParOf" srcId="{02C724CF-30BB-EE4F-AA82-60CA09CF338F}" destId="{6749DDE4-C44C-8D4E-A098-E57805469A50}" srcOrd="1" destOrd="0" presId="urn:microsoft.com/office/officeart/2005/8/layout/lProcess2"/>
    <dgm:cxn modelId="{C6C7167D-2E28-0546-980A-FEF3F8CA967E}" type="presParOf" srcId="{02C724CF-30BB-EE4F-AA82-60CA09CF338F}" destId="{F1AAD280-6C2B-834A-822F-1125204A6A34}" srcOrd="2" destOrd="0" presId="urn:microsoft.com/office/officeart/2005/8/layout/lProcess2"/>
    <dgm:cxn modelId="{1EFA6B7D-1981-8243-9FE5-6868690501E7}" type="presParOf" srcId="{F1AAD280-6C2B-834A-822F-1125204A6A34}" destId="{79DC6A0A-0583-6E42-9270-37438D38BA69}" srcOrd="0" destOrd="0" presId="urn:microsoft.com/office/officeart/2005/8/layout/lProcess2"/>
    <dgm:cxn modelId="{C03DDABA-31FD-F84E-B1F3-D24600F65B50}" type="presParOf" srcId="{79DC6A0A-0583-6E42-9270-37438D38BA69}" destId="{0D90FAA2-C399-A443-9D9C-B90E712853E2}" srcOrd="0" destOrd="0" presId="urn:microsoft.com/office/officeart/2005/8/layout/lProcess2"/>
    <dgm:cxn modelId="{E616E669-0BC6-884B-A448-E637E4D7B9A5}" type="presParOf" srcId="{79DC6A0A-0583-6E42-9270-37438D38BA69}" destId="{B5099DD4-6158-554B-844A-F1B5D602C02E}" srcOrd="1" destOrd="0" presId="urn:microsoft.com/office/officeart/2005/8/layout/lProcess2"/>
    <dgm:cxn modelId="{097BD69D-24C9-A140-8463-FE95D76B9F70}" type="presParOf" srcId="{79DC6A0A-0583-6E42-9270-37438D38BA69}" destId="{A9BC5344-5BE3-B342-813E-25EEB0190A3D}" srcOrd="2" destOrd="0" presId="urn:microsoft.com/office/officeart/2005/8/layout/lProcess2"/>
    <dgm:cxn modelId="{AF69C5B2-ACD8-5440-8A9A-7D4BFD3ECD1D}" type="presParOf" srcId="{9DC9E673-341C-C745-9B79-64D64BE2D4D8}" destId="{E34F6574-5072-9A44-8FDC-D647EFB8E222}" srcOrd="1" destOrd="0" presId="urn:microsoft.com/office/officeart/2005/8/layout/lProcess2"/>
    <dgm:cxn modelId="{8F64BC33-3814-FA46-A586-36EBDC8B5ABF}" type="presParOf" srcId="{9DC9E673-341C-C745-9B79-64D64BE2D4D8}" destId="{9712C18C-462D-434D-9193-3206F40453A0}" srcOrd="2" destOrd="0" presId="urn:microsoft.com/office/officeart/2005/8/layout/lProcess2"/>
    <dgm:cxn modelId="{13634E6E-F1AE-2B4C-B167-F955A624BE78}" type="presParOf" srcId="{9712C18C-462D-434D-9193-3206F40453A0}" destId="{5BEE9616-EC8C-D444-94C0-5AFA31EE4F10}" srcOrd="0" destOrd="0" presId="urn:microsoft.com/office/officeart/2005/8/layout/lProcess2"/>
    <dgm:cxn modelId="{04952015-2E78-214B-8B7C-F65D922C965C}" type="presParOf" srcId="{9712C18C-462D-434D-9193-3206F40453A0}" destId="{89F3BE4D-7264-084A-A55B-33969E8B0AD9}" srcOrd="1" destOrd="0" presId="urn:microsoft.com/office/officeart/2005/8/layout/lProcess2"/>
    <dgm:cxn modelId="{F019B77E-40A9-054E-B654-F0CAA6053D2E}" type="presParOf" srcId="{9712C18C-462D-434D-9193-3206F40453A0}" destId="{2B1DF87C-D8AF-E041-B82E-60D000D3CF9B}" srcOrd="2" destOrd="0" presId="urn:microsoft.com/office/officeart/2005/8/layout/lProcess2"/>
    <dgm:cxn modelId="{EFF07822-A760-C342-AA91-E9D857309F79}" type="presParOf" srcId="{2B1DF87C-D8AF-E041-B82E-60D000D3CF9B}" destId="{5772E31A-2A59-5D4D-8317-FDD19EB13003}" srcOrd="0" destOrd="0" presId="urn:microsoft.com/office/officeart/2005/8/layout/lProcess2"/>
    <dgm:cxn modelId="{13FAEDDD-7DA4-B846-9B78-BB92DD4E517F}" type="presParOf" srcId="{5772E31A-2A59-5D4D-8317-FDD19EB13003}" destId="{33AAE89B-D497-3544-95EA-33D474088523}" srcOrd="0" destOrd="0" presId="urn:microsoft.com/office/officeart/2005/8/layout/lProcess2"/>
    <dgm:cxn modelId="{FD025D91-6057-944C-AC4C-5F4081C26B05}" type="presParOf" srcId="{9DC9E673-341C-C745-9B79-64D64BE2D4D8}" destId="{1EA8D54B-46C2-024C-A8BF-6C0401549B50}" srcOrd="3" destOrd="0" presId="urn:microsoft.com/office/officeart/2005/8/layout/lProcess2"/>
    <dgm:cxn modelId="{DF24907E-AEE9-C94C-B57A-0F1B21728FE8}" type="presParOf" srcId="{9DC9E673-341C-C745-9B79-64D64BE2D4D8}" destId="{26828DF2-80F1-E943-ABEA-CCA2521A2250}" srcOrd="4" destOrd="0" presId="urn:microsoft.com/office/officeart/2005/8/layout/lProcess2"/>
    <dgm:cxn modelId="{A7189300-1EB6-7742-97A3-16AD6780B119}" type="presParOf" srcId="{26828DF2-80F1-E943-ABEA-CCA2521A2250}" destId="{66530D40-7FE2-104B-B092-07B968B398DB}" srcOrd="0" destOrd="0" presId="urn:microsoft.com/office/officeart/2005/8/layout/lProcess2"/>
    <dgm:cxn modelId="{CA5C3449-F7B8-604F-8E5E-5B73428646A3}" type="presParOf" srcId="{26828DF2-80F1-E943-ABEA-CCA2521A2250}" destId="{9BD26E14-6412-E84F-BE67-9B11DCE82280}" srcOrd="1" destOrd="0" presId="urn:microsoft.com/office/officeart/2005/8/layout/lProcess2"/>
    <dgm:cxn modelId="{5750C41E-C2F4-D24E-A76A-F0DD3D645AA1}" type="presParOf" srcId="{26828DF2-80F1-E943-ABEA-CCA2521A2250}" destId="{C078CC03-EF4A-6241-B8F1-4D57CA8609CB}" srcOrd="2" destOrd="0" presId="urn:microsoft.com/office/officeart/2005/8/layout/lProcess2"/>
    <dgm:cxn modelId="{0413A1C0-BFEC-5D4A-9F0C-B662E4D9A159}" type="presParOf" srcId="{C078CC03-EF4A-6241-B8F1-4D57CA8609CB}" destId="{6E7CD7E3-2F12-844F-B581-851A1C19C665}" srcOrd="0" destOrd="0" presId="urn:microsoft.com/office/officeart/2005/8/layout/lProcess2"/>
    <dgm:cxn modelId="{844AB776-F124-E644-9389-413D0C9553AF}" type="presParOf" srcId="{6E7CD7E3-2F12-844F-B581-851A1C19C665}" destId="{5A0AA2C3-FAEA-314F-9D5E-BA261D83EA5F}" srcOrd="0" destOrd="0" presId="urn:microsoft.com/office/officeart/2005/8/layout/lProcess2"/>
    <dgm:cxn modelId="{63C05784-40EC-DC4A-BF1F-4581F738B90C}" type="presParOf" srcId="{6E7CD7E3-2F12-844F-B581-851A1C19C665}" destId="{9792A602-F17A-A844-964E-D16C171451C2}" srcOrd="1" destOrd="0" presId="urn:microsoft.com/office/officeart/2005/8/layout/lProcess2"/>
    <dgm:cxn modelId="{904D80BB-C26C-8A4D-B1E7-947530D0F239}" type="presParOf" srcId="{6E7CD7E3-2F12-844F-B581-851A1C19C665}" destId="{17251BFA-D8BC-C241-AEDE-4F1D9EBF02E9}" srcOrd="2" destOrd="0" presId="urn:microsoft.com/office/officeart/2005/8/layout/lProcess2"/>
    <dgm:cxn modelId="{1E046C29-4CAC-584D-B06D-3F3362AE033A}" type="presParOf" srcId="{6E7CD7E3-2F12-844F-B581-851A1C19C665}" destId="{9418B8B5-CA72-C94E-8736-AAC730768153}" srcOrd="3" destOrd="0" presId="urn:microsoft.com/office/officeart/2005/8/layout/lProcess2"/>
    <dgm:cxn modelId="{702FB286-E5BF-A949-9C5E-33ED67AD88D2}" type="presParOf" srcId="{6E7CD7E3-2F12-844F-B581-851A1C19C665}" destId="{22AE41C0-B402-A543-AB02-6AB81E8B5A19}"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92EB01-0D2F-AF4B-AEB6-4FA0AC34DE2A}" type="doc">
      <dgm:prSet loTypeId="urn:microsoft.com/office/officeart/2005/8/layout/vProcess5" loCatId="process" qsTypeId="urn:microsoft.com/office/officeart/2005/8/quickstyle/3d3" qsCatId="3D" csTypeId="urn:microsoft.com/office/officeart/2005/8/colors/accent6_3" csCatId="accent6" phldr="1"/>
      <dgm:spPr/>
      <dgm:t>
        <a:bodyPr/>
        <a:lstStyle/>
        <a:p>
          <a:endParaRPr lang="en-US"/>
        </a:p>
      </dgm:t>
    </dgm:pt>
    <dgm:pt modelId="{BB0A4EBF-749E-7B40-8411-B9970862605D}">
      <dgm:prSet custT="1"/>
      <dgm:spPr/>
      <dgm:t>
        <a:bodyPr/>
        <a:lstStyle/>
        <a:p>
          <a:pPr rtl="0"/>
          <a:r>
            <a:rPr lang="zh-CN" altLang="en-US" sz="2000" b="1">
              <a:solidFill>
                <a:schemeClr val="tx1"/>
              </a:solidFill>
              <a:latin typeface="华文楷体" panose="02010600040101010101" pitchFamily="2" charset="-122"/>
              <a:ea typeface="华文楷体" panose="02010600040101010101" pitchFamily="2" charset="-122"/>
            </a:rPr>
            <a:t>特权扩大</a:t>
          </a:r>
          <a:endParaRPr lang="en-US" sz="2000" b="1" dirty="0">
            <a:solidFill>
              <a:schemeClr val="tx1"/>
            </a:solidFill>
            <a:latin typeface="华文楷体" panose="02010600040101010101" pitchFamily="2" charset="-122"/>
            <a:ea typeface="华文楷体" panose="02010600040101010101" pitchFamily="2" charset="-122"/>
          </a:endParaRPr>
        </a:p>
      </dgm:t>
    </dgm:pt>
    <dgm:pt modelId="{5252AFB6-07BA-2A41-940C-1673FD215A6E}" type="parTrans" cxnId="{F3076673-C039-EF4C-9B80-51143FA24693}">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70C8D23E-66B3-3A4E-8EEC-9FE704A653AF}" type="sibTrans" cxnId="{F3076673-C039-EF4C-9B80-51143FA24693}">
      <dgm:prSet custT="1"/>
      <dgm:spPr/>
      <dgm:t>
        <a:bodyPr/>
        <a:lstStyle/>
        <a:p>
          <a:endParaRPr lang="en-US" sz="2800" b="1">
            <a:solidFill>
              <a:schemeClr val="tx1"/>
            </a:solidFill>
            <a:latin typeface="华文楷体" panose="02010600040101010101" pitchFamily="2" charset="-122"/>
            <a:ea typeface="华文楷体" panose="02010600040101010101" pitchFamily="2" charset="-122"/>
          </a:endParaRPr>
        </a:p>
      </dgm:t>
    </dgm:pt>
    <dgm:pt modelId="{344F25FB-9994-214A-9445-195DD1B03317}">
      <dgm:prSet custT="1"/>
      <dgm:spPr/>
      <dgm:t>
        <a:bodyPr/>
        <a:lstStyle/>
        <a:p>
          <a:pPr rtl="0"/>
          <a:r>
            <a:rPr lang="zh-CN" altLang="en-US" sz="2000" b="1">
              <a:solidFill>
                <a:schemeClr val="tx1"/>
              </a:solidFill>
              <a:latin typeface="华文楷体" panose="02010600040101010101" pitchFamily="2" charset="-122"/>
              <a:ea typeface="华文楷体" panose="02010600040101010101" pitchFamily="2" charset="-122"/>
            </a:rPr>
            <a:t>最小特权</a:t>
          </a:r>
          <a:endParaRPr lang="en-US" sz="2000" b="1" dirty="0">
            <a:solidFill>
              <a:schemeClr val="tx1"/>
            </a:solidFill>
            <a:latin typeface="华文楷体" panose="02010600040101010101" pitchFamily="2" charset="-122"/>
            <a:ea typeface="华文楷体" panose="02010600040101010101" pitchFamily="2" charset="-122"/>
          </a:endParaRPr>
        </a:p>
      </dgm:t>
    </dgm:pt>
    <dgm:pt modelId="{DCFF1956-F155-E248-861C-E51954565BB3}" type="parTrans" cxnId="{8B8A102F-23BF-CA48-AAC4-22558EF5D21C}">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0058F4EE-4F23-2449-982A-601C182FD798}" type="sibTrans" cxnId="{8B8A102F-23BF-CA48-AAC4-22558EF5D21C}">
      <dgm:prSet custT="1"/>
      <dgm:spPr/>
      <dgm:t>
        <a:bodyPr/>
        <a:lstStyle/>
        <a:p>
          <a:endParaRPr lang="en-US" sz="2800" b="1">
            <a:solidFill>
              <a:schemeClr val="tx1"/>
            </a:solidFill>
            <a:latin typeface="华文楷体" panose="02010600040101010101" pitchFamily="2" charset="-122"/>
            <a:ea typeface="华文楷体" panose="02010600040101010101" pitchFamily="2" charset="-122"/>
          </a:endParaRPr>
        </a:p>
      </dgm:t>
    </dgm:pt>
    <dgm:pt modelId="{870FA623-B2E2-8A49-B230-0DA743B3D078}">
      <dgm:prSet custT="1"/>
      <dgm:spPr/>
      <dgm:t>
        <a:bodyPr/>
        <a:lstStyle/>
        <a:p>
          <a:pPr rtl="0"/>
          <a:r>
            <a:rPr lang="zh-CN" altLang="en-US" sz="1600" b="1">
              <a:solidFill>
                <a:schemeClr val="tx1"/>
              </a:solidFill>
              <a:latin typeface="华文楷体" panose="02010600040101010101" pitchFamily="2" charset="-122"/>
              <a:ea typeface="华文楷体" panose="02010600040101010101" pitchFamily="2" charset="-122"/>
            </a:rPr>
            <a:t>完成其功能所需的最低权限</a:t>
          </a:r>
          <a:endParaRPr lang="en-US" sz="1600" b="1" dirty="0">
            <a:solidFill>
              <a:schemeClr val="tx1"/>
            </a:solidFill>
            <a:latin typeface="华文楷体" panose="02010600040101010101" pitchFamily="2" charset="-122"/>
            <a:ea typeface="华文楷体" panose="02010600040101010101" pitchFamily="2" charset="-122"/>
          </a:endParaRPr>
        </a:p>
      </dgm:t>
    </dgm:pt>
    <dgm:pt modelId="{365FD8FC-4A9C-474F-9BA5-E0BB52C5D660}" type="parTrans" cxnId="{C029D8BB-EB92-A449-A017-F918BA3B5469}">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5E93990F-0E2B-C44A-8418-204E73F87B77}" type="sibTrans" cxnId="{C029D8BB-EB92-A449-A017-F918BA3B5469}">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9F09A4AA-D4E9-F844-9563-2F708BA0DCC2}">
      <dgm:prSet custT="1"/>
      <dgm:spPr/>
      <dgm:t>
        <a:bodyPr/>
        <a:lstStyle/>
        <a:p>
          <a:pPr rtl="0"/>
          <a:r>
            <a:rPr lang="zh-CN" altLang="en-US" sz="2000" b="1">
              <a:solidFill>
                <a:schemeClr val="tx1"/>
              </a:solidFill>
              <a:latin typeface="华文楷体" panose="02010600040101010101" pitchFamily="2" charset="-122"/>
              <a:ea typeface="华文楷体" panose="02010600040101010101" pitchFamily="2" charset="-122"/>
            </a:rPr>
            <a:t>确定合适的用户和组所需的优先级</a:t>
          </a:r>
          <a:endParaRPr lang="en-US" sz="2000" b="1" dirty="0">
            <a:solidFill>
              <a:schemeClr val="tx1"/>
            </a:solidFill>
            <a:latin typeface="华文楷体" panose="02010600040101010101" pitchFamily="2" charset="-122"/>
            <a:ea typeface="华文楷体" panose="02010600040101010101" pitchFamily="2" charset="-122"/>
          </a:endParaRPr>
        </a:p>
      </dgm:t>
    </dgm:pt>
    <dgm:pt modelId="{E5688B58-5B25-9141-A696-B2ACDC0128CC}" type="parTrans" cxnId="{55959B64-6912-CA47-AA26-2D8B4753D239}">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5ED308DE-CF6A-454C-AAD0-A4E66F7BCE9B}" type="sibTrans" cxnId="{55959B64-6912-CA47-AA26-2D8B4753D239}">
      <dgm:prSet custT="1"/>
      <dgm:spPr/>
      <dgm:t>
        <a:bodyPr/>
        <a:lstStyle/>
        <a:p>
          <a:endParaRPr lang="en-US" sz="2800" b="1">
            <a:solidFill>
              <a:schemeClr val="tx1"/>
            </a:solidFill>
            <a:latin typeface="华文楷体" panose="02010600040101010101" pitchFamily="2" charset="-122"/>
            <a:ea typeface="华文楷体" panose="02010600040101010101" pitchFamily="2" charset="-122"/>
          </a:endParaRPr>
        </a:p>
      </dgm:t>
    </dgm:pt>
    <dgm:pt modelId="{D1885800-58B0-D74F-9938-712304A2B5A4}">
      <dgm:prSet custT="1"/>
      <dgm:spPr/>
      <dgm:t>
        <a:bodyPr/>
        <a:lstStyle/>
        <a:p>
          <a:pPr rtl="0"/>
          <a:r>
            <a:rPr lang="zh-CN" altLang="en-US" sz="1600" b="1">
              <a:solidFill>
                <a:schemeClr val="tx1"/>
              </a:solidFill>
              <a:latin typeface="华文楷体" panose="02010600040101010101" pitchFamily="2" charset="-122"/>
              <a:ea typeface="华文楷体" panose="02010600040101010101" pitchFamily="2" charset="-122"/>
            </a:rPr>
            <a:t>在提高组优先级的同时也提高用户优先级，还是仅仅提高组优先级</a:t>
          </a:r>
          <a:endParaRPr lang="en-US" sz="1600" b="1" dirty="0">
            <a:solidFill>
              <a:schemeClr val="tx1"/>
            </a:solidFill>
            <a:latin typeface="华文楷体" panose="02010600040101010101" pitchFamily="2" charset="-122"/>
            <a:ea typeface="华文楷体" panose="02010600040101010101" pitchFamily="2" charset="-122"/>
          </a:endParaRPr>
        </a:p>
      </dgm:t>
    </dgm:pt>
    <dgm:pt modelId="{F17DF6A9-A2A6-D84E-AD37-A9D630201B4B}" type="parTrans" cxnId="{34440B0C-524B-0A49-A26F-E8ADEDC76A92}">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D57B61B6-F69E-614E-A229-9CAD312A5CF0}" type="sibTrans" cxnId="{34440B0C-524B-0A49-A26F-E8ADEDC76A92}">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1A384741-A1D5-234D-AF66-F982636C3B88}">
      <dgm:prSet custT="1"/>
      <dgm:spPr/>
      <dgm:t>
        <a:bodyPr/>
        <a:lstStyle/>
        <a:p>
          <a:pPr rtl="0"/>
          <a:r>
            <a:rPr lang="zh-CN" altLang="en-US" sz="2000" b="1">
              <a:solidFill>
                <a:schemeClr val="tx1"/>
              </a:solidFill>
              <a:latin typeface="华文楷体" panose="02010600040101010101" pitchFamily="2" charset="-122"/>
              <a:ea typeface="华文楷体" panose="02010600040101010101" pitchFamily="2" charset="-122"/>
            </a:rPr>
            <a:t>保证任何特权程序仅能修改所需的文件和目录</a:t>
          </a:r>
          <a:endParaRPr lang="en-US" sz="2000" b="1" dirty="0">
            <a:solidFill>
              <a:schemeClr val="tx1"/>
            </a:solidFill>
            <a:latin typeface="华文楷体" panose="02010600040101010101" pitchFamily="2" charset="-122"/>
            <a:ea typeface="华文楷体" panose="02010600040101010101" pitchFamily="2" charset="-122"/>
          </a:endParaRPr>
        </a:p>
      </dgm:t>
    </dgm:pt>
    <dgm:pt modelId="{8EC1977D-671F-594B-9DF0-9C086355899D}" type="parTrans" cxnId="{130E48B5-895B-B341-8054-20E7D9A96665}">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C4DC8301-C624-9C4B-B832-95DADD6C10DB}" type="sibTrans" cxnId="{130E48B5-895B-B341-8054-20E7D9A96665}">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4745CBCD-15D9-6B42-8AF2-33ADBA9A95CC}">
      <dgm:prSet custT="1"/>
      <dgm:spPr/>
      <dgm:t>
        <a:bodyPr/>
        <a:lstStyle/>
        <a:p>
          <a:pPr rtl="0"/>
          <a:r>
            <a:rPr lang="zh-CN" altLang="en-US" sz="1600" b="1">
              <a:solidFill>
                <a:schemeClr val="tx1"/>
              </a:solidFill>
              <a:latin typeface="华文楷体" panose="02010600040101010101" pitchFamily="2" charset="-122"/>
              <a:ea typeface="华文楷体" panose="02010600040101010101" pitchFamily="2" charset="-122"/>
            </a:rPr>
            <a:t>利用漏洞可能会给攻击者更大的特权</a:t>
          </a:r>
          <a:endParaRPr lang="en-US" sz="1600" b="1" dirty="0">
            <a:solidFill>
              <a:schemeClr val="tx1"/>
            </a:solidFill>
            <a:latin typeface="华文楷体" panose="02010600040101010101" pitchFamily="2" charset="-122"/>
            <a:ea typeface="华文楷体" panose="02010600040101010101" pitchFamily="2" charset="-122"/>
          </a:endParaRPr>
        </a:p>
      </dgm:t>
    </dgm:pt>
    <dgm:pt modelId="{FB6CE510-B9DE-A544-AB01-72C841D84FB4}" type="sibTrans" cxnId="{CA4C9F25-5DDB-394B-A51C-826F505582D2}">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1570F596-11A1-584C-9E58-0BAC27BD1F9D}" type="parTrans" cxnId="{CA4C9F25-5DDB-394B-A51C-826F505582D2}">
      <dgm:prSet/>
      <dgm:spPr/>
      <dgm:t>
        <a:bodyPr/>
        <a:lstStyle/>
        <a:p>
          <a:endParaRPr lang="en-US" sz="2000" b="1">
            <a:solidFill>
              <a:schemeClr val="tx1"/>
            </a:solidFill>
            <a:latin typeface="华文楷体" panose="02010600040101010101" pitchFamily="2" charset="-122"/>
            <a:ea typeface="华文楷体" panose="02010600040101010101" pitchFamily="2" charset="-122"/>
          </a:endParaRPr>
        </a:p>
      </dgm:t>
    </dgm:pt>
    <dgm:pt modelId="{0A7FCA18-4E36-F34E-9207-40BE87754E52}" type="pres">
      <dgm:prSet presAssocID="{6892EB01-0D2F-AF4B-AEB6-4FA0AC34DE2A}" presName="outerComposite" presStyleCnt="0">
        <dgm:presLayoutVars>
          <dgm:chMax val="5"/>
          <dgm:dir/>
          <dgm:resizeHandles val="exact"/>
        </dgm:presLayoutVars>
      </dgm:prSet>
      <dgm:spPr/>
    </dgm:pt>
    <dgm:pt modelId="{3653255D-0AEE-5342-B7B6-DA4A310CE354}" type="pres">
      <dgm:prSet presAssocID="{6892EB01-0D2F-AF4B-AEB6-4FA0AC34DE2A}" presName="dummyMaxCanvas" presStyleCnt="0">
        <dgm:presLayoutVars/>
      </dgm:prSet>
      <dgm:spPr/>
    </dgm:pt>
    <dgm:pt modelId="{C215A80E-D6AB-E743-A71B-13D16F54BE4D}" type="pres">
      <dgm:prSet presAssocID="{6892EB01-0D2F-AF4B-AEB6-4FA0AC34DE2A}" presName="FourNodes_1" presStyleLbl="node1" presStyleIdx="0" presStyleCnt="4" custLinFactNeighborX="327" custLinFactNeighborY="2585">
        <dgm:presLayoutVars>
          <dgm:bulletEnabled val="1"/>
        </dgm:presLayoutVars>
      </dgm:prSet>
      <dgm:spPr/>
    </dgm:pt>
    <dgm:pt modelId="{6C193772-DEE8-EE43-A2C6-DE1505354F6B}" type="pres">
      <dgm:prSet presAssocID="{6892EB01-0D2F-AF4B-AEB6-4FA0AC34DE2A}" presName="FourNodes_2" presStyleLbl="node1" presStyleIdx="1" presStyleCnt="4">
        <dgm:presLayoutVars>
          <dgm:bulletEnabled val="1"/>
        </dgm:presLayoutVars>
      </dgm:prSet>
      <dgm:spPr/>
    </dgm:pt>
    <dgm:pt modelId="{7DD6CDD3-5533-664B-812D-0C468C09B03F}" type="pres">
      <dgm:prSet presAssocID="{6892EB01-0D2F-AF4B-AEB6-4FA0AC34DE2A}" presName="FourNodes_3" presStyleLbl="node1" presStyleIdx="2" presStyleCnt="4" custLinFactNeighborX="137" custLinFactNeighborY="516">
        <dgm:presLayoutVars>
          <dgm:bulletEnabled val="1"/>
        </dgm:presLayoutVars>
      </dgm:prSet>
      <dgm:spPr/>
    </dgm:pt>
    <dgm:pt modelId="{83C0BF36-4415-0A49-9C51-B6D771122A69}" type="pres">
      <dgm:prSet presAssocID="{6892EB01-0D2F-AF4B-AEB6-4FA0AC34DE2A}" presName="FourNodes_4" presStyleLbl="node1" presStyleIdx="3" presStyleCnt="4" custLinFactNeighborY="6887">
        <dgm:presLayoutVars>
          <dgm:bulletEnabled val="1"/>
        </dgm:presLayoutVars>
      </dgm:prSet>
      <dgm:spPr/>
    </dgm:pt>
    <dgm:pt modelId="{07F97953-3F1A-3547-9BB4-51981941CED8}" type="pres">
      <dgm:prSet presAssocID="{6892EB01-0D2F-AF4B-AEB6-4FA0AC34DE2A}" presName="FourConn_1-2" presStyleLbl="fgAccFollowNode1" presStyleIdx="0" presStyleCnt="3">
        <dgm:presLayoutVars>
          <dgm:bulletEnabled val="1"/>
        </dgm:presLayoutVars>
      </dgm:prSet>
      <dgm:spPr/>
    </dgm:pt>
    <dgm:pt modelId="{CC44F468-DAF3-F948-8453-579017E85A58}" type="pres">
      <dgm:prSet presAssocID="{6892EB01-0D2F-AF4B-AEB6-4FA0AC34DE2A}" presName="FourConn_2-3" presStyleLbl="fgAccFollowNode1" presStyleIdx="1" presStyleCnt="3">
        <dgm:presLayoutVars>
          <dgm:bulletEnabled val="1"/>
        </dgm:presLayoutVars>
      </dgm:prSet>
      <dgm:spPr/>
    </dgm:pt>
    <dgm:pt modelId="{174F8642-FD98-6F43-BF11-44745DBCA7FA}" type="pres">
      <dgm:prSet presAssocID="{6892EB01-0D2F-AF4B-AEB6-4FA0AC34DE2A}" presName="FourConn_3-4" presStyleLbl="fgAccFollowNode1" presStyleIdx="2" presStyleCnt="3">
        <dgm:presLayoutVars>
          <dgm:bulletEnabled val="1"/>
        </dgm:presLayoutVars>
      </dgm:prSet>
      <dgm:spPr/>
    </dgm:pt>
    <dgm:pt modelId="{34553852-DD8E-034A-BB68-CFDC6E35B8A0}" type="pres">
      <dgm:prSet presAssocID="{6892EB01-0D2F-AF4B-AEB6-4FA0AC34DE2A}" presName="FourNodes_1_text" presStyleLbl="node1" presStyleIdx="3" presStyleCnt="4">
        <dgm:presLayoutVars>
          <dgm:bulletEnabled val="1"/>
        </dgm:presLayoutVars>
      </dgm:prSet>
      <dgm:spPr/>
    </dgm:pt>
    <dgm:pt modelId="{21509380-02DB-CD46-8243-79E905DE4731}" type="pres">
      <dgm:prSet presAssocID="{6892EB01-0D2F-AF4B-AEB6-4FA0AC34DE2A}" presName="FourNodes_2_text" presStyleLbl="node1" presStyleIdx="3" presStyleCnt="4">
        <dgm:presLayoutVars>
          <dgm:bulletEnabled val="1"/>
        </dgm:presLayoutVars>
      </dgm:prSet>
      <dgm:spPr/>
    </dgm:pt>
    <dgm:pt modelId="{8D0DC48E-8ACC-CB40-A05B-990F2E4EFBBB}" type="pres">
      <dgm:prSet presAssocID="{6892EB01-0D2F-AF4B-AEB6-4FA0AC34DE2A}" presName="FourNodes_3_text" presStyleLbl="node1" presStyleIdx="3" presStyleCnt="4">
        <dgm:presLayoutVars>
          <dgm:bulletEnabled val="1"/>
        </dgm:presLayoutVars>
      </dgm:prSet>
      <dgm:spPr/>
    </dgm:pt>
    <dgm:pt modelId="{5975C77E-1DAA-8E42-8437-2025A311992E}" type="pres">
      <dgm:prSet presAssocID="{6892EB01-0D2F-AF4B-AEB6-4FA0AC34DE2A}" presName="FourNodes_4_text" presStyleLbl="node1" presStyleIdx="3" presStyleCnt="4">
        <dgm:presLayoutVars>
          <dgm:bulletEnabled val="1"/>
        </dgm:presLayoutVars>
      </dgm:prSet>
      <dgm:spPr/>
    </dgm:pt>
  </dgm:ptLst>
  <dgm:cxnLst>
    <dgm:cxn modelId="{34440B0C-524B-0A49-A26F-E8ADEDC76A92}" srcId="{9F09A4AA-D4E9-F844-9563-2F708BA0DCC2}" destId="{D1885800-58B0-D74F-9938-712304A2B5A4}" srcOrd="0" destOrd="0" parTransId="{F17DF6A9-A2A6-D84E-AD37-A9D630201B4B}" sibTransId="{D57B61B6-F69E-614E-A229-9CAD312A5CF0}"/>
    <dgm:cxn modelId="{779D2014-1544-E144-A022-18E079D80833}" type="presOf" srcId="{BB0A4EBF-749E-7B40-8411-B9970862605D}" destId="{34553852-DD8E-034A-BB68-CFDC6E35B8A0}" srcOrd="1" destOrd="0" presId="urn:microsoft.com/office/officeart/2005/8/layout/vProcess5"/>
    <dgm:cxn modelId="{76702E22-3EC0-2F4E-9F88-A5852CAA6A81}" type="presOf" srcId="{344F25FB-9994-214A-9445-195DD1B03317}" destId="{21509380-02DB-CD46-8243-79E905DE4731}" srcOrd="1" destOrd="0" presId="urn:microsoft.com/office/officeart/2005/8/layout/vProcess5"/>
    <dgm:cxn modelId="{CA4C9F25-5DDB-394B-A51C-826F505582D2}" srcId="{BB0A4EBF-749E-7B40-8411-B9970862605D}" destId="{4745CBCD-15D9-6B42-8AF2-33ADBA9A95CC}" srcOrd="0" destOrd="0" parTransId="{1570F596-11A1-584C-9E58-0BAC27BD1F9D}" sibTransId="{FB6CE510-B9DE-A544-AB01-72C841D84FB4}"/>
    <dgm:cxn modelId="{A1D0332B-3BEF-674C-8DD6-A323B6C75DD0}" type="presOf" srcId="{5ED308DE-CF6A-454C-AAD0-A4E66F7BCE9B}" destId="{174F8642-FD98-6F43-BF11-44745DBCA7FA}" srcOrd="0" destOrd="0" presId="urn:microsoft.com/office/officeart/2005/8/layout/vProcess5"/>
    <dgm:cxn modelId="{8B8A102F-23BF-CA48-AAC4-22558EF5D21C}" srcId="{6892EB01-0D2F-AF4B-AEB6-4FA0AC34DE2A}" destId="{344F25FB-9994-214A-9445-195DD1B03317}" srcOrd="1" destOrd="0" parTransId="{DCFF1956-F155-E248-861C-E51954565BB3}" sibTransId="{0058F4EE-4F23-2449-982A-601C182FD798}"/>
    <dgm:cxn modelId="{08E63738-C58D-CD48-BEEB-5AE47432B779}" type="presOf" srcId="{4745CBCD-15D9-6B42-8AF2-33ADBA9A95CC}" destId="{C215A80E-D6AB-E743-A71B-13D16F54BE4D}" srcOrd="0" destOrd="1" presId="urn:microsoft.com/office/officeart/2005/8/layout/vProcess5"/>
    <dgm:cxn modelId="{BCBA013C-60A8-D245-87E8-F1FDBB47CD15}" type="presOf" srcId="{870FA623-B2E2-8A49-B230-0DA743B3D078}" destId="{6C193772-DEE8-EE43-A2C6-DE1505354F6B}" srcOrd="0" destOrd="1" presId="urn:microsoft.com/office/officeart/2005/8/layout/vProcess5"/>
    <dgm:cxn modelId="{F690F261-12BB-CC4B-B25B-34CA4A4BE58C}" type="presOf" srcId="{0058F4EE-4F23-2449-982A-601C182FD798}" destId="{CC44F468-DAF3-F948-8453-579017E85A58}" srcOrd="0" destOrd="0" presId="urn:microsoft.com/office/officeart/2005/8/layout/vProcess5"/>
    <dgm:cxn modelId="{55959B64-6912-CA47-AA26-2D8B4753D239}" srcId="{6892EB01-0D2F-AF4B-AEB6-4FA0AC34DE2A}" destId="{9F09A4AA-D4E9-F844-9563-2F708BA0DCC2}" srcOrd="2" destOrd="0" parTransId="{E5688B58-5B25-9141-A696-B2ACDC0128CC}" sibTransId="{5ED308DE-CF6A-454C-AAD0-A4E66F7BCE9B}"/>
    <dgm:cxn modelId="{08D73045-0DF7-DE46-A7EE-D057263016C1}" type="presOf" srcId="{870FA623-B2E2-8A49-B230-0DA743B3D078}" destId="{21509380-02DB-CD46-8243-79E905DE4731}" srcOrd="1" destOrd="1" presId="urn:microsoft.com/office/officeart/2005/8/layout/vProcess5"/>
    <dgm:cxn modelId="{692DE546-0540-CF4D-87F0-3A04D81ED271}" type="presOf" srcId="{D1885800-58B0-D74F-9938-712304A2B5A4}" destId="{7DD6CDD3-5533-664B-812D-0C468C09B03F}" srcOrd="0" destOrd="1" presId="urn:microsoft.com/office/officeart/2005/8/layout/vProcess5"/>
    <dgm:cxn modelId="{C2987F51-128E-894C-B608-53C37007502F}" type="presOf" srcId="{9F09A4AA-D4E9-F844-9563-2F708BA0DCC2}" destId="{7DD6CDD3-5533-664B-812D-0C468C09B03F}" srcOrd="0" destOrd="0" presId="urn:microsoft.com/office/officeart/2005/8/layout/vProcess5"/>
    <dgm:cxn modelId="{F3076673-C039-EF4C-9B80-51143FA24693}" srcId="{6892EB01-0D2F-AF4B-AEB6-4FA0AC34DE2A}" destId="{BB0A4EBF-749E-7B40-8411-B9970862605D}" srcOrd="0" destOrd="0" parTransId="{5252AFB6-07BA-2A41-940C-1673FD215A6E}" sibTransId="{70C8D23E-66B3-3A4E-8EEC-9FE704A653AF}"/>
    <dgm:cxn modelId="{BDF14757-8B5C-414E-BC2E-B4E7A0EE9F49}" type="presOf" srcId="{9F09A4AA-D4E9-F844-9563-2F708BA0DCC2}" destId="{8D0DC48E-8ACC-CB40-A05B-990F2E4EFBBB}" srcOrd="1" destOrd="0" presId="urn:microsoft.com/office/officeart/2005/8/layout/vProcess5"/>
    <dgm:cxn modelId="{9F128A81-6567-E44B-828C-9D0BE864271E}" type="presOf" srcId="{1A384741-A1D5-234D-AF66-F982636C3B88}" destId="{5975C77E-1DAA-8E42-8437-2025A311992E}" srcOrd="1" destOrd="0" presId="urn:microsoft.com/office/officeart/2005/8/layout/vProcess5"/>
    <dgm:cxn modelId="{0E65C7A8-2796-164E-B257-7DF7B7BD5FCA}" type="presOf" srcId="{4745CBCD-15D9-6B42-8AF2-33ADBA9A95CC}" destId="{34553852-DD8E-034A-BB68-CFDC6E35B8A0}" srcOrd="1" destOrd="1" presId="urn:microsoft.com/office/officeart/2005/8/layout/vProcess5"/>
    <dgm:cxn modelId="{72528DB0-B4C1-5B41-80D0-628252077425}" type="presOf" srcId="{BB0A4EBF-749E-7B40-8411-B9970862605D}" destId="{C215A80E-D6AB-E743-A71B-13D16F54BE4D}" srcOrd="0" destOrd="0" presId="urn:microsoft.com/office/officeart/2005/8/layout/vProcess5"/>
    <dgm:cxn modelId="{130E48B5-895B-B341-8054-20E7D9A96665}" srcId="{6892EB01-0D2F-AF4B-AEB6-4FA0AC34DE2A}" destId="{1A384741-A1D5-234D-AF66-F982636C3B88}" srcOrd="3" destOrd="0" parTransId="{8EC1977D-671F-594B-9DF0-9C086355899D}" sibTransId="{C4DC8301-C624-9C4B-B832-95DADD6C10DB}"/>
    <dgm:cxn modelId="{0DCDCEB7-E3DB-7B41-9C34-FA15159B534D}" type="presOf" srcId="{1A384741-A1D5-234D-AF66-F982636C3B88}" destId="{83C0BF36-4415-0A49-9C51-B6D771122A69}" srcOrd="0" destOrd="0" presId="urn:microsoft.com/office/officeart/2005/8/layout/vProcess5"/>
    <dgm:cxn modelId="{C029D8BB-EB92-A449-A017-F918BA3B5469}" srcId="{344F25FB-9994-214A-9445-195DD1B03317}" destId="{870FA623-B2E2-8A49-B230-0DA743B3D078}" srcOrd="0" destOrd="0" parTransId="{365FD8FC-4A9C-474F-9BA5-E0BB52C5D660}" sibTransId="{5E93990F-0E2B-C44A-8418-204E73F87B77}"/>
    <dgm:cxn modelId="{3CF87AD6-6E21-7C45-8419-A903FF12E5A7}" type="presOf" srcId="{D1885800-58B0-D74F-9938-712304A2B5A4}" destId="{8D0DC48E-8ACC-CB40-A05B-990F2E4EFBBB}" srcOrd="1" destOrd="1" presId="urn:microsoft.com/office/officeart/2005/8/layout/vProcess5"/>
    <dgm:cxn modelId="{5C6E08D8-472D-784A-B2EA-C05B277BD8EE}" type="presOf" srcId="{344F25FB-9994-214A-9445-195DD1B03317}" destId="{6C193772-DEE8-EE43-A2C6-DE1505354F6B}" srcOrd="0" destOrd="0" presId="urn:microsoft.com/office/officeart/2005/8/layout/vProcess5"/>
    <dgm:cxn modelId="{94D11EDD-025C-E94D-80F5-B3CB57BFBC33}" type="presOf" srcId="{70C8D23E-66B3-3A4E-8EEC-9FE704A653AF}" destId="{07F97953-3F1A-3547-9BB4-51981941CED8}" srcOrd="0" destOrd="0" presId="urn:microsoft.com/office/officeart/2005/8/layout/vProcess5"/>
    <dgm:cxn modelId="{ADB2CCFF-5640-8942-A0A5-D60EA71968B6}" type="presOf" srcId="{6892EB01-0D2F-AF4B-AEB6-4FA0AC34DE2A}" destId="{0A7FCA18-4E36-F34E-9207-40BE87754E52}" srcOrd="0" destOrd="0" presId="urn:microsoft.com/office/officeart/2005/8/layout/vProcess5"/>
    <dgm:cxn modelId="{645C5552-8FF5-734D-A85B-43354490A0DD}" type="presParOf" srcId="{0A7FCA18-4E36-F34E-9207-40BE87754E52}" destId="{3653255D-0AEE-5342-B7B6-DA4A310CE354}" srcOrd="0" destOrd="0" presId="urn:microsoft.com/office/officeart/2005/8/layout/vProcess5"/>
    <dgm:cxn modelId="{B34E2E53-C596-A64A-9B16-ED678EB354C5}" type="presParOf" srcId="{0A7FCA18-4E36-F34E-9207-40BE87754E52}" destId="{C215A80E-D6AB-E743-A71B-13D16F54BE4D}" srcOrd="1" destOrd="0" presId="urn:microsoft.com/office/officeart/2005/8/layout/vProcess5"/>
    <dgm:cxn modelId="{8E895293-16B5-4A46-94BB-B76FE93739B8}" type="presParOf" srcId="{0A7FCA18-4E36-F34E-9207-40BE87754E52}" destId="{6C193772-DEE8-EE43-A2C6-DE1505354F6B}" srcOrd="2" destOrd="0" presId="urn:microsoft.com/office/officeart/2005/8/layout/vProcess5"/>
    <dgm:cxn modelId="{D3C819E8-0906-054D-80A5-8B1BD355EF66}" type="presParOf" srcId="{0A7FCA18-4E36-F34E-9207-40BE87754E52}" destId="{7DD6CDD3-5533-664B-812D-0C468C09B03F}" srcOrd="3" destOrd="0" presId="urn:microsoft.com/office/officeart/2005/8/layout/vProcess5"/>
    <dgm:cxn modelId="{00A2C6C5-142A-734E-AFF6-FFEA5F668B96}" type="presParOf" srcId="{0A7FCA18-4E36-F34E-9207-40BE87754E52}" destId="{83C0BF36-4415-0A49-9C51-B6D771122A69}" srcOrd="4" destOrd="0" presId="urn:microsoft.com/office/officeart/2005/8/layout/vProcess5"/>
    <dgm:cxn modelId="{922CB0DF-C7B8-3B47-B37B-6FB48E05DD12}" type="presParOf" srcId="{0A7FCA18-4E36-F34E-9207-40BE87754E52}" destId="{07F97953-3F1A-3547-9BB4-51981941CED8}" srcOrd="5" destOrd="0" presId="urn:microsoft.com/office/officeart/2005/8/layout/vProcess5"/>
    <dgm:cxn modelId="{DF89DBB1-82F4-7540-B413-38A644768D20}" type="presParOf" srcId="{0A7FCA18-4E36-F34E-9207-40BE87754E52}" destId="{CC44F468-DAF3-F948-8453-579017E85A58}" srcOrd="6" destOrd="0" presId="urn:microsoft.com/office/officeart/2005/8/layout/vProcess5"/>
    <dgm:cxn modelId="{397C79F1-B044-6648-AD45-9315317FCEC0}" type="presParOf" srcId="{0A7FCA18-4E36-F34E-9207-40BE87754E52}" destId="{174F8642-FD98-6F43-BF11-44745DBCA7FA}" srcOrd="7" destOrd="0" presId="urn:microsoft.com/office/officeart/2005/8/layout/vProcess5"/>
    <dgm:cxn modelId="{AD4E4BEC-2ECF-F049-A74C-FDDAB6F9EE41}" type="presParOf" srcId="{0A7FCA18-4E36-F34E-9207-40BE87754E52}" destId="{34553852-DD8E-034A-BB68-CFDC6E35B8A0}" srcOrd="8" destOrd="0" presId="urn:microsoft.com/office/officeart/2005/8/layout/vProcess5"/>
    <dgm:cxn modelId="{C090E7B2-DF91-DE44-AC89-AE97E5A79AE6}" type="presParOf" srcId="{0A7FCA18-4E36-F34E-9207-40BE87754E52}" destId="{21509380-02DB-CD46-8243-79E905DE4731}" srcOrd="9" destOrd="0" presId="urn:microsoft.com/office/officeart/2005/8/layout/vProcess5"/>
    <dgm:cxn modelId="{F9296A79-27DE-D14B-A544-5A7F223A7816}" type="presParOf" srcId="{0A7FCA18-4E36-F34E-9207-40BE87754E52}" destId="{8D0DC48E-8ACC-CB40-A05B-990F2E4EFBBB}" srcOrd="10" destOrd="0" presId="urn:microsoft.com/office/officeart/2005/8/layout/vProcess5"/>
    <dgm:cxn modelId="{CECBF771-A15D-394B-A590-7D9E31E7C675}" type="presParOf" srcId="{0A7FCA18-4E36-F34E-9207-40BE87754E52}" destId="{5975C77E-1DAA-8E42-8437-2025A311992E}"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973919-A29F-3E4A-A06B-52BFF5D37C8A}" type="doc">
      <dgm:prSet loTypeId="urn:microsoft.com/office/officeart/2005/8/layout/vList2" loCatId="process" qsTypeId="urn:microsoft.com/office/officeart/2005/8/quickstyle/simple4" qsCatId="simple" csTypeId="urn:microsoft.com/office/officeart/2005/8/colors/accent1_2" csCatId="accent1" phldr="1"/>
      <dgm:spPr/>
      <dgm:t>
        <a:bodyPr/>
        <a:lstStyle/>
        <a:p>
          <a:endParaRPr lang="en-US"/>
        </a:p>
      </dgm:t>
    </dgm:pt>
    <dgm:pt modelId="{1A721BF8-60CD-6942-969F-FD174B7309E0}">
      <dgm:prSet custT="1"/>
      <dgm:spPr>
        <a:solidFill>
          <a:schemeClr val="accent5">
            <a:lumMod val="75000"/>
          </a:schemeClr>
        </a:solidFill>
      </dgm:spPr>
      <dgm:t>
        <a:bodyPr/>
        <a:lstStyle/>
        <a:p>
          <a:pPr rtl="0"/>
          <a:r>
            <a:rPr lang="zh-CN" altLang="en-US" sz="2400" dirty="0">
              <a:latin typeface="华文楷体" panose="02010600040101010101" pitchFamily="2" charset="-122"/>
              <a:ea typeface="华文楷体" panose="02010600040101010101" pitchFamily="2" charset="-122"/>
            </a:rPr>
            <a:t>程序可能会使用其他程序的功能和服务</a:t>
          </a:r>
          <a:endParaRPr lang="en-US" sz="2400" dirty="0">
            <a:latin typeface="华文楷体" panose="02010600040101010101" pitchFamily="2" charset="-122"/>
            <a:ea typeface="华文楷体" panose="02010600040101010101" pitchFamily="2" charset="-122"/>
          </a:endParaRPr>
        </a:p>
      </dgm:t>
    </dgm:pt>
    <dgm:pt modelId="{D7E836BB-10A4-284C-BE68-EE40C0DCBEB0}" type="parTrans" cxnId="{19AE0B87-B9A1-E444-87A6-502FFD1F5DFC}">
      <dgm:prSet/>
      <dgm:spPr/>
      <dgm:t>
        <a:bodyPr/>
        <a:lstStyle/>
        <a:p>
          <a:endParaRPr lang="en-US">
            <a:latin typeface="华文楷体" panose="02010600040101010101" pitchFamily="2" charset="-122"/>
            <a:ea typeface="华文楷体" panose="02010600040101010101" pitchFamily="2" charset="-122"/>
          </a:endParaRPr>
        </a:p>
      </dgm:t>
    </dgm:pt>
    <dgm:pt modelId="{AB4DEAAB-94A8-D04B-9B1B-1A5DC9027FFB}" type="sibTrans" cxnId="{19AE0B87-B9A1-E444-87A6-502FFD1F5DFC}">
      <dgm:prSet/>
      <dgm:spPr/>
      <dgm:t>
        <a:bodyPr/>
        <a:lstStyle/>
        <a:p>
          <a:endParaRPr lang="en-US">
            <a:latin typeface="华文楷体" panose="02010600040101010101" pitchFamily="2" charset="-122"/>
            <a:ea typeface="华文楷体" panose="02010600040101010101" pitchFamily="2" charset="-122"/>
          </a:endParaRPr>
        </a:p>
      </dgm:t>
    </dgm:pt>
    <dgm:pt modelId="{7B2DC31E-DDA8-7140-B02F-295A89E060D1}">
      <dgm:prSet/>
      <dgm:spPr/>
      <dgm:t>
        <a:bodyPr/>
        <a:lstStyle/>
        <a:p>
          <a:pPr rtl="0"/>
          <a:r>
            <a:rPr lang="zh-CN" altLang="en-US" sz="1700" dirty="0">
              <a:latin typeface="华文楷体" panose="02010600040101010101" pitchFamily="2" charset="-122"/>
              <a:ea typeface="华文楷体" panose="02010600040101010101" pitchFamily="2" charset="-122"/>
            </a:rPr>
            <a:t>在和其他程序进行交互时，任何对于程序间数据流规模和解释的错误假设都可能导致安全漏洞</a:t>
          </a:r>
          <a:endParaRPr lang="en-US" sz="1700" dirty="0">
            <a:latin typeface="华文楷体" panose="02010600040101010101" pitchFamily="2" charset="-122"/>
            <a:ea typeface="华文楷体" panose="02010600040101010101" pitchFamily="2" charset="-122"/>
          </a:endParaRPr>
        </a:p>
      </dgm:t>
    </dgm:pt>
    <dgm:pt modelId="{C5AA3850-11C2-5142-B529-CBE5873A016B}" type="parTrans" cxnId="{4C48C3C7-FF14-2542-A835-F275189A0057}">
      <dgm:prSet/>
      <dgm:spPr/>
      <dgm:t>
        <a:bodyPr/>
        <a:lstStyle/>
        <a:p>
          <a:endParaRPr lang="en-US">
            <a:latin typeface="华文楷体" panose="02010600040101010101" pitchFamily="2" charset="-122"/>
            <a:ea typeface="华文楷体" panose="02010600040101010101" pitchFamily="2" charset="-122"/>
          </a:endParaRPr>
        </a:p>
      </dgm:t>
    </dgm:pt>
    <dgm:pt modelId="{36DDD313-4176-B449-BB4A-5ACA5DFBC3CE}" type="sibTrans" cxnId="{4C48C3C7-FF14-2542-A835-F275189A0057}">
      <dgm:prSet/>
      <dgm:spPr/>
      <dgm:t>
        <a:bodyPr/>
        <a:lstStyle/>
        <a:p>
          <a:endParaRPr lang="en-US">
            <a:latin typeface="华文楷体" panose="02010600040101010101" pitchFamily="2" charset="-122"/>
            <a:ea typeface="华文楷体" panose="02010600040101010101" pitchFamily="2" charset="-122"/>
          </a:endParaRPr>
        </a:p>
      </dgm:t>
    </dgm:pt>
    <dgm:pt modelId="{D6FECE6C-FE4D-EA44-B09B-4CC704660D21}">
      <dgm:prSet custT="1"/>
      <dgm:spPr/>
      <dgm:t>
        <a:bodyPr/>
        <a:lstStyle/>
        <a:p>
          <a:pPr rtl="0"/>
          <a:r>
            <a:rPr lang="zh-CN" altLang="en-US" sz="1600" dirty="0">
              <a:latin typeface="华文楷体" panose="02010600040101010101" pitchFamily="2" charset="-122"/>
              <a:ea typeface="华文楷体" panose="02010600040101010101" pitchFamily="2" charset="-122"/>
            </a:rPr>
            <a:t>当程序在初始设计的时候并没有考虑当前使用的情况，因而也并不能充分识别所有可能出现的安全漏洞，这时需要给予特别的关注</a:t>
          </a:r>
          <a:endParaRPr lang="en-US" sz="1600" dirty="0">
            <a:latin typeface="华文楷体" panose="02010600040101010101" pitchFamily="2" charset="-122"/>
            <a:ea typeface="华文楷体" panose="02010600040101010101" pitchFamily="2" charset="-122"/>
          </a:endParaRPr>
        </a:p>
      </dgm:t>
    </dgm:pt>
    <dgm:pt modelId="{76EE08C0-FDE1-F245-8559-2CEAAF20AD8A}" type="parTrans" cxnId="{1965E482-E58E-904B-BBDD-55AC1414E467}">
      <dgm:prSet/>
      <dgm:spPr/>
      <dgm:t>
        <a:bodyPr/>
        <a:lstStyle/>
        <a:p>
          <a:endParaRPr lang="en-US">
            <a:latin typeface="华文楷体" panose="02010600040101010101" pitchFamily="2" charset="-122"/>
            <a:ea typeface="华文楷体" panose="02010600040101010101" pitchFamily="2" charset="-122"/>
          </a:endParaRPr>
        </a:p>
      </dgm:t>
    </dgm:pt>
    <dgm:pt modelId="{403C09CB-7BC7-C04B-AE6B-80B8B7914A65}" type="sibTrans" cxnId="{1965E482-E58E-904B-BBDD-55AC1414E467}">
      <dgm:prSet/>
      <dgm:spPr/>
      <dgm:t>
        <a:bodyPr/>
        <a:lstStyle/>
        <a:p>
          <a:endParaRPr lang="en-US">
            <a:latin typeface="华文楷体" panose="02010600040101010101" pitchFamily="2" charset="-122"/>
            <a:ea typeface="华文楷体" panose="02010600040101010101" pitchFamily="2" charset="-122"/>
          </a:endParaRPr>
        </a:p>
      </dgm:t>
    </dgm:pt>
    <dgm:pt modelId="{926F0C66-B3CE-9943-86C1-4B1D4F011A79}">
      <dgm:prSet custT="1"/>
      <dgm:spPr/>
      <dgm:t>
        <a:bodyPr/>
        <a:lstStyle/>
        <a:p>
          <a:pPr rtl="0"/>
          <a:r>
            <a:rPr lang="zh-CN" altLang="en-US" sz="1600" dirty="0">
              <a:latin typeface="华文楷体" panose="02010600040101010101" pitchFamily="2" charset="-122"/>
              <a:ea typeface="华文楷体" panose="02010600040101010101" pitchFamily="2" charset="-122"/>
            </a:rPr>
            <a:t>目前的趋势是提供</a:t>
          </a:r>
          <a:r>
            <a:rPr lang="en-US" altLang="zh-CN" sz="1600" dirty="0">
              <a:latin typeface="华文楷体" panose="02010600040101010101" pitchFamily="2" charset="-122"/>
              <a:ea typeface="华文楷体" panose="02010600040101010101" pitchFamily="2" charset="-122"/>
            </a:rPr>
            <a:t>Web</a:t>
          </a:r>
          <a:r>
            <a:rPr lang="zh-CN" altLang="en-US" sz="1600" dirty="0">
              <a:latin typeface="华文楷体" panose="02010600040101010101" pitchFamily="2" charset="-122"/>
              <a:ea typeface="华文楷体" panose="02010600040101010101" pitchFamily="2" charset="-122"/>
            </a:rPr>
            <a:t>接口给用户先前在服务器系统上直接运行的程序</a:t>
          </a:r>
          <a:endParaRPr lang="en-US" sz="1600" dirty="0">
            <a:latin typeface="华文楷体" panose="02010600040101010101" pitchFamily="2" charset="-122"/>
            <a:ea typeface="华文楷体" panose="02010600040101010101" pitchFamily="2" charset="-122"/>
          </a:endParaRPr>
        </a:p>
      </dgm:t>
    </dgm:pt>
    <dgm:pt modelId="{F1F1D220-C4AA-4E47-8E36-41A0AD37C653}" type="parTrans" cxnId="{D7CEA055-6600-A142-BF01-A75FEAC15485}">
      <dgm:prSet/>
      <dgm:spPr/>
      <dgm:t>
        <a:bodyPr/>
        <a:lstStyle/>
        <a:p>
          <a:endParaRPr lang="en-US">
            <a:latin typeface="华文楷体" panose="02010600040101010101" pitchFamily="2" charset="-122"/>
            <a:ea typeface="华文楷体" panose="02010600040101010101" pitchFamily="2" charset="-122"/>
          </a:endParaRPr>
        </a:p>
      </dgm:t>
    </dgm:pt>
    <dgm:pt modelId="{4EB69E7F-1DEF-B840-81EC-4E204237A065}" type="sibTrans" cxnId="{D7CEA055-6600-A142-BF01-A75FEAC15485}">
      <dgm:prSet/>
      <dgm:spPr/>
      <dgm:t>
        <a:bodyPr/>
        <a:lstStyle/>
        <a:p>
          <a:endParaRPr lang="en-US">
            <a:latin typeface="华文楷体" panose="02010600040101010101" pitchFamily="2" charset="-122"/>
            <a:ea typeface="华文楷体" panose="02010600040101010101" pitchFamily="2" charset="-122"/>
          </a:endParaRPr>
        </a:p>
      </dgm:t>
    </dgm:pt>
    <dgm:pt modelId="{D11A9C38-B877-2647-8BFD-0392AB86E009}">
      <dgm:prSet custT="1"/>
      <dgm:spPr/>
      <dgm:t>
        <a:bodyPr/>
        <a:lstStyle/>
        <a:p>
          <a:pPr rtl="0"/>
          <a:r>
            <a:rPr lang="zh-CN" altLang="en-US" sz="1600" dirty="0">
              <a:latin typeface="华文楷体" panose="02010600040101010101" pitchFamily="2" charset="-122"/>
              <a:ea typeface="华文楷体" panose="02010600040101010101" pitchFamily="2" charset="-122"/>
            </a:rPr>
            <a:t>负担便转嫁到新开发的程序上，我们在使用以前编写的程序时，必须识别和外理可能出现的安全问顾</a:t>
          </a:r>
          <a:endParaRPr lang="en-US" sz="1600" dirty="0">
            <a:latin typeface="华文楷体" panose="02010600040101010101" pitchFamily="2" charset="-122"/>
            <a:ea typeface="华文楷体" panose="02010600040101010101" pitchFamily="2" charset="-122"/>
          </a:endParaRPr>
        </a:p>
      </dgm:t>
    </dgm:pt>
    <dgm:pt modelId="{8F1C4057-761F-BB4A-8716-138105E2293E}" type="parTrans" cxnId="{15ED4F15-FF5E-2D49-9E66-4C21D3F42B3C}">
      <dgm:prSet/>
      <dgm:spPr/>
      <dgm:t>
        <a:bodyPr/>
        <a:lstStyle/>
        <a:p>
          <a:endParaRPr lang="en-US">
            <a:latin typeface="华文楷体" panose="02010600040101010101" pitchFamily="2" charset="-122"/>
            <a:ea typeface="华文楷体" panose="02010600040101010101" pitchFamily="2" charset="-122"/>
          </a:endParaRPr>
        </a:p>
      </dgm:t>
    </dgm:pt>
    <dgm:pt modelId="{AE391952-C0A7-634D-9D35-43C4AEA52CEB}" type="sibTrans" cxnId="{15ED4F15-FF5E-2D49-9E66-4C21D3F42B3C}">
      <dgm:prSet/>
      <dgm:spPr/>
      <dgm:t>
        <a:bodyPr/>
        <a:lstStyle/>
        <a:p>
          <a:endParaRPr lang="en-US">
            <a:latin typeface="华文楷体" panose="02010600040101010101" pitchFamily="2" charset="-122"/>
            <a:ea typeface="华文楷体" panose="02010600040101010101" pitchFamily="2" charset="-122"/>
          </a:endParaRPr>
        </a:p>
      </dgm:t>
    </dgm:pt>
    <dgm:pt modelId="{5ED96FD8-F538-594B-A5FC-067EE04D5084}">
      <dgm:prSet custT="1"/>
      <dgm:spPr>
        <a:solidFill>
          <a:schemeClr val="accent3">
            <a:lumMod val="75000"/>
          </a:schemeClr>
        </a:solidFill>
      </dgm:spPr>
      <dgm:t>
        <a:bodyPr/>
        <a:lstStyle/>
        <a:p>
          <a:pPr rtl="0"/>
          <a:r>
            <a:rPr lang="zh-CN" altLang="en-US" sz="2400" dirty="0">
              <a:latin typeface="华文楷体" panose="02010600040101010101" pitchFamily="2" charset="-122"/>
              <a:ea typeface="华文楷体" panose="02010600040101010101" pitchFamily="2" charset="-122"/>
            </a:rPr>
            <a:t>数据机密性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完整性问题</a:t>
          </a:r>
          <a:endParaRPr lang="en-US" sz="2400" dirty="0">
            <a:latin typeface="华文楷体" panose="02010600040101010101" pitchFamily="2" charset="-122"/>
            <a:ea typeface="华文楷体" panose="02010600040101010101" pitchFamily="2" charset="-122"/>
          </a:endParaRPr>
        </a:p>
      </dgm:t>
    </dgm:pt>
    <dgm:pt modelId="{99AF2794-FEED-7C4C-85AE-C2E141902C20}" type="parTrans" cxnId="{0352DD89-ACB2-7B40-BD4B-BFB1FAA9871D}">
      <dgm:prSet/>
      <dgm:spPr/>
      <dgm:t>
        <a:bodyPr/>
        <a:lstStyle/>
        <a:p>
          <a:endParaRPr lang="en-US">
            <a:latin typeface="华文楷体" panose="02010600040101010101" pitchFamily="2" charset="-122"/>
            <a:ea typeface="华文楷体" panose="02010600040101010101" pitchFamily="2" charset="-122"/>
          </a:endParaRPr>
        </a:p>
      </dgm:t>
    </dgm:pt>
    <dgm:pt modelId="{8EF62AB5-DC08-6C4A-9159-C9F512DCB7BA}" type="sibTrans" cxnId="{0352DD89-ACB2-7B40-BD4B-BFB1FAA9871D}">
      <dgm:prSet/>
      <dgm:spPr/>
      <dgm:t>
        <a:bodyPr/>
        <a:lstStyle/>
        <a:p>
          <a:endParaRPr lang="en-US">
            <a:latin typeface="华文楷体" panose="02010600040101010101" pitchFamily="2" charset="-122"/>
            <a:ea typeface="华文楷体" panose="02010600040101010101" pitchFamily="2" charset="-122"/>
          </a:endParaRPr>
        </a:p>
      </dgm:t>
    </dgm:pt>
    <dgm:pt modelId="{BD32860D-FECA-A04C-8533-30D5486134EC}">
      <dgm:prSet custT="1"/>
      <dgm:spPr>
        <a:solidFill>
          <a:schemeClr val="accent5">
            <a:lumMod val="75000"/>
          </a:schemeClr>
        </a:solidFill>
      </dgm:spPr>
      <dgm:t>
        <a:bodyPr/>
        <a:lstStyle/>
        <a:p>
          <a:pPr rtl="0"/>
          <a:r>
            <a:rPr lang="zh-CN" altLang="en-US" sz="2400" dirty="0">
              <a:latin typeface="华文楷体" panose="02010600040101010101" pitchFamily="2" charset="-122"/>
              <a:ea typeface="华文楷体" panose="02010600040101010101" pitchFamily="2" charset="-122"/>
            </a:rPr>
            <a:t>从安全的角度讲，检测和处理程序交互中产生的异常和错误也很重要</a:t>
          </a:r>
          <a:endParaRPr lang="en-US" sz="2400" dirty="0">
            <a:latin typeface="华文楷体" panose="02010600040101010101" pitchFamily="2" charset="-122"/>
            <a:ea typeface="华文楷体" panose="02010600040101010101" pitchFamily="2" charset="-122"/>
          </a:endParaRPr>
        </a:p>
      </dgm:t>
    </dgm:pt>
    <dgm:pt modelId="{82CC7F70-1EA8-3F4A-8B13-B37C61427662}" type="parTrans" cxnId="{AB00E5F8-B726-2247-8756-3A95C7BAE941}">
      <dgm:prSet/>
      <dgm:spPr/>
      <dgm:t>
        <a:bodyPr/>
        <a:lstStyle/>
        <a:p>
          <a:endParaRPr lang="en-US">
            <a:latin typeface="华文楷体" panose="02010600040101010101" pitchFamily="2" charset="-122"/>
            <a:ea typeface="华文楷体" panose="02010600040101010101" pitchFamily="2" charset="-122"/>
          </a:endParaRPr>
        </a:p>
      </dgm:t>
    </dgm:pt>
    <dgm:pt modelId="{AF679065-D8E5-0E40-AB44-A2693525BC9F}" type="sibTrans" cxnId="{AB00E5F8-B726-2247-8756-3A95C7BAE941}">
      <dgm:prSet/>
      <dgm:spPr/>
      <dgm:t>
        <a:bodyPr/>
        <a:lstStyle/>
        <a:p>
          <a:endParaRPr lang="en-US">
            <a:latin typeface="华文楷体" panose="02010600040101010101" pitchFamily="2" charset="-122"/>
            <a:ea typeface="华文楷体" panose="02010600040101010101" pitchFamily="2" charset="-122"/>
          </a:endParaRPr>
        </a:p>
      </dgm:t>
    </dgm:pt>
    <dgm:pt modelId="{AC663F4A-CD97-4744-AEB6-C1D09B6F1FA3}" type="pres">
      <dgm:prSet presAssocID="{CF973919-A29F-3E4A-A06B-52BFF5D37C8A}" presName="linear" presStyleCnt="0">
        <dgm:presLayoutVars>
          <dgm:animLvl val="lvl"/>
          <dgm:resizeHandles val="exact"/>
        </dgm:presLayoutVars>
      </dgm:prSet>
      <dgm:spPr/>
    </dgm:pt>
    <dgm:pt modelId="{25057E10-FED3-CF4D-BC75-8F4E62C385D6}" type="pres">
      <dgm:prSet presAssocID="{1A721BF8-60CD-6942-969F-FD174B7309E0}" presName="parentText" presStyleLbl="node1" presStyleIdx="0" presStyleCnt="3" custScaleY="62220" custLinFactNeighborY="-10169">
        <dgm:presLayoutVars>
          <dgm:chMax val="0"/>
          <dgm:bulletEnabled val="1"/>
        </dgm:presLayoutVars>
      </dgm:prSet>
      <dgm:spPr/>
    </dgm:pt>
    <dgm:pt modelId="{65872031-589D-E64E-AA21-CB2F893DE083}" type="pres">
      <dgm:prSet presAssocID="{1A721BF8-60CD-6942-969F-FD174B7309E0}" presName="childText" presStyleLbl="revTx" presStyleIdx="0" presStyleCnt="1" custScaleY="110827">
        <dgm:presLayoutVars>
          <dgm:bulletEnabled val="1"/>
        </dgm:presLayoutVars>
      </dgm:prSet>
      <dgm:spPr/>
    </dgm:pt>
    <dgm:pt modelId="{48F1060C-AA3A-FC4C-AAA9-7DE859BC1170}" type="pres">
      <dgm:prSet presAssocID="{5ED96FD8-F538-594B-A5FC-067EE04D5084}" presName="parentText" presStyleLbl="node1" presStyleIdx="1" presStyleCnt="3" custScaleY="52893">
        <dgm:presLayoutVars>
          <dgm:chMax val="0"/>
          <dgm:bulletEnabled val="1"/>
        </dgm:presLayoutVars>
      </dgm:prSet>
      <dgm:spPr/>
    </dgm:pt>
    <dgm:pt modelId="{D57E024C-F073-904C-B1A2-85F036BFA805}" type="pres">
      <dgm:prSet presAssocID="{8EF62AB5-DC08-6C4A-9159-C9F512DCB7BA}" presName="spacer" presStyleCnt="0"/>
      <dgm:spPr/>
    </dgm:pt>
    <dgm:pt modelId="{7CC50A5C-6DDF-7A4B-B4EF-D6D9D82B8FBB}" type="pres">
      <dgm:prSet presAssocID="{BD32860D-FECA-A04C-8533-30D5486134EC}" presName="parentText" presStyleLbl="node1" presStyleIdx="2" presStyleCnt="3" custScaleY="79451">
        <dgm:presLayoutVars>
          <dgm:chMax val="0"/>
          <dgm:bulletEnabled val="1"/>
        </dgm:presLayoutVars>
      </dgm:prSet>
      <dgm:spPr/>
    </dgm:pt>
  </dgm:ptLst>
  <dgm:cxnLst>
    <dgm:cxn modelId="{D019560C-62BC-7444-B5CD-8BC85806976D}" type="presOf" srcId="{7B2DC31E-DDA8-7140-B02F-295A89E060D1}" destId="{65872031-589D-E64E-AA21-CB2F893DE083}" srcOrd="0" destOrd="0" presId="urn:microsoft.com/office/officeart/2005/8/layout/vList2"/>
    <dgm:cxn modelId="{15ED4F15-FF5E-2D49-9E66-4C21D3F42B3C}" srcId="{7B2DC31E-DDA8-7140-B02F-295A89E060D1}" destId="{D11A9C38-B877-2647-8BFD-0392AB86E009}" srcOrd="2" destOrd="0" parTransId="{8F1C4057-761F-BB4A-8716-138105E2293E}" sibTransId="{AE391952-C0A7-634D-9D35-43C4AEA52CEB}"/>
    <dgm:cxn modelId="{9AC3801D-14C5-C44A-9ABB-F4B5DE3A243B}" type="presOf" srcId="{D6FECE6C-FE4D-EA44-B09B-4CC704660D21}" destId="{65872031-589D-E64E-AA21-CB2F893DE083}" srcOrd="0" destOrd="1" presId="urn:microsoft.com/office/officeart/2005/8/layout/vList2"/>
    <dgm:cxn modelId="{6C9CE16F-E4ED-B748-B6B6-896CEC7E12CE}" type="presOf" srcId="{5ED96FD8-F538-594B-A5FC-067EE04D5084}" destId="{48F1060C-AA3A-FC4C-AAA9-7DE859BC1170}" srcOrd="0" destOrd="0" presId="urn:microsoft.com/office/officeart/2005/8/layout/vList2"/>
    <dgm:cxn modelId="{D7CEA055-6600-A142-BF01-A75FEAC15485}" srcId="{7B2DC31E-DDA8-7140-B02F-295A89E060D1}" destId="{926F0C66-B3CE-9943-86C1-4B1D4F011A79}" srcOrd="1" destOrd="0" parTransId="{F1F1D220-C4AA-4E47-8E36-41A0AD37C653}" sibTransId="{4EB69E7F-1DEF-B840-81EC-4E204237A065}"/>
    <dgm:cxn modelId="{1965E482-E58E-904B-BBDD-55AC1414E467}" srcId="{7B2DC31E-DDA8-7140-B02F-295A89E060D1}" destId="{D6FECE6C-FE4D-EA44-B09B-4CC704660D21}" srcOrd="0" destOrd="0" parTransId="{76EE08C0-FDE1-F245-8559-2CEAAF20AD8A}" sibTransId="{403C09CB-7BC7-C04B-AE6B-80B8B7914A65}"/>
    <dgm:cxn modelId="{19AE0B87-B9A1-E444-87A6-502FFD1F5DFC}" srcId="{CF973919-A29F-3E4A-A06B-52BFF5D37C8A}" destId="{1A721BF8-60CD-6942-969F-FD174B7309E0}" srcOrd="0" destOrd="0" parTransId="{D7E836BB-10A4-284C-BE68-EE40C0DCBEB0}" sibTransId="{AB4DEAAB-94A8-D04B-9B1B-1A5DC9027FFB}"/>
    <dgm:cxn modelId="{0352DD89-ACB2-7B40-BD4B-BFB1FAA9871D}" srcId="{CF973919-A29F-3E4A-A06B-52BFF5D37C8A}" destId="{5ED96FD8-F538-594B-A5FC-067EE04D5084}" srcOrd="1" destOrd="0" parTransId="{99AF2794-FEED-7C4C-85AE-C2E141902C20}" sibTransId="{8EF62AB5-DC08-6C4A-9159-C9F512DCB7BA}"/>
    <dgm:cxn modelId="{A91B1F8A-561C-2D4F-B33B-FE9FBE162597}" type="presOf" srcId="{926F0C66-B3CE-9943-86C1-4B1D4F011A79}" destId="{65872031-589D-E64E-AA21-CB2F893DE083}" srcOrd="0" destOrd="2" presId="urn:microsoft.com/office/officeart/2005/8/layout/vList2"/>
    <dgm:cxn modelId="{B6EE9C93-C498-2846-A37B-B70FA754076D}" type="presOf" srcId="{CF973919-A29F-3E4A-A06B-52BFF5D37C8A}" destId="{AC663F4A-CD97-4744-AEB6-C1D09B6F1FA3}" srcOrd="0" destOrd="0" presId="urn:microsoft.com/office/officeart/2005/8/layout/vList2"/>
    <dgm:cxn modelId="{4C48C3C7-FF14-2542-A835-F275189A0057}" srcId="{1A721BF8-60CD-6942-969F-FD174B7309E0}" destId="{7B2DC31E-DDA8-7140-B02F-295A89E060D1}" srcOrd="0" destOrd="0" parTransId="{C5AA3850-11C2-5142-B529-CBE5873A016B}" sibTransId="{36DDD313-4176-B449-BB4A-5ACA5DFBC3CE}"/>
    <dgm:cxn modelId="{764AE7C9-1990-5E45-B641-E5B7EFF0A6D7}" type="presOf" srcId="{BD32860D-FECA-A04C-8533-30D5486134EC}" destId="{7CC50A5C-6DDF-7A4B-B4EF-D6D9D82B8FBB}" srcOrd="0" destOrd="0" presId="urn:microsoft.com/office/officeart/2005/8/layout/vList2"/>
    <dgm:cxn modelId="{3A6D5ED2-C6F1-0845-8F4B-E866720C598D}" type="presOf" srcId="{1A721BF8-60CD-6942-969F-FD174B7309E0}" destId="{25057E10-FED3-CF4D-BC75-8F4E62C385D6}" srcOrd="0" destOrd="0" presId="urn:microsoft.com/office/officeart/2005/8/layout/vList2"/>
    <dgm:cxn modelId="{53533FD8-BC94-EF4C-AB1C-0F8DC387C006}" type="presOf" srcId="{D11A9C38-B877-2647-8BFD-0392AB86E009}" destId="{65872031-589D-E64E-AA21-CB2F893DE083}" srcOrd="0" destOrd="3" presId="urn:microsoft.com/office/officeart/2005/8/layout/vList2"/>
    <dgm:cxn modelId="{AB00E5F8-B726-2247-8756-3A95C7BAE941}" srcId="{CF973919-A29F-3E4A-A06B-52BFF5D37C8A}" destId="{BD32860D-FECA-A04C-8533-30D5486134EC}" srcOrd="2" destOrd="0" parTransId="{82CC7F70-1EA8-3F4A-8B13-B37C61427662}" sibTransId="{AF679065-D8E5-0E40-AB44-A2693525BC9F}"/>
    <dgm:cxn modelId="{F9D991E0-7ACD-0644-B0B3-D0AAD5646011}" type="presParOf" srcId="{AC663F4A-CD97-4744-AEB6-C1D09B6F1FA3}" destId="{25057E10-FED3-CF4D-BC75-8F4E62C385D6}" srcOrd="0" destOrd="0" presId="urn:microsoft.com/office/officeart/2005/8/layout/vList2"/>
    <dgm:cxn modelId="{58EAF13B-C60A-5B44-8FFA-748979FB5398}" type="presParOf" srcId="{AC663F4A-CD97-4744-AEB6-C1D09B6F1FA3}" destId="{65872031-589D-E64E-AA21-CB2F893DE083}" srcOrd="1" destOrd="0" presId="urn:microsoft.com/office/officeart/2005/8/layout/vList2"/>
    <dgm:cxn modelId="{95C1AC89-4371-FE43-B66B-5959E2F609CE}" type="presParOf" srcId="{AC663F4A-CD97-4744-AEB6-C1D09B6F1FA3}" destId="{48F1060C-AA3A-FC4C-AAA9-7DE859BC1170}" srcOrd="2" destOrd="0" presId="urn:microsoft.com/office/officeart/2005/8/layout/vList2"/>
    <dgm:cxn modelId="{61D4E595-69CD-F449-B533-67B4A321DCF6}" type="presParOf" srcId="{AC663F4A-CD97-4744-AEB6-C1D09B6F1FA3}" destId="{D57E024C-F073-904C-B1A2-85F036BFA805}" srcOrd="3" destOrd="0" presId="urn:microsoft.com/office/officeart/2005/8/layout/vList2"/>
    <dgm:cxn modelId="{445DE182-408C-6D48-8F85-ECFA5B4E7D5A}" type="presParOf" srcId="{AC663F4A-CD97-4744-AEB6-C1D09B6F1FA3}" destId="{7CC50A5C-6DDF-7A4B-B4EF-D6D9D82B8F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F17FF-C748-A849-A1FC-6382EE665BC5}">
      <dsp:nvSpPr>
        <dsp:cNvPr id="0" name=""/>
        <dsp:cNvSpPr/>
      </dsp:nvSpPr>
      <dsp:spPr>
        <a:xfrm>
          <a:off x="1673225" y="0"/>
          <a:ext cx="5689600" cy="5689600"/>
        </a:xfrm>
        <a:prstGeom prst="quadArrow">
          <a:avLst>
            <a:gd name="adj1" fmla="val 2000"/>
            <a:gd name="adj2" fmla="val 4000"/>
            <a:gd name="adj3" fmla="val 5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195C8724-CBEE-9949-9504-79D1E5C56183}">
      <dsp:nvSpPr>
        <dsp:cNvPr id="0" name=""/>
        <dsp:cNvSpPr/>
      </dsp:nvSpPr>
      <dsp:spPr>
        <a:xfrm>
          <a:off x="2043049" y="369824"/>
          <a:ext cx="2275840" cy="2275840"/>
        </a:xfrm>
        <a:prstGeom prst="roundRect">
          <a:avLst/>
        </a:prstGeom>
        <a:solidFill>
          <a:schemeClr val="accent3">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zh-CN" altLang="en-US" sz="1900" b="1" kern="1200" dirty="0">
              <a:solidFill>
                <a:schemeClr val="tx1"/>
              </a:solidFill>
              <a:latin typeface="华文楷体" panose="02010600040101010101" pitchFamily="2" charset="-122"/>
              <a:ea typeface="华文楷体" panose="02010600040101010101" pitchFamily="2" charset="-122"/>
            </a:rPr>
            <a:t>对程序输入不正确的处理是软件安全最常见的失误之一</a:t>
          </a:r>
          <a:endParaRPr lang="en-US" sz="1900" b="1" kern="1200" dirty="0">
            <a:solidFill>
              <a:schemeClr val="tx1"/>
            </a:solidFill>
            <a:latin typeface="华文楷体" panose="02010600040101010101" pitchFamily="2" charset="-122"/>
            <a:ea typeface="华文楷体" panose="02010600040101010101" pitchFamily="2" charset="-122"/>
          </a:endParaRPr>
        </a:p>
      </dsp:txBody>
      <dsp:txXfrm>
        <a:off x="2154146" y="480921"/>
        <a:ext cx="2053646" cy="2053646"/>
      </dsp:txXfrm>
    </dsp:sp>
    <dsp:sp modelId="{112B6CA0-B0C1-D740-8696-2C5B2F7CE756}">
      <dsp:nvSpPr>
        <dsp:cNvPr id="0" name=""/>
        <dsp:cNvSpPr/>
      </dsp:nvSpPr>
      <dsp:spPr>
        <a:xfrm>
          <a:off x="4717161" y="369824"/>
          <a:ext cx="2275840" cy="2275840"/>
        </a:xfrm>
        <a:prstGeom prst="roundRect">
          <a:avLst/>
        </a:prstGeom>
        <a:solidFill>
          <a:schemeClr val="accent5">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zh-CN" altLang="en-US" sz="1900" b="1" kern="1200" dirty="0">
              <a:solidFill>
                <a:schemeClr val="tx1"/>
              </a:solidFill>
              <a:latin typeface="华文楷体" panose="02010600040101010101" pitchFamily="2" charset="-122"/>
              <a:ea typeface="华文楷体" panose="02010600040101010101" pitchFamily="2" charset="-122"/>
            </a:rPr>
            <a:t>程序输入是指程序之外的任意数据源，程序员在编写代码的时候并不清楚地知道这些数据的值</a:t>
          </a:r>
          <a:endParaRPr lang="en-US" sz="1900" b="1" kern="1200" dirty="0">
            <a:solidFill>
              <a:schemeClr val="tx1"/>
            </a:solidFill>
            <a:latin typeface="华文楷体" panose="02010600040101010101" pitchFamily="2" charset="-122"/>
            <a:ea typeface="华文楷体" panose="02010600040101010101" pitchFamily="2" charset="-122"/>
          </a:endParaRPr>
        </a:p>
      </dsp:txBody>
      <dsp:txXfrm>
        <a:off x="4828258" y="480921"/>
        <a:ext cx="2053646" cy="2053646"/>
      </dsp:txXfrm>
    </dsp:sp>
    <dsp:sp modelId="{62A451F2-6199-544E-A424-9E14542AD93A}">
      <dsp:nvSpPr>
        <dsp:cNvPr id="0" name=""/>
        <dsp:cNvSpPr/>
      </dsp:nvSpPr>
      <dsp:spPr>
        <a:xfrm>
          <a:off x="2043049" y="3043936"/>
          <a:ext cx="2275840" cy="2275840"/>
        </a:xfrm>
        <a:prstGeom prst="roundRect">
          <a:avLst/>
        </a:prstGeom>
        <a:solidFill>
          <a:schemeClr val="accent5">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zh-CN" altLang="en-US" sz="1900" b="1" kern="1200" dirty="0">
              <a:solidFill>
                <a:schemeClr val="tx1"/>
              </a:solidFill>
              <a:latin typeface="华文楷体" panose="02010600040101010101" pitchFamily="2" charset="-122"/>
              <a:ea typeface="华文楷体" panose="02010600040101010101" pitchFamily="2" charset="-122"/>
            </a:rPr>
            <a:t>必须明确验证数据源</a:t>
          </a:r>
          <a:endParaRPr lang="en-US" sz="1900" b="1" kern="1200" dirty="0">
            <a:solidFill>
              <a:schemeClr val="tx1"/>
            </a:solidFill>
            <a:latin typeface="华文楷体" panose="02010600040101010101" pitchFamily="2" charset="-122"/>
            <a:ea typeface="华文楷体" panose="02010600040101010101" pitchFamily="2" charset="-122"/>
          </a:endParaRPr>
        </a:p>
      </dsp:txBody>
      <dsp:txXfrm>
        <a:off x="2154146" y="3155033"/>
        <a:ext cx="2053646" cy="2053646"/>
      </dsp:txXfrm>
    </dsp:sp>
    <dsp:sp modelId="{B17633D7-2870-3F42-9CA6-9F709BE26A5F}">
      <dsp:nvSpPr>
        <dsp:cNvPr id="0" name=""/>
        <dsp:cNvSpPr/>
      </dsp:nvSpPr>
      <dsp:spPr>
        <a:xfrm>
          <a:off x="4717161" y="3043936"/>
          <a:ext cx="2275840" cy="2275840"/>
        </a:xfrm>
        <a:prstGeom prst="roundRect">
          <a:avLst/>
        </a:prstGeom>
        <a:solidFill>
          <a:schemeClr val="accent3">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zh-CN" altLang="en-US" sz="1900" b="1" kern="1200" dirty="0">
              <a:solidFill>
                <a:schemeClr val="tx1"/>
              </a:solidFill>
              <a:latin typeface="华文楷体" panose="02010600040101010101" pitchFamily="2" charset="-122"/>
              <a:ea typeface="华文楷体" panose="02010600040101010101" pitchFamily="2" charset="-122"/>
            </a:rPr>
            <a:t>在使用对类型和存储长度做出的任何假设都要进行识别</a:t>
          </a:r>
          <a:endParaRPr lang="en-US" sz="1900" b="1" kern="1200" dirty="0">
            <a:solidFill>
              <a:schemeClr val="tx1"/>
            </a:solidFill>
            <a:latin typeface="华文楷体" panose="02010600040101010101" pitchFamily="2" charset="-122"/>
            <a:ea typeface="华文楷体" panose="02010600040101010101" pitchFamily="2" charset="-122"/>
          </a:endParaRPr>
        </a:p>
      </dsp:txBody>
      <dsp:txXfrm>
        <a:off x="4828258" y="3155033"/>
        <a:ext cx="2053646" cy="2053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3B943-EFD4-CA49-81F0-3B5F3ED8EF44}">
      <dsp:nvSpPr>
        <dsp:cNvPr id="0" name=""/>
        <dsp:cNvSpPr/>
      </dsp:nvSpPr>
      <dsp:spPr>
        <a:xfrm rot="16200000">
          <a:off x="-1222770" y="1225227"/>
          <a:ext cx="4861540" cy="2411085"/>
        </a:xfrm>
        <a:prstGeom prst="flowChartManualOperation">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l" defTabSz="889000" rtl="0">
            <a:lnSpc>
              <a:spcPct val="90000"/>
            </a:lnSpc>
            <a:spcBef>
              <a:spcPct val="0"/>
            </a:spcBef>
            <a:spcAft>
              <a:spcPct val="35000"/>
            </a:spcAft>
            <a:buNone/>
          </a:pPr>
          <a:r>
            <a:rPr lang="zh-CN" altLang="en-US" sz="2000" b="1" kern="1200">
              <a:solidFill>
                <a:schemeClr val="tx1"/>
              </a:solidFill>
              <a:latin typeface="华文楷体" panose="02010600040101010101" pitchFamily="2" charset="-122"/>
              <a:ea typeface="华文楷体" panose="02010600040101010101" pitchFamily="2" charset="-122"/>
            </a:rPr>
            <a:t>一个用户给程序提供输入，而由此产生的结果输出给另外一个用户</a:t>
          </a:r>
          <a:endParaRPr lang="en-US" sz="2000" b="1" kern="1200" dirty="0">
            <a:solidFill>
              <a:schemeClr val="tx1"/>
            </a:solidFill>
            <a:latin typeface="华文楷体" panose="02010600040101010101" pitchFamily="2" charset="-122"/>
            <a:ea typeface="华文楷体" panose="02010600040101010101" pitchFamily="2" charset="-122"/>
          </a:endParaRPr>
        </a:p>
      </dsp:txBody>
      <dsp:txXfrm rot="5400000">
        <a:off x="2457" y="972308"/>
        <a:ext cx="2411085" cy="2916924"/>
      </dsp:txXfrm>
    </dsp:sp>
    <dsp:sp modelId="{14688093-8D8B-6348-AECE-C5CB825B39E9}">
      <dsp:nvSpPr>
        <dsp:cNvPr id="0" name=""/>
        <dsp:cNvSpPr/>
      </dsp:nvSpPr>
      <dsp:spPr>
        <a:xfrm rot="16200000">
          <a:off x="1369146" y="1225227"/>
          <a:ext cx="4861540" cy="2411085"/>
        </a:xfrm>
        <a:prstGeom prst="flowChartManualOperation">
          <a:avLst/>
        </a:prstGeom>
        <a:gradFill rotWithShape="0">
          <a:gsLst>
            <a:gs pos="0">
              <a:schemeClr val="accent5">
                <a:shade val="50000"/>
                <a:hueOff val="167129"/>
                <a:satOff val="4478"/>
                <a:lumOff val="19726"/>
                <a:alphaOff val="0"/>
                <a:satMod val="103000"/>
                <a:lumMod val="102000"/>
                <a:tint val="94000"/>
              </a:schemeClr>
            </a:gs>
            <a:gs pos="50000">
              <a:schemeClr val="accent5">
                <a:shade val="50000"/>
                <a:hueOff val="167129"/>
                <a:satOff val="4478"/>
                <a:lumOff val="19726"/>
                <a:alphaOff val="0"/>
                <a:satMod val="110000"/>
                <a:lumMod val="100000"/>
                <a:shade val="100000"/>
              </a:schemeClr>
            </a:gs>
            <a:gs pos="100000">
              <a:schemeClr val="accent5">
                <a:shade val="50000"/>
                <a:hueOff val="167129"/>
                <a:satOff val="4478"/>
                <a:lumOff val="1972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rtl="0">
            <a:lnSpc>
              <a:spcPct val="90000"/>
            </a:lnSpc>
            <a:spcBef>
              <a:spcPct val="0"/>
            </a:spcBef>
            <a:spcAft>
              <a:spcPct val="35000"/>
            </a:spcAft>
            <a:buNone/>
          </a:pPr>
          <a:r>
            <a:rPr lang="zh-CN" altLang="en-US" sz="1800" b="1" kern="1200" dirty="0">
              <a:solidFill>
                <a:schemeClr val="tx1"/>
              </a:solidFill>
              <a:latin typeface="华文楷体" panose="02010600040101010101" pitchFamily="2" charset="-122"/>
              <a:ea typeface="华文楷体" panose="02010600040101010101" pitchFamily="2" charset="-122"/>
            </a:rPr>
            <a:t>常见于脚本型的 </a:t>
          </a:r>
          <a:r>
            <a:rPr lang="en-US" altLang="zh-CN" sz="18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Web </a:t>
          </a:r>
          <a:r>
            <a:rPr lang="zh-CN" altLang="en-US" sz="1800" b="1" kern="1200" dirty="0">
              <a:solidFill>
                <a:schemeClr val="tx1"/>
              </a:solidFill>
              <a:latin typeface="华文楷体" panose="02010600040101010101" pitchFamily="2" charset="-122"/>
              <a:ea typeface="华文楷体" panose="02010600040101010101" pitchFamily="2" charset="-122"/>
            </a:rPr>
            <a:t>应用程序中</a:t>
          </a:r>
          <a:endParaRPr lang="en-US" sz="1800" b="1" kern="1200" dirty="0">
            <a:solidFill>
              <a:schemeClr val="tx1"/>
            </a:solidFill>
            <a:latin typeface="华文楷体" panose="02010600040101010101" pitchFamily="2" charset="-122"/>
            <a:ea typeface="华文楷体" panose="02010600040101010101" pitchFamily="2" charset="-122"/>
          </a:endParaRPr>
        </a:p>
        <a:p>
          <a:pPr marL="114300" lvl="1" indent="-114300" algn="l" defTabSz="622300" rtl="0">
            <a:lnSpc>
              <a:spcPct val="90000"/>
            </a:lnSpc>
            <a:spcBef>
              <a:spcPct val="0"/>
            </a:spcBef>
            <a:spcAft>
              <a:spcPct val="15000"/>
            </a:spcAft>
            <a:buChar char="•"/>
          </a:pPr>
          <a:r>
            <a:rPr lang="zh-CN" alt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漏洞包含在用户浏览器里显示的一个</a:t>
          </a:r>
          <a:r>
            <a:rPr lang="en-US" altLang="zh-CN"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页的</a:t>
          </a:r>
          <a:r>
            <a:rPr lang="en-US" altLang="zh-CN"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HTML</a:t>
          </a:r>
          <a:r>
            <a:rPr lang="zh-CN" alt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内容中包含的脚本代码中</a:t>
          </a:r>
          <a:endParaRPr 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622300" rtl="0">
            <a:lnSpc>
              <a:spcPct val="90000"/>
            </a:lnSpc>
            <a:spcBef>
              <a:spcPct val="0"/>
            </a:spcBef>
            <a:spcAft>
              <a:spcPct val="15000"/>
            </a:spcAft>
            <a:buChar char="•"/>
          </a:pPr>
          <a:r>
            <a:rPr lang="zh-CN" alt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脚本代码需要访问与用户浏览器当前显示的其他</a:t>
          </a:r>
          <a:r>
            <a:rPr lang="en-US" altLang="zh-CN"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页相关的数据</a:t>
          </a:r>
          <a:endParaRPr 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622300" rtl="0">
            <a:lnSpc>
              <a:spcPct val="90000"/>
            </a:lnSpc>
            <a:spcBef>
              <a:spcPct val="0"/>
            </a:spcBef>
            <a:spcAft>
              <a:spcPct val="15000"/>
            </a:spcAft>
            <a:buChar char="•"/>
          </a:pPr>
          <a:r>
            <a:rPr lang="zh-CN" alt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浏览器加强安全检查并对这些来源于相同站点的对页面的数据访问进行了限制</a:t>
          </a:r>
          <a:endParaRPr lang="en-US" sz="1400" b="1"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dsp:txBody>
      <dsp:txXfrm rot="5400000">
        <a:off x="2594373" y="972308"/>
        <a:ext cx="2411085" cy="2916924"/>
      </dsp:txXfrm>
    </dsp:sp>
    <dsp:sp modelId="{3FE07096-8FB5-9946-B5FA-8A05FD6FAB4C}">
      <dsp:nvSpPr>
        <dsp:cNvPr id="0" name=""/>
        <dsp:cNvSpPr/>
      </dsp:nvSpPr>
      <dsp:spPr>
        <a:xfrm rot="16200000">
          <a:off x="3961063" y="1225227"/>
          <a:ext cx="4861540" cy="2411085"/>
        </a:xfrm>
        <a:prstGeom prst="flowChartManualOperation">
          <a:avLst/>
        </a:prstGeom>
        <a:gradFill rotWithShape="0">
          <a:gsLst>
            <a:gs pos="0">
              <a:schemeClr val="accent5">
                <a:shade val="50000"/>
                <a:hueOff val="334258"/>
                <a:satOff val="8955"/>
                <a:lumOff val="39453"/>
                <a:alphaOff val="0"/>
                <a:satMod val="103000"/>
                <a:lumMod val="102000"/>
                <a:tint val="94000"/>
              </a:schemeClr>
            </a:gs>
            <a:gs pos="50000">
              <a:schemeClr val="accent5">
                <a:shade val="50000"/>
                <a:hueOff val="334258"/>
                <a:satOff val="8955"/>
                <a:lumOff val="39453"/>
                <a:alphaOff val="0"/>
                <a:satMod val="110000"/>
                <a:lumMod val="100000"/>
                <a:shade val="100000"/>
              </a:schemeClr>
            </a:gs>
            <a:gs pos="100000">
              <a:schemeClr val="accent5">
                <a:shade val="50000"/>
                <a:hueOff val="334258"/>
                <a:satOff val="8955"/>
                <a:lumOff val="394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l" defTabSz="889000" rtl="0">
            <a:lnSpc>
              <a:spcPct val="90000"/>
            </a:lnSpc>
            <a:spcBef>
              <a:spcPct val="0"/>
            </a:spcBef>
            <a:spcAft>
              <a:spcPct val="35000"/>
            </a:spcAft>
            <a:buNone/>
          </a:pPr>
          <a:r>
            <a:rPr lang="zh-CN" altLang="en-US" sz="2000" b="1" kern="1200" dirty="0">
              <a:solidFill>
                <a:schemeClr val="tx1"/>
              </a:solidFill>
              <a:latin typeface="华文楷体" panose="02010600040101010101" pitchFamily="2" charset="-122"/>
              <a:ea typeface="华文楷体" panose="02010600040101010101" pitchFamily="2" charset="-122"/>
            </a:rPr>
            <a:t>假设来源于一个网站的所有内容都是被同等信任的，并且因此允许与该站点的其他内容进行交互。
</a:t>
          </a:r>
          <a:endParaRPr lang="en-US" sz="2000" b="1" kern="1200" dirty="0">
            <a:solidFill>
              <a:schemeClr val="tx1"/>
            </a:solidFill>
            <a:latin typeface="华文楷体" panose="02010600040101010101" pitchFamily="2" charset="-122"/>
            <a:ea typeface="华文楷体" panose="02010600040101010101" pitchFamily="2" charset="-122"/>
          </a:endParaRPr>
        </a:p>
      </dsp:txBody>
      <dsp:txXfrm rot="5400000">
        <a:off x="5186290" y="972308"/>
        <a:ext cx="2411085" cy="2916924"/>
      </dsp:txXfrm>
    </dsp:sp>
    <dsp:sp modelId="{5C65FDC7-D923-E249-BFF8-519500BF915D}">
      <dsp:nvSpPr>
        <dsp:cNvPr id="0" name=""/>
        <dsp:cNvSpPr/>
      </dsp:nvSpPr>
      <dsp:spPr>
        <a:xfrm rot="16200000">
          <a:off x="6536390" y="1225227"/>
          <a:ext cx="4861540" cy="2411085"/>
        </a:xfrm>
        <a:prstGeom prst="flowChartManualOperation">
          <a:avLst/>
        </a:prstGeom>
        <a:gradFill rotWithShape="0">
          <a:gsLst>
            <a:gs pos="0">
              <a:schemeClr val="accent5">
                <a:shade val="50000"/>
                <a:hueOff val="167129"/>
                <a:satOff val="4478"/>
                <a:lumOff val="19726"/>
                <a:alphaOff val="0"/>
                <a:satMod val="103000"/>
                <a:lumMod val="102000"/>
                <a:tint val="94000"/>
              </a:schemeClr>
            </a:gs>
            <a:gs pos="50000">
              <a:schemeClr val="accent5">
                <a:shade val="50000"/>
                <a:hueOff val="167129"/>
                <a:satOff val="4478"/>
                <a:lumOff val="19726"/>
                <a:alphaOff val="0"/>
                <a:satMod val="110000"/>
                <a:lumMod val="100000"/>
                <a:shade val="100000"/>
              </a:schemeClr>
            </a:gs>
            <a:gs pos="100000">
              <a:schemeClr val="accent5">
                <a:shade val="50000"/>
                <a:hueOff val="167129"/>
                <a:satOff val="4478"/>
                <a:lumOff val="1972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rtl="0">
            <a:lnSpc>
              <a:spcPct val="90000"/>
            </a:lnSpc>
            <a:spcBef>
              <a:spcPct val="0"/>
            </a:spcBef>
            <a:spcAft>
              <a:spcPct val="35000"/>
            </a:spcAft>
            <a:buNone/>
          </a:pPr>
          <a:endParaRPr lang="en-US" sz="2000" b="1" kern="1200">
            <a:solidFill>
              <a:schemeClr val="tx1"/>
            </a:solidFill>
            <a:latin typeface="华文楷体" panose="02010600040101010101" pitchFamily="2" charset="-122"/>
            <a:ea typeface="华文楷体" panose="02010600040101010101" pitchFamily="2" charset="-122"/>
          </a:endParaRPr>
        </a:p>
        <a:p>
          <a:pPr marL="0" lvl="0" indent="0" algn="l" defTabSz="889000" rtl="0">
            <a:lnSpc>
              <a:spcPct val="90000"/>
            </a:lnSpc>
            <a:spcBef>
              <a:spcPct val="0"/>
            </a:spcBef>
            <a:spcAft>
              <a:spcPct val="35000"/>
            </a:spcAft>
            <a:buNone/>
          </a:pPr>
          <a:r>
            <a:rPr lang="en-US" sz="2000" b="1" kern="1200">
              <a:solidFill>
                <a:schemeClr val="tx1"/>
              </a:solidFill>
              <a:latin typeface="华文楷体" panose="02010600040101010101" pitchFamily="2" charset="-122"/>
              <a:ea typeface="华文楷体" panose="02010600040101010101" pitchFamily="2" charset="-122"/>
            </a:rPr>
            <a:t>XSS</a:t>
          </a:r>
          <a:r>
            <a:rPr lang="zh-CN" altLang="en-US" sz="2000" b="1" kern="1200">
              <a:solidFill>
                <a:schemeClr val="tx1"/>
              </a:solidFill>
              <a:latin typeface="华文楷体" panose="02010600040101010101" pitchFamily="2" charset="-122"/>
              <a:ea typeface="华文楷体" panose="02010600040101010101" pitchFamily="2" charset="-122"/>
            </a:rPr>
            <a:t>反射漏洞</a:t>
          </a:r>
          <a:endParaRPr lang="en-US" sz="20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800100" rtl="0">
            <a:lnSpc>
              <a:spcPct val="90000"/>
            </a:lnSpc>
            <a:spcBef>
              <a:spcPct val="0"/>
            </a:spcBef>
            <a:spcAft>
              <a:spcPct val="15000"/>
            </a:spcAft>
            <a:buChar char="•"/>
          </a:pPr>
          <a:r>
            <a:rPr lang="zh-CN" altLang="en-US" sz="1800" b="1" kern="1200">
              <a:solidFill>
                <a:schemeClr val="tx1"/>
              </a:solidFill>
              <a:latin typeface="华文楷体" panose="02010600040101010101" pitchFamily="2" charset="-122"/>
              <a:ea typeface="华文楷体" panose="02010600040101010101" pitchFamily="2" charset="-122"/>
            </a:rPr>
            <a:t>攻击者在提供给站点的数据中包含恶意的脚本代码</a:t>
          </a:r>
          <a:endParaRPr lang="en-US" sz="1800" b="1" kern="1200" dirty="0">
            <a:solidFill>
              <a:schemeClr val="tx1"/>
            </a:solidFill>
            <a:latin typeface="华文楷体" panose="02010600040101010101" pitchFamily="2" charset="-122"/>
            <a:ea typeface="华文楷体" panose="02010600040101010101" pitchFamily="2" charset="-122"/>
          </a:endParaRPr>
        </a:p>
      </dsp:txBody>
      <dsp:txXfrm rot="5400000">
        <a:off x="7761617" y="972308"/>
        <a:ext cx="2411085" cy="2916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F6F2D-C934-094D-BE1D-E590FEF8E0EF}">
      <dsp:nvSpPr>
        <dsp:cNvPr id="0" name=""/>
        <dsp:cNvSpPr/>
      </dsp:nvSpPr>
      <dsp:spPr>
        <a:xfrm>
          <a:off x="4336" y="1459173"/>
          <a:ext cx="1896005" cy="257738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在使用这些数据之前就有必要确保这些数据与对数据的假设一致</a:t>
          </a:r>
          <a:endParaRPr lang="en-US" sz="2400" kern="1200" dirty="0"/>
        </a:p>
      </dsp:txBody>
      <dsp:txXfrm>
        <a:off x="59868" y="1514705"/>
        <a:ext cx="1784941" cy="2466318"/>
      </dsp:txXfrm>
    </dsp:sp>
    <dsp:sp modelId="{6D0701CA-DD4D-9744-B880-79F2F6F32979}">
      <dsp:nvSpPr>
        <dsp:cNvPr id="0" name=""/>
        <dsp:cNvSpPr/>
      </dsp:nvSpPr>
      <dsp:spPr>
        <a:xfrm>
          <a:off x="2089942" y="2512759"/>
          <a:ext cx="401953" cy="47020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089942" y="2606801"/>
        <a:ext cx="281367" cy="282125"/>
      </dsp:txXfrm>
    </dsp:sp>
    <dsp:sp modelId="{50430FEE-8E5A-7C4E-831E-586B9BD859C7}">
      <dsp:nvSpPr>
        <dsp:cNvPr id="0" name=""/>
        <dsp:cNvSpPr/>
      </dsp:nvSpPr>
      <dsp:spPr>
        <a:xfrm>
          <a:off x="2658743" y="1459173"/>
          <a:ext cx="1896005" cy="257738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输入的数据一定要与输入假设进行比较</a:t>
          </a:r>
          <a:endParaRPr lang="en-US" sz="2400" kern="1200" dirty="0"/>
        </a:p>
      </dsp:txBody>
      <dsp:txXfrm>
        <a:off x="2714275" y="1514705"/>
        <a:ext cx="1784941" cy="2466318"/>
      </dsp:txXfrm>
    </dsp:sp>
    <dsp:sp modelId="{ABB9398C-E85C-CD47-9B85-4D5B99E30286}">
      <dsp:nvSpPr>
        <dsp:cNvPr id="0" name=""/>
        <dsp:cNvSpPr/>
      </dsp:nvSpPr>
      <dsp:spPr>
        <a:xfrm>
          <a:off x="4744349" y="2512759"/>
          <a:ext cx="401953" cy="47020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744349" y="2606801"/>
        <a:ext cx="281367" cy="282125"/>
      </dsp:txXfrm>
    </dsp:sp>
    <dsp:sp modelId="{166B292D-5F15-F445-9FAA-D0D696C23F23}">
      <dsp:nvSpPr>
        <dsp:cNvPr id="0" name=""/>
        <dsp:cNvSpPr/>
      </dsp:nvSpPr>
      <dsp:spPr>
        <a:xfrm>
          <a:off x="5313151" y="1459173"/>
          <a:ext cx="1896005" cy="257738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另一个原则是将输入的数据和已知的危险数据进行比较</a:t>
          </a:r>
          <a:endParaRPr lang="en-US" sz="2400" kern="1200" dirty="0"/>
        </a:p>
      </dsp:txBody>
      <dsp:txXfrm>
        <a:off x="5368683" y="1514705"/>
        <a:ext cx="1784941" cy="2466318"/>
      </dsp:txXfrm>
    </dsp:sp>
    <dsp:sp modelId="{65CE1D9B-0F09-FA49-912D-319FB37B16F0}">
      <dsp:nvSpPr>
        <dsp:cNvPr id="0" name=""/>
        <dsp:cNvSpPr/>
      </dsp:nvSpPr>
      <dsp:spPr>
        <a:xfrm>
          <a:off x="7398756" y="2512759"/>
          <a:ext cx="401953" cy="47020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398756" y="2606801"/>
        <a:ext cx="281367" cy="282125"/>
      </dsp:txXfrm>
    </dsp:sp>
    <dsp:sp modelId="{91468874-D23D-BB4C-97FA-00CDB87E348D}">
      <dsp:nvSpPr>
        <dsp:cNvPr id="0" name=""/>
        <dsp:cNvSpPr/>
      </dsp:nvSpPr>
      <dsp:spPr>
        <a:xfrm>
          <a:off x="7967558" y="1459173"/>
          <a:ext cx="1896005" cy="257738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a:t>程序仅接受已知的安全数据，才更有可能保持安全</a:t>
          </a:r>
          <a:endParaRPr lang="en-US" sz="2400" b="1" kern="1200" dirty="0"/>
        </a:p>
      </dsp:txBody>
      <dsp:txXfrm>
        <a:off x="8023090" y="1514705"/>
        <a:ext cx="1784941" cy="24663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1DD3-5146-6648-8550-938B270C5A5F}">
      <dsp:nvSpPr>
        <dsp:cNvPr id="0" name=""/>
        <dsp:cNvSpPr/>
      </dsp:nvSpPr>
      <dsp:spPr>
        <a:xfrm>
          <a:off x="251587" y="894"/>
          <a:ext cx="3990702" cy="239442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tx1"/>
              </a:solidFill>
              <a:latin typeface="华文楷体" panose="02010600040101010101" pitchFamily="2" charset="-122"/>
              <a:ea typeface="华文楷体" panose="02010600040101010101" pitchFamily="2" charset="-122"/>
            </a:rPr>
            <a:t>可能有多种文本</a:t>
          </a:r>
          <a:endParaRPr lang="en-US" altLang="zh-CN" sz="2800" b="1" kern="1200" dirty="0">
            <a:solidFill>
              <a:schemeClr val="tx1"/>
            </a:solidFill>
            <a:latin typeface="华文楷体" panose="02010600040101010101" pitchFamily="2" charset="-122"/>
            <a:ea typeface="华文楷体" panose="02010600040101010101" pitchFamily="2" charset="-122"/>
          </a:endParaRPr>
        </a:p>
        <a:p>
          <a:pPr marL="0" lvl="0" indent="0" algn="ctr" defTabSz="1244600" rtl="0">
            <a:lnSpc>
              <a:spcPct val="90000"/>
            </a:lnSpc>
            <a:spcBef>
              <a:spcPct val="0"/>
            </a:spcBef>
            <a:spcAft>
              <a:spcPct val="35000"/>
            </a:spcAft>
            <a:buNone/>
          </a:pPr>
          <a:r>
            <a:rPr lang="zh-CN" altLang="en-US" sz="2800" b="1" kern="1200" dirty="0">
              <a:solidFill>
                <a:schemeClr val="tx1"/>
              </a:solidFill>
              <a:latin typeface="华文楷体" panose="02010600040101010101" pitchFamily="2" charset="-122"/>
              <a:ea typeface="华文楷体" panose="02010600040101010101" pitchFamily="2" charset="-122"/>
            </a:rPr>
            <a:t>编码方式</a:t>
          </a:r>
          <a:endParaRPr lang="en-US" sz="2800" kern="1200" dirty="0">
            <a:solidFill>
              <a:schemeClr val="tx1"/>
            </a:solidFill>
            <a:latin typeface="华文楷体" panose="02010600040101010101" pitchFamily="2" charset="-122"/>
            <a:ea typeface="华文楷体" panose="02010600040101010101" pitchFamily="2" charset="-122"/>
          </a:endParaRPr>
        </a:p>
      </dsp:txBody>
      <dsp:txXfrm>
        <a:off x="251587" y="894"/>
        <a:ext cx="3990702" cy="2394421"/>
      </dsp:txXfrm>
    </dsp:sp>
    <dsp:sp modelId="{45599BEF-0D0D-1949-9440-C20BE8AE2661}">
      <dsp:nvSpPr>
        <dsp:cNvPr id="0" name=""/>
        <dsp:cNvSpPr/>
      </dsp:nvSpPr>
      <dsp:spPr>
        <a:xfrm>
          <a:off x="4641360" y="894"/>
          <a:ext cx="3990702" cy="239442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solidFill>
                <a:schemeClr val="tx1"/>
              </a:solidFill>
              <a:latin typeface="华文楷体" panose="02010600040101010101" pitchFamily="2" charset="-122"/>
              <a:ea typeface="华文楷体" panose="02010600040101010101" pitchFamily="2" charset="-122"/>
            </a:rPr>
            <a:t>支持全球用户使用自己的语言进行交流的需求正在不断增长</a:t>
          </a:r>
          <a:endParaRPr lang="en-US" sz="2800" kern="1200" dirty="0">
            <a:solidFill>
              <a:schemeClr val="tx1"/>
            </a:solidFill>
            <a:latin typeface="华文楷体" panose="02010600040101010101" pitchFamily="2" charset="-122"/>
            <a:ea typeface="华文楷体" panose="02010600040101010101" pitchFamily="2" charset="-122"/>
          </a:endParaRPr>
        </a:p>
      </dsp:txBody>
      <dsp:txXfrm>
        <a:off x="4641360" y="894"/>
        <a:ext cx="3990702" cy="2394421"/>
      </dsp:txXfrm>
    </dsp:sp>
    <dsp:sp modelId="{8717156F-AD30-354B-B8A5-27484F3BB67F}">
      <dsp:nvSpPr>
        <dsp:cNvPr id="0" name=""/>
        <dsp:cNvSpPr/>
      </dsp:nvSpPr>
      <dsp:spPr>
        <a:xfrm>
          <a:off x="251587" y="2794386"/>
          <a:ext cx="3990702" cy="239442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altLang="zh-CN" sz="2800" b="1" kern="1200">
              <a:solidFill>
                <a:schemeClr val="tx1"/>
              </a:solidFill>
              <a:latin typeface="华文楷体" panose="02010600040101010101" pitchFamily="2" charset="-122"/>
              <a:ea typeface="华文楷体" panose="02010600040101010101" pitchFamily="2" charset="-122"/>
            </a:rPr>
            <a:t>Unicode </a:t>
          </a:r>
          <a:r>
            <a:rPr lang="zh-CN" altLang="en-US" sz="2800" b="1" kern="1200">
              <a:solidFill>
                <a:schemeClr val="tx1"/>
              </a:solidFill>
              <a:latin typeface="华文楷体" panose="02010600040101010101" pitchFamily="2" charset="-122"/>
              <a:ea typeface="华文楷体" panose="02010600040101010101" pitchFamily="2" charset="-122"/>
            </a:rPr>
            <a:t>用于国际化</a:t>
          </a:r>
          <a:endParaRPr lang="en-US" sz="2800" kern="1200" dirty="0">
            <a:solidFill>
              <a:schemeClr val="tx1"/>
            </a:solidFill>
            <a:latin typeface="华文楷体" panose="02010600040101010101" pitchFamily="2" charset="-122"/>
            <a:ea typeface="华文楷体" panose="02010600040101010101" pitchFamily="2" charset="-122"/>
          </a:endParaRPr>
        </a:p>
        <a:p>
          <a:pPr marL="228600" lvl="1" indent="-228600" algn="l" defTabSz="889000" rtl="0">
            <a:lnSpc>
              <a:spcPct val="90000"/>
            </a:lnSpc>
            <a:spcBef>
              <a:spcPct val="0"/>
            </a:spcBef>
            <a:spcAft>
              <a:spcPct val="15000"/>
            </a:spcAft>
            <a:buChar char="•"/>
          </a:pPr>
          <a:r>
            <a:rPr lang="zh-CN" altLang="en-US" sz="2000" b="1" kern="1200">
              <a:solidFill>
                <a:schemeClr val="tx1"/>
              </a:solidFill>
              <a:latin typeface="华文楷体" panose="02010600040101010101" pitchFamily="2" charset="-122"/>
              <a:ea typeface="华文楷体" panose="02010600040101010101" pitchFamily="2" charset="-122"/>
            </a:rPr>
            <a:t>使用</a:t>
          </a:r>
          <a:r>
            <a:rPr lang="en-US" altLang="zh-CN" sz="2000" b="1" kern="1200">
              <a:solidFill>
                <a:schemeClr val="tx1"/>
              </a:solidFill>
              <a:latin typeface="华文楷体" panose="02010600040101010101" pitchFamily="2" charset="-122"/>
              <a:ea typeface="华文楷体" panose="02010600040101010101" pitchFamily="2" charset="-122"/>
            </a:rPr>
            <a:t>16</a:t>
          </a:r>
          <a:r>
            <a:rPr lang="zh-CN" altLang="en-US" sz="2000" b="1" kern="1200">
              <a:solidFill>
                <a:schemeClr val="tx1"/>
              </a:solidFill>
              <a:latin typeface="华文楷体" panose="02010600040101010101" pitchFamily="2" charset="-122"/>
              <a:ea typeface="华文楷体" panose="02010600040101010101" pitchFamily="2" charset="-122"/>
            </a:rPr>
            <a:t>位表示每一个字符</a:t>
          </a:r>
          <a:endParaRPr lang="en-US" sz="2000" b="1" kern="1200" dirty="0">
            <a:solidFill>
              <a:schemeClr val="tx1"/>
            </a:solidFill>
            <a:latin typeface="华文楷体" panose="02010600040101010101" pitchFamily="2" charset="-122"/>
            <a:ea typeface="华文楷体" panose="02010600040101010101" pitchFamily="2" charset="-122"/>
          </a:endParaRPr>
        </a:p>
        <a:p>
          <a:pPr marL="228600" lvl="1" indent="-228600" algn="l" defTabSz="889000" rtl="0">
            <a:lnSpc>
              <a:spcPct val="90000"/>
            </a:lnSpc>
            <a:spcBef>
              <a:spcPct val="0"/>
            </a:spcBef>
            <a:spcAft>
              <a:spcPct val="15000"/>
            </a:spcAft>
            <a:buChar char="•"/>
          </a:pPr>
          <a:r>
            <a:rPr lang="en-US" altLang="zh-CN" sz="2000" b="1" kern="1200">
              <a:solidFill>
                <a:schemeClr val="tx1"/>
              </a:solidFill>
              <a:latin typeface="华文楷体" panose="02010600040101010101" pitchFamily="2" charset="-122"/>
              <a:ea typeface="华文楷体" panose="02010600040101010101" pitchFamily="2" charset="-122"/>
            </a:rPr>
            <a:t>UTF-8 </a:t>
          </a:r>
          <a:r>
            <a:rPr lang="zh-CN" altLang="en-US" sz="2000" b="1" kern="1200">
              <a:solidFill>
                <a:schemeClr val="tx1"/>
              </a:solidFill>
              <a:latin typeface="华文楷体" panose="02010600040101010101" pitchFamily="2" charset="-122"/>
              <a:ea typeface="华文楷体" panose="02010600040101010101" pitchFamily="2" charset="-122"/>
            </a:rPr>
            <a:t>编码为</a:t>
          </a:r>
          <a:r>
            <a:rPr lang="en-US" altLang="zh-CN" sz="2000" b="1" kern="1200">
              <a:solidFill>
                <a:schemeClr val="tx1"/>
              </a:solidFill>
              <a:latin typeface="华文楷体" panose="02010600040101010101" pitchFamily="2" charset="-122"/>
              <a:ea typeface="华文楷体" panose="02010600040101010101" pitchFamily="2" charset="-122"/>
            </a:rPr>
            <a:t>1-4</a:t>
          </a:r>
          <a:r>
            <a:rPr lang="zh-CN" altLang="en-US" sz="2000" b="1" kern="1200">
              <a:solidFill>
                <a:schemeClr val="tx1"/>
              </a:solidFill>
              <a:latin typeface="华文楷体" panose="02010600040101010101" pitchFamily="2" charset="-122"/>
              <a:ea typeface="华文楷体" panose="02010600040101010101" pitchFamily="2" charset="-122"/>
            </a:rPr>
            <a:t>字节的序列</a:t>
          </a:r>
          <a:endParaRPr lang="en-US" sz="2000" b="1" kern="1200" dirty="0">
            <a:solidFill>
              <a:schemeClr val="tx1"/>
            </a:solidFill>
            <a:latin typeface="华文楷体" panose="02010600040101010101" pitchFamily="2" charset="-122"/>
            <a:ea typeface="华文楷体" panose="02010600040101010101" pitchFamily="2" charset="-122"/>
          </a:endParaRPr>
        </a:p>
        <a:p>
          <a:pPr marL="228600" lvl="1" indent="-228600" algn="l" defTabSz="889000" rtl="0">
            <a:lnSpc>
              <a:spcPct val="90000"/>
            </a:lnSpc>
            <a:spcBef>
              <a:spcPct val="0"/>
            </a:spcBef>
            <a:spcAft>
              <a:spcPct val="15000"/>
            </a:spcAft>
            <a:buChar char="•"/>
          </a:pPr>
          <a:r>
            <a:rPr lang="zh-CN" altLang="en-US" sz="2000" b="1" kern="1200">
              <a:solidFill>
                <a:schemeClr val="tx1"/>
              </a:solidFill>
              <a:latin typeface="华文楷体" panose="02010600040101010101" pitchFamily="2" charset="-122"/>
              <a:ea typeface="华文楷体" panose="02010600040101010101" pitchFamily="2" charset="-122"/>
            </a:rPr>
            <a:t>很多</a:t>
          </a:r>
          <a:r>
            <a:rPr lang="en-US" altLang="zh-CN" sz="2000" b="1" kern="1200">
              <a:solidFill>
                <a:schemeClr val="tx1"/>
              </a:solidFill>
              <a:latin typeface="华文楷体" panose="02010600040101010101" pitchFamily="2" charset="-122"/>
              <a:ea typeface="华文楷体" panose="02010600040101010101" pitchFamily="2" charset="-122"/>
            </a:rPr>
            <a:t>Unicode</a:t>
          </a:r>
          <a:r>
            <a:rPr lang="zh-CN" altLang="en-US" sz="2000" b="1" kern="1200">
              <a:solidFill>
                <a:schemeClr val="tx1"/>
              </a:solidFill>
              <a:latin typeface="华文楷体" panose="02010600040101010101" pitchFamily="2" charset="-122"/>
              <a:ea typeface="华文楷体" panose="02010600040101010101" pitchFamily="2" charset="-122"/>
            </a:rPr>
            <a:t>解码器接受任何一个同等有效的序列</a:t>
          </a:r>
          <a:endParaRPr lang="en-US" sz="2000" kern="1200" dirty="0">
            <a:solidFill>
              <a:schemeClr val="tx1"/>
            </a:solidFill>
            <a:latin typeface="华文楷体" panose="02010600040101010101" pitchFamily="2" charset="-122"/>
            <a:ea typeface="华文楷体" panose="02010600040101010101" pitchFamily="2" charset="-122"/>
          </a:endParaRPr>
        </a:p>
      </dsp:txBody>
      <dsp:txXfrm>
        <a:off x="251587" y="2794386"/>
        <a:ext cx="3990702" cy="2394421"/>
      </dsp:txXfrm>
    </dsp:sp>
    <dsp:sp modelId="{3F78B78F-1341-0249-AC07-84D888EA16AB}">
      <dsp:nvSpPr>
        <dsp:cNvPr id="0" name=""/>
        <dsp:cNvSpPr/>
      </dsp:nvSpPr>
      <dsp:spPr>
        <a:xfrm>
          <a:off x="4641360" y="2794386"/>
          <a:ext cx="3990702" cy="2394421"/>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zh-CN" altLang="en-US" sz="2400" b="1" kern="1200">
              <a:solidFill>
                <a:schemeClr val="tx1"/>
              </a:solidFill>
              <a:latin typeface="华文楷体" panose="02010600040101010101" pitchFamily="2" charset="-122"/>
              <a:ea typeface="华文楷体" panose="02010600040101010101" pitchFamily="2" charset="-122"/>
            </a:rPr>
            <a:t>规范化</a:t>
          </a:r>
          <a:endParaRPr lang="en-US" sz="24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844550" rtl="0">
            <a:lnSpc>
              <a:spcPct val="90000"/>
            </a:lnSpc>
            <a:spcBef>
              <a:spcPct val="0"/>
            </a:spcBef>
            <a:spcAft>
              <a:spcPct val="15000"/>
            </a:spcAft>
            <a:buChar char="•"/>
          </a:pPr>
          <a:r>
            <a:rPr lang="zh-CN" altLang="en-US" sz="1900" b="1" kern="1200">
              <a:solidFill>
                <a:schemeClr val="tx1"/>
              </a:solidFill>
              <a:latin typeface="华文楷体" panose="02010600040101010101" pitchFamily="2" charset="-122"/>
              <a:ea typeface="华文楷体" panose="02010600040101010101" pitchFamily="2" charset="-122"/>
            </a:rPr>
            <a:t>输入的数据必须首先转换成单一的、标准的、最小的表示形式</a:t>
          </a:r>
          <a:endParaRPr lang="en-US" sz="19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844550" rtl="0">
            <a:lnSpc>
              <a:spcPct val="90000"/>
            </a:lnSpc>
            <a:spcBef>
              <a:spcPct val="0"/>
            </a:spcBef>
            <a:spcAft>
              <a:spcPct val="15000"/>
            </a:spcAft>
            <a:buChar char="•"/>
          </a:pPr>
          <a:r>
            <a:rPr lang="zh-CN" altLang="en-US" sz="1900" b="1" kern="1200" dirty="0">
              <a:solidFill>
                <a:schemeClr val="tx1"/>
              </a:solidFill>
              <a:latin typeface="华文楷体" panose="02010600040101010101" pitchFamily="2" charset="-122"/>
              <a:ea typeface="华文楷体" panose="02010600040101010101" pitchFamily="2" charset="-122"/>
            </a:rPr>
            <a:t>一旦完成这个过程，输入的数据就能够与可接受的输入值的一个单一表示进行比较</a:t>
          </a:r>
          <a:endParaRPr lang="en-US" sz="1900" b="1" kern="1200" dirty="0">
            <a:solidFill>
              <a:schemeClr val="tx1"/>
            </a:solidFill>
            <a:latin typeface="华文楷体" panose="02010600040101010101" pitchFamily="2" charset="-122"/>
            <a:ea typeface="华文楷体" panose="02010600040101010101" pitchFamily="2" charset="-122"/>
          </a:endParaRPr>
        </a:p>
      </dsp:txBody>
      <dsp:txXfrm>
        <a:off x="4641360" y="2794386"/>
        <a:ext cx="3990702" cy="23944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F6F3B-274B-BF4F-91B2-ECA32F243E97}">
      <dsp:nvSpPr>
        <dsp:cNvPr id="0" name=""/>
        <dsp:cNvSpPr/>
      </dsp:nvSpPr>
      <dsp:spPr>
        <a:xfrm>
          <a:off x="1336372" y="1269311"/>
          <a:ext cx="2082354" cy="1799754"/>
        </a:xfrm>
        <a:prstGeom prst="roundRect">
          <a:avLst>
            <a:gd name="adj" fmla="val 1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chemeClr val="tx1"/>
              </a:solidFill>
              <a:latin typeface="华文楷体" panose="02010600040101010101" pitchFamily="2" charset="-122"/>
              <a:ea typeface="华文楷体" panose="02010600040101010101" pitchFamily="2" charset="-122"/>
            </a:rPr>
            <a:t>由</a:t>
          </a:r>
          <a:r>
            <a:rPr lang="en-US" sz="1800" b="1" kern="1200" dirty="0">
              <a:solidFill>
                <a:schemeClr val="tx1"/>
              </a:solidFill>
              <a:latin typeface="华文楷体" panose="02010600040101010101" pitchFamily="2" charset="-122"/>
              <a:ea typeface="华文楷体" panose="02010600040101010101" pitchFamily="2" charset="-122"/>
            </a:rPr>
            <a:t>Wisconsin Madison</a:t>
          </a:r>
          <a:r>
            <a:rPr lang="zh-CN" altLang="en-US" sz="1800" b="1" kern="1200" dirty="0">
              <a:solidFill>
                <a:schemeClr val="tx1"/>
              </a:solidFill>
              <a:latin typeface="华文楷体" panose="02010600040101010101" pitchFamily="2" charset="-122"/>
              <a:ea typeface="华文楷体" panose="02010600040101010101" pitchFamily="2" charset="-122"/>
            </a:rPr>
            <a:t>大学的 </a:t>
          </a:r>
          <a:r>
            <a:rPr lang="en-US" altLang="zh-CN" sz="1800" b="1" kern="1200" dirty="0">
              <a:solidFill>
                <a:schemeClr val="tx1"/>
              </a:solidFill>
              <a:latin typeface="华文楷体" panose="02010600040101010101" pitchFamily="2" charset="-122"/>
              <a:ea typeface="华文楷体" panose="02010600040101010101" pitchFamily="2" charset="-122"/>
            </a:rPr>
            <a:t>Barton Miller </a:t>
          </a:r>
          <a:r>
            <a:rPr lang="zh-CN" altLang="en-US" sz="1800" b="1" kern="1200" dirty="0">
              <a:solidFill>
                <a:schemeClr val="tx1"/>
              </a:solidFill>
              <a:latin typeface="华文楷体" panose="02010600040101010101" pitchFamily="2" charset="-122"/>
              <a:ea typeface="华文楷体" panose="02010600040101010101" pitchFamily="2" charset="-122"/>
            </a:rPr>
            <a:t>教授于 </a:t>
          </a:r>
          <a:r>
            <a:rPr lang="en-US" altLang="zh-CN" sz="1800" b="1" kern="1200" dirty="0">
              <a:solidFill>
                <a:schemeClr val="tx1"/>
              </a:solidFill>
              <a:latin typeface="华文楷体" panose="02010600040101010101" pitchFamily="2" charset="-122"/>
              <a:ea typeface="华文楷体" panose="02010600040101010101" pitchFamily="2" charset="-122"/>
            </a:rPr>
            <a:t>1989 </a:t>
          </a:r>
          <a:r>
            <a:rPr lang="zh-CN" altLang="en-US" sz="1800" b="1" kern="1200" dirty="0">
              <a:solidFill>
                <a:schemeClr val="tx1"/>
              </a:solidFill>
              <a:latin typeface="华文楷体" panose="02010600040101010101" pitchFamily="2" charset="-122"/>
              <a:ea typeface="华文楷体" panose="02010600040101010101" pitchFamily="2" charset="-122"/>
            </a:rPr>
            <a:t>年开发</a:t>
          </a:r>
          <a:endParaRPr lang="en-US" sz="1800" b="1" kern="1200" dirty="0">
            <a:solidFill>
              <a:schemeClr val="tx1"/>
            </a:solidFill>
            <a:latin typeface="华文楷体" panose="02010600040101010101" pitchFamily="2" charset="-122"/>
            <a:ea typeface="华文楷体" panose="02010600040101010101" pitchFamily="2" charset="-122"/>
          </a:endParaRPr>
        </a:p>
      </dsp:txBody>
      <dsp:txXfrm>
        <a:off x="1389085" y="1322024"/>
        <a:ext cx="1976928" cy="1694328"/>
      </dsp:txXfrm>
    </dsp:sp>
    <dsp:sp modelId="{8B46C38D-3D89-0040-A399-797BFB3B3F75}">
      <dsp:nvSpPr>
        <dsp:cNvPr id="0" name=""/>
        <dsp:cNvSpPr/>
      </dsp:nvSpPr>
      <dsp:spPr>
        <a:xfrm>
          <a:off x="4086813" y="217"/>
          <a:ext cx="1985488" cy="887869"/>
        </a:xfrm>
        <a:prstGeom prst="roundRect">
          <a:avLst>
            <a:gd name="adj" fmla="val 1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zh-CN" altLang="en-US" sz="1800" b="1" kern="1200" dirty="0">
              <a:solidFill>
                <a:schemeClr val="tx1"/>
              </a:solidFill>
              <a:latin typeface="华文楷体" panose="02010600040101010101" pitchFamily="2" charset="-122"/>
              <a:ea typeface="华文楷体" panose="02010600040101010101" pitchFamily="2" charset="-122"/>
            </a:rPr>
            <a:t>使用随机生成的数据作为程序输入的软件测试技术</a:t>
          </a:r>
          <a:endParaRPr lang="en-US" sz="1800" b="1" kern="1200" dirty="0">
            <a:solidFill>
              <a:schemeClr val="tx1"/>
            </a:solidFill>
            <a:latin typeface="华文楷体" panose="02010600040101010101" pitchFamily="2" charset="-122"/>
            <a:ea typeface="华文楷体" panose="02010600040101010101" pitchFamily="2" charset="-122"/>
          </a:endParaRPr>
        </a:p>
      </dsp:txBody>
      <dsp:txXfrm>
        <a:off x="4112818" y="26222"/>
        <a:ext cx="1933478" cy="835859"/>
      </dsp:txXfrm>
    </dsp:sp>
    <dsp:sp modelId="{3B8806F9-AFDC-AD4A-97B5-D9B367EAEAA0}">
      <dsp:nvSpPr>
        <dsp:cNvPr id="0" name=""/>
        <dsp:cNvSpPr/>
      </dsp:nvSpPr>
      <dsp:spPr>
        <a:xfrm>
          <a:off x="4285362" y="888086"/>
          <a:ext cx="198548" cy="665901"/>
        </a:xfrm>
        <a:custGeom>
          <a:avLst/>
          <a:gdLst/>
          <a:ahLst/>
          <a:cxnLst/>
          <a:rect l="0" t="0" r="0" b="0"/>
          <a:pathLst>
            <a:path>
              <a:moveTo>
                <a:pt x="0" y="0"/>
              </a:moveTo>
              <a:lnTo>
                <a:pt x="0" y="665901"/>
              </a:lnTo>
              <a:lnTo>
                <a:pt x="198548" y="665901"/>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BC802A46-1236-AF45-82DE-D4826599929A}">
      <dsp:nvSpPr>
        <dsp:cNvPr id="0" name=""/>
        <dsp:cNvSpPr/>
      </dsp:nvSpPr>
      <dsp:spPr>
        <a:xfrm>
          <a:off x="4483911" y="1110054"/>
          <a:ext cx="1420590" cy="887869"/>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latin typeface="华文楷体" panose="02010600040101010101" pitchFamily="2" charset="-122"/>
              <a:ea typeface="华文楷体" panose="02010600040101010101" pitchFamily="2" charset="-122"/>
            </a:rPr>
            <a:t>测试的输入范围很大</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4509916" y="1136059"/>
        <a:ext cx="1368580" cy="835859"/>
      </dsp:txXfrm>
    </dsp:sp>
    <dsp:sp modelId="{A3587B92-69DD-9646-86ED-56559BE6F1A6}">
      <dsp:nvSpPr>
        <dsp:cNvPr id="0" name=""/>
        <dsp:cNvSpPr/>
      </dsp:nvSpPr>
      <dsp:spPr>
        <a:xfrm>
          <a:off x="4285362" y="888086"/>
          <a:ext cx="198548" cy="1775738"/>
        </a:xfrm>
        <a:custGeom>
          <a:avLst/>
          <a:gdLst/>
          <a:ahLst/>
          <a:cxnLst/>
          <a:rect l="0" t="0" r="0" b="0"/>
          <a:pathLst>
            <a:path>
              <a:moveTo>
                <a:pt x="0" y="0"/>
              </a:moveTo>
              <a:lnTo>
                <a:pt x="0" y="1775738"/>
              </a:lnTo>
              <a:lnTo>
                <a:pt x="198548" y="1775738"/>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E988552-CB51-2344-8D55-8265E130ED4B}">
      <dsp:nvSpPr>
        <dsp:cNvPr id="0" name=""/>
        <dsp:cNvSpPr/>
      </dsp:nvSpPr>
      <dsp:spPr>
        <a:xfrm>
          <a:off x="4483911" y="2219890"/>
          <a:ext cx="1990943" cy="887869"/>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latin typeface="华文楷体" panose="02010600040101010101" pitchFamily="2" charset="-122"/>
              <a:ea typeface="华文楷体" panose="02010600040101010101" pitchFamily="2" charset="-122"/>
            </a:rPr>
            <a:t>目的是确定程序或函数是否能够正确处理所有的非正常输入</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4509916" y="2245895"/>
        <a:ext cx="1938933" cy="835859"/>
      </dsp:txXfrm>
    </dsp:sp>
    <dsp:sp modelId="{9C729CF8-7947-CE4F-AD28-2CBC4E284393}">
      <dsp:nvSpPr>
        <dsp:cNvPr id="0" name=""/>
        <dsp:cNvSpPr/>
      </dsp:nvSpPr>
      <dsp:spPr>
        <a:xfrm>
          <a:off x="4285362" y="888086"/>
          <a:ext cx="198548" cy="2885574"/>
        </a:xfrm>
        <a:custGeom>
          <a:avLst/>
          <a:gdLst/>
          <a:ahLst/>
          <a:cxnLst/>
          <a:rect l="0" t="0" r="0" b="0"/>
          <a:pathLst>
            <a:path>
              <a:moveTo>
                <a:pt x="0" y="0"/>
              </a:moveTo>
              <a:lnTo>
                <a:pt x="0" y="2885574"/>
              </a:lnTo>
              <a:lnTo>
                <a:pt x="198548" y="2885574"/>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089D75EA-A0F8-694C-A583-5F7C823F28B3}">
      <dsp:nvSpPr>
        <dsp:cNvPr id="0" name=""/>
        <dsp:cNvSpPr/>
      </dsp:nvSpPr>
      <dsp:spPr>
        <a:xfrm>
          <a:off x="4483911" y="3329726"/>
          <a:ext cx="1420590" cy="887869"/>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latin typeface="华文楷体" panose="02010600040101010101" pitchFamily="2" charset="-122"/>
              <a:ea typeface="华文楷体" panose="02010600040101010101" pitchFamily="2" charset="-122"/>
            </a:rPr>
            <a:t>简单自由</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4509916" y="3355731"/>
        <a:ext cx="1368580" cy="835859"/>
      </dsp:txXfrm>
    </dsp:sp>
    <dsp:sp modelId="{0B5FFB97-C423-AE4C-8B01-9C8CD02D5007}">
      <dsp:nvSpPr>
        <dsp:cNvPr id="0" name=""/>
        <dsp:cNvSpPr/>
      </dsp:nvSpPr>
      <dsp:spPr>
        <a:xfrm>
          <a:off x="4285362" y="888086"/>
          <a:ext cx="198548" cy="3995410"/>
        </a:xfrm>
        <a:custGeom>
          <a:avLst/>
          <a:gdLst/>
          <a:ahLst/>
          <a:cxnLst/>
          <a:rect l="0" t="0" r="0" b="0"/>
          <a:pathLst>
            <a:path>
              <a:moveTo>
                <a:pt x="0" y="0"/>
              </a:moveTo>
              <a:lnTo>
                <a:pt x="0" y="3995410"/>
              </a:lnTo>
              <a:lnTo>
                <a:pt x="198548" y="3995410"/>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CBFCD875-871B-4F4C-B10D-EE1A11296DBB}">
      <dsp:nvSpPr>
        <dsp:cNvPr id="0" name=""/>
        <dsp:cNvSpPr/>
      </dsp:nvSpPr>
      <dsp:spPr>
        <a:xfrm>
          <a:off x="4483911" y="4439563"/>
          <a:ext cx="1420590" cy="887869"/>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latin typeface="华文楷体" panose="02010600040101010101" pitchFamily="2" charset="-122"/>
              <a:ea typeface="华文楷体" panose="02010600040101010101" pitchFamily="2" charset="-122"/>
            </a:rPr>
            <a:t>有助于可靠性和安全性</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4509916" y="4465568"/>
        <a:ext cx="1368580" cy="835859"/>
      </dsp:txXfrm>
    </dsp:sp>
    <dsp:sp modelId="{C3F7D2A0-C44B-7F4F-9EFD-45E5A8726FB5}">
      <dsp:nvSpPr>
        <dsp:cNvPr id="0" name=""/>
        <dsp:cNvSpPr/>
      </dsp:nvSpPr>
      <dsp:spPr>
        <a:xfrm>
          <a:off x="6521194" y="217"/>
          <a:ext cx="1987974" cy="887869"/>
        </a:xfrm>
        <a:prstGeom prst="roundRect">
          <a:avLst>
            <a:gd name="adj" fmla="val 1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zh-CN" altLang="en-US" sz="1800" b="1" kern="1200" dirty="0">
              <a:solidFill>
                <a:schemeClr val="tx1"/>
              </a:solidFill>
              <a:latin typeface="华文楷体" panose="02010600040101010101" pitchFamily="2" charset="-122"/>
              <a:ea typeface="华文楷体" panose="02010600040101010101" pitchFamily="2" charset="-122"/>
            </a:rPr>
            <a:t>还可以使用模板生成已知问题输入</a:t>
          </a:r>
          <a:endParaRPr lang="en-US" sz="1800" b="1" kern="1200" dirty="0">
            <a:solidFill>
              <a:schemeClr val="tx1"/>
            </a:solidFill>
            <a:latin typeface="华文楷体" panose="02010600040101010101" pitchFamily="2" charset="-122"/>
            <a:ea typeface="华文楷体" panose="02010600040101010101" pitchFamily="2" charset="-122"/>
          </a:endParaRPr>
        </a:p>
      </dsp:txBody>
      <dsp:txXfrm>
        <a:off x="6547199" y="26222"/>
        <a:ext cx="1935964" cy="835859"/>
      </dsp:txXfrm>
    </dsp:sp>
    <dsp:sp modelId="{38A5CF9F-5A91-FE4C-9D68-AAE8D6093A0F}">
      <dsp:nvSpPr>
        <dsp:cNvPr id="0" name=""/>
        <dsp:cNvSpPr/>
      </dsp:nvSpPr>
      <dsp:spPr>
        <a:xfrm>
          <a:off x="6719991" y="888086"/>
          <a:ext cx="198797" cy="665901"/>
        </a:xfrm>
        <a:custGeom>
          <a:avLst/>
          <a:gdLst/>
          <a:ahLst/>
          <a:cxnLst/>
          <a:rect l="0" t="0" r="0" b="0"/>
          <a:pathLst>
            <a:path>
              <a:moveTo>
                <a:pt x="0" y="0"/>
              </a:moveTo>
              <a:lnTo>
                <a:pt x="0" y="665901"/>
              </a:lnTo>
              <a:lnTo>
                <a:pt x="198797" y="665901"/>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3D091A4B-B14A-BE4E-90E0-7058EA9FF404}">
      <dsp:nvSpPr>
        <dsp:cNvPr id="0" name=""/>
        <dsp:cNvSpPr/>
      </dsp:nvSpPr>
      <dsp:spPr>
        <a:xfrm>
          <a:off x="6918789" y="1110054"/>
          <a:ext cx="1750536" cy="887869"/>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latin typeface="华文楷体" panose="02010600040101010101" pitchFamily="2" charset="-122"/>
              <a:ea typeface="华文楷体" panose="02010600040101010101" pitchFamily="2" charset="-122"/>
            </a:rPr>
            <a:t>缺点是会遗漏由其他形式的输入触发的错误</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6944794" y="1136059"/>
        <a:ext cx="1698526" cy="835859"/>
      </dsp:txXfrm>
    </dsp:sp>
    <dsp:sp modelId="{B134F83B-D2DC-1048-B108-F21E578C03E5}">
      <dsp:nvSpPr>
        <dsp:cNvPr id="0" name=""/>
        <dsp:cNvSpPr/>
      </dsp:nvSpPr>
      <dsp:spPr>
        <a:xfrm>
          <a:off x="6719991" y="888086"/>
          <a:ext cx="198797" cy="1775738"/>
        </a:xfrm>
        <a:custGeom>
          <a:avLst/>
          <a:gdLst/>
          <a:ahLst/>
          <a:cxnLst/>
          <a:rect l="0" t="0" r="0" b="0"/>
          <a:pathLst>
            <a:path>
              <a:moveTo>
                <a:pt x="0" y="0"/>
              </a:moveTo>
              <a:lnTo>
                <a:pt x="0" y="1775738"/>
              </a:lnTo>
              <a:lnTo>
                <a:pt x="198797" y="1775738"/>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62DB4BC8-F47F-9C4C-BD70-7B06B48A7F04}">
      <dsp:nvSpPr>
        <dsp:cNvPr id="0" name=""/>
        <dsp:cNvSpPr/>
      </dsp:nvSpPr>
      <dsp:spPr>
        <a:xfrm>
          <a:off x="6918789" y="2219890"/>
          <a:ext cx="1420590" cy="887869"/>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latin typeface="华文楷体" panose="02010600040101010101" pitchFamily="2" charset="-122"/>
              <a:ea typeface="华文楷体" panose="02010600040101010101" pitchFamily="2" charset="-122"/>
            </a:rPr>
            <a:t>需要结合各种方法来合理全面地覆盖输入</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6944794" y="2245895"/>
        <a:ext cx="1368580" cy="835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C673A-50E8-F84C-8463-CD1AE39E9DB1}">
      <dsp:nvSpPr>
        <dsp:cNvPr id="0" name=""/>
        <dsp:cNvSpPr/>
      </dsp:nvSpPr>
      <dsp:spPr>
        <a:xfrm>
          <a:off x="1111" y="0"/>
          <a:ext cx="2890056" cy="5105400"/>
        </a:xfrm>
        <a:prstGeom prst="roundRect">
          <a:avLst>
            <a:gd name="adj" fmla="val 10000"/>
          </a:avLst>
        </a:prstGeom>
        <a:solidFill>
          <a:schemeClr val="accent5">
            <a:lumMod val="75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solidFill>
                <a:schemeClr val="tx1"/>
              </a:solidFill>
              <a:latin typeface="华文楷体" panose="02010600040101010101" pitchFamily="2" charset="-122"/>
              <a:ea typeface="华文楷体" panose="02010600040101010101" pitchFamily="2" charset="-122"/>
            </a:rPr>
            <a:t>良好的程序开发技术中最主要的问题之一</a:t>
          </a:r>
          <a:endParaRPr lang="en-US" sz="2000" kern="1200" dirty="0">
            <a:solidFill>
              <a:schemeClr val="tx1"/>
            </a:solidFill>
            <a:latin typeface="华文楷体" panose="02010600040101010101" pitchFamily="2" charset="-122"/>
            <a:ea typeface="华文楷体" panose="02010600040101010101" pitchFamily="2" charset="-122"/>
          </a:endParaRPr>
        </a:p>
      </dsp:txBody>
      <dsp:txXfrm>
        <a:off x="1111" y="0"/>
        <a:ext cx="2890056" cy="1531620"/>
      </dsp:txXfrm>
    </dsp:sp>
    <dsp:sp modelId="{0D90FAA2-C399-A443-9D9C-B90E712853E2}">
      <dsp:nvSpPr>
        <dsp:cNvPr id="0" name=""/>
        <dsp:cNvSpPr/>
      </dsp:nvSpPr>
      <dsp:spPr>
        <a:xfrm>
          <a:off x="290117" y="1533115"/>
          <a:ext cx="2312044" cy="1539347"/>
        </a:xfrm>
        <a:prstGeom prst="roundRect">
          <a:avLst>
            <a:gd name="adj" fmla="val 10000"/>
          </a:avLst>
        </a:prstGeom>
        <a:solidFill>
          <a:schemeClr val="accent5"/>
        </a:solidFill>
        <a:ln>
          <a:solidFill>
            <a:schemeClr val="bg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bg1"/>
              </a:solidFill>
              <a:latin typeface="华文楷体" panose="02010600040101010101" pitchFamily="2" charset="-122"/>
              <a:ea typeface="华文楷体" panose="02010600040101010101" pitchFamily="2" charset="-122"/>
            </a:rPr>
            <a:t>算法可能无法正确实现问题的所有情形和变化</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335203" y="1578201"/>
        <a:ext cx="2221872" cy="1449175"/>
      </dsp:txXfrm>
    </dsp:sp>
    <dsp:sp modelId="{A9BC5344-5BE3-B342-813E-25EEB0190A3D}">
      <dsp:nvSpPr>
        <dsp:cNvPr id="0" name=""/>
        <dsp:cNvSpPr/>
      </dsp:nvSpPr>
      <dsp:spPr>
        <a:xfrm>
          <a:off x="290117" y="3309286"/>
          <a:ext cx="2312044" cy="1539347"/>
        </a:xfrm>
        <a:prstGeom prst="roundRect">
          <a:avLst>
            <a:gd name="adj" fmla="val 10000"/>
          </a:avLst>
        </a:prstGeom>
        <a:solidFill>
          <a:schemeClr val="accent5"/>
        </a:solidFill>
        <a:ln>
          <a:solidFill>
            <a:schemeClr val="bg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bg1"/>
              </a:solidFill>
              <a:latin typeface="华文楷体" panose="02010600040101010101" pitchFamily="2" charset="-122"/>
              <a:ea typeface="华文楷体" panose="02010600040101010101" pitchFamily="2" charset="-122"/>
            </a:rPr>
            <a:t>错误可能是由于对程序输入不合适的解释或者处理造成的</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335203" y="3354372"/>
        <a:ext cx="2221872" cy="1449175"/>
      </dsp:txXfrm>
    </dsp:sp>
    <dsp:sp modelId="{5BEE9616-EC8C-D444-94C0-5AFA31EE4F10}">
      <dsp:nvSpPr>
        <dsp:cNvPr id="0" name=""/>
        <dsp:cNvSpPr/>
      </dsp:nvSpPr>
      <dsp:spPr>
        <a:xfrm>
          <a:off x="3107921" y="0"/>
          <a:ext cx="2890056" cy="5105400"/>
        </a:xfrm>
        <a:prstGeom prst="roundRect">
          <a:avLst>
            <a:gd name="adj" fmla="val 10000"/>
          </a:avLst>
        </a:prstGeom>
        <a:solidFill>
          <a:schemeClr val="accent6">
            <a:lumMod val="75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solidFill>
                <a:schemeClr val="tx1"/>
              </a:solidFill>
              <a:latin typeface="华文楷体" panose="02010600040101010101" pitchFamily="2" charset="-122"/>
              <a:ea typeface="华文楷体" panose="02010600040101010101" pitchFamily="2" charset="-122"/>
            </a:rPr>
            <a:t>很多</a:t>
          </a:r>
          <a:r>
            <a:rPr lang="en-US" altLang="zh-CN" sz="2000" b="1" kern="1200" dirty="0">
              <a:solidFill>
                <a:schemeClr val="tx1"/>
              </a:solidFill>
              <a:latin typeface="华文楷体" panose="02010600040101010101" pitchFamily="2" charset="-122"/>
              <a:ea typeface="华文楷体" panose="02010600040101010101" pitchFamily="2" charset="-122"/>
            </a:rPr>
            <a:t>TCP/IP</a:t>
          </a:r>
          <a:r>
            <a:rPr lang="zh-CN" altLang="en-US" sz="2000" b="1" kern="1200" dirty="0">
              <a:solidFill>
                <a:schemeClr val="tx1"/>
              </a:solidFill>
              <a:latin typeface="华文楷体" panose="02010600040101010101" pitchFamily="2" charset="-122"/>
              <a:ea typeface="华文楷体" panose="02010600040101010101" pitchFamily="2" charset="-122"/>
            </a:rPr>
            <a:t>的实现所使用的初始序列号都容易猜测</a:t>
          </a:r>
          <a:endParaRPr lang="en-US" sz="2000" kern="1200" dirty="0">
            <a:solidFill>
              <a:schemeClr val="tx1"/>
            </a:solidFill>
            <a:latin typeface="华文楷体" panose="02010600040101010101" pitchFamily="2" charset="-122"/>
            <a:ea typeface="华文楷体" panose="02010600040101010101" pitchFamily="2" charset="-122"/>
          </a:endParaRPr>
        </a:p>
      </dsp:txBody>
      <dsp:txXfrm>
        <a:off x="3107921" y="0"/>
        <a:ext cx="2890056" cy="1531620"/>
      </dsp:txXfrm>
    </dsp:sp>
    <dsp:sp modelId="{33AAE89B-D497-3544-95EA-33D474088523}">
      <dsp:nvSpPr>
        <dsp:cNvPr id="0" name=""/>
        <dsp:cNvSpPr/>
      </dsp:nvSpPr>
      <dsp:spPr>
        <a:xfrm>
          <a:off x="3396927" y="1531620"/>
          <a:ext cx="2312044" cy="3318510"/>
        </a:xfrm>
        <a:prstGeom prst="roundRect">
          <a:avLst>
            <a:gd name="adj" fmla="val 10000"/>
          </a:avLst>
        </a:prstGeom>
        <a:solidFill>
          <a:schemeClr val="accent6"/>
        </a:solidFill>
        <a:ln>
          <a:solidFill>
            <a:schemeClr val="bg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bg1"/>
              </a:solidFill>
              <a:latin typeface="华文楷体" panose="02010600040101010101" pitchFamily="2" charset="-122"/>
              <a:ea typeface="华文楷体" panose="02010600040101010101" pitchFamily="2" charset="-122"/>
            </a:rPr>
            <a:t>攻击者把这些隐含使用的序列号组合在一起作为一个</a:t>
          </a:r>
          <a:r>
            <a:rPr lang="en-US" altLang="zh-CN" sz="1600" b="1" kern="1200" dirty="0">
              <a:solidFill>
                <a:schemeClr val="bg1"/>
              </a:solidFill>
              <a:latin typeface="华文楷体" panose="02010600040101010101" pitchFamily="2" charset="-122"/>
              <a:ea typeface="华文楷体" panose="02010600040101010101" pitchFamily="2" charset="-122"/>
            </a:rPr>
            <a:t>TCP</a:t>
          </a:r>
          <a:r>
            <a:rPr lang="zh-CN" altLang="en-US" sz="1600" b="1" kern="1200" dirty="0">
              <a:solidFill>
                <a:schemeClr val="bg1"/>
              </a:solidFill>
              <a:latin typeface="华文楷体" panose="02010600040101010101" pitchFamily="2" charset="-122"/>
              <a:ea typeface="华文楷体" panose="02010600040101010101" pitchFamily="2" charset="-122"/>
            </a:rPr>
            <a:t>会话数据包的鉴别器和认证器。一旦这些工作失败，就容易预测到这些序列号，攻击就会发生
</a:t>
          </a:r>
          <a:endParaRPr lang="en-US" sz="1600" b="1" kern="1200" dirty="0">
            <a:solidFill>
              <a:schemeClr val="bg1"/>
            </a:solidFill>
            <a:latin typeface="华文楷体" panose="02010600040101010101" pitchFamily="2" charset="-122"/>
            <a:ea typeface="华文楷体" panose="02010600040101010101" pitchFamily="2" charset="-122"/>
          </a:endParaRPr>
        </a:p>
      </dsp:txBody>
      <dsp:txXfrm>
        <a:off x="3464644" y="1599337"/>
        <a:ext cx="2176610" cy="3183076"/>
      </dsp:txXfrm>
    </dsp:sp>
    <dsp:sp modelId="{66530D40-7FE2-104B-B092-07B968B398DB}">
      <dsp:nvSpPr>
        <dsp:cNvPr id="0" name=""/>
        <dsp:cNvSpPr/>
      </dsp:nvSpPr>
      <dsp:spPr>
        <a:xfrm>
          <a:off x="6214732" y="0"/>
          <a:ext cx="2890056" cy="5105400"/>
        </a:xfrm>
        <a:prstGeom prst="roundRect">
          <a:avLst>
            <a:gd name="adj" fmla="val 10000"/>
          </a:avLst>
        </a:prstGeom>
        <a:solidFill>
          <a:schemeClr val="accent3">
            <a:lumMod val="7500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solidFill>
                <a:schemeClr val="tx1"/>
              </a:solidFill>
              <a:latin typeface="华文楷体" panose="02010600040101010101" pitchFamily="2" charset="-122"/>
              <a:ea typeface="华文楷体" panose="02010600040101010101" pitchFamily="2" charset="-122"/>
            </a:rPr>
            <a:t>另一种表现形式是程序员故意在程序中设置一些用于检测和调试的代码</a:t>
          </a:r>
          <a:endParaRPr lang="en-US" sz="2000" kern="1200" dirty="0">
            <a:solidFill>
              <a:schemeClr val="tx1"/>
            </a:solidFill>
            <a:latin typeface="华文楷体" panose="02010600040101010101" pitchFamily="2" charset="-122"/>
            <a:ea typeface="华文楷体" panose="02010600040101010101" pitchFamily="2" charset="-122"/>
          </a:endParaRPr>
        </a:p>
      </dsp:txBody>
      <dsp:txXfrm>
        <a:off x="6214732" y="0"/>
        <a:ext cx="2890056" cy="1531620"/>
      </dsp:txXfrm>
    </dsp:sp>
    <dsp:sp modelId="{5A0AA2C3-FAEA-314F-9D5E-BA261D83EA5F}">
      <dsp:nvSpPr>
        <dsp:cNvPr id="0" name=""/>
        <dsp:cNvSpPr/>
      </dsp:nvSpPr>
      <dsp:spPr>
        <a:xfrm>
          <a:off x="6503737" y="1532056"/>
          <a:ext cx="2312044" cy="1003006"/>
        </a:xfrm>
        <a:prstGeom prst="roundRect">
          <a:avLst>
            <a:gd name="adj" fmla="val 10000"/>
          </a:avLst>
        </a:prstGeom>
        <a:solidFill>
          <a:schemeClr val="accent3"/>
        </a:solidFill>
        <a:ln>
          <a:solidFill>
            <a:schemeClr val="bg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zh-CN" altLang="en-US" sz="1400" b="1" kern="1200" dirty="0">
              <a:solidFill>
                <a:schemeClr val="bg1"/>
              </a:solidFill>
              <a:latin typeface="华文楷体" panose="02010600040101010101" pitchFamily="2" charset="-122"/>
              <a:ea typeface="华文楷体" panose="02010600040101010101" pitchFamily="2" charset="-122"/>
            </a:rPr>
            <a:t>在程序的产品发行版中会经常遗留下这些代码，这将一些不合适的信息透露给使用该程序的用户</a:t>
          </a:r>
          <a:endParaRPr lang="en-US" sz="1400" kern="1200" dirty="0">
            <a:solidFill>
              <a:schemeClr val="bg1"/>
            </a:solidFill>
            <a:latin typeface="华文楷体" panose="02010600040101010101" pitchFamily="2" charset="-122"/>
            <a:ea typeface="华文楷体" panose="02010600040101010101" pitchFamily="2" charset="-122"/>
          </a:endParaRPr>
        </a:p>
      </dsp:txBody>
      <dsp:txXfrm>
        <a:off x="6533114" y="1561433"/>
        <a:ext cx="2253290" cy="944252"/>
      </dsp:txXfrm>
    </dsp:sp>
    <dsp:sp modelId="{17251BFA-D8BC-C241-AEDE-4F1D9EBF02E9}">
      <dsp:nvSpPr>
        <dsp:cNvPr id="0" name=""/>
        <dsp:cNvSpPr/>
      </dsp:nvSpPr>
      <dsp:spPr>
        <a:xfrm>
          <a:off x="6503737" y="2689371"/>
          <a:ext cx="2312044" cy="1003006"/>
        </a:xfrm>
        <a:prstGeom prst="roundRect">
          <a:avLst>
            <a:gd name="adj" fmla="val 10000"/>
          </a:avLst>
        </a:prstGeom>
        <a:solidFill>
          <a:schemeClr val="accent3"/>
        </a:solidFill>
        <a:ln>
          <a:solidFill>
            <a:schemeClr val="bg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zh-CN" altLang="en-US" sz="1400" b="1" kern="1200" dirty="0">
              <a:solidFill>
                <a:schemeClr val="bg1"/>
              </a:solidFill>
              <a:latin typeface="华文楷体" panose="02010600040101010101" pitchFamily="2" charset="-122"/>
              <a:ea typeface="华文楷体" panose="02010600040101010101" pitchFamily="2" charset="-122"/>
            </a:rPr>
            <a:t>可能</a:t>
          </a:r>
          <a:r>
            <a:rPr lang="zh-CN" altLang="zh-CN" sz="1400" b="1" kern="1200" dirty="0">
              <a:solidFill>
                <a:schemeClr val="bg1"/>
              </a:solidFill>
              <a:latin typeface="华文楷体" panose="02010600040101010101" pitchFamily="2" charset="-122"/>
              <a:ea typeface="华文楷体" panose="02010600040101010101" pitchFamily="2" charset="-122"/>
            </a:rPr>
            <a:t>允许用户绕过安全检查或者程序的其他限制，完成其他一些不允许完成的动作</a:t>
          </a:r>
          <a:endParaRPr lang="en-US" sz="1400" kern="1200" dirty="0">
            <a:solidFill>
              <a:schemeClr val="bg1"/>
            </a:solidFill>
            <a:latin typeface="华文楷体" panose="02010600040101010101" pitchFamily="2" charset="-122"/>
            <a:ea typeface="华文楷体" panose="02010600040101010101" pitchFamily="2" charset="-122"/>
          </a:endParaRPr>
        </a:p>
      </dsp:txBody>
      <dsp:txXfrm>
        <a:off x="6533114" y="2718748"/>
        <a:ext cx="2253290" cy="944252"/>
      </dsp:txXfrm>
    </dsp:sp>
    <dsp:sp modelId="{22AE41C0-B402-A543-AB02-6AB81E8B5A19}">
      <dsp:nvSpPr>
        <dsp:cNvPr id="0" name=""/>
        <dsp:cNvSpPr/>
      </dsp:nvSpPr>
      <dsp:spPr>
        <a:xfrm>
          <a:off x="6503737" y="3846687"/>
          <a:ext cx="2312044" cy="1003006"/>
        </a:xfrm>
        <a:prstGeom prst="roundRect">
          <a:avLst>
            <a:gd name="adj" fmla="val 10000"/>
          </a:avLst>
        </a:prstGeom>
        <a:solidFill>
          <a:schemeClr val="accent3"/>
        </a:solidFill>
        <a:ln>
          <a:solidFill>
            <a:schemeClr val="bg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zh-CN" altLang="en-US" sz="1400" b="1" kern="1200" dirty="0">
              <a:solidFill>
                <a:schemeClr val="bg1"/>
              </a:solidFill>
              <a:latin typeface="华文楷体" panose="02010600040101010101" pitchFamily="2" charset="-122"/>
              <a:ea typeface="华文楷体" panose="02010600040101010101" pitchFamily="2" charset="-122"/>
            </a:rPr>
            <a:t>此漏洞已被 </a:t>
          </a:r>
          <a:r>
            <a:rPr lang="en-US" altLang="zh-CN" sz="1400" b="1" kern="1200" dirty="0">
              <a:solidFill>
                <a:schemeClr val="bg1"/>
              </a:solidFill>
              <a:latin typeface="华文楷体" panose="02010600040101010101" pitchFamily="2" charset="-122"/>
              <a:ea typeface="华文楷体" panose="02010600040101010101" pitchFamily="2" charset="-122"/>
            </a:rPr>
            <a:t>Morris Internet </a:t>
          </a:r>
          <a:r>
            <a:rPr lang="zh-CN" altLang="en-US" sz="1400" b="1" kern="1200" dirty="0">
              <a:solidFill>
                <a:schemeClr val="bg1"/>
              </a:solidFill>
              <a:latin typeface="华文楷体" panose="02010600040101010101" pitchFamily="2" charset="-122"/>
              <a:ea typeface="华文楷体" panose="02010600040101010101" pitchFamily="2" charset="-122"/>
            </a:rPr>
            <a:t>蠕虫攻击利用</a:t>
          </a:r>
          <a:endParaRPr lang="en-US" sz="1400" kern="1200" dirty="0">
            <a:solidFill>
              <a:schemeClr val="bg1"/>
            </a:solidFill>
            <a:latin typeface="华文楷体" panose="02010600040101010101" pitchFamily="2" charset="-122"/>
            <a:ea typeface="华文楷体" panose="02010600040101010101" pitchFamily="2" charset="-122"/>
          </a:endParaRPr>
        </a:p>
      </dsp:txBody>
      <dsp:txXfrm>
        <a:off x="6533114" y="3876064"/>
        <a:ext cx="2253290" cy="9442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5A80E-D6AB-E743-A71B-13D16F54BE4D}">
      <dsp:nvSpPr>
        <dsp:cNvPr id="0" name=""/>
        <dsp:cNvSpPr/>
      </dsp:nvSpPr>
      <dsp:spPr>
        <a:xfrm>
          <a:off x="22924" y="28601"/>
          <a:ext cx="7010400" cy="1106424"/>
        </a:xfrm>
        <a:prstGeom prst="roundRect">
          <a:avLst>
            <a:gd name="adj" fmla="val 10000"/>
          </a:avLst>
        </a:prstGeom>
        <a:solidFill>
          <a:schemeClr val="accent6">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b="1" kern="1200">
              <a:solidFill>
                <a:schemeClr val="tx1"/>
              </a:solidFill>
              <a:latin typeface="华文楷体" panose="02010600040101010101" pitchFamily="2" charset="-122"/>
              <a:ea typeface="华文楷体" panose="02010600040101010101" pitchFamily="2" charset="-122"/>
            </a:rPr>
            <a:t>特权扩大</a:t>
          </a:r>
          <a:endParaRPr lang="en-US" sz="20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a:solidFill>
                <a:schemeClr val="tx1"/>
              </a:solidFill>
              <a:latin typeface="华文楷体" panose="02010600040101010101" pitchFamily="2" charset="-122"/>
              <a:ea typeface="华文楷体" panose="02010600040101010101" pitchFamily="2" charset="-122"/>
            </a:rPr>
            <a:t>利用漏洞可能会给攻击者更大的特权</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55330" y="61007"/>
        <a:ext cx="5722989" cy="1041612"/>
      </dsp:txXfrm>
    </dsp:sp>
    <dsp:sp modelId="{6C193772-DEE8-EE43-A2C6-DE1505354F6B}">
      <dsp:nvSpPr>
        <dsp:cNvPr id="0" name=""/>
        <dsp:cNvSpPr/>
      </dsp:nvSpPr>
      <dsp:spPr>
        <a:xfrm>
          <a:off x="587120" y="1307592"/>
          <a:ext cx="7010400" cy="1106424"/>
        </a:xfrm>
        <a:prstGeom prst="roundRect">
          <a:avLst>
            <a:gd name="adj" fmla="val 10000"/>
          </a:avLst>
        </a:prstGeom>
        <a:solidFill>
          <a:schemeClr val="accent6">
            <a:shade val="80000"/>
            <a:hueOff val="107093"/>
            <a:satOff val="-4303"/>
            <a:lumOff val="920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b="1" kern="1200">
              <a:solidFill>
                <a:schemeClr val="tx1"/>
              </a:solidFill>
              <a:latin typeface="华文楷体" panose="02010600040101010101" pitchFamily="2" charset="-122"/>
              <a:ea typeface="华文楷体" panose="02010600040101010101" pitchFamily="2" charset="-122"/>
            </a:rPr>
            <a:t>最小特权</a:t>
          </a:r>
          <a:endParaRPr lang="en-US" sz="20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a:solidFill>
                <a:schemeClr val="tx1"/>
              </a:solidFill>
              <a:latin typeface="华文楷体" panose="02010600040101010101" pitchFamily="2" charset="-122"/>
              <a:ea typeface="华文楷体" panose="02010600040101010101" pitchFamily="2" charset="-122"/>
            </a:rPr>
            <a:t>完成其功能所需的最低权限</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619526" y="1339998"/>
        <a:ext cx="5639291" cy="1041611"/>
      </dsp:txXfrm>
    </dsp:sp>
    <dsp:sp modelId="{7DD6CDD3-5533-664B-812D-0C468C09B03F}">
      <dsp:nvSpPr>
        <dsp:cNvPr id="0" name=""/>
        <dsp:cNvSpPr/>
      </dsp:nvSpPr>
      <dsp:spPr>
        <a:xfrm>
          <a:off x="1175083" y="2620893"/>
          <a:ext cx="7010400" cy="1106424"/>
        </a:xfrm>
        <a:prstGeom prst="roundRect">
          <a:avLst>
            <a:gd name="adj" fmla="val 10000"/>
          </a:avLst>
        </a:prstGeom>
        <a:solidFill>
          <a:schemeClr val="accent6">
            <a:shade val="80000"/>
            <a:hueOff val="214187"/>
            <a:satOff val="-8606"/>
            <a:lumOff val="1841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b="1" kern="1200">
              <a:solidFill>
                <a:schemeClr val="tx1"/>
              </a:solidFill>
              <a:latin typeface="华文楷体" panose="02010600040101010101" pitchFamily="2" charset="-122"/>
              <a:ea typeface="华文楷体" panose="02010600040101010101" pitchFamily="2" charset="-122"/>
            </a:rPr>
            <a:t>确定合适的用户和组所需的优先级</a:t>
          </a:r>
          <a:endParaRPr lang="en-US" sz="2000" b="1" kern="1200" dirty="0">
            <a:solidFill>
              <a:schemeClr val="tx1"/>
            </a:solidFill>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a:solidFill>
                <a:schemeClr val="tx1"/>
              </a:solidFill>
              <a:latin typeface="华文楷体" panose="02010600040101010101" pitchFamily="2" charset="-122"/>
              <a:ea typeface="华文楷体" panose="02010600040101010101" pitchFamily="2" charset="-122"/>
            </a:rPr>
            <a:t>在提高组优先级的同时也提高用户优先级，还是仅仅提高组优先级</a:t>
          </a:r>
          <a:endParaRPr lang="en-US" sz="1600" b="1" kern="1200" dirty="0">
            <a:solidFill>
              <a:schemeClr val="tx1"/>
            </a:solidFill>
            <a:latin typeface="华文楷体" panose="02010600040101010101" pitchFamily="2" charset="-122"/>
            <a:ea typeface="华文楷体" panose="02010600040101010101" pitchFamily="2" charset="-122"/>
          </a:endParaRPr>
        </a:p>
      </dsp:txBody>
      <dsp:txXfrm>
        <a:off x="1207489" y="2653299"/>
        <a:ext cx="5648054" cy="1041612"/>
      </dsp:txXfrm>
    </dsp:sp>
    <dsp:sp modelId="{83C0BF36-4415-0A49-9C51-B6D771122A69}">
      <dsp:nvSpPr>
        <dsp:cNvPr id="0" name=""/>
        <dsp:cNvSpPr/>
      </dsp:nvSpPr>
      <dsp:spPr>
        <a:xfrm>
          <a:off x="1752599" y="3922775"/>
          <a:ext cx="7010400" cy="1106424"/>
        </a:xfrm>
        <a:prstGeom prst="roundRect">
          <a:avLst>
            <a:gd name="adj" fmla="val 10000"/>
          </a:avLst>
        </a:prstGeom>
        <a:solidFill>
          <a:schemeClr val="accent6">
            <a:shade val="80000"/>
            <a:hueOff val="321280"/>
            <a:satOff val="-12909"/>
            <a:lumOff val="27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b="1" kern="1200">
              <a:solidFill>
                <a:schemeClr val="tx1"/>
              </a:solidFill>
              <a:latin typeface="华文楷体" panose="02010600040101010101" pitchFamily="2" charset="-122"/>
              <a:ea typeface="华文楷体" panose="02010600040101010101" pitchFamily="2" charset="-122"/>
            </a:rPr>
            <a:t>保证任何特权程序仅能修改所需的文件和目录</a:t>
          </a:r>
          <a:endParaRPr lang="en-US" sz="2000" b="1" kern="1200" dirty="0">
            <a:solidFill>
              <a:schemeClr val="tx1"/>
            </a:solidFill>
            <a:latin typeface="华文楷体" panose="02010600040101010101" pitchFamily="2" charset="-122"/>
            <a:ea typeface="华文楷体" panose="02010600040101010101" pitchFamily="2" charset="-122"/>
          </a:endParaRPr>
        </a:p>
      </dsp:txBody>
      <dsp:txXfrm>
        <a:off x="1785005" y="3955181"/>
        <a:ext cx="5639291" cy="1041612"/>
      </dsp:txXfrm>
    </dsp:sp>
    <dsp:sp modelId="{07F97953-3F1A-3547-9BB4-51981941CED8}">
      <dsp:nvSpPr>
        <dsp:cNvPr id="0" name=""/>
        <dsp:cNvSpPr/>
      </dsp:nvSpPr>
      <dsp:spPr>
        <a:xfrm>
          <a:off x="6291224" y="847420"/>
          <a:ext cx="719175" cy="719175"/>
        </a:xfrm>
        <a:prstGeom prst="downArrow">
          <a:avLst>
            <a:gd name="adj1" fmla="val 55000"/>
            <a:gd name="adj2" fmla="val 45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b="1" kern="1200">
            <a:solidFill>
              <a:schemeClr val="tx1"/>
            </a:solidFill>
            <a:latin typeface="华文楷体" panose="02010600040101010101" pitchFamily="2" charset="-122"/>
            <a:ea typeface="华文楷体" panose="02010600040101010101" pitchFamily="2" charset="-122"/>
          </a:endParaRPr>
        </a:p>
      </dsp:txBody>
      <dsp:txXfrm>
        <a:off x="6453038" y="847420"/>
        <a:ext cx="395547" cy="541179"/>
      </dsp:txXfrm>
    </dsp:sp>
    <dsp:sp modelId="{CC44F468-DAF3-F948-8453-579017E85A58}">
      <dsp:nvSpPr>
        <dsp:cNvPr id="0" name=""/>
        <dsp:cNvSpPr/>
      </dsp:nvSpPr>
      <dsp:spPr>
        <a:xfrm>
          <a:off x="6878345" y="2155012"/>
          <a:ext cx="719175" cy="719175"/>
        </a:xfrm>
        <a:prstGeom prst="downArrow">
          <a:avLst>
            <a:gd name="adj1" fmla="val 55000"/>
            <a:gd name="adj2" fmla="val 45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b="1" kern="1200">
            <a:solidFill>
              <a:schemeClr val="tx1"/>
            </a:solidFill>
            <a:latin typeface="华文楷体" panose="02010600040101010101" pitchFamily="2" charset="-122"/>
            <a:ea typeface="华文楷体" panose="02010600040101010101" pitchFamily="2" charset="-122"/>
          </a:endParaRPr>
        </a:p>
      </dsp:txBody>
      <dsp:txXfrm>
        <a:off x="7040159" y="2155012"/>
        <a:ext cx="395547" cy="541179"/>
      </dsp:txXfrm>
    </dsp:sp>
    <dsp:sp modelId="{174F8642-FD98-6F43-BF11-44745DBCA7FA}">
      <dsp:nvSpPr>
        <dsp:cNvPr id="0" name=""/>
        <dsp:cNvSpPr/>
      </dsp:nvSpPr>
      <dsp:spPr>
        <a:xfrm>
          <a:off x="7456703" y="3462604"/>
          <a:ext cx="719175" cy="719175"/>
        </a:xfrm>
        <a:prstGeom prst="downArrow">
          <a:avLst>
            <a:gd name="adj1" fmla="val 55000"/>
            <a:gd name="adj2" fmla="val 45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b="1" kern="1200">
            <a:solidFill>
              <a:schemeClr val="tx1"/>
            </a:solidFill>
            <a:latin typeface="华文楷体" panose="02010600040101010101" pitchFamily="2" charset="-122"/>
            <a:ea typeface="华文楷体" panose="02010600040101010101" pitchFamily="2" charset="-122"/>
          </a:endParaRPr>
        </a:p>
      </dsp:txBody>
      <dsp:txXfrm>
        <a:off x="7618517" y="3462604"/>
        <a:ext cx="395547" cy="5411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7E10-FED3-CF4D-BC75-8F4E62C385D6}">
      <dsp:nvSpPr>
        <dsp:cNvPr id="0" name=""/>
        <dsp:cNvSpPr/>
      </dsp:nvSpPr>
      <dsp:spPr>
        <a:xfrm>
          <a:off x="0" y="375107"/>
          <a:ext cx="9493250" cy="780752"/>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latin typeface="华文楷体" panose="02010600040101010101" pitchFamily="2" charset="-122"/>
              <a:ea typeface="华文楷体" panose="02010600040101010101" pitchFamily="2" charset="-122"/>
            </a:rPr>
            <a:t>程序可能会使用其他程序的功能和服务</a:t>
          </a:r>
          <a:endParaRPr lang="en-US" sz="2400" kern="1200" dirty="0">
            <a:latin typeface="华文楷体" panose="02010600040101010101" pitchFamily="2" charset="-122"/>
            <a:ea typeface="华文楷体" panose="02010600040101010101" pitchFamily="2" charset="-122"/>
          </a:endParaRPr>
        </a:p>
      </dsp:txBody>
      <dsp:txXfrm>
        <a:off x="38113" y="413220"/>
        <a:ext cx="9417024" cy="704526"/>
      </dsp:txXfrm>
    </dsp:sp>
    <dsp:sp modelId="{65872031-589D-E64E-AA21-CB2F893DE083}">
      <dsp:nvSpPr>
        <dsp:cNvPr id="0" name=""/>
        <dsp:cNvSpPr/>
      </dsp:nvSpPr>
      <dsp:spPr>
        <a:xfrm>
          <a:off x="0" y="1343992"/>
          <a:ext cx="9493250" cy="2050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411" tIns="20320" rIns="113792" bIns="20320" numCol="1" spcCol="1270" anchor="t" anchorCtr="0">
          <a:noAutofit/>
        </a:bodyPr>
        <a:lstStyle/>
        <a:p>
          <a:pPr marL="171450" lvl="1" indent="-171450" algn="l" defTabSz="755650" rtl="0">
            <a:lnSpc>
              <a:spcPct val="90000"/>
            </a:lnSpc>
            <a:spcBef>
              <a:spcPct val="0"/>
            </a:spcBef>
            <a:spcAft>
              <a:spcPct val="20000"/>
            </a:spcAft>
            <a:buChar char="•"/>
          </a:pPr>
          <a:r>
            <a:rPr lang="zh-CN" altLang="en-US" sz="1700" kern="1200" dirty="0">
              <a:latin typeface="华文楷体" panose="02010600040101010101" pitchFamily="2" charset="-122"/>
              <a:ea typeface="华文楷体" panose="02010600040101010101" pitchFamily="2" charset="-122"/>
            </a:rPr>
            <a:t>在和其他程序进行交互时，任何对于程序间数据流规模和解释的错误假设都可能导致安全漏洞</a:t>
          </a:r>
          <a:endParaRPr lang="en-US" sz="1700" kern="1200" dirty="0">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20000"/>
            </a:spcAft>
            <a:buChar char="•"/>
          </a:pPr>
          <a:r>
            <a:rPr lang="zh-CN" altLang="en-US" sz="1600" kern="1200" dirty="0">
              <a:latin typeface="华文楷体" panose="02010600040101010101" pitchFamily="2" charset="-122"/>
              <a:ea typeface="华文楷体" panose="02010600040101010101" pitchFamily="2" charset="-122"/>
            </a:rPr>
            <a:t>当程序在初始设计的时候并没有考虑当前使用的情况，因而也并不能充分识别所有可能出现的安全漏洞，这时需要给予特别的关注</a:t>
          </a:r>
          <a:endParaRPr lang="en-US" sz="1600" kern="1200" dirty="0">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20000"/>
            </a:spcAft>
            <a:buChar char="•"/>
          </a:pPr>
          <a:r>
            <a:rPr lang="zh-CN" altLang="en-US" sz="1600" kern="1200" dirty="0">
              <a:latin typeface="华文楷体" panose="02010600040101010101" pitchFamily="2" charset="-122"/>
              <a:ea typeface="华文楷体" panose="02010600040101010101" pitchFamily="2" charset="-122"/>
            </a:rPr>
            <a:t>目前的趋势是提供</a:t>
          </a:r>
          <a:r>
            <a:rPr lang="en-US" altLang="zh-CN" sz="1600" kern="1200" dirty="0">
              <a:latin typeface="华文楷体" panose="02010600040101010101" pitchFamily="2" charset="-122"/>
              <a:ea typeface="华文楷体" panose="02010600040101010101" pitchFamily="2" charset="-122"/>
            </a:rPr>
            <a:t>Web</a:t>
          </a:r>
          <a:r>
            <a:rPr lang="zh-CN" altLang="en-US" sz="1600" kern="1200" dirty="0">
              <a:latin typeface="华文楷体" panose="02010600040101010101" pitchFamily="2" charset="-122"/>
              <a:ea typeface="华文楷体" panose="02010600040101010101" pitchFamily="2" charset="-122"/>
            </a:rPr>
            <a:t>接口给用户先前在服务器系统上直接运行的程序</a:t>
          </a:r>
          <a:endParaRPr lang="en-US" sz="1600" kern="1200" dirty="0">
            <a:latin typeface="华文楷体" panose="02010600040101010101" pitchFamily="2" charset="-122"/>
            <a:ea typeface="华文楷体" panose="02010600040101010101" pitchFamily="2" charset="-122"/>
          </a:endParaRPr>
        </a:p>
        <a:p>
          <a:pPr marL="342900" lvl="2" indent="-171450" algn="l" defTabSz="711200" rtl="0">
            <a:lnSpc>
              <a:spcPct val="90000"/>
            </a:lnSpc>
            <a:spcBef>
              <a:spcPct val="0"/>
            </a:spcBef>
            <a:spcAft>
              <a:spcPct val="20000"/>
            </a:spcAft>
            <a:buChar char="•"/>
          </a:pPr>
          <a:r>
            <a:rPr lang="zh-CN" altLang="en-US" sz="1600" kern="1200" dirty="0">
              <a:latin typeface="华文楷体" panose="02010600040101010101" pitchFamily="2" charset="-122"/>
              <a:ea typeface="华文楷体" panose="02010600040101010101" pitchFamily="2" charset="-122"/>
            </a:rPr>
            <a:t>负担便转嫁到新开发的程序上，我们在使用以前编写的程序时，必须识别和外理可能出现的安全问顾</a:t>
          </a:r>
          <a:endParaRPr lang="en-US" sz="1600" kern="1200" dirty="0">
            <a:latin typeface="华文楷体" panose="02010600040101010101" pitchFamily="2" charset="-122"/>
            <a:ea typeface="华文楷体" panose="02010600040101010101" pitchFamily="2" charset="-122"/>
          </a:endParaRPr>
        </a:p>
      </dsp:txBody>
      <dsp:txXfrm>
        <a:off x="0" y="1343992"/>
        <a:ext cx="9493250" cy="2050368"/>
      </dsp:txXfrm>
    </dsp:sp>
    <dsp:sp modelId="{48F1060C-AA3A-FC4C-AAA9-7DE859BC1170}">
      <dsp:nvSpPr>
        <dsp:cNvPr id="0" name=""/>
        <dsp:cNvSpPr/>
      </dsp:nvSpPr>
      <dsp:spPr>
        <a:xfrm>
          <a:off x="0" y="3394361"/>
          <a:ext cx="9493250" cy="663714"/>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latin typeface="华文楷体" panose="02010600040101010101" pitchFamily="2" charset="-122"/>
              <a:ea typeface="华文楷体" panose="02010600040101010101" pitchFamily="2" charset="-122"/>
            </a:rPr>
            <a:t>数据机密性</a:t>
          </a:r>
          <a:r>
            <a:rPr lang="en-US" altLang="zh-CN" sz="2400" kern="1200" dirty="0">
              <a:latin typeface="华文楷体" panose="02010600040101010101" pitchFamily="2" charset="-122"/>
              <a:ea typeface="华文楷体" panose="02010600040101010101" pitchFamily="2" charset="-122"/>
            </a:rPr>
            <a:t>/</a:t>
          </a:r>
          <a:r>
            <a:rPr lang="zh-CN" altLang="en-US" sz="2400" kern="1200" dirty="0">
              <a:latin typeface="华文楷体" panose="02010600040101010101" pitchFamily="2" charset="-122"/>
              <a:ea typeface="华文楷体" panose="02010600040101010101" pitchFamily="2" charset="-122"/>
            </a:rPr>
            <a:t>完整性问题</a:t>
          </a:r>
          <a:endParaRPr lang="en-US" sz="2400" kern="1200" dirty="0">
            <a:latin typeface="华文楷体" panose="02010600040101010101" pitchFamily="2" charset="-122"/>
            <a:ea typeface="华文楷体" panose="02010600040101010101" pitchFamily="2" charset="-122"/>
          </a:endParaRPr>
        </a:p>
      </dsp:txBody>
      <dsp:txXfrm>
        <a:off x="32400" y="3426761"/>
        <a:ext cx="9428450" cy="598914"/>
      </dsp:txXfrm>
    </dsp:sp>
    <dsp:sp modelId="{7CC50A5C-6DDF-7A4B-B4EF-D6D9D82B8FBB}">
      <dsp:nvSpPr>
        <dsp:cNvPr id="0" name=""/>
        <dsp:cNvSpPr/>
      </dsp:nvSpPr>
      <dsp:spPr>
        <a:xfrm>
          <a:off x="0" y="4245275"/>
          <a:ext cx="9493250" cy="996971"/>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latin typeface="华文楷体" panose="02010600040101010101" pitchFamily="2" charset="-122"/>
              <a:ea typeface="华文楷体" panose="02010600040101010101" pitchFamily="2" charset="-122"/>
            </a:rPr>
            <a:t>从安全的角度讲，检测和处理程序交互中产生的异常和错误也很重要</a:t>
          </a:r>
          <a:endParaRPr lang="en-US" sz="2400" kern="1200" dirty="0">
            <a:latin typeface="华文楷体" panose="02010600040101010101" pitchFamily="2" charset="-122"/>
            <a:ea typeface="华文楷体" panose="02010600040101010101" pitchFamily="2" charset="-122"/>
          </a:endParaRPr>
        </a:p>
      </dsp:txBody>
      <dsp:txXfrm>
        <a:off x="48668" y="4293943"/>
        <a:ext cx="9395914" cy="899635"/>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1959655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388739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1769036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55800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14</a:t>
            </a:fld>
            <a:endParaRPr lang="zh-CN" altLang="en-US"/>
          </a:p>
        </p:txBody>
      </p:sp>
    </p:spTree>
    <p:extLst>
      <p:ext uri="{BB962C8B-B14F-4D97-AF65-F5344CB8AC3E}">
        <p14:creationId xmlns:p14="http://schemas.microsoft.com/office/powerpoint/2010/main" val="536957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2324466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3299068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1519804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2931160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375457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663791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338803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1934452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899197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2166858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3010898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3181545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3687412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3181068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29</a:t>
            </a:fld>
            <a:endParaRPr lang="zh-CN" altLang="en-US"/>
          </a:p>
        </p:txBody>
      </p:sp>
    </p:spTree>
    <p:extLst>
      <p:ext uri="{BB962C8B-B14F-4D97-AF65-F5344CB8AC3E}">
        <p14:creationId xmlns:p14="http://schemas.microsoft.com/office/powerpoint/2010/main" val="1351940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a:t>
            </a:fld>
            <a:endParaRPr lang="zh-CN" altLang="en-US"/>
          </a:p>
        </p:txBody>
      </p:sp>
    </p:spTree>
    <p:extLst>
      <p:ext uri="{BB962C8B-B14F-4D97-AF65-F5344CB8AC3E}">
        <p14:creationId xmlns:p14="http://schemas.microsoft.com/office/powerpoint/2010/main" val="3219491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1294602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3780238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3632819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1179438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987751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1043309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36</a:t>
            </a:fld>
            <a:endParaRPr lang="zh-CN" altLang="en-US"/>
          </a:p>
        </p:txBody>
      </p:sp>
    </p:spTree>
    <p:extLst>
      <p:ext uri="{BB962C8B-B14F-4D97-AF65-F5344CB8AC3E}">
        <p14:creationId xmlns:p14="http://schemas.microsoft.com/office/powerpoint/2010/main" val="3890390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4286722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1216103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195104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301966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1330989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3094464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1143920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3711292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3130899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46</a:t>
            </a:fld>
            <a:endParaRPr lang="zh-CN" altLang="en-US" sz="1200"/>
          </a:p>
        </p:txBody>
      </p:sp>
    </p:spTree>
    <p:extLst>
      <p:ext uri="{BB962C8B-B14F-4D97-AF65-F5344CB8AC3E}">
        <p14:creationId xmlns:p14="http://schemas.microsoft.com/office/powerpoint/2010/main" val="3436980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47</a:t>
            </a:fld>
            <a:endParaRPr lang="zh-CN" altLang="en-US" sz="1200"/>
          </a:p>
        </p:txBody>
      </p:sp>
    </p:spTree>
    <p:extLst>
      <p:ext uri="{BB962C8B-B14F-4D97-AF65-F5344CB8AC3E}">
        <p14:creationId xmlns:p14="http://schemas.microsoft.com/office/powerpoint/2010/main" val="26931881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48</a:t>
            </a:fld>
            <a:endParaRPr lang="zh-CN" altLang="en-US" sz="1200"/>
          </a:p>
        </p:txBody>
      </p:sp>
    </p:spTree>
    <p:extLst>
      <p:ext uri="{BB962C8B-B14F-4D97-AF65-F5344CB8AC3E}">
        <p14:creationId xmlns:p14="http://schemas.microsoft.com/office/powerpoint/2010/main" val="33965570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49</a:t>
            </a:fld>
            <a:endParaRPr lang="zh-CN" altLang="en-US" sz="1200"/>
          </a:p>
        </p:txBody>
      </p:sp>
    </p:spTree>
    <p:extLst>
      <p:ext uri="{BB962C8B-B14F-4D97-AF65-F5344CB8AC3E}">
        <p14:creationId xmlns:p14="http://schemas.microsoft.com/office/powerpoint/2010/main" val="329767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7879400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50</a:t>
            </a:fld>
            <a:endParaRPr lang="zh-CN" altLang="en-US"/>
          </a:p>
        </p:txBody>
      </p:sp>
    </p:spTree>
    <p:extLst>
      <p:ext uri="{BB962C8B-B14F-4D97-AF65-F5344CB8AC3E}">
        <p14:creationId xmlns:p14="http://schemas.microsoft.com/office/powerpoint/2010/main" val="1396223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51</a:t>
            </a:fld>
            <a:endParaRPr lang="zh-CN" altLang="en-US" sz="1200"/>
          </a:p>
        </p:txBody>
      </p:sp>
    </p:spTree>
    <p:extLst>
      <p:ext uri="{BB962C8B-B14F-4D97-AF65-F5344CB8AC3E}">
        <p14:creationId xmlns:p14="http://schemas.microsoft.com/office/powerpoint/2010/main" val="7261339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52</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51978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3354633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5765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61570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418977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5.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3.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25.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6.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8.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31.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41.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0.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49.xml"/><Relationship Id="rId7" Type="http://schemas.openxmlformats.org/officeDocument/2006/relationships/diagramColors" Target="../diagrams/colors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2022年9月27日4时7分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97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软件安全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F909633-DC2D-4987-9C58-B4CC036B7936}"/>
              </a:ext>
            </a:extLst>
          </p:cNvPr>
          <p:cNvSpPr>
            <a:spLocks noChangeArrowheads="1"/>
          </p:cNvSpPr>
          <p:nvPr/>
        </p:nvSpPr>
        <p:spPr bwMode="auto">
          <a:xfrm>
            <a:off x="742984" y="2287964"/>
            <a:ext cx="10888445" cy="295873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攻击者不会依据一定的概率分布实施攻击</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他们的目标是那些特殊的可以利用的 </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bug</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，从而造成程序失败</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bug</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经常能够</a:t>
            </a:r>
            <a:r>
              <a:rPr lang="zh-CN" altLang="en-US" sz="280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通过一些罕见</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的输入被触发</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因此一般的测试方法很难发现</a:t>
            </a:r>
          </a:p>
        </p:txBody>
      </p:sp>
    </p:spTree>
    <p:custDataLst>
      <p:tags r:id="rId1"/>
    </p:custDataLst>
    <p:extLst>
      <p:ext uri="{BB962C8B-B14F-4D97-AF65-F5344CB8AC3E}">
        <p14:creationId xmlns:p14="http://schemas.microsoft.com/office/powerpoint/2010/main" val="21459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2995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一个程序的抽象模型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C223A0DD-14A8-43E0-8173-E733E0222E69}"/>
              </a:ext>
            </a:extLst>
          </p:cNvPr>
          <p:cNvPicPr>
            <a:picLocks noChangeAspect="1"/>
          </p:cNvPicPr>
          <p:nvPr/>
        </p:nvPicPr>
        <p:blipFill>
          <a:blip r:embed="rId4"/>
          <a:stretch>
            <a:fillRect/>
          </a:stretch>
        </p:blipFill>
        <p:spPr>
          <a:xfrm>
            <a:off x="2123231" y="1859272"/>
            <a:ext cx="7945537" cy="4854397"/>
          </a:xfrm>
          <a:prstGeom prst="rect">
            <a:avLst/>
          </a:prstGeom>
        </p:spPr>
      </p:pic>
    </p:spTree>
    <p:custDataLst>
      <p:tags r:id="rId1"/>
    </p:custDataLst>
    <p:extLst>
      <p:ext uri="{BB962C8B-B14F-4D97-AF65-F5344CB8AC3E}">
        <p14:creationId xmlns:p14="http://schemas.microsoft.com/office/powerpoint/2010/main" val="114941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防御性程序设计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F909633-DC2D-4987-9C58-B4CC036B7936}"/>
              </a:ext>
            </a:extLst>
          </p:cNvPr>
          <p:cNvSpPr>
            <a:spLocks noChangeArrowheads="1"/>
          </p:cNvSpPr>
          <p:nvPr/>
        </p:nvSpPr>
        <p:spPr bwMode="auto">
          <a:xfrm>
            <a:off x="671363" y="2066022"/>
            <a:ext cx="11117583" cy="410395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程序员经常对程序将接收的输入类型和程序执行的环境做出假设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程序需要验证所有这些假设，所有可能的失败都能安全且完美地得到解决</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需要改变传统编程实践的思维方式  </a:t>
            </a:r>
          </a:p>
          <a:p>
            <a:pPr marL="457200" lvl="1"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程序员必须明白程序失败是如何发生的，清楚减少失败发生机会需要哪些步骤</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控制程序开发时间尽可能短以保证市场效益最大化的商业压力冲突</a:t>
            </a:r>
          </a:p>
        </p:txBody>
      </p:sp>
    </p:spTree>
    <p:custDataLst>
      <p:tags r:id="rId1"/>
    </p:custDataLst>
    <p:extLst>
      <p:ext uri="{BB962C8B-B14F-4D97-AF65-F5344CB8AC3E}">
        <p14:creationId xmlns:p14="http://schemas.microsoft.com/office/powerpoint/2010/main" val="49495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防御性程序设计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F909633-DC2D-4987-9C58-B4CC036B7936}"/>
              </a:ext>
            </a:extLst>
          </p:cNvPr>
          <p:cNvSpPr>
            <a:spLocks noChangeArrowheads="1"/>
          </p:cNvSpPr>
          <p:nvPr/>
        </p:nvSpPr>
        <p:spPr bwMode="auto">
          <a:xfrm>
            <a:off x="671363" y="2066022"/>
            <a:ext cx="11117583" cy="410395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安全性和可靠性是大多数工程学科的共同设计目标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软件开发不够成熟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近年来，改进安全软件开发过程的努力越来越多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软件保证卓越代码论坛</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SAFECode</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开发概述软件保证行业最佳实践的出版物，并为实现安全软件开发的成熟方法提供实用建议</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72010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554119" y="435626"/>
            <a:ext cx="7401263" cy="568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第十一章 软件安全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软件安全问题</a:t>
            </a: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11.2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处理程序输入</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编写安全程序代码</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与操作系统和其他程序进行交互</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处理程序输出</a:t>
            </a:r>
          </a:p>
        </p:txBody>
      </p:sp>
    </p:spTree>
    <p:extLst>
      <p:ext uri="{BB962C8B-B14F-4D97-AF65-F5344CB8AC3E}">
        <p14:creationId xmlns:p14="http://schemas.microsoft.com/office/powerpoint/2010/main" val="164314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处理程序输入</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40">
            <a:extLst>
              <a:ext uri="{FF2B5EF4-FFF2-40B4-BE49-F238E27FC236}">
                <a16:creationId xmlns:a16="http://schemas.microsoft.com/office/drawing/2014/main" id="{173F00A8-024F-91B4-2632-0780B7313E79}"/>
              </a:ext>
            </a:extLst>
          </p:cNvPr>
          <p:cNvGraphicFramePr>
            <a:graphicFrameLocks/>
          </p:cNvGraphicFramePr>
          <p:nvPr>
            <p:extLst>
              <p:ext uri="{D42A27DB-BD31-4B8C-83A1-F6EECF244321}">
                <p14:modId xmlns:p14="http://schemas.microsoft.com/office/powerpoint/2010/main" val="3784167343"/>
              </p:ext>
            </p:extLst>
          </p:nvPr>
        </p:nvGraphicFramePr>
        <p:xfrm>
          <a:off x="2056946" y="1055189"/>
          <a:ext cx="9036050" cy="568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0135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50718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输入的长度和缓冲区溢出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65D5905-02AC-46F5-A605-5DC81B7340C0}"/>
              </a:ext>
            </a:extLst>
          </p:cNvPr>
          <p:cNvSpPr>
            <a:spLocks noChangeArrowheads="1"/>
          </p:cNvSpPr>
          <p:nvPr/>
        </p:nvSpPr>
        <p:spPr bwMode="auto">
          <a:xfrm>
            <a:off x="742984" y="2093438"/>
            <a:ext cx="11117583" cy="38279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程序员经常对输入数据的最大长度做出假设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未确认已分配的缓冲区大小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导致缓冲区溢出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测试可能无法识别漏洞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测试输入不太可能包含那些诱发缓冲区溢出的众多的输入</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安全编程认为任何输入都存在危险</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978108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5380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程序输入的解释</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65D5905-02AC-46F5-A605-5DC81B7340C0}"/>
              </a:ext>
            </a:extLst>
          </p:cNvPr>
          <p:cNvSpPr>
            <a:spLocks noChangeArrowheads="1"/>
          </p:cNvSpPr>
          <p:nvPr/>
        </p:nvSpPr>
        <p:spPr bwMode="auto">
          <a:xfrm>
            <a:off x="775235" y="2040172"/>
            <a:ext cx="11117583" cy="439613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程序输入数据可分为文本和二进制两种形式</a:t>
            </a:r>
          </a:p>
          <a:p>
            <a:pPr marL="457200" lvl="1" indent="-457200" algn="just" eaLnBrk="1" hangingPunct="1">
              <a:lnSpc>
                <a:spcPct val="15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二进制数据的解释依赖于编码，通常是特定于应用程序的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使用的字符集种类越来越多  </a:t>
            </a:r>
          </a:p>
          <a:p>
            <a:pPr marL="457200" lvl="1" indent="-457200" algn="just" eaLnBrk="1" hangingPunct="1">
              <a:lnSpc>
                <a:spcPct val="15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必须仔细识别使用的是哪个字符集，以及正在读入的是哪些字符</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验证失败可能会导致可利用的漏洞  </a:t>
            </a:r>
          </a:p>
          <a:p>
            <a:pPr marL="457200" lvl="1" indent="-457200" algn="just" eaLnBrk="1" hangingPunct="1">
              <a:lnSpc>
                <a:spcPct val="150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2014 Heartbleed OpenSSL</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漏洞是最近一个未能检查二进制输入值有效性的例子</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62409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注入攻击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65D5905-02AC-46F5-A605-5DC81B7340C0}"/>
              </a:ext>
            </a:extLst>
          </p:cNvPr>
          <p:cNvSpPr>
            <a:spLocks noChangeArrowheads="1"/>
          </p:cNvSpPr>
          <p:nvPr/>
        </p:nvSpPr>
        <p:spPr bwMode="auto">
          <a:xfrm>
            <a:off x="775235" y="2128949"/>
            <a:ext cx="11117583" cy="336632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与输入数据的无效处理相关的程序缺陷，特别是当程序输入数据有意或者无意间影响到程序的执行流的时候</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最常出现在脚本语言中</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在可能的情况下，鼓励重用其他程序和系统实用程序，以节省编码工作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通常用作</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 CGI</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脚本</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0064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注入攻击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0D9E8318-9BF8-45F6-924D-14CF8747E3CC}"/>
              </a:ext>
            </a:extLst>
          </p:cNvPr>
          <p:cNvPicPr>
            <a:picLocks noChangeAspect="1"/>
          </p:cNvPicPr>
          <p:nvPr/>
        </p:nvPicPr>
        <p:blipFill>
          <a:blip r:embed="rId4"/>
          <a:stretch>
            <a:fillRect/>
          </a:stretch>
        </p:blipFill>
        <p:spPr>
          <a:xfrm>
            <a:off x="2582615" y="2068498"/>
            <a:ext cx="6616853" cy="3499036"/>
          </a:xfrm>
          <a:prstGeom prst="rect">
            <a:avLst/>
          </a:prstGeom>
        </p:spPr>
      </p:pic>
    </p:spTree>
    <p:custDataLst>
      <p:tags r:id="rId1"/>
    </p:custDataLst>
    <p:extLst>
      <p:ext uri="{BB962C8B-B14F-4D97-AF65-F5344CB8AC3E}">
        <p14:creationId xmlns:p14="http://schemas.microsoft.com/office/powerpoint/2010/main" val="197661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096000" y="1717259"/>
            <a:ext cx="6089285" cy="374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章：软件安全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软件安全问题</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处理程序输入</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编写安全程序代码</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与操作系统和其他程序进行交互</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处理程序输出</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None/>
            </a:pP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注入攻击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AF808053-BCDB-44F3-9C61-391BB92A9D50}"/>
              </a:ext>
            </a:extLst>
          </p:cNvPr>
          <p:cNvPicPr>
            <a:picLocks noChangeAspect="1"/>
          </p:cNvPicPr>
          <p:nvPr/>
        </p:nvPicPr>
        <p:blipFill>
          <a:blip r:embed="rId4"/>
          <a:stretch>
            <a:fillRect/>
          </a:stretch>
        </p:blipFill>
        <p:spPr>
          <a:xfrm>
            <a:off x="3177954" y="2125033"/>
            <a:ext cx="5836092" cy="4047015"/>
          </a:xfrm>
          <a:prstGeom prst="rect">
            <a:avLst/>
          </a:prstGeom>
        </p:spPr>
      </p:pic>
    </p:spTree>
    <p:custDataLst>
      <p:tags r:id="rId1"/>
    </p:custDataLst>
    <p:extLst>
      <p:ext uri="{BB962C8B-B14F-4D97-AF65-F5344CB8AC3E}">
        <p14:creationId xmlns:p14="http://schemas.microsoft.com/office/powerpoint/2010/main" val="160878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注入攻击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42542EDA-1576-4B1E-8F69-48A9F789A89E}"/>
              </a:ext>
            </a:extLst>
          </p:cNvPr>
          <p:cNvPicPr>
            <a:picLocks noChangeAspect="1"/>
          </p:cNvPicPr>
          <p:nvPr/>
        </p:nvPicPr>
        <p:blipFill>
          <a:blip r:embed="rId4"/>
          <a:stretch>
            <a:fillRect/>
          </a:stretch>
        </p:blipFill>
        <p:spPr>
          <a:xfrm>
            <a:off x="2060794" y="2352582"/>
            <a:ext cx="8070412" cy="3232256"/>
          </a:xfrm>
          <a:prstGeom prst="rect">
            <a:avLst/>
          </a:prstGeom>
        </p:spPr>
      </p:pic>
    </p:spTree>
    <p:custDataLst>
      <p:tags r:id="rId1"/>
    </p:custDataLst>
    <p:extLst>
      <p:ext uri="{BB962C8B-B14F-4D97-AF65-F5344CB8AC3E}">
        <p14:creationId xmlns:p14="http://schemas.microsoft.com/office/powerpoint/2010/main" val="22514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注入攻击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B65425C6-3561-425D-9C39-E3A3FC138BC9}"/>
              </a:ext>
            </a:extLst>
          </p:cNvPr>
          <p:cNvPicPr>
            <a:picLocks noChangeAspect="1"/>
          </p:cNvPicPr>
          <p:nvPr/>
        </p:nvPicPr>
        <p:blipFill>
          <a:blip r:embed="rId4"/>
          <a:stretch>
            <a:fillRect/>
          </a:stretch>
        </p:blipFill>
        <p:spPr>
          <a:xfrm>
            <a:off x="1853994" y="2303706"/>
            <a:ext cx="8484012" cy="2838401"/>
          </a:xfrm>
          <a:prstGeom prst="rect">
            <a:avLst/>
          </a:prstGeom>
        </p:spPr>
      </p:pic>
    </p:spTree>
    <p:custDataLst>
      <p:tags r:id="rId1"/>
    </p:custDataLst>
    <p:extLst>
      <p:ext uri="{BB962C8B-B14F-4D97-AF65-F5344CB8AC3E}">
        <p14:creationId xmlns:p14="http://schemas.microsoft.com/office/powerpoint/2010/main" val="219324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85666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跨站点脚本攻击（</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XSS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 name="Content Placeholder 5">
            <a:extLst>
              <a:ext uri="{FF2B5EF4-FFF2-40B4-BE49-F238E27FC236}">
                <a16:creationId xmlns:a16="http://schemas.microsoft.com/office/drawing/2014/main" id="{769416D2-7554-B3E2-936A-C1CC6E383BAD}"/>
              </a:ext>
            </a:extLst>
          </p:cNvPr>
          <p:cNvGraphicFramePr>
            <a:graphicFrameLocks/>
          </p:cNvGraphicFramePr>
          <p:nvPr>
            <p:extLst>
              <p:ext uri="{D42A27DB-BD31-4B8C-83A1-F6EECF244321}">
                <p14:modId xmlns:p14="http://schemas.microsoft.com/office/powerpoint/2010/main" val="2573154209"/>
              </p:ext>
            </p:extLst>
          </p:nvPr>
        </p:nvGraphicFramePr>
        <p:xfrm>
          <a:off x="1143000" y="1859272"/>
          <a:ext cx="10191750" cy="4861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32159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608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跨站点脚本攻击（</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XSS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00647E87-CC5A-41B0-952B-E485C1B5EB6D}"/>
              </a:ext>
            </a:extLst>
          </p:cNvPr>
          <p:cNvPicPr>
            <a:picLocks noChangeAspect="1"/>
          </p:cNvPicPr>
          <p:nvPr/>
        </p:nvPicPr>
        <p:blipFill>
          <a:blip r:embed="rId4"/>
          <a:stretch>
            <a:fillRect/>
          </a:stretch>
        </p:blipFill>
        <p:spPr>
          <a:xfrm>
            <a:off x="1897335" y="1964317"/>
            <a:ext cx="8397330" cy="4330906"/>
          </a:xfrm>
          <a:prstGeom prst="rect">
            <a:avLst/>
          </a:prstGeom>
        </p:spPr>
      </p:pic>
    </p:spTree>
    <p:custDataLst>
      <p:tags r:id="rId1"/>
    </p:custDataLst>
    <p:extLst>
      <p:ext uri="{BB962C8B-B14F-4D97-AF65-F5344CB8AC3E}">
        <p14:creationId xmlns:p14="http://schemas.microsoft.com/office/powerpoint/2010/main" val="280105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8982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验证输入语法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15">
            <a:extLst>
              <a:ext uri="{FF2B5EF4-FFF2-40B4-BE49-F238E27FC236}">
                <a16:creationId xmlns:a16="http://schemas.microsoft.com/office/drawing/2014/main" id="{410B9810-EFBB-8D2E-3548-670BE1C6CC86}"/>
              </a:ext>
            </a:extLst>
          </p:cNvPr>
          <p:cNvGraphicFramePr>
            <a:graphicFrameLocks/>
          </p:cNvGraphicFramePr>
          <p:nvPr>
            <p:extLst>
              <p:ext uri="{D42A27DB-BD31-4B8C-83A1-F6EECF244321}">
                <p14:modId xmlns:p14="http://schemas.microsoft.com/office/powerpoint/2010/main" val="572899297"/>
              </p:ext>
            </p:extLst>
          </p:nvPr>
        </p:nvGraphicFramePr>
        <p:xfrm>
          <a:off x="1320800" y="1267020"/>
          <a:ext cx="9867900" cy="54957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7411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27104" y="1017077"/>
            <a:ext cx="24085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多重编码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10">
            <a:extLst>
              <a:ext uri="{FF2B5EF4-FFF2-40B4-BE49-F238E27FC236}">
                <a16:creationId xmlns:a16="http://schemas.microsoft.com/office/drawing/2014/main" id="{7D0A9AD5-3514-FE9F-EA1A-E55F404D0239}"/>
              </a:ext>
            </a:extLst>
          </p:cNvPr>
          <p:cNvGraphicFramePr>
            <a:graphicFrameLocks/>
          </p:cNvGraphicFramePr>
          <p:nvPr>
            <p:extLst>
              <p:ext uri="{D42A27DB-BD31-4B8C-83A1-F6EECF244321}">
                <p14:modId xmlns:p14="http://schemas.microsoft.com/office/powerpoint/2010/main" val="2718664739"/>
              </p:ext>
            </p:extLst>
          </p:nvPr>
        </p:nvGraphicFramePr>
        <p:xfrm>
          <a:off x="2263775" y="1668298"/>
          <a:ext cx="8883650" cy="5189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3639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6319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验证数字输入</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07E9FE75-0D0C-4F1E-84DC-17870CF5CCC9}"/>
              </a:ext>
            </a:extLst>
          </p:cNvPr>
          <p:cNvSpPr>
            <a:spLocks noChangeArrowheads="1"/>
          </p:cNvSpPr>
          <p:nvPr/>
        </p:nvSpPr>
        <p:spPr bwMode="auto">
          <a:xfrm>
            <a:off x="775235" y="1983764"/>
            <a:ext cx="11117583" cy="461234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另外一个关注点就是，输入数据代表一个数字数值</a:t>
            </a:r>
          </a:p>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用固定字节长度表示</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整数一般是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8</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16</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32</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位，现在是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64</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位</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浮点数依赖于使用的计算机处理器</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这些值可能是有符号的，也可能是无符号的</a:t>
            </a:r>
          </a:p>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必须正确解释文本形式并一致地进行处理</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比较有符号和无符号数据时会有问题</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可用于检查并阻止缓冲区溢出</a:t>
            </a:r>
          </a:p>
        </p:txBody>
      </p:sp>
    </p:spTree>
    <p:custDataLst>
      <p:tags r:id="rId1"/>
    </p:custDataLst>
    <p:extLst>
      <p:ext uri="{BB962C8B-B14F-4D97-AF65-F5344CB8AC3E}">
        <p14:creationId xmlns:p14="http://schemas.microsoft.com/office/powerpoint/2010/main" val="3096432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处理程序输入</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6218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输入的</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fuzzing</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技术</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 name="Content Placeholder 3">
            <a:extLst>
              <a:ext uri="{FF2B5EF4-FFF2-40B4-BE49-F238E27FC236}">
                <a16:creationId xmlns:a16="http://schemas.microsoft.com/office/drawing/2014/main" id="{3C466FCF-4610-E675-C706-F32FD4BB05A1}"/>
              </a:ext>
            </a:extLst>
          </p:cNvPr>
          <p:cNvGraphicFramePr>
            <a:graphicFrameLocks/>
          </p:cNvGraphicFramePr>
          <p:nvPr>
            <p:extLst>
              <p:ext uri="{D42A27DB-BD31-4B8C-83A1-F6EECF244321}">
                <p14:modId xmlns:p14="http://schemas.microsoft.com/office/powerpoint/2010/main" val="1943418958"/>
              </p:ext>
            </p:extLst>
          </p:nvPr>
        </p:nvGraphicFramePr>
        <p:xfrm>
          <a:off x="819150" y="1449388"/>
          <a:ext cx="10229850" cy="5327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81993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554119" y="435626"/>
            <a:ext cx="7401263" cy="568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第十一章 软件安全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软件安全问题</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处理程序输入</a:t>
            </a: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11.3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编写安全程序代码</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与操作系统和其他程序进行交互</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处理程序输出</a:t>
            </a:r>
          </a:p>
        </p:txBody>
      </p:sp>
    </p:spTree>
    <p:extLst>
      <p:ext uri="{BB962C8B-B14F-4D97-AF65-F5344CB8AC3E}">
        <p14:creationId xmlns:p14="http://schemas.microsoft.com/office/powerpoint/2010/main" val="235774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554119" y="435626"/>
            <a:ext cx="7401263" cy="568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第十一章 软件安全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11.1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软件安全问题</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处理程序输入</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编写安全程序代码</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与操作系统和其他程序进行交互</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处理程序输出</a:t>
            </a:r>
          </a:p>
        </p:txBody>
      </p:sp>
    </p:spTree>
    <p:extLst>
      <p:ext uri="{BB962C8B-B14F-4D97-AF65-F5344CB8AC3E}">
        <p14:creationId xmlns:p14="http://schemas.microsoft.com/office/powerpoint/2010/main" val="100633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编写安全程序代码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6218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编写安全程序代码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8A29D90-96F3-4FA8-B928-6F6FD33F007F}"/>
              </a:ext>
            </a:extLst>
          </p:cNvPr>
          <p:cNvSpPr>
            <a:spLocks noChangeArrowheads="1"/>
          </p:cNvSpPr>
          <p:nvPr/>
        </p:nvSpPr>
        <p:spPr bwMode="auto">
          <a:xfrm>
            <a:off x="970584" y="2143563"/>
            <a:ext cx="10250831" cy="370760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第二大组件是依据一些算法处理输入数据以解决所需的问题</a:t>
            </a:r>
          </a:p>
          <a:p>
            <a:pPr marL="457200" lvl="1" indent="-457200" algn="just">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高级程序语言经过编译和链接成为可以直接在目标处理器上执行的机器代码</a:t>
            </a:r>
          </a:p>
          <a:p>
            <a:pPr marL="457200" lvl="1" indent="-457200" algn="just">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安全问题：</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正确的算法实现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正确的算法机器指令</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数据的有效操作 </a:t>
            </a:r>
          </a:p>
        </p:txBody>
      </p:sp>
    </p:spTree>
    <p:custDataLst>
      <p:tags r:id="rId1"/>
    </p:custDataLst>
    <p:extLst>
      <p:ext uri="{BB962C8B-B14F-4D97-AF65-F5344CB8AC3E}">
        <p14:creationId xmlns:p14="http://schemas.microsoft.com/office/powerpoint/2010/main" val="2771939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编写安全程序代码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671363" y="907537"/>
            <a:ext cx="359819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算法的正确实现</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3">
            <a:extLst>
              <a:ext uri="{FF2B5EF4-FFF2-40B4-BE49-F238E27FC236}">
                <a16:creationId xmlns:a16="http://schemas.microsoft.com/office/drawing/2014/main" id="{B9C8D9C9-C1A9-4B0E-04DB-C254B12F35C1}"/>
              </a:ext>
            </a:extLst>
          </p:cNvPr>
          <p:cNvGraphicFramePr>
            <a:graphicFrameLocks/>
          </p:cNvGraphicFramePr>
          <p:nvPr>
            <p:extLst>
              <p:ext uri="{D42A27DB-BD31-4B8C-83A1-F6EECF244321}">
                <p14:modId xmlns:p14="http://schemas.microsoft.com/office/powerpoint/2010/main" val="3528846923"/>
              </p:ext>
            </p:extLst>
          </p:nvPr>
        </p:nvGraphicFramePr>
        <p:xfrm>
          <a:off x="1714500" y="1606550"/>
          <a:ext cx="91059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01447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编写安全程序代码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509852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保证机器语言与算法一致</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8A29D90-96F3-4FA8-B928-6F6FD33F007F}"/>
              </a:ext>
            </a:extLst>
          </p:cNvPr>
          <p:cNvSpPr>
            <a:spLocks noChangeArrowheads="1"/>
          </p:cNvSpPr>
          <p:nvPr/>
        </p:nvSpPr>
        <p:spPr bwMode="auto">
          <a:xfrm>
            <a:off x="970584" y="2001519"/>
            <a:ext cx="10250831" cy="447030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大多数程序员最容易忽略的问题</a:t>
            </a:r>
          </a:p>
          <a:p>
            <a:pPr marL="457200" lvl="1" indent="-457200" algn="just">
              <a:lnSpc>
                <a:spcPct val="14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假设是编译器或者解释器能真正产生或执行可以有效实现语言语句的代码</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需要将机器代码与原始源代码进行比较</a:t>
            </a:r>
          </a:p>
          <a:p>
            <a:pPr marL="457200" lvl="1" indent="-457200" algn="just">
              <a:lnSpc>
                <a:spcPct val="14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慢而且困难</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具备较高保险级别的可信计算机系统的开发是需要这个级别的检查的一个领域</a:t>
            </a:r>
          </a:p>
          <a:p>
            <a:pPr marL="457200" lvl="1" indent="-457200" algn="just">
              <a:lnSpc>
                <a:spcPct val="14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特别是使用公共标准保险级别</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EAL 7</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的计算机系统安全</a:t>
            </a:r>
          </a:p>
        </p:txBody>
      </p:sp>
    </p:spTree>
    <p:custDataLst>
      <p:tags r:id="rId1"/>
    </p:custDataLst>
    <p:extLst>
      <p:ext uri="{BB962C8B-B14F-4D97-AF65-F5344CB8AC3E}">
        <p14:creationId xmlns:p14="http://schemas.microsoft.com/office/powerpoint/2010/main" val="446475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编写安全程序代码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9355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数据值的正确解释</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8A29D90-96F3-4FA8-B928-6F6FD33F007F}"/>
              </a:ext>
            </a:extLst>
          </p:cNvPr>
          <p:cNvSpPr>
            <a:spLocks noChangeArrowheads="1"/>
          </p:cNvSpPr>
          <p:nvPr/>
        </p:nvSpPr>
        <p:spPr bwMode="auto">
          <a:xfrm>
            <a:off x="970584" y="2001519"/>
            <a:ext cx="10344505" cy="447030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数据以位</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字节形式存储在计算机中</a:t>
            </a:r>
          </a:p>
          <a:p>
            <a:pPr marL="1395412" lvl="2" indent="-457200" algn="just">
              <a:lnSpc>
                <a:spcPct val="14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可以为被分为字或者长字</a:t>
            </a:r>
          </a:p>
          <a:p>
            <a:pPr marL="1395412" lvl="2" indent="-457200" algn="just">
              <a:lnSpc>
                <a:spcPct val="14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数据可以在内存中被访问和处理，也可以在使用之前拷贝到处理器寄存器中</a:t>
            </a:r>
          </a:p>
          <a:p>
            <a:pPr marL="1395412" lvl="2" indent="-457200" algn="just">
              <a:lnSpc>
                <a:spcPct val="14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解释最终依赖于执行的具体机器指令</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不同的程序语言提供了不同的能力，限制和验证对变量的数据解释做出的各种假设</a:t>
            </a:r>
          </a:p>
          <a:p>
            <a:pPr marL="1395412" lvl="2" indent="-457200" algn="just">
              <a:lnSpc>
                <a:spcPct val="14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强类型语言有更多的限制，更安全</a:t>
            </a:r>
          </a:p>
          <a:p>
            <a:pPr marL="1395412" lvl="2" indent="-457200" algn="just">
              <a:lnSpc>
                <a:spcPct val="14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其他一些语言接受比较自由的数据解释，允许程序代码明显改变对数据值解释</a:t>
            </a:r>
          </a:p>
        </p:txBody>
      </p:sp>
    </p:spTree>
    <p:custDataLst>
      <p:tags r:id="rId1"/>
    </p:custDataLst>
    <p:extLst>
      <p:ext uri="{BB962C8B-B14F-4D97-AF65-F5344CB8AC3E}">
        <p14:creationId xmlns:p14="http://schemas.microsoft.com/office/powerpoint/2010/main" val="4007273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编写安全程序代码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5449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内存的正确使用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8A29D90-96F3-4FA8-B928-6F6FD33F007F}"/>
              </a:ext>
            </a:extLst>
          </p:cNvPr>
          <p:cNvSpPr>
            <a:spLocks noChangeArrowheads="1"/>
          </p:cNvSpPr>
          <p:nvPr/>
        </p:nvSpPr>
        <p:spPr bwMode="auto">
          <a:xfrm>
            <a:off x="970584" y="1983764"/>
            <a:ext cx="10250831" cy="46034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动态内存分配问题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未知长度的数据</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使用内存的时候就动态分配，使用之后随即释放</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使用到内存泄漏</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堆区的可用内存逐步减少，直到完全用尽</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很多早期的语言，对动态分配内存没有提供明确的支持</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通过调用标准库函数的形式分配和释放内存</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现代语言自动管理内存的分配和释放 </a:t>
            </a:r>
            <a:endPar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665930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编写安全程序代码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174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竞争条件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8A29D90-96F3-4FA8-B928-6F6FD33F007F}"/>
              </a:ext>
            </a:extLst>
          </p:cNvPr>
          <p:cNvSpPr>
            <a:spLocks noChangeArrowheads="1"/>
          </p:cNvSpPr>
          <p:nvPr/>
        </p:nvSpPr>
        <p:spPr bwMode="auto">
          <a:xfrm>
            <a:off x="775236" y="1983765"/>
            <a:ext cx="10841998" cy="426611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如果没有恰当的访问同步机制，那么这些进程或线程由于重叠访问、使用和替代共享值，就可能导致数据值被破坏或修改丢失</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当编写并发代码时，这个问题就出现了。该问题的解决方法是需要正确选择和使用适当的同步原语</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死锁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进程或线程等待对方持有的资源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一个或多个程序必须被终止</a:t>
            </a:r>
            <a:endPar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938692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554119" y="435626"/>
            <a:ext cx="7401263" cy="568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第十一章 软件安全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软件安全问题</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处理程序输入</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编写安全程序代码</a:t>
            </a: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11.4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与操作系统和其他程序进行交互</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处理程序输出</a:t>
            </a:r>
          </a:p>
        </p:txBody>
      </p:sp>
    </p:spTree>
    <p:extLst>
      <p:ext uri="{BB962C8B-B14F-4D97-AF65-F5344CB8AC3E}">
        <p14:creationId xmlns:p14="http://schemas.microsoft.com/office/powerpoint/2010/main" val="701909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操作系统交互</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E8EF806-DA5C-4EF5-AE96-393D06CFB843}"/>
              </a:ext>
            </a:extLst>
          </p:cNvPr>
          <p:cNvSpPr>
            <a:spLocks noChangeArrowheads="1"/>
          </p:cNvSpPr>
          <p:nvPr/>
        </p:nvSpPr>
        <p:spPr bwMode="auto">
          <a:xfrm>
            <a:off x="970584" y="1983765"/>
            <a:ext cx="10250831" cy="450581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程序在操作系统的控制下在计算机系统上执行</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调节和共享对资源的访问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构建执行环境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包括环境变量和参数</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系统一般都支持多用户</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资源属于一个用户，属于不同类别的用户，具有不同的访问权限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程序需要访问各种资源，但是访问级别过高是危险的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当多个程序访问共享资源时，如一个公共文件 </a:t>
            </a:r>
          </a:p>
        </p:txBody>
      </p:sp>
    </p:spTree>
    <p:custDataLst>
      <p:tags r:id="rId1"/>
    </p:custDataLst>
    <p:extLst>
      <p:ext uri="{BB962C8B-B14F-4D97-AF65-F5344CB8AC3E}">
        <p14:creationId xmlns:p14="http://schemas.microsoft.com/office/powerpoint/2010/main" val="339537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08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环境变量</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E8EF806-DA5C-4EF5-AE96-393D06CFB843}"/>
              </a:ext>
            </a:extLst>
          </p:cNvPr>
          <p:cNvSpPr>
            <a:spLocks noChangeArrowheads="1"/>
          </p:cNvSpPr>
          <p:nvPr/>
        </p:nvSpPr>
        <p:spPr bwMode="auto">
          <a:xfrm>
            <a:off x="970584" y="1875539"/>
            <a:ext cx="10250831" cy="467448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每个进程从其父进程继承的字符串值的集合</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是否会影响正在运行的进程的行为方式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构造时包含在内存中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可以随时修改程序进程</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修改会传递给它的子节点</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不可信程序输入的另一个来源</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最常见的用法是本地用户试图获得更多的特权</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目的是破坏授予超级用户或管理员特权的程序</a:t>
            </a:r>
          </a:p>
        </p:txBody>
      </p:sp>
    </p:spTree>
    <p:custDataLst>
      <p:tags r:id="rId1"/>
    </p:custDataLst>
    <p:extLst>
      <p:ext uri="{BB962C8B-B14F-4D97-AF65-F5344CB8AC3E}">
        <p14:creationId xmlns:p14="http://schemas.microsoft.com/office/powerpoint/2010/main" val="1781704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08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环境变量</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1EC702D1-3F1B-4700-A329-681D34981B2B}"/>
              </a:ext>
            </a:extLst>
          </p:cNvPr>
          <p:cNvPicPr>
            <a:picLocks noChangeAspect="1"/>
          </p:cNvPicPr>
          <p:nvPr/>
        </p:nvPicPr>
        <p:blipFill>
          <a:blip r:embed="rId4"/>
          <a:stretch>
            <a:fillRect/>
          </a:stretch>
        </p:blipFill>
        <p:spPr>
          <a:xfrm>
            <a:off x="1929700" y="2438522"/>
            <a:ext cx="8332600" cy="3411862"/>
          </a:xfrm>
          <a:prstGeom prst="rect">
            <a:avLst/>
          </a:prstGeom>
        </p:spPr>
      </p:pic>
    </p:spTree>
    <p:custDataLst>
      <p:tags r:id="rId1"/>
    </p:custDataLst>
    <p:extLst>
      <p:ext uri="{BB962C8B-B14F-4D97-AF65-F5344CB8AC3E}">
        <p14:creationId xmlns:p14="http://schemas.microsoft.com/office/powerpoint/2010/main" val="339171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55128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软件安全和防御性程序设计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1A3C5D25-3CC0-4042-A265-602C6C5E94DE}"/>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42557"/>
          <a:stretch/>
        </p:blipFill>
        <p:spPr>
          <a:xfrm>
            <a:off x="1644505" y="2124113"/>
            <a:ext cx="8307426" cy="4223420"/>
          </a:xfrm>
          <a:prstGeom prst="rect">
            <a:avLst/>
          </a:prstGeom>
        </p:spPr>
      </p:pic>
    </p:spTree>
    <p:custDataLst>
      <p:tags r:id="rId1"/>
    </p:custDataLst>
    <p:extLst>
      <p:ext uri="{BB962C8B-B14F-4D97-AF65-F5344CB8AC3E}">
        <p14:creationId xmlns:p14="http://schemas.microsoft.com/office/powerpoint/2010/main" val="2252990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脆弱的编译程序</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BAC5EEF-0AC3-4015-B449-BEBACA0BF1EB}"/>
              </a:ext>
            </a:extLst>
          </p:cNvPr>
          <p:cNvSpPr>
            <a:spLocks noChangeArrowheads="1"/>
          </p:cNvSpPr>
          <p:nvPr/>
        </p:nvSpPr>
        <p:spPr bwMode="auto">
          <a:xfrm>
            <a:off x="970584" y="2001762"/>
            <a:ext cx="10250831" cy="413778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易受攻击的编译程序程序容易受到</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PATH</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变量操作的攻击</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必须重置为“安全”值</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必须重置为“安全”值，如果动态链接可能容易操作</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LD_LIBRARY_PATH</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用于定位合适的动态库  </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可以对可执行程序进行静态链接，另外，当程序以不同优先级执行时</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可以不允许使用这个环境变量</a:t>
            </a:r>
          </a:p>
        </p:txBody>
      </p:sp>
    </p:spTree>
    <p:custDataLst>
      <p:tags r:id="rId1"/>
    </p:custDataLst>
    <p:extLst>
      <p:ext uri="{BB962C8B-B14F-4D97-AF65-F5344CB8AC3E}">
        <p14:creationId xmlns:p14="http://schemas.microsoft.com/office/powerpoint/2010/main" val="1372308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671363" y="907537"/>
            <a:ext cx="433504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使用合适的最小特权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3">
            <a:extLst>
              <a:ext uri="{FF2B5EF4-FFF2-40B4-BE49-F238E27FC236}">
                <a16:creationId xmlns:a16="http://schemas.microsoft.com/office/drawing/2014/main" id="{34CA5AF1-1516-9333-23B1-8EBBBB22E140}"/>
              </a:ext>
            </a:extLst>
          </p:cNvPr>
          <p:cNvGraphicFramePr>
            <a:graphicFrameLocks/>
          </p:cNvGraphicFramePr>
          <p:nvPr>
            <p:extLst>
              <p:ext uri="{D42A27DB-BD31-4B8C-83A1-F6EECF244321}">
                <p14:modId xmlns:p14="http://schemas.microsoft.com/office/powerpoint/2010/main" val="2400111995"/>
              </p:ext>
            </p:extLst>
          </p:nvPr>
        </p:nvGraphicFramePr>
        <p:xfrm>
          <a:off x="2076450" y="1574800"/>
          <a:ext cx="87630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42358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3407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根</a:t>
            </a:r>
            <a:r>
              <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管理员权限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BAC5EEF-0AC3-4015-B449-BEBACA0BF1EB}"/>
              </a:ext>
            </a:extLst>
          </p:cNvPr>
          <p:cNvSpPr>
            <a:spLocks noChangeArrowheads="1"/>
          </p:cNvSpPr>
          <p:nvPr/>
        </p:nvSpPr>
        <p:spPr bwMode="auto">
          <a:xfrm>
            <a:off x="970584" y="2001762"/>
            <a:ext cx="10250831" cy="445230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具有根</a:t>
            </a:r>
            <a:r>
              <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管理员权限的程序是攻击者的主要目标</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它们提供最高级别的系统访问和控制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是否需要管理对受保护系统资源的访问</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通常特权只是在开始时才需要</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然后可以作为普通用户运行</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良好的设计将复杂程序划分到具有所需特权的较小模块中</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在组件之间提供更高程度的隔离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减少了一个组件中安全漏洞的后果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更容易测试和验证</a:t>
            </a:r>
          </a:p>
        </p:txBody>
      </p:sp>
    </p:spTree>
    <p:custDataLst>
      <p:tags r:id="rId1"/>
    </p:custDataLst>
    <p:extLst>
      <p:ext uri="{BB962C8B-B14F-4D97-AF65-F5344CB8AC3E}">
        <p14:creationId xmlns:p14="http://schemas.microsoft.com/office/powerpoint/2010/main" val="2560856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6990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系统调用和标准库函数</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BAC5EEF-0AC3-4015-B449-BEBACA0BF1EB}"/>
              </a:ext>
            </a:extLst>
          </p:cNvPr>
          <p:cNvSpPr>
            <a:spLocks noChangeArrowheads="1"/>
          </p:cNvSpPr>
          <p:nvPr/>
        </p:nvSpPr>
        <p:spPr bwMode="auto">
          <a:xfrm>
            <a:off x="988339" y="2072784"/>
            <a:ext cx="10428344" cy="385750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程序使用系统调用和标准库函数进行常见操作</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5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程序员对他们的操作做假设  </a:t>
            </a:r>
          </a:p>
          <a:p>
            <a:pPr marL="1395412" lvl="2" indent="-457200" algn="just">
              <a:lnSpc>
                <a:spcPct val="15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如果不正确的行为不是预期的  </a:t>
            </a:r>
          </a:p>
          <a:p>
            <a:pPr marL="1395412" lvl="2" indent="-457200" algn="just">
              <a:lnSpc>
                <a:spcPct val="15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可能是系统优化共享资源访问的结果  </a:t>
            </a:r>
          </a:p>
          <a:p>
            <a:pPr marL="1395412" lvl="2" indent="-457200" algn="just">
              <a:lnSpc>
                <a:spcPct val="15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导致服务请求被缓冲、重新排序或以其他方式修改以优化系统使用  </a:t>
            </a:r>
          </a:p>
          <a:p>
            <a:pPr marL="1395412" lvl="2" indent="-457200" algn="just">
              <a:lnSpc>
                <a:spcPct val="15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优化可能会与程序目标冲突</a:t>
            </a:r>
            <a:endPar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493777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6990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系统调用和标准库函数</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23CAF486-613E-4D1C-ADFE-2B2375D607C1}"/>
              </a:ext>
            </a:extLst>
          </p:cNvPr>
          <p:cNvPicPr>
            <a:picLocks noChangeAspect="1"/>
          </p:cNvPicPr>
          <p:nvPr/>
        </p:nvPicPr>
        <p:blipFill>
          <a:blip r:embed="rId4"/>
          <a:stretch>
            <a:fillRect/>
          </a:stretch>
        </p:blipFill>
        <p:spPr>
          <a:xfrm>
            <a:off x="2005817" y="1875539"/>
            <a:ext cx="8180366" cy="4498671"/>
          </a:xfrm>
          <a:prstGeom prst="rect">
            <a:avLst/>
          </a:prstGeom>
        </p:spPr>
      </p:pic>
    </p:spTree>
    <p:custDataLst>
      <p:tags r:id="rId1"/>
    </p:custDataLst>
    <p:extLst>
      <p:ext uri="{BB962C8B-B14F-4D97-AF65-F5344CB8AC3E}">
        <p14:creationId xmlns:p14="http://schemas.microsoft.com/office/powerpoint/2010/main" val="4239922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69717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阻止共享系统资源的竞争条件的产生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5CF19A4-6463-4F9F-9686-6D89E087379D}"/>
              </a:ext>
            </a:extLst>
          </p:cNvPr>
          <p:cNvSpPr>
            <a:spLocks noChangeArrowheads="1"/>
          </p:cNvSpPr>
          <p:nvPr/>
        </p:nvSpPr>
        <p:spPr bwMode="auto">
          <a:xfrm>
            <a:off x="775235" y="1948497"/>
            <a:ext cx="10795247" cy="447385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多个程序需要访问公共系统资源  </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需要合适的同步机制  </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最常见的技术是在共享文件上设定一个锁  </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文件锁</a:t>
            </a:r>
            <a:r>
              <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一个进程必须创建和拥有文件锁，这样才可以获取对共享资源的访问</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担忧  </a:t>
            </a:r>
          </a:p>
          <a:p>
            <a:pPr marL="1852612" lvl="3" indent="-457200" algn="just">
              <a:lnSpc>
                <a:spcPct val="13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如果一个程序选择忽略文件锁的存在并访问共享资源，系统将不会阻止</a:t>
            </a:r>
          </a:p>
          <a:p>
            <a:pPr marL="1852612" lvl="3" indent="-457200" algn="just">
              <a:lnSpc>
                <a:spcPct val="13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所有使用该同步机制的程序必须协作</a:t>
            </a:r>
          </a:p>
          <a:p>
            <a:pPr marL="1852612" lvl="3" indent="-457200" algn="just">
              <a:lnSpc>
                <a:spcPct val="13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执行</a:t>
            </a:r>
          </a:p>
        </p:txBody>
      </p:sp>
    </p:spTree>
    <p:custDataLst>
      <p:tags r:id="rId1"/>
    </p:custDataLst>
    <p:extLst>
      <p:ext uri="{BB962C8B-B14F-4D97-AF65-F5344CB8AC3E}">
        <p14:creationId xmlns:p14="http://schemas.microsoft.com/office/powerpoint/2010/main" val="405595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69717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阻止共享系统资源的竞争条件的产生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B0BEFFA7-5D41-4BC2-A17C-12D60554CE3F}"/>
              </a:ext>
            </a:extLst>
          </p:cNvPr>
          <p:cNvPicPr>
            <a:picLocks noChangeAspect="1"/>
          </p:cNvPicPr>
          <p:nvPr/>
        </p:nvPicPr>
        <p:blipFill>
          <a:blip r:embed="rId4"/>
          <a:stretch>
            <a:fillRect/>
          </a:stretch>
        </p:blipFill>
        <p:spPr>
          <a:xfrm>
            <a:off x="1304571" y="2201663"/>
            <a:ext cx="9582858" cy="3157570"/>
          </a:xfrm>
          <a:prstGeom prst="rect">
            <a:avLst/>
          </a:prstGeom>
        </p:spPr>
      </p:pic>
    </p:spTree>
    <p:custDataLst>
      <p:tags r:id="rId1"/>
    </p:custDataLst>
    <p:extLst>
      <p:ext uri="{BB962C8B-B14F-4D97-AF65-F5344CB8AC3E}">
        <p14:creationId xmlns:p14="http://schemas.microsoft.com/office/powerpoint/2010/main" val="139003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43261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安全临时文件的使用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DEBA1DA5-C95A-465A-B98B-CE6A945B4870}"/>
              </a:ext>
            </a:extLst>
          </p:cNvPr>
          <p:cNvSpPr>
            <a:spLocks noChangeArrowheads="1"/>
          </p:cNvSpPr>
          <p:nvPr/>
        </p:nvSpPr>
        <p:spPr bwMode="auto">
          <a:xfrm>
            <a:off x="775235" y="1948497"/>
            <a:ext cx="10795247" cy="457151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许多程序使用临时文件  </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通常是共同的、共享的系统区域  </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应该是唯一的并且不能被其他程序访问  </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通常使用进程</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创建名称 </a:t>
            </a: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唯一但可预测  </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攻击者试图猜测某些特权程序将要使用的临时文件名，在程序检查文件不存在和产生临时文件的两个动作之间试图产生一个临时文件  </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安全的临时文件的产生和使用需要使用随机的临时文件名</a:t>
            </a:r>
            <a:endPar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975543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43261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安全临时文件的使用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A2E753D1-2DF8-4F53-8542-0117CF473D8E}"/>
              </a:ext>
            </a:extLst>
          </p:cNvPr>
          <p:cNvPicPr>
            <a:picLocks noChangeAspect="1"/>
          </p:cNvPicPr>
          <p:nvPr/>
        </p:nvPicPr>
        <p:blipFill>
          <a:blip r:embed="rId4"/>
          <a:stretch>
            <a:fillRect/>
          </a:stretch>
        </p:blipFill>
        <p:spPr>
          <a:xfrm>
            <a:off x="975113" y="2345606"/>
            <a:ext cx="10241773" cy="2166788"/>
          </a:xfrm>
          <a:prstGeom prst="rect">
            <a:avLst/>
          </a:prstGeom>
        </p:spPr>
      </p:pic>
    </p:spTree>
    <p:custDataLst>
      <p:tags r:id="rId1"/>
    </p:custDataLst>
    <p:extLst>
      <p:ext uri="{BB962C8B-B14F-4D97-AF65-F5344CB8AC3E}">
        <p14:creationId xmlns:p14="http://schemas.microsoft.com/office/powerpoint/2010/main" val="1261844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与操作系统和其他程序进行交互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75235" y="898433"/>
            <a:ext cx="43261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与其他程序进行交互</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3">
            <a:extLst>
              <a:ext uri="{FF2B5EF4-FFF2-40B4-BE49-F238E27FC236}">
                <a16:creationId xmlns:a16="http://schemas.microsoft.com/office/drawing/2014/main" id="{B0A41BBA-115C-6780-2AB3-D7A9A5CB4FBB}"/>
              </a:ext>
            </a:extLst>
          </p:cNvPr>
          <p:cNvGraphicFramePr>
            <a:graphicFrameLocks/>
          </p:cNvGraphicFramePr>
          <p:nvPr>
            <p:extLst>
              <p:ext uri="{D42A27DB-BD31-4B8C-83A1-F6EECF244321}">
                <p14:modId xmlns:p14="http://schemas.microsoft.com/office/powerpoint/2010/main" val="147253971"/>
              </p:ext>
            </p:extLst>
          </p:nvPr>
        </p:nvGraphicFramePr>
        <p:xfrm>
          <a:off x="1507542" y="1190821"/>
          <a:ext cx="9493250" cy="58054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5941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55128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软件安全和防御性程序设计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1A3C5D25-3CC0-4042-A265-602C6C5E94DE}"/>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56278"/>
          <a:stretch/>
        </p:blipFill>
        <p:spPr>
          <a:xfrm>
            <a:off x="1555729" y="2467992"/>
            <a:ext cx="8421991" cy="3258889"/>
          </a:xfrm>
          <a:prstGeom prst="rect">
            <a:avLst/>
          </a:prstGeom>
        </p:spPr>
      </p:pic>
    </p:spTree>
    <p:custDataLst>
      <p:tags r:id="rId1"/>
    </p:custDataLst>
    <p:extLst>
      <p:ext uri="{BB962C8B-B14F-4D97-AF65-F5344CB8AC3E}">
        <p14:creationId xmlns:p14="http://schemas.microsoft.com/office/powerpoint/2010/main" val="183733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554119" y="435626"/>
            <a:ext cx="7401263" cy="568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第十一章 软件安全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软件安全问题</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处理程序输入</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编写安全程序代码</a:t>
            </a:r>
          </a:p>
          <a:p>
            <a:pPr marL="720000" indent="-342900">
              <a:lnSpc>
                <a:spcPct val="200000"/>
              </a:lnSpc>
              <a:spcBef>
                <a:spcPts val="15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11.4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与操作系统和其他程序进行交互</a:t>
            </a: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11.5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处理程序输出</a:t>
            </a:r>
          </a:p>
        </p:txBody>
      </p:sp>
    </p:spTree>
    <p:extLst>
      <p:ext uri="{BB962C8B-B14F-4D97-AF65-F5344CB8AC3E}">
        <p14:creationId xmlns:p14="http://schemas.microsoft.com/office/powerpoint/2010/main" val="3112524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06515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处理程序输出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43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处理程序输出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6C27546C-B42D-4809-A679-6C89CF0EE99D}"/>
              </a:ext>
            </a:extLst>
          </p:cNvPr>
          <p:cNvSpPr>
            <a:spLocks noChangeArrowheads="1"/>
          </p:cNvSpPr>
          <p:nvPr/>
        </p:nvSpPr>
        <p:spPr bwMode="auto">
          <a:xfrm>
            <a:off x="775235" y="1948497"/>
            <a:ext cx="10795247" cy="449584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最后一个组件是输入数据经过处理和相互作用后产生的输出</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这些输出可能被保存下来为以后使用</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如保存在文件或数据库中</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，或者通过网络传输，或者显示给其他用户</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输出数据也可以分成二进制数据或文本数据</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从程序安全的角度来看，输出和预想的形式相符合是很重要的</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程序必须识别允许的输出内容并过滤任何可能不受信任的数据，以确保仅显示有效的输出</a:t>
            </a:r>
          </a:p>
          <a:p>
            <a:pPr marL="457200" lvl="1" indent="-457200" algn="just">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应该指定字符集</a:t>
            </a:r>
          </a:p>
        </p:txBody>
      </p:sp>
    </p:spTree>
    <p:custDataLst>
      <p:tags r:id="rId1"/>
    </p:custDataLst>
    <p:extLst>
      <p:ext uri="{BB962C8B-B14F-4D97-AF65-F5344CB8AC3E}">
        <p14:creationId xmlns:p14="http://schemas.microsoft.com/office/powerpoint/2010/main" val="4084957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3D0CE72-5EB4-46A1-8443-405ED57BB161}"/>
              </a:ext>
            </a:extLst>
          </p:cNvPr>
          <p:cNvGrpSpPr/>
          <p:nvPr/>
        </p:nvGrpSpPr>
        <p:grpSpPr>
          <a:xfrm>
            <a:off x="3145155" y="604046"/>
            <a:ext cx="5901690" cy="705157"/>
            <a:chOff x="3086100" y="710258"/>
            <a:chExt cx="6020085" cy="867513"/>
          </a:xfrm>
          <a:noFill/>
        </p:grpSpPr>
        <p:sp>
          <p:nvSpPr>
            <p:cNvPr id="4" name="矩形 3">
              <a:extLst>
                <a:ext uri="{FF2B5EF4-FFF2-40B4-BE49-F238E27FC236}">
                  <a16:creationId xmlns:a16="http://schemas.microsoft.com/office/drawing/2014/main" id="{5D00146F-69ED-9B3C-A593-48B94541EAC0}"/>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5" name="标题 2">
              <a:extLst>
                <a:ext uri="{FF2B5EF4-FFF2-40B4-BE49-F238E27FC236}">
                  <a16:creationId xmlns:a16="http://schemas.microsoft.com/office/drawing/2014/main" id="{8C5C3422-981E-46C4-63B5-3B58E68835B5}"/>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grpSp>
      <p:sp>
        <p:nvSpPr>
          <p:cNvPr id="2" name="Content Placeholder 1">
            <a:extLst>
              <a:ext uri="{FF2B5EF4-FFF2-40B4-BE49-F238E27FC236}">
                <a16:creationId xmlns:a16="http://schemas.microsoft.com/office/drawing/2014/main" id="{11C5C604-07A7-D9F4-F64F-C39FC0F68AF6}"/>
              </a:ext>
            </a:extLst>
          </p:cNvPr>
          <p:cNvSpPr txBox="1">
            <a:spLocks/>
          </p:cNvSpPr>
          <p:nvPr/>
        </p:nvSpPr>
        <p:spPr>
          <a:xfrm>
            <a:off x="1480457" y="1543844"/>
            <a:ext cx="4141327" cy="505725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11.1 </a:t>
            </a:r>
            <a:r>
              <a:rPr lang="zh-CN" altLang="en-US" dirty="0">
                <a:solidFill>
                  <a:schemeClr val="tx1"/>
                </a:solidFill>
                <a:latin typeface="华文楷体" panose="02010600040101010101" pitchFamily="2" charset="-122"/>
                <a:ea typeface="华文楷体" panose="02010600040101010101" pitchFamily="2" charset="-122"/>
              </a:rPr>
              <a:t>软件安全问题</a:t>
            </a:r>
            <a:endParaRPr lang="en-US" dirty="0">
              <a:solidFill>
                <a:schemeClr val="tx1"/>
              </a:solidFill>
              <a:latin typeface="华文楷体" panose="02010600040101010101" pitchFamily="2" charset="-122"/>
              <a:ea typeface="华文楷体" panose="02010600040101010101" pitchFamily="2" charset="-122"/>
            </a:endParaRPr>
          </a:p>
          <a:p>
            <a:pPr fontAlgn="auto">
              <a:lnSpc>
                <a:spcPts val="2080"/>
              </a:lnSpc>
              <a:spcBef>
                <a:spcPts val="1576"/>
              </a:spcBef>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11.3 </a:t>
            </a:r>
            <a:r>
              <a:rPr lang="zh-CN" altLang="en-US" dirty="0">
                <a:solidFill>
                  <a:schemeClr val="tx1"/>
                </a:solidFill>
                <a:latin typeface="华文楷体" panose="02010600040101010101" pitchFamily="2" charset="-122"/>
                <a:ea typeface="华文楷体" panose="02010600040101010101" pitchFamily="2" charset="-122"/>
              </a:rPr>
              <a:t>编写安全程序代码</a:t>
            </a:r>
            <a:endParaRPr lang="en-US" dirty="0">
              <a:solidFill>
                <a:schemeClr val="tx1"/>
              </a:solidFill>
              <a:latin typeface="华文楷体" panose="02010600040101010101" pitchFamily="2" charset="-122"/>
              <a:ea typeface="华文楷体" panose="02010600040101010101" pitchFamily="2" charset="-122"/>
            </a:endParaRPr>
          </a:p>
          <a:p>
            <a:pPr lvl="1" fontAlgn="auto">
              <a:lnSpc>
                <a:spcPct val="80000"/>
              </a:lnSpc>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11.3.1 </a:t>
            </a:r>
            <a:r>
              <a:rPr lang="zh-CN" altLang="en-US" sz="1800" dirty="0">
                <a:solidFill>
                  <a:schemeClr val="tx1"/>
                </a:solidFill>
                <a:latin typeface="华文楷体" panose="02010600040101010101" pitchFamily="2" charset="-122"/>
                <a:ea typeface="华文楷体" panose="02010600040101010101" pitchFamily="2" charset="-122"/>
              </a:rPr>
              <a:t>算法的正确实现</a:t>
            </a:r>
            <a:endParaRPr lang="en-US" sz="1800" dirty="0">
              <a:solidFill>
                <a:schemeClr val="tx1"/>
              </a:solidFill>
              <a:latin typeface="华文楷体" panose="02010600040101010101" pitchFamily="2" charset="-122"/>
              <a:ea typeface="华文楷体" panose="02010600040101010101" pitchFamily="2" charset="-122"/>
            </a:endParaRPr>
          </a:p>
          <a:p>
            <a:pPr lvl="1" fontAlgn="auto">
              <a:lnSpc>
                <a:spcPct val="80000"/>
              </a:lnSpc>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11.3.2 </a:t>
            </a:r>
            <a:r>
              <a:rPr lang="zh-CN" altLang="en-US" sz="1800" dirty="0">
                <a:solidFill>
                  <a:schemeClr val="tx1"/>
                </a:solidFill>
                <a:latin typeface="华文楷体" panose="02010600040101010101" pitchFamily="2" charset="-122"/>
                <a:ea typeface="华文楷体" panose="02010600040101010101" pitchFamily="2" charset="-122"/>
              </a:rPr>
              <a:t>保证机器语言与算法一致</a:t>
            </a:r>
            <a:endParaRPr lang="en-US" sz="1800" dirty="0">
              <a:solidFill>
                <a:schemeClr val="tx1"/>
              </a:solidFill>
              <a:latin typeface="华文楷体" panose="02010600040101010101" pitchFamily="2" charset="-122"/>
              <a:ea typeface="华文楷体" panose="02010600040101010101" pitchFamily="2" charset="-122"/>
            </a:endParaRPr>
          </a:p>
          <a:p>
            <a:pPr lvl="1" fontAlgn="auto">
              <a:lnSpc>
                <a:spcPct val="80000"/>
              </a:lnSpc>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11.3.3 </a:t>
            </a:r>
            <a:r>
              <a:rPr lang="zh-CN" altLang="en-US" sz="1800" dirty="0">
                <a:solidFill>
                  <a:schemeClr val="tx1"/>
                </a:solidFill>
                <a:latin typeface="华文楷体" panose="02010600040101010101" pitchFamily="2" charset="-122"/>
                <a:ea typeface="华文楷体" panose="02010600040101010101" pitchFamily="2" charset="-122"/>
              </a:rPr>
              <a:t>数据值的正确解释</a:t>
            </a:r>
            <a:endParaRPr lang="en-US" sz="1800" dirty="0">
              <a:solidFill>
                <a:schemeClr val="tx1"/>
              </a:solidFill>
              <a:latin typeface="华文楷体" panose="02010600040101010101" pitchFamily="2" charset="-122"/>
              <a:ea typeface="华文楷体" panose="02010600040101010101" pitchFamily="2" charset="-122"/>
            </a:endParaRPr>
          </a:p>
          <a:p>
            <a:pPr lvl="1" fontAlgn="auto">
              <a:lnSpc>
                <a:spcPct val="80000"/>
              </a:lnSpc>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11.3.4</a:t>
            </a:r>
            <a:r>
              <a:rPr lang="zh-CN" altLang="en-US" sz="1800" dirty="0">
                <a:solidFill>
                  <a:schemeClr val="tx1"/>
                </a:solidFill>
                <a:latin typeface="华文楷体" panose="02010600040101010101" pitchFamily="2" charset="-122"/>
                <a:ea typeface="华文楷体" panose="02010600040101010101" pitchFamily="2" charset="-122"/>
              </a:rPr>
              <a:t> 内存的正确使用</a:t>
            </a:r>
            <a:endParaRPr lang="en-US" sz="1800" dirty="0">
              <a:solidFill>
                <a:schemeClr val="tx1"/>
              </a:solidFill>
              <a:latin typeface="华文楷体" panose="02010600040101010101" pitchFamily="2" charset="-122"/>
              <a:ea typeface="华文楷体" panose="02010600040101010101" pitchFamily="2" charset="-122"/>
            </a:endParaRPr>
          </a:p>
          <a:p>
            <a:pPr lvl="1" fontAlgn="auto">
              <a:lnSpc>
                <a:spcPct val="80000"/>
              </a:lnSpc>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11.3.5 </a:t>
            </a:r>
            <a:r>
              <a:rPr lang="zh-CN" altLang="en-US" sz="1800" dirty="0">
                <a:solidFill>
                  <a:schemeClr val="tx1"/>
                </a:solidFill>
                <a:latin typeface="华文楷体" panose="02010600040101010101" pitchFamily="2" charset="-122"/>
                <a:ea typeface="华文楷体" panose="02010600040101010101" pitchFamily="2" charset="-122"/>
              </a:rPr>
              <a:t>阻止共享内存竟争条件的产生</a:t>
            </a:r>
            <a:endParaRPr lang="en-US" sz="1800" dirty="0">
              <a:solidFill>
                <a:schemeClr val="tx1"/>
              </a:solidFill>
              <a:latin typeface="华文楷体" panose="02010600040101010101" pitchFamily="2" charset="-122"/>
              <a:ea typeface="华文楷体" panose="02010600040101010101" pitchFamily="2" charset="-122"/>
            </a:endParaRPr>
          </a:p>
          <a:p>
            <a:pPr fontAlgn="auto">
              <a:lnSpc>
                <a:spcPts val="2080"/>
              </a:lnSpc>
              <a:spcBef>
                <a:spcPts val="1576"/>
              </a:spcBef>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11.5 </a:t>
            </a:r>
            <a:r>
              <a:rPr lang="zh-CN" altLang="en-US" dirty="0">
                <a:solidFill>
                  <a:schemeClr val="tx1"/>
                </a:solidFill>
                <a:latin typeface="华文楷体" panose="02010600040101010101" pitchFamily="2" charset="-122"/>
                <a:ea typeface="华文楷体" panose="02010600040101010101" pitchFamily="2" charset="-122"/>
              </a:rPr>
              <a:t>处理程序输出</a:t>
            </a:r>
            <a:endParaRPr lang="en-US" dirty="0">
              <a:solidFill>
                <a:schemeClr val="tx1"/>
              </a:solidFill>
              <a:latin typeface="华文楷体" panose="02010600040101010101" pitchFamily="2" charset="-122"/>
              <a:ea typeface="华文楷体" panose="02010600040101010101" pitchFamily="2" charset="-122"/>
            </a:endParaRPr>
          </a:p>
        </p:txBody>
      </p:sp>
      <p:sp>
        <p:nvSpPr>
          <p:cNvPr id="6" name="Content Placeholder 10">
            <a:extLst>
              <a:ext uri="{FF2B5EF4-FFF2-40B4-BE49-F238E27FC236}">
                <a16:creationId xmlns:a16="http://schemas.microsoft.com/office/drawing/2014/main" id="{232FBF4A-8C87-5D74-1204-943F73773797}"/>
              </a:ext>
            </a:extLst>
          </p:cNvPr>
          <p:cNvSpPr txBox="1">
            <a:spLocks/>
          </p:cNvSpPr>
          <p:nvPr/>
        </p:nvSpPr>
        <p:spPr>
          <a:xfrm>
            <a:off x="5776590" y="1651794"/>
            <a:ext cx="6148710" cy="408884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fontAlgn="auto">
              <a:lnSpc>
                <a:spcPts val="2080"/>
              </a:lnSpc>
              <a:spcBef>
                <a:spcPts val="1576"/>
              </a:spcBef>
              <a:spcAft>
                <a:spcPts val="0"/>
              </a:spcAft>
              <a:buSzPct val="140000"/>
              <a:buFont typeface="Arial" charset="0"/>
              <a:buChar char="•"/>
            </a:pPr>
            <a:r>
              <a:rPr lang="en-US" altLang="zh-CN" sz="2400" dirty="0">
                <a:solidFill>
                  <a:schemeClr val="tx1"/>
                </a:solidFill>
                <a:latin typeface="华文楷体" panose="02010600040101010101" pitchFamily="2" charset="-122"/>
                <a:ea typeface="华文楷体" panose="02010600040101010101" pitchFamily="2" charset="-122"/>
              </a:rPr>
              <a:t>11.2 </a:t>
            </a:r>
            <a:r>
              <a:rPr lang="zh-CN" altLang="en-US" sz="2400" dirty="0">
                <a:solidFill>
                  <a:schemeClr val="tx1"/>
                </a:solidFill>
                <a:latin typeface="华文楷体" panose="02010600040101010101" pitchFamily="2" charset="-122"/>
                <a:ea typeface="华文楷体" panose="02010600040101010101" pitchFamily="2" charset="-122"/>
              </a:rPr>
              <a:t>处理程序输入</a:t>
            </a:r>
            <a:endParaRPr lang="en-AU" sz="2400" dirty="0">
              <a:solidFill>
                <a:schemeClr val="tx1"/>
              </a:solidFill>
              <a:latin typeface="华文楷体" panose="02010600040101010101" pitchFamily="2" charset="-122"/>
              <a:ea typeface="华文楷体" panose="02010600040101010101" pitchFamily="2" charset="-122"/>
            </a:endParaRPr>
          </a:p>
          <a:p>
            <a:pPr lvl="1" fontAlgn="auto">
              <a:spcBef>
                <a:spcPts val="784"/>
              </a:spcBef>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11.2.1 </a:t>
            </a:r>
            <a:r>
              <a:rPr lang="zh-CN" altLang="en-US" sz="2000" dirty="0">
                <a:solidFill>
                  <a:schemeClr val="tx1"/>
                </a:solidFill>
                <a:latin typeface="华文楷体" panose="02010600040101010101" pitchFamily="2" charset="-122"/>
                <a:ea typeface="华文楷体" panose="02010600040101010101" pitchFamily="2" charset="-122"/>
              </a:rPr>
              <a:t>输入的长度和缓冲区溢出</a:t>
            </a:r>
            <a:endParaRPr lang="en-AU" sz="20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11.2.2 </a:t>
            </a:r>
            <a:r>
              <a:rPr lang="zh-CN" altLang="en-US" sz="2000" dirty="0">
                <a:solidFill>
                  <a:schemeClr val="tx1"/>
                </a:solidFill>
                <a:latin typeface="华文楷体" panose="02010600040101010101" pitchFamily="2" charset="-122"/>
                <a:ea typeface="华文楷体" panose="02010600040101010101" pitchFamily="2" charset="-122"/>
              </a:rPr>
              <a:t>程序输入的解释</a:t>
            </a:r>
            <a:endParaRPr lang="en-AU" sz="20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11.2.3 </a:t>
            </a:r>
            <a:r>
              <a:rPr lang="zh-CN" altLang="en-US" sz="2000" dirty="0">
                <a:solidFill>
                  <a:schemeClr val="tx1"/>
                </a:solidFill>
                <a:latin typeface="华文楷体" panose="02010600040101010101" pitchFamily="2" charset="-122"/>
                <a:ea typeface="华文楷体" panose="02010600040101010101" pitchFamily="2" charset="-122"/>
              </a:rPr>
              <a:t>验证输入语法</a:t>
            </a:r>
            <a:endParaRPr lang="en-AU" sz="20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11.2.4 </a:t>
            </a:r>
            <a:r>
              <a:rPr lang="zh-CN" altLang="en-US" sz="2000" dirty="0">
                <a:solidFill>
                  <a:schemeClr val="tx1"/>
                </a:solidFill>
                <a:latin typeface="华文楷体" panose="02010600040101010101" pitchFamily="2" charset="-122"/>
                <a:ea typeface="华文楷体" panose="02010600040101010101" pitchFamily="2" charset="-122"/>
              </a:rPr>
              <a:t>输入的</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fuzzing</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技术</a:t>
            </a:r>
            <a:endParaRPr lang="en-AU"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lnSpc>
                <a:spcPts val="2080"/>
              </a:lnSpc>
              <a:spcBef>
                <a:spcPts val="1576"/>
              </a:spcBef>
              <a:spcAft>
                <a:spcPts val="0"/>
              </a:spcAft>
              <a:buSzPct val="140000"/>
              <a:buFont typeface="Arial" charset="0"/>
              <a:buChar char="•"/>
            </a:pPr>
            <a:r>
              <a:rPr lang="en-US" altLang="zh-CN" sz="2400" dirty="0">
                <a:solidFill>
                  <a:schemeClr val="tx1"/>
                </a:solidFill>
                <a:latin typeface="华文楷体" panose="02010600040101010101" pitchFamily="2" charset="-122"/>
                <a:ea typeface="华文楷体" panose="02010600040101010101" pitchFamily="2" charset="-122"/>
              </a:rPr>
              <a:t>11.4 </a:t>
            </a:r>
            <a:r>
              <a:rPr lang="zh-CN" altLang="en-US" sz="2400" dirty="0">
                <a:solidFill>
                  <a:schemeClr val="tx1"/>
                </a:solidFill>
                <a:latin typeface="华文楷体" panose="02010600040101010101" pitchFamily="2" charset="-122"/>
                <a:ea typeface="华文楷体" panose="02010600040101010101" pitchFamily="2" charset="-122"/>
              </a:rPr>
              <a:t>与操作系统和其他程序进行交互</a:t>
            </a:r>
            <a:endParaRPr lang="en-AU" sz="2400" dirty="0">
              <a:solidFill>
                <a:schemeClr val="tx1"/>
              </a:solidFill>
              <a:latin typeface="华文楷体" panose="02010600040101010101" pitchFamily="2" charset="-122"/>
              <a:ea typeface="华文楷体" panose="02010600040101010101" pitchFamily="2" charset="-122"/>
            </a:endParaRPr>
          </a:p>
          <a:p>
            <a:pPr lvl="1" fontAlgn="auto">
              <a:spcBef>
                <a:spcPts val="784"/>
              </a:spcBef>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11.4.1 </a:t>
            </a:r>
            <a:r>
              <a:rPr lang="zh-CN" altLang="en-US" sz="2000" dirty="0">
                <a:solidFill>
                  <a:schemeClr val="tx1"/>
                </a:solidFill>
                <a:latin typeface="华文楷体" panose="02010600040101010101" pitchFamily="2" charset="-122"/>
                <a:ea typeface="华文楷体" panose="02010600040101010101" pitchFamily="2" charset="-122"/>
              </a:rPr>
              <a:t>环境变量</a:t>
            </a:r>
            <a:endParaRPr lang="en-US" altLang="zh-CN" sz="2000" dirty="0">
              <a:solidFill>
                <a:schemeClr val="tx1"/>
              </a:solidFill>
              <a:latin typeface="华文楷体" panose="02010600040101010101" pitchFamily="2" charset="-122"/>
              <a:ea typeface="华文楷体" panose="02010600040101010101" pitchFamily="2" charset="-122"/>
            </a:endParaRPr>
          </a:p>
          <a:p>
            <a:pPr lvl="1" fontAlgn="auto">
              <a:spcBef>
                <a:spcPts val="784"/>
              </a:spcBef>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11.4.2 </a:t>
            </a:r>
            <a:r>
              <a:rPr lang="zh-CN" altLang="en-US" sz="2000" dirty="0">
                <a:solidFill>
                  <a:schemeClr val="tx1"/>
                </a:solidFill>
                <a:latin typeface="华文楷体" panose="02010600040101010101" pitchFamily="2" charset="-122"/>
                <a:ea typeface="华文楷体" panose="02010600040101010101" pitchFamily="2" charset="-122"/>
              </a:rPr>
              <a:t>使用合适的最小特权</a:t>
            </a:r>
            <a:endParaRPr lang="en-US" altLang="zh-CN" sz="2000" dirty="0">
              <a:solidFill>
                <a:schemeClr val="tx1"/>
              </a:solidFill>
              <a:latin typeface="华文楷体" panose="02010600040101010101" pitchFamily="2" charset="-122"/>
              <a:ea typeface="华文楷体" panose="02010600040101010101" pitchFamily="2" charset="-122"/>
            </a:endParaRPr>
          </a:p>
          <a:p>
            <a:pPr lvl="1" fontAlgn="auto">
              <a:spcBef>
                <a:spcPts val="784"/>
              </a:spcBef>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11.4.3 </a:t>
            </a:r>
            <a:r>
              <a:rPr lang="zh-CN" altLang="en-US" sz="2000" dirty="0">
                <a:solidFill>
                  <a:schemeClr val="tx1"/>
                </a:solidFill>
                <a:latin typeface="华文楷体" panose="02010600040101010101" pitchFamily="2" charset="-122"/>
                <a:ea typeface="华文楷体" panose="02010600040101010101" pitchFamily="2" charset="-122"/>
              </a:rPr>
              <a:t>系统调用和标准库函数</a:t>
            </a:r>
            <a:endParaRPr lang="en-AU" sz="20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11.4.4 </a:t>
            </a:r>
            <a:r>
              <a:rPr lang="zh-CN" altLang="en-US" sz="2000" dirty="0">
                <a:solidFill>
                  <a:schemeClr val="tx1"/>
                </a:solidFill>
                <a:latin typeface="华文楷体" panose="02010600040101010101" pitchFamily="2" charset="-122"/>
                <a:ea typeface="华文楷体" panose="02010600040101010101" pitchFamily="2" charset="-122"/>
              </a:rPr>
              <a:t>阻止共享系统资源的竞争条件的产生</a:t>
            </a:r>
            <a:endParaRPr lang="en-AU" sz="20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11.4.5 </a:t>
            </a:r>
            <a:r>
              <a:rPr lang="zh-CN" altLang="en-US" sz="2000" dirty="0">
                <a:solidFill>
                  <a:schemeClr val="tx1"/>
                </a:solidFill>
                <a:latin typeface="华文楷体" panose="02010600040101010101" pitchFamily="2" charset="-122"/>
                <a:ea typeface="华文楷体" panose="02010600040101010101" pitchFamily="2" charset="-122"/>
              </a:rPr>
              <a:t>安全临时文件的使用</a:t>
            </a:r>
            <a:endParaRPr lang="en-AU" sz="20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2000" dirty="0">
                <a:solidFill>
                  <a:schemeClr val="tx1"/>
                </a:solidFill>
                <a:latin typeface="华文楷体" panose="02010600040101010101" pitchFamily="2" charset="-122"/>
                <a:ea typeface="华文楷体" panose="02010600040101010101" pitchFamily="2" charset="-122"/>
              </a:rPr>
              <a:t>11.4.6 </a:t>
            </a:r>
            <a:r>
              <a:rPr lang="zh-CN" altLang="en-US" sz="2000" dirty="0">
                <a:solidFill>
                  <a:schemeClr val="tx1"/>
                </a:solidFill>
                <a:latin typeface="华文楷体" panose="02010600040101010101" pitchFamily="2" charset="-122"/>
                <a:ea typeface="华文楷体" panose="02010600040101010101" pitchFamily="2" charset="-122"/>
              </a:rPr>
              <a:t>与其他程序进行交互</a:t>
            </a:r>
            <a:endParaRPr lang="en-AU" sz="2000"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3693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08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安全漏洞</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F909633-DC2D-4987-9C58-B4CC036B7936}"/>
              </a:ext>
            </a:extLst>
          </p:cNvPr>
          <p:cNvSpPr>
            <a:spLocks noChangeArrowheads="1"/>
          </p:cNvSpPr>
          <p:nvPr/>
        </p:nvSpPr>
        <p:spPr bwMode="auto">
          <a:xfrm>
            <a:off x="742984" y="2090720"/>
            <a:ext cx="10888445" cy="419000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关键的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应用安全性漏洞，有</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5</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个与不安全的软件程序代码相关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未经验证的输入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跨站点脚本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缓冲区溢出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注入攻击</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不恰当的错误处理</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5" name="标题 2">
            <a:extLst>
              <a:ext uri="{FF2B5EF4-FFF2-40B4-BE49-F238E27FC236}">
                <a16:creationId xmlns:a16="http://schemas.microsoft.com/office/drawing/2014/main" id="{DD9A32E8-37E4-4ABB-94DD-4A3B344AC301}"/>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Tree>
    <p:custDataLst>
      <p:tags r:id="rId1"/>
    </p:custDataLst>
    <p:extLst>
      <p:ext uri="{BB962C8B-B14F-4D97-AF65-F5344CB8AC3E}">
        <p14:creationId xmlns:p14="http://schemas.microsoft.com/office/powerpoint/2010/main" val="314511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08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安全漏洞</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F909633-DC2D-4987-9C58-B4CC036B7936}"/>
              </a:ext>
            </a:extLst>
          </p:cNvPr>
          <p:cNvSpPr>
            <a:spLocks noChangeArrowheads="1"/>
          </p:cNvSpPr>
          <p:nvPr/>
        </p:nvSpPr>
        <p:spPr bwMode="auto">
          <a:xfrm>
            <a:off x="742984" y="2163677"/>
            <a:ext cx="10888445" cy="297843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这些缺陷是由于程序对数据和错误代码的检查和验证不足造成的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意识到这些问题是编写更安全的程序代码至关重要的第一步</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应该强调软件开发人员需要解决这些已知问题</a:t>
            </a:r>
          </a:p>
        </p:txBody>
      </p:sp>
    </p:spTree>
    <p:custDataLst>
      <p:tags r:id="rId1"/>
    </p:custDataLst>
    <p:extLst>
      <p:ext uri="{BB962C8B-B14F-4D97-AF65-F5344CB8AC3E}">
        <p14:creationId xmlns:p14="http://schemas.microsoft.com/office/powerpoint/2010/main" val="70543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6268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减轻软件脆弱性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F909633-DC2D-4987-9C58-B4CC036B7936}"/>
              </a:ext>
            </a:extLst>
          </p:cNvPr>
          <p:cNvSpPr>
            <a:spLocks noChangeArrowheads="1"/>
          </p:cNvSpPr>
          <p:nvPr/>
        </p:nvSpPr>
        <p:spPr bwMode="auto">
          <a:xfrm>
            <a:off x="742984" y="2083777"/>
            <a:ext cx="10888445" cy="388201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减少软件漏洞</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报告</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NISTIR 8151</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提出了一系列的方法来减少软件漏洞的数量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它建议</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通过使用改进的方法来指定和构建软件，以预防漏洞的出现</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通过使用更好、更有效的测试技术，在漏洞被利用之前发现它们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通过构建更具弹性的架构来减少漏洞带来的影响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85890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软件安全问题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6319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质量和可靠性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F909633-DC2D-4987-9C58-B4CC036B7936}"/>
              </a:ext>
            </a:extLst>
          </p:cNvPr>
          <p:cNvSpPr>
            <a:spLocks noChangeArrowheads="1"/>
          </p:cNvSpPr>
          <p:nvPr/>
        </p:nvSpPr>
        <p:spPr bwMode="auto">
          <a:xfrm>
            <a:off x="671363" y="2307656"/>
            <a:ext cx="10888445" cy="351837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由于某些理论上随机的、未预期的输入、系统交互或使用不正确的代码而导致的程序意外失败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改进使用结构化设计和测试来识别和消除程序中尽可能多的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bug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软件安全关心的不是程序中</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bug </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的总数</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而是这些</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bug</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是如何被触发导致程序失败的</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342903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41.xml><?xml version="1.0" encoding="utf-8"?>
<p:tagLst xmlns:a="http://schemas.openxmlformats.org/drawingml/2006/main" xmlns:r="http://schemas.openxmlformats.org/officeDocument/2006/relationships" xmlns:p="http://schemas.openxmlformats.org/presentationml/2006/main">
  <p:tag name="TIMING" val="|4.5"/>
</p:tagLst>
</file>

<file path=ppt/tags/tag42.xml><?xml version="1.0" encoding="utf-8"?>
<p:tagLst xmlns:a="http://schemas.openxmlformats.org/drawingml/2006/main" xmlns:r="http://schemas.openxmlformats.org/officeDocument/2006/relationships" xmlns:p="http://schemas.openxmlformats.org/presentationml/2006/main">
  <p:tag name="TIMING" val="|4.5"/>
</p:tagLst>
</file>

<file path=ppt/tags/tag43.xml><?xml version="1.0" encoding="utf-8"?>
<p:tagLst xmlns:a="http://schemas.openxmlformats.org/drawingml/2006/main" xmlns:r="http://schemas.openxmlformats.org/officeDocument/2006/relationships" xmlns:p="http://schemas.openxmlformats.org/presentationml/2006/main">
  <p:tag name="TIMING" val="|4.5"/>
</p:tagLst>
</file>

<file path=ppt/tags/tag4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7961</TotalTime>
  <Words>3058</Words>
  <Application>Microsoft Office PowerPoint</Application>
  <PresentationFormat>宽屏</PresentationFormat>
  <Paragraphs>407</Paragraphs>
  <Slides>52</Slides>
  <Notes>52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等线</vt:lpstr>
      <vt:lpstr>等线 Light</vt:lpstr>
      <vt:lpstr>黑体</vt:lpstr>
      <vt:lpstr>华文楷体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204</cp:revision>
  <dcterms:created xsi:type="dcterms:W3CDTF">2020-06-22T07:45:51Z</dcterms:created>
  <dcterms:modified xsi:type="dcterms:W3CDTF">2022-09-27T10:01:15Z</dcterms:modified>
</cp:coreProperties>
</file>