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1.xml" ContentType="application/vnd.openxmlformats-officedocument.presentationml.tags+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ppt/tags/tag45.xml" ContentType="application/vnd.openxmlformats-officedocument.presentationml.tags+xml"/>
  <Override PartName="/ppt/notesSlides/notesSlide47.xml" ContentType="application/vnd.openxmlformats-officedocument.presentationml.notesSlide+xml"/>
  <Override PartName="/ppt/tags/tag46.xml" ContentType="application/vnd.openxmlformats-officedocument.presentationml.tags+xml"/>
  <Override PartName="/ppt/notesSlides/notesSlide4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47.xml" ContentType="application/vnd.openxmlformats-officedocument.presentationml.tags+xml"/>
  <Override PartName="/ppt/notesSlides/notesSlide49.xml" ContentType="application/vnd.openxmlformats-officedocument.presentationml.notesSlide+xml"/>
  <Override PartName="/ppt/tags/tag48.xml" ContentType="application/vnd.openxmlformats-officedocument.presentationml.tags+xml"/>
  <Override PartName="/ppt/notesSlides/notesSlide50.xml" ContentType="application/vnd.openxmlformats-officedocument.presentationml.notesSlide+xml"/>
  <Override PartName="/ppt/tags/tag49.xml" ContentType="application/vnd.openxmlformats-officedocument.presentationml.tags+xml"/>
  <Override PartName="/ppt/notesSlides/notesSlide51.xml" ContentType="application/vnd.openxmlformats-officedocument.presentationml.notesSlide+xml"/>
  <Override PartName="/ppt/tags/tag50.xml" ContentType="application/vnd.openxmlformats-officedocument.presentationml.tags+xml"/>
  <Override PartName="/ppt/notesSlides/notesSlide52.xml" ContentType="application/vnd.openxmlformats-officedocument.presentationml.notesSlide+xml"/>
  <Override PartName="/ppt/tags/tag51.xml" ContentType="application/vnd.openxmlformats-officedocument.presentationml.tags+xml"/>
  <Override PartName="/ppt/notesSlides/notesSlide53.xml" ContentType="application/vnd.openxmlformats-officedocument.presentationml.notesSlide+xml"/>
  <Override PartName="/ppt/tags/tag52.xml" ContentType="application/vnd.openxmlformats-officedocument.presentationml.tags+xml"/>
  <Override PartName="/ppt/notesSlides/notesSlide5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1187" r:id="rId3"/>
    <p:sldId id="1142" r:id="rId4"/>
    <p:sldId id="1288" r:id="rId5"/>
    <p:sldId id="1289" r:id="rId6"/>
    <p:sldId id="1290" r:id="rId7"/>
    <p:sldId id="1291" r:id="rId8"/>
    <p:sldId id="1292" r:id="rId9"/>
    <p:sldId id="1293" r:id="rId10"/>
    <p:sldId id="1294" r:id="rId11"/>
    <p:sldId id="1295" r:id="rId12"/>
    <p:sldId id="1296" r:id="rId13"/>
    <p:sldId id="1297" r:id="rId14"/>
    <p:sldId id="1298" r:id="rId15"/>
    <p:sldId id="1299" r:id="rId16"/>
    <p:sldId id="1300" r:id="rId17"/>
    <p:sldId id="1302" r:id="rId18"/>
    <p:sldId id="1303" r:id="rId19"/>
    <p:sldId id="1304" r:id="rId20"/>
    <p:sldId id="1284" r:id="rId21"/>
    <p:sldId id="1305" r:id="rId22"/>
    <p:sldId id="1306" r:id="rId23"/>
    <p:sldId id="1307" r:id="rId24"/>
    <p:sldId id="1308" r:id="rId25"/>
    <p:sldId id="1285" r:id="rId26"/>
    <p:sldId id="1309" r:id="rId27"/>
    <p:sldId id="1310" r:id="rId28"/>
    <p:sldId id="1311" r:id="rId29"/>
    <p:sldId id="1312" r:id="rId30"/>
    <p:sldId id="1313" r:id="rId31"/>
    <p:sldId id="1314" r:id="rId32"/>
    <p:sldId id="1315" r:id="rId33"/>
    <p:sldId id="1317" r:id="rId34"/>
    <p:sldId id="1318" r:id="rId35"/>
    <p:sldId id="1319" r:id="rId36"/>
    <p:sldId id="1320" r:id="rId37"/>
    <p:sldId id="1286" r:id="rId38"/>
    <p:sldId id="1321" r:id="rId39"/>
    <p:sldId id="1322" r:id="rId40"/>
    <p:sldId id="1323" r:id="rId41"/>
    <p:sldId id="1325" r:id="rId42"/>
    <p:sldId id="1326" r:id="rId43"/>
    <p:sldId id="1327" r:id="rId44"/>
    <p:sldId id="1328" r:id="rId45"/>
    <p:sldId id="1329" r:id="rId46"/>
    <p:sldId id="1330" r:id="rId47"/>
    <p:sldId id="1287" r:id="rId48"/>
    <p:sldId id="1332" r:id="rId49"/>
    <p:sldId id="1331" r:id="rId50"/>
    <p:sldId id="1333" r:id="rId51"/>
    <p:sldId id="1334" r:id="rId52"/>
    <p:sldId id="1335" r:id="rId53"/>
    <p:sldId id="1336" r:id="rId54"/>
    <p:sldId id="1337" r:id="rId55"/>
    <p:sldId id="1338"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0E0F9C-84E3-4DA7-8A97-B7B944CEE358}"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CAD6027E-24EF-4143-9EA3-449BA364FB49}">
      <dgm:prSet custT="1"/>
      <dgm:spPr/>
      <dgm:t>
        <a:bodyPr/>
        <a:lstStyle/>
        <a:p>
          <a:pPr algn="ctr"/>
          <a:r>
            <a:rPr lang="zh-CN" altLang="en-US" sz="2400" dirty="0">
              <a:latin typeface="Times New Roman" panose="02020603050405020304" pitchFamily="18" charset="0"/>
              <a:cs typeface="Times New Roman" panose="02020603050405020304" pitchFamily="18" charset="0"/>
            </a:rPr>
            <a:t>软件即服务（</a:t>
          </a:r>
          <a:r>
            <a:rPr lang="en-US" altLang="zh-CN" sz="2400" dirty="0">
              <a:latin typeface="Times New Roman" panose="02020603050405020304" pitchFamily="18" charset="0"/>
              <a:cs typeface="Times New Roman" panose="02020603050405020304" pitchFamily="18" charset="0"/>
            </a:rPr>
            <a:t>SaaS</a:t>
          </a:r>
          <a:r>
            <a:rPr lang="zh-CN" altLang="en-US" sz="2400" dirty="0">
              <a:latin typeface="Times New Roman" panose="02020603050405020304" pitchFamily="18" charset="0"/>
              <a:cs typeface="Times New Roman" panose="02020603050405020304" pitchFamily="18" charset="0"/>
            </a:rPr>
            <a:t>）</a:t>
          </a:r>
        </a:p>
      </dgm:t>
    </dgm:pt>
    <dgm:pt modelId="{6D354036-F906-456D-B32E-C51CD4F69665}" type="parTrans" cxnId="{3EE9C86E-9E97-48F5-B9FB-E446CDF957E4}">
      <dgm:prSet/>
      <dgm:spPr/>
      <dgm:t>
        <a:bodyPr/>
        <a:lstStyle/>
        <a:p>
          <a:pPr algn="ctr"/>
          <a:endParaRPr lang="zh-CN" altLang="en-US" sz="2400"/>
        </a:p>
      </dgm:t>
    </dgm:pt>
    <dgm:pt modelId="{01F60982-2309-4B4B-80D6-F55153C63153}" type="sibTrans" cxnId="{3EE9C86E-9E97-48F5-B9FB-E446CDF957E4}">
      <dgm:prSet/>
      <dgm:spPr/>
      <dgm:t>
        <a:bodyPr/>
        <a:lstStyle/>
        <a:p>
          <a:pPr algn="ctr"/>
          <a:endParaRPr lang="zh-CN" altLang="en-US" sz="2400"/>
        </a:p>
      </dgm:t>
    </dgm:pt>
    <dgm:pt modelId="{0A4B4E16-D681-4AEF-9046-D9B2D184490C}">
      <dgm:prSet custT="1"/>
      <dgm:spPr/>
      <dgm:t>
        <a:bodyPr/>
        <a:lstStyle/>
        <a:p>
          <a:pPr algn="ctr"/>
          <a:r>
            <a:rPr lang="zh-CN" altLang="en-US" sz="2400" dirty="0">
              <a:latin typeface="Times New Roman" panose="02020603050405020304" pitchFamily="18" charset="0"/>
              <a:cs typeface="Times New Roman" panose="02020603050405020304" pitchFamily="18" charset="0"/>
            </a:rPr>
            <a:t>平台即服务（</a:t>
          </a:r>
          <a:r>
            <a:rPr lang="en-US" altLang="zh-CN" sz="2400" dirty="0">
              <a:latin typeface="Times New Roman" panose="02020603050405020304" pitchFamily="18" charset="0"/>
              <a:cs typeface="Times New Roman" panose="02020603050405020304" pitchFamily="18" charset="0"/>
            </a:rPr>
            <a:t>PaaS</a:t>
          </a:r>
          <a:r>
            <a:rPr lang="zh-CN" altLang="en-US" sz="2400" dirty="0">
              <a:latin typeface="Times New Roman" panose="02020603050405020304" pitchFamily="18" charset="0"/>
              <a:cs typeface="Times New Roman" panose="02020603050405020304" pitchFamily="18" charset="0"/>
            </a:rPr>
            <a:t>）</a:t>
          </a:r>
        </a:p>
      </dgm:t>
    </dgm:pt>
    <dgm:pt modelId="{3247D809-C8B8-4EBD-B6D5-2F5EDF805A3B}" type="parTrans" cxnId="{C33C23A3-F466-42E6-B19D-F2726E2865BB}">
      <dgm:prSet/>
      <dgm:spPr/>
      <dgm:t>
        <a:bodyPr/>
        <a:lstStyle/>
        <a:p>
          <a:pPr algn="ctr"/>
          <a:endParaRPr lang="zh-CN" altLang="en-US" sz="2400"/>
        </a:p>
      </dgm:t>
    </dgm:pt>
    <dgm:pt modelId="{F04227AA-C0BD-4486-928F-C0840172C29A}" type="sibTrans" cxnId="{C33C23A3-F466-42E6-B19D-F2726E2865BB}">
      <dgm:prSet/>
      <dgm:spPr/>
      <dgm:t>
        <a:bodyPr/>
        <a:lstStyle/>
        <a:p>
          <a:pPr algn="ctr"/>
          <a:endParaRPr lang="zh-CN" altLang="en-US" sz="2400"/>
        </a:p>
      </dgm:t>
    </dgm:pt>
    <dgm:pt modelId="{70FEE0F5-C60A-444B-AB78-7E725391E557}">
      <dgm:prSet custT="1"/>
      <dgm:spPr/>
      <dgm:t>
        <a:bodyPr/>
        <a:lstStyle/>
        <a:p>
          <a:pPr algn="ctr"/>
          <a:r>
            <a:rPr lang="zh-CN" altLang="en-US" sz="2400" dirty="0">
              <a:latin typeface="Times New Roman" panose="02020603050405020304" pitchFamily="18" charset="0"/>
              <a:cs typeface="Times New Roman" panose="02020603050405020304" pitchFamily="18" charset="0"/>
            </a:rPr>
            <a:t>基础设施即服务（</a:t>
          </a:r>
          <a:r>
            <a:rPr lang="en-US" altLang="zh-CN" sz="2400" dirty="0">
              <a:latin typeface="Times New Roman" panose="02020603050405020304" pitchFamily="18" charset="0"/>
              <a:cs typeface="Times New Roman" panose="02020603050405020304" pitchFamily="18" charset="0"/>
            </a:rPr>
            <a:t>IaaS</a:t>
          </a:r>
          <a:r>
            <a:rPr lang="zh-CN" altLang="en-US" sz="2400" dirty="0">
              <a:latin typeface="Times New Roman" panose="02020603050405020304" pitchFamily="18" charset="0"/>
              <a:cs typeface="Times New Roman" panose="02020603050405020304" pitchFamily="18" charset="0"/>
            </a:rPr>
            <a:t>）</a:t>
          </a:r>
        </a:p>
      </dgm:t>
    </dgm:pt>
    <dgm:pt modelId="{3EA2D29E-271A-4ECC-8AF1-63AA02F5A7B5}" type="parTrans" cxnId="{3CAEBABB-0224-41BF-84EC-C4D58C67F15C}">
      <dgm:prSet/>
      <dgm:spPr/>
      <dgm:t>
        <a:bodyPr/>
        <a:lstStyle/>
        <a:p>
          <a:pPr algn="ctr"/>
          <a:endParaRPr lang="zh-CN" altLang="en-US" sz="2400"/>
        </a:p>
      </dgm:t>
    </dgm:pt>
    <dgm:pt modelId="{D9289066-F70C-4F7C-A7EA-70656AD35A2F}" type="sibTrans" cxnId="{3CAEBABB-0224-41BF-84EC-C4D58C67F15C}">
      <dgm:prSet/>
      <dgm:spPr/>
      <dgm:t>
        <a:bodyPr/>
        <a:lstStyle/>
        <a:p>
          <a:pPr algn="ctr"/>
          <a:endParaRPr lang="zh-CN" altLang="en-US" sz="2400"/>
        </a:p>
      </dgm:t>
    </dgm:pt>
    <dgm:pt modelId="{E1CDE5AB-BBB8-4B16-94D0-F33D1D3892D4}" type="pres">
      <dgm:prSet presAssocID="{B40E0F9C-84E3-4DA7-8A97-B7B944CEE358}" presName="rootnode" presStyleCnt="0">
        <dgm:presLayoutVars>
          <dgm:chMax/>
          <dgm:chPref/>
          <dgm:dir/>
          <dgm:animLvl val="lvl"/>
        </dgm:presLayoutVars>
      </dgm:prSet>
      <dgm:spPr/>
    </dgm:pt>
    <dgm:pt modelId="{D51F4429-D552-4B93-92EB-DC81518C4578}" type="pres">
      <dgm:prSet presAssocID="{CAD6027E-24EF-4143-9EA3-449BA364FB49}" presName="composite" presStyleCnt="0"/>
      <dgm:spPr/>
    </dgm:pt>
    <dgm:pt modelId="{D080D177-F946-4518-B7B4-C0F3CEF3FFE8}" type="pres">
      <dgm:prSet presAssocID="{CAD6027E-24EF-4143-9EA3-449BA364FB49}" presName="LShape" presStyleLbl="alignNode1" presStyleIdx="0" presStyleCnt="5"/>
      <dgm:spPr>
        <a:solidFill>
          <a:schemeClr val="accent5">
            <a:lumMod val="60000"/>
            <a:lumOff val="40000"/>
          </a:schemeClr>
        </a:solidFill>
        <a:ln>
          <a:noFill/>
        </a:ln>
      </dgm:spPr>
    </dgm:pt>
    <dgm:pt modelId="{9CD1E9A2-3669-4DC3-BB09-B7CB438EAAC9}" type="pres">
      <dgm:prSet presAssocID="{CAD6027E-24EF-4143-9EA3-449BA364FB49}" presName="ParentText" presStyleLbl="revTx" presStyleIdx="0" presStyleCnt="3" custLinFactNeighborX="-7301">
        <dgm:presLayoutVars>
          <dgm:chMax val="0"/>
          <dgm:chPref val="0"/>
          <dgm:bulletEnabled val="1"/>
        </dgm:presLayoutVars>
      </dgm:prSet>
      <dgm:spPr/>
    </dgm:pt>
    <dgm:pt modelId="{CD2A0B98-8B53-4215-A589-5FFE798FFC7C}" type="pres">
      <dgm:prSet presAssocID="{CAD6027E-24EF-4143-9EA3-449BA364FB49}" presName="Triangle" presStyleLbl="alignNode1" presStyleIdx="1" presStyleCnt="5"/>
      <dgm:spPr>
        <a:solidFill>
          <a:schemeClr val="accent5">
            <a:lumMod val="75000"/>
          </a:schemeClr>
        </a:solidFill>
        <a:ln>
          <a:noFill/>
        </a:ln>
      </dgm:spPr>
    </dgm:pt>
    <dgm:pt modelId="{1B6EA6C1-31A1-4B9C-B463-BE73006B2B93}" type="pres">
      <dgm:prSet presAssocID="{01F60982-2309-4B4B-80D6-F55153C63153}" presName="sibTrans" presStyleCnt="0"/>
      <dgm:spPr/>
    </dgm:pt>
    <dgm:pt modelId="{713A5CCB-6DAE-464F-AD91-65ACF8B74B62}" type="pres">
      <dgm:prSet presAssocID="{01F60982-2309-4B4B-80D6-F55153C63153}" presName="space" presStyleCnt="0"/>
      <dgm:spPr/>
    </dgm:pt>
    <dgm:pt modelId="{29383032-72CD-411D-AA94-A508EFF2AF73}" type="pres">
      <dgm:prSet presAssocID="{0A4B4E16-D681-4AEF-9046-D9B2D184490C}" presName="composite" presStyleCnt="0"/>
      <dgm:spPr/>
    </dgm:pt>
    <dgm:pt modelId="{3E4A8180-D59D-48CA-9B9A-72C0253BB446}" type="pres">
      <dgm:prSet presAssocID="{0A4B4E16-D681-4AEF-9046-D9B2D184490C}" presName="LShape" presStyleLbl="alignNode1" presStyleIdx="2" presStyleCnt="5"/>
      <dgm:spPr>
        <a:solidFill>
          <a:schemeClr val="accent5">
            <a:lumMod val="60000"/>
            <a:lumOff val="40000"/>
          </a:schemeClr>
        </a:solidFill>
        <a:ln>
          <a:noFill/>
        </a:ln>
      </dgm:spPr>
    </dgm:pt>
    <dgm:pt modelId="{81E5A92C-ACE3-4638-8C74-0C0110A8C3BD}" type="pres">
      <dgm:prSet presAssocID="{0A4B4E16-D681-4AEF-9046-D9B2D184490C}" presName="ParentText" presStyleLbl="revTx" presStyleIdx="1" presStyleCnt="3" custLinFactNeighborX="-5476" custLinFactNeighborY="-416">
        <dgm:presLayoutVars>
          <dgm:chMax val="0"/>
          <dgm:chPref val="0"/>
          <dgm:bulletEnabled val="1"/>
        </dgm:presLayoutVars>
      </dgm:prSet>
      <dgm:spPr/>
    </dgm:pt>
    <dgm:pt modelId="{ADFE543E-0622-4FF8-B40A-C7943C4CED20}" type="pres">
      <dgm:prSet presAssocID="{0A4B4E16-D681-4AEF-9046-D9B2D184490C}" presName="Triangle" presStyleLbl="alignNode1" presStyleIdx="3" presStyleCnt="5"/>
      <dgm:spPr>
        <a:solidFill>
          <a:schemeClr val="accent5">
            <a:lumMod val="75000"/>
          </a:schemeClr>
        </a:solidFill>
        <a:ln>
          <a:noFill/>
        </a:ln>
      </dgm:spPr>
    </dgm:pt>
    <dgm:pt modelId="{0A706C5B-05C4-4B3B-B441-E2BD5953A7B8}" type="pres">
      <dgm:prSet presAssocID="{F04227AA-C0BD-4486-928F-C0840172C29A}" presName="sibTrans" presStyleCnt="0"/>
      <dgm:spPr/>
    </dgm:pt>
    <dgm:pt modelId="{73376DD0-6357-4593-9215-26AA2007CB0D}" type="pres">
      <dgm:prSet presAssocID="{F04227AA-C0BD-4486-928F-C0840172C29A}" presName="space" presStyleCnt="0"/>
      <dgm:spPr/>
    </dgm:pt>
    <dgm:pt modelId="{1EFAEB8E-E0FB-4568-AA14-ACFDE5A35C86}" type="pres">
      <dgm:prSet presAssocID="{70FEE0F5-C60A-444B-AB78-7E725391E557}" presName="composite" presStyleCnt="0"/>
      <dgm:spPr/>
    </dgm:pt>
    <dgm:pt modelId="{5DB6B8E1-84B1-4990-B742-DB3FD4F0D36B}" type="pres">
      <dgm:prSet presAssocID="{70FEE0F5-C60A-444B-AB78-7E725391E557}" presName="LShape" presStyleLbl="alignNode1" presStyleIdx="4" presStyleCnt="5"/>
      <dgm:spPr>
        <a:solidFill>
          <a:schemeClr val="accent5">
            <a:lumMod val="60000"/>
            <a:lumOff val="40000"/>
          </a:schemeClr>
        </a:solidFill>
        <a:ln>
          <a:noFill/>
        </a:ln>
      </dgm:spPr>
    </dgm:pt>
    <dgm:pt modelId="{694BAE52-E16C-4B9F-938F-91BCCE3CABDB}" type="pres">
      <dgm:prSet presAssocID="{70FEE0F5-C60A-444B-AB78-7E725391E557}" presName="ParentText" presStyleLbl="revTx" presStyleIdx="2" presStyleCnt="3">
        <dgm:presLayoutVars>
          <dgm:chMax val="0"/>
          <dgm:chPref val="0"/>
          <dgm:bulletEnabled val="1"/>
        </dgm:presLayoutVars>
      </dgm:prSet>
      <dgm:spPr/>
    </dgm:pt>
  </dgm:ptLst>
  <dgm:cxnLst>
    <dgm:cxn modelId="{66EBF826-2F8D-422F-93BA-EC794333B0B1}" type="presOf" srcId="{70FEE0F5-C60A-444B-AB78-7E725391E557}" destId="{694BAE52-E16C-4B9F-938F-91BCCE3CABDB}" srcOrd="0" destOrd="0" presId="urn:microsoft.com/office/officeart/2009/3/layout/StepUpProcess"/>
    <dgm:cxn modelId="{595F3868-FAC6-4111-A04E-BE88B4F56B2E}" type="presOf" srcId="{B40E0F9C-84E3-4DA7-8A97-B7B944CEE358}" destId="{E1CDE5AB-BBB8-4B16-94D0-F33D1D3892D4}" srcOrd="0" destOrd="0" presId="urn:microsoft.com/office/officeart/2009/3/layout/StepUpProcess"/>
    <dgm:cxn modelId="{3EE9C86E-9E97-48F5-B9FB-E446CDF957E4}" srcId="{B40E0F9C-84E3-4DA7-8A97-B7B944CEE358}" destId="{CAD6027E-24EF-4143-9EA3-449BA364FB49}" srcOrd="0" destOrd="0" parTransId="{6D354036-F906-456D-B32E-C51CD4F69665}" sibTransId="{01F60982-2309-4B4B-80D6-F55153C63153}"/>
    <dgm:cxn modelId="{48576D8B-D70A-4E18-B309-6A97B2499340}" type="presOf" srcId="{CAD6027E-24EF-4143-9EA3-449BA364FB49}" destId="{9CD1E9A2-3669-4DC3-BB09-B7CB438EAAC9}" srcOrd="0" destOrd="0" presId="urn:microsoft.com/office/officeart/2009/3/layout/StepUpProcess"/>
    <dgm:cxn modelId="{C33C23A3-F466-42E6-B19D-F2726E2865BB}" srcId="{B40E0F9C-84E3-4DA7-8A97-B7B944CEE358}" destId="{0A4B4E16-D681-4AEF-9046-D9B2D184490C}" srcOrd="1" destOrd="0" parTransId="{3247D809-C8B8-4EBD-B6D5-2F5EDF805A3B}" sibTransId="{F04227AA-C0BD-4486-928F-C0840172C29A}"/>
    <dgm:cxn modelId="{3CAEBABB-0224-41BF-84EC-C4D58C67F15C}" srcId="{B40E0F9C-84E3-4DA7-8A97-B7B944CEE358}" destId="{70FEE0F5-C60A-444B-AB78-7E725391E557}" srcOrd="2" destOrd="0" parTransId="{3EA2D29E-271A-4ECC-8AF1-63AA02F5A7B5}" sibTransId="{D9289066-F70C-4F7C-A7EA-70656AD35A2F}"/>
    <dgm:cxn modelId="{650BB4C3-CCFA-4888-A24D-4F39FF280D73}" type="presOf" srcId="{0A4B4E16-D681-4AEF-9046-D9B2D184490C}" destId="{81E5A92C-ACE3-4638-8C74-0C0110A8C3BD}" srcOrd="0" destOrd="0" presId="urn:microsoft.com/office/officeart/2009/3/layout/StepUpProcess"/>
    <dgm:cxn modelId="{965D2646-7FE0-4BDD-8EDC-5041DED1B90E}" type="presParOf" srcId="{E1CDE5AB-BBB8-4B16-94D0-F33D1D3892D4}" destId="{D51F4429-D552-4B93-92EB-DC81518C4578}" srcOrd="0" destOrd="0" presId="urn:microsoft.com/office/officeart/2009/3/layout/StepUpProcess"/>
    <dgm:cxn modelId="{F6B074A8-030D-450F-B41A-B302821AF3C3}" type="presParOf" srcId="{D51F4429-D552-4B93-92EB-DC81518C4578}" destId="{D080D177-F946-4518-B7B4-C0F3CEF3FFE8}" srcOrd="0" destOrd="0" presId="urn:microsoft.com/office/officeart/2009/3/layout/StepUpProcess"/>
    <dgm:cxn modelId="{AF0681E2-2E8A-4213-8EB8-5C26BE30AEBE}" type="presParOf" srcId="{D51F4429-D552-4B93-92EB-DC81518C4578}" destId="{9CD1E9A2-3669-4DC3-BB09-B7CB438EAAC9}" srcOrd="1" destOrd="0" presId="urn:microsoft.com/office/officeart/2009/3/layout/StepUpProcess"/>
    <dgm:cxn modelId="{032BD491-61E0-4A07-9AAD-046B6C8B3697}" type="presParOf" srcId="{D51F4429-D552-4B93-92EB-DC81518C4578}" destId="{CD2A0B98-8B53-4215-A589-5FFE798FFC7C}" srcOrd="2" destOrd="0" presId="urn:microsoft.com/office/officeart/2009/3/layout/StepUpProcess"/>
    <dgm:cxn modelId="{D0473BBD-D8D1-4294-A94F-08588AD20B77}" type="presParOf" srcId="{E1CDE5AB-BBB8-4B16-94D0-F33D1D3892D4}" destId="{1B6EA6C1-31A1-4B9C-B463-BE73006B2B93}" srcOrd="1" destOrd="0" presId="urn:microsoft.com/office/officeart/2009/3/layout/StepUpProcess"/>
    <dgm:cxn modelId="{4EF53171-9C0D-4501-9751-4FCB57FC4BB1}" type="presParOf" srcId="{1B6EA6C1-31A1-4B9C-B463-BE73006B2B93}" destId="{713A5CCB-6DAE-464F-AD91-65ACF8B74B62}" srcOrd="0" destOrd="0" presId="urn:microsoft.com/office/officeart/2009/3/layout/StepUpProcess"/>
    <dgm:cxn modelId="{A7E37655-55D0-484C-94A9-AC02059A8298}" type="presParOf" srcId="{E1CDE5AB-BBB8-4B16-94D0-F33D1D3892D4}" destId="{29383032-72CD-411D-AA94-A508EFF2AF73}" srcOrd="2" destOrd="0" presId="urn:microsoft.com/office/officeart/2009/3/layout/StepUpProcess"/>
    <dgm:cxn modelId="{49FE2F0A-7EED-4DE0-83CA-298BE40198E3}" type="presParOf" srcId="{29383032-72CD-411D-AA94-A508EFF2AF73}" destId="{3E4A8180-D59D-48CA-9B9A-72C0253BB446}" srcOrd="0" destOrd="0" presId="urn:microsoft.com/office/officeart/2009/3/layout/StepUpProcess"/>
    <dgm:cxn modelId="{F4060C0C-5AE3-4C77-9D46-B212C551A621}" type="presParOf" srcId="{29383032-72CD-411D-AA94-A508EFF2AF73}" destId="{81E5A92C-ACE3-4638-8C74-0C0110A8C3BD}" srcOrd="1" destOrd="0" presId="urn:microsoft.com/office/officeart/2009/3/layout/StepUpProcess"/>
    <dgm:cxn modelId="{30B7FA1B-06E6-4E9B-97AB-6FB47FA1E940}" type="presParOf" srcId="{29383032-72CD-411D-AA94-A508EFF2AF73}" destId="{ADFE543E-0622-4FF8-B40A-C7943C4CED20}" srcOrd="2" destOrd="0" presId="urn:microsoft.com/office/officeart/2009/3/layout/StepUpProcess"/>
    <dgm:cxn modelId="{62EF6000-FF9A-43D2-98A3-1574449E912D}" type="presParOf" srcId="{E1CDE5AB-BBB8-4B16-94D0-F33D1D3892D4}" destId="{0A706C5B-05C4-4B3B-B441-E2BD5953A7B8}" srcOrd="3" destOrd="0" presId="urn:microsoft.com/office/officeart/2009/3/layout/StepUpProcess"/>
    <dgm:cxn modelId="{6141DA96-BB36-4220-B816-91CF58832714}" type="presParOf" srcId="{0A706C5B-05C4-4B3B-B441-E2BD5953A7B8}" destId="{73376DD0-6357-4593-9215-26AA2007CB0D}" srcOrd="0" destOrd="0" presId="urn:microsoft.com/office/officeart/2009/3/layout/StepUpProcess"/>
    <dgm:cxn modelId="{B2797CDE-D631-43FA-910E-F00CA135D2EF}" type="presParOf" srcId="{E1CDE5AB-BBB8-4B16-94D0-F33D1D3892D4}" destId="{1EFAEB8E-E0FB-4568-AA14-ACFDE5A35C86}" srcOrd="4" destOrd="0" presId="urn:microsoft.com/office/officeart/2009/3/layout/StepUpProcess"/>
    <dgm:cxn modelId="{08D1D69E-9F5A-4650-ABAC-1A9ED87EB987}" type="presParOf" srcId="{1EFAEB8E-E0FB-4568-AA14-ACFDE5A35C86}" destId="{5DB6B8E1-84B1-4990-B742-DB3FD4F0D36B}" srcOrd="0" destOrd="0" presId="urn:microsoft.com/office/officeart/2009/3/layout/StepUpProcess"/>
    <dgm:cxn modelId="{75E7D50F-6EF6-41FA-B3E1-B58DF150CF9F}" type="presParOf" srcId="{1EFAEB8E-E0FB-4568-AA14-ACFDE5A35C86}" destId="{694BAE52-E16C-4B9F-938F-91BCCE3CABDB}"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数据认证</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重放保护</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新鲜度</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低能耗开销</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B6F8F603-80C2-4B35-8028-10FC8C9D157F}">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机密性</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F6393883-819B-41CB-A94C-997442D691AB}" type="parTrans" cxnId="{E67327EE-7B7D-47FA-B885-5785278CAAB1}">
      <dgm:prSet/>
      <dgm:spPr/>
      <dgm:t>
        <a:bodyPr/>
        <a:lstStyle/>
        <a:p>
          <a:endParaRPr lang="zh-CN" altLang="en-US" sz="2400"/>
        </a:p>
      </dgm:t>
    </dgm:pt>
    <dgm:pt modelId="{67F29C02-A2C3-4DF6-81C1-1FBFB5DC9044}" type="sibTrans" cxnId="{E67327EE-7B7D-47FA-B885-5785278CAAB1}">
      <dgm:prSet/>
      <dgm:spPr/>
      <dgm:t>
        <a:bodyPr/>
        <a:lstStyle/>
        <a:p>
          <a:endParaRPr lang="zh-CN" altLang="en-US" sz="2400"/>
        </a:p>
      </dgm:t>
    </dgm:pt>
    <dgm:pt modelId="{3BD742D6-D6F8-4C32-81BC-374105E3005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对丢失消息可恢复性</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8FA016C6-C6C7-4FB5-B0EE-EF00AD19F56D}" type="parTrans" cxnId="{9054423C-2F91-4415-B75F-FC2FC6E1388C}">
      <dgm:prSet/>
      <dgm:spPr/>
      <dgm:t>
        <a:bodyPr/>
        <a:lstStyle/>
        <a:p>
          <a:endParaRPr lang="zh-CN" altLang="en-US" sz="2400"/>
        </a:p>
      </dgm:t>
    </dgm:pt>
    <dgm:pt modelId="{2074B1B1-A509-4A95-BFA0-A2BE44CF6F3E}" type="sibTrans" cxnId="{9054423C-2F91-4415-B75F-FC2FC6E1388C}">
      <dgm:prSet/>
      <dgm:spPr/>
      <dgm:t>
        <a:bodyPr/>
        <a:lstStyle/>
        <a:p>
          <a:endParaRPr lang="zh-CN" altLang="en-US" sz="2400"/>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6">
        <dgm:presLayoutVars>
          <dgm:bulletEnabled val="1"/>
        </dgm:presLayoutVars>
      </dgm:prSet>
      <dgm:spPr/>
    </dgm:pt>
    <dgm:pt modelId="{B437DB85-FCEA-4F6F-8AAA-03B46105025A}" type="pres">
      <dgm:prSet presAssocID="{155A0DD5-8E0C-3D4C-9802-C760C658727A}" presName="sibTrans" presStyleCnt="0"/>
      <dgm:spPr/>
    </dgm:pt>
    <dgm:pt modelId="{F58A5AF7-DD3E-448D-AB71-BDEE6B50B9CB}" type="pres">
      <dgm:prSet presAssocID="{B6F8F603-80C2-4B35-8028-10FC8C9D157F}" presName="node" presStyleLbl="node1" presStyleIdx="1" presStyleCnt="6">
        <dgm:presLayoutVars>
          <dgm:bulletEnabled val="1"/>
        </dgm:presLayoutVars>
      </dgm:prSet>
      <dgm:spPr/>
    </dgm:pt>
    <dgm:pt modelId="{BA2EED8B-EAC8-40D8-B73B-1F13614B7DAD}" type="pres">
      <dgm:prSet presAssocID="{67F29C02-A2C3-4DF6-81C1-1FBFB5DC9044}" presName="sibTrans" presStyleCnt="0"/>
      <dgm:spPr/>
    </dgm:pt>
    <dgm:pt modelId="{DEA838CE-39C7-4428-AA59-8CABA5586916}" type="pres">
      <dgm:prSet presAssocID="{A02B055A-B0FF-174A-8E23-6E56ACAAEE39}" presName="node" presStyleLbl="node1" presStyleIdx="2" presStyleCnt="6">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3" presStyleCnt="6">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4" presStyleCnt="6">
        <dgm:presLayoutVars>
          <dgm:bulletEnabled val="1"/>
        </dgm:presLayoutVars>
      </dgm:prSet>
      <dgm:spPr/>
    </dgm:pt>
    <dgm:pt modelId="{8B49A7C0-2F3E-47C8-9EB7-25DEF0640D9F}" type="pres">
      <dgm:prSet presAssocID="{AF7ED2F1-94C4-734C-9ECA-46C914476433}" presName="sibTrans" presStyleCnt="0"/>
      <dgm:spPr/>
    </dgm:pt>
    <dgm:pt modelId="{BB665A04-CCE6-4CE8-BF63-FB295C0F90F3}" type="pres">
      <dgm:prSet presAssocID="{3BD742D6-D6F8-4C32-81BC-374105E30053}" presName="node" presStyleLbl="node1" presStyleIdx="5" presStyleCnt="6">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9054423C-2F91-4415-B75F-FC2FC6E1388C}" srcId="{44D43C83-7A3A-CA41-9DEA-B535D386083A}" destId="{3BD742D6-D6F8-4C32-81BC-374105E30053}" srcOrd="5" destOrd="0" parTransId="{8FA016C6-C6C7-4FB5-B0EE-EF00AD19F56D}" sibTransId="{2074B1B1-A509-4A95-BFA0-A2BE44CF6F3E}"/>
    <dgm:cxn modelId="{5F4B5F46-7778-4C4B-8934-9CD9415777D2}" type="presOf" srcId="{3BD742D6-D6F8-4C32-81BC-374105E30053}" destId="{BB665A04-CCE6-4CE8-BF63-FB295C0F90F3}" srcOrd="0" destOrd="0" presId="urn:microsoft.com/office/officeart/2005/8/layout/default"/>
    <dgm:cxn modelId="{744A60B1-0546-4EFC-9E65-288C0883D096}" type="presOf" srcId="{B6F8F603-80C2-4B35-8028-10FC8C9D157F}" destId="{F58A5AF7-DD3E-448D-AB71-BDEE6B50B9CB}" srcOrd="0" destOrd="0" presId="urn:microsoft.com/office/officeart/2005/8/layout/default"/>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3"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2" destOrd="0" parTransId="{5B7EA543-DD9D-F64A-95C8-1FA56CC39934}" sibTransId="{682D9939-B16C-FE45-B7C8-E2B5956012D5}"/>
    <dgm:cxn modelId="{EA2E20DF-DBDA-BB4B-A1C9-E4A52EF54ABE}" srcId="{44D43C83-7A3A-CA41-9DEA-B535D386083A}" destId="{C8A244C1-761C-A949-A632-15A9D50FAF4B}" srcOrd="4"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E67327EE-7B7D-47FA-B885-5785278CAAB1}" srcId="{44D43C83-7A3A-CA41-9DEA-B535D386083A}" destId="{B6F8F603-80C2-4B35-8028-10FC8C9D157F}" srcOrd="1" destOrd="0" parTransId="{F6393883-819B-41CB-A94C-997442D691AB}" sibTransId="{67F29C02-A2C3-4DF6-81C1-1FBFB5DC9044}"/>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C4FA05E5-E171-4C5E-969F-0D6CB659ECF8}" type="presParOf" srcId="{B2F28ED7-988C-45AC-9FCE-4845EFD9C7C0}" destId="{F58A5AF7-DD3E-448D-AB71-BDEE6B50B9CB}" srcOrd="2" destOrd="0" presId="urn:microsoft.com/office/officeart/2005/8/layout/default"/>
    <dgm:cxn modelId="{C6CBB1C9-CF52-4718-BE24-985A9E3777A2}" type="presParOf" srcId="{B2F28ED7-988C-45AC-9FCE-4845EFD9C7C0}" destId="{BA2EED8B-EAC8-40D8-B73B-1F13614B7DAD}" srcOrd="3" destOrd="0" presId="urn:microsoft.com/office/officeart/2005/8/layout/default"/>
    <dgm:cxn modelId="{904628A2-B1FB-480C-A53F-12128242CC15}" type="presParOf" srcId="{B2F28ED7-988C-45AC-9FCE-4845EFD9C7C0}" destId="{DEA838CE-39C7-4428-AA59-8CABA5586916}" srcOrd="4" destOrd="0" presId="urn:microsoft.com/office/officeart/2005/8/layout/default"/>
    <dgm:cxn modelId="{24750BD2-C5CC-4D0E-908D-FD1508250536}" type="presParOf" srcId="{B2F28ED7-988C-45AC-9FCE-4845EFD9C7C0}" destId="{BD6FB47A-0C9B-46CD-B3D4-33D9D64EE462}" srcOrd="5" destOrd="0" presId="urn:microsoft.com/office/officeart/2005/8/layout/default"/>
    <dgm:cxn modelId="{900C6624-D0E4-4024-891D-ACACFC1FB767}" type="presParOf" srcId="{B2F28ED7-988C-45AC-9FCE-4845EFD9C7C0}" destId="{07BB7871-9229-4230-B5DF-995F5A4653F5}" srcOrd="6" destOrd="0" presId="urn:microsoft.com/office/officeart/2005/8/layout/default"/>
    <dgm:cxn modelId="{E08DDD0C-B27B-486B-AB3C-A550230A1B6A}" type="presParOf" srcId="{B2F28ED7-988C-45AC-9FCE-4845EFD9C7C0}" destId="{92DF87FE-2B27-40A8-885F-52A055713894}" srcOrd="7" destOrd="0" presId="urn:microsoft.com/office/officeart/2005/8/layout/default"/>
    <dgm:cxn modelId="{80FC671B-7436-4540-9952-7F682B2EC5C2}" type="presParOf" srcId="{B2F28ED7-988C-45AC-9FCE-4845EFD9C7C0}" destId="{6C1D54B6-8915-4C36-9C29-E279D5D09DEF}" srcOrd="8" destOrd="0" presId="urn:microsoft.com/office/officeart/2005/8/layout/default"/>
    <dgm:cxn modelId="{67E10C7E-B055-4375-A685-8E92D1E4576F}" type="presParOf" srcId="{B2F28ED7-988C-45AC-9FCE-4845EFD9C7C0}" destId="{8B49A7C0-2F3E-47C8-9EB7-25DEF0640D9F}" srcOrd="9" destOrd="0" presId="urn:microsoft.com/office/officeart/2005/8/layout/default"/>
    <dgm:cxn modelId="{A436BD15-BA0E-4918-9DC4-D3FA82C06442}" type="presParOf" srcId="{B2F28ED7-988C-45AC-9FCE-4845EFD9C7C0}" destId="{BB665A04-CCE6-4CE8-BF63-FB295C0F90F3}" srcOrd="10"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003F1C-504B-AB47-899B-85475D884F0F}" type="doc">
      <dgm:prSet loTypeId="urn:microsoft.com/office/officeart/2005/8/layout/default" loCatId="relationship" qsTypeId="urn:microsoft.com/office/officeart/2005/8/quickstyle/3D3#1" qsCatId="3D" csTypeId="urn:microsoft.com/office/officeart/2005/8/colors/accent6_2" csCatId="accent6" phldr="1"/>
      <dgm:spPr/>
      <dgm:t>
        <a:bodyPr/>
        <a:lstStyle/>
        <a:p>
          <a:endParaRPr lang="en-US"/>
        </a:p>
      </dgm:t>
    </dgm:pt>
    <dgm:pt modelId="{7DE970C1-BE38-5648-B818-572376F54F25}">
      <dgm:prSet custT="1"/>
      <dgm:spPr>
        <a:solidFill>
          <a:schemeClr val="accent3">
            <a:lumMod val="75000"/>
          </a:schemeClr>
        </a:solidFill>
        <a:ln>
          <a:noFill/>
        </a:ln>
      </dgm:spPr>
      <dgm:t>
        <a:bodyPr/>
        <a:lstStyle/>
        <a:p>
          <a:pPr rtl="0"/>
          <a:r>
            <a:rPr lang="en-US" altLang="zh-CN" sz="2400" dirty="0">
              <a:solidFill>
                <a:schemeClr val="bg1"/>
              </a:solidFill>
              <a:latin typeface="华文楷体" panose="02010600040101010101" pitchFamily="2" charset="-122"/>
              <a:ea typeface="华文楷体" panose="02010600040101010101" pitchFamily="2" charset="-122"/>
            </a:rPr>
            <a:t>PaaS</a:t>
          </a:r>
          <a:r>
            <a:rPr lang="zh-CN" altLang="en-US" sz="2400" dirty="0">
              <a:solidFill>
                <a:schemeClr val="bg1"/>
              </a:solidFill>
              <a:latin typeface="华文楷体" panose="02010600040101010101" pitchFamily="2" charset="-122"/>
              <a:ea typeface="华文楷体" panose="02010600040101010101" pitchFamily="2" charset="-122"/>
            </a:rPr>
            <a:t>云以平台的形式将服务提供给客户，客户的应用程序可以运行在该平台上</a:t>
          </a:r>
          <a:endParaRPr lang="en-US" sz="2400" dirty="0">
            <a:solidFill>
              <a:schemeClr val="bg1"/>
            </a:solidFill>
            <a:latin typeface="华文楷体" panose="02010600040101010101" pitchFamily="2" charset="-122"/>
            <a:ea typeface="华文楷体" panose="02010600040101010101" pitchFamily="2" charset="-122"/>
          </a:endParaRPr>
        </a:p>
      </dgm:t>
    </dgm:pt>
    <dgm:pt modelId="{DC81F919-279B-8B43-96FF-3E3AFFC08A89}" type="parTrans" cxnId="{54B367D4-07C4-2D42-8406-CA04259F3B33}">
      <dgm:prSet/>
      <dgm:spPr/>
      <dgm:t>
        <a:bodyPr/>
        <a:lstStyle/>
        <a:p>
          <a:endParaRPr lang="en-US" sz="3600">
            <a:latin typeface="华文楷体" panose="02010600040101010101" pitchFamily="2" charset="-122"/>
            <a:ea typeface="华文楷体" panose="02010600040101010101" pitchFamily="2" charset="-122"/>
          </a:endParaRPr>
        </a:p>
      </dgm:t>
    </dgm:pt>
    <dgm:pt modelId="{912F298D-EEFB-0648-9FB5-8506BE17C840}" type="sibTrans" cxnId="{54B367D4-07C4-2D42-8406-CA04259F3B33}">
      <dgm:prSet/>
      <dgm:spPr/>
      <dgm:t>
        <a:bodyPr/>
        <a:lstStyle/>
        <a:p>
          <a:endParaRPr lang="en-US" sz="3600">
            <a:latin typeface="华文楷体" panose="02010600040101010101" pitchFamily="2" charset="-122"/>
            <a:ea typeface="华文楷体" panose="02010600040101010101" pitchFamily="2" charset="-122"/>
          </a:endParaRPr>
        </a:p>
      </dgm:t>
    </dgm:pt>
    <dgm:pt modelId="{C3F70D3A-478C-5C49-A1D5-DA52EA3076EA}">
      <dgm:prSet custT="1"/>
      <dgm:spPr>
        <a:solidFill>
          <a:schemeClr val="accent5">
            <a:lumMod val="75000"/>
          </a:schemeClr>
        </a:solidFill>
      </dgm:spPr>
      <dgm:t>
        <a:bodyPr/>
        <a:lstStyle/>
        <a:p>
          <a:pPr rtl="0"/>
          <a:r>
            <a:rPr lang="en-US" altLang="zh-CN" sz="2400" dirty="0">
              <a:solidFill>
                <a:schemeClr val="bg1"/>
              </a:solidFill>
              <a:latin typeface="华文楷体" panose="02010600040101010101" pitchFamily="2" charset="-122"/>
              <a:ea typeface="华文楷体" panose="02010600040101010101" pitchFamily="2" charset="-122"/>
            </a:rPr>
            <a:t>PaaS </a:t>
          </a:r>
          <a:r>
            <a:rPr lang="zh-CN" altLang="en-US" sz="2400" dirty="0">
              <a:solidFill>
                <a:schemeClr val="bg1"/>
              </a:solidFill>
              <a:latin typeface="华文楷体" panose="02010600040101010101" pitchFamily="2" charset="-122"/>
              <a:ea typeface="华文楷体" panose="02010600040101010101" pitchFamily="2" charset="-122"/>
            </a:rPr>
            <a:t>允许客户在云端基础设施上部署自己创建或获取的应用程序</a:t>
          </a:r>
          <a:endParaRPr lang="en-US" sz="2400" dirty="0">
            <a:solidFill>
              <a:schemeClr val="bg1"/>
            </a:solidFill>
            <a:latin typeface="华文楷体" panose="02010600040101010101" pitchFamily="2" charset="-122"/>
            <a:ea typeface="华文楷体" panose="02010600040101010101" pitchFamily="2" charset="-122"/>
          </a:endParaRPr>
        </a:p>
      </dgm:t>
    </dgm:pt>
    <dgm:pt modelId="{AB42B18F-BF02-2C49-970B-E49CC1EF4101}" type="parTrans" cxnId="{578404AA-5D39-4140-BFEE-7A6644E479F1}">
      <dgm:prSet/>
      <dgm:spPr/>
      <dgm:t>
        <a:bodyPr/>
        <a:lstStyle/>
        <a:p>
          <a:endParaRPr lang="en-US" sz="3600">
            <a:latin typeface="华文楷体" panose="02010600040101010101" pitchFamily="2" charset="-122"/>
            <a:ea typeface="华文楷体" panose="02010600040101010101" pitchFamily="2" charset="-122"/>
          </a:endParaRPr>
        </a:p>
      </dgm:t>
    </dgm:pt>
    <dgm:pt modelId="{001B6391-A0FB-D040-BF04-774B2E11ED92}" type="sibTrans" cxnId="{578404AA-5D39-4140-BFEE-7A6644E479F1}">
      <dgm:prSet/>
      <dgm:spPr/>
      <dgm:t>
        <a:bodyPr/>
        <a:lstStyle/>
        <a:p>
          <a:endParaRPr lang="en-US" sz="3600">
            <a:latin typeface="华文楷体" panose="02010600040101010101" pitchFamily="2" charset="-122"/>
            <a:ea typeface="华文楷体" panose="02010600040101010101" pitchFamily="2" charset="-122"/>
          </a:endParaRPr>
        </a:p>
      </dgm:t>
    </dgm:pt>
    <dgm:pt modelId="{CD00AD0B-6B6C-DD42-84D6-736DB3BAAE8E}">
      <dgm:prSet custT="1"/>
      <dgm:spPr>
        <a:solidFill>
          <a:schemeClr val="accent3">
            <a:lumMod val="75000"/>
          </a:schemeClr>
        </a:solidFill>
      </dgm:spPr>
      <dgm:t>
        <a:bodyPr/>
        <a:lstStyle/>
        <a:p>
          <a:pPr rtl="0"/>
          <a:r>
            <a:rPr lang="en-US" altLang="zh-CN" sz="2000" dirty="0">
              <a:solidFill>
                <a:schemeClr val="bg1"/>
              </a:solidFill>
              <a:latin typeface="华文楷体" panose="02010600040101010101" pitchFamily="2" charset="-122"/>
              <a:ea typeface="华文楷体" panose="02010600040101010101" pitchFamily="2" charset="-122"/>
            </a:rPr>
            <a:t>PaaS</a:t>
          </a:r>
          <a:r>
            <a:rPr lang="zh-CN" altLang="en-US" sz="2000" dirty="0">
              <a:solidFill>
                <a:schemeClr val="bg1"/>
              </a:solidFill>
              <a:latin typeface="华文楷体" panose="02010600040101010101" pitchFamily="2" charset="-122"/>
              <a:ea typeface="华文楷体" panose="02010600040101010101" pitchFamily="2" charset="-122"/>
            </a:rPr>
            <a:t>云提供了有用的软件构建组件和一些开发工具，如程序语言工具、运行时环境以及其他有助于部署新应用程序的工具</a:t>
          </a:r>
          <a:endParaRPr lang="en-US" sz="2000" dirty="0">
            <a:solidFill>
              <a:schemeClr val="bg1"/>
            </a:solidFill>
            <a:latin typeface="华文楷体" panose="02010600040101010101" pitchFamily="2" charset="-122"/>
            <a:ea typeface="华文楷体" panose="02010600040101010101" pitchFamily="2" charset="-122"/>
          </a:endParaRPr>
        </a:p>
      </dgm:t>
    </dgm:pt>
    <dgm:pt modelId="{0C1CD322-5A19-D74D-84D9-7C8D8C4C067B}" type="parTrans" cxnId="{7A991D66-8650-AE43-BBBF-8F75948DCB9B}">
      <dgm:prSet/>
      <dgm:spPr/>
      <dgm:t>
        <a:bodyPr/>
        <a:lstStyle/>
        <a:p>
          <a:endParaRPr lang="en-US" sz="3600">
            <a:latin typeface="华文楷体" panose="02010600040101010101" pitchFamily="2" charset="-122"/>
            <a:ea typeface="华文楷体" panose="02010600040101010101" pitchFamily="2" charset="-122"/>
          </a:endParaRPr>
        </a:p>
      </dgm:t>
    </dgm:pt>
    <dgm:pt modelId="{07E5B70C-AA4D-AC48-8876-EAEE6325A040}" type="sibTrans" cxnId="{7A991D66-8650-AE43-BBBF-8F75948DCB9B}">
      <dgm:prSet/>
      <dgm:spPr/>
      <dgm:t>
        <a:bodyPr/>
        <a:lstStyle/>
        <a:p>
          <a:endParaRPr lang="en-US" sz="3600">
            <a:latin typeface="华文楷体" panose="02010600040101010101" pitchFamily="2" charset="-122"/>
            <a:ea typeface="华文楷体" panose="02010600040101010101" pitchFamily="2" charset="-122"/>
          </a:endParaRPr>
        </a:p>
      </dgm:t>
    </dgm:pt>
    <dgm:pt modelId="{F4EDFC44-1FFD-7344-A5A1-CD745D6C7E7E}">
      <dgm:prSet custT="1"/>
      <dgm:spPr>
        <a:solidFill>
          <a:schemeClr val="accent5">
            <a:lumMod val="75000"/>
          </a:schemeClr>
        </a:solidFill>
      </dgm:spPr>
      <dgm:t>
        <a:bodyPr/>
        <a:lstStyle/>
        <a:p>
          <a:pPr rtl="0"/>
          <a:r>
            <a:rPr lang="zh-CN" altLang="en-US" sz="2400" dirty="0">
              <a:solidFill>
                <a:schemeClr val="bg1"/>
              </a:solidFill>
              <a:latin typeface="华文楷体" panose="02010600040101010101" pitchFamily="2" charset="-122"/>
              <a:ea typeface="华文楷体" panose="02010600040101010101" pitchFamily="2" charset="-122"/>
            </a:rPr>
            <a:t>事实上，</a:t>
          </a:r>
          <a:r>
            <a:rPr lang="en-US" altLang="zh-CN" sz="2400" dirty="0">
              <a:solidFill>
                <a:schemeClr val="bg1"/>
              </a:solidFill>
              <a:latin typeface="华文楷体" panose="02010600040101010101" pitchFamily="2" charset="-122"/>
              <a:ea typeface="华文楷体" panose="02010600040101010101" pitchFamily="2" charset="-122"/>
            </a:rPr>
            <a:t>PaaS</a:t>
          </a:r>
          <a:r>
            <a:rPr lang="zh-CN" altLang="en-US" sz="2400" dirty="0">
              <a:solidFill>
                <a:schemeClr val="bg1"/>
              </a:solidFill>
              <a:latin typeface="华文楷体" panose="02010600040101010101" pitchFamily="2" charset="-122"/>
              <a:ea typeface="华文楷体" panose="02010600040101010101" pitchFamily="2" charset="-122"/>
            </a:rPr>
            <a:t>是云中的一个操作系统
</a:t>
          </a:r>
          <a:endParaRPr lang="en-US" sz="2400" dirty="0">
            <a:solidFill>
              <a:schemeClr val="bg1"/>
            </a:solidFill>
            <a:latin typeface="华文楷体" panose="02010600040101010101" pitchFamily="2" charset="-122"/>
            <a:ea typeface="华文楷体" panose="02010600040101010101" pitchFamily="2" charset="-122"/>
          </a:endParaRPr>
        </a:p>
      </dgm:t>
    </dgm:pt>
    <dgm:pt modelId="{B1D07047-1DB0-574E-8613-32C90E2AAF70}" type="parTrans" cxnId="{610A0734-0777-474E-9787-D3580157FDF8}">
      <dgm:prSet/>
      <dgm:spPr/>
      <dgm:t>
        <a:bodyPr/>
        <a:lstStyle/>
        <a:p>
          <a:endParaRPr lang="en-US" sz="3600">
            <a:latin typeface="华文楷体" panose="02010600040101010101" pitchFamily="2" charset="-122"/>
            <a:ea typeface="华文楷体" panose="02010600040101010101" pitchFamily="2" charset="-122"/>
          </a:endParaRPr>
        </a:p>
      </dgm:t>
    </dgm:pt>
    <dgm:pt modelId="{EBF77404-4A56-5C42-B9DE-C6D171893FF6}" type="sibTrans" cxnId="{610A0734-0777-474E-9787-D3580157FDF8}">
      <dgm:prSet/>
      <dgm:spPr/>
      <dgm:t>
        <a:bodyPr/>
        <a:lstStyle/>
        <a:p>
          <a:endParaRPr lang="en-US" sz="3600">
            <a:latin typeface="华文楷体" panose="02010600040101010101" pitchFamily="2" charset="-122"/>
            <a:ea typeface="华文楷体" panose="02010600040101010101" pitchFamily="2" charset="-122"/>
          </a:endParaRPr>
        </a:p>
      </dgm:t>
    </dgm:pt>
    <dgm:pt modelId="{92CFE7A3-582E-C646-BE59-C351A416FE4C}">
      <dgm:prSet custT="1"/>
      <dgm:spPr>
        <a:solidFill>
          <a:schemeClr val="accent3">
            <a:lumMod val="75000"/>
          </a:schemeClr>
        </a:solidFill>
      </dgm:spPr>
      <dgm:t>
        <a:bodyPr/>
        <a:lstStyle/>
        <a:p>
          <a:pPr rtl="0"/>
          <a:r>
            <a:rPr lang="en-US" altLang="zh-CN" sz="2000" dirty="0">
              <a:solidFill>
                <a:schemeClr val="bg1"/>
              </a:solidFill>
              <a:latin typeface="华文楷体" panose="02010600040101010101" pitchFamily="2" charset="-122"/>
              <a:ea typeface="华文楷体" panose="02010600040101010101" pitchFamily="2" charset="-122"/>
            </a:rPr>
            <a:t>PaaS</a:t>
          </a:r>
          <a:r>
            <a:rPr lang="zh-CN" altLang="en-US" sz="2000" dirty="0">
              <a:solidFill>
                <a:schemeClr val="bg1"/>
              </a:solidFill>
              <a:latin typeface="华文楷体" panose="02010600040101010101" pitchFamily="2" charset="-122"/>
              <a:ea typeface="华文楷体" panose="02010600040101010101" pitchFamily="2" charset="-122"/>
            </a:rPr>
            <a:t>对于希望开发新新的或定制应用程序的组织而言非常有用，同时在其需要时提供所需的计算资源</a:t>
          </a:r>
          <a:r>
            <a:rPr lang="zh-CN" altLang="en-US" sz="2400" dirty="0">
              <a:solidFill>
                <a:schemeClr val="bg1"/>
              </a:solidFill>
              <a:latin typeface="华文楷体" panose="02010600040101010101" pitchFamily="2" charset="-122"/>
              <a:ea typeface="华文楷体" panose="02010600040101010101" pitchFamily="2" charset="-122"/>
            </a:rPr>
            <a:t>
</a:t>
          </a:r>
          <a:endParaRPr lang="en-US" sz="2400" dirty="0">
            <a:solidFill>
              <a:schemeClr val="bg1"/>
            </a:solidFill>
            <a:latin typeface="华文楷体" panose="02010600040101010101" pitchFamily="2" charset="-122"/>
            <a:ea typeface="华文楷体" panose="02010600040101010101" pitchFamily="2" charset="-122"/>
          </a:endParaRPr>
        </a:p>
      </dgm:t>
    </dgm:pt>
    <dgm:pt modelId="{B18C26CA-C92C-A743-A8C2-C53E8286EFD1}" type="parTrans" cxnId="{E8002ECA-965E-C241-BBF1-D09937AFCB5F}">
      <dgm:prSet/>
      <dgm:spPr/>
      <dgm:t>
        <a:bodyPr/>
        <a:lstStyle/>
        <a:p>
          <a:endParaRPr lang="en-US" sz="3600">
            <a:latin typeface="华文楷体" panose="02010600040101010101" pitchFamily="2" charset="-122"/>
            <a:ea typeface="华文楷体" panose="02010600040101010101" pitchFamily="2" charset="-122"/>
          </a:endParaRPr>
        </a:p>
      </dgm:t>
    </dgm:pt>
    <dgm:pt modelId="{CD9607DD-966C-E74E-A1DA-9C9C11C128DF}" type="sibTrans" cxnId="{E8002ECA-965E-C241-BBF1-D09937AFCB5F}">
      <dgm:prSet/>
      <dgm:spPr/>
      <dgm:t>
        <a:bodyPr/>
        <a:lstStyle/>
        <a:p>
          <a:endParaRPr lang="en-US" sz="3600">
            <a:latin typeface="华文楷体" panose="02010600040101010101" pitchFamily="2" charset="-122"/>
            <a:ea typeface="华文楷体" panose="02010600040101010101" pitchFamily="2" charset="-122"/>
          </a:endParaRPr>
        </a:p>
      </dgm:t>
    </dgm:pt>
    <dgm:pt modelId="{6847076C-1BA5-9E49-A077-6E5811795106}">
      <dgm:prSet custT="1"/>
      <dgm:spPr>
        <a:solidFill>
          <a:schemeClr val="accent5">
            <a:lumMod val="75000"/>
          </a:schemeClr>
        </a:solidFill>
      </dgm:spPr>
      <dgm:t>
        <a:bodyPr/>
        <a:lstStyle/>
        <a:p>
          <a:pPr rtl="0"/>
          <a:r>
            <a:rPr lang="en-US" altLang="zh-CN" sz="2000" dirty="0">
              <a:solidFill>
                <a:schemeClr val="bg1"/>
              </a:solidFill>
              <a:latin typeface="华文楷体" panose="02010600040101010101" pitchFamily="2" charset="-122"/>
              <a:ea typeface="华文楷体" panose="02010600040101010101" pitchFamily="2" charset="-122"/>
            </a:rPr>
            <a:t>PaaS</a:t>
          </a:r>
          <a:r>
            <a:rPr lang="zh-CN" altLang="en-US" sz="2000" dirty="0">
              <a:solidFill>
                <a:schemeClr val="bg1"/>
              </a:solidFill>
              <a:latin typeface="华文楷体" panose="02010600040101010101" pitchFamily="2" charset="-122"/>
              <a:ea typeface="华文楷体" panose="02010600040101010101" pitchFamily="2" charset="-122"/>
            </a:rPr>
            <a:t>的典型例子包括</a:t>
          </a:r>
          <a:r>
            <a:rPr lang="en-US" altLang="zh-CN" sz="2000" dirty="0" err="1">
              <a:solidFill>
                <a:schemeClr val="bg1"/>
              </a:solidFill>
              <a:latin typeface="华文楷体" panose="02010600040101010101" pitchFamily="2" charset="-122"/>
              <a:ea typeface="华文楷体" panose="02010600040101010101" pitchFamily="2" charset="-122"/>
            </a:rPr>
            <a:t>AppEngine</a:t>
          </a:r>
          <a:r>
            <a:rPr lang="zh-CN" altLang="en-US" sz="2000" dirty="0">
              <a:solidFill>
                <a:schemeClr val="bg1"/>
              </a:solidFill>
              <a:latin typeface="华文楷体" panose="02010600040101010101" pitchFamily="2" charset="-122"/>
              <a:ea typeface="华文楷体" panose="02010600040101010101" pitchFamily="2" charset="-122"/>
            </a:rPr>
            <a:t>、</a:t>
          </a:r>
          <a:r>
            <a:rPr lang="en-US" altLang="zh-CN" sz="2000" dirty="0">
              <a:solidFill>
                <a:schemeClr val="bg1"/>
              </a:solidFill>
              <a:latin typeface="华文楷体" panose="02010600040101010101" pitchFamily="2" charset="-122"/>
              <a:ea typeface="华文楷体" panose="02010600040101010101" pitchFamily="2" charset="-122"/>
            </a:rPr>
            <a:t>Engine Yard</a:t>
          </a:r>
          <a:r>
            <a:rPr lang="zh-CN" altLang="en-US" sz="2000" dirty="0">
              <a:solidFill>
                <a:schemeClr val="bg1"/>
              </a:solidFill>
              <a:latin typeface="华文楷体" panose="02010600040101010101" pitchFamily="2" charset="-122"/>
              <a:ea typeface="华文楷体" panose="02010600040101010101" pitchFamily="2" charset="-122"/>
            </a:rPr>
            <a:t>、</a:t>
          </a:r>
          <a:r>
            <a:rPr lang="en-US" altLang="zh-CN" sz="2000" dirty="0">
              <a:solidFill>
                <a:schemeClr val="bg1"/>
              </a:solidFill>
              <a:latin typeface="华文楷体" panose="02010600040101010101" pitchFamily="2" charset="-122"/>
              <a:ea typeface="华文楷体" panose="02010600040101010101" pitchFamily="2" charset="-122"/>
            </a:rPr>
            <a:t>Heroku</a:t>
          </a:r>
          <a:r>
            <a:rPr lang="zh-CN" altLang="en-US" sz="2000" dirty="0">
              <a:solidFill>
                <a:schemeClr val="bg1"/>
              </a:solidFill>
              <a:latin typeface="华文楷体" panose="02010600040101010101" pitchFamily="2" charset="-122"/>
              <a:ea typeface="华文楷体" panose="02010600040101010101" pitchFamily="2" charset="-122"/>
            </a:rPr>
            <a:t>、</a:t>
          </a:r>
          <a:r>
            <a:rPr lang="en-US" altLang="zh-CN" sz="2000" dirty="0">
              <a:solidFill>
                <a:schemeClr val="bg1"/>
              </a:solidFill>
              <a:latin typeface="华文楷体" panose="02010600040101010101" pitchFamily="2" charset="-122"/>
              <a:ea typeface="华文楷体" panose="02010600040101010101" pitchFamily="2" charset="-122"/>
            </a:rPr>
            <a:t>Microsoft Azure</a:t>
          </a:r>
          <a:r>
            <a:rPr lang="zh-CN" altLang="en-US" sz="2000" dirty="0">
              <a:solidFill>
                <a:schemeClr val="bg1"/>
              </a:solidFill>
              <a:latin typeface="华文楷体" panose="02010600040101010101" pitchFamily="2" charset="-122"/>
              <a:ea typeface="华文楷体" panose="02010600040101010101" pitchFamily="2" charset="-122"/>
            </a:rPr>
            <a:t>、</a:t>
          </a:r>
          <a:r>
            <a:rPr lang="en-US" altLang="zh-CN" sz="2000" dirty="0">
              <a:solidFill>
                <a:schemeClr val="bg1"/>
              </a:solidFill>
              <a:latin typeface="华文楷体" panose="02010600040101010101" pitchFamily="2" charset="-122"/>
              <a:ea typeface="华文楷体" panose="02010600040101010101" pitchFamily="2" charset="-122"/>
            </a:rPr>
            <a:t>Force.com</a:t>
          </a:r>
          <a:r>
            <a:rPr lang="zh-CN" altLang="en-US" sz="2000" dirty="0">
              <a:solidFill>
                <a:schemeClr val="bg1"/>
              </a:solidFill>
              <a:latin typeface="华文楷体" panose="02010600040101010101" pitchFamily="2" charset="-122"/>
              <a:ea typeface="华文楷体" panose="02010600040101010101" pitchFamily="2" charset="-122"/>
            </a:rPr>
            <a:t>和 </a:t>
          </a:r>
          <a:r>
            <a:rPr lang="en-US" altLang="zh-CN" sz="2000" dirty="0">
              <a:solidFill>
                <a:schemeClr val="bg1"/>
              </a:solidFill>
              <a:latin typeface="华文楷体" panose="02010600040101010101" pitchFamily="2" charset="-122"/>
              <a:ea typeface="华文楷体" panose="02010600040101010101" pitchFamily="2" charset="-122"/>
            </a:rPr>
            <a:t>Apache Stratos</a:t>
          </a:r>
          <a:r>
            <a:rPr lang="zh-CN" altLang="en-US" sz="2000" dirty="0">
              <a:solidFill>
                <a:schemeClr val="bg1"/>
              </a:solidFill>
              <a:latin typeface="华文楷体" panose="02010600040101010101" pitchFamily="2" charset="-122"/>
              <a:ea typeface="华文楷体" panose="02010600040101010101" pitchFamily="2" charset="-122"/>
            </a:rPr>
            <a:t>等</a:t>
          </a:r>
          <a:endParaRPr lang="en-US" sz="2000" dirty="0">
            <a:solidFill>
              <a:schemeClr val="bg1"/>
            </a:solidFill>
            <a:latin typeface="华文楷体" panose="02010600040101010101" pitchFamily="2" charset="-122"/>
            <a:ea typeface="华文楷体" panose="02010600040101010101" pitchFamily="2" charset="-122"/>
          </a:endParaRPr>
        </a:p>
      </dgm:t>
    </dgm:pt>
    <dgm:pt modelId="{2C487987-0376-3A49-BC00-F5655835AFDA}" type="parTrans" cxnId="{9B47F97F-F5F7-3C47-8D62-A24EB36DA279}">
      <dgm:prSet/>
      <dgm:spPr/>
      <dgm:t>
        <a:bodyPr/>
        <a:lstStyle/>
        <a:p>
          <a:endParaRPr lang="en-US" sz="3600">
            <a:latin typeface="华文楷体" panose="02010600040101010101" pitchFamily="2" charset="-122"/>
            <a:ea typeface="华文楷体" panose="02010600040101010101" pitchFamily="2" charset="-122"/>
          </a:endParaRPr>
        </a:p>
      </dgm:t>
    </dgm:pt>
    <dgm:pt modelId="{911A8C30-15E2-5444-A9D4-D0EAFA320C5A}" type="sibTrans" cxnId="{9B47F97F-F5F7-3C47-8D62-A24EB36DA279}">
      <dgm:prSet/>
      <dgm:spPr/>
      <dgm:t>
        <a:bodyPr/>
        <a:lstStyle/>
        <a:p>
          <a:endParaRPr lang="en-US" sz="3600">
            <a:latin typeface="华文楷体" panose="02010600040101010101" pitchFamily="2" charset="-122"/>
            <a:ea typeface="华文楷体" panose="02010600040101010101" pitchFamily="2" charset="-122"/>
          </a:endParaRPr>
        </a:p>
      </dgm:t>
    </dgm:pt>
    <dgm:pt modelId="{51583BF4-30FA-F24A-98F8-7D63FC9BE09C}" type="pres">
      <dgm:prSet presAssocID="{F7003F1C-504B-AB47-899B-85475D884F0F}" presName="diagram" presStyleCnt="0">
        <dgm:presLayoutVars>
          <dgm:dir/>
          <dgm:resizeHandles val="exact"/>
        </dgm:presLayoutVars>
      </dgm:prSet>
      <dgm:spPr/>
    </dgm:pt>
    <dgm:pt modelId="{DC54BE65-DC52-5943-883D-3F20876A6A27}" type="pres">
      <dgm:prSet presAssocID="{7DE970C1-BE38-5648-B818-572376F54F25}" presName="node" presStyleLbl="node1" presStyleIdx="0" presStyleCnt="6">
        <dgm:presLayoutVars>
          <dgm:bulletEnabled val="1"/>
        </dgm:presLayoutVars>
      </dgm:prSet>
      <dgm:spPr/>
    </dgm:pt>
    <dgm:pt modelId="{46ABA9B2-62A5-1A40-8C15-A1F68E635C06}" type="pres">
      <dgm:prSet presAssocID="{912F298D-EEFB-0648-9FB5-8506BE17C840}" presName="sibTrans" presStyleCnt="0"/>
      <dgm:spPr/>
    </dgm:pt>
    <dgm:pt modelId="{238B0642-1BB8-4140-AFF4-84DCB0C2FD3F}" type="pres">
      <dgm:prSet presAssocID="{C3F70D3A-478C-5C49-A1D5-DA52EA3076EA}" presName="node" presStyleLbl="node1" presStyleIdx="1" presStyleCnt="6">
        <dgm:presLayoutVars>
          <dgm:bulletEnabled val="1"/>
        </dgm:presLayoutVars>
      </dgm:prSet>
      <dgm:spPr/>
    </dgm:pt>
    <dgm:pt modelId="{8986F4CA-C121-344E-A3CD-53C74434C38F}" type="pres">
      <dgm:prSet presAssocID="{001B6391-A0FB-D040-BF04-774B2E11ED92}" presName="sibTrans" presStyleCnt="0"/>
      <dgm:spPr/>
    </dgm:pt>
    <dgm:pt modelId="{BEDCEE0F-096D-994B-97C2-464E45771A02}" type="pres">
      <dgm:prSet presAssocID="{CD00AD0B-6B6C-DD42-84D6-736DB3BAAE8E}" presName="node" presStyleLbl="node1" presStyleIdx="2" presStyleCnt="6">
        <dgm:presLayoutVars>
          <dgm:bulletEnabled val="1"/>
        </dgm:presLayoutVars>
      </dgm:prSet>
      <dgm:spPr/>
    </dgm:pt>
    <dgm:pt modelId="{7AFEFE08-6C8B-D542-8F44-21C02BB70C7E}" type="pres">
      <dgm:prSet presAssocID="{07E5B70C-AA4D-AC48-8876-EAEE6325A040}" presName="sibTrans" presStyleCnt="0"/>
      <dgm:spPr/>
    </dgm:pt>
    <dgm:pt modelId="{2BB00C28-D131-5345-B453-0513D6229EC9}" type="pres">
      <dgm:prSet presAssocID="{F4EDFC44-1FFD-7344-A5A1-CD745D6C7E7E}" presName="node" presStyleLbl="node1" presStyleIdx="3" presStyleCnt="6">
        <dgm:presLayoutVars>
          <dgm:bulletEnabled val="1"/>
        </dgm:presLayoutVars>
      </dgm:prSet>
      <dgm:spPr/>
    </dgm:pt>
    <dgm:pt modelId="{869E763A-BE3B-554D-882B-8280389DF4BB}" type="pres">
      <dgm:prSet presAssocID="{EBF77404-4A56-5C42-B9DE-C6D171893FF6}" presName="sibTrans" presStyleCnt="0"/>
      <dgm:spPr/>
    </dgm:pt>
    <dgm:pt modelId="{57733E80-FC2C-B341-B1F6-B5CBC4455452}" type="pres">
      <dgm:prSet presAssocID="{92CFE7A3-582E-C646-BE59-C351A416FE4C}" presName="node" presStyleLbl="node1" presStyleIdx="4" presStyleCnt="6">
        <dgm:presLayoutVars>
          <dgm:bulletEnabled val="1"/>
        </dgm:presLayoutVars>
      </dgm:prSet>
      <dgm:spPr/>
    </dgm:pt>
    <dgm:pt modelId="{5B8E3FF6-A374-C744-859B-337AE1DB1208}" type="pres">
      <dgm:prSet presAssocID="{CD9607DD-966C-E74E-A1DA-9C9C11C128DF}" presName="sibTrans" presStyleCnt="0"/>
      <dgm:spPr/>
    </dgm:pt>
    <dgm:pt modelId="{B1C140D9-FE1D-0447-86EE-2B0B8441E746}" type="pres">
      <dgm:prSet presAssocID="{6847076C-1BA5-9E49-A077-6E5811795106}" presName="node" presStyleLbl="node1" presStyleIdx="5" presStyleCnt="6">
        <dgm:presLayoutVars>
          <dgm:bulletEnabled val="1"/>
        </dgm:presLayoutVars>
      </dgm:prSet>
      <dgm:spPr/>
    </dgm:pt>
  </dgm:ptLst>
  <dgm:cxnLst>
    <dgm:cxn modelId="{68320B24-82B9-E943-8B1E-4CC8C821E54F}" type="presOf" srcId="{7DE970C1-BE38-5648-B818-572376F54F25}" destId="{DC54BE65-DC52-5943-883D-3F20876A6A27}" srcOrd="0" destOrd="0" presId="urn:microsoft.com/office/officeart/2005/8/layout/default"/>
    <dgm:cxn modelId="{610A0734-0777-474E-9787-D3580157FDF8}" srcId="{F7003F1C-504B-AB47-899B-85475D884F0F}" destId="{F4EDFC44-1FFD-7344-A5A1-CD745D6C7E7E}" srcOrd="3" destOrd="0" parTransId="{B1D07047-1DB0-574E-8613-32C90E2AAF70}" sibTransId="{EBF77404-4A56-5C42-B9DE-C6D171893FF6}"/>
    <dgm:cxn modelId="{7A991D66-8650-AE43-BBBF-8F75948DCB9B}" srcId="{F7003F1C-504B-AB47-899B-85475D884F0F}" destId="{CD00AD0B-6B6C-DD42-84D6-736DB3BAAE8E}" srcOrd="2" destOrd="0" parTransId="{0C1CD322-5A19-D74D-84D9-7C8D8C4C067B}" sibTransId="{07E5B70C-AA4D-AC48-8876-EAEE6325A040}"/>
    <dgm:cxn modelId="{99311D4D-2110-0E46-A6EA-16BFE7B46D02}" type="presOf" srcId="{F7003F1C-504B-AB47-899B-85475D884F0F}" destId="{51583BF4-30FA-F24A-98F8-7D63FC9BE09C}" srcOrd="0" destOrd="0" presId="urn:microsoft.com/office/officeart/2005/8/layout/default"/>
    <dgm:cxn modelId="{9B47F97F-F5F7-3C47-8D62-A24EB36DA279}" srcId="{F7003F1C-504B-AB47-899B-85475D884F0F}" destId="{6847076C-1BA5-9E49-A077-6E5811795106}" srcOrd="5" destOrd="0" parTransId="{2C487987-0376-3A49-BC00-F5655835AFDA}" sibTransId="{911A8C30-15E2-5444-A9D4-D0EAFA320C5A}"/>
    <dgm:cxn modelId="{F128E3A3-677B-754A-B53C-853330AC21AC}" type="presOf" srcId="{C3F70D3A-478C-5C49-A1D5-DA52EA3076EA}" destId="{238B0642-1BB8-4140-AFF4-84DCB0C2FD3F}" srcOrd="0" destOrd="0" presId="urn:microsoft.com/office/officeart/2005/8/layout/default"/>
    <dgm:cxn modelId="{578404AA-5D39-4140-BFEE-7A6644E479F1}" srcId="{F7003F1C-504B-AB47-899B-85475D884F0F}" destId="{C3F70D3A-478C-5C49-A1D5-DA52EA3076EA}" srcOrd="1" destOrd="0" parTransId="{AB42B18F-BF02-2C49-970B-E49CC1EF4101}" sibTransId="{001B6391-A0FB-D040-BF04-774B2E11ED92}"/>
    <dgm:cxn modelId="{06D5EFAD-F3F5-4A49-B6BC-13F7EC9D8721}" type="presOf" srcId="{F4EDFC44-1FFD-7344-A5A1-CD745D6C7E7E}" destId="{2BB00C28-D131-5345-B453-0513D6229EC9}" srcOrd="0" destOrd="0" presId="urn:microsoft.com/office/officeart/2005/8/layout/default"/>
    <dgm:cxn modelId="{524CB8BD-548D-D144-8063-DE16177C8693}" type="presOf" srcId="{CD00AD0B-6B6C-DD42-84D6-736DB3BAAE8E}" destId="{BEDCEE0F-096D-994B-97C2-464E45771A02}" srcOrd="0" destOrd="0" presId="urn:microsoft.com/office/officeart/2005/8/layout/default"/>
    <dgm:cxn modelId="{E8002ECA-965E-C241-BBF1-D09937AFCB5F}" srcId="{F7003F1C-504B-AB47-899B-85475D884F0F}" destId="{92CFE7A3-582E-C646-BE59-C351A416FE4C}" srcOrd="4" destOrd="0" parTransId="{B18C26CA-C92C-A743-A8C2-C53E8286EFD1}" sibTransId="{CD9607DD-966C-E74E-A1DA-9C9C11C128DF}"/>
    <dgm:cxn modelId="{54B367D4-07C4-2D42-8406-CA04259F3B33}" srcId="{F7003F1C-504B-AB47-899B-85475D884F0F}" destId="{7DE970C1-BE38-5648-B818-572376F54F25}" srcOrd="0" destOrd="0" parTransId="{DC81F919-279B-8B43-96FF-3E3AFFC08A89}" sibTransId="{912F298D-EEFB-0648-9FB5-8506BE17C840}"/>
    <dgm:cxn modelId="{188796F3-1D44-D14E-8B91-E4736C76DD22}" type="presOf" srcId="{6847076C-1BA5-9E49-A077-6E5811795106}" destId="{B1C140D9-FE1D-0447-86EE-2B0B8441E746}" srcOrd="0" destOrd="0" presId="urn:microsoft.com/office/officeart/2005/8/layout/default"/>
    <dgm:cxn modelId="{ECB895FB-BFA7-124E-96E3-802178710397}" type="presOf" srcId="{92CFE7A3-582E-C646-BE59-C351A416FE4C}" destId="{57733E80-FC2C-B341-B1F6-B5CBC4455452}" srcOrd="0" destOrd="0" presId="urn:microsoft.com/office/officeart/2005/8/layout/default"/>
    <dgm:cxn modelId="{0975C6D0-DBCC-6D43-BC70-13990009A5B7}" type="presParOf" srcId="{51583BF4-30FA-F24A-98F8-7D63FC9BE09C}" destId="{DC54BE65-DC52-5943-883D-3F20876A6A27}" srcOrd="0" destOrd="0" presId="urn:microsoft.com/office/officeart/2005/8/layout/default"/>
    <dgm:cxn modelId="{79016048-E10A-E347-A674-46D095C85BC6}" type="presParOf" srcId="{51583BF4-30FA-F24A-98F8-7D63FC9BE09C}" destId="{46ABA9B2-62A5-1A40-8C15-A1F68E635C06}" srcOrd="1" destOrd="0" presId="urn:microsoft.com/office/officeart/2005/8/layout/default"/>
    <dgm:cxn modelId="{166147DC-E5A0-5B4F-9F51-3FC491544F39}" type="presParOf" srcId="{51583BF4-30FA-F24A-98F8-7D63FC9BE09C}" destId="{238B0642-1BB8-4140-AFF4-84DCB0C2FD3F}" srcOrd="2" destOrd="0" presId="urn:microsoft.com/office/officeart/2005/8/layout/default"/>
    <dgm:cxn modelId="{CCC5919F-B346-0E48-9FC6-E37B8FF60510}" type="presParOf" srcId="{51583BF4-30FA-F24A-98F8-7D63FC9BE09C}" destId="{8986F4CA-C121-344E-A3CD-53C74434C38F}" srcOrd="3" destOrd="0" presId="urn:microsoft.com/office/officeart/2005/8/layout/default"/>
    <dgm:cxn modelId="{A8197AF8-C5BE-804D-90D2-DDAC3B17F6A3}" type="presParOf" srcId="{51583BF4-30FA-F24A-98F8-7D63FC9BE09C}" destId="{BEDCEE0F-096D-994B-97C2-464E45771A02}" srcOrd="4" destOrd="0" presId="urn:microsoft.com/office/officeart/2005/8/layout/default"/>
    <dgm:cxn modelId="{D3444AB7-51E1-344F-8B9D-11D54B8D9F71}" type="presParOf" srcId="{51583BF4-30FA-F24A-98F8-7D63FC9BE09C}" destId="{7AFEFE08-6C8B-D542-8F44-21C02BB70C7E}" srcOrd="5" destOrd="0" presId="urn:microsoft.com/office/officeart/2005/8/layout/default"/>
    <dgm:cxn modelId="{BDFA04A3-18DC-514A-9CF8-011C3B82FC76}" type="presParOf" srcId="{51583BF4-30FA-F24A-98F8-7D63FC9BE09C}" destId="{2BB00C28-D131-5345-B453-0513D6229EC9}" srcOrd="6" destOrd="0" presId="urn:microsoft.com/office/officeart/2005/8/layout/default"/>
    <dgm:cxn modelId="{F3BC4FBA-6B2C-F248-849A-4C69F5D97E4D}" type="presParOf" srcId="{51583BF4-30FA-F24A-98F8-7D63FC9BE09C}" destId="{869E763A-BE3B-554D-882B-8280389DF4BB}" srcOrd="7" destOrd="0" presId="urn:microsoft.com/office/officeart/2005/8/layout/default"/>
    <dgm:cxn modelId="{2C2582C3-0A9F-3C4D-8A0C-2D12B809956D}" type="presParOf" srcId="{51583BF4-30FA-F24A-98F8-7D63FC9BE09C}" destId="{57733E80-FC2C-B341-B1F6-B5CBC4455452}" srcOrd="8" destOrd="0" presId="urn:microsoft.com/office/officeart/2005/8/layout/default"/>
    <dgm:cxn modelId="{00BE0D8F-ABDA-6345-AE67-BEB07601BB5C}" type="presParOf" srcId="{51583BF4-30FA-F24A-98F8-7D63FC9BE09C}" destId="{5B8E3FF6-A374-C744-859B-337AE1DB1208}" srcOrd="9" destOrd="0" presId="urn:microsoft.com/office/officeart/2005/8/layout/default"/>
    <dgm:cxn modelId="{EBEE58E0-70F1-E143-BA79-BF58427D0270}" type="presParOf" srcId="{51583BF4-30FA-F24A-98F8-7D63FC9BE09C}" destId="{B1C140D9-FE1D-0447-86EE-2B0B8441E74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7FB55C-6CC9-9A4B-BB43-C666F71083D6}" type="doc">
      <dgm:prSet loTypeId="urn:microsoft.com/office/officeart/2005/8/layout/default" loCatId="relationship" qsTypeId="urn:microsoft.com/office/officeart/2005/8/quickstyle/simple4" qsCatId="simple" csTypeId="urn:microsoft.com/office/officeart/2005/8/colors/accent1_2" csCatId="accent1" phldr="1"/>
      <dgm:spPr/>
      <dgm:t>
        <a:bodyPr/>
        <a:lstStyle/>
        <a:p>
          <a:endParaRPr lang="en-US"/>
        </a:p>
      </dgm:t>
    </dgm:pt>
    <dgm:pt modelId="{651136CC-D8F5-A546-A00C-E632C38A4C1C}">
      <dgm:prSet custT="1"/>
      <dgm:spPr>
        <a:solidFill>
          <a:schemeClr val="accent3">
            <a:lumMod val="75000"/>
          </a:schemeClr>
        </a:solidFill>
      </dgm:spPr>
      <dgm:t>
        <a:bodyPr/>
        <a:lstStyle/>
        <a:p>
          <a:pPr rtl="0"/>
          <a:r>
            <a:rPr lang="zh-CN" altLang="en-US" sz="1600" dirty="0">
              <a:solidFill>
                <a:schemeClr val="bg1"/>
              </a:solidFill>
              <a:latin typeface="华文楷体" panose="02010600040101010101" pitchFamily="2" charset="-122"/>
              <a:ea typeface="华文楷体" panose="02010600040101010101" pitchFamily="2" charset="-122"/>
            </a:rPr>
            <a:t>借助</a:t>
          </a:r>
          <a:r>
            <a:rPr lang="en-US" altLang="zh-CN" sz="1600" dirty="0">
              <a:solidFill>
                <a:schemeClr val="bg1"/>
              </a:solidFill>
              <a:latin typeface="华文楷体" panose="02010600040101010101" pitchFamily="2" charset="-122"/>
              <a:ea typeface="华文楷体" panose="02010600040101010101" pitchFamily="2" charset="-122"/>
            </a:rPr>
            <a:t>IaaS</a:t>
          </a:r>
          <a:r>
            <a:rPr lang="zh-CN" altLang="en-US" sz="1600" dirty="0">
              <a:solidFill>
                <a:schemeClr val="bg1"/>
              </a:solidFill>
              <a:latin typeface="华文楷体" panose="02010600040101010101" pitchFamily="2" charset="-122"/>
              <a:ea typeface="华文楷体" panose="02010600040101010101" pitchFamily="2" charset="-122"/>
            </a:rPr>
            <a:t>，客户可以访问底层云基础设施的资源
</a:t>
          </a:r>
          <a:endParaRPr lang="en-US" sz="1600" dirty="0">
            <a:solidFill>
              <a:schemeClr val="bg1"/>
            </a:solidFill>
            <a:latin typeface="华文楷体" panose="02010600040101010101" pitchFamily="2" charset="-122"/>
            <a:ea typeface="华文楷体" panose="02010600040101010101" pitchFamily="2" charset="-122"/>
          </a:endParaRPr>
        </a:p>
      </dgm:t>
    </dgm:pt>
    <dgm:pt modelId="{7F62662A-99F7-BF4C-80B1-A0C1D871D044}" type="parTrans" cxnId="{08DAA97B-CD64-8743-90B3-1A4BB2A92A3C}">
      <dgm:prSet/>
      <dgm:spPr/>
      <dgm:t>
        <a:bodyPr/>
        <a:lstStyle/>
        <a:p>
          <a:endParaRPr lang="en-US" sz="2400">
            <a:latin typeface="华文楷体" panose="02010600040101010101" pitchFamily="2" charset="-122"/>
            <a:ea typeface="华文楷体" panose="02010600040101010101" pitchFamily="2" charset="-122"/>
          </a:endParaRPr>
        </a:p>
      </dgm:t>
    </dgm:pt>
    <dgm:pt modelId="{962DDBE5-552F-F64E-BB53-F1326533C1B1}" type="sibTrans" cxnId="{08DAA97B-CD64-8743-90B3-1A4BB2A92A3C}">
      <dgm:prSet/>
      <dgm:spPr/>
      <dgm:t>
        <a:bodyPr/>
        <a:lstStyle/>
        <a:p>
          <a:endParaRPr lang="en-US" sz="2400">
            <a:latin typeface="华文楷体" panose="02010600040101010101" pitchFamily="2" charset="-122"/>
            <a:ea typeface="华文楷体" panose="02010600040101010101" pitchFamily="2" charset="-122"/>
          </a:endParaRPr>
        </a:p>
      </dgm:t>
    </dgm:pt>
    <dgm:pt modelId="{6720DEB5-BBAA-8946-95E2-C0F07A29498A}">
      <dgm:prSet custT="1"/>
      <dgm:spPr>
        <a:solidFill>
          <a:schemeClr val="accent5">
            <a:lumMod val="75000"/>
          </a:schemeClr>
        </a:solidFill>
      </dgm:spPr>
      <dgm:t>
        <a:bodyPr/>
        <a:lstStyle/>
        <a:p>
          <a:pPr rtl="0"/>
          <a:r>
            <a:rPr lang="zh-CN" altLang="en-US" sz="1600" dirty="0">
              <a:solidFill>
                <a:schemeClr val="bg1"/>
              </a:solidFill>
              <a:latin typeface="华文楷体" panose="02010600040101010101" pitchFamily="2" charset="-122"/>
              <a:ea typeface="华文楷体" panose="02010600040101010101" pitchFamily="2" charset="-122"/>
            </a:rPr>
            <a:t>云服务客户无须管理或控制底层云基础设施的资源，但可以控制操作系统和部署的应用程序，并可能对特定网络组件</a:t>
          </a:r>
          <a:r>
            <a:rPr lang="en-US" altLang="zh-CN" sz="1600" dirty="0">
              <a:solidFill>
                <a:schemeClr val="bg1"/>
              </a:solidFill>
              <a:latin typeface="华文楷体" panose="02010600040101010101" pitchFamily="2" charset="-122"/>
              <a:ea typeface="华文楷体" panose="02010600040101010101" pitchFamily="2" charset="-122"/>
            </a:rPr>
            <a:t>(</a:t>
          </a:r>
          <a:r>
            <a:rPr lang="zh-CN" altLang="en-US" sz="1600" dirty="0">
              <a:solidFill>
                <a:schemeClr val="bg1"/>
              </a:solidFill>
              <a:latin typeface="华文楷体" panose="02010600040101010101" pitchFamily="2" charset="-122"/>
              <a:ea typeface="华文楷体" panose="02010600040101010101" pitchFamily="2" charset="-122"/>
            </a:rPr>
            <a:t>如主机防火墙</a:t>
          </a:r>
          <a:r>
            <a:rPr lang="en-US" altLang="zh-CN" sz="1600" dirty="0">
              <a:solidFill>
                <a:schemeClr val="bg1"/>
              </a:solidFill>
              <a:latin typeface="华文楷体" panose="02010600040101010101" pitchFamily="2" charset="-122"/>
              <a:ea typeface="华文楷体" panose="02010600040101010101" pitchFamily="2" charset="-122"/>
            </a:rPr>
            <a:t>)</a:t>
          </a:r>
          <a:r>
            <a:rPr lang="zh-CN" altLang="en-US" sz="1600" dirty="0">
              <a:solidFill>
                <a:schemeClr val="bg1"/>
              </a:solidFill>
              <a:latin typeface="华文楷体" panose="02010600040101010101" pitchFamily="2" charset="-122"/>
              <a:ea typeface="华文楷体" panose="02010600040101010101" pitchFamily="2" charset="-122"/>
            </a:rPr>
            <a:t>进行有限控制</a:t>
          </a:r>
          <a:endParaRPr lang="en-US" sz="1600" dirty="0">
            <a:solidFill>
              <a:schemeClr val="bg1"/>
            </a:solidFill>
            <a:latin typeface="华文楷体" panose="02010600040101010101" pitchFamily="2" charset="-122"/>
            <a:ea typeface="华文楷体" panose="02010600040101010101" pitchFamily="2" charset="-122"/>
          </a:endParaRPr>
        </a:p>
      </dgm:t>
    </dgm:pt>
    <dgm:pt modelId="{AEC656A7-C63C-394E-9655-9E0690E1E547}" type="parTrans" cxnId="{1E12B596-36B7-BF40-A2F7-358E1CA41B53}">
      <dgm:prSet/>
      <dgm:spPr/>
      <dgm:t>
        <a:bodyPr/>
        <a:lstStyle/>
        <a:p>
          <a:endParaRPr lang="en-US" sz="2400">
            <a:latin typeface="华文楷体" panose="02010600040101010101" pitchFamily="2" charset="-122"/>
            <a:ea typeface="华文楷体" panose="02010600040101010101" pitchFamily="2" charset="-122"/>
          </a:endParaRPr>
        </a:p>
      </dgm:t>
    </dgm:pt>
    <dgm:pt modelId="{2F7E8785-12E2-9845-B2AA-9531C6A5F092}" type="sibTrans" cxnId="{1E12B596-36B7-BF40-A2F7-358E1CA41B53}">
      <dgm:prSet/>
      <dgm:spPr/>
      <dgm:t>
        <a:bodyPr/>
        <a:lstStyle/>
        <a:p>
          <a:endParaRPr lang="en-US" sz="2400">
            <a:latin typeface="华文楷体" panose="02010600040101010101" pitchFamily="2" charset="-122"/>
            <a:ea typeface="华文楷体" panose="02010600040101010101" pitchFamily="2" charset="-122"/>
          </a:endParaRPr>
        </a:p>
      </dgm:t>
    </dgm:pt>
    <dgm:pt modelId="{E0988F88-9355-A447-91F5-2AF540F9BA25}">
      <dgm:prSet custT="1"/>
      <dgm:spPr>
        <a:solidFill>
          <a:schemeClr val="accent3">
            <a:lumMod val="75000"/>
          </a:schemeClr>
        </a:solidFill>
      </dgm:spPr>
      <dgm:t>
        <a:bodyPr/>
        <a:lstStyle/>
        <a:p>
          <a:pPr rtl="0"/>
          <a:r>
            <a:rPr lang="en-US" altLang="zh-CN" sz="1600" dirty="0">
              <a:solidFill>
                <a:schemeClr val="bg1"/>
              </a:solidFill>
              <a:latin typeface="华文楷体" panose="02010600040101010101" pitchFamily="2" charset="-122"/>
              <a:ea typeface="华文楷体" panose="02010600040101010101" pitchFamily="2" charset="-122"/>
            </a:rPr>
            <a:t>IaaS</a:t>
          </a:r>
          <a:r>
            <a:rPr lang="zh-CN" altLang="en-US" sz="1600" dirty="0">
              <a:solidFill>
                <a:schemeClr val="bg1"/>
              </a:solidFill>
              <a:latin typeface="华文楷体" panose="02010600040101010101" pitchFamily="2" charset="-122"/>
              <a:ea typeface="华文楷体" panose="02010600040101010101" pitchFamily="2" charset="-122"/>
            </a:rPr>
            <a:t>提供虚拟机和其他虚拟硬件及操作系统
</a:t>
          </a:r>
          <a:endParaRPr lang="en-US" sz="1600" dirty="0">
            <a:solidFill>
              <a:schemeClr val="bg1"/>
            </a:solidFill>
            <a:latin typeface="华文楷体" panose="02010600040101010101" pitchFamily="2" charset="-122"/>
            <a:ea typeface="华文楷体" panose="02010600040101010101" pitchFamily="2" charset="-122"/>
          </a:endParaRPr>
        </a:p>
      </dgm:t>
    </dgm:pt>
    <dgm:pt modelId="{63639ADF-E4E3-E041-B571-22FD724495E1}" type="parTrans" cxnId="{D194ECD2-2430-814B-93E4-1BC7EEA27AB2}">
      <dgm:prSet/>
      <dgm:spPr/>
      <dgm:t>
        <a:bodyPr/>
        <a:lstStyle/>
        <a:p>
          <a:endParaRPr lang="en-US" sz="2400">
            <a:latin typeface="华文楷体" panose="02010600040101010101" pitchFamily="2" charset="-122"/>
            <a:ea typeface="华文楷体" panose="02010600040101010101" pitchFamily="2" charset="-122"/>
          </a:endParaRPr>
        </a:p>
      </dgm:t>
    </dgm:pt>
    <dgm:pt modelId="{8D031F54-EFAA-4743-BCA6-396B8E4F5E89}" type="sibTrans" cxnId="{D194ECD2-2430-814B-93E4-1BC7EEA27AB2}">
      <dgm:prSet/>
      <dgm:spPr/>
      <dgm:t>
        <a:bodyPr/>
        <a:lstStyle/>
        <a:p>
          <a:endParaRPr lang="en-US" sz="2400">
            <a:latin typeface="华文楷体" panose="02010600040101010101" pitchFamily="2" charset="-122"/>
            <a:ea typeface="华文楷体" panose="02010600040101010101" pitchFamily="2" charset="-122"/>
          </a:endParaRPr>
        </a:p>
      </dgm:t>
    </dgm:pt>
    <dgm:pt modelId="{962CC831-C191-AA41-9BC9-A8FA7A9733F6}">
      <dgm:prSet custT="1"/>
      <dgm:spPr>
        <a:solidFill>
          <a:schemeClr val="accent5">
            <a:lumMod val="75000"/>
          </a:schemeClr>
        </a:solidFill>
      </dgm:spPr>
      <dgm:t>
        <a:bodyPr/>
        <a:lstStyle/>
        <a:p>
          <a:pPr rtl="0"/>
          <a:r>
            <a:rPr lang="en-US" altLang="zh-CN" sz="1600" dirty="0">
              <a:solidFill>
                <a:schemeClr val="bg1"/>
              </a:solidFill>
              <a:latin typeface="华文楷体" panose="02010600040101010101" pitchFamily="2" charset="-122"/>
              <a:ea typeface="华文楷体" panose="02010600040101010101" pitchFamily="2" charset="-122"/>
            </a:rPr>
            <a:t>IaaS</a:t>
          </a:r>
          <a:r>
            <a:rPr lang="zh-CN" altLang="en-US" sz="1600" dirty="0">
              <a:solidFill>
                <a:schemeClr val="bg1"/>
              </a:solidFill>
              <a:latin typeface="华文楷体" panose="02010600040101010101" pitchFamily="2" charset="-122"/>
              <a:ea typeface="华文楷体" panose="02010600040101010101" pitchFamily="2" charset="-122"/>
            </a:rPr>
            <a:t>提供虚拟机和其他虚拟硬件及操作系统。</a:t>
          </a:r>
          <a:r>
            <a:rPr lang="en-US" altLang="zh-CN" sz="1600" dirty="0">
              <a:solidFill>
                <a:schemeClr val="bg1"/>
              </a:solidFill>
              <a:latin typeface="华文楷体" panose="02010600040101010101" pitchFamily="2" charset="-122"/>
              <a:ea typeface="华文楷体" panose="02010600040101010101" pitchFamily="2" charset="-122"/>
            </a:rPr>
            <a:t>IaaS</a:t>
          </a:r>
          <a:r>
            <a:rPr lang="zh-CN" altLang="en-US" sz="1600" dirty="0">
              <a:solidFill>
                <a:schemeClr val="bg1"/>
              </a:solidFill>
              <a:latin typeface="华文楷体" panose="02010600040101010101" pitchFamily="2" charset="-122"/>
              <a:ea typeface="华文楷体" panose="02010600040101010101" pitchFamily="2" charset="-122"/>
            </a:rPr>
            <a:t>提供给客户处理器、存储器、网络以及其他基础计算资源，以便客户能够部署和运行任意的软件，例如操作系统和应用程序
</a:t>
          </a:r>
          <a:endParaRPr lang="en-US" sz="1600" dirty="0">
            <a:solidFill>
              <a:schemeClr val="bg1"/>
            </a:solidFill>
            <a:latin typeface="华文楷体" panose="02010600040101010101" pitchFamily="2" charset="-122"/>
            <a:ea typeface="华文楷体" panose="02010600040101010101" pitchFamily="2" charset="-122"/>
          </a:endParaRPr>
        </a:p>
      </dgm:t>
    </dgm:pt>
    <dgm:pt modelId="{DD052B32-E848-C345-99E3-E54A5A8EEDAA}" type="parTrans" cxnId="{08E26DBD-ABB8-9E40-9C70-8BCD85B1C8F9}">
      <dgm:prSet/>
      <dgm:spPr/>
      <dgm:t>
        <a:bodyPr/>
        <a:lstStyle/>
        <a:p>
          <a:endParaRPr lang="en-US" sz="2400">
            <a:latin typeface="华文楷体" panose="02010600040101010101" pitchFamily="2" charset="-122"/>
            <a:ea typeface="华文楷体" panose="02010600040101010101" pitchFamily="2" charset="-122"/>
          </a:endParaRPr>
        </a:p>
      </dgm:t>
    </dgm:pt>
    <dgm:pt modelId="{5336326C-BBFB-4B48-8793-25354CE71ECA}" type="sibTrans" cxnId="{08E26DBD-ABB8-9E40-9C70-8BCD85B1C8F9}">
      <dgm:prSet/>
      <dgm:spPr/>
      <dgm:t>
        <a:bodyPr/>
        <a:lstStyle/>
        <a:p>
          <a:endParaRPr lang="en-US" sz="2400">
            <a:latin typeface="华文楷体" panose="02010600040101010101" pitchFamily="2" charset="-122"/>
            <a:ea typeface="华文楷体" panose="02010600040101010101" pitchFamily="2" charset="-122"/>
          </a:endParaRPr>
        </a:p>
      </dgm:t>
    </dgm:pt>
    <dgm:pt modelId="{D366780F-4EB1-0E4B-A0C5-3789576A2E0C}">
      <dgm:prSet custT="1"/>
      <dgm:spPr>
        <a:solidFill>
          <a:schemeClr val="accent3">
            <a:lumMod val="75000"/>
          </a:schemeClr>
        </a:solidFill>
      </dgm:spPr>
      <dgm:t>
        <a:bodyPr/>
        <a:lstStyle/>
        <a:p>
          <a:pPr rtl="0"/>
          <a:r>
            <a:rPr lang="en-US" altLang="zh-CN" sz="1600" dirty="0">
              <a:solidFill>
                <a:schemeClr val="bg1"/>
              </a:solidFill>
              <a:latin typeface="华文楷体" panose="02010600040101010101" pitchFamily="2" charset="-122"/>
              <a:ea typeface="华文楷体" panose="02010600040101010101" pitchFamily="2" charset="-122"/>
            </a:rPr>
            <a:t>IaaS</a:t>
          </a:r>
          <a:r>
            <a:rPr lang="zh-CN" altLang="en-US" sz="1600" dirty="0">
              <a:solidFill>
                <a:schemeClr val="bg1"/>
              </a:solidFill>
              <a:latin typeface="华文楷体" panose="02010600040101010101" pitchFamily="2" charset="-122"/>
              <a:ea typeface="华文楷体" panose="02010600040101010101" pitchFamily="2" charset="-122"/>
            </a:rPr>
            <a:t>允许客户组合基本计算服务，如数据处理和数据存储，以构建更合适的计算机系统
</a:t>
          </a:r>
          <a:endParaRPr lang="en-US" sz="1600" dirty="0">
            <a:solidFill>
              <a:schemeClr val="bg1"/>
            </a:solidFill>
            <a:latin typeface="华文楷体" panose="02010600040101010101" pitchFamily="2" charset="-122"/>
            <a:ea typeface="华文楷体" panose="02010600040101010101" pitchFamily="2" charset="-122"/>
          </a:endParaRPr>
        </a:p>
      </dgm:t>
    </dgm:pt>
    <dgm:pt modelId="{79583FBC-E268-CB43-BE41-8414FADD20A6}" type="parTrans" cxnId="{4CE45204-EAD6-2E44-ABD7-9E1B6190AB06}">
      <dgm:prSet/>
      <dgm:spPr/>
      <dgm:t>
        <a:bodyPr/>
        <a:lstStyle/>
        <a:p>
          <a:endParaRPr lang="en-US" sz="2400">
            <a:latin typeface="华文楷体" panose="02010600040101010101" pitchFamily="2" charset="-122"/>
            <a:ea typeface="华文楷体" panose="02010600040101010101" pitchFamily="2" charset="-122"/>
          </a:endParaRPr>
        </a:p>
      </dgm:t>
    </dgm:pt>
    <dgm:pt modelId="{D23548CC-8739-7C49-97FE-AF5CF156BBC3}" type="sibTrans" cxnId="{4CE45204-EAD6-2E44-ABD7-9E1B6190AB06}">
      <dgm:prSet/>
      <dgm:spPr/>
      <dgm:t>
        <a:bodyPr/>
        <a:lstStyle/>
        <a:p>
          <a:endParaRPr lang="en-US" sz="2400">
            <a:latin typeface="华文楷体" panose="02010600040101010101" pitchFamily="2" charset="-122"/>
            <a:ea typeface="华文楷体" panose="02010600040101010101" pitchFamily="2" charset="-122"/>
          </a:endParaRPr>
        </a:p>
      </dgm:t>
    </dgm:pt>
    <dgm:pt modelId="{6B7D4D30-D763-2C4E-B8EA-B878BC3931B7}">
      <dgm:prSet custT="1"/>
      <dgm:spPr>
        <a:solidFill>
          <a:schemeClr val="accent5">
            <a:lumMod val="75000"/>
          </a:schemeClr>
        </a:solidFill>
      </dgm:spPr>
      <dgm:t>
        <a:bodyPr/>
        <a:lstStyle/>
        <a:p>
          <a:pPr rtl="0"/>
          <a:r>
            <a:rPr lang="en-US" altLang="zh-CN" sz="1600" dirty="0">
              <a:solidFill>
                <a:schemeClr val="bg1"/>
              </a:solidFill>
              <a:latin typeface="华文楷体" panose="02010600040101010101" pitchFamily="2" charset="-122"/>
              <a:ea typeface="华文楷体" panose="02010600040101010101" pitchFamily="2" charset="-122"/>
            </a:rPr>
            <a:t>IaaS</a:t>
          </a:r>
          <a:r>
            <a:rPr lang="zh-CN" altLang="en-US" sz="1600" dirty="0">
              <a:solidFill>
                <a:schemeClr val="bg1"/>
              </a:solidFill>
              <a:latin typeface="华文楷体" panose="02010600040101010101" pitchFamily="2" charset="-122"/>
              <a:ea typeface="华文楷体" panose="02010600040101010101" pitchFamily="2" charset="-122"/>
            </a:rPr>
            <a:t>的例子包括</a:t>
          </a:r>
          <a:r>
            <a:rPr lang="en-US" altLang="zh-CN" sz="1600" dirty="0">
              <a:solidFill>
                <a:schemeClr val="bg1"/>
              </a:solidFill>
              <a:latin typeface="华文楷体" panose="02010600040101010101" pitchFamily="2" charset="-122"/>
              <a:ea typeface="华文楷体" panose="02010600040101010101" pitchFamily="2" charset="-122"/>
            </a:rPr>
            <a:t>Amazon Elastic Compute Cloud ( Amazon EC2 )</a:t>
          </a:r>
          <a:r>
            <a:rPr lang="zh-CN" altLang="en-US" sz="1600" dirty="0">
              <a:solidFill>
                <a:schemeClr val="bg1"/>
              </a:solidFill>
              <a:latin typeface="华文楷体" panose="02010600040101010101" pitchFamily="2" charset="-122"/>
              <a:ea typeface="华文楷体" panose="02010600040101010101" pitchFamily="2" charset="-122"/>
            </a:rPr>
            <a:t>、</a:t>
          </a:r>
          <a:r>
            <a:rPr lang="en-US" altLang="zh-CN" sz="1600" dirty="0">
              <a:solidFill>
                <a:schemeClr val="bg1"/>
              </a:solidFill>
              <a:latin typeface="华文楷体" panose="02010600040101010101" pitchFamily="2" charset="-122"/>
              <a:ea typeface="华文楷体" panose="02010600040101010101" pitchFamily="2" charset="-122"/>
            </a:rPr>
            <a:t>Microsoft Windows Azure</a:t>
          </a:r>
          <a:r>
            <a:rPr lang="zh-CN" altLang="en-US" sz="1600" dirty="0">
              <a:solidFill>
                <a:schemeClr val="bg1"/>
              </a:solidFill>
              <a:latin typeface="华文楷体" panose="02010600040101010101" pitchFamily="2" charset="-122"/>
              <a:ea typeface="华文楷体" panose="02010600040101010101" pitchFamily="2" charset="-122"/>
            </a:rPr>
            <a:t>、</a:t>
          </a:r>
          <a:r>
            <a:rPr lang="en-US" altLang="zh-CN" sz="1600" dirty="0" err="1">
              <a:solidFill>
                <a:schemeClr val="bg1"/>
              </a:solidFill>
              <a:latin typeface="华文楷体" panose="02010600040101010101" pitchFamily="2" charset="-122"/>
              <a:ea typeface="华文楷体" panose="02010600040101010101" pitchFamily="2" charset="-122"/>
            </a:rPr>
            <a:t>GoogleCompute</a:t>
          </a:r>
          <a:r>
            <a:rPr lang="en-US" altLang="zh-CN" sz="1600" dirty="0">
              <a:solidFill>
                <a:schemeClr val="bg1"/>
              </a:solidFill>
              <a:latin typeface="华文楷体" panose="02010600040101010101" pitchFamily="2" charset="-122"/>
              <a:ea typeface="华文楷体" panose="02010600040101010101" pitchFamily="2" charset="-122"/>
            </a:rPr>
            <a:t> Engine(GCE)</a:t>
          </a:r>
          <a:r>
            <a:rPr lang="zh-CN" altLang="en-US" sz="1600" dirty="0">
              <a:solidFill>
                <a:schemeClr val="bg1"/>
              </a:solidFill>
              <a:latin typeface="华文楷体" panose="02010600040101010101" pitchFamily="2" charset="-122"/>
              <a:ea typeface="华文楷体" panose="02010600040101010101" pitchFamily="2" charset="-122"/>
            </a:rPr>
            <a:t>和</a:t>
          </a:r>
          <a:r>
            <a:rPr lang="en-US" altLang="zh-CN" sz="1600" dirty="0">
              <a:solidFill>
                <a:schemeClr val="bg1"/>
              </a:solidFill>
              <a:latin typeface="华文楷体" panose="02010600040101010101" pitchFamily="2" charset="-122"/>
              <a:ea typeface="华文楷体" panose="02010600040101010101" pitchFamily="2" charset="-122"/>
            </a:rPr>
            <a:t>Rackspace</a:t>
          </a:r>
          <a:r>
            <a:rPr lang="zh-CN" altLang="en-US" sz="1600" dirty="0">
              <a:solidFill>
                <a:schemeClr val="bg1"/>
              </a:solidFill>
              <a:latin typeface="华文楷体" panose="02010600040101010101" pitchFamily="2" charset="-122"/>
              <a:ea typeface="华文楷体" panose="02010600040101010101" pitchFamily="2" charset="-122"/>
            </a:rPr>
            <a:t>
</a:t>
          </a:r>
          <a:endParaRPr lang="en-US" sz="1600" dirty="0">
            <a:solidFill>
              <a:schemeClr val="bg1"/>
            </a:solidFill>
            <a:latin typeface="华文楷体" panose="02010600040101010101" pitchFamily="2" charset="-122"/>
            <a:ea typeface="华文楷体" panose="02010600040101010101" pitchFamily="2" charset="-122"/>
          </a:endParaRPr>
        </a:p>
      </dgm:t>
    </dgm:pt>
    <dgm:pt modelId="{4E753059-FCCB-C74E-8733-0F05B52DA3A1}" type="parTrans" cxnId="{3284B4BB-20EF-A441-8B0E-DAFD36E25400}">
      <dgm:prSet/>
      <dgm:spPr/>
      <dgm:t>
        <a:bodyPr/>
        <a:lstStyle/>
        <a:p>
          <a:endParaRPr lang="en-US" sz="2400">
            <a:latin typeface="华文楷体" panose="02010600040101010101" pitchFamily="2" charset="-122"/>
            <a:ea typeface="华文楷体" panose="02010600040101010101" pitchFamily="2" charset="-122"/>
          </a:endParaRPr>
        </a:p>
      </dgm:t>
    </dgm:pt>
    <dgm:pt modelId="{DE453AB7-0E3F-4240-AC8C-1CC76964214E}" type="sibTrans" cxnId="{3284B4BB-20EF-A441-8B0E-DAFD36E25400}">
      <dgm:prSet/>
      <dgm:spPr/>
      <dgm:t>
        <a:bodyPr/>
        <a:lstStyle/>
        <a:p>
          <a:endParaRPr lang="en-US" sz="2400">
            <a:latin typeface="华文楷体" panose="02010600040101010101" pitchFamily="2" charset="-122"/>
            <a:ea typeface="华文楷体" panose="02010600040101010101" pitchFamily="2" charset="-122"/>
          </a:endParaRPr>
        </a:p>
      </dgm:t>
    </dgm:pt>
    <dgm:pt modelId="{610FC320-C3C7-8C47-AFD5-98EB381ABBD3}" type="pres">
      <dgm:prSet presAssocID="{007FB55C-6CC9-9A4B-BB43-C666F71083D6}" presName="diagram" presStyleCnt="0">
        <dgm:presLayoutVars>
          <dgm:dir/>
          <dgm:resizeHandles val="exact"/>
        </dgm:presLayoutVars>
      </dgm:prSet>
      <dgm:spPr/>
    </dgm:pt>
    <dgm:pt modelId="{DFA26268-06D2-6F4D-81BB-FCA982F3260E}" type="pres">
      <dgm:prSet presAssocID="{651136CC-D8F5-A546-A00C-E632C38A4C1C}" presName="node" presStyleLbl="node1" presStyleIdx="0" presStyleCnt="6">
        <dgm:presLayoutVars>
          <dgm:bulletEnabled val="1"/>
        </dgm:presLayoutVars>
      </dgm:prSet>
      <dgm:spPr/>
    </dgm:pt>
    <dgm:pt modelId="{E778095A-0E5B-BA49-9905-7858FDBED6CE}" type="pres">
      <dgm:prSet presAssocID="{962DDBE5-552F-F64E-BB53-F1326533C1B1}" presName="sibTrans" presStyleCnt="0"/>
      <dgm:spPr/>
    </dgm:pt>
    <dgm:pt modelId="{6FA7CAFA-97AA-C142-9EA1-8B84378AECDA}" type="pres">
      <dgm:prSet presAssocID="{6720DEB5-BBAA-8946-95E2-C0F07A29498A}" presName="node" presStyleLbl="node1" presStyleIdx="1" presStyleCnt="6">
        <dgm:presLayoutVars>
          <dgm:bulletEnabled val="1"/>
        </dgm:presLayoutVars>
      </dgm:prSet>
      <dgm:spPr/>
    </dgm:pt>
    <dgm:pt modelId="{D538E713-8E7B-FF4B-A27E-9BB1D4022523}" type="pres">
      <dgm:prSet presAssocID="{2F7E8785-12E2-9845-B2AA-9531C6A5F092}" presName="sibTrans" presStyleCnt="0"/>
      <dgm:spPr/>
    </dgm:pt>
    <dgm:pt modelId="{D36B5A50-559A-D64C-BDF1-2D4166497462}" type="pres">
      <dgm:prSet presAssocID="{E0988F88-9355-A447-91F5-2AF540F9BA25}" presName="node" presStyleLbl="node1" presStyleIdx="2" presStyleCnt="6">
        <dgm:presLayoutVars>
          <dgm:bulletEnabled val="1"/>
        </dgm:presLayoutVars>
      </dgm:prSet>
      <dgm:spPr/>
    </dgm:pt>
    <dgm:pt modelId="{ED034941-9706-9349-AAD3-884686EC0CD2}" type="pres">
      <dgm:prSet presAssocID="{8D031F54-EFAA-4743-BCA6-396B8E4F5E89}" presName="sibTrans" presStyleCnt="0"/>
      <dgm:spPr/>
    </dgm:pt>
    <dgm:pt modelId="{19C92E21-D1E2-DE49-842C-36433288F40E}" type="pres">
      <dgm:prSet presAssocID="{962CC831-C191-AA41-9BC9-A8FA7A9733F6}" presName="node" presStyleLbl="node1" presStyleIdx="3" presStyleCnt="6">
        <dgm:presLayoutVars>
          <dgm:bulletEnabled val="1"/>
        </dgm:presLayoutVars>
      </dgm:prSet>
      <dgm:spPr/>
    </dgm:pt>
    <dgm:pt modelId="{AA359DDA-FA19-3D4A-A7BB-CE77369E1EFC}" type="pres">
      <dgm:prSet presAssocID="{5336326C-BBFB-4B48-8793-25354CE71ECA}" presName="sibTrans" presStyleCnt="0"/>
      <dgm:spPr/>
    </dgm:pt>
    <dgm:pt modelId="{E796E426-B2E1-9E40-A27F-39EA4B5659D2}" type="pres">
      <dgm:prSet presAssocID="{D366780F-4EB1-0E4B-A0C5-3789576A2E0C}" presName="node" presStyleLbl="node1" presStyleIdx="4" presStyleCnt="6">
        <dgm:presLayoutVars>
          <dgm:bulletEnabled val="1"/>
        </dgm:presLayoutVars>
      </dgm:prSet>
      <dgm:spPr/>
    </dgm:pt>
    <dgm:pt modelId="{8469D7C9-576C-8749-A23E-E19175EB572E}" type="pres">
      <dgm:prSet presAssocID="{D23548CC-8739-7C49-97FE-AF5CF156BBC3}" presName="sibTrans" presStyleCnt="0"/>
      <dgm:spPr/>
    </dgm:pt>
    <dgm:pt modelId="{AE601BA4-BD1B-B648-8A1D-3F4C706B7346}" type="pres">
      <dgm:prSet presAssocID="{6B7D4D30-D763-2C4E-B8EA-B878BC3931B7}" presName="node" presStyleLbl="node1" presStyleIdx="5" presStyleCnt="6">
        <dgm:presLayoutVars>
          <dgm:bulletEnabled val="1"/>
        </dgm:presLayoutVars>
      </dgm:prSet>
      <dgm:spPr/>
    </dgm:pt>
  </dgm:ptLst>
  <dgm:cxnLst>
    <dgm:cxn modelId="{E92B6804-B531-4C43-A170-4C6CD59F7A6B}" type="presOf" srcId="{651136CC-D8F5-A546-A00C-E632C38A4C1C}" destId="{DFA26268-06D2-6F4D-81BB-FCA982F3260E}" srcOrd="0" destOrd="0" presId="urn:microsoft.com/office/officeart/2005/8/layout/default"/>
    <dgm:cxn modelId="{4CE45204-EAD6-2E44-ABD7-9E1B6190AB06}" srcId="{007FB55C-6CC9-9A4B-BB43-C666F71083D6}" destId="{D366780F-4EB1-0E4B-A0C5-3789576A2E0C}" srcOrd="4" destOrd="0" parTransId="{79583FBC-E268-CB43-BE41-8414FADD20A6}" sibTransId="{D23548CC-8739-7C49-97FE-AF5CF156BBC3}"/>
    <dgm:cxn modelId="{48797804-555E-B444-8D23-CD6CEFC2DF2D}" type="presOf" srcId="{D366780F-4EB1-0E4B-A0C5-3789576A2E0C}" destId="{E796E426-B2E1-9E40-A27F-39EA4B5659D2}" srcOrd="0" destOrd="0" presId="urn:microsoft.com/office/officeart/2005/8/layout/default"/>
    <dgm:cxn modelId="{E56E4F27-FCB8-0E48-9719-B67314BA046A}" type="presOf" srcId="{007FB55C-6CC9-9A4B-BB43-C666F71083D6}" destId="{610FC320-C3C7-8C47-AFD5-98EB381ABBD3}" srcOrd="0" destOrd="0" presId="urn:microsoft.com/office/officeart/2005/8/layout/default"/>
    <dgm:cxn modelId="{2E509451-8087-A940-B0A3-543247D44C05}" type="presOf" srcId="{962CC831-C191-AA41-9BC9-A8FA7A9733F6}" destId="{19C92E21-D1E2-DE49-842C-36433288F40E}" srcOrd="0" destOrd="0" presId="urn:microsoft.com/office/officeart/2005/8/layout/default"/>
    <dgm:cxn modelId="{08DAA97B-CD64-8743-90B3-1A4BB2A92A3C}" srcId="{007FB55C-6CC9-9A4B-BB43-C666F71083D6}" destId="{651136CC-D8F5-A546-A00C-E632C38A4C1C}" srcOrd="0" destOrd="0" parTransId="{7F62662A-99F7-BF4C-80B1-A0C1D871D044}" sibTransId="{962DDBE5-552F-F64E-BB53-F1326533C1B1}"/>
    <dgm:cxn modelId="{34983E81-008A-9249-B446-4CA0950D9F74}" type="presOf" srcId="{E0988F88-9355-A447-91F5-2AF540F9BA25}" destId="{D36B5A50-559A-D64C-BDF1-2D4166497462}" srcOrd="0" destOrd="0" presId="urn:microsoft.com/office/officeart/2005/8/layout/default"/>
    <dgm:cxn modelId="{1E12B596-36B7-BF40-A2F7-358E1CA41B53}" srcId="{007FB55C-6CC9-9A4B-BB43-C666F71083D6}" destId="{6720DEB5-BBAA-8946-95E2-C0F07A29498A}" srcOrd="1" destOrd="0" parTransId="{AEC656A7-C63C-394E-9655-9E0690E1E547}" sibTransId="{2F7E8785-12E2-9845-B2AA-9531C6A5F092}"/>
    <dgm:cxn modelId="{FDDBA49E-AE4A-EA4F-8C25-226E2B4BC8F9}" type="presOf" srcId="{6B7D4D30-D763-2C4E-B8EA-B878BC3931B7}" destId="{AE601BA4-BD1B-B648-8A1D-3F4C706B7346}" srcOrd="0" destOrd="0" presId="urn:microsoft.com/office/officeart/2005/8/layout/default"/>
    <dgm:cxn modelId="{3284B4BB-20EF-A441-8B0E-DAFD36E25400}" srcId="{007FB55C-6CC9-9A4B-BB43-C666F71083D6}" destId="{6B7D4D30-D763-2C4E-B8EA-B878BC3931B7}" srcOrd="5" destOrd="0" parTransId="{4E753059-FCCB-C74E-8733-0F05B52DA3A1}" sibTransId="{DE453AB7-0E3F-4240-AC8C-1CC76964214E}"/>
    <dgm:cxn modelId="{08E26DBD-ABB8-9E40-9C70-8BCD85B1C8F9}" srcId="{007FB55C-6CC9-9A4B-BB43-C666F71083D6}" destId="{962CC831-C191-AA41-9BC9-A8FA7A9733F6}" srcOrd="3" destOrd="0" parTransId="{DD052B32-E848-C345-99E3-E54A5A8EEDAA}" sibTransId="{5336326C-BBFB-4B48-8793-25354CE71ECA}"/>
    <dgm:cxn modelId="{851051BE-FA5A-AB4B-A553-07131A4CA1BC}" type="presOf" srcId="{6720DEB5-BBAA-8946-95E2-C0F07A29498A}" destId="{6FA7CAFA-97AA-C142-9EA1-8B84378AECDA}" srcOrd="0" destOrd="0" presId="urn:microsoft.com/office/officeart/2005/8/layout/default"/>
    <dgm:cxn modelId="{D194ECD2-2430-814B-93E4-1BC7EEA27AB2}" srcId="{007FB55C-6CC9-9A4B-BB43-C666F71083D6}" destId="{E0988F88-9355-A447-91F5-2AF540F9BA25}" srcOrd="2" destOrd="0" parTransId="{63639ADF-E4E3-E041-B571-22FD724495E1}" sibTransId="{8D031F54-EFAA-4743-BCA6-396B8E4F5E89}"/>
    <dgm:cxn modelId="{044171B3-B906-6F49-9FCF-571A81D570F0}" type="presParOf" srcId="{610FC320-C3C7-8C47-AFD5-98EB381ABBD3}" destId="{DFA26268-06D2-6F4D-81BB-FCA982F3260E}" srcOrd="0" destOrd="0" presId="urn:microsoft.com/office/officeart/2005/8/layout/default"/>
    <dgm:cxn modelId="{B873114A-4DE8-0B45-AF10-E09D0588228F}" type="presParOf" srcId="{610FC320-C3C7-8C47-AFD5-98EB381ABBD3}" destId="{E778095A-0E5B-BA49-9905-7858FDBED6CE}" srcOrd="1" destOrd="0" presId="urn:microsoft.com/office/officeart/2005/8/layout/default"/>
    <dgm:cxn modelId="{E63C434C-1BCB-3545-B003-639F97C1CDE4}" type="presParOf" srcId="{610FC320-C3C7-8C47-AFD5-98EB381ABBD3}" destId="{6FA7CAFA-97AA-C142-9EA1-8B84378AECDA}" srcOrd="2" destOrd="0" presId="urn:microsoft.com/office/officeart/2005/8/layout/default"/>
    <dgm:cxn modelId="{31086E35-0DD0-8F4D-9837-CB345BBF5FA0}" type="presParOf" srcId="{610FC320-C3C7-8C47-AFD5-98EB381ABBD3}" destId="{D538E713-8E7B-FF4B-A27E-9BB1D4022523}" srcOrd="3" destOrd="0" presId="urn:microsoft.com/office/officeart/2005/8/layout/default"/>
    <dgm:cxn modelId="{EFDFDE89-CFC4-5240-AAB0-B6DD6C7BBA0D}" type="presParOf" srcId="{610FC320-C3C7-8C47-AFD5-98EB381ABBD3}" destId="{D36B5A50-559A-D64C-BDF1-2D4166497462}" srcOrd="4" destOrd="0" presId="urn:microsoft.com/office/officeart/2005/8/layout/default"/>
    <dgm:cxn modelId="{55FDE0A5-2E82-DF4F-BF79-86E5E289E6D3}" type="presParOf" srcId="{610FC320-C3C7-8C47-AFD5-98EB381ABBD3}" destId="{ED034941-9706-9349-AAD3-884686EC0CD2}" srcOrd="5" destOrd="0" presId="urn:microsoft.com/office/officeart/2005/8/layout/default"/>
    <dgm:cxn modelId="{8E8132D7-CA73-9249-BB72-7667DF78EF83}" type="presParOf" srcId="{610FC320-C3C7-8C47-AFD5-98EB381ABBD3}" destId="{19C92E21-D1E2-DE49-842C-36433288F40E}" srcOrd="6" destOrd="0" presId="urn:microsoft.com/office/officeart/2005/8/layout/default"/>
    <dgm:cxn modelId="{A0A0FD0E-78EF-8F4B-BC71-066DCD50AB9A}" type="presParOf" srcId="{610FC320-C3C7-8C47-AFD5-98EB381ABBD3}" destId="{AA359DDA-FA19-3D4A-A7BB-CE77369E1EFC}" srcOrd="7" destOrd="0" presId="urn:microsoft.com/office/officeart/2005/8/layout/default"/>
    <dgm:cxn modelId="{4FB14F1B-9EB6-CE41-A2A1-8033D0DD94E1}" type="presParOf" srcId="{610FC320-C3C7-8C47-AFD5-98EB381ABBD3}" destId="{E796E426-B2E1-9E40-A27F-39EA4B5659D2}" srcOrd="8" destOrd="0" presId="urn:microsoft.com/office/officeart/2005/8/layout/default"/>
    <dgm:cxn modelId="{ED956187-EEAA-0645-9196-31621777D857}" type="presParOf" srcId="{610FC320-C3C7-8C47-AFD5-98EB381ABBD3}" destId="{8469D7C9-576C-8749-A23E-E19175EB572E}" srcOrd="9" destOrd="0" presId="urn:microsoft.com/office/officeart/2005/8/layout/default"/>
    <dgm:cxn modelId="{5AB209BB-CB2E-BF43-8B8F-E05242BA8012}" type="presParOf" srcId="{610FC320-C3C7-8C47-AFD5-98EB381ABBD3}" destId="{AE601BA4-BD1B-B648-8A1D-3F4C706B734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公有云</a:t>
          </a:r>
          <a:endParaRPr 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黑体" panose="02010609060101010101" pitchFamily="49" charset="-122"/>
              <a:ea typeface="黑体" panose="02010609060101010101" pitchFamily="49" charset="-122"/>
            </a:rPr>
            <a:t>社区云</a:t>
          </a:r>
          <a:endParaRPr lang="en-US" sz="26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黑体" panose="02010609060101010101" pitchFamily="49" charset="-122"/>
              <a:ea typeface="黑体" panose="02010609060101010101" pitchFamily="49" charset="-122"/>
            </a:rPr>
            <a:t>私有云</a:t>
          </a:r>
          <a:endParaRPr lang="en-US" sz="26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zh-CN" altLang="en-US" sz="2600" b="0" dirty="0">
              <a:solidFill>
                <a:sysClr val="windowText" lastClr="000000"/>
              </a:solidFill>
              <a:effectLst/>
              <a:latin typeface="黑体" panose="02010609060101010101" pitchFamily="49" charset="-122"/>
              <a:ea typeface="黑体" panose="02010609060101010101" pitchFamily="49" charset="-122"/>
            </a:rPr>
            <a:t>混合云</a:t>
          </a:r>
          <a:endParaRPr lang="en-US" sz="26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4">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4">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4">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4EA22D-A2A3-4040-BE7B-32E6710E99D2}" type="doc">
      <dgm:prSet loTypeId="urn:microsoft.com/office/officeart/2008/layout/VerticalCurvedList" loCatId="relationship" qsTypeId="urn:microsoft.com/office/officeart/2005/8/quickstyle/simple4" qsCatId="simple" csTypeId="urn:microsoft.com/office/officeart/2005/8/colors/accent1_2" csCatId="accent1" phldr="1"/>
      <dgm:spPr/>
      <dgm:t>
        <a:bodyPr/>
        <a:lstStyle/>
        <a:p>
          <a:endParaRPr lang="en-US"/>
        </a:p>
      </dgm:t>
    </dgm:pt>
    <dgm:pt modelId="{521ABDA9-E7B8-9F40-984A-D07138A628D5}">
      <dgm:prSet custT="1"/>
      <dgm:spPr>
        <a:solidFill>
          <a:schemeClr val="accent3">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私有云在组织的内部</a:t>
          </a:r>
          <a:r>
            <a:rPr lang="en-US" altLang="zh-CN" sz="1800" dirty="0">
              <a:solidFill>
                <a:schemeClr val="bg1"/>
              </a:solidFill>
              <a:latin typeface="华文楷体" panose="02010600040101010101" pitchFamily="2" charset="-122"/>
              <a:ea typeface="华文楷体" panose="02010600040101010101" pitchFamily="2" charset="-122"/>
            </a:rPr>
            <a:t>IT</a:t>
          </a:r>
          <a:r>
            <a:rPr lang="zh-CN" altLang="en-US" sz="1800" dirty="0">
              <a:solidFill>
                <a:schemeClr val="bg1"/>
              </a:solidFill>
              <a:latin typeface="华文楷体" panose="02010600040101010101" pitchFamily="2" charset="-122"/>
              <a:ea typeface="华文楷体" panose="02010600040101010101" pitchFamily="2" charset="-122"/>
            </a:rPr>
            <a:t>环境中实施。
</a:t>
          </a:r>
          <a:endParaRPr lang="en-US" sz="1800" dirty="0">
            <a:solidFill>
              <a:schemeClr val="bg1"/>
            </a:solidFill>
            <a:latin typeface="华文楷体" panose="02010600040101010101" pitchFamily="2" charset="-122"/>
            <a:ea typeface="华文楷体" panose="02010600040101010101" pitchFamily="2" charset="-122"/>
          </a:endParaRPr>
        </a:p>
      </dgm:t>
    </dgm:pt>
    <dgm:pt modelId="{F17A1D0C-FBE0-1D40-9621-C5D6E003BD5B}" type="parTrans" cxnId="{9DFC864D-F116-8240-88D5-82970BB36EFD}">
      <dgm:prSet/>
      <dgm:spPr/>
      <dgm:t>
        <a:bodyPr/>
        <a:lstStyle/>
        <a:p>
          <a:endParaRPr lang="en-US" sz="2800">
            <a:latin typeface="华文楷体" panose="02010600040101010101" pitchFamily="2" charset="-122"/>
            <a:ea typeface="华文楷体" panose="02010600040101010101" pitchFamily="2" charset="-122"/>
          </a:endParaRPr>
        </a:p>
      </dgm:t>
    </dgm:pt>
    <dgm:pt modelId="{FACF125C-3098-4046-94D8-B0BE80F3852F}" type="sibTrans" cxnId="{9DFC864D-F116-8240-88D5-82970BB36EFD}">
      <dgm:prSet/>
      <dgm:spPr>
        <a:ln>
          <a:solidFill>
            <a:schemeClr val="accent4">
              <a:lumMod val="60000"/>
              <a:lumOff val="40000"/>
            </a:schemeClr>
          </a:solidFill>
        </a:ln>
      </dgm:spPr>
      <dgm:t>
        <a:bodyPr/>
        <a:lstStyle/>
        <a:p>
          <a:endParaRPr lang="en-US" sz="2800">
            <a:latin typeface="华文楷体" panose="02010600040101010101" pitchFamily="2" charset="-122"/>
            <a:ea typeface="华文楷体" panose="02010600040101010101" pitchFamily="2" charset="-122"/>
          </a:endParaRPr>
        </a:p>
      </dgm:t>
    </dgm:pt>
    <dgm:pt modelId="{AB95CAD6-4071-7649-B65B-6A00F775866E}">
      <dgm:prSet custT="1"/>
      <dgm:spPr>
        <a:solidFill>
          <a:schemeClr val="accent5">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组织可以选择管理内部的云，或将管理职能通过合同承包给第三方。
</a:t>
          </a:r>
          <a:endParaRPr lang="en-US" sz="1800" dirty="0">
            <a:solidFill>
              <a:schemeClr val="bg1"/>
            </a:solidFill>
            <a:latin typeface="华文楷体" panose="02010600040101010101" pitchFamily="2" charset="-122"/>
            <a:ea typeface="华文楷体" panose="02010600040101010101" pitchFamily="2" charset="-122"/>
          </a:endParaRPr>
        </a:p>
      </dgm:t>
    </dgm:pt>
    <dgm:pt modelId="{C3410B47-5E58-1A42-99B6-432FF895E034}" type="parTrans" cxnId="{AEC3E246-113A-AA40-A203-064F6B23D0BF}">
      <dgm:prSet/>
      <dgm:spPr/>
      <dgm:t>
        <a:bodyPr/>
        <a:lstStyle/>
        <a:p>
          <a:endParaRPr lang="en-US" sz="2800">
            <a:latin typeface="华文楷体" panose="02010600040101010101" pitchFamily="2" charset="-122"/>
            <a:ea typeface="华文楷体" panose="02010600040101010101" pitchFamily="2" charset="-122"/>
          </a:endParaRPr>
        </a:p>
      </dgm:t>
    </dgm:pt>
    <dgm:pt modelId="{314A236A-476F-9646-B86B-71460A6C9D62}" type="sibTrans" cxnId="{AEC3E246-113A-AA40-A203-064F6B23D0BF}">
      <dgm:prSet/>
      <dgm:spPr/>
      <dgm:t>
        <a:bodyPr/>
        <a:lstStyle/>
        <a:p>
          <a:endParaRPr lang="en-US" sz="2800">
            <a:latin typeface="华文楷体" panose="02010600040101010101" pitchFamily="2" charset="-122"/>
            <a:ea typeface="华文楷体" panose="02010600040101010101" pitchFamily="2" charset="-122"/>
          </a:endParaRPr>
        </a:p>
      </dgm:t>
    </dgm:pt>
    <dgm:pt modelId="{3CEFACDA-1209-EE46-A383-4165D208EF02}">
      <dgm:prSet custT="1"/>
      <dgm:spPr>
        <a:solidFill>
          <a:schemeClr val="accent3">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云服务器和存储设备可能部署在内部、外部或两者兼而有之。
</a:t>
          </a:r>
          <a:endParaRPr lang="en-US" sz="1800" dirty="0">
            <a:solidFill>
              <a:schemeClr val="bg1"/>
            </a:solidFill>
            <a:latin typeface="华文楷体" panose="02010600040101010101" pitchFamily="2" charset="-122"/>
            <a:ea typeface="华文楷体" panose="02010600040101010101" pitchFamily="2" charset="-122"/>
          </a:endParaRPr>
        </a:p>
      </dgm:t>
    </dgm:pt>
    <dgm:pt modelId="{FB8EE04B-B573-6047-A5CC-FC75512DF6D9}" type="parTrans" cxnId="{11C6CF29-E46E-3643-9ECF-3BB8AF4477FA}">
      <dgm:prSet/>
      <dgm:spPr/>
      <dgm:t>
        <a:bodyPr/>
        <a:lstStyle/>
        <a:p>
          <a:endParaRPr lang="en-US" sz="2800">
            <a:latin typeface="华文楷体" panose="02010600040101010101" pitchFamily="2" charset="-122"/>
            <a:ea typeface="华文楷体" panose="02010600040101010101" pitchFamily="2" charset="-122"/>
          </a:endParaRPr>
        </a:p>
      </dgm:t>
    </dgm:pt>
    <dgm:pt modelId="{6782C10E-99B3-7640-B44E-E8587691B2AC}" type="sibTrans" cxnId="{11C6CF29-E46E-3643-9ECF-3BB8AF4477FA}">
      <dgm:prSet/>
      <dgm:spPr/>
      <dgm:t>
        <a:bodyPr/>
        <a:lstStyle/>
        <a:p>
          <a:endParaRPr lang="en-US" sz="2800">
            <a:latin typeface="华文楷体" panose="02010600040101010101" pitchFamily="2" charset="-122"/>
            <a:ea typeface="华文楷体" panose="02010600040101010101" pitchFamily="2" charset="-122"/>
          </a:endParaRPr>
        </a:p>
      </dgm:t>
    </dgm:pt>
    <dgm:pt modelId="{8AAFC4FF-B54A-8E4D-90BD-D1FCBEDC7607}">
      <dgm:prSet custT="1"/>
      <dgm:spPr>
        <a:solidFill>
          <a:schemeClr val="accent5">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私有云可以通过内部网络或经由一个虚拟私有网络（</a:t>
          </a:r>
          <a:r>
            <a:rPr lang="en-US" altLang="zh-CN" sz="1800" dirty="0">
              <a:solidFill>
                <a:schemeClr val="bg1"/>
              </a:solidFill>
              <a:latin typeface="华文楷体" panose="02010600040101010101" pitchFamily="2" charset="-122"/>
              <a:ea typeface="华文楷体" panose="02010600040101010101" pitchFamily="2" charset="-122"/>
            </a:rPr>
            <a:t>VPN)</a:t>
          </a:r>
          <a:r>
            <a:rPr lang="zh-CN" altLang="en-US" sz="1800" dirty="0">
              <a:solidFill>
                <a:schemeClr val="bg1"/>
              </a:solidFill>
              <a:latin typeface="华文楷体" panose="02010600040101010101" pitchFamily="2" charset="-122"/>
              <a:ea typeface="华文楷体" panose="02010600040101010101" pitchFamily="2" charset="-122"/>
            </a:rPr>
            <a:t>的</a:t>
          </a:r>
          <a:r>
            <a:rPr lang="en-US" altLang="zh-CN" sz="1800" dirty="0">
              <a:solidFill>
                <a:schemeClr val="bg1"/>
              </a:solidFill>
              <a:latin typeface="华文楷体" panose="02010600040101010101" pitchFamily="2" charset="-122"/>
              <a:ea typeface="华文楷体" panose="02010600040101010101" pitchFamily="2" charset="-122"/>
            </a:rPr>
            <a:t>Internet</a:t>
          </a:r>
          <a:r>
            <a:rPr lang="zh-CN" altLang="en-US" sz="1800" dirty="0">
              <a:solidFill>
                <a:schemeClr val="bg1"/>
              </a:solidFill>
              <a:latin typeface="华文楷体" panose="02010600040101010101" pitchFamily="2" charset="-122"/>
              <a:ea typeface="华文楷体" panose="02010600040101010101" pitchFamily="2" charset="-122"/>
            </a:rPr>
            <a:t>将</a:t>
          </a:r>
          <a:r>
            <a:rPr lang="en-US" altLang="zh-CN" sz="1800" dirty="0">
              <a:solidFill>
                <a:schemeClr val="bg1"/>
              </a:solidFill>
              <a:latin typeface="华文楷体" panose="02010600040101010101" pitchFamily="2" charset="-122"/>
              <a:ea typeface="华文楷体" panose="02010600040101010101" pitchFamily="2" charset="-122"/>
            </a:rPr>
            <a:t>IaaS</a:t>
          </a:r>
          <a:r>
            <a:rPr lang="zh-CN" altLang="en-US" sz="1800" dirty="0">
              <a:solidFill>
                <a:schemeClr val="bg1"/>
              </a:solidFill>
              <a:latin typeface="华文楷体" panose="02010600040101010101" pitchFamily="2" charset="-122"/>
              <a:ea typeface="华文楷体" panose="02010600040101010101" pitchFamily="2" charset="-122"/>
            </a:rPr>
            <a:t>提供给内部的员工或业务部门，以及将软件</a:t>
          </a:r>
          <a:r>
            <a:rPr lang="en-US" altLang="zh-CN" sz="1800" dirty="0">
              <a:solidFill>
                <a:schemeClr val="bg1"/>
              </a:solidFill>
              <a:latin typeface="华文楷体" panose="02010600040101010101" pitchFamily="2" charset="-122"/>
              <a:ea typeface="华文楷体" panose="02010600040101010101" pitchFamily="2" charset="-122"/>
            </a:rPr>
            <a:t>(</a:t>
          </a:r>
          <a:r>
            <a:rPr lang="zh-CN" altLang="en-US" sz="1800" dirty="0">
              <a:solidFill>
                <a:schemeClr val="bg1"/>
              </a:solidFill>
              <a:latin typeface="华文楷体" panose="02010600040101010101" pitchFamily="2" charset="-122"/>
              <a:ea typeface="华文楷体" panose="02010600040101010101" pitchFamily="2" charset="-122"/>
            </a:rPr>
            <a:t>应用程序）或存储作为服务提供给分支机构。
</a:t>
          </a:r>
          <a:endParaRPr lang="en-US" sz="1800" dirty="0">
            <a:solidFill>
              <a:schemeClr val="bg1"/>
            </a:solidFill>
            <a:latin typeface="华文楷体" panose="02010600040101010101" pitchFamily="2" charset="-122"/>
            <a:ea typeface="华文楷体" panose="02010600040101010101" pitchFamily="2" charset="-122"/>
          </a:endParaRPr>
        </a:p>
      </dgm:t>
    </dgm:pt>
    <dgm:pt modelId="{8846FF8F-12E5-994E-96C5-48992F2E9B80}" type="parTrans" cxnId="{15891BA0-E346-5F41-97CD-502B65FF4EFC}">
      <dgm:prSet/>
      <dgm:spPr/>
      <dgm:t>
        <a:bodyPr/>
        <a:lstStyle/>
        <a:p>
          <a:endParaRPr lang="en-US" sz="2800">
            <a:latin typeface="华文楷体" panose="02010600040101010101" pitchFamily="2" charset="-122"/>
            <a:ea typeface="华文楷体" panose="02010600040101010101" pitchFamily="2" charset="-122"/>
          </a:endParaRPr>
        </a:p>
      </dgm:t>
    </dgm:pt>
    <dgm:pt modelId="{AB781BC4-67CE-FE4B-8A76-88DE38303EA1}" type="sibTrans" cxnId="{15891BA0-E346-5F41-97CD-502B65FF4EFC}">
      <dgm:prSet/>
      <dgm:spPr/>
      <dgm:t>
        <a:bodyPr/>
        <a:lstStyle/>
        <a:p>
          <a:endParaRPr lang="en-US" sz="2800">
            <a:latin typeface="华文楷体" panose="02010600040101010101" pitchFamily="2" charset="-122"/>
            <a:ea typeface="华文楷体" panose="02010600040101010101" pitchFamily="2" charset="-122"/>
          </a:endParaRPr>
        </a:p>
      </dgm:t>
    </dgm:pt>
    <dgm:pt modelId="{B6BA8E33-9296-A14D-84A2-63B5D1D03FF6}">
      <dgm:prSet custT="1"/>
      <dgm:spPr>
        <a:solidFill>
          <a:schemeClr val="accent3">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通过私有云提供的服务示例包括按需数据库、按需电子邮件和按需存储等。
</a:t>
          </a:r>
          <a:endParaRPr lang="en-US" sz="1800" dirty="0">
            <a:solidFill>
              <a:schemeClr val="bg1"/>
            </a:solidFill>
            <a:latin typeface="华文楷体" panose="02010600040101010101" pitchFamily="2" charset="-122"/>
            <a:ea typeface="华文楷体" panose="02010600040101010101" pitchFamily="2" charset="-122"/>
          </a:endParaRPr>
        </a:p>
      </dgm:t>
    </dgm:pt>
    <dgm:pt modelId="{82AADEAA-82B2-344F-BDB8-36FF9DA27641}" type="parTrans" cxnId="{975E738F-DD12-8A4F-BC30-30694DA55641}">
      <dgm:prSet/>
      <dgm:spPr/>
      <dgm:t>
        <a:bodyPr/>
        <a:lstStyle/>
        <a:p>
          <a:endParaRPr lang="en-US" sz="2800">
            <a:latin typeface="华文楷体" panose="02010600040101010101" pitchFamily="2" charset="-122"/>
            <a:ea typeface="华文楷体" panose="02010600040101010101" pitchFamily="2" charset="-122"/>
          </a:endParaRPr>
        </a:p>
      </dgm:t>
    </dgm:pt>
    <dgm:pt modelId="{20214CB1-DC2D-814B-957E-A37735895760}" type="sibTrans" cxnId="{975E738F-DD12-8A4F-BC30-30694DA55641}">
      <dgm:prSet/>
      <dgm:spPr/>
      <dgm:t>
        <a:bodyPr/>
        <a:lstStyle/>
        <a:p>
          <a:endParaRPr lang="en-US" sz="2800">
            <a:latin typeface="华文楷体" panose="02010600040101010101" pitchFamily="2" charset="-122"/>
            <a:ea typeface="华文楷体" panose="02010600040101010101" pitchFamily="2" charset="-122"/>
          </a:endParaRPr>
        </a:p>
      </dgm:t>
    </dgm:pt>
    <dgm:pt modelId="{5369155D-7937-3341-8189-6159BCD2FCA7}">
      <dgm:prSet custT="1"/>
      <dgm:spPr>
        <a:solidFill>
          <a:schemeClr val="accent5">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选择私有云的主要动机是安全性。
</a:t>
          </a:r>
          <a:endParaRPr lang="en-US" sz="1800" dirty="0">
            <a:solidFill>
              <a:schemeClr val="bg1"/>
            </a:solidFill>
            <a:latin typeface="华文楷体" panose="02010600040101010101" pitchFamily="2" charset="-122"/>
            <a:ea typeface="华文楷体" panose="02010600040101010101" pitchFamily="2" charset="-122"/>
          </a:endParaRPr>
        </a:p>
      </dgm:t>
    </dgm:pt>
    <dgm:pt modelId="{D7EEE98F-5C85-1045-83A6-E8CEE19AF797}" type="parTrans" cxnId="{5849BB8D-2A66-A547-8FA7-78975626AC52}">
      <dgm:prSet/>
      <dgm:spPr/>
      <dgm:t>
        <a:bodyPr/>
        <a:lstStyle/>
        <a:p>
          <a:endParaRPr lang="en-US" sz="2800">
            <a:latin typeface="华文楷体" panose="02010600040101010101" pitchFamily="2" charset="-122"/>
            <a:ea typeface="华文楷体" panose="02010600040101010101" pitchFamily="2" charset="-122"/>
          </a:endParaRPr>
        </a:p>
      </dgm:t>
    </dgm:pt>
    <dgm:pt modelId="{BE96AFF0-92C1-E943-83E9-4565BEB75CC9}" type="sibTrans" cxnId="{5849BB8D-2A66-A547-8FA7-78975626AC52}">
      <dgm:prSet/>
      <dgm:spPr/>
      <dgm:t>
        <a:bodyPr/>
        <a:lstStyle/>
        <a:p>
          <a:endParaRPr lang="en-US" sz="2800">
            <a:latin typeface="华文楷体" panose="02010600040101010101" pitchFamily="2" charset="-122"/>
            <a:ea typeface="华文楷体" panose="02010600040101010101" pitchFamily="2" charset="-122"/>
          </a:endParaRPr>
        </a:p>
      </dgm:t>
    </dgm:pt>
    <dgm:pt modelId="{FE3F31F1-E174-624E-815C-4FD2176D7AE1}">
      <dgm:prSet custT="1"/>
      <dgm:spPr>
        <a:solidFill>
          <a:schemeClr val="accent3">
            <a:lumMod val="75000"/>
          </a:schemeClr>
        </a:solidFill>
        <a:ln>
          <a:solidFill>
            <a:schemeClr val="accent3">
              <a:lumMod val="50000"/>
            </a:schemeClr>
          </a:solidFill>
        </a:ln>
      </dgm:spPr>
      <dgm:t>
        <a:bodyPr/>
        <a:lstStyle/>
        <a:p>
          <a:pPr rtl="0"/>
          <a:endParaRPr lang="en-US" altLang="zh-CN" sz="1800" dirty="0">
            <a:solidFill>
              <a:schemeClr val="bg1"/>
            </a:solidFill>
            <a:latin typeface="华文楷体" panose="02010600040101010101" pitchFamily="2" charset="-122"/>
            <a:ea typeface="华文楷体" panose="02010600040101010101" pitchFamily="2" charset="-122"/>
          </a:endParaRPr>
        </a:p>
        <a:p>
          <a:pPr rtl="0"/>
          <a:r>
            <a:rPr lang="zh-CN" altLang="en-US" sz="1800" dirty="0">
              <a:solidFill>
                <a:schemeClr val="bg1"/>
              </a:solidFill>
              <a:latin typeface="华文楷体" panose="02010600040101010101" pitchFamily="2" charset="-122"/>
              <a:ea typeface="华文楷体" panose="02010600040101010101" pitchFamily="2" charset="-122"/>
            </a:rPr>
            <a:t>其他优势还包括简单资源共享和快速部署到组织实体。
</a:t>
          </a:r>
          <a:endParaRPr lang="en-US" sz="1800" dirty="0">
            <a:solidFill>
              <a:schemeClr val="bg1"/>
            </a:solidFill>
            <a:latin typeface="华文楷体" panose="02010600040101010101" pitchFamily="2" charset="-122"/>
            <a:ea typeface="华文楷体" panose="02010600040101010101" pitchFamily="2" charset="-122"/>
          </a:endParaRPr>
        </a:p>
      </dgm:t>
    </dgm:pt>
    <dgm:pt modelId="{E145BD4E-EB1E-8A47-8281-BFB2D19F53C6}" type="parTrans" cxnId="{A5460445-44D4-3340-9FD5-787A30D7099F}">
      <dgm:prSet/>
      <dgm:spPr/>
      <dgm:t>
        <a:bodyPr/>
        <a:lstStyle/>
        <a:p>
          <a:endParaRPr lang="en-US" sz="2800">
            <a:latin typeface="华文楷体" panose="02010600040101010101" pitchFamily="2" charset="-122"/>
            <a:ea typeface="华文楷体" panose="02010600040101010101" pitchFamily="2" charset="-122"/>
          </a:endParaRPr>
        </a:p>
      </dgm:t>
    </dgm:pt>
    <dgm:pt modelId="{B7E4B43C-691D-4140-A2D6-0588333AC328}" type="sibTrans" cxnId="{A5460445-44D4-3340-9FD5-787A30D7099F}">
      <dgm:prSet/>
      <dgm:spPr/>
      <dgm:t>
        <a:bodyPr/>
        <a:lstStyle/>
        <a:p>
          <a:endParaRPr lang="en-US" sz="2800">
            <a:latin typeface="华文楷体" panose="02010600040101010101" pitchFamily="2" charset="-122"/>
            <a:ea typeface="华文楷体" panose="02010600040101010101" pitchFamily="2" charset="-122"/>
          </a:endParaRPr>
        </a:p>
      </dgm:t>
    </dgm:pt>
    <dgm:pt modelId="{8A736514-5E96-3C4B-BAEC-76EB0757A9AB}" type="pres">
      <dgm:prSet presAssocID="{654EA22D-A2A3-4040-BE7B-32E6710E99D2}" presName="Name0" presStyleCnt="0">
        <dgm:presLayoutVars>
          <dgm:chMax val="7"/>
          <dgm:chPref val="7"/>
          <dgm:dir/>
        </dgm:presLayoutVars>
      </dgm:prSet>
      <dgm:spPr/>
    </dgm:pt>
    <dgm:pt modelId="{DCD11CCF-A716-7449-A1AD-8425FAAC9C95}" type="pres">
      <dgm:prSet presAssocID="{654EA22D-A2A3-4040-BE7B-32E6710E99D2}" presName="Name1" presStyleCnt="0"/>
      <dgm:spPr/>
    </dgm:pt>
    <dgm:pt modelId="{42AF3FDA-21D8-774D-BD9D-DCD4D34913B8}" type="pres">
      <dgm:prSet presAssocID="{654EA22D-A2A3-4040-BE7B-32E6710E99D2}" presName="cycle" presStyleCnt="0"/>
      <dgm:spPr/>
    </dgm:pt>
    <dgm:pt modelId="{FEA198F1-575D-5543-907A-E3142E822AE2}" type="pres">
      <dgm:prSet presAssocID="{654EA22D-A2A3-4040-BE7B-32E6710E99D2}" presName="srcNode" presStyleLbl="node1" presStyleIdx="0" presStyleCnt="7"/>
      <dgm:spPr/>
    </dgm:pt>
    <dgm:pt modelId="{8D07F5AB-8580-F64D-9BD0-718E853BA993}" type="pres">
      <dgm:prSet presAssocID="{654EA22D-A2A3-4040-BE7B-32E6710E99D2}" presName="conn" presStyleLbl="parChTrans1D2" presStyleIdx="0" presStyleCnt="1"/>
      <dgm:spPr/>
    </dgm:pt>
    <dgm:pt modelId="{7A9917BC-843D-7443-A56E-9A3C5F9823A6}" type="pres">
      <dgm:prSet presAssocID="{654EA22D-A2A3-4040-BE7B-32E6710E99D2}" presName="extraNode" presStyleLbl="node1" presStyleIdx="0" presStyleCnt="7"/>
      <dgm:spPr/>
    </dgm:pt>
    <dgm:pt modelId="{40B9FA8D-9287-4C41-9D1B-01C6B091BB91}" type="pres">
      <dgm:prSet presAssocID="{654EA22D-A2A3-4040-BE7B-32E6710E99D2}" presName="dstNode" presStyleLbl="node1" presStyleIdx="0" presStyleCnt="7"/>
      <dgm:spPr/>
    </dgm:pt>
    <dgm:pt modelId="{DF0E217F-C59C-0145-A11C-76659BD52597}" type="pres">
      <dgm:prSet presAssocID="{521ABDA9-E7B8-9F40-984A-D07138A628D5}" presName="text_1" presStyleLbl="node1" presStyleIdx="0" presStyleCnt="7" custScaleY="118957">
        <dgm:presLayoutVars>
          <dgm:bulletEnabled val="1"/>
        </dgm:presLayoutVars>
      </dgm:prSet>
      <dgm:spPr/>
    </dgm:pt>
    <dgm:pt modelId="{7BE93F8C-F614-A648-AB56-9D3EB77006D9}" type="pres">
      <dgm:prSet presAssocID="{521ABDA9-E7B8-9F40-984A-D07138A628D5}" presName="accent_1" presStyleCnt="0"/>
      <dgm:spPr/>
    </dgm:pt>
    <dgm:pt modelId="{99823A4E-A7F0-4D4E-9B50-5474597EDA80}" type="pres">
      <dgm:prSet presAssocID="{521ABDA9-E7B8-9F40-984A-D07138A628D5}" presName="accentRepeatNode" presStyleLbl="solidFgAcc1" presStyleIdx="0" presStyleCnt="7"/>
      <dgm:spPr>
        <a:ln>
          <a:solidFill>
            <a:schemeClr val="accent3">
              <a:lumMod val="50000"/>
            </a:schemeClr>
          </a:solidFill>
        </a:ln>
      </dgm:spPr>
    </dgm:pt>
    <dgm:pt modelId="{CDD64F03-F2F4-EB4B-BA29-96DF5FC673DA}" type="pres">
      <dgm:prSet presAssocID="{AB95CAD6-4071-7649-B65B-6A00F775866E}" presName="text_2" presStyleLbl="node1" presStyleIdx="1" presStyleCnt="7" custScaleY="118957">
        <dgm:presLayoutVars>
          <dgm:bulletEnabled val="1"/>
        </dgm:presLayoutVars>
      </dgm:prSet>
      <dgm:spPr/>
    </dgm:pt>
    <dgm:pt modelId="{EFB143B1-A2E5-DC43-AD9B-27424E9BA113}" type="pres">
      <dgm:prSet presAssocID="{AB95CAD6-4071-7649-B65B-6A00F775866E}" presName="accent_2" presStyleCnt="0"/>
      <dgm:spPr/>
    </dgm:pt>
    <dgm:pt modelId="{C917C496-719B-334D-8BD3-FF4A0217149E}" type="pres">
      <dgm:prSet presAssocID="{AB95CAD6-4071-7649-B65B-6A00F775866E}" presName="accentRepeatNode" presStyleLbl="solidFgAcc1" presStyleIdx="1" presStyleCnt="7"/>
      <dgm:spPr>
        <a:ln>
          <a:solidFill>
            <a:schemeClr val="accent5">
              <a:lumMod val="50000"/>
            </a:schemeClr>
          </a:solidFill>
        </a:ln>
      </dgm:spPr>
    </dgm:pt>
    <dgm:pt modelId="{99DC885A-D074-644B-9EB6-79F451B3FCDD}" type="pres">
      <dgm:prSet presAssocID="{3CEFACDA-1209-EE46-A383-4165D208EF02}" presName="text_3" presStyleLbl="node1" presStyleIdx="2" presStyleCnt="7" custScaleY="118957">
        <dgm:presLayoutVars>
          <dgm:bulletEnabled val="1"/>
        </dgm:presLayoutVars>
      </dgm:prSet>
      <dgm:spPr/>
    </dgm:pt>
    <dgm:pt modelId="{510A0CB5-724F-DE40-A88B-3F52BA14CF86}" type="pres">
      <dgm:prSet presAssocID="{3CEFACDA-1209-EE46-A383-4165D208EF02}" presName="accent_3" presStyleCnt="0"/>
      <dgm:spPr/>
    </dgm:pt>
    <dgm:pt modelId="{FAEAAF1A-9374-0040-A892-074F1B7B6AA3}" type="pres">
      <dgm:prSet presAssocID="{3CEFACDA-1209-EE46-A383-4165D208EF02}" presName="accentRepeatNode" presStyleLbl="solidFgAcc1" presStyleIdx="2" presStyleCnt="7"/>
      <dgm:spPr>
        <a:ln>
          <a:solidFill>
            <a:schemeClr val="accent3">
              <a:lumMod val="50000"/>
            </a:schemeClr>
          </a:solidFill>
        </a:ln>
      </dgm:spPr>
    </dgm:pt>
    <dgm:pt modelId="{1C0DCBA4-A6F2-6B47-AFB4-386E03C76524}" type="pres">
      <dgm:prSet presAssocID="{8AAFC4FF-B54A-8E4D-90BD-D1FCBEDC7607}" presName="text_4" presStyleLbl="node1" presStyleIdx="3" presStyleCnt="7" custScaleY="118957">
        <dgm:presLayoutVars>
          <dgm:bulletEnabled val="1"/>
        </dgm:presLayoutVars>
      </dgm:prSet>
      <dgm:spPr/>
    </dgm:pt>
    <dgm:pt modelId="{17AED640-01A6-A64D-A9E9-E182CB02C2CA}" type="pres">
      <dgm:prSet presAssocID="{8AAFC4FF-B54A-8E4D-90BD-D1FCBEDC7607}" presName="accent_4" presStyleCnt="0"/>
      <dgm:spPr/>
    </dgm:pt>
    <dgm:pt modelId="{7D7DB488-B6E6-1842-82E9-9FD05468299C}" type="pres">
      <dgm:prSet presAssocID="{8AAFC4FF-B54A-8E4D-90BD-D1FCBEDC7607}" presName="accentRepeatNode" presStyleLbl="solidFgAcc1" presStyleIdx="3" presStyleCnt="7"/>
      <dgm:spPr>
        <a:ln>
          <a:solidFill>
            <a:schemeClr val="accent5">
              <a:lumMod val="50000"/>
            </a:schemeClr>
          </a:solidFill>
        </a:ln>
      </dgm:spPr>
    </dgm:pt>
    <dgm:pt modelId="{E1178FA2-409B-6548-AA51-11DB3C0AD185}" type="pres">
      <dgm:prSet presAssocID="{B6BA8E33-9296-A14D-84A2-63B5D1D03FF6}" presName="text_5" presStyleLbl="node1" presStyleIdx="4" presStyleCnt="7" custScaleY="118957">
        <dgm:presLayoutVars>
          <dgm:bulletEnabled val="1"/>
        </dgm:presLayoutVars>
      </dgm:prSet>
      <dgm:spPr/>
    </dgm:pt>
    <dgm:pt modelId="{F384ED54-CD17-1844-A13B-B4E7C0F4B87C}" type="pres">
      <dgm:prSet presAssocID="{B6BA8E33-9296-A14D-84A2-63B5D1D03FF6}" presName="accent_5" presStyleCnt="0"/>
      <dgm:spPr/>
    </dgm:pt>
    <dgm:pt modelId="{29F9AD3C-0963-6B4B-A7FD-8607C861F655}" type="pres">
      <dgm:prSet presAssocID="{B6BA8E33-9296-A14D-84A2-63B5D1D03FF6}" presName="accentRepeatNode" presStyleLbl="solidFgAcc1" presStyleIdx="4" presStyleCnt="7"/>
      <dgm:spPr>
        <a:ln>
          <a:solidFill>
            <a:schemeClr val="accent3">
              <a:lumMod val="50000"/>
            </a:schemeClr>
          </a:solidFill>
        </a:ln>
      </dgm:spPr>
    </dgm:pt>
    <dgm:pt modelId="{5552A845-A47E-A24E-91B8-DC6E9921E1F8}" type="pres">
      <dgm:prSet presAssocID="{5369155D-7937-3341-8189-6159BCD2FCA7}" presName="text_6" presStyleLbl="node1" presStyleIdx="5" presStyleCnt="7" custScaleY="118957">
        <dgm:presLayoutVars>
          <dgm:bulletEnabled val="1"/>
        </dgm:presLayoutVars>
      </dgm:prSet>
      <dgm:spPr/>
    </dgm:pt>
    <dgm:pt modelId="{937584D1-A8C8-6B48-B1F0-1A3CFDA0B8EA}" type="pres">
      <dgm:prSet presAssocID="{5369155D-7937-3341-8189-6159BCD2FCA7}" presName="accent_6" presStyleCnt="0"/>
      <dgm:spPr/>
    </dgm:pt>
    <dgm:pt modelId="{3C01D4E9-D380-DD4C-9CE0-E8A1F73D385D}" type="pres">
      <dgm:prSet presAssocID="{5369155D-7937-3341-8189-6159BCD2FCA7}" presName="accentRepeatNode" presStyleLbl="solidFgAcc1" presStyleIdx="5" presStyleCnt="7"/>
      <dgm:spPr>
        <a:ln>
          <a:solidFill>
            <a:schemeClr val="accent5">
              <a:lumMod val="50000"/>
            </a:schemeClr>
          </a:solidFill>
        </a:ln>
      </dgm:spPr>
    </dgm:pt>
    <dgm:pt modelId="{990192F8-8046-F646-BF5A-1A65D2A2C8D0}" type="pres">
      <dgm:prSet presAssocID="{FE3F31F1-E174-624E-815C-4FD2176D7AE1}" presName="text_7" presStyleLbl="node1" presStyleIdx="6" presStyleCnt="7" custScaleY="118957">
        <dgm:presLayoutVars>
          <dgm:bulletEnabled val="1"/>
        </dgm:presLayoutVars>
      </dgm:prSet>
      <dgm:spPr/>
    </dgm:pt>
    <dgm:pt modelId="{A8981243-5EEF-3545-926D-786AAD8BBEE2}" type="pres">
      <dgm:prSet presAssocID="{FE3F31F1-E174-624E-815C-4FD2176D7AE1}" presName="accent_7" presStyleCnt="0"/>
      <dgm:spPr/>
    </dgm:pt>
    <dgm:pt modelId="{47C666F9-4C73-F045-A627-CEE7DA5C7B7E}" type="pres">
      <dgm:prSet presAssocID="{FE3F31F1-E174-624E-815C-4FD2176D7AE1}" presName="accentRepeatNode" presStyleLbl="solidFgAcc1" presStyleIdx="6" presStyleCnt="7"/>
      <dgm:spPr>
        <a:ln>
          <a:solidFill>
            <a:schemeClr val="accent3">
              <a:lumMod val="50000"/>
            </a:schemeClr>
          </a:solidFill>
        </a:ln>
      </dgm:spPr>
    </dgm:pt>
  </dgm:ptLst>
  <dgm:cxnLst>
    <dgm:cxn modelId="{11C6CF29-E46E-3643-9ECF-3BB8AF4477FA}" srcId="{654EA22D-A2A3-4040-BE7B-32E6710E99D2}" destId="{3CEFACDA-1209-EE46-A383-4165D208EF02}" srcOrd="2" destOrd="0" parTransId="{FB8EE04B-B573-6047-A5CC-FC75512DF6D9}" sibTransId="{6782C10E-99B3-7640-B44E-E8587691B2AC}"/>
    <dgm:cxn modelId="{6F69AB3D-D349-4D42-821E-98497E09E77E}" type="presOf" srcId="{521ABDA9-E7B8-9F40-984A-D07138A628D5}" destId="{DF0E217F-C59C-0145-A11C-76659BD52597}" srcOrd="0" destOrd="0" presId="urn:microsoft.com/office/officeart/2008/layout/VerticalCurvedList"/>
    <dgm:cxn modelId="{CE119B3F-6E7C-064F-A9EC-F147433B8D24}" type="presOf" srcId="{B6BA8E33-9296-A14D-84A2-63B5D1D03FF6}" destId="{E1178FA2-409B-6548-AA51-11DB3C0AD185}" srcOrd="0" destOrd="0" presId="urn:microsoft.com/office/officeart/2008/layout/VerticalCurvedList"/>
    <dgm:cxn modelId="{A5460445-44D4-3340-9FD5-787A30D7099F}" srcId="{654EA22D-A2A3-4040-BE7B-32E6710E99D2}" destId="{FE3F31F1-E174-624E-815C-4FD2176D7AE1}" srcOrd="6" destOrd="0" parTransId="{E145BD4E-EB1E-8A47-8281-BFB2D19F53C6}" sibTransId="{B7E4B43C-691D-4140-A2D6-0588333AC328}"/>
    <dgm:cxn modelId="{AEC3E246-113A-AA40-A203-064F6B23D0BF}" srcId="{654EA22D-A2A3-4040-BE7B-32E6710E99D2}" destId="{AB95CAD6-4071-7649-B65B-6A00F775866E}" srcOrd="1" destOrd="0" parTransId="{C3410B47-5E58-1A42-99B6-432FF895E034}" sibTransId="{314A236A-476F-9646-B86B-71460A6C9D62}"/>
    <dgm:cxn modelId="{9DFC864D-F116-8240-88D5-82970BB36EFD}" srcId="{654EA22D-A2A3-4040-BE7B-32E6710E99D2}" destId="{521ABDA9-E7B8-9F40-984A-D07138A628D5}" srcOrd="0" destOrd="0" parTransId="{F17A1D0C-FBE0-1D40-9621-C5D6E003BD5B}" sibTransId="{FACF125C-3098-4046-94D8-B0BE80F3852F}"/>
    <dgm:cxn modelId="{5C70E36E-2FFA-6F43-ACDB-E4B30F1E5D18}" type="presOf" srcId="{FE3F31F1-E174-624E-815C-4FD2176D7AE1}" destId="{990192F8-8046-F646-BF5A-1A65D2A2C8D0}" srcOrd="0" destOrd="0" presId="urn:microsoft.com/office/officeart/2008/layout/VerticalCurvedList"/>
    <dgm:cxn modelId="{C5CEE350-5EEB-B848-A78B-F61C3CCBEEED}" type="presOf" srcId="{3CEFACDA-1209-EE46-A383-4165D208EF02}" destId="{99DC885A-D074-644B-9EB6-79F451B3FCDD}" srcOrd="0" destOrd="0" presId="urn:microsoft.com/office/officeart/2008/layout/VerticalCurvedList"/>
    <dgm:cxn modelId="{5849BB8D-2A66-A547-8FA7-78975626AC52}" srcId="{654EA22D-A2A3-4040-BE7B-32E6710E99D2}" destId="{5369155D-7937-3341-8189-6159BCD2FCA7}" srcOrd="5" destOrd="0" parTransId="{D7EEE98F-5C85-1045-83A6-E8CEE19AF797}" sibTransId="{BE96AFF0-92C1-E943-83E9-4565BEB75CC9}"/>
    <dgm:cxn modelId="{975E738F-DD12-8A4F-BC30-30694DA55641}" srcId="{654EA22D-A2A3-4040-BE7B-32E6710E99D2}" destId="{B6BA8E33-9296-A14D-84A2-63B5D1D03FF6}" srcOrd="4" destOrd="0" parTransId="{82AADEAA-82B2-344F-BDB8-36FF9DA27641}" sibTransId="{20214CB1-DC2D-814B-957E-A37735895760}"/>
    <dgm:cxn modelId="{15891BA0-E346-5F41-97CD-502B65FF4EFC}" srcId="{654EA22D-A2A3-4040-BE7B-32E6710E99D2}" destId="{8AAFC4FF-B54A-8E4D-90BD-D1FCBEDC7607}" srcOrd="3" destOrd="0" parTransId="{8846FF8F-12E5-994E-96C5-48992F2E9B80}" sibTransId="{AB781BC4-67CE-FE4B-8A76-88DE38303EA1}"/>
    <dgm:cxn modelId="{DED6C6AB-51A3-584E-B280-85FCDD72D3DF}" type="presOf" srcId="{AB95CAD6-4071-7649-B65B-6A00F775866E}" destId="{CDD64F03-F2F4-EB4B-BA29-96DF5FC673DA}" srcOrd="0" destOrd="0" presId="urn:microsoft.com/office/officeart/2008/layout/VerticalCurvedList"/>
    <dgm:cxn modelId="{A8F988C7-4BDC-AF41-A01E-60E3359B646D}" type="presOf" srcId="{654EA22D-A2A3-4040-BE7B-32E6710E99D2}" destId="{8A736514-5E96-3C4B-BAEC-76EB0757A9AB}" srcOrd="0" destOrd="0" presId="urn:microsoft.com/office/officeart/2008/layout/VerticalCurvedList"/>
    <dgm:cxn modelId="{0A4952DC-800C-E242-BE4A-E9086E634FDC}" type="presOf" srcId="{8AAFC4FF-B54A-8E4D-90BD-D1FCBEDC7607}" destId="{1C0DCBA4-A6F2-6B47-AFB4-386E03C76524}" srcOrd="0" destOrd="0" presId="urn:microsoft.com/office/officeart/2008/layout/VerticalCurvedList"/>
    <dgm:cxn modelId="{EE7C44F6-E1CE-E84B-86F5-81615E128FCB}" type="presOf" srcId="{5369155D-7937-3341-8189-6159BCD2FCA7}" destId="{5552A845-A47E-A24E-91B8-DC6E9921E1F8}" srcOrd="0" destOrd="0" presId="urn:microsoft.com/office/officeart/2008/layout/VerticalCurvedList"/>
    <dgm:cxn modelId="{8BAF29FD-B6FA-E345-9F5C-C12581AFFEAA}" type="presOf" srcId="{FACF125C-3098-4046-94D8-B0BE80F3852F}" destId="{8D07F5AB-8580-F64D-9BD0-718E853BA993}" srcOrd="0" destOrd="0" presId="urn:microsoft.com/office/officeart/2008/layout/VerticalCurvedList"/>
    <dgm:cxn modelId="{436105D8-40FA-FA40-80D6-908ACF68AB99}" type="presParOf" srcId="{8A736514-5E96-3C4B-BAEC-76EB0757A9AB}" destId="{DCD11CCF-A716-7449-A1AD-8425FAAC9C95}" srcOrd="0" destOrd="0" presId="urn:microsoft.com/office/officeart/2008/layout/VerticalCurvedList"/>
    <dgm:cxn modelId="{BA5A09FA-D499-234B-B1BB-23328F7EE196}" type="presParOf" srcId="{DCD11CCF-A716-7449-A1AD-8425FAAC9C95}" destId="{42AF3FDA-21D8-774D-BD9D-DCD4D34913B8}" srcOrd="0" destOrd="0" presId="urn:microsoft.com/office/officeart/2008/layout/VerticalCurvedList"/>
    <dgm:cxn modelId="{9BCC44C0-0889-D646-80B7-FBD68F96853E}" type="presParOf" srcId="{42AF3FDA-21D8-774D-BD9D-DCD4D34913B8}" destId="{FEA198F1-575D-5543-907A-E3142E822AE2}" srcOrd="0" destOrd="0" presId="urn:microsoft.com/office/officeart/2008/layout/VerticalCurvedList"/>
    <dgm:cxn modelId="{6B56B668-8DDD-4D44-ABB8-DCC213B599AD}" type="presParOf" srcId="{42AF3FDA-21D8-774D-BD9D-DCD4D34913B8}" destId="{8D07F5AB-8580-F64D-9BD0-718E853BA993}" srcOrd="1" destOrd="0" presId="urn:microsoft.com/office/officeart/2008/layout/VerticalCurvedList"/>
    <dgm:cxn modelId="{5E573BB0-9F46-2C48-9CE7-8A9BCE1FC1D9}" type="presParOf" srcId="{42AF3FDA-21D8-774D-BD9D-DCD4D34913B8}" destId="{7A9917BC-843D-7443-A56E-9A3C5F9823A6}" srcOrd="2" destOrd="0" presId="urn:microsoft.com/office/officeart/2008/layout/VerticalCurvedList"/>
    <dgm:cxn modelId="{AF373927-53EE-3344-A638-CCBBD81692A9}" type="presParOf" srcId="{42AF3FDA-21D8-774D-BD9D-DCD4D34913B8}" destId="{40B9FA8D-9287-4C41-9D1B-01C6B091BB91}" srcOrd="3" destOrd="0" presId="urn:microsoft.com/office/officeart/2008/layout/VerticalCurvedList"/>
    <dgm:cxn modelId="{91E0B69B-8062-5D40-A8CC-CDE773E1447A}" type="presParOf" srcId="{DCD11CCF-A716-7449-A1AD-8425FAAC9C95}" destId="{DF0E217F-C59C-0145-A11C-76659BD52597}" srcOrd="1" destOrd="0" presId="urn:microsoft.com/office/officeart/2008/layout/VerticalCurvedList"/>
    <dgm:cxn modelId="{3969E241-1109-BE45-AB20-551482D4337A}" type="presParOf" srcId="{DCD11CCF-A716-7449-A1AD-8425FAAC9C95}" destId="{7BE93F8C-F614-A648-AB56-9D3EB77006D9}" srcOrd="2" destOrd="0" presId="urn:microsoft.com/office/officeart/2008/layout/VerticalCurvedList"/>
    <dgm:cxn modelId="{75D36F6C-91D9-6F4F-AC93-314B75888C79}" type="presParOf" srcId="{7BE93F8C-F614-A648-AB56-9D3EB77006D9}" destId="{99823A4E-A7F0-4D4E-9B50-5474597EDA80}" srcOrd="0" destOrd="0" presId="urn:microsoft.com/office/officeart/2008/layout/VerticalCurvedList"/>
    <dgm:cxn modelId="{73AB0B25-4C8F-C34A-853E-762138117F2F}" type="presParOf" srcId="{DCD11CCF-A716-7449-A1AD-8425FAAC9C95}" destId="{CDD64F03-F2F4-EB4B-BA29-96DF5FC673DA}" srcOrd="3" destOrd="0" presId="urn:microsoft.com/office/officeart/2008/layout/VerticalCurvedList"/>
    <dgm:cxn modelId="{FB099ACF-28F6-B64A-97EF-114EE935B318}" type="presParOf" srcId="{DCD11CCF-A716-7449-A1AD-8425FAAC9C95}" destId="{EFB143B1-A2E5-DC43-AD9B-27424E9BA113}" srcOrd="4" destOrd="0" presId="urn:microsoft.com/office/officeart/2008/layout/VerticalCurvedList"/>
    <dgm:cxn modelId="{4032713A-2C76-E34B-A5FB-9528BA1D0804}" type="presParOf" srcId="{EFB143B1-A2E5-DC43-AD9B-27424E9BA113}" destId="{C917C496-719B-334D-8BD3-FF4A0217149E}" srcOrd="0" destOrd="0" presId="urn:microsoft.com/office/officeart/2008/layout/VerticalCurvedList"/>
    <dgm:cxn modelId="{92D3AE3F-6B86-5F4C-8750-1F702B540387}" type="presParOf" srcId="{DCD11CCF-A716-7449-A1AD-8425FAAC9C95}" destId="{99DC885A-D074-644B-9EB6-79F451B3FCDD}" srcOrd="5" destOrd="0" presId="urn:microsoft.com/office/officeart/2008/layout/VerticalCurvedList"/>
    <dgm:cxn modelId="{216B1285-9AAE-4240-8164-84ED772F1CAB}" type="presParOf" srcId="{DCD11CCF-A716-7449-A1AD-8425FAAC9C95}" destId="{510A0CB5-724F-DE40-A88B-3F52BA14CF86}" srcOrd="6" destOrd="0" presId="urn:microsoft.com/office/officeart/2008/layout/VerticalCurvedList"/>
    <dgm:cxn modelId="{F164DB24-BEDF-0C45-9F40-D4A3A63E5002}" type="presParOf" srcId="{510A0CB5-724F-DE40-A88B-3F52BA14CF86}" destId="{FAEAAF1A-9374-0040-A892-074F1B7B6AA3}" srcOrd="0" destOrd="0" presId="urn:microsoft.com/office/officeart/2008/layout/VerticalCurvedList"/>
    <dgm:cxn modelId="{A91E612E-8AE0-1447-8683-E3C23AA44A2C}" type="presParOf" srcId="{DCD11CCF-A716-7449-A1AD-8425FAAC9C95}" destId="{1C0DCBA4-A6F2-6B47-AFB4-386E03C76524}" srcOrd="7" destOrd="0" presId="urn:microsoft.com/office/officeart/2008/layout/VerticalCurvedList"/>
    <dgm:cxn modelId="{6A0E53E5-6830-2D45-8857-F6158845F143}" type="presParOf" srcId="{DCD11CCF-A716-7449-A1AD-8425FAAC9C95}" destId="{17AED640-01A6-A64D-A9E9-E182CB02C2CA}" srcOrd="8" destOrd="0" presId="urn:microsoft.com/office/officeart/2008/layout/VerticalCurvedList"/>
    <dgm:cxn modelId="{E76EDDC3-4253-B548-8C40-87ED7C8562DA}" type="presParOf" srcId="{17AED640-01A6-A64D-A9E9-E182CB02C2CA}" destId="{7D7DB488-B6E6-1842-82E9-9FD05468299C}" srcOrd="0" destOrd="0" presId="urn:microsoft.com/office/officeart/2008/layout/VerticalCurvedList"/>
    <dgm:cxn modelId="{DEFBBA64-8BC8-944A-B8BF-C87DE50FE6E2}" type="presParOf" srcId="{DCD11CCF-A716-7449-A1AD-8425FAAC9C95}" destId="{E1178FA2-409B-6548-AA51-11DB3C0AD185}" srcOrd="9" destOrd="0" presId="urn:microsoft.com/office/officeart/2008/layout/VerticalCurvedList"/>
    <dgm:cxn modelId="{8D6F178F-5653-0E4C-89F3-59566E879218}" type="presParOf" srcId="{DCD11CCF-A716-7449-A1AD-8425FAAC9C95}" destId="{F384ED54-CD17-1844-A13B-B4E7C0F4B87C}" srcOrd="10" destOrd="0" presId="urn:microsoft.com/office/officeart/2008/layout/VerticalCurvedList"/>
    <dgm:cxn modelId="{0F46602E-03C5-B143-8C5A-89BBBFE14859}" type="presParOf" srcId="{F384ED54-CD17-1844-A13B-B4E7C0F4B87C}" destId="{29F9AD3C-0963-6B4B-A7FD-8607C861F655}" srcOrd="0" destOrd="0" presId="urn:microsoft.com/office/officeart/2008/layout/VerticalCurvedList"/>
    <dgm:cxn modelId="{39D18B0B-5CD3-374E-AAC3-C8FF49A5232F}" type="presParOf" srcId="{DCD11CCF-A716-7449-A1AD-8425FAAC9C95}" destId="{5552A845-A47E-A24E-91B8-DC6E9921E1F8}" srcOrd="11" destOrd="0" presId="urn:microsoft.com/office/officeart/2008/layout/VerticalCurvedList"/>
    <dgm:cxn modelId="{95624A42-A3A8-F249-B5BA-E942BF76F0B3}" type="presParOf" srcId="{DCD11CCF-A716-7449-A1AD-8425FAAC9C95}" destId="{937584D1-A8C8-6B48-B1F0-1A3CFDA0B8EA}" srcOrd="12" destOrd="0" presId="urn:microsoft.com/office/officeart/2008/layout/VerticalCurvedList"/>
    <dgm:cxn modelId="{56BB3CE5-1D8B-5A40-A241-6668CB6B7FF1}" type="presParOf" srcId="{937584D1-A8C8-6B48-B1F0-1A3CFDA0B8EA}" destId="{3C01D4E9-D380-DD4C-9CE0-E8A1F73D385D}" srcOrd="0" destOrd="0" presId="urn:microsoft.com/office/officeart/2008/layout/VerticalCurvedList"/>
    <dgm:cxn modelId="{6208220F-A09D-864A-AF23-086D62F083E5}" type="presParOf" srcId="{DCD11CCF-A716-7449-A1AD-8425FAAC9C95}" destId="{990192F8-8046-F646-BF5A-1A65D2A2C8D0}" srcOrd="13" destOrd="0" presId="urn:microsoft.com/office/officeart/2008/layout/VerticalCurvedList"/>
    <dgm:cxn modelId="{03A3D447-1DF7-4146-80E0-760872B3B2B1}" type="presParOf" srcId="{DCD11CCF-A716-7449-A1AD-8425FAAC9C95}" destId="{A8981243-5EEF-3545-926D-786AAD8BBEE2}" srcOrd="14" destOrd="0" presId="urn:microsoft.com/office/officeart/2008/layout/VerticalCurvedList"/>
    <dgm:cxn modelId="{B5A7A19B-251B-5A4D-9FA8-82C8E802AEC6}" type="presParOf" srcId="{A8981243-5EEF-3545-926D-786AAD8BBEE2}" destId="{47C666F9-4C73-F045-A627-CEE7DA5C7B7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B6C6F0-DFD8-C341-AD6F-8546C8031E0F}"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F5CB13E1-BEE4-AF46-B8F6-3BA22321BBA4}">
      <dgm:prSet/>
      <dgm:spPr>
        <a:ln>
          <a:solidFill>
            <a:schemeClr val="accent3">
              <a:lumMod val="50000"/>
            </a:schemeClr>
          </a:solidFill>
        </a:ln>
      </dgm:spPr>
      <dgm:t>
        <a:bodyPr/>
        <a:lstStyle/>
        <a:p>
          <a:pPr rtl="0"/>
          <a:endParaRPr lang="en-US" altLang="zh-CN" dirty="0">
            <a:latin typeface="华文楷体" panose="02010600040101010101" pitchFamily="2" charset="-122"/>
            <a:ea typeface="华文楷体" panose="02010600040101010101" pitchFamily="2" charset="-122"/>
          </a:endParaRPr>
        </a:p>
        <a:p>
          <a:pPr rtl="0"/>
          <a:r>
            <a:rPr lang="zh-CN" altLang="en-US" dirty="0">
              <a:latin typeface="华文楷体" panose="02010600040101010101" pitchFamily="2" charset="-122"/>
              <a:ea typeface="华文楷体" panose="02010600040101010101" pitchFamily="2" charset="-122"/>
            </a:rPr>
            <a:t>社区云具有私有云和公有云的特征
</a:t>
          </a:r>
          <a:endParaRPr lang="en-US" dirty="0">
            <a:latin typeface="华文楷体" panose="02010600040101010101" pitchFamily="2" charset="-122"/>
            <a:ea typeface="华文楷体" panose="02010600040101010101" pitchFamily="2" charset="-122"/>
          </a:endParaRPr>
        </a:p>
      </dgm:t>
    </dgm:pt>
    <dgm:pt modelId="{0C825692-8BF6-6545-A603-D851C2707652}" type="parTrans" cxnId="{5B61A3AB-FBB0-1B42-8926-F177CECCF279}">
      <dgm:prSet/>
      <dgm:spPr/>
      <dgm:t>
        <a:bodyPr/>
        <a:lstStyle/>
        <a:p>
          <a:endParaRPr lang="en-US"/>
        </a:p>
      </dgm:t>
    </dgm:pt>
    <dgm:pt modelId="{8AEC2193-B01B-474C-A98E-DA09955E6EA6}" type="sibTrans" cxnId="{5B61A3AB-FBB0-1B42-8926-F177CECCF279}">
      <dgm:prSet/>
      <dgm:spPr/>
      <dgm:t>
        <a:bodyPr/>
        <a:lstStyle/>
        <a:p>
          <a:endParaRPr lang="en-US"/>
        </a:p>
      </dgm:t>
    </dgm:pt>
    <dgm:pt modelId="{10D2ED29-C382-664F-9EA3-3AB67E36DD2F}">
      <dgm:prSet/>
      <dgm:spPr/>
      <dgm:t>
        <a:bodyPr/>
        <a:lstStyle/>
        <a:p>
          <a:pPr rtl="0"/>
          <a:r>
            <a:rPr lang="zh-CN" altLang="en-US" dirty="0">
              <a:latin typeface="华文楷体" panose="02010600040101010101" pitchFamily="2" charset="-122"/>
              <a:ea typeface="华文楷体" panose="02010600040101010101" pitchFamily="2" charset="-122"/>
            </a:rPr>
            <a:t>类似于私有云，社区云也限制了访问</a:t>
          </a:r>
          <a:endParaRPr lang="en-US" dirty="0">
            <a:latin typeface="华文楷体" panose="02010600040101010101" pitchFamily="2" charset="-122"/>
            <a:ea typeface="华文楷体" panose="02010600040101010101" pitchFamily="2" charset="-122"/>
          </a:endParaRPr>
        </a:p>
      </dgm:t>
    </dgm:pt>
    <dgm:pt modelId="{90E244C9-6536-5747-9195-0FB2424C80F0}" type="parTrans" cxnId="{BBE6B532-5236-D940-B2D3-D2E8498081D9}">
      <dgm:prSet/>
      <dgm:spPr/>
      <dgm:t>
        <a:bodyPr/>
        <a:lstStyle/>
        <a:p>
          <a:endParaRPr lang="en-US"/>
        </a:p>
      </dgm:t>
    </dgm:pt>
    <dgm:pt modelId="{EACE6468-0579-7C46-BDF7-0A5783A03892}" type="sibTrans" cxnId="{BBE6B532-5236-D940-B2D3-D2E8498081D9}">
      <dgm:prSet/>
      <dgm:spPr/>
      <dgm:t>
        <a:bodyPr/>
        <a:lstStyle/>
        <a:p>
          <a:endParaRPr lang="en-US"/>
        </a:p>
      </dgm:t>
    </dgm:pt>
    <dgm:pt modelId="{2B3BD1FC-4910-064C-9AAE-6557D45915A9}">
      <dgm:prSet/>
      <dgm:spPr/>
      <dgm:t>
        <a:bodyPr/>
        <a:lstStyle/>
        <a:p>
          <a:pPr rtl="0"/>
          <a:r>
            <a:rPr lang="zh-CN" altLang="en-US" dirty="0">
              <a:latin typeface="华文楷体" panose="02010600040101010101" pitchFamily="2" charset="-122"/>
              <a:ea typeface="华文楷体" panose="02010600040101010101" pitchFamily="2" charset="-122"/>
            </a:rPr>
            <a:t>类似于公有云，社区云的云资源由多个独立组织共享</a:t>
          </a:r>
          <a:endParaRPr lang="en-US" dirty="0">
            <a:latin typeface="华文楷体" panose="02010600040101010101" pitchFamily="2" charset="-122"/>
            <a:ea typeface="华文楷体" panose="02010600040101010101" pitchFamily="2" charset="-122"/>
          </a:endParaRPr>
        </a:p>
      </dgm:t>
    </dgm:pt>
    <dgm:pt modelId="{7DEC04D5-8856-3F4E-B21C-20AE5BB9E992}" type="parTrans" cxnId="{3945093A-5EEB-0C4A-9DB1-022CE2D887B7}">
      <dgm:prSet/>
      <dgm:spPr/>
      <dgm:t>
        <a:bodyPr/>
        <a:lstStyle/>
        <a:p>
          <a:endParaRPr lang="en-US"/>
        </a:p>
      </dgm:t>
    </dgm:pt>
    <dgm:pt modelId="{0F9000D7-1203-8045-93BF-11782C4F56DF}" type="sibTrans" cxnId="{3945093A-5EEB-0C4A-9DB1-022CE2D887B7}">
      <dgm:prSet/>
      <dgm:spPr/>
      <dgm:t>
        <a:bodyPr/>
        <a:lstStyle/>
        <a:p>
          <a:endParaRPr lang="en-US"/>
        </a:p>
      </dgm:t>
    </dgm:pt>
    <dgm:pt modelId="{DDD5F9DC-6449-9343-9122-1DD739B3CD4A}">
      <dgm:prSet/>
      <dgm:spPr>
        <a:ln>
          <a:solidFill>
            <a:schemeClr val="accent3">
              <a:lumMod val="50000"/>
            </a:schemeClr>
          </a:solidFill>
        </a:ln>
      </dgm:spPr>
      <dgm:t>
        <a:bodyPr/>
        <a:lstStyle/>
        <a:p>
          <a:pPr rtl="0"/>
          <a:r>
            <a:rPr lang="zh-CN" altLang="en-US" dirty="0">
              <a:latin typeface="华文楷体" panose="02010600040101010101" pitchFamily="2" charset="-122"/>
              <a:ea typeface="华文楷体" panose="02010600040101010101" pitchFamily="2" charset="-122"/>
            </a:rPr>
            <a:t>共享社区云的组织具有相似的需求，通常需要彼此交换数据
</a:t>
          </a:r>
          <a:endParaRPr lang="en-US" dirty="0">
            <a:latin typeface="华文楷体" panose="02010600040101010101" pitchFamily="2" charset="-122"/>
            <a:ea typeface="华文楷体" panose="02010600040101010101" pitchFamily="2" charset="-122"/>
          </a:endParaRPr>
        </a:p>
      </dgm:t>
    </dgm:pt>
    <dgm:pt modelId="{88A76235-374A-7443-8867-E4678522844F}" type="parTrans" cxnId="{61AC539D-947C-A649-9E6F-03BD74B8A568}">
      <dgm:prSet/>
      <dgm:spPr/>
      <dgm:t>
        <a:bodyPr/>
        <a:lstStyle/>
        <a:p>
          <a:endParaRPr lang="en-US"/>
        </a:p>
      </dgm:t>
    </dgm:pt>
    <dgm:pt modelId="{F9314851-6C0F-7E42-A8D8-7979BBDA18A6}" type="sibTrans" cxnId="{61AC539D-947C-A649-9E6F-03BD74B8A568}">
      <dgm:prSet/>
      <dgm:spPr/>
      <dgm:t>
        <a:bodyPr/>
        <a:lstStyle/>
        <a:p>
          <a:endParaRPr lang="en-US"/>
        </a:p>
      </dgm:t>
    </dgm:pt>
    <dgm:pt modelId="{B0751A98-7A82-7541-A634-B3D027BBFF18}">
      <dgm:prSet/>
      <dgm:spPr/>
      <dgm:t>
        <a:bodyPr/>
        <a:lstStyle/>
        <a:p>
          <a:pPr rtl="0"/>
          <a:r>
            <a:rPr lang="zh-CN" altLang="en-US" dirty="0">
              <a:latin typeface="华文楷体" panose="02010600040101010101" pitchFamily="2" charset="-122"/>
              <a:ea typeface="华文楷体" panose="02010600040101010101" pitchFamily="2" charset="-122"/>
            </a:rPr>
            <a:t>医疗保健行业是应用社区云概念的一个行业示例</a:t>
          </a:r>
          <a:endParaRPr lang="en-US" dirty="0">
            <a:latin typeface="华文楷体" panose="02010600040101010101" pitchFamily="2" charset="-122"/>
            <a:ea typeface="华文楷体" panose="02010600040101010101" pitchFamily="2" charset="-122"/>
          </a:endParaRPr>
        </a:p>
      </dgm:t>
    </dgm:pt>
    <dgm:pt modelId="{74C6B9CF-853D-384E-A8F9-13A4BE783C88}" type="parTrans" cxnId="{20672E10-8621-8D48-910C-FE1376A1AF57}">
      <dgm:prSet/>
      <dgm:spPr/>
      <dgm:t>
        <a:bodyPr/>
        <a:lstStyle/>
        <a:p>
          <a:endParaRPr lang="en-US"/>
        </a:p>
      </dgm:t>
    </dgm:pt>
    <dgm:pt modelId="{6F3321BF-3D9E-A749-A010-103343605EBB}" type="sibTrans" cxnId="{20672E10-8621-8D48-910C-FE1376A1AF57}">
      <dgm:prSet/>
      <dgm:spPr/>
      <dgm:t>
        <a:bodyPr/>
        <a:lstStyle/>
        <a:p>
          <a:endParaRPr lang="en-US"/>
        </a:p>
      </dgm:t>
    </dgm:pt>
    <dgm:pt modelId="{EDA13420-9962-8D46-8CF8-875B881F03E0}">
      <dgm:prSet/>
      <dgm:spPr>
        <a:ln>
          <a:solidFill>
            <a:schemeClr val="accent3">
              <a:lumMod val="50000"/>
            </a:schemeClr>
          </a:solidFill>
        </a:ln>
      </dgm:spPr>
      <dgm:t>
        <a:bodyPr/>
        <a:lstStyle/>
        <a:p>
          <a:pPr rtl="0"/>
          <a:r>
            <a:rPr lang="zh-CN" altLang="en-US" dirty="0">
              <a:latin typeface="华文楷体" panose="02010600040101010101" pitchFamily="2" charset="-122"/>
              <a:ea typeface="华文楷体" panose="02010600040101010101" pitchFamily="2" charset="-122"/>
            </a:rPr>
            <a:t>云基础设施可能由参与组织或第三方管理，并且可能在内部或外部存在
</a:t>
          </a:r>
          <a:endParaRPr lang="en-US" dirty="0">
            <a:latin typeface="华文楷体" panose="02010600040101010101" pitchFamily="2" charset="-122"/>
            <a:ea typeface="华文楷体" panose="02010600040101010101" pitchFamily="2" charset="-122"/>
          </a:endParaRPr>
        </a:p>
      </dgm:t>
    </dgm:pt>
    <dgm:pt modelId="{06F9BE70-8D6E-7B42-BFCD-A26EBCAEED07}" type="parTrans" cxnId="{F2B17A2D-B792-344B-BEDD-68AC24132401}">
      <dgm:prSet/>
      <dgm:spPr/>
      <dgm:t>
        <a:bodyPr/>
        <a:lstStyle/>
        <a:p>
          <a:endParaRPr lang="en-US"/>
        </a:p>
      </dgm:t>
    </dgm:pt>
    <dgm:pt modelId="{4F0332B8-8BBB-FA4B-B672-E23DE6BE4431}" type="sibTrans" cxnId="{F2B17A2D-B792-344B-BEDD-68AC24132401}">
      <dgm:prSet/>
      <dgm:spPr/>
      <dgm:t>
        <a:bodyPr/>
        <a:lstStyle/>
        <a:p>
          <a:endParaRPr lang="en-US"/>
        </a:p>
      </dgm:t>
    </dgm:pt>
    <dgm:pt modelId="{2E326B2F-503C-2343-B63F-4D7A5FD01923}">
      <dgm:prSet/>
      <dgm:spPr/>
      <dgm:t>
        <a:bodyPr/>
        <a:lstStyle/>
        <a:p>
          <a:pPr rtl="0"/>
          <a:r>
            <a:rPr lang="zh-CN" altLang="en-US" dirty="0">
              <a:latin typeface="华文楷体" panose="02010600040101010101" pitchFamily="2" charset="-122"/>
              <a:ea typeface="华文楷体" panose="02010600040101010101" pitchFamily="2" charset="-122"/>
            </a:rPr>
            <a:t>在这种部署模型中，成本分散在比公有云少</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但比私有云多</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的用户上，因此社区云只能实现云计算的部分成本节约</a:t>
          </a:r>
          <a:endParaRPr lang="en-US" dirty="0">
            <a:latin typeface="华文楷体" panose="02010600040101010101" pitchFamily="2" charset="-122"/>
            <a:ea typeface="华文楷体" panose="02010600040101010101" pitchFamily="2" charset="-122"/>
          </a:endParaRPr>
        </a:p>
      </dgm:t>
    </dgm:pt>
    <dgm:pt modelId="{00822E25-075E-1041-B80B-DF5CAA645A85}" type="parTrans" cxnId="{774DB029-DFE8-7A41-88E7-6F4A74E0C94A}">
      <dgm:prSet/>
      <dgm:spPr/>
      <dgm:t>
        <a:bodyPr/>
        <a:lstStyle/>
        <a:p>
          <a:endParaRPr lang="en-US"/>
        </a:p>
      </dgm:t>
    </dgm:pt>
    <dgm:pt modelId="{B96762B9-80CB-0545-B246-CA3A6AE5321F}" type="sibTrans" cxnId="{774DB029-DFE8-7A41-88E7-6F4A74E0C94A}">
      <dgm:prSet/>
      <dgm:spPr/>
      <dgm:t>
        <a:bodyPr/>
        <a:lstStyle/>
        <a:p>
          <a:endParaRPr lang="en-US"/>
        </a:p>
      </dgm:t>
    </dgm:pt>
    <dgm:pt modelId="{8FFCE8C9-328D-0445-B1B4-8D78B47C7511}" type="pres">
      <dgm:prSet presAssocID="{BCB6C6F0-DFD8-C341-AD6F-8546C8031E0F}" presName="Name0" presStyleCnt="0">
        <dgm:presLayoutVars>
          <dgm:chMax val="7"/>
          <dgm:dir/>
          <dgm:animLvl val="lvl"/>
          <dgm:resizeHandles val="exact"/>
        </dgm:presLayoutVars>
      </dgm:prSet>
      <dgm:spPr/>
    </dgm:pt>
    <dgm:pt modelId="{07B2B26F-8D6F-C64C-BA3C-35B1521C8942}" type="pres">
      <dgm:prSet presAssocID="{F5CB13E1-BEE4-AF46-B8F6-3BA22321BBA4}" presName="circle1" presStyleLbl="node1" presStyleIdx="0" presStyleCnt="3"/>
      <dgm:spPr>
        <a:solidFill>
          <a:schemeClr val="accent5">
            <a:lumMod val="75000"/>
          </a:schemeClr>
        </a:solidFill>
        <a:ln>
          <a:solidFill>
            <a:schemeClr val="accent4">
              <a:lumMod val="60000"/>
              <a:lumOff val="40000"/>
            </a:schemeClr>
          </a:solidFill>
        </a:ln>
      </dgm:spPr>
    </dgm:pt>
    <dgm:pt modelId="{D72310CD-C498-A34B-A6E9-32A661904A29}" type="pres">
      <dgm:prSet presAssocID="{F5CB13E1-BEE4-AF46-B8F6-3BA22321BBA4}" presName="space" presStyleCnt="0"/>
      <dgm:spPr/>
    </dgm:pt>
    <dgm:pt modelId="{E71396BD-FE0B-5840-BC1D-CAB2060590DF}" type="pres">
      <dgm:prSet presAssocID="{F5CB13E1-BEE4-AF46-B8F6-3BA22321BBA4}" presName="rect1" presStyleLbl="alignAcc1" presStyleIdx="0" presStyleCnt="3" custLinFactNeighborY="-435"/>
      <dgm:spPr/>
    </dgm:pt>
    <dgm:pt modelId="{7D14431E-2193-894F-A1A2-BB7872C6F71F}" type="pres">
      <dgm:prSet presAssocID="{DDD5F9DC-6449-9343-9122-1DD739B3CD4A}" presName="vertSpace2" presStyleLbl="node1" presStyleIdx="0" presStyleCnt="3"/>
      <dgm:spPr/>
    </dgm:pt>
    <dgm:pt modelId="{8AD71716-F6FD-4046-817D-D74560606C7B}" type="pres">
      <dgm:prSet presAssocID="{DDD5F9DC-6449-9343-9122-1DD739B3CD4A}" presName="circle2" presStyleLbl="node1" presStyleIdx="1" presStyleCnt="3"/>
      <dgm:spPr>
        <a:solidFill>
          <a:schemeClr val="accent3">
            <a:lumMod val="75000"/>
          </a:schemeClr>
        </a:solidFill>
        <a:ln>
          <a:solidFill>
            <a:schemeClr val="accent4">
              <a:lumMod val="60000"/>
              <a:lumOff val="40000"/>
            </a:schemeClr>
          </a:solidFill>
        </a:ln>
      </dgm:spPr>
    </dgm:pt>
    <dgm:pt modelId="{B0688CD4-5EC8-1544-B4AC-F5738DC6DBFE}" type="pres">
      <dgm:prSet presAssocID="{DDD5F9DC-6449-9343-9122-1DD739B3CD4A}" presName="rect2" presStyleLbl="alignAcc1" presStyleIdx="1" presStyleCnt="3"/>
      <dgm:spPr/>
    </dgm:pt>
    <dgm:pt modelId="{A8211658-6776-7E4C-B3A2-A23C96B5C988}" type="pres">
      <dgm:prSet presAssocID="{EDA13420-9962-8D46-8CF8-875B881F03E0}" presName="vertSpace3" presStyleLbl="node1" presStyleIdx="1" presStyleCnt="3"/>
      <dgm:spPr/>
    </dgm:pt>
    <dgm:pt modelId="{2BE50796-CDB9-604F-927F-BFF3C0F8F2A7}" type="pres">
      <dgm:prSet presAssocID="{EDA13420-9962-8D46-8CF8-875B881F03E0}" presName="circle3" presStyleLbl="node1" presStyleIdx="2" presStyleCnt="3"/>
      <dgm:spPr>
        <a:solidFill>
          <a:schemeClr val="accent4">
            <a:lumMod val="60000"/>
            <a:lumOff val="40000"/>
          </a:schemeClr>
        </a:solidFill>
        <a:ln>
          <a:solidFill>
            <a:schemeClr val="tx1"/>
          </a:solidFill>
        </a:ln>
      </dgm:spPr>
    </dgm:pt>
    <dgm:pt modelId="{9F0532EA-3D18-2745-9118-5851E7D58C36}" type="pres">
      <dgm:prSet presAssocID="{EDA13420-9962-8D46-8CF8-875B881F03E0}" presName="rect3" presStyleLbl="alignAcc1" presStyleIdx="2" presStyleCnt="3"/>
      <dgm:spPr/>
    </dgm:pt>
    <dgm:pt modelId="{77398E18-36F0-9D4A-A887-093530C24D72}" type="pres">
      <dgm:prSet presAssocID="{F5CB13E1-BEE4-AF46-B8F6-3BA22321BBA4}" presName="rect1ParTx" presStyleLbl="alignAcc1" presStyleIdx="2" presStyleCnt="3">
        <dgm:presLayoutVars>
          <dgm:chMax val="1"/>
          <dgm:bulletEnabled val="1"/>
        </dgm:presLayoutVars>
      </dgm:prSet>
      <dgm:spPr/>
    </dgm:pt>
    <dgm:pt modelId="{9A731493-EF9C-D347-8881-905F63227B23}" type="pres">
      <dgm:prSet presAssocID="{F5CB13E1-BEE4-AF46-B8F6-3BA22321BBA4}" presName="rect1ChTx" presStyleLbl="alignAcc1" presStyleIdx="2" presStyleCnt="3">
        <dgm:presLayoutVars>
          <dgm:bulletEnabled val="1"/>
        </dgm:presLayoutVars>
      </dgm:prSet>
      <dgm:spPr/>
    </dgm:pt>
    <dgm:pt modelId="{33D31908-7F48-5C4F-86DB-94577D1FAB7C}" type="pres">
      <dgm:prSet presAssocID="{DDD5F9DC-6449-9343-9122-1DD739B3CD4A}" presName="rect2ParTx" presStyleLbl="alignAcc1" presStyleIdx="2" presStyleCnt="3">
        <dgm:presLayoutVars>
          <dgm:chMax val="1"/>
          <dgm:bulletEnabled val="1"/>
        </dgm:presLayoutVars>
      </dgm:prSet>
      <dgm:spPr/>
    </dgm:pt>
    <dgm:pt modelId="{05B69566-D5CF-D548-B24E-DA8A28CAE521}" type="pres">
      <dgm:prSet presAssocID="{DDD5F9DC-6449-9343-9122-1DD739B3CD4A}" presName="rect2ChTx" presStyleLbl="alignAcc1" presStyleIdx="2" presStyleCnt="3">
        <dgm:presLayoutVars>
          <dgm:bulletEnabled val="1"/>
        </dgm:presLayoutVars>
      </dgm:prSet>
      <dgm:spPr/>
    </dgm:pt>
    <dgm:pt modelId="{239C1BF1-2420-1C46-8F9A-6657D424CB6D}" type="pres">
      <dgm:prSet presAssocID="{EDA13420-9962-8D46-8CF8-875B881F03E0}" presName="rect3ParTx" presStyleLbl="alignAcc1" presStyleIdx="2" presStyleCnt="3">
        <dgm:presLayoutVars>
          <dgm:chMax val="1"/>
          <dgm:bulletEnabled val="1"/>
        </dgm:presLayoutVars>
      </dgm:prSet>
      <dgm:spPr/>
    </dgm:pt>
    <dgm:pt modelId="{F52594F7-2A74-0140-AF46-50DC4EAA14B2}" type="pres">
      <dgm:prSet presAssocID="{EDA13420-9962-8D46-8CF8-875B881F03E0}" presName="rect3ChTx" presStyleLbl="alignAcc1" presStyleIdx="2" presStyleCnt="3">
        <dgm:presLayoutVars>
          <dgm:bulletEnabled val="1"/>
        </dgm:presLayoutVars>
      </dgm:prSet>
      <dgm:spPr/>
    </dgm:pt>
  </dgm:ptLst>
  <dgm:cxnLst>
    <dgm:cxn modelId="{20672E10-8621-8D48-910C-FE1376A1AF57}" srcId="{DDD5F9DC-6449-9343-9122-1DD739B3CD4A}" destId="{B0751A98-7A82-7541-A634-B3D027BBFF18}" srcOrd="0" destOrd="0" parTransId="{74C6B9CF-853D-384E-A8F9-13A4BE783C88}" sibTransId="{6F3321BF-3D9E-A749-A010-103343605EBB}"/>
    <dgm:cxn modelId="{BD16D612-FC76-CC42-95E8-516AAC0FF962}" type="presOf" srcId="{10D2ED29-C382-664F-9EA3-3AB67E36DD2F}" destId="{9A731493-EF9C-D347-8881-905F63227B23}" srcOrd="0" destOrd="0" presId="urn:microsoft.com/office/officeart/2005/8/layout/target3"/>
    <dgm:cxn modelId="{774DB029-DFE8-7A41-88E7-6F4A74E0C94A}" srcId="{EDA13420-9962-8D46-8CF8-875B881F03E0}" destId="{2E326B2F-503C-2343-B63F-4D7A5FD01923}" srcOrd="0" destOrd="0" parTransId="{00822E25-075E-1041-B80B-DF5CAA645A85}" sibTransId="{B96762B9-80CB-0545-B246-CA3A6AE5321F}"/>
    <dgm:cxn modelId="{F2B17A2D-B792-344B-BEDD-68AC24132401}" srcId="{BCB6C6F0-DFD8-C341-AD6F-8546C8031E0F}" destId="{EDA13420-9962-8D46-8CF8-875B881F03E0}" srcOrd="2" destOrd="0" parTransId="{06F9BE70-8D6E-7B42-BFCD-A26EBCAEED07}" sibTransId="{4F0332B8-8BBB-FA4B-B672-E23DE6BE4431}"/>
    <dgm:cxn modelId="{BBE6B532-5236-D940-B2D3-D2E8498081D9}" srcId="{F5CB13E1-BEE4-AF46-B8F6-3BA22321BBA4}" destId="{10D2ED29-C382-664F-9EA3-3AB67E36DD2F}" srcOrd="0" destOrd="0" parTransId="{90E244C9-6536-5747-9195-0FB2424C80F0}" sibTransId="{EACE6468-0579-7C46-BDF7-0A5783A03892}"/>
    <dgm:cxn modelId="{DF73C237-C165-9F42-8557-44F14B511BD7}" type="presOf" srcId="{2E326B2F-503C-2343-B63F-4D7A5FD01923}" destId="{F52594F7-2A74-0140-AF46-50DC4EAA14B2}" srcOrd="0" destOrd="0" presId="urn:microsoft.com/office/officeart/2005/8/layout/target3"/>
    <dgm:cxn modelId="{3945093A-5EEB-0C4A-9DB1-022CE2D887B7}" srcId="{F5CB13E1-BEE4-AF46-B8F6-3BA22321BBA4}" destId="{2B3BD1FC-4910-064C-9AAE-6557D45915A9}" srcOrd="1" destOrd="0" parTransId="{7DEC04D5-8856-3F4E-B21C-20AE5BB9E992}" sibTransId="{0F9000D7-1203-8045-93BF-11782C4F56DF}"/>
    <dgm:cxn modelId="{6F9C5443-A1CC-7548-BC3F-A0B07FE4B175}" type="presOf" srcId="{F5CB13E1-BEE4-AF46-B8F6-3BA22321BBA4}" destId="{E71396BD-FE0B-5840-BC1D-CAB2060590DF}" srcOrd="0" destOrd="0" presId="urn:microsoft.com/office/officeart/2005/8/layout/target3"/>
    <dgm:cxn modelId="{39662C51-BE80-F145-84BD-5E18E731EC34}" type="presOf" srcId="{DDD5F9DC-6449-9343-9122-1DD739B3CD4A}" destId="{33D31908-7F48-5C4F-86DB-94577D1FAB7C}" srcOrd="1" destOrd="0" presId="urn:microsoft.com/office/officeart/2005/8/layout/target3"/>
    <dgm:cxn modelId="{337DCB7E-88BB-7F4B-AB9E-6DF501A3D28C}" type="presOf" srcId="{2B3BD1FC-4910-064C-9AAE-6557D45915A9}" destId="{9A731493-EF9C-D347-8881-905F63227B23}" srcOrd="0" destOrd="1" presId="urn:microsoft.com/office/officeart/2005/8/layout/target3"/>
    <dgm:cxn modelId="{B23E1481-BC7B-C041-98C9-596C88D09D71}" type="presOf" srcId="{B0751A98-7A82-7541-A634-B3D027BBFF18}" destId="{05B69566-D5CF-D548-B24E-DA8A28CAE521}" srcOrd="0" destOrd="0" presId="urn:microsoft.com/office/officeart/2005/8/layout/target3"/>
    <dgm:cxn modelId="{9F53518F-3AA6-EC4C-825E-177E5F972235}" type="presOf" srcId="{EDA13420-9962-8D46-8CF8-875B881F03E0}" destId="{9F0532EA-3D18-2745-9118-5851E7D58C36}" srcOrd="0" destOrd="0" presId="urn:microsoft.com/office/officeart/2005/8/layout/target3"/>
    <dgm:cxn modelId="{61AC539D-947C-A649-9E6F-03BD74B8A568}" srcId="{BCB6C6F0-DFD8-C341-AD6F-8546C8031E0F}" destId="{DDD5F9DC-6449-9343-9122-1DD739B3CD4A}" srcOrd="1" destOrd="0" parTransId="{88A76235-374A-7443-8867-E4678522844F}" sibTransId="{F9314851-6C0F-7E42-A8D8-7979BBDA18A6}"/>
    <dgm:cxn modelId="{09912AA2-D0E7-334A-BF46-2CFB0265F58E}" type="presOf" srcId="{BCB6C6F0-DFD8-C341-AD6F-8546C8031E0F}" destId="{8FFCE8C9-328D-0445-B1B4-8D78B47C7511}" srcOrd="0" destOrd="0" presId="urn:microsoft.com/office/officeart/2005/8/layout/target3"/>
    <dgm:cxn modelId="{5B61A3AB-FBB0-1B42-8926-F177CECCF279}" srcId="{BCB6C6F0-DFD8-C341-AD6F-8546C8031E0F}" destId="{F5CB13E1-BEE4-AF46-B8F6-3BA22321BBA4}" srcOrd="0" destOrd="0" parTransId="{0C825692-8BF6-6545-A603-D851C2707652}" sibTransId="{8AEC2193-B01B-474C-A98E-DA09955E6EA6}"/>
    <dgm:cxn modelId="{DB6B25AD-6456-8B4D-9FE1-710591806556}" type="presOf" srcId="{DDD5F9DC-6449-9343-9122-1DD739B3CD4A}" destId="{B0688CD4-5EC8-1544-B4AC-F5738DC6DBFE}" srcOrd="0" destOrd="0" presId="urn:microsoft.com/office/officeart/2005/8/layout/target3"/>
    <dgm:cxn modelId="{79BCA1B8-CA8C-7741-A37C-D7C4AC6C2C9C}" type="presOf" srcId="{F5CB13E1-BEE4-AF46-B8F6-3BA22321BBA4}" destId="{77398E18-36F0-9D4A-A887-093530C24D72}" srcOrd="1" destOrd="0" presId="urn:microsoft.com/office/officeart/2005/8/layout/target3"/>
    <dgm:cxn modelId="{7678E9E0-2B88-9B44-9124-393E3ADB7608}" type="presOf" srcId="{EDA13420-9962-8D46-8CF8-875B881F03E0}" destId="{239C1BF1-2420-1C46-8F9A-6657D424CB6D}" srcOrd="1" destOrd="0" presId="urn:microsoft.com/office/officeart/2005/8/layout/target3"/>
    <dgm:cxn modelId="{EC61CBA8-0FFC-B846-BC70-0DC124D8A72A}" type="presParOf" srcId="{8FFCE8C9-328D-0445-B1B4-8D78B47C7511}" destId="{07B2B26F-8D6F-C64C-BA3C-35B1521C8942}" srcOrd="0" destOrd="0" presId="urn:microsoft.com/office/officeart/2005/8/layout/target3"/>
    <dgm:cxn modelId="{91FE6165-E20B-8F49-A302-305B82BBF4CF}" type="presParOf" srcId="{8FFCE8C9-328D-0445-B1B4-8D78B47C7511}" destId="{D72310CD-C498-A34B-A6E9-32A661904A29}" srcOrd="1" destOrd="0" presId="urn:microsoft.com/office/officeart/2005/8/layout/target3"/>
    <dgm:cxn modelId="{0781DCE1-B8FB-FB46-98F2-252D50BDCD68}" type="presParOf" srcId="{8FFCE8C9-328D-0445-B1B4-8D78B47C7511}" destId="{E71396BD-FE0B-5840-BC1D-CAB2060590DF}" srcOrd="2" destOrd="0" presId="urn:microsoft.com/office/officeart/2005/8/layout/target3"/>
    <dgm:cxn modelId="{9F6787BA-ED28-9E4D-8BA2-FC6E97305A10}" type="presParOf" srcId="{8FFCE8C9-328D-0445-B1B4-8D78B47C7511}" destId="{7D14431E-2193-894F-A1A2-BB7872C6F71F}" srcOrd="3" destOrd="0" presId="urn:microsoft.com/office/officeart/2005/8/layout/target3"/>
    <dgm:cxn modelId="{15E8C46D-F840-0D4E-8551-EFE8895DC3BF}" type="presParOf" srcId="{8FFCE8C9-328D-0445-B1B4-8D78B47C7511}" destId="{8AD71716-F6FD-4046-817D-D74560606C7B}" srcOrd="4" destOrd="0" presId="urn:microsoft.com/office/officeart/2005/8/layout/target3"/>
    <dgm:cxn modelId="{90AB0A0C-97E5-EF40-AA63-C6D695158CC1}" type="presParOf" srcId="{8FFCE8C9-328D-0445-B1B4-8D78B47C7511}" destId="{B0688CD4-5EC8-1544-B4AC-F5738DC6DBFE}" srcOrd="5" destOrd="0" presId="urn:microsoft.com/office/officeart/2005/8/layout/target3"/>
    <dgm:cxn modelId="{F0B1F5CE-9D52-8F4D-94BE-B28B8DB59146}" type="presParOf" srcId="{8FFCE8C9-328D-0445-B1B4-8D78B47C7511}" destId="{A8211658-6776-7E4C-B3A2-A23C96B5C988}" srcOrd="6" destOrd="0" presId="urn:microsoft.com/office/officeart/2005/8/layout/target3"/>
    <dgm:cxn modelId="{00977C8D-E859-0849-8BDC-4B784E5225C3}" type="presParOf" srcId="{8FFCE8C9-328D-0445-B1B4-8D78B47C7511}" destId="{2BE50796-CDB9-604F-927F-BFF3C0F8F2A7}" srcOrd="7" destOrd="0" presId="urn:microsoft.com/office/officeart/2005/8/layout/target3"/>
    <dgm:cxn modelId="{DEFE4BAA-F184-AA45-B311-316FC341F37A}" type="presParOf" srcId="{8FFCE8C9-328D-0445-B1B4-8D78B47C7511}" destId="{9F0532EA-3D18-2745-9118-5851E7D58C36}" srcOrd="8" destOrd="0" presId="urn:microsoft.com/office/officeart/2005/8/layout/target3"/>
    <dgm:cxn modelId="{C77D686F-7C9E-C64E-8930-4144B0EEDE5E}" type="presParOf" srcId="{8FFCE8C9-328D-0445-B1B4-8D78B47C7511}" destId="{77398E18-36F0-9D4A-A887-093530C24D72}" srcOrd="9" destOrd="0" presId="urn:microsoft.com/office/officeart/2005/8/layout/target3"/>
    <dgm:cxn modelId="{E1C004A6-29EE-4748-84AB-39D65B90A112}" type="presParOf" srcId="{8FFCE8C9-328D-0445-B1B4-8D78B47C7511}" destId="{9A731493-EF9C-D347-8881-905F63227B23}" srcOrd="10" destOrd="0" presId="urn:microsoft.com/office/officeart/2005/8/layout/target3"/>
    <dgm:cxn modelId="{9E028888-6A66-E346-BEF5-3AE706DB4F94}" type="presParOf" srcId="{8FFCE8C9-328D-0445-B1B4-8D78B47C7511}" destId="{33D31908-7F48-5C4F-86DB-94577D1FAB7C}" srcOrd="11" destOrd="0" presId="urn:microsoft.com/office/officeart/2005/8/layout/target3"/>
    <dgm:cxn modelId="{B3A328FD-1961-6C41-BDC2-98BFCA8ED76F}" type="presParOf" srcId="{8FFCE8C9-328D-0445-B1B4-8D78B47C7511}" destId="{05B69566-D5CF-D548-B24E-DA8A28CAE521}" srcOrd="12" destOrd="0" presId="urn:microsoft.com/office/officeart/2005/8/layout/target3"/>
    <dgm:cxn modelId="{719DB6C6-EC19-5848-95E8-BC68325767C4}" type="presParOf" srcId="{8FFCE8C9-328D-0445-B1B4-8D78B47C7511}" destId="{239C1BF1-2420-1C46-8F9A-6657D424CB6D}" srcOrd="13" destOrd="0" presId="urn:microsoft.com/office/officeart/2005/8/layout/target3"/>
    <dgm:cxn modelId="{66F95E5C-DAB9-D449-974C-7C72FB8C5C0B}" type="presParOf" srcId="{8FFCE8C9-328D-0445-B1B4-8D78B47C7511}" destId="{F52594F7-2A74-0140-AF46-50DC4EAA14B2}" srcOrd="14"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60350F-4351-DB4D-86E8-6FBFC792EB10}"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C0C760F-33CB-284C-91AA-6FF8C6CEFC63}">
      <dgm:prSet custT="1"/>
      <dgm:spPr/>
      <dgm:t>
        <a:bodyPr/>
        <a:lstStyle/>
        <a:p>
          <a:pPr rtl="0"/>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由于风险和挑战的数量和相互作用，数据泄露的威胁在云中增加，这些风险和挑战要么是云独有的，要么是由于云环境的架构或操作特性而更加危险</a:t>
          </a:r>
          <a:endParaRPr lang="en-US" sz="16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3242387-71CA-644C-A158-67E51D9F9195}" type="parTrans" cxnId="{FCF5E318-0FB6-024F-BBD0-895D9B5D0A7D}">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250AED59-C724-2B47-9FD4-C2A7AC6ADE13}" type="sibTrans" cxnId="{FCF5E318-0FB6-024F-BBD0-895D9B5D0A7D}">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399A2FDC-C717-E944-8D97-6A94A53D0A6C}">
      <dgm:prSet custT="1"/>
      <dgm:spPr/>
      <dgm:t>
        <a:bodyPr/>
        <a:lstStyle/>
        <a:p>
          <a:pPr rtl="0"/>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数据在静态、传输和使用时必须受到保护，对数据的访问必须受到控制</a:t>
          </a:r>
          <a:endParaRPr lang="en-US" sz="16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3B45ED55-4FF1-FE44-9AB6-CA1F51DF33F6}" type="parTrans" cxnId="{478FDF04-6551-B146-9ED0-D89616571C7B}">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D36F1C20-31F5-4B49-9C4E-A035EA67ECEE}" type="sibTrans" cxnId="{478FDF04-6551-B146-9ED0-D89616571C7B}">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7321301A-4BC3-7F46-88A2-E6F17494DF97}">
      <dgm:prSet custT="1"/>
      <dgm:spPr/>
      <dgm:t>
        <a:bodyPr/>
        <a:lstStyle/>
        <a:p>
          <a:pPr rtl="0"/>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客户端可以使用加密来保护传输中的数据，尽管这涉及到</a:t>
          </a:r>
          <a:r>
            <a:rPr lang="en-US" altLang="en-US" sz="1600" b="0" dirty="0">
              <a:latin typeface="Times New Roman" panose="02020603050405020304" pitchFamily="18" charset="0"/>
              <a:ea typeface="黑体" panose="02010609060101010101" pitchFamily="49" charset="-122"/>
              <a:cs typeface="Times New Roman" panose="02020603050405020304" pitchFamily="18" charset="0"/>
            </a:rPr>
            <a:t>CSP</a:t>
          </a:r>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的关键管理职责</a:t>
          </a:r>
          <a:endParaRPr lang="en-US" sz="16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CD48877-D833-1F4F-A09B-8C0BC6062E5F}" type="parTrans" cxnId="{47635CD4-2843-C64E-A9A7-792AEEB015DE}">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43002EA4-350B-604B-ADE5-63759BBCE039}" type="sibTrans" cxnId="{47635CD4-2843-C64E-A9A7-792AEEB015DE}">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1BACB591-E431-354D-A049-7EC8B8861E34}">
      <dgm:prSet custT="1"/>
      <dgm:spPr/>
      <dgm:t>
        <a:bodyPr/>
        <a:lstStyle/>
        <a:p>
          <a:pPr rtl="0"/>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对于静态的数据，理想的安全措施是客户端加密数据库，只在云中存储加密的数据，而</a:t>
          </a:r>
          <a:r>
            <a:rPr lang="en-US" altLang="en-US" sz="1600" b="0" dirty="0">
              <a:latin typeface="Times New Roman" panose="02020603050405020304" pitchFamily="18" charset="0"/>
              <a:ea typeface="黑体" panose="02010609060101010101" pitchFamily="49" charset="-122"/>
              <a:cs typeface="Times New Roman" panose="02020603050405020304" pitchFamily="18" charset="0"/>
            </a:rPr>
            <a:t>CSP</a:t>
          </a:r>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不能访问加密密钥</a:t>
          </a:r>
          <a:endParaRPr lang="en-US" sz="16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91452B6-B29E-A248-A7E6-AB4FE50B1BE9}" type="parTrans" cxnId="{7E6A3561-79C9-6C40-9209-B87A6323F68A}">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C88D25E1-EB69-8D41-B3B3-F907FAA37570}" type="sibTrans" cxnId="{7E6A3561-79C9-6C40-9209-B87A6323F68A}">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332B9C9E-13DB-E745-AA42-040B47C5DBD8}">
      <dgm:prSet custT="1"/>
      <dgm:spPr/>
      <dgm:t>
        <a:bodyPr/>
        <a:lstStyle/>
        <a:p>
          <a:pPr rtl="0"/>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即使有了这些预防措施，腐败和其他拒绝服务攻击仍然是一个风险</a:t>
          </a:r>
          <a:endParaRPr lang="en-US" sz="16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A8CAC625-C411-9F4C-BE85-CB6D47F57AF4}" type="parTrans" cxnId="{FE152BD6-EF39-FC49-A4C9-1750BE5DB256}">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5B5C6E4A-7459-9348-AAC5-05762A52397A}" type="sibTrans" cxnId="{FE152BD6-EF39-FC49-A4C9-1750BE5DB256}">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A3238C5F-6679-0844-8C84-594F1BE70D83}">
      <dgm:prSet custT="1"/>
      <dgm:spPr/>
      <dgm:t>
        <a:bodyPr/>
        <a:lstStyle/>
        <a:p>
          <a:pPr rtl="0"/>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已知公钥，攻击者无法客户端可以实施访问控制技术，但是根据所使用的服务模型，在一定程度上涉及到</a:t>
          </a:r>
          <a:r>
            <a:rPr lang="en-US" altLang="en-US" sz="1600" b="0" dirty="0">
              <a:latin typeface="Times New Roman" panose="02020603050405020304" pitchFamily="18" charset="0"/>
              <a:ea typeface="黑体" panose="02010609060101010101" pitchFamily="49" charset="-122"/>
              <a:cs typeface="Times New Roman" panose="02020603050405020304" pitchFamily="18" charset="0"/>
            </a:rPr>
            <a:t>CSP</a:t>
          </a:r>
          <a:r>
            <a:rPr lang="zh-CN" altLang="en-US" sz="1600" b="0" dirty="0">
              <a:latin typeface="Times New Roman" panose="02020603050405020304" pitchFamily="18" charset="0"/>
              <a:ea typeface="黑体" panose="02010609060101010101" pitchFamily="49" charset="-122"/>
              <a:cs typeface="Times New Roman" panose="02020603050405020304" pitchFamily="18" charset="0"/>
            </a:rPr>
            <a:t>计算确定私钥</a:t>
          </a:r>
          <a:endParaRPr lang="en-US" sz="16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6459A63-C2E4-0245-BCD0-D7B0022C742E}" type="sibTrans" cxnId="{D4F024F7-AD54-8B4D-83AA-12A3FF146F5E}">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FFB3A8B1-C8A9-0140-AF0D-A03D6936D2B9}" type="parTrans" cxnId="{D4F024F7-AD54-8B4D-83AA-12A3FF146F5E}">
      <dgm:prSet/>
      <dgm:spPr/>
      <dgm:t>
        <a:bodyPr/>
        <a:lstStyle/>
        <a:p>
          <a:endParaRPr lang="en-US" sz="1600">
            <a:latin typeface="Times New Roman" panose="02020603050405020304" pitchFamily="18" charset="0"/>
            <a:ea typeface="黑体" panose="02010609060101010101" pitchFamily="49" charset="-122"/>
            <a:cs typeface="Times New Roman" panose="02020603050405020304" pitchFamily="18" charset="0"/>
          </a:endParaRPr>
        </a:p>
      </dgm:t>
    </dgm:pt>
    <dgm:pt modelId="{C373A56B-3D9A-7049-9817-3D1D068C98EC}" type="pres">
      <dgm:prSet presAssocID="{5860350F-4351-DB4D-86E8-6FBFC792EB10}" presName="compositeShape" presStyleCnt="0">
        <dgm:presLayoutVars>
          <dgm:chMax val="7"/>
          <dgm:dir/>
          <dgm:resizeHandles val="exact"/>
        </dgm:presLayoutVars>
      </dgm:prSet>
      <dgm:spPr/>
    </dgm:pt>
    <dgm:pt modelId="{E31D3EC6-63FE-CE49-9217-C94A6FD03A81}" type="pres">
      <dgm:prSet presAssocID="{4C0C760F-33CB-284C-91AA-6FF8C6CEFC63}" presName="circ1" presStyleLbl="vennNode1" presStyleIdx="0" presStyleCnt="6"/>
      <dgm:spPr>
        <a:solidFill>
          <a:srgbClr val="9DC3E6">
            <a:alpha val="70000"/>
          </a:srgbClr>
        </a:solidFill>
      </dgm:spPr>
    </dgm:pt>
    <dgm:pt modelId="{CBF5CF83-5352-CE44-BE2D-FF6863BB4406}" type="pres">
      <dgm:prSet presAssocID="{4C0C760F-33CB-284C-91AA-6FF8C6CEFC63}" presName="circ1Tx" presStyleLbl="revTx" presStyleIdx="0" presStyleCnt="0" custScaleX="192925" custScaleY="50033" custLinFactNeighborY="21615">
        <dgm:presLayoutVars>
          <dgm:chMax val="0"/>
          <dgm:chPref val="0"/>
          <dgm:bulletEnabled val="1"/>
        </dgm:presLayoutVars>
      </dgm:prSet>
      <dgm:spPr/>
    </dgm:pt>
    <dgm:pt modelId="{8E380DE7-B5F0-AA41-8E03-85FF8168D5AC}" type="pres">
      <dgm:prSet presAssocID="{399A2FDC-C717-E944-8D97-6A94A53D0A6C}" presName="circ2" presStyleLbl="vennNode1" presStyleIdx="1" presStyleCnt="6"/>
      <dgm:spPr>
        <a:solidFill>
          <a:srgbClr val="9DC3E6">
            <a:alpha val="70000"/>
          </a:srgbClr>
        </a:solidFill>
      </dgm:spPr>
    </dgm:pt>
    <dgm:pt modelId="{A07820EA-A454-2A40-8E84-932A63A2E7FD}" type="pres">
      <dgm:prSet presAssocID="{399A2FDC-C717-E944-8D97-6A94A53D0A6C}" presName="circ2Tx" presStyleLbl="revTx" presStyleIdx="0" presStyleCnt="0" custScaleX="127740" custLinFactNeighborX="-3139" custLinFactNeighborY="15318">
        <dgm:presLayoutVars>
          <dgm:chMax val="0"/>
          <dgm:chPref val="0"/>
          <dgm:bulletEnabled val="1"/>
        </dgm:presLayoutVars>
      </dgm:prSet>
      <dgm:spPr/>
    </dgm:pt>
    <dgm:pt modelId="{0C8EFBCC-6841-4E4B-9588-BD62D245B7C2}" type="pres">
      <dgm:prSet presAssocID="{7321301A-4BC3-7F46-88A2-E6F17494DF97}" presName="circ3" presStyleLbl="vennNode1" presStyleIdx="2" presStyleCnt="6"/>
      <dgm:spPr>
        <a:solidFill>
          <a:srgbClr val="9DC3E6">
            <a:alpha val="70000"/>
          </a:srgbClr>
        </a:solidFill>
      </dgm:spPr>
    </dgm:pt>
    <dgm:pt modelId="{33CAA8E1-A546-3A4F-9AB9-830F701D1C87}" type="pres">
      <dgm:prSet presAssocID="{7321301A-4BC3-7F46-88A2-E6F17494DF97}" presName="circ3Tx" presStyleLbl="revTx" presStyleIdx="0" presStyleCnt="0" custScaleX="133705" custLinFactNeighborX="-3602" custLinFactNeighborY="3528">
        <dgm:presLayoutVars>
          <dgm:chMax val="0"/>
          <dgm:chPref val="0"/>
          <dgm:bulletEnabled val="1"/>
        </dgm:presLayoutVars>
      </dgm:prSet>
      <dgm:spPr/>
    </dgm:pt>
    <dgm:pt modelId="{0C33194B-EC9D-EA4C-AEE5-41108BF39654}" type="pres">
      <dgm:prSet presAssocID="{A3238C5F-6679-0844-8C84-594F1BE70D83}" presName="circ4" presStyleLbl="vennNode1" presStyleIdx="3" presStyleCnt="6"/>
      <dgm:spPr>
        <a:solidFill>
          <a:srgbClr val="9DC3E6">
            <a:alpha val="70000"/>
          </a:srgbClr>
        </a:solidFill>
      </dgm:spPr>
    </dgm:pt>
    <dgm:pt modelId="{50C4CE51-602A-8C44-929E-9A3D13E8D2B5}" type="pres">
      <dgm:prSet presAssocID="{A3238C5F-6679-0844-8C84-594F1BE70D83}" presName="circ4Tx" presStyleLbl="revTx" presStyleIdx="0" presStyleCnt="0" custScaleX="126310" custLinFactNeighborX="5894" custLinFactNeighborY="-3635">
        <dgm:presLayoutVars>
          <dgm:chMax val="0"/>
          <dgm:chPref val="0"/>
          <dgm:bulletEnabled val="1"/>
        </dgm:presLayoutVars>
      </dgm:prSet>
      <dgm:spPr/>
    </dgm:pt>
    <dgm:pt modelId="{A5573CD2-FF88-514C-AE80-F7DA2A3F7661}" type="pres">
      <dgm:prSet presAssocID="{1BACB591-E431-354D-A049-7EC8B8861E34}" presName="circ5" presStyleLbl="vennNode1" presStyleIdx="4" presStyleCnt="6"/>
      <dgm:spPr>
        <a:solidFill>
          <a:srgbClr val="9DC3E6">
            <a:alpha val="70000"/>
          </a:srgbClr>
        </a:solidFill>
      </dgm:spPr>
    </dgm:pt>
    <dgm:pt modelId="{E0AC0021-1596-B148-9E85-4FDA98742B7C}" type="pres">
      <dgm:prSet presAssocID="{1BACB591-E431-354D-A049-7EC8B8861E34}" presName="circ5Tx" presStyleLbl="revTx" presStyleIdx="0" presStyleCnt="0" custScaleX="127073" custLinFactNeighborX="3709">
        <dgm:presLayoutVars>
          <dgm:chMax val="0"/>
          <dgm:chPref val="0"/>
          <dgm:bulletEnabled val="1"/>
        </dgm:presLayoutVars>
      </dgm:prSet>
      <dgm:spPr/>
    </dgm:pt>
    <dgm:pt modelId="{0EBB36E4-F466-8041-B21D-3DCBF2AD481F}" type="pres">
      <dgm:prSet presAssocID="{332B9C9E-13DB-E745-AA42-040B47C5DBD8}" presName="circ6" presStyleLbl="vennNode1" presStyleIdx="5" presStyleCnt="6"/>
      <dgm:spPr>
        <a:solidFill>
          <a:srgbClr val="9DC3E6">
            <a:alpha val="70000"/>
          </a:srgbClr>
        </a:solidFill>
      </dgm:spPr>
    </dgm:pt>
    <dgm:pt modelId="{D3DEA3AD-6883-BC4D-87AF-F9004B2131BB}" type="pres">
      <dgm:prSet presAssocID="{332B9C9E-13DB-E745-AA42-040B47C5DBD8}" presName="circ6Tx" presStyleLbl="revTx" presStyleIdx="0" presStyleCnt="0" custScaleX="130248" custScaleY="59219" custLinFactNeighborX="0" custLinFactNeighborY="8567">
        <dgm:presLayoutVars>
          <dgm:chMax val="0"/>
          <dgm:chPref val="0"/>
          <dgm:bulletEnabled val="1"/>
        </dgm:presLayoutVars>
      </dgm:prSet>
      <dgm:spPr/>
    </dgm:pt>
  </dgm:ptLst>
  <dgm:cxnLst>
    <dgm:cxn modelId="{478FDF04-6551-B146-9ED0-D89616571C7B}" srcId="{5860350F-4351-DB4D-86E8-6FBFC792EB10}" destId="{399A2FDC-C717-E944-8D97-6A94A53D0A6C}" srcOrd="1" destOrd="0" parTransId="{3B45ED55-4FF1-FE44-9AB6-CA1F51DF33F6}" sibTransId="{D36F1C20-31F5-4B49-9C4E-A035EA67ECEE}"/>
    <dgm:cxn modelId="{FCF5E318-0FB6-024F-BBD0-895D9B5D0A7D}" srcId="{5860350F-4351-DB4D-86E8-6FBFC792EB10}" destId="{4C0C760F-33CB-284C-91AA-6FF8C6CEFC63}" srcOrd="0" destOrd="0" parTransId="{53242387-71CA-644C-A158-67E51D9F9195}" sibTransId="{250AED59-C724-2B47-9FD4-C2A7AC6ADE13}"/>
    <dgm:cxn modelId="{CF00B523-649E-7E43-A4CF-E512088E189B}" type="presOf" srcId="{332B9C9E-13DB-E745-AA42-040B47C5DBD8}" destId="{D3DEA3AD-6883-BC4D-87AF-F9004B2131BB}" srcOrd="0" destOrd="0" presId="urn:microsoft.com/office/officeart/2005/8/layout/venn1"/>
    <dgm:cxn modelId="{7936B926-F5CA-B048-B14A-0C0D0B0C7024}" type="presOf" srcId="{4C0C760F-33CB-284C-91AA-6FF8C6CEFC63}" destId="{CBF5CF83-5352-CE44-BE2D-FF6863BB4406}" srcOrd="0" destOrd="0" presId="urn:microsoft.com/office/officeart/2005/8/layout/venn1"/>
    <dgm:cxn modelId="{9D3BD760-2294-4447-B63C-5BD56C0A6E17}" type="presOf" srcId="{7321301A-4BC3-7F46-88A2-E6F17494DF97}" destId="{33CAA8E1-A546-3A4F-9AB9-830F701D1C87}" srcOrd="0" destOrd="0" presId="urn:microsoft.com/office/officeart/2005/8/layout/venn1"/>
    <dgm:cxn modelId="{20551D61-4B78-2648-A70D-A6FA2B8D80EF}" type="presOf" srcId="{5860350F-4351-DB4D-86E8-6FBFC792EB10}" destId="{C373A56B-3D9A-7049-9817-3D1D068C98EC}" srcOrd="0" destOrd="0" presId="urn:microsoft.com/office/officeart/2005/8/layout/venn1"/>
    <dgm:cxn modelId="{7E6A3561-79C9-6C40-9209-B87A6323F68A}" srcId="{5860350F-4351-DB4D-86E8-6FBFC792EB10}" destId="{1BACB591-E431-354D-A049-7EC8B8861E34}" srcOrd="4" destOrd="0" parTransId="{691452B6-B29E-A248-A7E6-AB4FE50B1BE9}" sibTransId="{C88D25E1-EB69-8D41-B3B3-F907FAA37570}"/>
    <dgm:cxn modelId="{70BF43A0-6915-6141-B019-10763CB8763C}" type="presOf" srcId="{399A2FDC-C717-E944-8D97-6A94A53D0A6C}" destId="{A07820EA-A454-2A40-8E84-932A63A2E7FD}" srcOrd="0" destOrd="0" presId="urn:microsoft.com/office/officeart/2005/8/layout/venn1"/>
    <dgm:cxn modelId="{3B7005C9-1371-584F-A977-43889ADDE02C}" type="presOf" srcId="{1BACB591-E431-354D-A049-7EC8B8861E34}" destId="{E0AC0021-1596-B148-9E85-4FDA98742B7C}" srcOrd="0" destOrd="0" presId="urn:microsoft.com/office/officeart/2005/8/layout/venn1"/>
    <dgm:cxn modelId="{1F81C4CD-C36D-714D-9F14-AB08D653D941}" type="presOf" srcId="{A3238C5F-6679-0844-8C84-594F1BE70D83}" destId="{50C4CE51-602A-8C44-929E-9A3D13E8D2B5}" srcOrd="0" destOrd="0" presId="urn:microsoft.com/office/officeart/2005/8/layout/venn1"/>
    <dgm:cxn modelId="{47635CD4-2843-C64E-A9A7-792AEEB015DE}" srcId="{5860350F-4351-DB4D-86E8-6FBFC792EB10}" destId="{7321301A-4BC3-7F46-88A2-E6F17494DF97}" srcOrd="2" destOrd="0" parTransId="{6CD48877-D833-1F4F-A09B-8C0BC6062E5F}" sibTransId="{43002EA4-350B-604B-ADE5-63759BBCE039}"/>
    <dgm:cxn modelId="{FE152BD6-EF39-FC49-A4C9-1750BE5DB256}" srcId="{5860350F-4351-DB4D-86E8-6FBFC792EB10}" destId="{332B9C9E-13DB-E745-AA42-040B47C5DBD8}" srcOrd="5" destOrd="0" parTransId="{A8CAC625-C411-9F4C-BE85-CB6D47F57AF4}" sibTransId="{5B5C6E4A-7459-9348-AAC5-05762A52397A}"/>
    <dgm:cxn modelId="{D4F024F7-AD54-8B4D-83AA-12A3FF146F5E}" srcId="{5860350F-4351-DB4D-86E8-6FBFC792EB10}" destId="{A3238C5F-6679-0844-8C84-594F1BE70D83}" srcOrd="3" destOrd="0" parTransId="{FFB3A8B1-C8A9-0140-AF0D-A03D6936D2B9}" sibTransId="{56459A63-C2E4-0245-BCD0-D7B0022C742E}"/>
    <dgm:cxn modelId="{3616D4A5-0946-104A-BD81-114A594E0965}" type="presParOf" srcId="{C373A56B-3D9A-7049-9817-3D1D068C98EC}" destId="{E31D3EC6-63FE-CE49-9217-C94A6FD03A81}" srcOrd="0" destOrd="0" presId="urn:microsoft.com/office/officeart/2005/8/layout/venn1"/>
    <dgm:cxn modelId="{7D3B1A5F-0F7B-2041-92BA-F20B8A390581}" type="presParOf" srcId="{C373A56B-3D9A-7049-9817-3D1D068C98EC}" destId="{CBF5CF83-5352-CE44-BE2D-FF6863BB4406}" srcOrd="1" destOrd="0" presId="urn:microsoft.com/office/officeart/2005/8/layout/venn1"/>
    <dgm:cxn modelId="{4A4BA079-A275-D642-B1FE-AECD07FEB4B2}" type="presParOf" srcId="{C373A56B-3D9A-7049-9817-3D1D068C98EC}" destId="{8E380DE7-B5F0-AA41-8E03-85FF8168D5AC}" srcOrd="2" destOrd="0" presId="urn:microsoft.com/office/officeart/2005/8/layout/venn1"/>
    <dgm:cxn modelId="{80F0F48C-9EEA-D841-8869-11B73FB9DEAD}" type="presParOf" srcId="{C373A56B-3D9A-7049-9817-3D1D068C98EC}" destId="{A07820EA-A454-2A40-8E84-932A63A2E7FD}" srcOrd="3" destOrd="0" presId="urn:microsoft.com/office/officeart/2005/8/layout/venn1"/>
    <dgm:cxn modelId="{17EBB97A-D521-9F48-B746-A534CB75F5E9}" type="presParOf" srcId="{C373A56B-3D9A-7049-9817-3D1D068C98EC}" destId="{0C8EFBCC-6841-4E4B-9588-BD62D245B7C2}" srcOrd="4" destOrd="0" presId="urn:microsoft.com/office/officeart/2005/8/layout/venn1"/>
    <dgm:cxn modelId="{FA9E97E9-452F-6246-AB02-885D0F2B69C2}" type="presParOf" srcId="{C373A56B-3D9A-7049-9817-3D1D068C98EC}" destId="{33CAA8E1-A546-3A4F-9AB9-830F701D1C87}" srcOrd="5" destOrd="0" presId="urn:microsoft.com/office/officeart/2005/8/layout/venn1"/>
    <dgm:cxn modelId="{0CE2315B-7666-7341-8096-FE40F879E18B}" type="presParOf" srcId="{C373A56B-3D9A-7049-9817-3D1D068C98EC}" destId="{0C33194B-EC9D-EA4C-AEE5-41108BF39654}" srcOrd="6" destOrd="0" presId="urn:microsoft.com/office/officeart/2005/8/layout/venn1"/>
    <dgm:cxn modelId="{16BC9784-8D88-D440-A4E3-BEDBC4E267A1}" type="presParOf" srcId="{C373A56B-3D9A-7049-9817-3D1D068C98EC}" destId="{50C4CE51-602A-8C44-929E-9A3D13E8D2B5}" srcOrd="7" destOrd="0" presId="urn:microsoft.com/office/officeart/2005/8/layout/venn1"/>
    <dgm:cxn modelId="{99E1AC23-B950-9F48-A656-5730A4F30394}" type="presParOf" srcId="{C373A56B-3D9A-7049-9817-3D1D068C98EC}" destId="{A5573CD2-FF88-514C-AE80-F7DA2A3F7661}" srcOrd="8" destOrd="0" presId="urn:microsoft.com/office/officeart/2005/8/layout/venn1"/>
    <dgm:cxn modelId="{2A46CB0E-31D6-A740-86B6-D165D6D803A9}" type="presParOf" srcId="{C373A56B-3D9A-7049-9817-3D1D068C98EC}" destId="{E0AC0021-1596-B148-9E85-4FDA98742B7C}" srcOrd="9" destOrd="0" presId="urn:microsoft.com/office/officeart/2005/8/layout/venn1"/>
    <dgm:cxn modelId="{1AA00710-68C2-0746-87A1-16BDE03D95ED}" type="presParOf" srcId="{C373A56B-3D9A-7049-9817-3D1D068C98EC}" destId="{0EBB36E4-F466-8041-B21D-3DCBF2AD481F}" srcOrd="10" destOrd="0" presId="urn:microsoft.com/office/officeart/2005/8/layout/venn1"/>
    <dgm:cxn modelId="{A3187B59-86B9-BE49-B550-7413230E3FCF}" type="presParOf" srcId="{C373A56B-3D9A-7049-9817-3D1D068C98EC}" destId="{D3DEA3AD-6883-BC4D-87AF-F9004B2131BB}" srcOrd="11"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评估</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扩展</a:t>
          </a:r>
          <a:r>
            <a:rPr lang="en-US" altLang="zh-CN" sz="2400" b="0" dirty="0">
              <a:solidFill>
                <a:sysClr val="windowText" lastClr="000000"/>
              </a:solidFill>
              <a:effectLst/>
              <a:latin typeface="黑体" panose="02010609060101010101" pitchFamily="49" charset="-122"/>
              <a:ea typeface="黑体" panose="02010609060101010101" pitchFamily="49" charset="-122"/>
            </a:rPr>
            <a:t>/</a:t>
          </a:r>
          <a:r>
            <a:rPr lang="zh-CN" altLang="en-US" sz="2400" b="0" dirty="0">
              <a:solidFill>
                <a:sysClr val="windowText" lastClr="000000"/>
              </a:solidFill>
              <a:effectLst/>
              <a:latin typeface="黑体" panose="02010609060101010101" pitchFamily="49" charset="-122"/>
              <a:ea typeface="黑体" panose="02010609060101010101" pitchFamily="49" charset="-122"/>
            </a:rPr>
            <a:t>解码</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净化</a:t>
          </a:r>
          <a:r>
            <a:rPr lang="en-US" altLang="zh-CN" sz="2400" b="0" dirty="0">
              <a:solidFill>
                <a:sysClr val="windowText" lastClr="000000"/>
              </a:solidFill>
              <a:effectLst/>
              <a:latin typeface="黑体" panose="02010609060101010101" pitchFamily="49" charset="-122"/>
              <a:ea typeface="黑体" panose="02010609060101010101" pitchFamily="49" charset="-122"/>
            </a:rPr>
            <a:t>/</a:t>
          </a:r>
          <a:r>
            <a:rPr lang="zh-CN" altLang="en-US" sz="2400" b="0" dirty="0">
              <a:solidFill>
                <a:sysClr val="windowText" lastClr="000000"/>
              </a:solidFill>
              <a:effectLst/>
              <a:latin typeface="黑体" panose="02010609060101010101" pitchFamily="49" charset="-122"/>
              <a:ea typeface="黑体" panose="02010609060101010101" pitchFamily="49" charset="-122"/>
            </a:rPr>
            <a:t>简化</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黑体" panose="02010609060101010101" pitchFamily="49" charset="-122"/>
              <a:ea typeface="黑体" panose="02010609060101010101" pitchFamily="49" charset="-122"/>
            </a:rPr>
            <a:t>评定</a:t>
          </a:r>
          <a:endParaRPr lang="en-US" sz="24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B6F8F603-80C2-4B35-8028-10FC8C9D157F}">
      <dgm:prSet custT="1"/>
      <dgm:spPr>
        <a:noFill/>
        <a:ln w="38100" cmpd="thickThin">
          <a:solidFill>
            <a:schemeClr val="accent5">
              <a:lumMod val="75000"/>
            </a:schemeClr>
          </a:solidFill>
        </a:ln>
      </dgm:spPr>
      <dgm:t>
        <a:bodyPr/>
        <a:lstStyle/>
        <a:p>
          <a:pPr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格式化</a:t>
          </a:r>
          <a:endParaRPr 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F6393883-819B-41CB-A94C-997442D691AB}" type="parTrans" cxnId="{E67327EE-7B7D-47FA-B885-5785278CAAB1}">
      <dgm:prSet/>
      <dgm:spPr/>
      <dgm:t>
        <a:bodyPr/>
        <a:lstStyle/>
        <a:p>
          <a:endParaRPr lang="zh-CN" altLang="en-US" sz="2400"/>
        </a:p>
      </dgm:t>
    </dgm:pt>
    <dgm:pt modelId="{67F29C02-A2C3-4DF6-81C1-1FBFB5DC9044}" type="sibTrans" cxnId="{E67327EE-7B7D-47FA-B885-5785278CAAB1}">
      <dgm:prSet/>
      <dgm:spPr/>
      <dgm:t>
        <a:bodyPr/>
        <a:lstStyle/>
        <a:p>
          <a:endParaRPr lang="zh-CN" altLang="en-US" sz="2400"/>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5">
        <dgm:presLayoutVars>
          <dgm:bulletEnabled val="1"/>
        </dgm:presLayoutVars>
      </dgm:prSet>
      <dgm:spPr/>
    </dgm:pt>
    <dgm:pt modelId="{B437DB85-FCEA-4F6F-8AAA-03B46105025A}" type="pres">
      <dgm:prSet presAssocID="{155A0DD5-8E0C-3D4C-9802-C760C658727A}" presName="sibTrans" presStyleCnt="0"/>
      <dgm:spPr/>
    </dgm:pt>
    <dgm:pt modelId="{F58A5AF7-DD3E-448D-AB71-BDEE6B50B9CB}" type="pres">
      <dgm:prSet presAssocID="{B6F8F603-80C2-4B35-8028-10FC8C9D157F}" presName="node" presStyleLbl="node1" presStyleIdx="1" presStyleCnt="5">
        <dgm:presLayoutVars>
          <dgm:bulletEnabled val="1"/>
        </dgm:presLayoutVars>
      </dgm:prSet>
      <dgm:spPr/>
    </dgm:pt>
    <dgm:pt modelId="{BA2EED8B-EAC8-40D8-B73B-1F13614B7DAD}" type="pres">
      <dgm:prSet presAssocID="{67F29C02-A2C3-4DF6-81C1-1FBFB5DC9044}" presName="sibTrans" presStyleCnt="0"/>
      <dgm:spPr/>
    </dgm:pt>
    <dgm:pt modelId="{DEA838CE-39C7-4428-AA59-8CABA5586916}" type="pres">
      <dgm:prSet presAssocID="{A02B055A-B0FF-174A-8E23-6E56ACAAEE39}" presName="node" presStyleLbl="node1" presStyleIdx="2" presStyleCnt="5">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3" presStyleCnt="5">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4" presStyleCnt="5">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744A60B1-0546-4EFC-9E65-288C0883D096}" type="presOf" srcId="{B6F8F603-80C2-4B35-8028-10FC8C9D157F}" destId="{F58A5AF7-DD3E-448D-AB71-BDEE6B50B9CB}" srcOrd="0" destOrd="0" presId="urn:microsoft.com/office/officeart/2005/8/layout/default"/>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3"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2" destOrd="0" parTransId="{5B7EA543-DD9D-F64A-95C8-1FA56CC39934}" sibTransId="{682D9939-B16C-FE45-B7C8-E2B5956012D5}"/>
    <dgm:cxn modelId="{EA2E20DF-DBDA-BB4B-A1C9-E4A52EF54ABE}" srcId="{44D43C83-7A3A-CA41-9DEA-B535D386083A}" destId="{C8A244C1-761C-A949-A632-15A9D50FAF4B}" srcOrd="4"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E67327EE-7B7D-47FA-B885-5785278CAAB1}" srcId="{44D43C83-7A3A-CA41-9DEA-B535D386083A}" destId="{B6F8F603-80C2-4B35-8028-10FC8C9D157F}" srcOrd="1" destOrd="0" parTransId="{F6393883-819B-41CB-A94C-997442D691AB}" sibTransId="{67F29C02-A2C3-4DF6-81C1-1FBFB5DC9044}"/>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C4FA05E5-E171-4C5E-969F-0D6CB659ECF8}" type="presParOf" srcId="{B2F28ED7-988C-45AC-9FCE-4845EFD9C7C0}" destId="{F58A5AF7-DD3E-448D-AB71-BDEE6B50B9CB}" srcOrd="2" destOrd="0" presId="urn:microsoft.com/office/officeart/2005/8/layout/default"/>
    <dgm:cxn modelId="{C6CBB1C9-CF52-4718-BE24-985A9E3777A2}" type="presParOf" srcId="{B2F28ED7-988C-45AC-9FCE-4845EFD9C7C0}" destId="{BA2EED8B-EAC8-40D8-B73B-1F13614B7DAD}" srcOrd="3" destOrd="0" presId="urn:microsoft.com/office/officeart/2005/8/layout/default"/>
    <dgm:cxn modelId="{904628A2-B1FB-480C-A53F-12128242CC15}" type="presParOf" srcId="{B2F28ED7-988C-45AC-9FCE-4845EFD9C7C0}" destId="{DEA838CE-39C7-4428-AA59-8CABA5586916}" srcOrd="4" destOrd="0" presId="urn:microsoft.com/office/officeart/2005/8/layout/default"/>
    <dgm:cxn modelId="{24750BD2-C5CC-4D0E-908D-FD1508250536}" type="presParOf" srcId="{B2F28ED7-988C-45AC-9FCE-4845EFD9C7C0}" destId="{BD6FB47A-0C9B-46CD-B3D4-33D9D64EE462}" srcOrd="5" destOrd="0" presId="urn:microsoft.com/office/officeart/2005/8/layout/default"/>
    <dgm:cxn modelId="{900C6624-D0E4-4024-891D-ACACFC1FB767}" type="presParOf" srcId="{B2F28ED7-988C-45AC-9FCE-4845EFD9C7C0}" destId="{07BB7871-9229-4230-B5DF-995F5A4653F5}" srcOrd="6" destOrd="0" presId="urn:microsoft.com/office/officeart/2005/8/layout/default"/>
    <dgm:cxn modelId="{E08DDD0C-B27B-486B-AB3C-A550230A1B6A}" type="presParOf" srcId="{B2F28ED7-988C-45AC-9FCE-4845EFD9C7C0}" destId="{92DF87FE-2B27-40A8-885F-52A055713894}" srcOrd="7" destOrd="0" presId="urn:microsoft.com/office/officeart/2005/8/layout/default"/>
    <dgm:cxn modelId="{80FC671B-7436-4540-9952-7F682B2EC5C2}" type="presParOf" srcId="{B2F28ED7-988C-45AC-9FCE-4845EFD9C7C0}" destId="{6C1D54B6-8915-4C36-9C29-E279D5D09DEF}" srcOrd="8"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83B5F0C-A40A-204F-99B2-7379392C28E8}" type="doc">
      <dgm:prSet loTypeId="urn:microsoft.com/office/officeart/2005/8/layout/bProcess3" loCatId="relationship" qsTypeId="urn:microsoft.com/office/officeart/2005/8/quickstyle/simple4" qsCatId="simple" csTypeId="urn:microsoft.com/office/officeart/2005/8/colors/accent1_2" csCatId="accent1" phldr="1"/>
      <dgm:spPr/>
      <dgm:t>
        <a:bodyPr/>
        <a:lstStyle/>
        <a:p>
          <a:endParaRPr lang="en-US"/>
        </a:p>
      </dgm:t>
    </dgm:pt>
    <dgm:pt modelId="{56C00399-C42C-7242-A6C0-24178D9188C5}">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包括物联网</a:t>
          </a:r>
          <a:r>
            <a:rPr lang="en-US" altLang="zh-CN" sz="1600" dirty="0">
              <a:solidFill>
                <a:sysClr val="windowText" lastClr="000000"/>
              </a:solidFill>
            </a:rPr>
            <a:t>(IoT)</a:t>
          </a:r>
          <a:r>
            <a:rPr lang="zh-CN" altLang="en-US" sz="1600" dirty="0">
              <a:solidFill>
                <a:sysClr val="windowText" lastClr="000000"/>
              </a:solidFill>
            </a:rPr>
            <a:t>设备在内的嵌入式系统存在安全危机点</a:t>
          </a:r>
          <a:endParaRPr lang="en-US" sz="1600" dirty="0">
            <a:solidFill>
              <a:sysClr val="windowText" lastClr="000000"/>
            </a:solidFill>
          </a:endParaRPr>
        </a:p>
      </dgm:t>
    </dgm:pt>
    <dgm:pt modelId="{0CF8899E-5550-0048-B870-5D37E4CC7AA3}" type="parTrans" cxnId="{AA8FA6EF-D51C-E542-A5E1-AD5F2F20275C}">
      <dgm:prSet/>
      <dgm:spPr/>
      <dgm:t>
        <a:bodyPr/>
        <a:lstStyle/>
        <a:p>
          <a:endParaRPr lang="en-US" sz="1600"/>
        </a:p>
      </dgm:t>
    </dgm:pt>
    <dgm:pt modelId="{BBC3695F-4F41-6143-A9C7-D55881FDD5BE}" type="sibTrans" cxnId="{AA8FA6EF-D51C-E542-A5E1-AD5F2F20275C}">
      <dgm:prSet custT="1"/>
      <dgm:spPr>
        <a:ln>
          <a:solidFill>
            <a:schemeClr val="accent5">
              <a:lumMod val="75000"/>
            </a:schemeClr>
          </a:solidFill>
        </a:ln>
      </dgm:spPr>
      <dgm:t>
        <a:bodyPr/>
        <a:lstStyle/>
        <a:p>
          <a:endParaRPr lang="en-US" sz="1600"/>
        </a:p>
      </dgm:t>
    </dgm:pt>
    <dgm:pt modelId="{7C53F405-A7F2-A144-84F3-9634F4D369C2}">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嵌入式设备漏洞百出，没有好的方法来修补它们</a:t>
          </a:r>
          <a:endParaRPr lang="en-US" sz="1600" dirty="0">
            <a:solidFill>
              <a:sysClr val="windowText" lastClr="000000"/>
            </a:solidFill>
          </a:endParaRPr>
        </a:p>
      </dgm:t>
    </dgm:pt>
    <dgm:pt modelId="{B6A17837-813A-2145-88E1-C4CBF2451BBC}" type="parTrans" cxnId="{089AF623-2DFA-AE40-B16B-46705EEDF42C}">
      <dgm:prSet/>
      <dgm:spPr/>
      <dgm:t>
        <a:bodyPr/>
        <a:lstStyle/>
        <a:p>
          <a:endParaRPr lang="en-US" sz="1600"/>
        </a:p>
      </dgm:t>
    </dgm:pt>
    <dgm:pt modelId="{F03E8D7B-DDB6-C44D-A232-AF35C3C04CF7}" type="sibTrans" cxnId="{089AF623-2DFA-AE40-B16B-46705EEDF42C}">
      <dgm:prSet custT="1"/>
      <dgm:spPr>
        <a:ln>
          <a:solidFill>
            <a:schemeClr val="accent5">
              <a:lumMod val="75000"/>
            </a:schemeClr>
          </a:solidFill>
        </a:ln>
      </dgm:spPr>
      <dgm:t>
        <a:bodyPr/>
        <a:lstStyle/>
        <a:p>
          <a:endParaRPr lang="en-US" sz="1600"/>
        </a:p>
      </dgm:t>
    </dgm:pt>
    <dgm:pt modelId="{384F4272-057F-944C-A41D-8533CA375C09}">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芯片制造商有强烈的动机以最快的速度和尽可能低的成本生产他们的产品</a:t>
          </a:r>
          <a:endParaRPr lang="en-US" sz="1600" dirty="0">
            <a:solidFill>
              <a:sysClr val="windowText" lastClr="000000"/>
            </a:solidFill>
          </a:endParaRPr>
        </a:p>
      </dgm:t>
    </dgm:pt>
    <dgm:pt modelId="{A187F2EC-0FDF-3946-967C-66DA50D292A0}" type="parTrans" cxnId="{7894B437-D68D-1346-A3AD-200002B7C218}">
      <dgm:prSet/>
      <dgm:spPr/>
      <dgm:t>
        <a:bodyPr/>
        <a:lstStyle/>
        <a:p>
          <a:endParaRPr lang="en-US" sz="1600"/>
        </a:p>
      </dgm:t>
    </dgm:pt>
    <dgm:pt modelId="{365332BA-6EA5-7A48-9787-FCBFA233FFE8}" type="sibTrans" cxnId="{7894B437-D68D-1346-A3AD-200002B7C218}">
      <dgm:prSet custT="1"/>
      <dgm:spPr>
        <a:ln>
          <a:solidFill>
            <a:schemeClr val="accent5">
              <a:lumMod val="75000"/>
            </a:schemeClr>
          </a:solidFill>
        </a:ln>
      </dgm:spPr>
      <dgm:t>
        <a:bodyPr/>
        <a:lstStyle/>
        <a:p>
          <a:endParaRPr lang="en-US" sz="1600"/>
        </a:p>
      </dgm:t>
    </dgm:pt>
    <dgm:pt modelId="{2FE79CF4-80F9-EE43-BE40-E2E6A7BDFE26}">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设备制造商关注的是设备本身的功能</a:t>
          </a:r>
          <a:endParaRPr lang="en-US" sz="1600" dirty="0">
            <a:solidFill>
              <a:sysClr val="windowText" lastClr="000000"/>
            </a:solidFill>
          </a:endParaRPr>
        </a:p>
      </dgm:t>
    </dgm:pt>
    <dgm:pt modelId="{EBF21B61-54FA-374C-AFFE-CEEDD4B105F1}" type="parTrans" cxnId="{F1A06D46-08C4-B44B-8457-4BF6F6079A5E}">
      <dgm:prSet/>
      <dgm:spPr/>
      <dgm:t>
        <a:bodyPr/>
        <a:lstStyle/>
        <a:p>
          <a:endParaRPr lang="en-US" sz="1600"/>
        </a:p>
      </dgm:t>
    </dgm:pt>
    <dgm:pt modelId="{2B658C31-ACE7-5C49-8BA3-04644FA9858C}" type="sibTrans" cxnId="{F1A06D46-08C4-B44B-8457-4BF6F6079A5E}">
      <dgm:prSet custT="1"/>
      <dgm:spPr>
        <a:ln>
          <a:solidFill>
            <a:schemeClr val="accent5">
              <a:lumMod val="75000"/>
            </a:schemeClr>
          </a:solidFill>
        </a:ln>
      </dgm:spPr>
      <dgm:t>
        <a:bodyPr/>
        <a:lstStyle/>
        <a:p>
          <a:endParaRPr lang="en-US" sz="1600"/>
        </a:p>
      </dgm:t>
    </dgm:pt>
    <dgm:pt modelId="{42EF99F4-7D54-B343-801F-056298B1D8E7}">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最终用户可能没有办法对系统打补丁，或者，如果有的话，几乎没有关于何时以及如何打补丁的信息</a:t>
          </a:r>
          <a:endParaRPr lang="en-US" sz="1600" dirty="0">
            <a:solidFill>
              <a:sysClr val="windowText" lastClr="000000"/>
            </a:solidFill>
          </a:endParaRPr>
        </a:p>
      </dgm:t>
    </dgm:pt>
    <dgm:pt modelId="{BF57EAC6-2B3B-3046-A82A-9A6B95B16889}" type="parTrans" cxnId="{ED1021AB-E216-C34B-A078-140332A95E98}">
      <dgm:prSet/>
      <dgm:spPr/>
      <dgm:t>
        <a:bodyPr/>
        <a:lstStyle/>
        <a:p>
          <a:endParaRPr lang="en-US" sz="1600"/>
        </a:p>
      </dgm:t>
    </dgm:pt>
    <dgm:pt modelId="{636C6498-2440-7E4C-86A4-8B7EDE152007}" type="sibTrans" cxnId="{ED1021AB-E216-C34B-A078-140332A95E98}">
      <dgm:prSet custT="1"/>
      <dgm:spPr>
        <a:ln>
          <a:solidFill>
            <a:schemeClr val="accent5">
              <a:lumMod val="75000"/>
            </a:schemeClr>
          </a:solidFill>
        </a:ln>
      </dgm:spPr>
      <dgm:t>
        <a:bodyPr/>
        <a:lstStyle/>
        <a:p>
          <a:endParaRPr lang="en-US" sz="1600"/>
        </a:p>
      </dgm:t>
    </dgm:pt>
    <dgm:pt modelId="{4F3009E6-3EFC-E94B-9F78-95FD6021849A}">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其结果是，物联网中数以亿计的联网设备很容易受到攻击</a:t>
          </a:r>
          <a:endParaRPr lang="en-US" sz="1600" dirty="0">
            <a:solidFill>
              <a:sysClr val="windowText" lastClr="000000"/>
            </a:solidFill>
          </a:endParaRPr>
        </a:p>
      </dgm:t>
    </dgm:pt>
    <dgm:pt modelId="{6F31BAEE-179E-0148-94EB-D0B1483F88FF}" type="parTrans" cxnId="{D9799EC3-9EB5-694C-88E5-F5308A20E80E}">
      <dgm:prSet/>
      <dgm:spPr/>
      <dgm:t>
        <a:bodyPr/>
        <a:lstStyle/>
        <a:p>
          <a:endParaRPr lang="en-US" sz="1600"/>
        </a:p>
      </dgm:t>
    </dgm:pt>
    <dgm:pt modelId="{A529CABF-C309-7140-9EFA-21D4490CE067}" type="sibTrans" cxnId="{D9799EC3-9EB5-694C-88E5-F5308A20E80E}">
      <dgm:prSet custT="1"/>
      <dgm:spPr>
        <a:ln>
          <a:solidFill>
            <a:schemeClr val="accent5">
              <a:lumMod val="75000"/>
            </a:schemeClr>
          </a:solidFill>
        </a:ln>
      </dgm:spPr>
      <dgm:t>
        <a:bodyPr/>
        <a:lstStyle/>
        <a:p>
          <a:endParaRPr lang="en-US" sz="1600"/>
        </a:p>
      </dgm:t>
    </dgm:pt>
    <dgm:pt modelId="{A07A0D77-00A1-C440-BE59-B47F8F3D532C}">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这无疑是传感器的一个问题，它允许攻击者向网络中插入虚假数据</a:t>
          </a:r>
          <a:endParaRPr lang="en-US" sz="1600" dirty="0">
            <a:solidFill>
              <a:sysClr val="windowText" lastClr="000000"/>
            </a:solidFill>
          </a:endParaRPr>
        </a:p>
      </dgm:t>
    </dgm:pt>
    <dgm:pt modelId="{66D4B38A-2069-B54C-B870-FE5A6125AF3F}" type="parTrans" cxnId="{57C6866C-31DC-C042-932E-4BE810F9FE40}">
      <dgm:prSet/>
      <dgm:spPr/>
      <dgm:t>
        <a:bodyPr/>
        <a:lstStyle/>
        <a:p>
          <a:endParaRPr lang="en-US" sz="1600"/>
        </a:p>
      </dgm:t>
    </dgm:pt>
    <dgm:pt modelId="{0337B5C4-9FD1-4447-B967-4D0D7E121F1D}" type="sibTrans" cxnId="{57C6866C-31DC-C042-932E-4BE810F9FE40}">
      <dgm:prSet custT="1"/>
      <dgm:spPr>
        <a:ln>
          <a:solidFill>
            <a:schemeClr val="accent5">
              <a:lumMod val="75000"/>
            </a:schemeClr>
          </a:solidFill>
        </a:ln>
      </dgm:spPr>
      <dgm:t>
        <a:bodyPr/>
        <a:lstStyle/>
        <a:p>
          <a:endParaRPr lang="en-US" sz="1600"/>
        </a:p>
      </dgm:t>
    </dgm:pt>
    <dgm:pt modelId="{38006ED0-E66C-714F-B678-1796D60D1E35}">
      <dgm:prSet custT="1"/>
      <dgm:spPr>
        <a:noFill/>
        <a:ln w="38100" cmpd="thickThin">
          <a:solidFill>
            <a:schemeClr val="accent5">
              <a:lumMod val="75000"/>
            </a:schemeClr>
          </a:solidFill>
        </a:ln>
      </dgm:spPr>
      <dgm:t>
        <a:bodyPr/>
        <a:lstStyle/>
        <a:p>
          <a:pPr rtl="0"/>
          <a:r>
            <a:rPr lang="zh-CN" altLang="en-US" sz="1600" dirty="0">
              <a:solidFill>
                <a:sysClr val="windowText" lastClr="000000"/>
              </a:solidFill>
            </a:rPr>
            <a:t>对于执行机构来说，这是一个潜在的更严重的威胁，攻击者可以影响机械和其他设备的操作</a:t>
          </a:r>
          <a:endParaRPr lang="en-US" sz="1600" dirty="0">
            <a:solidFill>
              <a:sysClr val="windowText" lastClr="000000"/>
            </a:solidFill>
          </a:endParaRPr>
        </a:p>
      </dgm:t>
    </dgm:pt>
    <dgm:pt modelId="{F8955909-382B-664A-864F-13454E7DED2F}" type="parTrans" cxnId="{F2A0F55A-1F65-0C4F-901C-A4ED5141D384}">
      <dgm:prSet/>
      <dgm:spPr/>
      <dgm:t>
        <a:bodyPr/>
        <a:lstStyle/>
        <a:p>
          <a:endParaRPr lang="en-US" sz="1600"/>
        </a:p>
      </dgm:t>
    </dgm:pt>
    <dgm:pt modelId="{E557DBB4-57A8-FD47-BBAB-592DDFB2D910}" type="sibTrans" cxnId="{F2A0F55A-1F65-0C4F-901C-A4ED5141D384}">
      <dgm:prSet/>
      <dgm:spPr/>
      <dgm:t>
        <a:bodyPr/>
        <a:lstStyle/>
        <a:p>
          <a:endParaRPr lang="en-US" sz="1600"/>
        </a:p>
      </dgm:t>
    </dgm:pt>
    <dgm:pt modelId="{44E1A018-21F4-A743-8ED2-175AA6FE3B35}" type="pres">
      <dgm:prSet presAssocID="{383B5F0C-A40A-204F-99B2-7379392C28E8}" presName="Name0" presStyleCnt="0">
        <dgm:presLayoutVars>
          <dgm:dir/>
          <dgm:resizeHandles val="exact"/>
        </dgm:presLayoutVars>
      </dgm:prSet>
      <dgm:spPr/>
    </dgm:pt>
    <dgm:pt modelId="{C0587EE4-50EF-4E4A-967E-377C9DD87772}" type="pres">
      <dgm:prSet presAssocID="{56C00399-C42C-7242-A6C0-24178D9188C5}" presName="node" presStyleLbl="node1" presStyleIdx="0" presStyleCnt="8">
        <dgm:presLayoutVars>
          <dgm:bulletEnabled val="1"/>
        </dgm:presLayoutVars>
      </dgm:prSet>
      <dgm:spPr/>
    </dgm:pt>
    <dgm:pt modelId="{AAEBBE7C-484D-C545-AC5C-5E2F64FE89D9}" type="pres">
      <dgm:prSet presAssocID="{BBC3695F-4F41-6143-A9C7-D55881FDD5BE}" presName="sibTrans" presStyleLbl="sibTrans1D1" presStyleIdx="0" presStyleCnt="7"/>
      <dgm:spPr/>
    </dgm:pt>
    <dgm:pt modelId="{68F76D4F-B1F1-6042-8D6C-261DCEE19F3D}" type="pres">
      <dgm:prSet presAssocID="{BBC3695F-4F41-6143-A9C7-D55881FDD5BE}" presName="connectorText" presStyleLbl="sibTrans1D1" presStyleIdx="0" presStyleCnt="7"/>
      <dgm:spPr/>
    </dgm:pt>
    <dgm:pt modelId="{D11FD7E8-20B8-1348-A6B0-4C48F2C8190D}" type="pres">
      <dgm:prSet presAssocID="{7C53F405-A7F2-A144-84F3-9634F4D369C2}" presName="node" presStyleLbl="node1" presStyleIdx="1" presStyleCnt="8">
        <dgm:presLayoutVars>
          <dgm:bulletEnabled val="1"/>
        </dgm:presLayoutVars>
      </dgm:prSet>
      <dgm:spPr/>
    </dgm:pt>
    <dgm:pt modelId="{B697B80E-9ECE-B546-8154-8D4CC0ADB67D}" type="pres">
      <dgm:prSet presAssocID="{F03E8D7B-DDB6-C44D-A232-AF35C3C04CF7}" presName="sibTrans" presStyleLbl="sibTrans1D1" presStyleIdx="1" presStyleCnt="7"/>
      <dgm:spPr/>
    </dgm:pt>
    <dgm:pt modelId="{5FA2F537-ADD3-EF4D-8230-0EAB52B86DD0}" type="pres">
      <dgm:prSet presAssocID="{F03E8D7B-DDB6-C44D-A232-AF35C3C04CF7}" presName="connectorText" presStyleLbl="sibTrans1D1" presStyleIdx="1" presStyleCnt="7"/>
      <dgm:spPr/>
    </dgm:pt>
    <dgm:pt modelId="{0D7C0E2D-96D5-6746-A731-944A61123940}" type="pres">
      <dgm:prSet presAssocID="{384F4272-057F-944C-A41D-8533CA375C09}" presName="node" presStyleLbl="node1" presStyleIdx="2" presStyleCnt="8">
        <dgm:presLayoutVars>
          <dgm:bulletEnabled val="1"/>
        </dgm:presLayoutVars>
      </dgm:prSet>
      <dgm:spPr/>
    </dgm:pt>
    <dgm:pt modelId="{5838F89F-5721-E848-87A1-C0202CC5C673}" type="pres">
      <dgm:prSet presAssocID="{365332BA-6EA5-7A48-9787-FCBFA233FFE8}" presName="sibTrans" presStyleLbl="sibTrans1D1" presStyleIdx="2" presStyleCnt="7"/>
      <dgm:spPr/>
    </dgm:pt>
    <dgm:pt modelId="{1612510F-EFD1-8148-A5F1-0985397E77A1}" type="pres">
      <dgm:prSet presAssocID="{365332BA-6EA5-7A48-9787-FCBFA233FFE8}" presName="connectorText" presStyleLbl="sibTrans1D1" presStyleIdx="2" presStyleCnt="7"/>
      <dgm:spPr/>
    </dgm:pt>
    <dgm:pt modelId="{EF492357-151A-F04A-A378-87885EAEA01D}" type="pres">
      <dgm:prSet presAssocID="{2FE79CF4-80F9-EE43-BE40-E2E6A7BDFE26}" presName="node" presStyleLbl="node1" presStyleIdx="3" presStyleCnt="8">
        <dgm:presLayoutVars>
          <dgm:bulletEnabled val="1"/>
        </dgm:presLayoutVars>
      </dgm:prSet>
      <dgm:spPr/>
    </dgm:pt>
    <dgm:pt modelId="{5CCDD107-8B18-8742-8173-DA66A6D0F5BB}" type="pres">
      <dgm:prSet presAssocID="{2B658C31-ACE7-5C49-8BA3-04644FA9858C}" presName="sibTrans" presStyleLbl="sibTrans1D1" presStyleIdx="3" presStyleCnt="7"/>
      <dgm:spPr/>
    </dgm:pt>
    <dgm:pt modelId="{53117A24-DF0B-8C42-83EE-7C9D132F03E4}" type="pres">
      <dgm:prSet presAssocID="{2B658C31-ACE7-5C49-8BA3-04644FA9858C}" presName="connectorText" presStyleLbl="sibTrans1D1" presStyleIdx="3" presStyleCnt="7"/>
      <dgm:spPr/>
    </dgm:pt>
    <dgm:pt modelId="{CA47B404-E886-AC43-8FBD-0998400C909E}" type="pres">
      <dgm:prSet presAssocID="{42EF99F4-7D54-B343-801F-056298B1D8E7}" presName="node" presStyleLbl="node1" presStyleIdx="4" presStyleCnt="8">
        <dgm:presLayoutVars>
          <dgm:bulletEnabled val="1"/>
        </dgm:presLayoutVars>
      </dgm:prSet>
      <dgm:spPr/>
    </dgm:pt>
    <dgm:pt modelId="{6EFD8F3A-091D-394C-9AF6-B0867E480D17}" type="pres">
      <dgm:prSet presAssocID="{636C6498-2440-7E4C-86A4-8B7EDE152007}" presName="sibTrans" presStyleLbl="sibTrans1D1" presStyleIdx="4" presStyleCnt="7"/>
      <dgm:spPr/>
    </dgm:pt>
    <dgm:pt modelId="{21B2CA88-09AB-744A-A7CC-2091406BAC9C}" type="pres">
      <dgm:prSet presAssocID="{636C6498-2440-7E4C-86A4-8B7EDE152007}" presName="connectorText" presStyleLbl="sibTrans1D1" presStyleIdx="4" presStyleCnt="7"/>
      <dgm:spPr/>
    </dgm:pt>
    <dgm:pt modelId="{C6A14374-6845-DD48-AA27-14F24CCB9856}" type="pres">
      <dgm:prSet presAssocID="{4F3009E6-3EFC-E94B-9F78-95FD6021849A}" presName="node" presStyleLbl="node1" presStyleIdx="5" presStyleCnt="8">
        <dgm:presLayoutVars>
          <dgm:bulletEnabled val="1"/>
        </dgm:presLayoutVars>
      </dgm:prSet>
      <dgm:spPr/>
    </dgm:pt>
    <dgm:pt modelId="{1B624C9D-4BFB-AE4A-8AF0-79D1DF7E5C69}" type="pres">
      <dgm:prSet presAssocID="{A529CABF-C309-7140-9EFA-21D4490CE067}" presName="sibTrans" presStyleLbl="sibTrans1D1" presStyleIdx="5" presStyleCnt="7"/>
      <dgm:spPr/>
    </dgm:pt>
    <dgm:pt modelId="{C199FBF9-210F-044A-BAB5-0A80B2D9E8A9}" type="pres">
      <dgm:prSet presAssocID="{A529CABF-C309-7140-9EFA-21D4490CE067}" presName="connectorText" presStyleLbl="sibTrans1D1" presStyleIdx="5" presStyleCnt="7"/>
      <dgm:spPr/>
    </dgm:pt>
    <dgm:pt modelId="{315B50F6-9B3A-8145-A362-48175EC5560C}" type="pres">
      <dgm:prSet presAssocID="{A07A0D77-00A1-C440-BE59-B47F8F3D532C}" presName="node" presStyleLbl="node1" presStyleIdx="6" presStyleCnt="8">
        <dgm:presLayoutVars>
          <dgm:bulletEnabled val="1"/>
        </dgm:presLayoutVars>
      </dgm:prSet>
      <dgm:spPr/>
    </dgm:pt>
    <dgm:pt modelId="{93930572-E0CD-2043-875C-D62CB2C686F7}" type="pres">
      <dgm:prSet presAssocID="{0337B5C4-9FD1-4447-B967-4D0D7E121F1D}" presName="sibTrans" presStyleLbl="sibTrans1D1" presStyleIdx="6" presStyleCnt="7"/>
      <dgm:spPr/>
    </dgm:pt>
    <dgm:pt modelId="{2EF39439-DA9D-B54A-92B7-285CF5AC3EF2}" type="pres">
      <dgm:prSet presAssocID="{0337B5C4-9FD1-4447-B967-4D0D7E121F1D}" presName="connectorText" presStyleLbl="sibTrans1D1" presStyleIdx="6" presStyleCnt="7"/>
      <dgm:spPr/>
    </dgm:pt>
    <dgm:pt modelId="{A60E6DE8-C815-494B-A5FD-B63A6E5F1C75}" type="pres">
      <dgm:prSet presAssocID="{38006ED0-E66C-714F-B678-1796D60D1E35}" presName="node" presStyleLbl="node1" presStyleIdx="7" presStyleCnt="8">
        <dgm:presLayoutVars>
          <dgm:bulletEnabled val="1"/>
        </dgm:presLayoutVars>
      </dgm:prSet>
      <dgm:spPr/>
    </dgm:pt>
  </dgm:ptLst>
  <dgm:cxnLst>
    <dgm:cxn modelId="{357A8907-7742-FB4C-AB2B-B5324FA4A17E}" type="presOf" srcId="{BBC3695F-4F41-6143-A9C7-D55881FDD5BE}" destId="{68F76D4F-B1F1-6042-8D6C-261DCEE19F3D}" srcOrd="1" destOrd="0" presId="urn:microsoft.com/office/officeart/2005/8/layout/bProcess3"/>
    <dgm:cxn modelId="{DB12140F-58E1-4440-AB39-F19F8C69163B}" type="presOf" srcId="{A529CABF-C309-7140-9EFA-21D4490CE067}" destId="{C199FBF9-210F-044A-BAB5-0A80B2D9E8A9}" srcOrd="1" destOrd="0" presId="urn:microsoft.com/office/officeart/2005/8/layout/bProcess3"/>
    <dgm:cxn modelId="{42B05610-4772-714E-844A-8F6449534CB2}" type="presOf" srcId="{A07A0D77-00A1-C440-BE59-B47F8F3D532C}" destId="{315B50F6-9B3A-8145-A362-48175EC5560C}" srcOrd="0" destOrd="0" presId="urn:microsoft.com/office/officeart/2005/8/layout/bProcess3"/>
    <dgm:cxn modelId="{9EA44B18-0B5E-AC42-867A-F492D78A40CC}" type="presOf" srcId="{BBC3695F-4F41-6143-A9C7-D55881FDD5BE}" destId="{AAEBBE7C-484D-C545-AC5C-5E2F64FE89D9}" srcOrd="0" destOrd="0" presId="urn:microsoft.com/office/officeart/2005/8/layout/bProcess3"/>
    <dgm:cxn modelId="{089AF623-2DFA-AE40-B16B-46705EEDF42C}" srcId="{383B5F0C-A40A-204F-99B2-7379392C28E8}" destId="{7C53F405-A7F2-A144-84F3-9634F4D369C2}" srcOrd="1" destOrd="0" parTransId="{B6A17837-813A-2145-88E1-C4CBF2451BBC}" sibTransId="{F03E8D7B-DDB6-C44D-A232-AF35C3C04CF7}"/>
    <dgm:cxn modelId="{EEED8127-BF0C-814C-B996-526479F09703}" type="presOf" srcId="{383B5F0C-A40A-204F-99B2-7379392C28E8}" destId="{44E1A018-21F4-A743-8ED2-175AA6FE3B35}" srcOrd="0" destOrd="0" presId="urn:microsoft.com/office/officeart/2005/8/layout/bProcess3"/>
    <dgm:cxn modelId="{16DD0230-6997-9746-BEF9-E0EAF369AFF8}" type="presOf" srcId="{0337B5C4-9FD1-4447-B967-4D0D7E121F1D}" destId="{93930572-E0CD-2043-875C-D62CB2C686F7}" srcOrd="0" destOrd="0" presId="urn:microsoft.com/office/officeart/2005/8/layout/bProcess3"/>
    <dgm:cxn modelId="{29A71B32-9085-574C-9B57-D8CB7174536F}" type="presOf" srcId="{384F4272-057F-944C-A41D-8533CA375C09}" destId="{0D7C0E2D-96D5-6746-A731-944A61123940}" srcOrd="0" destOrd="0" presId="urn:microsoft.com/office/officeart/2005/8/layout/bProcess3"/>
    <dgm:cxn modelId="{44E25F36-381F-0E41-B99A-A0A7B0CC96CA}" type="presOf" srcId="{4F3009E6-3EFC-E94B-9F78-95FD6021849A}" destId="{C6A14374-6845-DD48-AA27-14F24CCB9856}" srcOrd="0" destOrd="0" presId="urn:microsoft.com/office/officeart/2005/8/layout/bProcess3"/>
    <dgm:cxn modelId="{7894B437-D68D-1346-A3AD-200002B7C218}" srcId="{383B5F0C-A40A-204F-99B2-7379392C28E8}" destId="{384F4272-057F-944C-A41D-8533CA375C09}" srcOrd="2" destOrd="0" parTransId="{A187F2EC-0FDF-3946-967C-66DA50D292A0}" sibTransId="{365332BA-6EA5-7A48-9787-FCBFA233FFE8}"/>
    <dgm:cxn modelId="{F1A06D46-08C4-B44B-8457-4BF6F6079A5E}" srcId="{383B5F0C-A40A-204F-99B2-7379392C28E8}" destId="{2FE79CF4-80F9-EE43-BE40-E2E6A7BDFE26}" srcOrd="3" destOrd="0" parTransId="{EBF21B61-54FA-374C-AFFE-CEEDD4B105F1}" sibTransId="{2B658C31-ACE7-5C49-8BA3-04644FA9858C}"/>
    <dgm:cxn modelId="{57C6866C-31DC-C042-932E-4BE810F9FE40}" srcId="{383B5F0C-A40A-204F-99B2-7379392C28E8}" destId="{A07A0D77-00A1-C440-BE59-B47F8F3D532C}" srcOrd="6" destOrd="0" parTransId="{66D4B38A-2069-B54C-B870-FE5A6125AF3F}" sibTransId="{0337B5C4-9FD1-4447-B967-4D0D7E121F1D}"/>
    <dgm:cxn modelId="{DA91B276-1F62-264B-B1E8-2E4607761A98}" type="presOf" srcId="{0337B5C4-9FD1-4447-B967-4D0D7E121F1D}" destId="{2EF39439-DA9D-B54A-92B7-285CF5AC3EF2}" srcOrd="1" destOrd="0" presId="urn:microsoft.com/office/officeart/2005/8/layout/bProcess3"/>
    <dgm:cxn modelId="{ED0A3E79-5D64-B943-878C-69A71918FED1}" type="presOf" srcId="{F03E8D7B-DDB6-C44D-A232-AF35C3C04CF7}" destId="{B697B80E-9ECE-B546-8154-8D4CC0ADB67D}" srcOrd="0" destOrd="0" presId="urn:microsoft.com/office/officeart/2005/8/layout/bProcess3"/>
    <dgm:cxn modelId="{F2A0F55A-1F65-0C4F-901C-A4ED5141D384}" srcId="{383B5F0C-A40A-204F-99B2-7379392C28E8}" destId="{38006ED0-E66C-714F-B678-1796D60D1E35}" srcOrd="7" destOrd="0" parTransId="{F8955909-382B-664A-864F-13454E7DED2F}" sibTransId="{E557DBB4-57A8-FD47-BBAB-592DDFB2D910}"/>
    <dgm:cxn modelId="{C1818C9A-08C5-0147-80E8-6EB923EEB844}" type="presOf" srcId="{2B658C31-ACE7-5C49-8BA3-04644FA9858C}" destId="{5CCDD107-8B18-8742-8173-DA66A6D0F5BB}" srcOrd="0" destOrd="0" presId="urn:microsoft.com/office/officeart/2005/8/layout/bProcess3"/>
    <dgm:cxn modelId="{03F390A0-1AFF-A94A-BA12-D54B2189D8EC}" type="presOf" srcId="{636C6498-2440-7E4C-86A4-8B7EDE152007}" destId="{21B2CA88-09AB-744A-A7CC-2091406BAC9C}" srcOrd="1" destOrd="0" presId="urn:microsoft.com/office/officeart/2005/8/layout/bProcess3"/>
    <dgm:cxn modelId="{ED1021AB-E216-C34B-A078-140332A95E98}" srcId="{383B5F0C-A40A-204F-99B2-7379392C28E8}" destId="{42EF99F4-7D54-B343-801F-056298B1D8E7}" srcOrd="4" destOrd="0" parTransId="{BF57EAC6-2B3B-3046-A82A-9A6B95B16889}" sibTransId="{636C6498-2440-7E4C-86A4-8B7EDE152007}"/>
    <dgm:cxn modelId="{487216B0-1ABF-5E48-9D20-535864E7A477}" type="presOf" srcId="{38006ED0-E66C-714F-B678-1796D60D1E35}" destId="{A60E6DE8-C815-494B-A5FD-B63A6E5F1C75}" srcOrd="0" destOrd="0" presId="urn:microsoft.com/office/officeart/2005/8/layout/bProcess3"/>
    <dgm:cxn modelId="{37087DB5-7D75-6846-AFBE-027039F3D765}" type="presOf" srcId="{2B658C31-ACE7-5C49-8BA3-04644FA9858C}" destId="{53117A24-DF0B-8C42-83EE-7C9D132F03E4}" srcOrd="1" destOrd="0" presId="urn:microsoft.com/office/officeart/2005/8/layout/bProcess3"/>
    <dgm:cxn modelId="{D9799EC3-9EB5-694C-88E5-F5308A20E80E}" srcId="{383B5F0C-A40A-204F-99B2-7379392C28E8}" destId="{4F3009E6-3EFC-E94B-9F78-95FD6021849A}" srcOrd="5" destOrd="0" parTransId="{6F31BAEE-179E-0148-94EB-D0B1483F88FF}" sibTransId="{A529CABF-C309-7140-9EFA-21D4490CE067}"/>
    <dgm:cxn modelId="{1945CAC3-B920-0948-8EC2-F44CD5E03BE1}" type="presOf" srcId="{A529CABF-C309-7140-9EFA-21D4490CE067}" destId="{1B624C9D-4BFB-AE4A-8AF0-79D1DF7E5C69}" srcOrd="0" destOrd="0" presId="urn:microsoft.com/office/officeart/2005/8/layout/bProcess3"/>
    <dgm:cxn modelId="{0735F4CA-651B-DE40-9D29-2731BBE50A6E}" type="presOf" srcId="{42EF99F4-7D54-B343-801F-056298B1D8E7}" destId="{CA47B404-E886-AC43-8FBD-0998400C909E}" srcOrd="0" destOrd="0" presId="urn:microsoft.com/office/officeart/2005/8/layout/bProcess3"/>
    <dgm:cxn modelId="{3D886CD4-0E39-E442-A96F-F04A64902F8F}" type="presOf" srcId="{636C6498-2440-7E4C-86A4-8B7EDE152007}" destId="{6EFD8F3A-091D-394C-9AF6-B0867E480D17}" srcOrd="0" destOrd="0" presId="urn:microsoft.com/office/officeart/2005/8/layout/bProcess3"/>
    <dgm:cxn modelId="{096494D9-0118-0048-B437-01A06DB85AAF}" type="presOf" srcId="{56C00399-C42C-7242-A6C0-24178D9188C5}" destId="{C0587EE4-50EF-4E4A-967E-377C9DD87772}" srcOrd="0" destOrd="0" presId="urn:microsoft.com/office/officeart/2005/8/layout/bProcess3"/>
    <dgm:cxn modelId="{00A0D2DF-D57D-C343-A6F7-A6F0EDE20E19}" type="presOf" srcId="{7C53F405-A7F2-A144-84F3-9634F4D369C2}" destId="{D11FD7E8-20B8-1348-A6B0-4C48F2C8190D}" srcOrd="0" destOrd="0" presId="urn:microsoft.com/office/officeart/2005/8/layout/bProcess3"/>
    <dgm:cxn modelId="{A034A1E0-6DE1-DB4B-955C-6EECEBF73F70}" type="presOf" srcId="{F03E8D7B-DDB6-C44D-A232-AF35C3C04CF7}" destId="{5FA2F537-ADD3-EF4D-8230-0EAB52B86DD0}" srcOrd="1" destOrd="0" presId="urn:microsoft.com/office/officeart/2005/8/layout/bProcess3"/>
    <dgm:cxn modelId="{1E1AFFEB-97D7-3F45-8C8E-62674E21BA6B}" type="presOf" srcId="{365332BA-6EA5-7A48-9787-FCBFA233FFE8}" destId="{1612510F-EFD1-8148-A5F1-0985397E77A1}" srcOrd="1" destOrd="0" presId="urn:microsoft.com/office/officeart/2005/8/layout/bProcess3"/>
    <dgm:cxn modelId="{464D52ED-86AB-334C-ACED-2BE4B9F86E26}" type="presOf" srcId="{365332BA-6EA5-7A48-9787-FCBFA233FFE8}" destId="{5838F89F-5721-E848-87A1-C0202CC5C673}" srcOrd="0" destOrd="0" presId="urn:microsoft.com/office/officeart/2005/8/layout/bProcess3"/>
    <dgm:cxn modelId="{AA8FA6EF-D51C-E542-A5E1-AD5F2F20275C}" srcId="{383B5F0C-A40A-204F-99B2-7379392C28E8}" destId="{56C00399-C42C-7242-A6C0-24178D9188C5}" srcOrd="0" destOrd="0" parTransId="{0CF8899E-5550-0048-B870-5D37E4CC7AA3}" sibTransId="{BBC3695F-4F41-6143-A9C7-D55881FDD5BE}"/>
    <dgm:cxn modelId="{AC3B92F4-9451-334D-9B57-76CC2A5C046B}" type="presOf" srcId="{2FE79CF4-80F9-EE43-BE40-E2E6A7BDFE26}" destId="{EF492357-151A-F04A-A378-87885EAEA01D}" srcOrd="0" destOrd="0" presId="urn:microsoft.com/office/officeart/2005/8/layout/bProcess3"/>
    <dgm:cxn modelId="{21AFE228-95AE-A04B-88DC-5DCCF88BE93D}" type="presParOf" srcId="{44E1A018-21F4-A743-8ED2-175AA6FE3B35}" destId="{C0587EE4-50EF-4E4A-967E-377C9DD87772}" srcOrd="0" destOrd="0" presId="urn:microsoft.com/office/officeart/2005/8/layout/bProcess3"/>
    <dgm:cxn modelId="{AED6A730-6DB6-614D-8F3B-17F83A7081EC}" type="presParOf" srcId="{44E1A018-21F4-A743-8ED2-175AA6FE3B35}" destId="{AAEBBE7C-484D-C545-AC5C-5E2F64FE89D9}" srcOrd="1" destOrd="0" presId="urn:microsoft.com/office/officeart/2005/8/layout/bProcess3"/>
    <dgm:cxn modelId="{C1F11D83-DA34-2B4F-9FE4-68E7B0CC0EA7}" type="presParOf" srcId="{AAEBBE7C-484D-C545-AC5C-5E2F64FE89D9}" destId="{68F76D4F-B1F1-6042-8D6C-261DCEE19F3D}" srcOrd="0" destOrd="0" presId="urn:microsoft.com/office/officeart/2005/8/layout/bProcess3"/>
    <dgm:cxn modelId="{6C0C9622-E410-6B45-8608-689EE0CD2B04}" type="presParOf" srcId="{44E1A018-21F4-A743-8ED2-175AA6FE3B35}" destId="{D11FD7E8-20B8-1348-A6B0-4C48F2C8190D}" srcOrd="2" destOrd="0" presId="urn:microsoft.com/office/officeart/2005/8/layout/bProcess3"/>
    <dgm:cxn modelId="{D0F94917-461A-1D45-873E-CFEA7A059E27}" type="presParOf" srcId="{44E1A018-21F4-A743-8ED2-175AA6FE3B35}" destId="{B697B80E-9ECE-B546-8154-8D4CC0ADB67D}" srcOrd="3" destOrd="0" presId="urn:microsoft.com/office/officeart/2005/8/layout/bProcess3"/>
    <dgm:cxn modelId="{E166A710-3DFF-3A40-8B4C-F70CB1F1856D}" type="presParOf" srcId="{B697B80E-9ECE-B546-8154-8D4CC0ADB67D}" destId="{5FA2F537-ADD3-EF4D-8230-0EAB52B86DD0}" srcOrd="0" destOrd="0" presId="urn:microsoft.com/office/officeart/2005/8/layout/bProcess3"/>
    <dgm:cxn modelId="{36A15D36-F911-FF43-A423-0DC0688C3117}" type="presParOf" srcId="{44E1A018-21F4-A743-8ED2-175AA6FE3B35}" destId="{0D7C0E2D-96D5-6746-A731-944A61123940}" srcOrd="4" destOrd="0" presId="urn:microsoft.com/office/officeart/2005/8/layout/bProcess3"/>
    <dgm:cxn modelId="{AB888749-93CD-B141-B5BD-5A57F8BE5CD2}" type="presParOf" srcId="{44E1A018-21F4-A743-8ED2-175AA6FE3B35}" destId="{5838F89F-5721-E848-87A1-C0202CC5C673}" srcOrd="5" destOrd="0" presId="urn:microsoft.com/office/officeart/2005/8/layout/bProcess3"/>
    <dgm:cxn modelId="{9CBB7897-1434-BA4F-AE61-1D7AA4AE9CA6}" type="presParOf" srcId="{5838F89F-5721-E848-87A1-C0202CC5C673}" destId="{1612510F-EFD1-8148-A5F1-0985397E77A1}" srcOrd="0" destOrd="0" presId="urn:microsoft.com/office/officeart/2005/8/layout/bProcess3"/>
    <dgm:cxn modelId="{D5517ED9-5F86-8941-92C1-50337D0EBB8D}" type="presParOf" srcId="{44E1A018-21F4-A743-8ED2-175AA6FE3B35}" destId="{EF492357-151A-F04A-A378-87885EAEA01D}" srcOrd="6" destOrd="0" presId="urn:microsoft.com/office/officeart/2005/8/layout/bProcess3"/>
    <dgm:cxn modelId="{2CCE7420-E5FE-774F-9E07-85F4C8191C1F}" type="presParOf" srcId="{44E1A018-21F4-A743-8ED2-175AA6FE3B35}" destId="{5CCDD107-8B18-8742-8173-DA66A6D0F5BB}" srcOrd="7" destOrd="0" presId="urn:microsoft.com/office/officeart/2005/8/layout/bProcess3"/>
    <dgm:cxn modelId="{9FC91528-8A40-F44D-B1FD-843A7235D9F6}" type="presParOf" srcId="{5CCDD107-8B18-8742-8173-DA66A6D0F5BB}" destId="{53117A24-DF0B-8C42-83EE-7C9D132F03E4}" srcOrd="0" destOrd="0" presId="urn:microsoft.com/office/officeart/2005/8/layout/bProcess3"/>
    <dgm:cxn modelId="{2A117F31-2D2A-2C43-8ACE-7760734D30C0}" type="presParOf" srcId="{44E1A018-21F4-A743-8ED2-175AA6FE3B35}" destId="{CA47B404-E886-AC43-8FBD-0998400C909E}" srcOrd="8" destOrd="0" presId="urn:microsoft.com/office/officeart/2005/8/layout/bProcess3"/>
    <dgm:cxn modelId="{1A5ACAA3-914B-FE4F-B5F6-FD746CE880A2}" type="presParOf" srcId="{44E1A018-21F4-A743-8ED2-175AA6FE3B35}" destId="{6EFD8F3A-091D-394C-9AF6-B0867E480D17}" srcOrd="9" destOrd="0" presId="urn:microsoft.com/office/officeart/2005/8/layout/bProcess3"/>
    <dgm:cxn modelId="{966ED831-0A7E-3D42-8267-E7218D7CEDF0}" type="presParOf" srcId="{6EFD8F3A-091D-394C-9AF6-B0867E480D17}" destId="{21B2CA88-09AB-744A-A7CC-2091406BAC9C}" srcOrd="0" destOrd="0" presId="urn:microsoft.com/office/officeart/2005/8/layout/bProcess3"/>
    <dgm:cxn modelId="{F55E3BDB-4354-5040-AEAD-8A9C33FF6752}" type="presParOf" srcId="{44E1A018-21F4-A743-8ED2-175AA6FE3B35}" destId="{C6A14374-6845-DD48-AA27-14F24CCB9856}" srcOrd="10" destOrd="0" presId="urn:microsoft.com/office/officeart/2005/8/layout/bProcess3"/>
    <dgm:cxn modelId="{EC89A915-A567-D941-B84F-7EC273E80063}" type="presParOf" srcId="{44E1A018-21F4-A743-8ED2-175AA6FE3B35}" destId="{1B624C9D-4BFB-AE4A-8AF0-79D1DF7E5C69}" srcOrd="11" destOrd="0" presId="urn:microsoft.com/office/officeart/2005/8/layout/bProcess3"/>
    <dgm:cxn modelId="{F2D85DC7-9CAB-E84A-A420-2112DE2D74FE}" type="presParOf" srcId="{1B624C9D-4BFB-AE4A-8AF0-79D1DF7E5C69}" destId="{C199FBF9-210F-044A-BAB5-0A80B2D9E8A9}" srcOrd="0" destOrd="0" presId="urn:microsoft.com/office/officeart/2005/8/layout/bProcess3"/>
    <dgm:cxn modelId="{B77AED86-A58E-A04C-AC0C-8A7627AE8C6F}" type="presParOf" srcId="{44E1A018-21F4-A743-8ED2-175AA6FE3B35}" destId="{315B50F6-9B3A-8145-A362-48175EC5560C}" srcOrd="12" destOrd="0" presId="urn:microsoft.com/office/officeart/2005/8/layout/bProcess3"/>
    <dgm:cxn modelId="{DAA77AC8-17CD-8D43-9A79-724D9A90A5DF}" type="presParOf" srcId="{44E1A018-21F4-A743-8ED2-175AA6FE3B35}" destId="{93930572-E0CD-2043-875C-D62CB2C686F7}" srcOrd="13" destOrd="0" presId="urn:microsoft.com/office/officeart/2005/8/layout/bProcess3"/>
    <dgm:cxn modelId="{8A718DDD-F28F-5F4D-A1C7-428EF93D4CB0}" type="presParOf" srcId="{93930572-E0CD-2043-875C-D62CB2C686F7}" destId="{2EF39439-DA9D-B54A-92B7-285CF5AC3EF2}" srcOrd="0" destOrd="0" presId="urn:microsoft.com/office/officeart/2005/8/layout/bProcess3"/>
    <dgm:cxn modelId="{A9295E8B-E477-CE44-AA88-263B124AC28A}" type="presParOf" srcId="{44E1A018-21F4-A743-8ED2-175AA6FE3B35}" destId="{A60E6DE8-C815-494B-A5FD-B63A6E5F1C75}" srcOrd="14" destOrd="0" presId="urn:microsoft.com/office/officeart/2005/8/layout/bProcess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0D177-F946-4518-B7B4-C0F3CEF3FFE8}">
      <dsp:nvSpPr>
        <dsp:cNvPr id="0" name=""/>
        <dsp:cNvSpPr/>
      </dsp:nvSpPr>
      <dsp:spPr>
        <a:xfrm rot="5400000">
          <a:off x="1237756" y="938137"/>
          <a:ext cx="1618795" cy="2693638"/>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1E9A2-3669-4DC3-BB09-B7CB438EAAC9}">
      <dsp:nvSpPr>
        <dsp:cNvPr id="0" name=""/>
        <dsp:cNvSpPr/>
      </dsp:nvSpPr>
      <dsp:spPr>
        <a:xfrm>
          <a:off x="789991" y="1742955"/>
          <a:ext cx="2431832" cy="2131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latin typeface="Times New Roman" panose="02020603050405020304" pitchFamily="18" charset="0"/>
              <a:cs typeface="Times New Roman" panose="02020603050405020304" pitchFamily="18" charset="0"/>
            </a:rPr>
            <a:t>软件即服务（</a:t>
          </a:r>
          <a:r>
            <a:rPr lang="en-US" altLang="zh-CN" sz="2400" kern="1200" dirty="0">
              <a:latin typeface="Times New Roman" panose="02020603050405020304" pitchFamily="18" charset="0"/>
              <a:cs typeface="Times New Roman" panose="02020603050405020304" pitchFamily="18" charset="0"/>
            </a:rPr>
            <a:t>SaaS</a:t>
          </a:r>
          <a:r>
            <a:rPr lang="zh-CN" altLang="en-US" sz="2400" kern="1200" dirty="0">
              <a:latin typeface="Times New Roman" panose="02020603050405020304" pitchFamily="18" charset="0"/>
              <a:cs typeface="Times New Roman" panose="02020603050405020304" pitchFamily="18" charset="0"/>
            </a:rPr>
            <a:t>）</a:t>
          </a:r>
        </a:p>
      </dsp:txBody>
      <dsp:txXfrm>
        <a:off x="789991" y="1742955"/>
        <a:ext cx="2431832" cy="2131643"/>
      </dsp:txXfrm>
    </dsp:sp>
    <dsp:sp modelId="{CD2A0B98-8B53-4215-A589-5FFE798FFC7C}">
      <dsp:nvSpPr>
        <dsp:cNvPr id="0" name=""/>
        <dsp:cNvSpPr/>
      </dsp:nvSpPr>
      <dsp:spPr>
        <a:xfrm>
          <a:off x="2940535" y="739829"/>
          <a:ext cx="458836" cy="458836"/>
        </a:xfrm>
        <a:prstGeom prst="triangle">
          <a:avLst>
            <a:gd name="adj" fmla="val 10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4A8180-D59D-48CA-9B9A-72C0253BB446}">
      <dsp:nvSpPr>
        <dsp:cNvPr id="0" name=""/>
        <dsp:cNvSpPr/>
      </dsp:nvSpPr>
      <dsp:spPr>
        <a:xfrm rot="5400000">
          <a:off x="4214794" y="201466"/>
          <a:ext cx="1618795" cy="2693638"/>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5A92C-ACE3-4638-8C74-0C0110A8C3BD}">
      <dsp:nvSpPr>
        <dsp:cNvPr id="0" name=""/>
        <dsp:cNvSpPr/>
      </dsp:nvSpPr>
      <dsp:spPr>
        <a:xfrm>
          <a:off x="3811410" y="997417"/>
          <a:ext cx="2431832" cy="2131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latin typeface="Times New Roman" panose="02020603050405020304" pitchFamily="18" charset="0"/>
              <a:cs typeface="Times New Roman" panose="02020603050405020304" pitchFamily="18" charset="0"/>
            </a:rPr>
            <a:t>平台即服务（</a:t>
          </a:r>
          <a:r>
            <a:rPr lang="en-US" altLang="zh-CN" sz="2400" kern="1200" dirty="0">
              <a:latin typeface="Times New Roman" panose="02020603050405020304" pitchFamily="18" charset="0"/>
              <a:cs typeface="Times New Roman" panose="02020603050405020304" pitchFamily="18" charset="0"/>
            </a:rPr>
            <a:t>PaaS</a:t>
          </a:r>
          <a:r>
            <a:rPr lang="zh-CN" altLang="en-US" sz="2400" kern="1200" dirty="0">
              <a:latin typeface="Times New Roman" panose="02020603050405020304" pitchFamily="18" charset="0"/>
              <a:cs typeface="Times New Roman" panose="02020603050405020304" pitchFamily="18" charset="0"/>
            </a:rPr>
            <a:t>）</a:t>
          </a:r>
        </a:p>
      </dsp:txBody>
      <dsp:txXfrm>
        <a:off x="3811410" y="997417"/>
        <a:ext cx="2431832" cy="2131643"/>
      </dsp:txXfrm>
    </dsp:sp>
    <dsp:sp modelId="{ADFE543E-0622-4FF8-B40A-C7943C4CED20}">
      <dsp:nvSpPr>
        <dsp:cNvPr id="0" name=""/>
        <dsp:cNvSpPr/>
      </dsp:nvSpPr>
      <dsp:spPr>
        <a:xfrm>
          <a:off x="5917573" y="3158"/>
          <a:ext cx="458836" cy="458836"/>
        </a:xfrm>
        <a:prstGeom prst="triangle">
          <a:avLst>
            <a:gd name="adj" fmla="val 10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B6B8E1-84B1-4990-B742-DB3FD4F0D36B}">
      <dsp:nvSpPr>
        <dsp:cNvPr id="0" name=""/>
        <dsp:cNvSpPr/>
      </dsp:nvSpPr>
      <dsp:spPr>
        <a:xfrm rot="5400000">
          <a:off x="7191832" y="-535204"/>
          <a:ext cx="1618795" cy="2693638"/>
        </a:xfrm>
        <a:prstGeom prst="corner">
          <a:avLst>
            <a:gd name="adj1" fmla="val 16120"/>
            <a:gd name="adj2" fmla="val 16110"/>
          </a:avLst>
        </a:prstGeom>
        <a:solidFill>
          <a:schemeClr val="accent5">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BAE52-E16C-4B9F-938F-91BCCE3CABDB}">
      <dsp:nvSpPr>
        <dsp:cNvPr id="0" name=""/>
        <dsp:cNvSpPr/>
      </dsp:nvSpPr>
      <dsp:spPr>
        <a:xfrm>
          <a:off x="6921614" y="269613"/>
          <a:ext cx="2431832" cy="2131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zh-CN" altLang="en-US" sz="2400" kern="1200" dirty="0">
              <a:latin typeface="Times New Roman" panose="02020603050405020304" pitchFamily="18" charset="0"/>
              <a:cs typeface="Times New Roman" panose="02020603050405020304" pitchFamily="18" charset="0"/>
            </a:rPr>
            <a:t>基础设施即服务（</a:t>
          </a:r>
          <a:r>
            <a:rPr lang="en-US" altLang="zh-CN" sz="2400" kern="1200" dirty="0">
              <a:latin typeface="Times New Roman" panose="02020603050405020304" pitchFamily="18" charset="0"/>
              <a:cs typeface="Times New Roman" panose="02020603050405020304" pitchFamily="18" charset="0"/>
            </a:rPr>
            <a:t>IaaS</a:t>
          </a:r>
          <a:r>
            <a:rPr lang="zh-CN" altLang="en-US" sz="2400" kern="1200" dirty="0">
              <a:latin typeface="Times New Roman" panose="02020603050405020304" pitchFamily="18" charset="0"/>
              <a:cs typeface="Times New Roman" panose="02020603050405020304" pitchFamily="18" charset="0"/>
            </a:rPr>
            <a:t>）</a:t>
          </a:r>
        </a:p>
      </dsp:txBody>
      <dsp:txXfrm>
        <a:off x="6921614" y="269613"/>
        <a:ext cx="2431832" cy="213164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231915" y="1195"/>
          <a:ext cx="2233675" cy="134020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数据认证</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231915" y="1195"/>
        <a:ext cx="2233675" cy="1340205"/>
      </dsp:txXfrm>
    </dsp:sp>
    <dsp:sp modelId="{F58A5AF7-DD3E-448D-AB71-BDEE6B50B9CB}">
      <dsp:nvSpPr>
        <dsp:cNvPr id="0" name=""/>
        <dsp:cNvSpPr/>
      </dsp:nvSpPr>
      <dsp:spPr>
        <a:xfrm>
          <a:off x="2688958" y="1195"/>
          <a:ext cx="2233675" cy="134020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机密性</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2688958" y="1195"/>
        <a:ext cx="2233675" cy="1340205"/>
      </dsp:txXfrm>
    </dsp:sp>
    <dsp:sp modelId="{DEA838CE-39C7-4428-AA59-8CABA5586916}">
      <dsp:nvSpPr>
        <dsp:cNvPr id="0" name=""/>
        <dsp:cNvSpPr/>
      </dsp:nvSpPr>
      <dsp:spPr>
        <a:xfrm>
          <a:off x="5146001" y="1195"/>
          <a:ext cx="2233675" cy="134020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重放保护</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5146001" y="1195"/>
        <a:ext cx="2233675" cy="1340205"/>
      </dsp:txXfrm>
    </dsp:sp>
    <dsp:sp modelId="{07BB7871-9229-4230-B5DF-995F5A4653F5}">
      <dsp:nvSpPr>
        <dsp:cNvPr id="0" name=""/>
        <dsp:cNvSpPr/>
      </dsp:nvSpPr>
      <dsp:spPr>
        <a:xfrm>
          <a:off x="231915" y="1564767"/>
          <a:ext cx="2233675" cy="134020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新鲜度</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231915" y="1564767"/>
        <a:ext cx="2233675" cy="1340205"/>
      </dsp:txXfrm>
    </dsp:sp>
    <dsp:sp modelId="{6C1D54B6-8915-4C36-9C29-E279D5D09DEF}">
      <dsp:nvSpPr>
        <dsp:cNvPr id="0" name=""/>
        <dsp:cNvSpPr/>
      </dsp:nvSpPr>
      <dsp:spPr>
        <a:xfrm>
          <a:off x="2688958" y="1564767"/>
          <a:ext cx="2233675" cy="134020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低能耗开销</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2688958" y="1564767"/>
        <a:ext cx="2233675" cy="1340205"/>
      </dsp:txXfrm>
    </dsp:sp>
    <dsp:sp modelId="{BB665A04-CCE6-4CE8-BF63-FB295C0F90F3}">
      <dsp:nvSpPr>
        <dsp:cNvPr id="0" name=""/>
        <dsp:cNvSpPr/>
      </dsp:nvSpPr>
      <dsp:spPr>
        <a:xfrm>
          <a:off x="5146001" y="1564767"/>
          <a:ext cx="2233675" cy="134020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对丢失消息可恢复性</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5146001" y="1564767"/>
        <a:ext cx="2233675" cy="1340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4BE65-DC52-5943-883D-3F20876A6A27}">
      <dsp:nvSpPr>
        <dsp:cNvPr id="0" name=""/>
        <dsp:cNvSpPr/>
      </dsp:nvSpPr>
      <dsp:spPr>
        <a:xfrm>
          <a:off x="0" y="719893"/>
          <a:ext cx="3159578" cy="1895746"/>
        </a:xfrm>
        <a:prstGeom prst="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altLang="zh-CN" sz="2400" kern="1200" dirty="0">
              <a:solidFill>
                <a:schemeClr val="bg1"/>
              </a:solidFill>
              <a:latin typeface="华文楷体" panose="02010600040101010101" pitchFamily="2" charset="-122"/>
              <a:ea typeface="华文楷体" panose="02010600040101010101" pitchFamily="2" charset="-122"/>
            </a:rPr>
            <a:t>PaaS</a:t>
          </a:r>
          <a:r>
            <a:rPr lang="zh-CN" altLang="en-US" sz="2400" kern="1200" dirty="0">
              <a:solidFill>
                <a:schemeClr val="bg1"/>
              </a:solidFill>
              <a:latin typeface="华文楷体" panose="02010600040101010101" pitchFamily="2" charset="-122"/>
              <a:ea typeface="华文楷体" panose="02010600040101010101" pitchFamily="2" charset="-122"/>
            </a:rPr>
            <a:t>云以平台的形式将服务提供给客户，客户的应用程序可以运行在该平台上</a:t>
          </a:r>
          <a:endParaRPr lang="en-US" sz="2400" kern="1200" dirty="0">
            <a:solidFill>
              <a:schemeClr val="bg1"/>
            </a:solidFill>
            <a:latin typeface="华文楷体" panose="02010600040101010101" pitchFamily="2" charset="-122"/>
            <a:ea typeface="华文楷体" panose="02010600040101010101" pitchFamily="2" charset="-122"/>
          </a:endParaRPr>
        </a:p>
      </dsp:txBody>
      <dsp:txXfrm>
        <a:off x="0" y="719893"/>
        <a:ext cx="3159578" cy="1895746"/>
      </dsp:txXfrm>
    </dsp:sp>
    <dsp:sp modelId="{238B0642-1BB8-4140-AFF4-84DCB0C2FD3F}">
      <dsp:nvSpPr>
        <dsp:cNvPr id="0" name=""/>
        <dsp:cNvSpPr/>
      </dsp:nvSpPr>
      <dsp:spPr>
        <a:xfrm>
          <a:off x="3475535" y="719893"/>
          <a:ext cx="3159578" cy="1895746"/>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altLang="zh-CN" sz="2400" kern="1200" dirty="0">
              <a:solidFill>
                <a:schemeClr val="bg1"/>
              </a:solidFill>
              <a:latin typeface="华文楷体" panose="02010600040101010101" pitchFamily="2" charset="-122"/>
              <a:ea typeface="华文楷体" panose="02010600040101010101" pitchFamily="2" charset="-122"/>
            </a:rPr>
            <a:t>PaaS </a:t>
          </a:r>
          <a:r>
            <a:rPr lang="zh-CN" altLang="en-US" sz="2400" kern="1200" dirty="0">
              <a:solidFill>
                <a:schemeClr val="bg1"/>
              </a:solidFill>
              <a:latin typeface="华文楷体" panose="02010600040101010101" pitchFamily="2" charset="-122"/>
              <a:ea typeface="华文楷体" panose="02010600040101010101" pitchFamily="2" charset="-122"/>
            </a:rPr>
            <a:t>允许客户在云端基础设施上部署自己创建或获取的应用程序</a:t>
          </a:r>
          <a:endParaRPr lang="en-US" sz="2400" kern="1200" dirty="0">
            <a:solidFill>
              <a:schemeClr val="bg1"/>
            </a:solidFill>
            <a:latin typeface="华文楷体" panose="02010600040101010101" pitchFamily="2" charset="-122"/>
            <a:ea typeface="华文楷体" panose="02010600040101010101" pitchFamily="2" charset="-122"/>
          </a:endParaRPr>
        </a:p>
      </dsp:txBody>
      <dsp:txXfrm>
        <a:off x="3475535" y="719893"/>
        <a:ext cx="3159578" cy="1895746"/>
      </dsp:txXfrm>
    </dsp:sp>
    <dsp:sp modelId="{BEDCEE0F-096D-994B-97C2-464E45771A02}">
      <dsp:nvSpPr>
        <dsp:cNvPr id="0" name=""/>
        <dsp:cNvSpPr/>
      </dsp:nvSpPr>
      <dsp:spPr>
        <a:xfrm>
          <a:off x="6951071" y="719893"/>
          <a:ext cx="3159578" cy="1895746"/>
        </a:xfrm>
        <a:prstGeom prst="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kern="1200" dirty="0">
              <a:solidFill>
                <a:schemeClr val="bg1"/>
              </a:solidFill>
              <a:latin typeface="华文楷体" panose="02010600040101010101" pitchFamily="2" charset="-122"/>
              <a:ea typeface="华文楷体" panose="02010600040101010101" pitchFamily="2" charset="-122"/>
            </a:rPr>
            <a:t>PaaS</a:t>
          </a:r>
          <a:r>
            <a:rPr lang="zh-CN" altLang="en-US" sz="2000" kern="1200" dirty="0">
              <a:solidFill>
                <a:schemeClr val="bg1"/>
              </a:solidFill>
              <a:latin typeface="华文楷体" panose="02010600040101010101" pitchFamily="2" charset="-122"/>
              <a:ea typeface="华文楷体" panose="02010600040101010101" pitchFamily="2" charset="-122"/>
            </a:rPr>
            <a:t>云提供了有用的软件构建组件和一些开发工具，如程序语言工具、运行时环境以及其他有助于部署新应用程序的工具</a:t>
          </a:r>
          <a:endParaRPr lang="en-US" sz="2000" kern="1200" dirty="0">
            <a:solidFill>
              <a:schemeClr val="bg1"/>
            </a:solidFill>
            <a:latin typeface="华文楷体" panose="02010600040101010101" pitchFamily="2" charset="-122"/>
            <a:ea typeface="华文楷体" panose="02010600040101010101" pitchFamily="2" charset="-122"/>
          </a:endParaRPr>
        </a:p>
      </dsp:txBody>
      <dsp:txXfrm>
        <a:off x="6951071" y="719893"/>
        <a:ext cx="3159578" cy="1895746"/>
      </dsp:txXfrm>
    </dsp:sp>
    <dsp:sp modelId="{2BB00C28-D131-5345-B453-0513D6229EC9}">
      <dsp:nvSpPr>
        <dsp:cNvPr id="0" name=""/>
        <dsp:cNvSpPr/>
      </dsp:nvSpPr>
      <dsp:spPr>
        <a:xfrm>
          <a:off x="0" y="2931598"/>
          <a:ext cx="3159578" cy="1895746"/>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solidFill>
                <a:schemeClr val="bg1"/>
              </a:solidFill>
              <a:latin typeface="华文楷体" panose="02010600040101010101" pitchFamily="2" charset="-122"/>
              <a:ea typeface="华文楷体" panose="02010600040101010101" pitchFamily="2" charset="-122"/>
            </a:rPr>
            <a:t>事实上，</a:t>
          </a:r>
          <a:r>
            <a:rPr lang="en-US" altLang="zh-CN" sz="2400" kern="1200" dirty="0">
              <a:solidFill>
                <a:schemeClr val="bg1"/>
              </a:solidFill>
              <a:latin typeface="华文楷体" panose="02010600040101010101" pitchFamily="2" charset="-122"/>
              <a:ea typeface="华文楷体" panose="02010600040101010101" pitchFamily="2" charset="-122"/>
            </a:rPr>
            <a:t>PaaS</a:t>
          </a:r>
          <a:r>
            <a:rPr lang="zh-CN" altLang="en-US" sz="2400" kern="1200" dirty="0">
              <a:solidFill>
                <a:schemeClr val="bg1"/>
              </a:solidFill>
              <a:latin typeface="华文楷体" panose="02010600040101010101" pitchFamily="2" charset="-122"/>
              <a:ea typeface="华文楷体" panose="02010600040101010101" pitchFamily="2" charset="-122"/>
            </a:rPr>
            <a:t>是云中的一个操作系统
</a:t>
          </a:r>
          <a:endParaRPr lang="en-US" sz="2400" kern="1200" dirty="0">
            <a:solidFill>
              <a:schemeClr val="bg1"/>
            </a:solidFill>
            <a:latin typeface="华文楷体" panose="02010600040101010101" pitchFamily="2" charset="-122"/>
            <a:ea typeface="华文楷体" panose="02010600040101010101" pitchFamily="2" charset="-122"/>
          </a:endParaRPr>
        </a:p>
      </dsp:txBody>
      <dsp:txXfrm>
        <a:off x="0" y="2931598"/>
        <a:ext cx="3159578" cy="1895746"/>
      </dsp:txXfrm>
    </dsp:sp>
    <dsp:sp modelId="{57733E80-FC2C-B341-B1F6-B5CBC4455452}">
      <dsp:nvSpPr>
        <dsp:cNvPr id="0" name=""/>
        <dsp:cNvSpPr/>
      </dsp:nvSpPr>
      <dsp:spPr>
        <a:xfrm>
          <a:off x="3475535" y="2931598"/>
          <a:ext cx="3159578" cy="1895746"/>
        </a:xfrm>
        <a:prstGeom prst="rect">
          <a:avLst/>
        </a:prstGeom>
        <a:solidFill>
          <a:schemeClr val="accent3">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kern="1200" dirty="0">
              <a:solidFill>
                <a:schemeClr val="bg1"/>
              </a:solidFill>
              <a:latin typeface="华文楷体" panose="02010600040101010101" pitchFamily="2" charset="-122"/>
              <a:ea typeface="华文楷体" panose="02010600040101010101" pitchFamily="2" charset="-122"/>
            </a:rPr>
            <a:t>PaaS</a:t>
          </a:r>
          <a:r>
            <a:rPr lang="zh-CN" altLang="en-US" sz="2000" kern="1200" dirty="0">
              <a:solidFill>
                <a:schemeClr val="bg1"/>
              </a:solidFill>
              <a:latin typeface="华文楷体" panose="02010600040101010101" pitchFamily="2" charset="-122"/>
              <a:ea typeface="华文楷体" panose="02010600040101010101" pitchFamily="2" charset="-122"/>
            </a:rPr>
            <a:t>对于希望开发新新的或定制应用程序的组织而言非常有用，同时在其需要时提供所需的计算资源</a:t>
          </a:r>
          <a:r>
            <a:rPr lang="zh-CN" altLang="en-US" sz="2400" kern="1200" dirty="0">
              <a:solidFill>
                <a:schemeClr val="bg1"/>
              </a:solidFill>
              <a:latin typeface="华文楷体" panose="02010600040101010101" pitchFamily="2" charset="-122"/>
              <a:ea typeface="华文楷体" panose="02010600040101010101" pitchFamily="2" charset="-122"/>
            </a:rPr>
            <a:t>
</a:t>
          </a:r>
          <a:endParaRPr lang="en-US" sz="2400" kern="1200" dirty="0">
            <a:solidFill>
              <a:schemeClr val="bg1"/>
            </a:solidFill>
            <a:latin typeface="华文楷体" panose="02010600040101010101" pitchFamily="2" charset="-122"/>
            <a:ea typeface="华文楷体" panose="02010600040101010101" pitchFamily="2" charset="-122"/>
          </a:endParaRPr>
        </a:p>
      </dsp:txBody>
      <dsp:txXfrm>
        <a:off x="3475535" y="2931598"/>
        <a:ext cx="3159578" cy="1895746"/>
      </dsp:txXfrm>
    </dsp:sp>
    <dsp:sp modelId="{B1C140D9-FE1D-0447-86EE-2B0B8441E746}">
      <dsp:nvSpPr>
        <dsp:cNvPr id="0" name=""/>
        <dsp:cNvSpPr/>
      </dsp:nvSpPr>
      <dsp:spPr>
        <a:xfrm>
          <a:off x="6951071" y="2931598"/>
          <a:ext cx="3159578" cy="1895746"/>
        </a:xfrm>
        <a:prstGeom prst="rect">
          <a:avLst/>
        </a:prstGeom>
        <a:solidFill>
          <a:schemeClr val="accent5">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kern="1200" dirty="0">
              <a:solidFill>
                <a:schemeClr val="bg1"/>
              </a:solidFill>
              <a:latin typeface="华文楷体" panose="02010600040101010101" pitchFamily="2" charset="-122"/>
              <a:ea typeface="华文楷体" panose="02010600040101010101" pitchFamily="2" charset="-122"/>
            </a:rPr>
            <a:t>PaaS</a:t>
          </a:r>
          <a:r>
            <a:rPr lang="zh-CN" altLang="en-US" sz="2000" kern="1200" dirty="0">
              <a:solidFill>
                <a:schemeClr val="bg1"/>
              </a:solidFill>
              <a:latin typeface="华文楷体" panose="02010600040101010101" pitchFamily="2" charset="-122"/>
              <a:ea typeface="华文楷体" panose="02010600040101010101" pitchFamily="2" charset="-122"/>
            </a:rPr>
            <a:t>的典型例子包括</a:t>
          </a:r>
          <a:r>
            <a:rPr lang="en-US" altLang="zh-CN" sz="2000" kern="1200" dirty="0" err="1">
              <a:solidFill>
                <a:schemeClr val="bg1"/>
              </a:solidFill>
              <a:latin typeface="华文楷体" panose="02010600040101010101" pitchFamily="2" charset="-122"/>
              <a:ea typeface="华文楷体" panose="02010600040101010101" pitchFamily="2" charset="-122"/>
            </a:rPr>
            <a:t>AppEngine</a:t>
          </a:r>
          <a:r>
            <a:rPr lang="zh-CN" altLang="en-US" sz="2000" kern="1200" dirty="0">
              <a:solidFill>
                <a:schemeClr val="bg1"/>
              </a:solidFill>
              <a:latin typeface="华文楷体" panose="02010600040101010101" pitchFamily="2" charset="-122"/>
              <a:ea typeface="华文楷体" panose="02010600040101010101" pitchFamily="2" charset="-122"/>
            </a:rPr>
            <a:t>、</a:t>
          </a:r>
          <a:r>
            <a:rPr lang="en-US" altLang="zh-CN" sz="2000" kern="1200" dirty="0">
              <a:solidFill>
                <a:schemeClr val="bg1"/>
              </a:solidFill>
              <a:latin typeface="华文楷体" panose="02010600040101010101" pitchFamily="2" charset="-122"/>
              <a:ea typeface="华文楷体" panose="02010600040101010101" pitchFamily="2" charset="-122"/>
            </a:rPr>
            <a:t>Engine Yard</a:t>
          </a:r>
          <a:r>
            <a:rPr lang="zh-CN" altLang="en-US" sz="2000" kern="1200" dirty="0">
              <a:solidFill>
                <a:schemeClr val="bg1"/>
              </a:solidFill>
              <a:latin typeface="华文楷体" panose="02010600040101010101" pitchFamily="2" charset="-122"/>
              <a:ea typeface="华文楷体" panose="02010600040101010101" pitchFamily="2" charset="-122"/>
            </a:rPr>
            <a:t>、</a:t>
          </a:r>
          <a:r>
            <a:rPr lang="en-US" altLang="zh-CN" sz="2000" kern="1200" dirty="0">
              <a:solidFill>
                <a:schemeClr val="bg1"/>
              </a:solidFill>
              <a:latin typeface="华文楷体" panose="02010600040101010101" pitchFamily="2" charset="-122"/>
              <a:ea typeface="华文楷体" panose="02010600040101010101" pitchFamily="2" charset="-122"/>
            </a:rPr>
            <a:t>Heroku</a:t>
          </a:r>
          <a:r>
            <a:rPr lang="zh-CN" altLang="en-US" sz="2000" kern="1200" dirty="0">
              <a:solidFill>
                <a:schemeClr val="bg1"/>
              </a:solidFill>
              <a:latin typeface="华文楷体" panose="02010600040101010101" pitchFamily="2" charset="-122"/>
              <a:ea typeface="华文楷体" panose="02010600040101010101" pitchFamily="2" charset="-122"/>
            </a:rPr>
            <a:t>、</a:t>
          </a:r>
          <a:r>
            <a:rPr lang="en-US" altLang="zh-CN" sz="2000" kern="1200" dirty="0">
              <a:solidFill>
                <a:schemeClr val="bg1"/>
              </a:solidFill>
              <a:latin typeface="华文楷体" panose="02010600040101010101" pitchFamily="2" charset="-122"/>
              <a:ea typeface="华文楷体" panose="02010600040101010101" pitchFamily="2" charset="-122"/>
            </a:rPr>
            <a:t>Microsoft Azure</a:t>
          </a:r>
          <a:r>
            <a:rPr lang="zh-CN" altLang="en-US" sz="2000" kern="1200" dirty="0">
              <a:solidFill>
                <a:schemeClr val="bg1"/>
              </a:solidFill>
              <a:latin typeface="华文楷体" panose="02010600040101010101" pitchFamily="2" charset="-122"/>
              <a:ea typeface="华文楷体" panose="02010600040101010101" pitchFamily="2" charset="-122"/>
            </a:rPr>
            <a:t>、</a:t>
          </a:r>
          <a:r>
            <a:rPr lang="en-US" altLang="zh-CN" sz="2000" kern="1200" dirty="0">
              <a:solidFill>
                <a:schemeClr val="bg1"/>
              </a:solidFill>
              <a:latin typeface="华文楷体" panose="02010600040101010101" pitchFamily="2" charset="-122"/>
              <a:ea typeface="华文楷体" panose="02010600040101010101" pitchFamily="2" charset="-122"/>
            </a:rPr>
            <a:t>Force.com</a:t>
          </a:r>
          <a:r>
            <a:rPr lang="zh-CN" altLang="en-US" sz="2000" kern="1200" dirty="0">
              <a:solidFill>
                <a:schemeClr val="bg1"/>
              </a:solidFill>
              <a:latin typeface="华文楷体" panose="02010600040101010101" pitchFamily="2" charset="-122"/>
              <a:ea typeface="华文楷体" panose="02010600040101010101" pitchFamily="2" charset="-122"/>
            </a:rPr>
            <a:t>和 </a:t>
          </a:r>
          <a:r>
            <a:rPr lang="en-US" altLang="zh-CN" sz="2000" kern="1200" dirty="0">
              <a:solidFill>
                <a:schemeClr val="bg1"/>
              </a:solidFill>
              <a:latin typeface="华文楷体" panose="02010600040101010101" pitchFamily="2" charset="-122"/>
              <a:ea typeface="华文楷体" panose="02010600040101010101" pitchFamily="2" charset="-122"/>
            </a:rPr>
            <a:t>Apache Stratos</a:t>
          </a:r>
          <a:r>
            <a:rPr lang="zh-CN" altLang="en-US" sz="2000" kern="1200" dirty="0">
              <a:solidFill>
                <a:schemeClr val="bg1"/>
              </a:solidFill>
              <a:latin typeface="华文楷体" panose="02010600040101010101" pitchFamily="2" charset="-122"/>
              <a:ea typeface="华文楷体" panose="02010600040101010101" pitchFamily="2" charset="-122"/>
            </a:rPr>
            <a:t>等</a:t>
          </a:r>
          <a:endParaRPr lang="en-US" sz="2000" kern="1200" dirty="0">
            <a:solidFill>
              <a:schemeClr val="bg1"/>
            </a:solidFill>
            <a:latin typeface="华文楷体" panose="02010600040101010101" pitchFamily="2" charset="-122"/>
            <a:ea typeface="华文楷体" panose="02010600040101010101" pitchFamily="2" charset="-122"/>
          </a:endParaRPr>
        </a:p>
      </dsp:txBody>
      <dsp:txXfrm>
        <a:off x="6951071" y="2931598"/>
        <a:ext cx="3159578" cy="1895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26268-06D2-6F4D-81BB-FCA982F3260E}">
      <dsp:nvSpPr>
        <dsp:cNvPr id="0" name=""/>
        <dsp:cNvSpPr/>
      </dsp:nvSpPr>
      <dsp:spPr>
        <a:xfrm>
          <a:off x="0" y="894631"/>
          <a:ext cx="3184071" cy="191044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chemeClr val="bg1"/>
              </a:solidFill>
              <a:latin typeface="华文楷体" panose="02010600040101010101" pitchFamily="2" charset="-122"/>
              <a:ea typeface="华文楷体" panose="02010600040101010101" pitchFamily="2" charset="-122"/>
            </a:rPr>
            <a:t>借助</a:t>
          </a:r>
          <a:r>
            <a:rPr lang="en-US" altLang="zh-CN" sz="1600" kern="1200" dirty="0">
              <a:solidFill>
                <a:schemeClr val="bg1"/>
              </a:solidFill>
              <a:latin typeface="华文楷体" panose="02010600040101010101" pitchFamily="2" charset="-122"/>
              <a:ea typeface="华文楷体" panose="02010600040101010101" pitchFamily="2" charset="-122"/>
            </a:rPr>
            <a:t>IaaS</a:t>
          </a:r>
          <a:r>
            <a:rPr lang="zh-CN" altLang="en-US" sz="1600" kern="1200" dirty="0">
              <a:solidFill>
                <a:schemeClr val="bg1"/>
              </a:solidFill>
              <a:latin typeface="华文楷体" panose="02010600040101010101" pitchFamily="2" charset="-122"/>
              <a:ea typeface="华文楷体" panose="02010600040101010101" pitchFamily="2" charset="-122"/>
            </a:rPr>
            <a:t>，客户可以访问底层云基础设施的资源
</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0" y="894631"/>
        <a:ext cx="3184071" cy="1910442"/>
      </dsp:txXfrm>
    </dsp:sp>
    <dsp:sp modelId="{6FA7CAFA-97AA-C142-9EA1-8B84378AECDA}">
      <dsp:nvSpPr>
        <dsp:cNvPr id="0" name=""/>
        <dsp:cNvSpPr/>
      </dsp:nvSpPr>
      <dsp:spPr>
        <a:xfrm>
          <a:off x="3502478" y="894631"/>
          <a:ext cx="3184071" cy="191044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chemeClr val="bg1"/>
              </a:solidFill>
              <a:latin typeface="华文楷体" panose="02010600040101010101" pitchFamily="2" charset="-122"/>
              <a:ea typeface="华文楷体" panose="02010600040101010101" pitchFamily="2" charset="-122"/>
            </a:rPr>
            <a:t>云服务客户无须管理或控制底层云基础设施的资源，但可以控制操作系统和部署的应用程序，并可能对特定网络组件</a:t>
          </a:r>
          <a:r>
            <a:rPr lang="en-US" altLang="zh-CN" sz="1600" kern="1200" dirty="0">
              <a:solidFill>
                <a:schemeClr val="bg1"/>
              </a:solidFill>
              <a:latin typeface="华文楷体" panose="02010600040101010101" pitchFamily="2" charset="-122"/>
              <a:ea typeface="华文楷体" panose="02010600040101010101" pitchFamily="2" charset="-122"/>
            </a:rPr>
            <a:t>(</a:t>
          </a:r>
          <a:r>
            <a:rPr lang="zh-CN" altLang="en-US" sz="1600" kern="1200" dirty="0">
              <a:solidFill>
                <a:schemeClr val="bg1"/>
              </a:solidFill>
              <a:latin typeface="华文楷体" panose="02010600040101010101" pitchFamily="2" charset="-122"/>
              <a:ea typeface="华文楷体" panose="02010600040101010101" pitchFamily="2" charset="-122"/>
            </a:rPr>
            <a:t>如主机防火墙</a:t>
          </a:r>
          <a:r>
            <a:rPr lang="en-US" altLang="zh-CN" sz="1600" kern="1200" dirty="0">
              <a:solidFill>
                <a:schemeClr val="bg1"/>
              </a:solidFill>
              <a:latin typeface="华文楷体" panose="02010600040101010101" pitchFamily="2" charset="-122"/>
              <a:ea typeface="华文楷体" panose="02010600040101010101" pitchFamily="2" charset="-122"/>
            </a:rPr>
            <a:t>)</a:t>
          </a:r>
          <a:r>
            <a:rPr lang="zh-CN" altLang="en-US" sz="1600" kern="1200" dirty="0">
              <a:solidFill>
                <a:schemeClr val="bg1"/>
              </a:solidFill>
              <a:latin typeface="华文楷体" panose="02010600040101010101" pitchFamily="2" charset="-122"/>
              <a:ea typeface="华文楷体" panose="02010600040101010101" pitchFamily="2" charset="-122"/>
            </a:rPr>
            <a:t>进行有限控制</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3502478" y="894631"/>
        <a:ext cx="3184071" cy="1910442"/>
      </dsp:txXfrm>
    </dsp:sp>
    <dsp:sp modelId="{D36B5A50-559A-D64C-BDF1-2D4166497462}">
      <dsp:nvSpPr>
        <dsp:cNvPr id="0" name=""/>
        <dsp:cNvSpPr/>
      </dsp:nvSpPr>
      <dsp:spPr>
        <a:xfrm>
          <a:off x="7004956" y="894631"/>
          <a:ext cx="3184071" cy="191044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altLang="zh-CN" sz="1600" kern="1200" dirty="0">
              <a:solidFill>
                <a:schemeClr val="bg1"/>
              </a:solidFill>
              <a:latin typeface="华文楷体" panose="02010600040101010101" pitchFamily="2" charset="-122"/>
              <a:ea typeface="华文楷体" panose="02010600040101010101" pitchFamily="2" charset="-122"/>
            </a:rPr>
            <a:t>IaaS</a:t>
          </a:r>
          <a:r>
            <a:rPr lang="zh-CN" altLang="en-US" sz="1600" kern="1200" dirty="0">
              <a:solidFill>
                <a:schemeClr val="bg1"/>
              </a:solidFill>
              <a:latin typeface="华文楷体" panose="02010600040101010101" pitchFamily="2" charset="-122"/>
              <a:ea typeface="华文楷体" panose="02010600040101010101" pitchFamily="2" charset="-122"/>
            </a:rPr>
            <a:t>提供虚拟机和其他虚拟硬件及操作系统
</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7004956" y="894631"/>
        <a:ext cx="3184071" cy="1910442"/>
      </dsp:txXfrm>
    </dsp:sp>
    <dsp:sp modelId="{19C92E21-D1E2-DE49-842C-36433288F40E}">
      <dsp:nvSpPr>
        <dsp:cNvPr id="0" name=""/>
        <dsp:cNvSpPr/>
      </dsp:nvSpPr>
      <dsp:spPr>
        <a:xfrm>
          <a:off x="0" y="3123481"/>
          <a:ext cx="3184071" cy="191044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altLang="zh-CN" sz="1600" kern="1200" dirty="0">
              <a:solidFill>
                <a:schemeClr val="bg1"/>
              </a:solidFill>
              <a:latin typeface="华文楷体" panose="02010600040101010101" pitchFamily="2" charset="-122"/>
              <a:ea typeface="华文楷体" panose="02010600040101010101" pitchFamily="2" charset="-122"/>
            </a:rPr>
            <a:t>IaaS</a:t>
          </a:r>
          <a:r>
            <a:rPr lang="zh-CN" altLang="en-US" sz="1600" kern="1200" dirty="0">
              <a:solidFill>
                <a:schemeClr val="bg1"/>
              </a:solidFill>
              <a:latin typeface="华文楷体" panose="02010600040101010101" pitchFamily="2" charset="-122"/>
              <a:ea typeface="华文楷体" panose="02010600040101010101" pitchFamily="2" charset="-122"/>
            </a:rPr>
            <a:t>提供虚拟机和其他虚拟硬件及操作系统。</a:t>
          </a:r>
          <a:r>
            <a:rPr lang="en-US" altLang="zh-CN" sz="1600" kern="1200" dirty="0">
              <a:solidFill>
                <a:schemeClr val="bg1"/>
              </a:solidFill>
              <a:latin typeface="华文楷体" panose="02010600040101010101" pitchFamily="2" charset="-122"/>
              <a:ea typeface="华文楷体" panose="02010600040101010101" pitchFamily="2" charset="-122"/>
            </a:rPr>
            <a:t>IaaS</a:t>
          </a:r>
          <a:r>
            <a:rPr lang="zh-CN" altLang="en-US" sz="1600" kern="1200" dirty="0">
              <a:solidFill>
                <a:schemeClr val="bg1"/>
              </a:solidFill>
              <a:latin typeface="华文楷体" panose="02010600040101010101" pitchFamily="2" charset="-122"/>
              <a:ea typeface="华文楷体" panose="02010600040101010101" pitchFamily="2" charset="-122"/>
            </a:rPr>
            <a:t>提供给客户处理器、存储器、网络以及其他基础计算资源，以便客户能够部署和运行任意的软件，例如操作系统和应用程序
</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0" y="3123481"/>
        <a:ext cx="3184071" cy="1910442"/>
      </dsp:txXfrm>
    </dsp:sp>
    <dsp:sp modelId="{E796E426-B2E1-9E40-A27F-39EA4B5659D2}">
      <dsp:nvSpPr>
        <dsp:cNvPr id="0" name=""/>
        <dsp:cNvSpPr/>
      </dsp:nvSpPr>
      <dsp:spPr>
        <a:xfrm>
          <a:off x="3502478" y="3123481"/>
          <a:ext cx="3184071" cy="1910442"/>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altLang="zh-CN" sz="1600" kern="1200" dirty="0">
              <a:solidFill>
                <a:schemeClr val="bg1"/>
              </a:solidFill>
              <a:latin typeface="华文楷体" panose="02010600040101010101" pitchFamily="2" charset="-122"/>
              <a:ea typeface="华文楷体" panose="02010600040101010101" pitchFamily="2" charset="-122"/>
            </a:rPr>
            <a:t>IaaS</a:t>
          </a:r>
          <a:r>
            <a:rPr lang="zh-CN" altLang="en-US" sz="1600" kern="1200" dirty="0">
              <a:solidFill>
                <a:schemeClr val="bg1"/>
              </a:solidFill>
              <a:latin typeface="华文楷体" panose="02010600040101010101" pitchFamily="2" charset="-122"/>
              <a:ea typeface="华文楷体" panose="02010600040101010101" pitchFamily="2" charset="-122"/>
            </a:rPr>
            <a:t>允许客户组合基本计算服务，如数据处理和数据存储，以构建更合适的计算机系统
</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3502478" y="3123481"/>
        <a:ext cx="3184071" cy="1910442"/>
      </dsp:txXfrm>
    </dsp:sp>
    <dsp:sp modelId="{AE601BA4-BD1B-B648-8A1D-3F4C706B7346}">
      <dsp:nvSpPr>
        <dsp:cNvPr id="0" name=""/>
        <dsp:cNvSpPr/>
      </dsp:nvSpPr>
      <dsp:spPr>
        <a:xfrm>
          <a:off x="7004956" y="3123481"/>
          <a:ext cx="3184071" cy="1910442"/>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altLang="zh-CN" sz="1600" kern="1200" dirty="0">
              <a:solidFill>
                <a:schemeClr val="bg1"/>
              </a:solidFill>
              <a:latin typeface="华文楷体" panose="02010600040101010101" pitchFamily="2" charset="-122"/>
              <a:ea typeface="华文楷体" panose="02010600040101010101" pitchFamily="2" charset="-122"/>
            </a:rPr>
            <a:t>IaaS</a:t>
          </a:r>
          <a:r>
            <a:rPr lang="zh-CN" altLang="en-US" sz="1600" kern="1200" dirty="0">
              <a:solidFill>
                <a:schemeClr val="bg1"/>
              </a:solidFill>
              <a:latin typeface="华文楷体" panose="02010600040101010101" pitchFamily="2" charset="-122"/>
              <a:ea typeface="华文楷体" panose="02010600040101010101" pitchFamily="2" charset="-122"/>
            </a:rPr>
            <a:t>的例子包括</a:t>
          </a:r>
          <a:r>
            <a:rPr lang="en-US" altLang="zh-CN" sz="1600" kern="1200" dirty="0">
              <a:solidFill>
                <a:schemeClr val="bg1"/>
              </a:solidFill>
              <a:latin typeface="华文楷体" panose="02010600040101010101" pitchFamily="2" charset="-122"/>
              <a:ea typeface="华文楷体" panose="02010600040101010101" pitchFamily="2" charset="-122"/>
            </a:rPr>
            <a:t>Amazon Elastic Compute Cloud ( Amazon EC2 )</a:t>
          </a:r>
          <a:r>
            <a:rPr lang="zh-CN" altLang="en-US" sz="1600" kern="1200" dirty="0">
              <a:solidFill>
                <a:schemeClr val="bg1"/>
              </a:solidFill>
              <a:latin typeface="华文楷体" panose="02010600040101010101" pitchFamily="2" charset="-122"/>
              <a:ea typeface="华文楷体" panose="02010600040101010101" pitchFamily="2" charset="-122"/>
            </a:rPr>
            <a:t>、</a:t>
          </a:r>
          <a:r>
            <a:rPr lang="en-US" altLang="zh-CN" sz="1600" kern="1200" dirty="0">
              <a:solidFill>
                <a:schemeClr val="bg1"/>
              </a:solidFill>
              <a:latin typeface="华文楷体" panose="02010600040101010101" pitchFamily="2" charset="-122"/>
              <a:ea typeface="华文楷体" panose="02010600040101010101" pitchFamily="2" charset="-122"/>
            </a:rPr>
            <a:t>Microsoft Windows Azure</a:t>
          </a:r>
          <a:r>
            <a:rPr lang="zh-CN" altLang="en-US" sz="1600" kern="1200" dirty="0">
              <a:solidFill>
                <a:schemeClr val="bg1"/>
              </a:solidFill>
              <a:latin typeface="华文楷体" panose="02010600040101010101" pitchFamily="2" charset="-122"/>
              <a:ea typeface="华文楷体" panose="02010600040101010101" pitchFamily="2" charset="-122"/>
            </a:rPr>
            <a:t>、</a:t>
          </a:r>
          <a:r>
            <a:rPr lang="en-US" altLang="zh-CN" sz="1600" kern="1200" dirty="0" err="1">
              <a:solidFill>
                <a:schemeClr val="bg1"/>
              </a:solidFill>
              <a:latin typeface="华文楷体" panose="02010600040101010101" pitchFamily="2" charset="-122"/>
              <a:ea typeface="华文楷体" panose="02010600040101010101" pitchFamily="2" charset="-122"/>
            </a:rPr>
            <a:t>GoogleCompute</a:t>
          </a:r>
          <a:r>
            <a:rPr lang="en-US" altLang="zh-CN" sz="1600" kern="1200" dirty="0">
              <a:solidFill>
                <a:schemeClr val="bg1"/>
              </a:solidFill>
              <a:latin typeface="华文楷体" panose="02010600040101010101" pitchFamily="2" charset="-122"/>
              <a:ea typeface="华文楷体" panose="02010600040101010101" pitchFamily="2" charset="-122"/>
            </a:rPr>
            <a:t> Engine(GCE)</a:t>
          </a:r>
          <a:r>
            <a:rPr lang="zh-CN" altLang="en-US" sz="1600" kern="1200" dirty="0">
              <a:solidFill>
                <a:schemeClr val="bg1"/>
              </a:solidFill>
              <a:latin typeface="华文楷体" panose="02010600040101010101" pitchFamily="2" charset="-122"/>
              <a:ea typeface="华文楷体" panose="02010600040101010101" pitchFamily="2" charset="-122"/>
            </a:rPr>
            <a:t>和</a:t>
          </a:r>
          <a:r>
            <a:rPr lang="en-US" altLang="zh-CN" sz="1600" kern="1200" dirty="0">
              <a:solidFill>
                <a:schemeClr val="bg1"/>
              </a:solidFill>
              <a:latin typeface="华文楷体" panose="02010600040101010101" pitchFamily="2" charset="-122"/>
              <a:ea typeface="华文楷体" panose="02010600040101010101" pitchFamily="2" charset="-122"/>
            </a:rPr>
            <a:t>Rackspace</a:t>
          </a:r>
          <a:r>
            <a:rPr lang="zh-CN" altLang="en-US" sz="1600" kern="1200" dirty="0">
              <a:solidFill>
                <a:schemeClr val="bg1"/>
              </a:solidFill>
              <a:latin typeface="华文楷体" panose="02010600040101010101" pitchFamily="2" charset="-122"/>
              <a:ea typeface="华文楷体" panose="02010600040101010101" pitchFamily="2" charset="-122"/>
            </a:rPr>
            <a:t>
</a:t>
          </a:r>
          <a:endParaRPr lang="en-US" sz="1600" kern="1200" dirty="0">
            <a:solidFill>
              <a:schemeClr val="bg1"/>
            </a:solidFill>
            <a:latin typeface="华文楷体" panose="02010600040101010101" pitchFamily="2" charset="-122"/>
            <a:ea typeface="华文楷体" panose="02010600040101010101" pitchFamily="2" charset="-122"/>
          </a:endParaRPr>
        </a:p>
      </dsp:txBody>
      <dsp:txXfrm>
        <a:off x="7004956" y="3123481"/>
        <a:ext cx="3184071" cy="19104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984733" y="235"/>
          <a:ext cx="2536650" cy="152199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zh-CN" alt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公有云</a:t>
          </a:r>
          <a:endParaRPr 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984733" y="235"/>
        <a:ext cx="2536650" cy="1521990"/>
      </dsp:txXfrm>
    </dsp:sp>
    <dsp:sp modelId="{DEA838CE-39C7-4428-AA59-8CABA5586916}">
      <dsp:nvSpPr>
        <dsp:cNvPr id="0" name=""/>
        <dsp:cNvSpPr/>
      </dsp:nvSpPr>
      <dsp:spPr>
        <a:xfrm>
          <a:off x="3775049" y="235"/>
          <a:ext cx="2536650" cy="152199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zh-CN" altLang="en-US" sz="2600" b="0" kern="1200" dirty="0">
              <a:solidFill>
                <a:sysClr val="windowText" lastClr="000000"/>
              </a:solidFill>
              <a:effectLst/>
              <a:latin typeface="黑体" panose="02010609060101010101" pitchFamily="49" charset="-122"/>
              <a:ea typeface="黑体" panose="02010609060101010101" pitchFamily="49" charset="-122"/>
            </a:rPr>
            <a:t>社区云</a:t>
          </a:r>
          <a:endParaRPr lang="en-US" sz="2600" b="0" kern="1200" dirty="0">
            <a:solidFill>
              <a:sysClr val="windowText" lastClr="000000"/>
            </a:solidFill>
            <a:effectLst/>
            <a:latin typeface="黑体" panose="02010609060101010101" pitchFamily="49" charset="-122"/>
            <a:ea typeface="黑体" panose="02010609060101010101" pitchFamily="49" charset="-122"/>
          </a:endParaRPr>
        </a:p>
      </dsp:txBody>
      <dsp:txXfrm>
        <a:off x="3775049" y="235"/>
        <a:ext cx="2536650" cy="1521990"/>
      </dsp:txXfrm>
    </dsp:sp>
    <dsp:sp modelId="{07BB7871-9229-4230-B5DF-995F5A4653F5}">
      <dsp:nvSpPr>
        <dsp:cNvPr id="0" name=""/>
        <dsp:cNvSpPr/>
      </dsp:nvSpPr>
      <dsp:spPr>
        <a:xfrm>
          <a:off x="984733" y="1775891"/>
          <a:ext cx="2536650" cy="152199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zh-CN" altLang="en-US" sz="2600" b="0" kern="1200" dirty="0">
              <a:solidFill>
                <a:sysClr val="windowText" lastClr="000000"/>
              </a:solidFill>
              <a:effectLst/>
              <a:latin typeface="黑体" panose="02010609060101010101" pitchFamily="49" charset="-122"/>
              <a:ea typeface="黑体" panose="02010609060101010101" pitchFamily="49" charset="-122"/>
            </a:rPr>
            <a:t>私有云</a:t>
          </a:r>
          <a:endParaRPr lang="en-US" sz="2600" b="0" kern="1200" dirty="0">
            <a:solidFill>
              <a:sysClr val="windowText" lastClr="000000"/>
            </a:solidFill>
            <a:effectLst/>
            <a:latin typeface="黑体" panose="02010609060101010101" pitchFamily="49" charset="-122"/>
            <a:ea typeface="黑体" panose="02010609060101010101" pitchFamily="49" charset="-122"/>
          </a:endParaRPr>
        </a:p>
      </dsp:txBody>
      <dsp:txXfrm>
        <a:off x="984733" y="1775891"/>
        <a:ext cx="2536650" cy="1521990"/>
      </dsp:txXfrm>
    </dsp:sp>
    <dsp:sp modelId="{6C1D54B6-8915-4C36-9C29-E279D5D09DEF}">
      <dsp:nvSpPr>
        <dsp:cNvPr id="0" name=""/>
        <dsp:cNvSpPr/>
      </dsp:nvSpPr>
      <dsp:spPr>
        <a:xfrm>
          <a:off x="3775049" y="1775891"/>
          <a:ext cx="2536650" cy="152199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zh-CN" altLang="en-US" sz="2600" b="0" kern="1200" dirty="0">
              <a:solidFill>
                <a:sysClr val="windowText" lastClr="000000"/>
              </a:solidFill>
              <a:effectLst/>
              <a:latin typeface="黑体" panose="02010609060101010101" pitchFamily="49" charset="-122"/>
              <a:ea typeface="黑体" panose="02010609060101010101" pitchFamily="49" charset="-122"/>
            </a:rPr>
            <a:t>混合云</a:t>
          </a:r>
          <a:endParaRPr lang="en-US" sz="2600" b="0" kern="1200" dirty="0">
            <a:solidFill>
              <a:sysClr val="windowText" lastClr="000000"/>
            </a:solidFill>
            <a:effectLst/>
            <a:latin typeface="黑体" panose="02010609060101010101" pitchFamily="49" charset="-122"/>
            <a:ea typeface="黑体" panose="02010609060101010101" pitchFamily="49" charset="-122"/>
          </a:endParaRPr>
        </a:p>
      </dsp:txBody>
      <dsp:txXfrm>
        <a:off x="3775049" y="1775891"/>
        <a:ext cx="2536650" cy="1521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7F5AB-8580-F64D-9BD0-718E853BA993}">
      <dsp:nvSpPr>
        <dsp:cNvPr id="0" name=""/>
        <dsp:cNvSpPr/>
      </dsp:nvSpPr>
      <dsp:spPr>
        <a:xfrm>
          <a:off x="-6123657" y="-937550"/>
          <a:ext cx="7294582" cy="7294582"/>
        </a:xfrm>
        <a:prstGeom prst="blockArc">
          <a:avLst>
            <a:gd name="adj1" fmla="val 18900000"/>
            <a:gd name="adj2" fmla="val 2700000"/>
            <a:gd name="adj3" fmla="val 296"/>
          </a:avLst>
        </a:prstGeom>
        <a:noFill/>
        <a:ln w="6350" cap="flat" cmpd="sng" algn="ctr">
          <a:solidFill>
            <a:schemeClr val="accent4">
              <a:lumMod val="60000"/>
              <a:lumOff val="40000"/>
            </a:schemeClr>
          </a:solidFill>
          <a:prstDash val="solid"/>
          <a:miter lim="800000"/>
        </a:ln>
        <a:effectLst/>
      </dsp:spPr>
      <dsp:style>
        <a:lnRef idx="1">
          <a:scrgbClr r="0" g="0" b="0"/>
        </a:lnRef>
        <a:fillRef idx="0">
          <a:scrgbClr r="0" g="0" b="0"/>
        </a:fillRef>
        <a:effectRef idx="0">
          <a:scrgbClr r="0" g="0" b="0"/>
        </a:effectRef>
        <a:fontRef idx="minor"/>
      </dsp:style>
    </dsp:sp>
    <dsp:sp modelId="{DF0E217F-C59C-0145-A11C-76659BD52597}">
      <dsp:nvSpPr>
        <dsp:cNvPr id="0" name=""/>
        <dsp:cNvSpPr/>
      </dsp:nvSpPr>
      <dsp:spPr>
        <a:xfrm>
          <a:off x="380176" y="199685"/>
          <a:ext cx="9724300" cy="585889"/>
        </a:xfrm>
        <a:prstGeom prst="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私有云在组织的内部</a:t>
          </a:r>
          <a:r>
            <a:rPr lang="en-US" altLang="zh-CN" sz="1800" kern="1200" dirty="0">
              <a:solidFill>
                <a:schemeClr val="bg1"/>
              </a:solidFill>
              <a:latin typeface="华文楷体" panose="02010600040101010101" pitchFamily="2" charset="-122"/>
              <a:ea typeface="华文楷体" panose="02010600040101010101" pitchFamily="2" charset="-122"/>
            </a:rPr>
            <a:t>IT</a:t>
          </a:r>
          <a:r>
            <a:rPr lang="zh-CN" altLang="en-US" sz="1800" kern="1200" dirty="0">
              <a:solidFill>
                <a:schemeClr val="bg1"/>
              </a:solidFill>
              <a:latin typeface="华文楷体" panose="02010600040101010101" pitchFamily="2" charset="-122"/>
              <a:ea typeface="华文楷体" panose="02010600040101010101" pitchFamily="2" charset="-122"/>
            </a:rPr>
            <a:t>环境中实施。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380176" y="199685"/>
        <a:ext cx="9724300" cy="585889"/>
      </dsp:txXfrm>
    </dsp:sp>
    <dsp:sp modelId="{99823A4E-A7F0-4D4E-9B50-5474597EDA80}">
      <dsp:nvSpPr>
        <dsp:cNvPr id="0" name=""/>
        <dsp:cNvSpPr/>
      </dsp:nvSpPr>
      <dsp:spPr>
        <a:xfrm>
          <a:off x="72350" y="184804"/>
          <a:ext cx="615653" cy="615653"/>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CDD64F03-F2F4-EB4B-BA29-96DF5FC673DA}">
      <dsp:nvSpPr>
        <dsp:cNvPr id="0" name=""/>
        <dsp:cNvSpPr/>
      </dsp:nvSpPr>
      <dsp:spPr>
        <a:xfrm>
          <a:off x="826199" y="938903"/>
          <a:ext cx="9278277" cy="585889"/>
        </a:xfrm>
        <a:prstGeom prst="rect">
          <a:avLst/>
        </a:prstGeom>
        <a:solidFill>
          <a:schemeClr val="accent5">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组织可以选择管理内部的云，或将管理职能通过合同承包给第三方。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826199" y="938903"/>
        <a:ext cx="9278277" cy="585889"/>
      </dsp:txXfrm>
    </dsp:sp>
    <dsp:sp modelId="{C917C496-719B-334D-8BD3-FF4A0217149E}">
      <dsp:nvSpPr>
        <dsp:cNvPr id="0" name=""/>
        <dsp:cNvSpPr/>
      </dsp:nvSpPr>
      <dsp:spPr>
        <a:xfrm>
          <a:off x="518373" y="924021"/>
          <a:ext cx="615653" cy="615653"/>
        </a:xfrm>
        <a:prstGeom prst="ellipse">
          <a:avLst/>
        </a:prstGeom>
        <a:solidFill>
          <a:schemeClr val="lt1">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99DC885A-D074-644B-9EB6-79F451B3FCDD}">
      <dsp:nvSpPr>
        <dsp:cNvPr id="0" name=""/>
        <dsp:cNvSpPr/>
      </dsp:nvSpPr>
      <dsp:spPr>
        <a:xfrm>
          <a:off x="1070618" y="1677578"/>
          <a:ext cx="9033858" cy="585889"/>
        </a:xfrm>
        <a:prstGeom prst="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云服务器和存储设备可能部署在内部、外部或两者兼而有之。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1070618" y="1677578"/>
        <a:ext cx="9033858" cy="585889"/>
      </dsp:txXfrm>
    </dsp:sp>
    <dsp:sp modelId="{FAEAAF1A-9374-0040-A892-074F1B7B6AA3}">
      <dsp:nvSpPr>
        <dsp:cNvPr id="0" name=""/>
        <dsp:cNvSpPr/>
      </dsp:nvSpPr>
      <dsp:spPr>
        <a:xfrm>
          <a:off x="762791" y="1662696"/>
          <a:ext cx="615653" cy="615653"/>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1C0DCBA4-A6F2-6B47-AFB4-386E03C76524}">
      <dsp:nvSpPr>
        <dsp:cNvPr id="0" name=""/>
        <dsp:cNvSpPr/>
      </dsp:nvSpPr>
      <dsp:spPr>
        <a:xfrm>
          <a:off x="1148658" y="2416795"/>
          <a:ext cx="8955817" cy="585889"/>
        </a:xfrm>
        <a:prstGeom prst="rect">
          <a:avLst/>
        </a:prstGeom>
        <a:solidFill>
          <a:schemeClr val="accent5">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私有云可以通过内部网络或经由一个虚拟私有网络（</a:t>
          </a:r>
          <a:r>
            <a:rPr lang="en-US" altLang="zh-CN" sz="1800" kern="1200" dirty="0">
              <a:solidFill>
                <a:schemeClr val="bg1"/>
              </a:solidFill>
              <a:latin typeface="华文楷体" panose="02010600040101010101" pitchFamily="2" charset="-122"/>
              <a:ea typeface="华文楷体" panose="02010600040101010101" pitchFamily="2" charset="-122"/>
            </a:rPr>
            <a:t>VPN)</a:t>
          </a:r>
          <a:r>
            <a:rPr lang="zh-CN" altLang="en-US" sz="1800" kern="1200" dirty="0">
              <a:solidFill>
                <a:schemeClr val="bg1"/>
              </a:solidFill>
              <a:latin typeface="华文楷体" panose="02010600040101010101" pitchFamily="2" charset="-122"/>
              <a:ea typeface="华文楷体" panose="02010600040101010101" pitchFamily="2" charset="-122"/>
            </a:rPr>
            <a:t>的</a:t>
          </a:r>
          <a:r>
            <a:rPr lang="en-US" altLang="zh-CN" sz="1800" kern="1200" dirty="0">
              <a:solidFill>
                <a:schemeClr val="bg1"/>
              </a:solidFill>
              <a:latin typeface="华文楷体" panose="02010600040101010101" pitchFamily="2" charset="-122"/>
              <a:ea typeface="华文楷体" panose="02010600040101010101" pitchFamily="2" charset="-122"/>
            </a:rPr>
            <a:t>Internet</a:t>
          </a:r>
          <a:r>
            <a:rPr lang="zh-CN" altLang="en-US" sz="1800" kern="1200" dirty="0">
              <a:solidFill>
                <a:schemeClr val="bg1"/>
              </a:solidFill>
              <a:latin typeface="华文楷体" panose="02010600040101010101" pitchFamily="2" charset="-122"/>
              <a:ea typeface="华文楷体" panose="02010600040101010101" pitchFamily="2" charset="-122"/>
            </a:rPr>
            <a:t>将</a:t>
          </a:r>
          <a:r>
            <a:rPr lang="en-US" altLang="zh-CN" sz="1800" kern="1200" dirty="0">
              <a:solidFill>
                <a:schemeClr val="bg1"/>
              </a:solidFill>
              <a:latin typeface="华文楷体" panose="02010600040101010101" pitchFamily="2" charset="-122"/>
              <a:ea typeface="华文楷体" panose="02010600040101010101" pitchFamily="2" charset="-122"/>
            </a:rPr>
            <a:t>IaaS</a:t>
          </a:r>
          <a:r>
            <a:rPr lang="zh-CN" altLang="en-US" sz="1800" kern="1200" dirty="0">
              <a:solidFill>
                <a:schemeClr val="bg1"/>
              </a:solidFill>
              <a:latin typeface="华文楷体" panose="02010600040101010101" pitchFamily="2" charset="-122"/>
              <a:ea typeface="华文楷体" panose="02010600040101010101" pitchFamily="2" charset="-122"/>
            </a:rPr>
            <a:t>提供给内部的员工或业务部门，以及将软件</a:t>
          </a:r>
          <a:r>
            <a:rPr lang="en-US" altLang="zh-CN" sz="1800" kern="1200" dirty="0">
              <a:solidFill>
                <a:schemeClr val="bg1"/>
              </a:solidFill>
              <a:latin typeface="华文楷体" panose="02010600040101010101" pitchFamily="2" charset="-122"/>
              <a:ea typeface="华文楷体" panose="02010600040101010101" pitchFamily="2" charset="-122"/>
            </a:rPr>
            <a:t>(</a:t>
          </a:r>
          <a:r>
            <a:rPr lang="zh-CN" altLang="en-US" sz="1800" kern="1200" dirty="0">
              <a:solidFill>
                <a:schemeClr val="bg1"/>
              </a:solidFill>
              <a:latin typeface="华文楷体" panose="02010600040101010101" pitchFamily="2" charset="-122"/>
              <a:ea typeface="华文楷体" panose="02010600040101010101" pitchFamily="2" charset="-122"/>
            </a:rPr>
            <a:t>应用程序）或存储作为服务提供给分支机构。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1148658" y="2416795"/>
        <a:ext cx="8955817" cy="585889"/>
      </dsp:txXfrm>
    </dsp:sp>
    <dsp:sp modelId="{7D7DB488-B6E6-1842-82E9-9FD05468299C}">
      <dsp:nvSpPr>
        <dsp:cNvPr id="0" name=""/>
        <dsp:cNvSpPr/>
      </dsp:nvSpPr>
      <dsp:spPr>
        <a:xfrm>
          <a:off x="840832" y="2401913"/>
          <a:ext cx="615653" cy="615653"/>
        </a:xfrm>
        <a:prstGeom prst="ellipse">
          <a:avLst/>
        </a:prstGeom>
        <a:solidFill>
          <a:schemeClr val="lt1">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E1178FA2-409B-6548-AA51-11DB3C0AD185}">
      <dsp:nvSpPr>
        <dsp:cNvPr id="0" name=""/>
        <dsp:cNvSpPr/>
      </dsp:nvSpPr>
      <dsp:spPr>
        <a:xfrm>
          <a:off x="1070618" y="3156012"/>
          <a:ext cx="9033858" cy="585889"/>
        </a:xfrm>
        <a:prstGeom prst="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通过私有云提供的服务示例包括按需数据库、按需电子邮件和按需存储等。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1070618" y="3156012"/>
        <a:ext cx="9033858" cy="585889"/>
      </dsp:txXfrm>
    </dsp:sp>
    <dsp:sp modelId="{29F9AD3C-0963-6B4B-A7FD-8607C861F655}">
      <dsp:nvSpPr>
        <dsp:cNvPr id="0" name=""/>
        <dsp:cNvSpPr/>
      </dsp:nvSpPr>
      <dsp:spPr>
        <a:xfrm>
          <a:off x="762791" y="3141131"/>
          <a:ext cx="615653" cy="615653"/>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5552A845-A47E-A24E-91B8-DC6E9921E1F8}">
      <dsp:nvSpPr>
        <dsp:cNvPr id="0" name=""/>
        <dsp:cNvSpPr/>
      </dsp:nvSpPr>
      <dsp:spPr>
        <a:xfrm>
          <a:off x="826199" y="3894688"/>
          <a:ext cx="9278277" cy="585889"/>
        </a:xfrm>
        <a:prstGeom prst="rect">
          <a:avLst/>
        </a:prstGeom>
        <a:solidFill>
          <a:schemeClr val="accent5">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选择私有云的主要动机是安全性。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826199" y="3894688"/>
        <a:ext cx="9278277" cy="585889"/>
      </dsp:txXfrm>
    </dsp:sp>
    <dsp:sp modelId="{3C01D4E9-D380-DD4C-9CE0-E8A1F73D385D}">
      <dsp:nvSpPr>
        <dsp:cNvPr id="0" name=""/>
        <dsp:cNvSpPr/>
      </dsp:nvSpPr>
      <dsp:spPr>
        <a:xfrm>
          <a:off x="518373" y="3879806"/>
          <a:ext cx="615653" cy="615653"/>
        </a:xfrm>
        <a:prstGeom prst="ellipse">
          <a:avLst/>
        </a:prstGeom>
        <a:solidFill>
          <a:schemeClr val="lt1">
            <a:hueOff val="0"/>
            <a:satOff val="0"/>
            <a:lumOff val="0"/>
            <a:alphaOff val="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sp>
    <dsp:sp modelId="{990192F8-8046-F646-BF5A-1A65D2A2C8D0}">
      <dsp:nvSpPr>
        <dsp:cNvPr id="0" name=""/>
        <dsp:cNvSpPr/>
      </dsp:nvSpPr>
      <dsp:spPr>
        <a:xfrm>
          <a:off x="380176" y="4633905"/>
          <a:ext cx="9724300" cy="585889"/>
        </a:xfrm>
        <a:prstGeom prst="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90940" tIns="45720" rIns="45720" bIns="45720" numCol="1" spcCol="1270" anchor="ctr" anchorCtr="0">
          <a:noAutofit/>
        </a:bodyPr>
        <a:lstStyle/>
        <a:p>
          <a:pPr marL="0" lvl="0" indent="0" algn="l" defTabSz="800100" rtl="0">
            <a:lnSpc>
              <a:spcPct val="90000"/>
            </a:lnSpc>
            <a:spcBef>
              <a:spcPct val="0"/>
            </a:spcBef>
            <a:spcAft>
              <a:spcPct val="35000"/>
            </a:spcAft>
            <a:buNone/>
          </a:pPr>
          <a:endParaRPr lang="en-US" altLang="zh-CN" sz="1800" kern="1200" dirty="0">
            <a:solidFill>
              <a:schemeClr val="bg1"/>
            </a:solidFill>
            <a:latin typeface="华文楷体" panose="02010600040101010101" pitchFamily="2" charset="-122"/>
            <a:ea typeface="华文楷体" panose="02010600040101010101" pitchFamily="2" charset="-122"/>
          </a:endParaRPr>
        </a:p>
        <a:p>
          <a:pPr marL="0" lvl="0" indent="0" algn="l" defTabSz="800100" rtl="0">
            <a:lnSpc>
              <a:spcPct val="90000"/>
            </a:lnSpc>
            <a:spcBef>
              <a:spcPct val="0"/>
            </a:spcBef>
            <a:spcAft>
              <a:spcPct val="35000"/>
            </a:spcAft>
            <a:buNone/>
          </a:pPr>
          <a:r>
            <a:rPr lang="zh-CN" altLang="en-US" sz="1800" kern="1200" dirty="0">
              <a:solidFill>
                <a:schemeClr val="bg1"/>
              </a:solidFill>
              <a:latin typeface="华文楷体" panose="02010600040101010101" pitchFamily="2" charset="-122"/>
              <a:ea typeface="华文楷体" panose="02010600040101010101" pitchFamily="2" charset="-122"/>
            </a:rPr>
            <a:t>其他优势还包括简单资源共享和快速部署到组织实体。
</a:t>
          </a:r>
          <a:endParaRPr lang="en-US" sz="1800" kern="1200" dirty="0">
            <a:solidFill>
              <a:schemeClr val="bg1"/>
            </a:solidFill>
            <a:latin typeface="华文楷体" panose="02010600040101010101" pitchFamily="2" charset="-122"/>
            <a:ea typeface="华文楷体" panose="02010600040101010101" pitchFamily="2" charset="-122"/>
          </a:endParaRPr>
        </a:p>
      </dsp:txBody>
      <dsp:txXfrm>
        <a:off x="380176" y="4633905"/>
        <a:ext cx="9724300" cy="585889"/>
      </dsp:txXfrm>
    </dsp:sp>
    <dsp:sp modelId="{47C666F9-4C73-F045-A627-CEE7DA5C7B7E}">
      <dsp:nvSpPr>
        <dsp:cNvPr id="0" name=""/>
        <dsp:cNvSpPr/>
      </dsp:nvSpPr>
      <dsp:spPr>
        <a:xfrm>
          <a:off x="72350" y="4619023"/>
          <a:ext cx="615653" cy="615653"/>
        </a:xfrm>
        <a:prstGeom prst="ellipse">
          <a:avLst/>
        </a:prstGeom>
        <a:solidFill>
          <a:schemeClr val="lt1">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2B26F-8D6F-C64C-BA3C-35B1521C8942}">
      <dsp:nvSpPr>
        <dsp:cNvPr id="0" name=""/>
        <dsp:cNvSpPr/>
      </dsp:nvSpPr>
      <dsp:spPr>
        <a:xfrm>
          <a:off x="0" y="0"/>
          <a:ext cx="5252977" cy="5252977"/>
        </a:xfrm>
        <a:prstGeom prst="pie">
          <a:avLst>
            <a:gd name="adj1" fmla="val 5400000"/>
            <a:gd name="adj2" fmla="val 16200000"/>
          </a:avLst>
        </a:prstGeom>
        <a:solidFill>
          <a:schemeClr val="accent5">
            <a:lumMod val="75000"/>
          </a:schemeClr>
        </a:solidFill>
        <a:ln>
          <a:solidFill>
            <a:schemeClr val="accent4">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E71396BD-FE0B-5840-BC1D-CAB2060590DF}">
      <dsp:nvSpPr>
        <dsp:cNvPr id="0" name=""/>
        <dsp:cNvSpPr/>
      </dsp:nvSpPr>
      <dsp:spPr>
        <a:xfrm>
          <a:off x="2626488" y="0"/>
          <a:ext cx="6517510" cy="5252977"/>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endParaRPr lang="en-US" altLang="zh-CN" sz="1700" kern="1200" dirty="0">
            <a:latin typeface="华文楷体" panose="02010600040101010101" pitchFamily="2" charset="-122"/>
            <a:ea typeface="华文楷体" panose="02010600040101010101" pitchFamily="2" charset="-122"/>
          </a:endParaRPr>
        </a:p>
        <a:p>
          <a:pPr marL="0" lvl="0" indent="0" algn="ctr" defTabSz="755650" rtl="0">
            <a:lnSpc>
              <a:spcPct val="90000"/>
            </a:lnSpc>
            <a:spcBef>
              <a:spcPct val="0"/>
            </a:spcBef>
            <a:spcAft>
              <a:spcPct val="35000"/>
            </a:spcAft>
            <a:buNone/>
          </a:pPr>
          <a:r>
            <a:rPr lang="zh-CN" altLang="en-US" sz="1700" kern="1200" dirty="0">
              <a:latin typeface="华文楷体" panose="02010600040101010101" pitchFamily="2" charset="-122"/>
              <a:ea typeface="华文楷体" panose="02010600040101010101" pitchFamily="2" charset="-122"/>
            </a:rPr>
            <a:t>社区云具有私有云和公有云的特征
</a:t>
          </a:r>
          <a:endParaRPr lang="en-US" sz="1700" kern="1200" dirty="0">
            <a:latin typeface="华文楷体" panose="02010600040101010101" pitchFamily="2" charset="-122"/>
            <a:ea typeface="华文楷体" panose="02010600040101010101" pitchFamily="2" charset="-122"/>
          </a:endParaRPr>
        </a:p>
      </dsp:txBody>
      <dsp:txXfrm>
        <a:off x="2626488" y="0"/>
        <a:ext cx="3258755" cy="1575896"/>
      </dsp:txXfrm>
    </dsp:sp>
    <dsp:sp modelId="{8AD71716-F6FD-4046-817D-D74560606C7B}">
      <dsp:nvSpPr>
        <dsp:cNvPr id="0" name=""/>
        <dsp:cNvSpPr/>
      </dsp:nvSpPr>
      <dsp:spPr>
        <a:xfrm>
          <a:off x="919272" y="1575896"/>
          <a:ext cx="3414432" cy="3414432"/>
        </a:xfrm>
        <a:prstGeom prst="pie">
          <a:avLst>
            <a:gd name="adj1" fmla="val 5400000"/>
            <a:gd name="adj2" fmla="val 16200000"/>
          </a:avLst>
        </a:prstGeom>
        <a:solidFill>
          <a:schemeClr val="accent3">
            <a:lumMod val="75000"/>
          </a:schemeClr>
        </a:solidFill>
        <a:ln>
          <a:solidFill>
            <a:schemeClr val="accent4">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B0688CD4-5EC8-1544-B4AC-F5738DC6DBFE}">
      <dsp:nvSpPr>
        <dsp:cNvPr id="0" name=""/>
        <dsp:cNvSpPr/>
      </dsp:nvSpPr>
      <dsp:spPr>
        <a:xfrm>
          <a:off x="2626488" y="1575896"/>
          <a:ext cx="6517510" cy="3414432"/>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latin typeface="华文楷体" panose="02010600040101010101" pitchFamily="2" charset="-122"/>
              <a:ea typeface="华文楷体" panose="02010600040101010101" pitchFamily="2" charset="-122"/>
            </a:rPr>
            <a:t>共享社区云的组织具有相似的需求，通常需要彼此交换数据
</a:t>
          </a:r>
          <a:endParaRPr lang="en-US" sz="1700" kern="1200" dirty="0">
            <a:latin typeface="华文楷体" panose="02010600040101010101" pitchFamily="2" charset="-122"/>
            <a:ea typeface="华文楷体" panose="02010600040101010101" pitchFamily="2" charset="-122"/>
          </a:endParaRPr>
        </a:p>
      </dsp:txBody>
      <dsp:txXfrm>
        <a:off x="2626488" y="1575896"/>
        <a:ext cx="3258755" cy="1575891"/>
      </dsp:txXfrm>
    </dsp:sp>
    <dsp:sp modelId="{2BE50796-CDB9-604F-927F-BFF3C0F8F2A7}">
      <dsp:nvSpPr>
        <dsp:cNvPr id="0" name=""/>
        <dsp:cNvSpPr/>
      </dsp:nvSpPr>
      <dsp:spPr>
        <a:xfrm>
          <a:off x="1838543" y="3151788"/>
          <a:ext cx="1575891" cy="1575891"/>
        </a:xfrm>
        <a:prstGeom prst="pie">
          <a:avLst>
            <a:gd name="adj1" fmla="val 5400000"/>
            <a:gd name="adj2" fmla="val 16200000"/>
          </a:avLst>
        </a:prstGeom>
        <a:solidFill>
          <a:schemeClr val="accent4">
            <a:lumMod val="60000"/>
            <a:lumOff val="40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sp>
    <dsp:sp modelId="{9F0532EA-3D18-2745-9118-5851E7D58C36}">
      <dsp:nvSpPr>
        <dsp:cNvPr id="0" name=""/>
        <dsp:cNvSpPr/>
      </dsp:nvSpPr>
      <dsp:spPr>
        <a:xfrm>
          <a:off x="2626488" y="3151788"/>
          <a:ext cx="6517510" cy="1575891"/>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zh-CN" altLang="en-US" sz="1700" kern="1200" dirty="0">
              <a:latin typeface="华文楷体" panose="02010600040101010101" pitchFamily="2" charset="-122"/>
              <a:ea typeface="华文楷体" panose="02010600040101010101" pitchFamily="2" charset="-122"/>
            </a:rPr>
            <a:t>云基础设施可能由参与组织或第三方管理，并且可能在内部或外部存在
</a:t>
          </a:r>
          <a:endParaRPr lang="en-US" sz="1700" kern="1200" dirty="0">
            <a:latin typeface="华文楷体" panose="02010600040101010101" pitchFamily="2" charset="-122"/>
            <a:ea typeface="华文楷体" panose="02010600040101010101" pitchFamily="2" charset="-122"/>
          </a:endParaRPr>
        </a:p>
      </dsp:txBody>
      <dsp:txXfrm>
        <a:off x="2626488" y="3151788"/>
        <a:ext cx="3258755" cy="1575891"/>
      </dsp:txXfrm>
    </dsp:sp>
    <dsp:sp modelId="{9A731493-EF9C-D347-8881-905F63227B23}">
      <dsp:nvSpPr>
        <dsp:cNvPr id="0" name=""/>
        <dsp:cNvSpPr/>
      </dsp:nvSpPr>
      <dsp:spPr>
        <a:xfrm>
          <a:off x="5885243" y="0"/>
          <a:ext cx="3258755" cy="1575896"/>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zh-CN" altLang="en-US" sz="1700" kern="1200" dirty="0">
              <a:latin typeface="华文楷体" panose="02010600040101010101" pitchFamily="2" charset="-122"/>
              <a:ea typeface="华文楷体" panose="02010600040101010101" pitchFamily="2" charset="-122"/>
            </a:rPr>
            <a:t>类似于私有云，社区云也限制了访问</a:t>
          </a:r>
          <a:endParaRPr lang="en-US" sz="1700" kern="1200" dirty="0">
            <a:latin typeface="华文楷体" panose="02010600040101010101" pitchFamily="2" charset="-122"/>
            <a:ea typeface="华文楷体" panose="02010600040101010101" pitchFamily="2" charset="-122"/>
          </a:endParaRPr>
        </a:p>
        <a:p>
          <a:pPr marL="171450" lvl="1" indent="-171450" algn="l" defTabSz="755650" rtl="0">
            <a:lnSpc>
              <a:spcPct val="90000"/>
            </a:lnSpc>
            <a:spcBef>
              <a:spcPct val="0"/>
            </a:spcBef>
            <a:spcAft>
              <a:spcPct val="15000"/>
            </a:spcAft>
            <a:buChar char="•"/>
          </a:pPr>
          <a:r>
            <a:rPr lang="zh-CN" altLang="en-US" sz="1700" kern="1200" dirty="0">
              <a:latin typeface="华文楷体" panose="02010600040101010101" pitchFamily="2" charset="-122"/>
              <a:ea typeface="华文楷体" panose="02010600040101010101" pitchFamily="2" charset="-122"/>
            </a:rPr>
            <a:t>类似于公有云，社区云的云资源由多个独立组织共享</a:t>
          </a:r>
          <a:endParaRPr lang="en-US" sz="1700" kern="1200" dirty="0">
            <a:latin typeface="华文楷体" panose="02010600040101010101" pitchFamily="2" charset="-122"/>
            <a:ea typeface="华文楷体" panose="02010600040101010101" pitchFamily="2" charset="-122"/>
          </a:endParaRPr>
        </a:p>
      </dsp:txBody>
      <dsp:txXfrm>
        <a:off x="5885243" y="0"/>
        <a:ext cx="3258755" cy="1575896"/>
      </dsp:txXfrm>
    </dsp:sp>
    <dsp:sp modelId="{05B69566-D5CF-D548-B24E-DA8A28CAE521}">
      <dsp:nvSpPr>
        <dsp:cNvPr id="0" name=""/>
        <dsp:cNvSpPr/>
      </dsp:nvSpPr>
      <dsp:spPr>
        <a:xfrm>
          <a:off x="5885243" y="1575896"/>
          <a:ext cx="3258755" cy="1575891"/>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zh-CN" altLang="en-US" sz="1700" kern="1200" dirty="0">
              <a:latin typeface="华文楷体" panose="02010600040101010101" pitchFamily="2" charset="-122"/>
              <a:ea typeface="华文楷体" panose="02010600040101010101" pitchFamily="2" charset="-122"/>
            </a:rPr>
            <a:t>医疗保健行业是应用社区云概念的一个行业示例</a:t>
          </a:r>
          <a:endParaRPr lang="en-US" sz="1700" kern="1200" dirty="0">
            <a:latin typeface="华文楷体" panose="02010600040101010101" pitchFamily="2" charset="-122"/>
            <a:ea typeface="华文楷体" panose="02010600040101010101" pitchFamily="2" charset="-122"/>
          </a:endParaRPr>
        </a:p>
      </dsp:txBody>
      <dsp:txXfrm>
        <a:off x="5885243" y="1575896"/>
        <a:ext cx="3258755" cy="1575891"/>
      </dsp:txXfrm>
    </dsp:sp>
    <dsp:sp modelId="{F52594F7-2A74-0140-AF46-50DC4EAA14B2}">
      <dsp:nvSpPr>
        <dsp:cNvPr id="0" name=""/>
        <dsp:cNvSpPr/>
      </dsp:nvSpPr>
      <dsp:spPr>
        <a:xfrm>
          <a:off x="5885243" y="3151788"/>
          <a:ext cx="3258755" cy="1575891"/>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71450" lvl="1" indent="-171450" algn="l" defTabSz="755650" rtl="0">
            <a:lnSpc>
              <a:spcPct val="90000"/>
            </a:lnSpc>
            <a:spcBef>
              <a:spcPct val="0"/>
            </a:spcBef>
            <a:spcAft>
              <a:spcPct val="15000"/>
            </a:spcAft>
            <a:buChar char="•"/>
          </a:pPr>
          <a:r>
            <a:rPr lang="zh-CN" altLang="en-US" sz="1700" kern="1200" dirty="0">
              <a:latin typeface="华文楷体" panose="02010600040101010101" pitchFamily="2" charset="-122"/>
              <a:ea typeface="华文楷体" panose="02010600040101010101" pitchFamily="2" charset="-122"/>
            </a:rPr>
            <a:t>在这种部署模型中，成本分散在比公有云少</a:t>
          </a:r>
          <a:r>
            <a:rPr lang="en-US" altLang="zh-CN" sz="1700" kern="1200" dirty="0">
              <a:latin typeface="华文楷体" panose="02010600040101010101" pitchFamily="2" charset="-122"/>
              <a:ea typeface="华文楷体" panose="02010600040101010101" pitchFamily="2" charset="-122"/>
            </a:rPr>
            <a:t>(</a:t>
          </a:r>
          <a:r>
            <a:rPr lang="zh-CN" altLang="en-US" sz="1700" kern="1200" dirty="0">
              <a:latin typeface="华文楷体" panose="02010600040101010101" pitchFamily="2" charset="-122"/>
              <a:ea typeface="华文楷体" panose="02010600040101010101" pitchFamily="2" charset="-122"/>
            </a:rPr>
            <a:t>但比私有云多</a:t>
          </a:r>
          <a:r>
            <a:rPr lang="en-US" altLang="zh-CN" sz="1700" kern="1200" dirty="0">
              <a:latin typeface="华文楷体" panose="02010600040101010101" pitchFamily="2" charset="-122"/>
              <a:ea typeface="华文楷体" panose="02010600040101010101" pitchFamily="2" charset="-122"/>
            </a:rPr>
            <a:t>)</a:t>
          </a:r>
          <a:r>
            <a:rPr lang="zh-CN" altLang="en-US" sz="1700" kern="1200" dirty="0">
              <a:latin typeface="华文楷体" panose="02010600040101010101" pitchFamily="2" charset="-122"/>
              <a:ea typeface="华文楷体" panose="02010600040101010101" pitchFamily="2" charset="-122"/>
            </a:rPr>
            <a:t>的用户上，因此社区云只能实现云计算的部分成本节约</a:t>
          </a:r>
          <a:endParaRPr lang="en-US" sz="1700" kern="1200" dirty="0">
            <a:latin typeface="华文楷体" panose="02010600040101010101" pitchFamily="2" charset="-122"/>
            <a:ea typeface="华文楷体" panose="02010600040101010101" pitchFamily="2" charset="-122"/>
          </a:endParaRPr>
        </a:p>
      </dsp:txBody>
      <dsp:txXfrm>
        <a:off x="5885243" y="3151788"/>
        <a:ext cx="3258755" cy="15758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D3EC6-63FE-CE49-9217-C94A6FD03A81}">
      <dsp:nvSpPr>
        <dsp:cNvPr id="0" name=""/>
        <dsp:cNvSpPr/>
      </dsp:nvSpPr>
      <dsp:spPr>
        <a:xfrm>
          <a:off x="3335409" y="101025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CBF5CF83-5352-CE44-BE2D-FF6863BB4406}">
      <dsp:nvSpPr>
        <dsp:cNvPr id="0" name=""/>
        <dsp:cNvSpPr/>
      </dsp:nvSpPr>
      <dsp:spPr>
        <a:xfrm>
          <a:off x="2257324" y="354754"/>
          <a:ext cx="3683674" cy="5204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由于风险和挑战的数量和相互作用，数据泄露的威胁在云中增加，这些风险和挑战要么是云独有的，要么是由于云环境的架构或操作特性而更加危险</a:t>
          </a:r>
          <a:endParaRPr lang="en-US" sz="16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257324" y="354754"/>
        <a:ext cx="3683674" cy="520408"/>
      </dsp:txXfrm>
    </dsp:sp>
    <dsp:sp modelId="{8E380DE7-B5F0-AA41-8E03-85FF8168D5AC}">
      <dsp:nvSpPr>
        <dsp:cNvPr id="0" name=""/>
        <dsp:cNvSpPr/>
      </dsp:nvSpPr>
      <dsp:spPr>
        <a:xfrm>
          <a:off x="3831211" y="1296533"/>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A07820EA-A454-2A40-8E84-932A63A2E7FD}">
      <dsp:nvSpPr>
        <dsp:cNvPr id="0" name=""/>
        <dsp:cNvSpPr/>
      </dsp:nvSpPr>
      <dsp:spPr>
        <a:xfrm>
          <a:off x="5164236" y="1035170"/>
          <a:ext cx="2311400" cy="11391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数据在静态、传输和使用时必须受到保护，对数据的访问必须受到控制</a:t>
          </a:r>
          <a:endParaRPr lang="en-US" sz="16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164236" y="1035170"/>
        <a:ext cx="2311400" cy="1139190"/>
      </dsp:txXfrm>
    </dsp:sp>
    <dsp:sp modelId="{0C8EFBCC-6841-4E4B-9588-BD62D245B7C2}">
      <dsp:nvSpPr>
        <dsp:cNvPr id="0" name=""/>
        <dsp:cNvSpPr/>
      </dsp:nvSpPr>
      <dsp:spPr>
        <a:xfrm>
          <a:off x="3831211" y="186910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33CAA8E1-A546-3A4F-9AB9-830F701D1C87}">
      <dsp:nvSpPr>
        <dsp:cNvPr id="0" name=""/>
        <dsp:cNvSpPr/>
      </dsp:nvSpPr>
      <dsp:spPr>
        <a:xfrm>
          <a:off x="5101891" y="2604457"/>
          <a:ext cx="2419334" cy="127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客户端可以使用加密来保护传输中的数据，尽管这涉及到</a:t>
          </a:r>
          <a:r>
            <a:rPr lang="en-US" altLang="en-US" sz="1600" b="0" kern="1200" dirty="0">
              <a:latin typeface="Times New Roman" panose="02020603050405020304" pitchFamily="18" charset="0"/>
              <a:ea typeface="黑体" panose="02010609060101010101" pitchFamily="49" charset="-122"/>
              <a:cs typeface="Times New Roman" panose="02020603050405020304" pitchFamily="18" charset="0"/>
            </a:rPr>
            <a:t>CSP</a:t>
          </a: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的关键管理职责</a:t>
          </a:r>
          <a:endParaRPr lang="en-US" sz="16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101891" y="2604457"/>
        <a:ext cx="2419334" cy="1272921"/>
      </dsp:txXfrm>
    </dsp:sp>
    <dsp:sp modelId="{0C33194B-EC9D-EA4C-AEE5-41108BF39654}">
      <dsp:nvSpPr>
        <dsp:cNvPr id="0" name=""/>
        <dsp:cNvSpPr/>
      </dsp:nvSpPr>
      <dsp:spPr>
        <a:xfrm>
          <a:off x="3335409" y="2155879"/>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50C4CE51-602A-8C44-929E-9A3D13E8D2B5}">
      <dsp:nvSpPr>
        <dsp:cNvPr id="0" name=""/>
        <dsp:cNvSpPr/>
      </dsp:nvSpPr>
      <dsp:spPr>
        <a:xfrm>
          <a:off x="3005830" y="3745130"/>
          <a:ext cx="2411739" cy="10401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已知公钥，攻击者无法客户端可以实施访问控制技术，但是根据所使用的服务模型，在一定程度上涉及到</a:t>
          </a:r>
          <a:r>
            <a:rPr lang="en-US" altLang="en-US" sz="1600" b="0" kern="1200" dirty="0">
              <a:latin typeface="Times New Roman" panose="02020603050405020304" pitchFamily="18" charset="0"/>
              <a:ea typeface="黑体" panose="02010609060101010101" pitchFamily="49" charset="-122"/>
              <a:cs typeface="Times New Roman" panose="02020603050405020304" pitchFamily="18" charset="0"/>
            </a:rPr>
            <a:t>CSP</a:t>
          </a: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计算确定私钥</a:t>
          </a:r>
          <a:endParaRPr lang="en-US" sz="16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005830" y="3745130"/>
        <a:ext cx="2411739" cy="1040130"/>
      </dsp:txXfrm>
    </dsp:sp>
    <dsp:sp modelId="{A5573CD2-FF88-514C-AE80-F7DA2A3F7661}">
      <dsp:nvSpPr>
        <dsp:cNvPr id="0" name=""/>
        <dsp:cNvSpPr/>
      </dsp:nvSpPr>
      <dsp:spPr>
        <a:xfrm>
          <a:off x="2839606" y="186910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E0AC0021-1596-B148-9E85-4FDA98742B7C}">
      <dsp:nvSpPr>
        <dsp:cNvPr id="0" name=""/>
        <dsp:cNvSpPr/>
      </dsp:nvSpPr>
      <dsp:spPr>
        <a:xfrm>
          <a:off x="739034" y="2559548"/>
          <a:ext cx="2299331" cy="127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对于静态的数据，理想的安全措施是客户端加密数据库，只在云中存储加密的数据，而</a:t>
          </a:r>
          <a:r>
            <a:rPr lang="en-US" altLang="en-US" sz="1600" b="0" kern="1200" dirty="0">
              <a:latin typeface="Times New Roman" panose="02020603050405020304" pitchFamily="18" charset="0"/>
              <a:ea typeface="黑体" panose="02010609060101010101" pitchFamily="49" charset="-122"/>
              <a:cs typeface="Times New Roman" panose="02020603050405020304" pitchFamily="18" charset="0"/>
            </a:rPr>
            <a:t>CSP</a:t>
          </a: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不能访问加密密钥</a:t>
          </a:r>
          <a:endParaRPr lang="en-US" sz="16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39034" y="2559548"/>
        <a:ext cx="2299331" cy="1272921"/>
      </dsp:txXfrm>
    </dsp:sp>
    <dsp:sp modelId="{0EBB36E4-F466-8041-B21D-3DCBF2AD481F}">
      <dsp:nvSpPr>
        <dsp:cNvPr id="0" name=""/>
        <dsp:cNvSpPr/>
      </dsp:nvSpPr>
      <dsp:spPr>
        <a:xfrm>
          <a:off x="2839606" y="1296533"/>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D3DEA3AD-6883-BC4D-87AF-F9004B2131BB}">
      <dsp:nvSpPr>
        <dsp:cNvPr id="0" name=""/>
        <dsp:cNvSpPr/>
      </dsp:nvSpPr>
      <dsp:spPr>
        <a:xfrm>
          <a:off x="643196" y="1229275"/>
          <a:ext cx="2356781" cy="753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711200" rtl="0">
            <a:lnSpc>
              <a:spcPct val="90000"/>
            </a:lnSpc>
            <a:spcBef>
              <a:spcPct val="0"/>
            </a:spcBef>
            <a:spcAft>
              <a:spcPct val="35000"/>
            </a:spcAft>
            <a:buNone/>
          </a:pPr>
          <a:r>
            <a:rPr lang="zh-CN" altLang="en-US" sz="1600" b="0" kern="1200" dirty="0">
              <a:latin typeface="Times New Roman" panose="02020603050405020304" pitchFamily="18" charset="0"/>
              <a:ea typeface="黑体" panose="02010609060101010101" pitchFamily="49" charset="-122"/>
              <a:cs typeface="Times New Roman" panose="02020603050405020304" pitchFamily="18" charset="0"/>
            </a:rPr>
            <a:t>即使有了这些预防措施，腐败和其他拒绝服务攻击仍然是一个风险</a:t>
          </a:r>
          <a:endParaRPr lang="en-US" sz="16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643196" y="1229275"/>
        <a:ext cx="2356781" cy="7538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236762" y="1978"/>
          <a:ext cx="1910825" cy="114649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评估</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236762" y="1978"/>
        <a:ext cx="1910825" cy="1146495"/>
      </dsp:txXfrm>
    </dsp:sp>
    <dsp:sp modelId="{F58A5AF7-DD3E-448D-AB71-BDEE6B50B9CB}">
      <dsp:nvSpPr>
        <dsp:cNvPr id="0" name=""/>
        <dsp:cNvSpPr/>
      </dsp:nvSpPr>
      <dsp:spPr>
        <a:xfrm>
          <a:off x="2338670" y="1978"/>
          <a:ext cx="1910825" cy="114649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格式化</a:t>
          </a:r>
          <a:endParaRPr 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2338670" y="1978"/>
        <a:ext cx="1910825" cy="1146495"/>
      </dsp:txXfrm>
    </dsp:sp>
    <dsp:sp modelId="{DEA838CE-39C7-4428-AA59-8CABA5586916}">
      <dsp:nvSpPr>
        <dsp:cNvPr id="0" name=""/>
        <dsp:cNvSpPr/>
      </dsp:nvSpPr>
      <dsp:spPr>
        <a:xfrm>
          <a:off x="4440578" y="1978"/>
          <a:ext cx="1910825" cy="114649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扩展</a:t>
          </a:r>
          <a:r>
            <a:rPr lang="en-US" altLang="zh-CN" sz="2400" b="0" kern="1200" dirty="0">
              <a:solidFill>
                <a:sysClr val="windowText" lastClr="000000"/>
              </a:solidFill>
              <a:effectLst/>
              <a:latin typeface="黑体" panose="02010609060101010101" pitchFamily="49" charset="-122"/>
              <a:ea typeface="黑体" panose="02010609060101010101" pitchFamily="49" charset="-122"/>
            </a:rPr>
            <a:t>/</a:t>
          </a:r>
          <a:r>
            <a:rPr lang="zh-CN" altLang="en-US" sz="2400" b="0" kern="1200" dirty="0">
              <a:solidFill>
                <a:sysClr val="windowText" lastClr="000000"/>
              </a:solidFill>
              <a:effectLst/>
              <a:latin typeface="黑体" panose="02010609060101010101" pitchFamily="49" charset="-122"/>
              <a:ea typeface="黑体" panose="02010609060101010101" pitchFamily="49" charset="-122"/>
            </a:rPr>
            <a:t>解码</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4440578" y="1978"/>
        <a:ext cx="1910825" cy="1146495"/>
      </dsp:txXfrm>
    </dsp:sp>
    <dsp:sp modelId="{07BB7871-9229-4230-B5DF-995F5A4653F5}">
      <dsp:nvSpPr>
        <dsp:cNvPr id="0" name=""/>
        <dsp:cNvSpPr/>
      </dsp:nvSpPr>
      <dsp:spPr>
        <a:xfrm>
          <a:off x="1287716" y="1339556"/>
          <a:ext cx="1910825" cy="114649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净化</a:t>
          </a:r>
          <a:r>
            <a:rPr lang="en-US" altLang="zh-CN" sz="2400" b="0" kern="1200" dirty="0">
              <a:solidFill>
                <a:sysClr val="windowText" lastClr="000000"/>
              </a:solidFill>
              <a:effectLst/>
              <a:latin typeface="黑体" panose="02010609060101010101" pitchFamily="49" charset="-122"/>
              <a:ea typeface="黑体" panose="02010609060101010101" pitchFamily="49" charset="-122"/>
            </a:rPr>
            <a:t>/</a:t>
          </a:r>
          <a:r>
            <a:rPr lang="zh-CN" altLang="en-US" sz="2400" b="0" kern="1200" dirty="0">
              <a:solidFill>
                <a:sysClr val="windowText" lastClr="000000"/>
              </a:solidFill>
              <a:effectLst/>
              <a:latin typeface="黑体" panose="02010609060101010101" pitchFamily="49" charset="-122"/>
              <a:ea typeface="黑体" panose="02010609060101010101" pitchFamily="49" charset="-122"/>
            </a:rPr>
            <a:t>简化</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1287716" y="1339556"/>
        <a:ext cx="1910825" cy="1146495"/>
      </dsp:txXfrm>
    </dsp:sp>
    <dsp:sp modelId="{6C1D54B6-8915-4C36-9C29-E279D5D09DEF}">
      <dsp:nvSpPr>
        <dsp:cNvPr id="0" name=""/>
        <dsp:cNvSpPr/>
      </dsp:nvSpPr>
      <dsp:spPr>
        <a:xfrm>
          <a:off x="3389624" y="1339556"/>
          <a:ext cx="1910825" cy="1146495"/>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评定</a:t>
          </a:r>
          <a:endParaRPr lang="en-US" sz="2400" b="0" kern="1200" dirty="0">
            <a:solidFill>
              <a:sysClr val="windowText" lastClr="000000"/>
            </a:solidFill>
            <a:effectLst/>
            <a:latin typeface="黑体" panose="02010609060101010101" pitchFamily="49" charset="-122"/>
            <a:ea typeface="黑体" panose="02010609060101010101" pitchFamily="49" charset="-122"/>
          </a:endParaRPr>
        </a:p>
      </dsp:txBody>
      <dsp:txXfrm>
        <a:off x="3389624" y="1339556"/>
        <a:ext cx="1910825" cy="1146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BBE7C-484D-C545-AC5C-5E2F64FE89D9}">
      <dsp:nvSpPr>
        <dsp:cNvPr id="0" name=""/>
        <dsp:cNvSpPr/>
      </dsp:nvSpPr>
      <dsp:spPr>
        <a:xfrm>
          <a:off x="2366524" y="1509166"/>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609131" y="1552169"/>
        <a:ext cx="27148" cy="5434"/>
      </dsp:txXfrm>
    </dsp:sp>
    <dsp:sp modelId="{C0587EE4-50EF-4E4A-967E-377C9DD87772}">
      <dsp:nvSpPr>
        <dsp:cNvPr id="0" name=""/>
        <dsp:cNvSpPr/>
      </dsp:nvSpPr>
      <dsp:spPr>
        <a:xfrm>
          <a:off x="7617" y="846674"/>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包括物联网</a:t>
          </a:r>
          <a:r>
            <a:rPr lang="en-US" altLang="zh-CN" sz="1600" kern="1200" dirty="0">
              <a:solidFill>
                <a:sysClr val="windowText" lastClr="000000"/>
              </a:solidFill>
            </a:rPr>
            <a:t>(IoT)</a:t>
          </a:r>
          <a:r>
            <a:rPr lang="zh-CN" altLang="en-US" sz="1600" kern="1200" dirty="0">
              <a:solidFill>
                <a:sysClr val="windowText" lastClr="000000"/>
              </a:solidFill>
            </a:rPr>
            <a:t>设备在内的嵌入式系统存在安全危机点</a:t>
          </a:r>
          <a:endParaRPr lang="en-US" sz="1600" kern="1200" dirty="0">
            <a:solidFill>
              <a:sysClr val="windowText" lastClr="000000"/>
            </a:solidFill>
          </a:endParaRPr>
        </a:p>
      </dsp:txBody>
      <dsp:txXfrm>
        <a:off x="7617" y="846674"/>
        <a:ext cx="2360706" cy="1416423"/>
      </dsp:txXfrm>
    </dsp:sp>
    <dsp:sp modelId="{B697B80E-9ECE-B546-8154-8D4CC0ADB67D}">
      <dsp:nvSpPr>
        <dsp:cNvPr id="0" name=""/>
        <dsp:cNvSpPr/>
      </dsp:nvSpPr>
      <dsp:spPr>
        <a:xfrm>
          <a:off x="5270193" y="1509166"/>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512800" y="1552169"/>
        <a:ext cx="27148" cy="5434"/>
      </dsp:txXfrm>
    </dsp:sp>
    <dsp:sp modelId="{D11FD7E8-20B8-1348-A6B0-4C48F2C8190D}">
      <dsp:nvSpPr>
        <dsp:cNvPr id="0" name=""/>
        <dsp:cNvSpPr/>
      </dsp:nvSpPr>
      <dsp:spPr>
        <a:xfrm>
          <a:off x="2911286" y="846674"/>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嵌入式设备漏洞百出，没有好的方法来修补它们</a:t>
          </a:r>
          <a:endParaRPr lang="en-US" sz="1600" kern="1200" dirty="0">
            <a:solidFill>
              <a:sysClr val="windowText" lastClr="000000"/>
            </a:solidFill>
          </a:endParaRPr>
        </a:p>
      </dsp:txBody>
      <dsp:txXfrm>
        <a:off x="2911286" y="846674"/>
        <a:ext cx="2360706" cy="1416423"/>
      </dsp:txXfrm>
    </dsp:sp>
    <dsp:sp modelId="{5838F89F-5721-E848-87A1-C0202CC5C673}">
      <dsp:nvSpPr>
        <dsp:cNvPr id="0" name=""/>
        <dsp:cNvSpPr/>
      </dsp:nvSpPr>
      <dsp:spPr>
        <a:xfrm>
          <a:off x="8173862" y="1509166"/>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416469" y="1552169"/>
        <a:ext cx="27148" cy="5434"/>
      </dsp:txXfrm>
    </dsp:sp>
    <dsp:sp modelId="{0D7C0E2D-96D5-6746-A731-944A61123940}">
      <dsp:nvSpPr>
        <dsp:cNvPr id="0" name=""/>
        <dsp:cNvSpPr/>
      </dsp:nvSpPr>
      <dsp:spPr>
        <a:xfrm>
          <a:off x="5814955" y="846674"/>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芯片制造商有强烈的动机以最快的速度和尽可能低的成本生产他们的产品</a:t>
          </a:r>
          <a:endParaRPr lang="en-US" sz="1600" kern="1200" dirty="0">
            <a:solidFill>
              <a:sysClr val="windowText" lastClr="000000"/>
            </a:solidFill>
          </a:endParaRPr>
        </a:p>
      </dsp:txBody>
      <dsp:txXfrm>
        <a:off x="5814955" y="846674"/>
        <a:ext cx="2360706" cy="1416423"/>
      </dsp:txXfrm>
    </dsp:sp>
    <dsp:sp modelId="{5CCDD107-8B18-8742-8173-DA66A6D0F5BB}">
      <dsp:nvSpPr>
        <dsp:cNvPr id="0" name=""/>
        <dsp:cNvSpPr/>
      </dsp:nvSpPr>
      <dsp:spPr>
        <a:xfrm>
          <a:off x="1187970" y="2261298"/>
          <a:ext cx="8711007" cy="512362"/>
        </a:xfrm>
        <a:custGeom>
          <a:avLst/>
          <a:gdLst/>
          <a:ahLst/>
          <a:cxnLst/>
          <a:rect l="0" t="0" r="0" b="0"/>
          <a:pathLst>
            <a:path>
              <a:moveTo>
                <a:pt x="8711007" y="0"/>
              </a:moveTo>
              <a:lnTo>
                <a:pt x="8711007" y="273281"/>
              </a:lnTo>
              <a:lnTo>
                <a:pt x="0" y="273281"/>
              </a:lnTo>
              <a:lnTo>
                <a:pt x="0" y="512362"/>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325276" y="2514762"/>
        <a:ext cx="436395" cy="5434"/>
      </dsp:txXfrm>
    </dsp:sp>
    <dsp:sp modelId="{EF492357-151A-F04A-A378-87885EAEA01D}">
      <dsp:nvSpPr>
        <dsp:cNvPr id="0" name=""/>
        <dsp:cNvSpPr/>
      </dsp:nvSpPr>
      <dsp:spPr>
        <a:xfrm>
          <a:off x="8718624" y="846674"/>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设备制造商关注的是设备本身的功能</a:t>
          </a:r>
          <a:endParaRPr lang="en-US" sz="1600" kern="1200" dirty="0">
            <a:solidFill>
              <a:sysClr val="windowText" lastClr="000000"/>
            </a:solidFill>
          </a:endParaRPr>
        </a:p>
      </dsp:txBody>
      <dsp:txXfrm>
        <a:off x="8718624" y="846674"/>
        <a:ext cx="2360706" cy="1416423"/>
      </dsp:txXfrm>
    </dsp:sp>
    <dsp:sp modelId="{6EFD8F3A-091D-394C-9AF6-B0867E480D17}">
      <dsp:nvSpPr>
        <dsp:cNvPr id="0" name=""/>
        <dsp:cNvSpPr/>
      </dsp:nvSpPr>
      <dsp:spPr>
        <a:xfrm>
          <a:off x="2366524" y="3468553"/>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609131" y="3511555"/>
        <a:ext cx="27148" cy="5434"/>
      </dsp:txXfrm>
    </dsp:sp>
    <dsp:sp modelId="{CA47B404-E886-AC43-8FBD-0998400C909E}">
      <dsp:nvSpPr>
        <dsp:cNvPr id="0" name=""/>
        <dsp:cNvSpPr/>
      </dsp:nvSpPr>
      <dsp:spPr>
        <a:xfrm>
          <a:off x="7617" y="2806061"/>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最终用户可能没有办法对系统打补丁，或者，如果有的话，几乎没有关于何时以及如何打补丁的信息</a:t>
          </a:r>
          <a:endParaRPr lang="en-US" sz="1600" kern="1200" dirty="0">
            <a:solidFill>
              <a:sysClr val="windowText" lastClr="000000"/>
            </a:solidFill>
          </a:endParaRPr>
        </a:p>
      </dsp:txBody>
      <dsp:txXfrm>
        <a:off x="7617" y="2806061"/>
        <a:ext cx="2360706" cy="1416423"/>
      </dsp:txXfrm>
    </dsp:sp>
    <dsp:sp modelId="{1B624C9D-4BFB-AE4A-8AF0-79D1DF7E5C69}">
      <dsp:nvSpPr>
        <dsp:cNvPr id="0" name=""/>
        <dsp:cNvSpPr/>
      </dsp:nvSpPr>
      <dsp:spPr>
        <a:xfrm>
          <a:off x="5270193" y="3468553"/>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5512800" y="3511555"/>
        <a:ext cx="27148" cy="5434"/>
      </dsp:txXfrm>
    </dsp:sp>
    <dsp:sp modelId="{C6A14374-6845-DD48-AA27-14F24CCB9856}">
      <dsp:nvSpPr>
        <dsp:cNvPr id="0" name=""/>
        <dsp:cNvSpPr/>
      </dsp:nvSpPr>
      <dsp:spPr>
        <a:xfrm>
          <a:off x="2911286" y="2806061"/>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其结果是，物联网中数以亿计的联网设备很容易受到攻击</a:t>
          </a:r>
          <a:endParaRPr lang="en-US" sz="1600" kern="1200" dirty="0">
            <a:solidFill>
              <a:sysClr val="windowText" lastClr="000000"/>
            </a:solidFill>
          </a:endParaRPr>
        </a:p>
      </dsp:txBody>
      <dsp:txXfrm>
        <a:off x="2911286" y="2806061"/>
        <a:ext cx="2360706" cy="1416423"/>
      </dsp:txXfrm>
    </dsp:sp>
    <dsp:sp modelId="{93930572-E0CD-2043-875C-D62CB2C686F7}">
      <dsp:nvSpPr>
        <dsp:cNvPr id="0" name=""/>
        <dsp:cNvSpPr/>
      </dsp:nvSpPr>
      <dsp:spPr>
        <a:xfrm>
          <a:off x="8173862" y="3468553"/>
          <a:ext cx="512362" cy="91440"/>
        </a:xfrm>
        <a:custGeom>
          <a:avLst/>
          <a:gdLst/>
          <a:ahLst/>
          <a:cxnLst/>
          <a:rect l="0" t="0" r="0" b="0"/>
          <a:pathLst>
            <a:path>
              <a:moveTo>
                <a:pt x="0" y="45720"/>
              </a:moveTo>
              <a:lnTo>
                <a:pt x="512362"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416469" y="3511555"/>
        <a:ext cx="27148" cy="5434"/>
      </dsp:txXfrm>
    </dsp:sp>
    <dsp:sp modelId="{315B50F6-9B3A-8145-A362-48175EC5560C}">
      <dsp:nvSpPr>
        <dsp:cNvPr id="0" name=""/>
        <dsp:cNvSpPr/>
      </dsp:nvSpPr>
      <dsp:spPr>
        <a:xfrm>
          <a:off x="5814955" y="2806061"/>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这无疑是传感器的一个问题，它允许攻击者向网络中插入虚假数据</a:t>
          </a:r>
          <a:endParaRPr lang="en-US" sz="1600" kern="1200" dirty="0">
            <a:solidFill>
              <a:sysClr val="windowText" lastClr="000000"/>
            </a:solidFill>
          </a:endParaRPr>
        </a:p>
      </dsp:txBody>
      <dsp:txXfrm>
        <a:off x="5814955" y="2806061"/>
        <a:ext cx="2360706" cy="1416423"/>
      </dsp:txXfrm>
    </dsp:sp>
    <dsp:sp modelId="{A60E6DE8-C815-494B-A5FD-B63A6E5F1C75}">
      <dsp:nvSpPr>
        <dsp:cNvPr id="0" name=""/>
        <dsp:cNvSpPr/>
      </dsp:nvSpPr>
      <dsp:spPr>
        <a:xfrm>
          <a:off x="8718624" y="2806061"/>
          <a:ext cx="2360706" cy="141642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90000"/>
            </a:lnSpc>
            <a:spcBef>
              <a:spcPct val="0"/>
            </a:spcBef>
            <a:spcAft>
              <a:spcPct val="35000"/>
            </a:spcAft>
            <a:buNone/>
          </a:pPr>
          <a:r>
            <a:rPr lang="zh-CN" altLang="en-US" sz="1600" kern="1200" dirty="0">
              <a:solidFill>
                <a:sysClr val="windowText" lastClr="000000"/>
              </a:solidFill>
            </a:rPr>
            <a:t>对于执行机构来说，这是一个潜在的更严重的威胁，攻击者可以影响机械和其他设备的操作</a:t>
          </a:r>
          <a:endParaRPr lang="en-US" sz="1600" kern="1200" dirty="0">
            <a:solidFill>
              <a:sysClr val="windowText" lastClr="000000"/>
            </a:solidFill>
          </a:endParaRPr>
        </a:p>
      </dsp:txBody>
      <dsp:txXfrm>
        <a:off x="8718624" y="2806061"/>
        <a:ext cx="2360706" cy="141642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1">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2615812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730395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2435705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78181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420044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843747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1408251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26261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744086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488239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2991029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2934775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2440240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48664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281128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2010064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39774935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1630308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3151122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18890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75827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23901218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4010761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3405554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5445126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19776587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296071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56975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32504828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1141838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13410258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25728705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33948741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3334908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20285070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432883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2139581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46</a:t>
            </a:fld>
            <a:endParaRPr lang="zh-CN" altLang="en-US" sz="1200"/>
          </a:p>
        </p:txBody>
      </p:sp>
    </p:spTree>
    <p:extLst>
      <p:ext uri="{BB962C8B-B14F-4D97-AF65-F5344CB8AC3E}">
        <p14:creationId xmlns:p14="http://schemas.microsoft.com/office/powerpoint/2010/main" val="32347330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47</a:t>
            </a:fld>
            <a:endParaRPr lang="zh-CN" altLang="en-US" sz="1200"/>
          </a:p>
        </p:txBody>
      </p:sp>
    </p:spTree>
    <p:extLst>
      <p:ext uri="{BB962C8B-B14F-4D97-AF65-F5344CB8AC3E}">
        <p14:creationId xmlns:p14="http://schemas.microsoft.com/office/powerpoint/2010/main" val="1517760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48</a:t>
            </a:fld>
            <a:endParaRPr lang="zh-CN" altLang="en-US" sz="1200"/>
          </a:p>
        </p:txBody>
      </p:sp>
    </p:spTree>
    <p:extLst>
      <p:ext uri="{BB962C8B-B14F-4D97-AF65-F5344CB8AC3E}">
        <p14:creationId xmlns:p14="http://schemas.microsoft.com/office/powerpoint/2010/main" val="1714690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49</a:t>
            </a:fld>
            <a:endParaRPr lang="zh-CN" altLang="en-US" sz="1200"/>
          </a:p>
        </p:txBody>
      </p:sp>
    </p:spTree>
    <p:extLst>
      <p:ext uri="{BB962C8B-B14F-4D97-AF65-F5344CB8AC3E}">
        <p14:creationId xmlns:p14="http://schemas.microsoft.com/office/powerpoint/2010/main" val="1357153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1427566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50</a:t>
            </a:fld>
            <a:endParaRPr lang="zh-CN" altLang="en-US" sz="1200"/>
          </a:p>
        </p:txBody>
      </p:sp>
    </p:spTree>
    <p:extLst>
      <p:ext uri="{BB962C8B-B14F-4D97-AF65-F5344CB8AC3E}">
        <p14:creationId xmlns:p14="http://schemas.microsoft.com/office/powerpoint/2010/main" val="4029755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51</a:t>
            </a:fld>
            <a:endParaRPr lang="zh-CN" altLang="en-US" sz="1200"/>
          </a:p>
        </p:txBody>
      </p:sp>
    </p:spTree>
    <p:extLst>
      <p:ext uri="{BB962C8B-B14F-4D97-AF65-F5344CB8AC3E}">
        <p14:creationId xmlns:p14="http://schemas.microsoft.com/office/powerpoint/2010/main" val="13732867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52</a:t>
            </a:fld>
            <a:endParaRPr lang="zh-CN" altLang="en-US" sz="1200"/>
          </a:p>
        </p:txBody>
      </p:sp>
    </p:spTree>
    <p:extLst>
      <p:ext uri="{BB962C8B-B14F-4D97-AF65-F5344CB8AC3E}">
        <p14:creationId xmlns:p14="http://schemas.microsoft.com/office/powerpoint/2010/main" val="2143524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53</a:t>
            </a:fld>
            <a:endParaRPr lang="zh-CN" altLang="en-US" sz="1200"/>
          </a:p>
        </p:txBody>
      </p:sp>
    </p:spTree>
    <p:extLst>
      <p:ext uri="{BB962C8B-B14F-4D97-AF65-F5344CB8AC3E}">
        <p14:creationId xmlns:p14="http://schemas.microsoft.com/office/powerpoint/2010/main" val="28961684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54</a:t>
            </a:fld>
            <a:endParaRPr lang="zh-CN" altLang="en-US" sz="1200"/>
          </a:p>
        </p:txBody>
      </p:sp>
    </p:spTree>
    <p:extLst>
      <p:ext uri="{BB962C8B-B14F-4D97-AF65-F5344CB8AC3E}">
        <p14:creationId xmlns:p14="http://schemas.microsoft.com/office/powerpoint/2010/main" val="3849511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390298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1431717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53510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418811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0.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2.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3.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 Id="rId5" Type="http://schemas.microsoft.com/office/2007/relationships/hdphoto" Target="../media/hdphoto2.wdp"/><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 Id="rId5" Type="http://schemas.microsoft.com/office/2007/relationships/hdphoto" Target="../media/hdphoto2.wdp"/><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 Id="rId5" Type="http://schemas.microsoft.com/office/2007/relationships/hdphoto" Target="../media/hdphoto3.wdp"/><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9.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43.xml"/><Relationship Id="rId7" Type="http://schemas.openxmlformats.org/officeDocument/2006/relationships/diagramColors" Target="../diagrams/colors8.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4.xml"/><Relationship Id="rId5" Type="http://schemas.microsoft.com/office/2007/relationships/hdphoto" Target="../media/hdphoto4.wdp"/><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48.xml"/><Relationship Id="rId7" Type="http://schemas.openxmlformats.org/officeDocument/2006/relationships/diagramColors" Target="../diagrams/colors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48.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49.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54.xml"/><Relationship Id="rId7" Type="http://schemas.openxmlformats.org/officeDocument/2006/relationships/diagramColors" Target="../diagrams/colors10.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2022年11月1日11时21分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080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云部署模型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6" name="Content Placeholder 15">
            <a:extLst>
              <a:ext uri="{FF2B5EF4-FFF2-40B4-BE49-F238E27FC236}">
                <a16:creationId xmlns:a16="http://schemas.microsoft.com/office/drawing/2014/main" id="{087E73A4-8D15-4673-BE71-6F2BEE5FC388}"/>
              </a:ext>
            </a:extLst>
          </p:cNvPr>
          <p:cNvGraphicFramePr>
            <a:graphicFrameLocks/>
          </p:cNvGraphicFramePr>
          <p:nvPr>
            <p:extLst>
              <p:ext uri="{D42A27DB-BD31-4B8C-83A1-F6EECF244321}">
                <p14:modId xmlns:p14="http://schemas.microsoft.com/office/powerpoint/2010/main" val="1888834238"/>
              </p:ext>
            </p:extLst>
          </p:nvPr>
        </p:nvGraphicFramePr>
        <p:xfrm>
          <a:off x="2176041" y="2325949"/>
          <a:ext cx="7296434" cy="32981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6172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0179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公有云</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1D86544-61CB-44FA-BA1B-96B68804103C}"/>
              </a:ext>
            </a:extLst>
          </p:cNvPr>
          <p:cNvSpPr>
            <a:spLocks noChangeArrowheads="1"/>
          </p:cNvSpPr>
          <p:nvPr/>
        </p:nvSpPr>
        <p:spPr bwMode="auto">
          <a:xfrm>
            <a:off x="742984" y="1894132"/>
            <a:ext cx="10888445" cy="472860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公共云基础设施向公众或大型行业集团提供，由销售云服务的组织拥有  </a:t>
            </a:r>
          </a:p>
          <a:p>
            <a:pPr marL="1395412" lvl="2" indent="-457200" algn="just">
              <a:lnSpc>
                <a:spcPct val="135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云提供商既要对云基础设施负责，也要对云中的数据和操作进行控制  </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公共云可以由商业、学术或政府组织拥有、管理和操作，也可以由它们的某种组合来拥有、管理和操作  </a:t>
            </a:r>
          </a:p>
          <a:p>
            <a:pPr marL="1395412" lvl="2" indent="-457200" algn="just">
              <a:lnSpc>
                <a:spcPct val="135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所有主要组件都位于企业防火墙之外，位于多租户基础设施中  </a:t>
            </a:r>
          </a:p>
          <a:p>
            <a:pPr marL="1395412" lvl="2" indent="-457200" algn="just">
              <a:lnSpc>
                <a:spcPct val="135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应用程序和存储通过安全的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在互联网上提供，可以是免费的，也可以按使用次数付费  </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公有云的主要优势是成本  </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最主要的问题是安全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5777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0179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私有云</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4">
            <a:extLst>
              <a:ext uri="{FF2B5EF4-FFF2-40B4-BE49-F238E27FC236}">
                <a16:creationId xmlns:a16="http://schemas.microsoft.com/office/drawing/2014/main" id="{F917ED0C-0906-F413-026D-58EAA9EA8083}"/>
              </a:ext>
            </a:extLst>
          </p:cNvPr>
          <p:cNvGraphicFramePr>
            <a:graphicFrameLocks/>
          </p:cNvGraphicFramePr>
          <p:nvPr>
            <p:extLst>
              <p:ext uri="{D42A27DB-BD31-4B8C-83A1-F6EECF244321}">
                <p14:modId xmlns:p14="http://schemas.microsoft.com/office/powerpoint/2010/main" val="1677794950"/>
              </p:ext>
            </p:extLst>
          </p:nvPr>
        </p:nvGraphicFramePr>
        <p:xfrm>
          <a:off x="1007586" y="1565190"/>
          <a:ext cx="10176827" cy="54194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5447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0179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社区云</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5" name="Content Placeholder 4">
            <a:extLst>
              <a:ext uri="{FF2B5EF4-FFF2-40B4-BE49-F238E27FC236}">
                <a16:creationId xmlns:a16="http://schemas.microsoft.com/office/drawing/2014/main" id="{F3528B2C-EFAD-EFFA-3BB8-1C4014CC8A4B}"/>
              </a:ext>
            </a:extLst>
          </p:cNvPr>
          <p:cNvGraphicFramePr>
            <a:graphicFrameLocks/>
          </p:cNvGraphicFramePr>
          <p:nvPr>
            <p:extLst>
              <p:ext uri="{D42A27DB-BD31-4B8C-83A1-F6EECF244321}">
                <p14:modId xmlns:p14="http://schemas.microsoft.com/office/powerpoint/2010/main" val="2749679762"/>
              </p:ext>
            </p:extLst>
          </p:nvPr>
        </p:nvGraphicFramePr>
        <p:xfrm>
          <a:off x="1332411" y="1513582"/>
          <a:ext cx="9143999" cy="52529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98704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0179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混合云</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1D86544-61CB-44FA-BA1B-96B68804103C}"/>
              </a:ext>
            </a:extLst>
          </p:cNvPr>
          <p:cNvSpPr>
            <a:spLocks noChangeArrowheads="1"/>
          </p:cNvSpPr>
          <p:nvPr/>
        </p:nvSpPr>
        <p:spPr bwMode="auto">
          <a:xfrm>
            <a:off x="742984" y="1982909"/>
            <a:ext cx="10888445" cy="439742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混合云基础设施是两个或多个云</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私有、社区或公共</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的组合，它们仍然是唯一的实体，但通过支持数据和应用程序可移植性的标准化或专有技术绑定在一起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使用混合云解决方案，敏感信息可以放置在云的私有区域，而不那么敏感的数据可以利用公共云的优势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混合的公共</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私有云解决方案对小型企业特别有吸引力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许多安全问题较少的应用程序可以以可观的成本卸载，而无需组织将更敏感的数据和应用程序转移到公共云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2164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云部署模型的比较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DCFFE3D9-452F-4E91-8D18-D6FE18B32E2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403808" y="2330341"/>
            <a:ext cx="9384383" cy="2197318"/>
          </a:xfrm>
          <a:prstGeom prst="rect">
            <a:avLst/>
          </a:prstGeom>
        </p:spPr>
      </p:pic>
    </p:spTree>
    <p:custDataLst>
      <p:tags r:id="rId1"/>
    </p:custDataLst>
    <p:extLst>
      <p:ext uri="{BB962C8B-B14F-4D97-AF65-F5344CB8AC3E}">
        <p14:creationId xmlns:p14="http://schemas.microsoft.com/office/powerpoint/2010/main" val="322793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云计算参考架构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B38D5E7-2C1F-4522-9BCF-ED46A66EA8B0}"/>
              </a:ext>
            </a:extLst>
          </p:cNvPr>
          <p:cNvSpPr>
            <a:spLocks noChangeArrowheads="1"/>
          </p:cNvSpPr>
          <p:nvPr/>
        </p:nvSpPr>
        <p:spPr bwMode="auto">
          <a:xfrm>
            <a:off x="876149" y="1991787"/>
            <a:ext cx="10682577" cy="400064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计算参考架构的重点在于提供“什么样”的云服务，而非“如何”提出解决方案和给出具体实现。参考架构旨在帮助理解云计算中的复杂操作。它并不代表特定云计算系统的系统架构，而是一种利用通用参考结构来描述、探讨和开发特定系统架构的工具。</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938212" lvl="2" indent="0" algn="r">
              <a:lnSpc>
                <a:spcPct val="150000"/>
              </a:lnSpc>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SP-500-292</a:t>
            </a:r>
          </a:p>
          <a:p>
            <a:pPr marL="0" lvl="1" indent="0" algn="just" eaLnBrk="1" hangingPunct="1">
              <a:lnSpc>
                <a:spcPct val="150000"/>
              </a:lnSpc>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22904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云计算参考架构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B38D5E7-2C1F-4522-9BCF-ED46A66EA8B0}"/>
              </a:ext>
            </a:extLst>
          </p:cNvPr>
          <p:cNvSpPr>
            <a:spLocks noChangeArrowheads="1"/>
          </p:cNvSpPr>
          <p:nvPr/>
        </p:nvSpPr>
        <p:spPr bwMode="auto">
          <a:xfrm>
            <a:off x="876149" y="2124952"/>
            <a:ext cx="10682577" cy="315032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在开发参考体系结构时考虑了以下目标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在整个云计算概念模型的上下文中说明和理解各种云服务</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为云服务客户理解、讨论、分类和比较云服务提供技术参考</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便于对安全性、互操作性、可移植性和参考实现的候选标准进行分析</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52104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云计算参考架构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D02C3152-4333-4FC4-86BE-E4A73BB240F3}"/>
              </a:ext>
            </a:extLst>
          </p:cNvPr>
          <p:cNvPicPr>
            <a:picLocks noChangeAspect="1"/>
          </p:cNvPicPr>
          <p:nvPr/>
        </p:nvPicPr>
        <p:blipFill>
          <a:blip r:embed="rId4"/>
          <a:stretch>
            <a:fillRect/>
          </a:stretch>
        </p:blipFill>
        <p:spPr>
          <a:xfrm>
            <a:off x="2287072" y="1964316"/>
            <a:ext cx="7617856" cy="4385693"/>
          </a:xfrm>
          <a:prstGeom prst="rect">
            <a:avLst/>
          </a:prstGeom>
        </p:spPr>
      </p:pic>
    </p:spTree>
    <p:custDataLst>
      <p:tags r:id="rId1"/>
    </p:custDataLst>
    <p:extLst>
      <p:ext uri="{BB962C8B-B14F-4D97-AF65-F5344CB8AC3E}">
        <p14:creationId xmlns:p14="http://schemas.microsoft.com/office/powerpoint/2010/main" val="400748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云计算参考架构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771060C1-A6C2-47AF-82BA-59C1F9F88BB2}"/>
              </a:ext>
            </a:extLst>
          </p:cNvPr>
          <p:cNvPicPr>
            <a:picLocks noChangeAspect="1"/>
          </p:cNvPicPr>
          <p:nvPr/>
        </p:nvPicPr>
        <p:blipFill>
          <a:blip r:embed="rId4"/>
          <a:stretch>
            <a:fillRect/>
          </a:stretch>
        </p:blipFill>
        <p:spPr>
          <a:xfrm>
            <a:off x="2145447" y="1875539"/>
            <a:ext cx="7901106" cy="4755900"/>
          </a:xfrm>
          <a:prstGeom prst="rect">
            <a:avLst/>
          </a:prstGeom>
        </p:spPr>
      </p:pic>
    </p:spTree>
    <p:custDataLst>
      <p:tags r:id="rId1"/>
    </p:custDataLst>
    <p:extLst>
      <p:ext uri="{BB962C8B-B14F-4D97-AF65-F5344CB8AC3E}">
        <p14:creationId xmlns:p14="http://schemas.microsoft.com/office/powerpoint/2010/main" val="418566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30067" y="1760969"/>
            <a:ext cx="6089285" cy="321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章：云和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IoT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云计算</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云安全的概念</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云安全方法</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物联网</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IoT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云安全的概念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指导方针和建议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4C6BE534-8915-4452-A593-C1D21009F16D}"/>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51336"/>
          <a:stretch/>
        </p:blipFill>
        <p:spPr>
          <a:xfrm>
            <a:off x="2229341" y="2095129"/>
            <a:ext cx="7733318" cy="3915053"/>
          </a:xfrm>
          <a:prstGeom prst="rect">
            <a:avLst/>
          </a:prstGeom>
        </p:spPr>
      </p:pic>
    </p:spTree>
    <p:custDataLst>
      <p:tags r:id="rId1"/>
    </p:custDataLst>
    <p:extLst>
      <p:ext uri="{BB962C8B-B14F-4D97-AF65-F5344CB8AC3E}">
        <p14:creationId xmlns:p14="http://schemas.microsoft.com/office/powerpoint/2010/main" val="287164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云安全的概念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指导方针和建议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4C6BE534-8915-4452-A593-C1D21009F16D}"/>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47652"/>
          <a:stretch/>
        </p:blipFill>
        <p:spPr>
          <a:xfrm>
            <a:off x="2199900" y="2068497"/>
            <a:ext cx="7792200" cy="4243525"/>
          </a:xfrm>
          <a:prstGeom prst="rect">
            <a:avLst/>
          </a:prstGeom>
        </p:spPr>
      </p:pic>
    </p:spTree>
    <p:custDataLst>
      <p:tags r:id="rId1"/>
    </p:custDataLst>
    <p:extLst>
      <p:ext uri="{BB962C8B-B14F-4D97-AF65-F5344CB8AC3E}">
        <p14:creationId xmlns:p14="http://schemas.microsoft.com/office/powerpoint/2010/main" val="2101374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云安全的概念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云计算的安全问题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786FC10-738E-4827-A704-8B04263BB3CA}"/>
              </a:ext>
            </a:extLst>
          </p:cNvPr>
          <p:cNvSpPr>
            <a:spLocks noChangeArrowheads="1"/>
          </p:cNvSpPr>
          <p:nvPr/>
        </p:nvSpPr>
        <p:spPr bwMode="auto">
          <a:xfrm>
            <a:off x="943434" y="2222606"/>
            <a:ext cx="10682577" cy="322828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在使用云服务来扩充或替换内部系统时，安全是一个主要的考虑因素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要进一步讨论将组织的计算架构的一部分或全部迁移到云上，通常需要先解决安全问题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可用性是另一个主要问题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必须确保数据的可审计性  </a:t>
            </a:r>
          </a:p>
        </p:txBody>
      </p:sp>
    </p:spTree>
    <p:custDataLst>
      <p:tags r:id="rId1"/>
    </p:custDataLst>
    <p:extLst>
      <p:ext uri="{BB962C8B-B14F-4D97-AF65-F5344CB8AC3E}">
        <p14:creationId xmlns:p14="http://schemas.microsoft.com/office/powerpoint/2010/main" val="321541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云安全的概念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云计算的安全问题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786FC10-738E-4827-A704-8B04263BB3CA}"/>
              </a:ext>
            </a:extLst>
          </p:cNvPr>
          <p:cNvSpPr>
            <a:spLocks noChangeArrowheads="1"/>
          </p:cNvSpPr>
          <p:nvPr/>
        </p:nvSpPr>
        <p:spPr bwMode="auto">
          <a:xfrm>
            <a:off x="876149" y="2045053"/>
            <a:ext cx="10682577" cy="443564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企业应该对来自云外部和云内部的安全威胁进行尽职调查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云用户负责应用程序级的安全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云供应商负责物理安全和一些软件安全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软件栈中间层的安全性在用户和供应商之间共享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云提供商必须防范用户的盗窃或拒绝服务攻击，用户之间也需要相互保护</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企业应考虑订户在多大程度上免受提供商的保护，特别是在意外数据丢失方面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18577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云安全的概念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3261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解决云计算安全问题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5967279-11BE-4BD7-888D-7207D10CD81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126793" y="2290439"/>
            <a:ext cx="9938414" cy="2756167"/>
          </a:xfrm>
          <a:prstGeom prst="rect">
            <a:avLst/>
          </a:prstGeom>
        </p:spPr>
      </p:pic>
    </p:spTree>
    <p:custDataLst>
      <p:tags r:id="rId1"/>
    </p:custDataLst>
    <p:extLst>
      <p:ext uri="{BB962C8B-B14F-4D97-AF65-F5344CB8AC3E}">
        <p14:creationId xmlns:p14="http://schemas.microsoft.com/office/powerpoint/2010/main" val="2120098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814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风险和对策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603079E-97C1-4AAA-8642-98932816BCDE}"/>
              </a:ext>
            </a:extLst>
          </p:cNvPr>
          <p:cNvSpPr>
            <a:spLocks noChangeArrowheads="1"/>
          </p:cNvSpPr>
          <p:nvPr/>
        </p:nvSpPr>
        <p:spPr bwMode="auto">
          <a:xfrm>
            <a:off x="943434" y="1965153"/>
            <a:ext cx="10682577" cy="466646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云安全联盟列出了以下几种云安全威胁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滥用和恶意使用云计算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更严格的初始注册和验证程序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加强对信用卡诈骗的监察和协调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全面检查客户网络流量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监控公共黑名单，查找自己的网络块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接口和</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API</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不安全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分析</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CSP</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接口的安全模型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确保在加密传输的同时实现强大的身份验证和访问控制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理解与</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API</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关联的依赖链 </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4918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814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风险和对策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603079E-97C1-4AAA-8642-98932816BCDE}"/>
              </a:ext>
            </a:extLst>
          </p:cNvPr>
          <p:cNvSpPr>
            <a:spLocks noChangeArrowheads="1"/>
          </p:cNvSpPr>
          <p:nvPr/>
        </p:nvSpPr>
        <p:spPr bwMode="auto">
          <a:xfrm>
            <a:off x="943434" y="1938520"/>
            <a:ext cx="10682577" cy="479963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恶意的内部人员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严格供应链管理，对供应商进行全面评估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将人力资源需求作为法律合同的一部分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要求整个信息安全和管理实践的透明度，以及合规报告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确定违反安全性通知流程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共享的技术问题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实现安装</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配置的安全最佳实践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监视环境中未经授权的更改</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活动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为管理访问和操作促进强大的身份验证和访问控制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实施用于修补程序和漏洞补救的</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SLA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进行漏洞扫描和配置审计 </a:t>
            </a:r>
            <a:endPar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0729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814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风险和对策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603079E-97C1-4AAA-8642-98932816BCDE}"/>
              </a:ext>
            </a:extLst>
          </p:cNvPr>
          <p:cNvSpPr>
            <a:spLocks noChangeArrowheads="1"/>
          </p:cNvSpPr>
          <p:nvPr/>
        </p:nvSpPr>
        <p:spPr bwMode="auto">
          <a:xfrm>
            <a:off x="943434" y="1938520"/>
            <a:ext cx="10682577" cy="453330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数据丢失或泄漏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实现强大的</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API</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访问控制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对传输中的和静止的数据进行加密和保护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在设计和运行时分析数据保护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实现强大的密钥生成、存储和管理，以及销毁实践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账户或服务劫持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禁止用户和服务之间共享帐户凭证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尽可能利用强的双因素身份验证技术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采用主动监控来检测未经授权的活动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了解</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CSP</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安全策略和</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SLA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09871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814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风险和对策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603079E-97C1-4AAA-8642-98932816BCDE}"/>
              </a:ext>
            </a:extLst>
          </p:cNvPr>
          <p:cNvSpPr>
            <a:spLocks noChangeArrowheads="1"/>
          </p:cNvSpPr>
          <p:nvPr/>
        </p:nvSpPr>
        <p:spPr bwMode="auto">
          <a:xfrm>
            <a:off x="876148" y="2266995"/>
            <a:ext cx="10682577" cy="214520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未知的风险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对策包括</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公开适用的日志和数据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部分</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全部披露基础设施细节  </a:t>
            </a:r>
          </a:p>
          <a:p>
            <a:pPr marL="2309812" lvl="4"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对必要的信息进行监测和警报 </a:t>
            </a:r>
            <a:endParaRPr lang="en-US" altLang="zh-CN" sz="11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916739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云上的数据保护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Content Placeholder 3">
            <a:extLst>
              <a:ext uri="{FF2B5EF4-FFF2-40B4-BE49-F238E27FC236}">
                <a16:creationId xmlns:a16="http://schemas.microsoft.com/office/drawing/2014/main" id="{C32AC586-6503-4B7B-A38C-E90723BF23D0}"/>
              </a:ext>
            </a:extLst>
          </p:cNvPr>
          <p:cNvGraphicFramePr>
            <a:graphicFrameLocks/>
          </p:cNvGraphicFramePr>
          <p:nvPr>
            <p:extLst>
              <p:ext uri="{D42A27DB-BD31-4B8C-83A1-F6EECF244321}">
                <p14:modId xmlns:p14="http://schemas.microsoft.com/office/powerpoint/2010/main" val="3582403257"/>
              </p:ext>
            </p:extLst>
          </p:nvPr>
        </p:nvGraphicFramePr>
        <p:xfrm>
          <a:off x="1981200" y="1875539"/>
          <a:ext cx="82296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9145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903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云计算定义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F03CFB7C-31E9-40CC-BD12-9FD6FE392409}"/>
              </a:ext>
            </a:extLst>
          </p:cNvPr>
          <p:cNvSpPr>
            <a:spLocks noChangeArrowheads="1"/>
          </p:cNvSpPr>
          <p:nvPr/>
        </p:nvSpPr>
        <p:spPr bwMode="auto">
          <a:xfrm>
            <a:off x="742984" y="2090720"/>
            <a:ext cx="10888445" cy="401711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云计算</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一种可提供普适且便捷的通过网络按需访问可配置计算资源（如网络、服务器、存储、应用软件和服务）的共享池模型，而且只需投入很少的管理工作或与服务提供者进行很少的交互，这些资源就可以被迅速地供应和释放。该云模型由五种基本特征、三种服务模型和四种部署模型组成，提高了资源的可用性。</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r">
              <a:lnSpc>
                <a:spcPct val="150000"/>
              </a:lnSpc>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 800-145</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云计算定义）</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5299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493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云上的数据保护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7" name="Text Placeholder 5">
            <a:extLst>
              <a:ext uri="{FF2B5EF4-FFF2-40B4-BE49-F238E27FC236}">
                <a16:creationId xmlns:a16="http://schemas.microsoft.com/office/drawing/2014/main" id="{7E61D4E8-8CAD-4828-9509-E5BA7FEF5945}"/>
              </a:ext>
            </a:extLst>
          </p:cNvPr>
          <p:cNvSpPr txBox="1">
            <a:spLocks/>
          </p:cNvSpPr>
          <p:nvPr/>
        </p:nvSpPr>
        <p:spPr>
          <a:xfrm>
            <a:off x="1902015" y="2090524"/>
            <a:ext cx="3786756"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多实例模型</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8" name="Text Placeholder 6">
            <a:extLst>
              <a:ext uri="{FF2B5EF4-FFF2-40B4-BE49-F238E27FC236}">
                <a16:creationId xmlns:a16="http://schemas.microsoft.com/office/drawing/2014/main" id="{B20DAAE6-0A8F-4C64-93CC-7CF5FDB18F1B}"/>
              </a:ext>
            </a:extLst>
          </p:cNvPr>
          <p:cNvSpPr txBox="1">
            <a:spLocks/>
          </p:cNvSpPr>
          <p:nvPr/>
        </p:nvSpPr>
        <p:spPr>
          <a:xfrm>
            <a:off x="6365950" y="2090524"/>
            <a:ext cx="3786756"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多租户模型</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9" name="Rectangle 3">
            <a:extLst>
              <a:ext uri="{FF2B5EF4-FFF2-40B4-BE49-F238E27FC236}">
                <a16:creationId xmlns:a16="http://schemas.microsoft.com/office/drawing/2014/main" id="{55C481D3-5B1E-4169-84A5-2D3B7F4421DF}"/>
              </a:ext>
            </a:extLst>
          </p:cNvPr>
          <p:cNvSpPr txBox="1">
            <a:spLocks noChangeArrowheads="1"/>
          </p:cNvSpPr>
          <p:nvPr/>
        </p:nvSpPr>
        <p:spPr>
          <a:xfrm>
            <a:off x="1902016" y="2707840"/>
            <a:ext cx="3786756" cy="357213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SzPct val="8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为每个云订阅者提供一个运行在</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VM</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实例上的唯一</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DBMS  </a:t>
            </a:r>
          </a:p>
          <a:p>
            <a:pPr marL="342900" lvl="1" indent="-342900">
              <a:lnSpc>
                <a:spcPct val="120000"/>
              </a:lnSpc>
              <a:spcBef>
                <a:spcPts val="432"/>
              </a:spcBef>
              <a:buClr>
                <a:schemeClr val="accent6">
                  <a:lumMod val="60000"/>
                  <a:lumOff val="40000"/>
                </a:schemeClr>
              </a:buClr>
              <a:buSzPct val="80000"/>
              <a:buFont typeface="Wingdings" pitchFamily="33" charset="2"/>
              <a:buChar char=""/>
              <a:defRPr/>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这使订阅者能够完全控制角色定义、用户授权和其他与安全性相关的管理任务 </a:t>
            </a:r>
            <a:endParaRPr 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 name="Content Placeholder 7">
            <a:extLst>
              <a:ext uri="{FF2B5EF4-FFF2-40B4-BE49-F238E27FC236}">
                <a16:creationId xmlns:a16="http://schemas.microsoft.com/office/drawing/2014/main" id="{F5CD3BF0-D422-40D3-A658-E96FE129C59D}"/>
              </a:ext>
            </a:extLst>
          </p:cNvPr>
          <p:cNvSpPr txBox="1">
            <a:spLocks/>
          </p:cNvSpPr>
          <p:nvPr/>
        </p:nvSpPr>
        <p:spPr>
          <a:xfrm>
            <a:off x="6365950" y="2707840"/>
            <a:ext cx="3786756" cy="3572134"/>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为与其他承租者共享的云订阅者提供预定义的环境，通常通过使用订阅者标识符标记数据  </a:t>
            </a:r>
          </a:p>
          <a:p>
            <a:pPr marL="342900" lvl="1" indent="-342900">
              <a:lnSpc>
                <a:spcPct val="12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标记提供了独占实例的外观，但依赖于云提供商来建立和维护一个健全的安全数据库环境</a:t>
            </a:r>
            <a:endParaRPr lang="en-US" sz="18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3374184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68127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云计算资产的安全方法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222B5399-AB8A-4C77-9E82-8BC92BA93E50}"/>
              </a:ext>
            </a:extLst>
          </p:cNvPr>
          <p:cNvPicPr>
            <a:picLocks noChangeAspect="1"/>
          </p:cNvPicPr>
          <p:nvPr/>
        </p:nvPicPr>
        <p:blipFill rotWithShape="1">
          <a:blip r:embed="rId4"/>
          <a:srcRect b="55583"/>
          <a:stretch/>
        </p:blipFill>
        <p:spPr>
          <a:xfrm>
            <a:off x="1260174" y="2514815"/>
            <a:ext cx="4732799" cy="3460641"/>
          </a:xfrm>
          <a:prstGeom prst="rect">
            <a:avLst/>
          </a:prstGeom>
        </p:spPr>
      </p:pic>
      <p:pic>
        <p:nvPicPr>
          <p:cNvPr id="31" name="图片 30">
            <a:extLst>
              <a:ext uri="{FF2B5EF4-FFF2-40B4-BE49-F238E27FC236}">
                <a16:creationId xmlns:a16="http://schemas.microsoft.com/office/drawing/2014/main" id="{8286D668-032D-4100-93AE-88E5A30A41EF}"/>
              </a:ext>
            </a:extLst>
          </p:cNvPr>
          <p:cNvPicPr>
            <a:picLocks noChangeAspect="1"/>
          </p:cNvPicPr>
          <p:nvPr/>
        </p:nvPicPr>
        <p:blipFill rotWithShape="1">
          <a:blip r:embed="rId4"/>
          <a:srcRect t="45214"/>
          <a:stretch/>
        </p:blipFill>
        <p:spPr>
          <a:xfrm>
            <a:off x="6920892" y="2317073"/>
            <a:ext cx="4153547" cy="3746126"/>
          </a:xfrm>
          <a:prstGeom prst="rect">
            <a:avLst/>
          </a:prstGeom>
        </p:spPr>
      </p:pic>
    </p:spTree>
    <p:custDataLst>
      <p:tags r:id="rId1"/>
    </p:custDataLst>
    <p:extLst>
      <p:ext uri="{BB962C8B-B14F-4D97-AF65-F5344CB8AC3E}">
        <p14:creationId xmlns:p14="http://schemas.microsoft.com/office/powerpoint/2010/main" val="2544334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云安全即服务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F642D75A-FDE7-4245-92C3-53C7528DDDDC}"/>
              </a:ext>
            </a:extLst>
          </p:cNvPr>
          <p:cNvSpPr>
            <a:spLocks noChangeArrowheads="1"/>
          </p:cNvSpPr>
          <p:nvPr/>
        </p:nvSpPr>
        <p:spPr bwMode="auto">
          <a:xfrm>
            <a:off x="943434" y="1965153"/>
            <a:ext cx="10682577" cy="466646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在云计算的背景下，云安全即服务</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指定为</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SecaaS</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CSP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SaaS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服务的一部分  </a:t>
            </a:r>
          </a:p>
          <a:p>
            <a:pPr marL="457200" lvl="1" indent="-457200" algn="just" eaLnBrk="1" hangingPunct="1">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CSA</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SecaaS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定义为通过云向基于云的基础设施和软件提供安全应用程序和服务，或从云向客户的内部系统提供安全应用程序和服务  </a:t>
            </a:r>
          </a:p>
          <a:p>
            <a:pPr marL="457200" lvl="1" indent="-457200" algn="just" eaLnBrk="1" hangingPunct="1">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CSA</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确定了下列</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SecaaS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服务类别</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9" name="Freeform 13">
            <a:extLst>
              <a:ext uri="{FF2B5EF4-FFF2-40B4-BE49-F238E27FC236}">
                <a16:creationId xmlns:a16="http://schemas.microsoft.com/office/drawing/2014/main" id="{3D1FA5D0-AF7B-4CC2-93F9-98B633DE82B0}"/>
              </a:ext>
            </a:extLst>
          </p:cNvPr>
          <p:cNvSpPr>
            <a:spLocks noChangeArrowheads="1"/>
          </p:cNvSpPr>
          <p:nvPr/>
        </p:nvSpPr>
        <p:spPr bwMode="auto">
          <a:xfrm>
            <a:off x="1989131" y="4406512"/>
            <a:ext cx="8591182" cy="200316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no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身份和访问管理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预防数据丢失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网络安全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电子邮件安全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安全评估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入侵管理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安全信息和事件管理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加密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业务连续性和灾难恢复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网络安全</a:t>
            </a:r>
            <a:endPar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56909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云安全即服务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B0BC712-B9E4-4CE6-BBF5-B08CAA3CAC63}"/>
              </a:ext>
            </a:extLst>
          </p:cNvPr>
          <p:cNvPicPr>
            <a:picLocks noChangeAspect="1"/>
          </p:cNvPicPr>
          <p:nvPr/>
        </p:nvPicPr>
        <p:blipFill>
          <a:blip r:embed="rId4"/>
          <a:stretch>
            <a:fillRect/>
          </a:stretch>
        </p:blipFill>
        <p:spPr>
          <a:xfrm>
            <a:off x="3295666" y="1963024"/>
            <a:ext cx="4525561" cy="4653161"/>
          </a:xfrm>
          <a:prstGeom prst="rect">
            <a:avLst/>
          </a:prstGeom>
        </p:spPr>
      </p:pic>
    </p:spTree>
    <p:custDataLst>
      <p:tags r:id="rId1"/>
    </p:custDataLst>
    <p:extLst>
      <p:ext uri="{BB962C8B-B14F-4D97-AF65-F5344CB8AC3E}">
        <p14:creationId xmlns:p14="http://schemas.microsoft.com/office/powerpoint/2010/main" val="1833468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079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一个开源的云安全模块</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014746EF-14FE-4D9A-9EA2-7454433E664C}"/>
              </a:ext>
            </a:extLst>
          </p:cNvPr>
          <p:cNvSpPr>
            <a:spLocks noChangeArrowheads="1"/>
          </p:cNvSpPr>
          <p:nvPr/>
        </p:nvSpPr>
        <p:spPr bwMode="auto">
          <a:xfrm>
            <a:off x="920536" y="2027297"/>
            <a:ext cx="10682577" cy="439125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OpenStack</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基金会的开源软件项目，旨在产生一个开源的云操作系统</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主要目标是支持在云计算环境中创建和管理庞大的虚拟私有服务器组</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OpenStack</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在某种程度上嵌入到数据中心基础设施和云计算产品中</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它提供多租户</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IaaS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，旨在通过简单的实现和大规模可伸缩来满足公共和私有云</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无论大小</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的需求</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83480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079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一个开源的云安全模块</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014746EF-14FE-4D9A-9EA2-7454433E664C}"/>
              </a:ext>
            </a:extLst>
          </p:cNvPr>
          <p:cNvSpPr>
            <a:spLocks noChangeArrowheads="1"/>
          </p:cNvSpPr>
          <p:nvPr/>
        </p:nvSpPr>
        <p:spPr bwMode="auto">
          <a:xfrm>
            <a:off x="853250" y="2062809"/>
            <a:ext cx="10682577" cy="424033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OpenStack</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操作系统由多个独立模块组成，每个模块有一个项目名和一个功能名  </a:t>
            </a:r>
          </a:p>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OpenStack</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的安全模块为</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Keystone  </a:t>
            </a:r>
          </a:p>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Keystone</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提供了云计算基础设施所需的共享安全服务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主要提供以下服务</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身份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令牌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服务目录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政策</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906003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云安全方法</a:t>
            </a:r>
          </a:p>
        </p:txBody>
      </p:sp>
      <p:pic>
        <p:nvPicPr>
          <p:cNvPr id="3" name="图片 2">
            <a:extLst>
              <a:ext uri="{FF2B5EF4-FFF2-40B4-BE49-F238E27FC236}">
                <a16:creationId xmlns:a16="http://schemas.microsoft.com/office/drawing/2014/main" id="{DB300DF4-2763-42A8-B114-5ED9DD7AF47C}"/>
              </a:ext>
            </a:extLst>
          </p:cNvPr>
          <p:cNvPicPr>
            <a:picLocks noChangeAspect="1"/>
          </p:cNvPicPr>
          <p:nvPr/>
        </p:nvPicPr>
        <p:blipFill>
          <a:blip r:embed="rId4"/>
          <a:stretch>
            <a:fillRect/>
          </a:stretch>
        </p:blipFill>
        <p:spPr>
          <a:xfrm>
            <a:off x="2761784" y="1694729"/>
            <a:ext cx="6668431" cy="5163271"/>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079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一个开源的云安全模块</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04774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99451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物联网（</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1153351F-0AD2-4515-B6FB-FF14F8FADA4A}"/>
              </a:ext>
            </a:extLst>
          </p:cNvPr>
          <p:cNvSpPr>
            <a:spLocks noChangeArrowheads="1"/>
          </p:cNvSpPr>
          <p:nvPr/>
        </p:nvSpPr>
        <p:spPr bwMode="auto">
          <a:xfrm>
            <a:off x="853250" y="1974032"/>
            <a:ext cx="10682577" cy="457768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物联网是一个术语，指的是不断扩大的智能设备互联，从家用电器到微型传感器  </a:t>
            </a:r>
          </a:p>
          <a:p>
            <a:pPr marL="1395412" lvl="2" indent="-457200" algn="just">
              <a:lnSpc>
                <a:spcPct val="11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一个主要的主题是将短程移动收发器嵌入到各种各样的小工具和日常用品中，使人与物之间，以及物与物之间的新形式的交流成为可能  </a:t>
            </a:r>
          </a:p>
          <a:p>
            <a:pPr marL="1395412" lvl="2" indent="-457200" algn="just">
              <a:lnSpc>
                <a:spcPct val="11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因特网通常通过云系统来支持互连  </a:t>
            </a:r>
          </a:p>
          <a:p>
            <a:pPr marL="457200" lvl="1" indent="-457200" algn="just" eaLnBrk="1" hangingPunct="1">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这些对象提供传感器信息，对它们所处的环境做出反应，在某些情况下还会自我修改，以创建一个更大系统的整体管理  </a:t>
            </a:r>
          </a:p>
          <a:p>
            <a:pPr marL="457200" lvl="1" indent="-457200" algn="just" eaLnBrk="1" hangingPunct="1">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物联网主要由深度嵌入式设备驱动  </a:t>
            </a:r>
          </a:p>
          <a:p>
            <a:pPr marL="1395412" lvl="2" indent="-457200" algn="just">
              <a:lnSpc>
                <a:spcPct val="11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这些设备是低带宽、低重复数据捕获和低带宽数据使用设备，它们彼此通信并通过用户界面提供数据  </a:t>
            </a:r>
          </a:p>
          <a:p>
            <a:pPr marL="1395412" lvl="2" indent="-457200" algn="just">
              <a:lnSpc>
                <a:spcPct val="11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嵌入式设备，如高分辨率视频安全摄像头、视频</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VoIP</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电话和少数其他设备，需要高带宽流媒体功能</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73355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273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演化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65127377-65B6-4144-88BD-ECD3D874473A}"/>
              </a:ext>
            </a:extLst>
          </p:cNvPr>
          <p:cNvSpPr>
            <a:spLocks noChangeArrowheads="1"/>
          </p:cNvSpPr>
          <p:nvPr/>
        </p:nvSpPr>
        <p:spPr bwMode="auto">
          <a:xfrm>
            <a:off x="853250" y="1974031"/>
            <a:ext cx="10682577" cy="452442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对于终端系统支持的参考架构，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Internet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经历了大约四代的部署，最终实现了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IoT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信息技术</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buFont typeface="Arial" panose="020B0604020202020204" pitchFamily="34" charset="0"/>
              <a:buChar char="•"/>
            </a:pP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pc</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、服务器、路由器、防火墙等，是企业</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人员购买的</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设备，主要使用有线连接</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操作技术</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由非</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公司制造的具有嵌入式</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的机器</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设备，如医疗机械、</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SCADA</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、过程控制和</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kiosk</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，由企业</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人员作为设备购买，主要使用有线连接</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个人技术</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智能手机、平板电脑和电子书阅读器是消费者</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雇员</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购买的</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设备，专门使用无线连接，通常是多种形式的无线连接</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传感器</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执行器技术</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消费者、</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人士购买的单一用途设备，专门使用无线连接，通常是单一形式，作为大型系统的一部分</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这是通常被认为是物联网的第四代，以使用数十亿嵌入式设备为标志</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578048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pic>
        <p:nvPicPr>
          <p:cNvPr id="3" name="图片 2">
            <a:extLst>
              <a:ext uri="{FF2B5EF4-FFF2-40B4-BE49-F238E27FC236}">
                <a16:creationId xmlns:a16="http://schemas.microsoft.com/office/drawing/2014/main" id="{2D850F6B-6A8B-41A9-AC91-4C1B75329EFC}"/>
              </a:ext>
            </a:extLst>
          </p:cNvPr>
          <p:cNvPicPr>
            <a:picLocks noChangeAspect="1"/>
          </p:cNvPicPr>
          <p:nvPr/>
        </p:nvPicPr>
        <p:blipFill>
          <a:blip r:embed="rId4"/>
          <a:stretch>
            <a:fillRect/>
          </a:stretch>
        </p:blipFill>
        <p:spPr>
          <a:xfrm>
            <a:off x="3630432" y="1715894"/>
            <a:ext cx="4931136" cy="503055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55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物联化事物的组件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30717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pic>
        <p:nvPicPr>
          <p:cNvPr id="5" name="图片 4">
            <a:extLst>
              <a:ext uri="{FF2B5EF4-FFF2-40B4-BE49-F238E27FC236}">
                <a16:creationId xmlns:a16="http://schemas.microsoft.com/office/drawing/2014/main" id="{E2F05DE1-5413-4F2F-8D91-E9A69AEC9FD9}"/>
              </a:ext>
            </a:extLst>
          </p:cNvPr>
          <p:cNvPicPr>
            <a:picLocks noChangeAspect="1"/>
          </p:cNvPicPr>
          <p:nvPr/>
        </p:nvPicPr>
        <p:blipFill>
          <a:blip r:embed="rId4"/>
          <a:stretch>
            <a:fillRect/>
          </a:stretch>
        </p:blipFill>
        <p:spPr>
          <a:xfrm>
            <a:off x="2642020" y="1715894"/>
            <a:ext cx="6706168" cy="5017902"/>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903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云计算要素</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85625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pic>
        <p:nvPicPr>
          <p:cNvPr id="4" name="图片 3">
            <a:extLst>
              <a:ext uri="{FF2B5EF4-FFF2-40B4-BE49-F238E27FC236}">
                <a16:creationId xmlns:a16="http://schemas.microsoft.com/office/drawing/2014/main" id="{E89FBAAE-3BBE-4C41-8FE7-D51A0D756559}"/>
              </a:ext>
            </a:extLst>
          </p:cNvPr>
          <p:cNvPicPr>
            <a:picLocks noChangeAspect="1"/>
          </p:cNvPicPr>
          <p:nvPr/>
        </p:nvPicPr>
        <p:blipFill>
          <a:blip r:embed="rId4"/>
          <a:stretch>
            <a:fillRect/>
          </a:stretch>
        </p:blipFill>
        <p:spPr>
          <a:xfrm>
            <a:off x="3674181" y="1799488"/>
            <a:ext cx="4843637" cy="5058512"/>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60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物联网和云环境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78766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17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边缘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227C3C73-AA50-403F-9B44-25F5D03247EB}"/>
              </a:ext>
            </a:extLst>
          </p:cNvPr>
          <p:cNvSpPr>
            <a:spLocks noChangeArrowheads="1"/>
          </p:cNvSpPr>
          <p:nvPr/>
        </p:nvSpPr>
        <p:spPr bwMode="auto">
          <a:xfrm>
            <a:off x="853250" y="1974031"/>
            <a:ext cx="10682577" cy="432911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在典型企业网络的边缘是一个由传感器和驱动器组成的物联网设备网络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这些设备可以相互通信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一组传感器可以将它们的数据全部传输给一个传感器，该传感器将收集到的数据汇集到一个更高级的实体中</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网关是连接物联网设备和更高级别通信网络的设备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它在通信网络中使用的协议和设备使用的协议之间执行必要的转换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它还可以执行基本的数据聚合功能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31918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1923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雾</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227C3C73-AA50-403F-9B44-25F5D03247EB}"/>
              </a:ext>
            </a:extLst>
          </p:cNvPr>
          <p:cNvSpPr>
            <a:spLocks noChangeArrowheads="1"/>
          </p:cNvSpPr>
          <p:nvPr/>
        </p:nvSpPr>
        <p:spPr bwMode="auto">
          <a:xfrm>
            <a:off x="853250" y="1974031"/>
            <a:ext cx="10682577" cy="432911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在许多物联网部署中，大量数据可能由传感器的分布式网络产生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与其将所有数据永久</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或至少长时间</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存储在对物联网应用程序可访问的中央存储中，不如尽可能在靠近传感器的地方进行数据处理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有时被称为边缘计算级别的目的是将网络数据流转换为适合存储和更高级别处理的信息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这些级别的处理元素可以处理大量数据并执行数据转换操作，从而存储更小的数据量  </a:t>
            </a:r>
          </a:p>
        </p:txBody>
      </p:sp>
    </p:spTree>
    <p:custDataLst>
      <p:tags r:id="rId1"/>
    </p:custDataLst>
    <p:extLst>
      <p:ext uri="{BB962C8B-B14F-4D97-AF65-F5344CB8AC3E}">
        <p14:creationId xmlns:p14="http://schemas.microsoft.com/office/powerpoint/2010/main" val="1514370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24561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雾</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227C3C73-AA50-403F-9B44-25F5D03247EB}"/>
              </a:ext>
            </a:extLst>
          </p:cNvPr>
          <p:cNvSpPr>
            <a:spLocks noChangeArrowheads="1"/>
          </p:cNvSpPr>
          <p:nvPr/>
        </p:nvSpPr>
        <p:spPr bwMode="auto">
          <a:xfrm>
            <a:off x="853250" y="1974031"/>
            <a:ext cx="10682577" cy="409829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以下是雾计算操作的例子：</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graphicFrame>
        <p:nvGraphicFramePr>
          <p:cNvPr id="30" name="Content Placeholder 15">
            <a:extLst>
              <a:ext uri="{FF2B5EF4-FFF2-40B4-BE49-F238E27FC236}">
                <a16:creationId xmlns:a16="http://schemas.microsoft.com/office/drawing/2014/main" id="{FDC6A20E-3914-4EC4-BB49-9729A48E0029}"/>
              </a:ext>
            </a:extLst>
          </p:cNvPr>
          <p:cNvGraphicFramePr>
            <a:graphicFrameLocks/>
          </p:cNvGraphicFramePr>
          <p:nvPr>
            <p:extLst>
              <p:ext uri="{D42A27DB-BD31-4B8C-83A1-F6EECF244321}">
                <p14:modId xmlns:p14="http://schemas.microsoft.com/office/powerpoint/2010/main" val="1630250541"/>
              </p:ext>
            </p:extLst>
          </p:nvPr>
        </p:nvGraphicFramePr>
        <p:xfrm>
          <a:off x="2801916" y="3038381"/>
          <a:ext cx="6588167" cy="24880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0593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24561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雾</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227C3C73-AA50-403F-9B44-25F5D03247EB}"/>
              </a:ext>
            </a:extLst>
          </p:cNvPr>
          <p:cNvSpPr>
            <a:spLocks noChangeArrowheads="1"/>
          </p:cNvSpPr>
          <p:nvPr/>
        </p:nvSpPr>
        <p:spPr bwMode="auto">
          <a:xfrm>
            <a:off x="853250" y="1938520"/>
            <a:ext cx="10682577" cy="471085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雾计算设备通常物理部署在物联网的边缘，靠近传感器和其他数据产生设备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雾计算和雾服务有望成为物联网的一个显著特征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雾计算代表了现代网络中与云计算相反的趋势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通过云计算，分布式客户可以通过云网络设施向相对较少的用户提供大量集中的存储和处理资源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通过雾计算，大量个体智能对象与雾网络设施互联，这些设施提供接近物联网边缘设备的处理和存储资源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雾计算解决了数千或数百万智能设备活动带来的挑战，包括安全、隐私、网络容量限制和延迟需求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术语雾计算的灵感来自于这样一个事实</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雾往往盘旋在地面较低的地方，而云在天空较高的地方</a:t>
            </a:r>
          </a:p>
        </p:txBody>
      </p:sp>
    </p:spTree>
    <p:custDataLst>
      <p:tags r:id="rId1"/>
    </p:custDataLst>
    <p:extLst>
      <p:ext uri="{BB962C8B-B14F-4D97-AF65-F5344CB8AC3E}">
        <p14:creationId xmlns:p14="http://schemas.microsoft.com/office/powerpoint/2010/main" val="2989722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451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核心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227C3C73-AA50-403F-9B44-25F5D03247EB}"/>
              </a:ext>
            </a:extLst>
          </p:cNvPr>
          <p:cNvSpPr>
            <a:spLocks noChangeArrowheads="1"/>
          </p:cNvSpPr>
          <p:nvPr/>
        </p:nvSpPr>
        <p:spPr bwMode="auto">
          <a:xfrm>
            <a:off x="862128" y="1990948"/>
            <a:ext cx="10682577" cy="436546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核心网，也称为骨干网，连接地理上分散的雾网，并提供对不属于企业网络的其他网络的访问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通常核心网络将使用非常高性能的路由器、大容量的传输线和多个互联路由器来增加冗余和容量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核心网络还可以连接到高性能、高容量的服务器，如大型数据库服务器和私有云设施  </a:t>
            </a: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一些核心路由器可能是纯内部的，提供冗余和额外的容量，而不作为边缘路由器</a:t>
            </a:r>
          </a:p>
        </p:txBody>
      </p:sp>
    </p:spTree>
    <p:custDataLst>
      <p:tags r:id="rId1"/>
    </p:custDataLst>
    <p:extLst>
      <p:ext uri="{BB962C8B-B14F-4D97-AF65-F5344CB8AC3E}">
        <p14:creationId xmlns:p14="http://schemas.microsoft.com/office/powerpoint/2010/main" val="3929422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物联网</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2667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云和雾特征的比较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3DF74A0F-F6F9-4EC9-877F-6FBC7C94BEB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152145" y="2116356"/>
            <a:ext cx="7887709" cy="3911581"/>
          </a:xfrm>
          <a:prstGeom prst="rect">
            <a:avLst/>
          </a:prstGeom>
        </p:spPr>
      </p:pic>
    </p:spTree>
    <p:custDataLst>
      <p:tags r:id="rId1"/>
    </p:custDataLst>
    <p:extLst>
      <p:ext uri="{BB962C8B-B14F-4D97-AF65-F5344CB8AC3E}">
        <p14:creationId xmlns:p14="http://schemas.microsoft.com/office/powerpoint/2010/main" val="11878096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等线" panose="02010600030101010101" pitchFamily="2" charset="-122"/>
                <a:ea typeface="等线" panose="02010600030101010101" pitchFamily="2" charset="-122"/>
                <a:cs typeface="Times New Roman" panose="02020603050405020304" pitchFamily="18" charset="0"/>
              </a:rPr>
              <a:t>IoT</a:t>
            </a:r>
            <a:r>
              <a:rPr lang="zh-CN" altLang="en-US" sz="3600" dirty="0">
                <a:latin typeface="等线" panose="02010600030101010101" pitchFamily="2" charset="-122"/>
                <a:ea typeface="等线" panose="02010600030101010101" pitchFamily="2" charset="-122"/>
                <a:cs typeface="Times New Roman" panose="02020603050405020304" pitchFamily="18" charset="0"/>
              </a:rPr>
              <a:t>安全</a:t>
            </a:r>
          </a:p>
        </p:txBody>
      </p:sp>
      <p:pic>
        <p:nvPicPr>
          <p:cNvPr id="3" name="图片 2">
            <a:extLst>
              <a:ext uri="{FF2B5EF4-FFF2-40B4-BE49-F238E27FC236}">
                <a16:creationId xmlns:a16="http://schemas.microsoft.com/office/drawing/2014/main" id="{0794B501-A6C3-46AE-B3A1-797110F80387}"/>
              </a:ext>
            </a:extLst>
          </p:cNvPr>
          <p:cNvPicPr>
            <a:picLocks noChangeAspect="1"/>
          </p:cNvPicPr>
          <p:nvPr/>
        </p:nvPicPr>
        <p:blipFill>
          <a:blip r:embed="rId4"/>
          <a:stretch>
            <a:fillRect/>
          </a:stretch>
        </p:blipFill>
        <p:spPr>
          <a:xfrm>
            <a:off x="3685838" y="1715894"/>
            <a:ext cx="4820323" cy="510611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1268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安全：重点元素</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70459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IoT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901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安全：重点元素</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Content Placeholder 3">
            <a:extLst>
              <a:ext uri="{FF2B5EF4-FFF2-40B4-BE49-F238E27FC236}">
                <a16:creationId xmlns:a16="http://schemas.microsoft.com/office/drawing/2014/main" id="{7AC3684F-E724-4E86-A991-E288981B03F9}"/>
              </a:ext>
            </a:extLst>
          </p:cNvPr>
          <p:cNvGraphicFramePr>
            <a:graphicFrameLocks/>
          </p:cNvGraphicFramePr>
          <p:nvPr/>
        </p:nvGraphicFramePr>
        <p:xfrm>
          <a:off x="671363" y="1646817"/>
          <a:ext cx="11086949" cy="5069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976511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IoT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63020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安全及</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ITU-T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定义的隐私要求</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pSp>
        <p:nvGrpSpPr>
          <p:cNvPr id="2" name="组合 1">
            <a:extLst>
              <a:ext uri="{FF2B5EF4-FFF2-40B4-BE49-F238E27FC236}">
                <a16:creationId xmlns:a16="http://schemas.microsoft.com/office/drawing/2014/main" id="{DBA35853-8628-4CA3-A816-52F62C843E45}"/>
              </a:ext>
            </a:extLst>
          </p:cNvPr>
          <p:cNvGrpSpPr/>
          <p:nvPr/>
        </p:nvGrpSpPr>
        <p:grpSpPr>
          <a:xfrm>
            <a:off x="869930" y="2124114"/>
            <a:ext cx="10682577" cy="4036989"/>
            <a:chOff x="816664" y="1875539"/>
            <a:chExt cx="10682577" cy="4036989"/>
          </a:xfrm>
        </p:grpSpPr>
        <p:sp>
          <p:nvSpPr>
            <p:cNvPr id="28" name="Freeform 13">
              <a:extLst>
                <a:ext uri="{FF2B5EF4-FFF2-40B4-BE49-F238E27FC236}">
                  <a16:creationId xmlns:a16="http://schemas.microsoft.com/office/drawing/2014/main" id="{89CF144A-BAC6-48BF-A593-3A264C777702}"/>
                </a:ext>
              </a:extLst>
            </p:cNvPr>
            <p:cNvSpPr>
              <a:spLocks noChangeArrowheads="1"/>
            </p:cNvSpPr>
            <p:nvPr/>
          </p:nvSpPr>
          <p:spPr bwMode="auto">
            <a:xfrm>
              <a:off x="816664" y="1875539"/>
              <a:ext cx="10682577" cy="403698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ITU-T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建议</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Y.2066</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列出了物联网的安全要求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需求被定义为捕获、存储、传输、聚合和处理事物数据期间的功能性需求，以及涉及事物的服务提供期间的功能性需求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要求是</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p:txBody>
        </p:sp>
        <p:sp>
          <p:nvSpPr>
            <p:cNvPr id="25" name="Freeform 13">
              <a:extLst>
                <a:ext uri="{FF2B5EF4-FFF2-40B4-BE49-F238E27FC236}">
                  <a16:creationId xmlns:a16="http://schemas.microsoft.com/office/drawing/2014/main" id="{61FF8971-8606-42F5-92B5-E831149E8D8E}"/>
                </a:ext>
              </a:extLst>
            </p:cNvPr>
            <p:cNvSpPr>
              <a:spLocks noChangeArrowheads="1"/>
            </p:cNvSpPr>
            <p:nvPr/>
          </p:nvSpPr>
          <p:spPr bwMode="auto">
            <a:xfrm>
              <a:off x="1349406" y="4228905"/>
              <a:ext cx="8871451" cy="155346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chemeClr val="bg1"/>
            </a:solidFill>
            <a:ln w="55000" cmpd="thickThin">
              <a:solidFill>
                <a:schemeClr val="bg1"/>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通信安全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数据管理安全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服务提供安全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集成安全策略和技术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相互认证和授权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安全审计 </a:t>
              </a:r>
            </a:p>
          </p:txBody>
        </p:sp>
      </p:grpSp>
    </p:spTree>
    <p:custDataLst>
      <p:tags r:id="rId1"/>
    </p:custDataLst>
    <p:extLst>
      <p:ext uri="{BB962C8B-B14F-4D97-AF65-F5344CB8AC3E}">
        <p14:creationId xmlns:p14="http://schemas.microsoft.com/office/powerpoint/2010/main" val="248162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903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云服务模型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4" name="图示 23">
            <a:extLst>
              <a:ext uri="{FF2B5EF4-FFF2-40B4-BE49-F238E27FC236}">
                <a16:creationId xmlns:a16="http://schemas.microsoft.com/office/drawing/2014/main" id="{51921521-BF28-463E-B2D1-F6D5B5B5012F}"/>
              </a:ext>
            </a:extLst>
          </p:cNvPr>
          <p:cNvGraphicFramePr/>
          <p:nvPr>
            <p:extLst>
              <p:ext uri="{D42A27DB-BD31-4B8C-83A1-F6EECF244321}">
                <p14:modId xmlns:p14="http://schemas.microsoft.com/office/powerpoint/2010/main" val="362938370"/>
              </p:ext>
            </p:extLst>
          </p:nvPr>
        </p:nvGraphicFramePr>
        <p:xfrm>
          <a:off x="1235363" y="2241242"/>
          <a:ext cx="10053782" cy="38768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419957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IoT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pic>
        <p:nvPicPr>
          <p:cNvPr id="3" name="图片 2">
            <a:extLst>
              <a:ext uri="{FF2B5EF4-FFF2-40B4-BE49-F238E27FC236}">
                <a16:creationId xmlns:a16="http://schemas.microsoft.com/office/drawing/2014/main" id="{84AF92FD-FD4B-4938-8488-E4D698B243BA}"/>
              </a:ext>
            </a:extLst>
          </p:cNvPr>
          <p:cNvPicPr>
            <a:picLocks noChangeAspect="1"/>
          </p:cNvPicPr>
          <p:nvPr/>
        </p:nvPicPr>
        <p:blipFill>
          <a:blip r:embed="rId4"/>
          <a:stretch>
            <a:fillRect/>
          </a:stretch>
        </p:blipFill>
        <p:spPr>
          <a:xfrm>
            <a:off x="4067877" y="1715894"/>
            <a:ext cx="4056245" cy="501410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7805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网关安全功能</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723017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IoT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08779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安全环境</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2F353709-0FC4-4BA8-9BAA-A45D3653373C}"/>
              </a:ext>
            </a:extLst>
          </p:cNvPr>
          <p:cNvPicPr>
            <a:picLocks noChangeAspect="1"/>
          </p:cNvPicPr>
          <p:nvPr/>
        </p:nvPicPr>
        <p:blipFill>
          <a:blip r:embed="rId4"/>
          <a:stretch>
            <a:fillRect/>
          </a:stretch>
        </p:blipFill>
        <p:spPr>
          <a:xfrm>
            <a:off x="2498150" y="2027948"/>
            <a:ext cx="7195699" cy="4577291"/>
          </a:xfrm>
          <a:prstGeom prst="rect">
            <a:avLst/>
          </a:prstGeom>
        </p:spPr>
      </p:pic>
    </p:spTree>
    <p:custDataLst>
      <p:tags r:id="rId1"/>
    </p:custDataLst>
    <p:extLst>
      <p:ext uri="{BB962C8B-B14F-4D97-AF65-F5344CB8AC3E}">
        <p14:creationId xmlns:p14="http://schemas.microsoft.com/office/powerpoint/2010/main" val="1942356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rebuchet MS" panose="020B0603020202020204" pitchFamily="34" charset="0"/>
                <a:ea typeface="等线" panose="02010600030101010101" pitchFamily="2" charset="-122"/>
                <a:cs typeface="Times New Roman" panose="02020603050405020304" pitchFamily="18" charset="0"/>
              </a:rPr>
              <a:t>IoT</a:t>
            </a:r>
            <a:r>
              <a:rPr lang="zh-CN" altLang="en-US" sz="3600" dirty="0">
                <a:latin typeface="Trebuchet MS" panose="020B0603020202020204" pitchFamily="34"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0185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IoT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安全环境</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6" name="图片 5">
            <a:extLst>
              <a:ext uri="{FF2B5EF4-FFF2-40B4-BE49-F238E27FC236}">
                <a16:creationId xmlns:a16="http://schemas.microsoft.com/office/drawing/2014/main" id="{0F7AE4DB-7CB8-4437-9950-47818E849292}"/>
              </a:ext>
            </a:extLst>
          </p:cNvPr>
          <p:cNvPicPr>
            <a:picLocks noChangeAspect="1"/>
          </p:cNvPicPr>
          <p:nvPr/>
        </p:nvPicPr>
        <p:blipFill>
          <a:blip r:embed="rId4"/>
          <a:stretch>
            <a:fillRect/>
          </a:stretch>
        </p:blipFill>
        <p:spPr>
          <a:xfrm>
            <a:off x="3391713" y="1859272"/>
            <a:ext cx="5408574" cy="4850989"/>
          </a:xfrm>
          <a:prstGeom prst="rect">
            <a:avLst/>
          </a:prstGeom>
        </p:spPr>
      </p:pic>
    </p:spTree>
    <p:custDataLst>
      <p:tags r:id="rId1"/>
    </p:custDataLst>
    <p:extLst>
      <p:ext uri="{BB962C8B-B14F-4D97-AF65-F5344CB8AC3E}">
        <p14:creationId xmlns:p14="http://schemas.microsoft.com/office/powerpoint/2010/main" val="4134360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IoT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2980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err="1">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MiniSec</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943D3D92-1319-4E07-BBA4-C52BAE7329B7}"/>
              </a:ext>
            </a:extLst>
          </p:cNvPr>
          <p:cNvSpPr>
            <a:spLocks noChangeArrowheads="1"/>
          </p:cNvSpPr>
          <p:nvPr/>
        </p:nvSpPr>
        <p:spPr bwMode="auto">
          <a:xfrm>
            <a:off x="775235" y="2068138"/>
            <a:ext cx="10682577" cy="411688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MiniSec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是一个开源的安全模块，是</a:t>
            </a: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TinyOS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操作系统的一部分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它被设计成一个链路级模块，提供了高水平的安全性，同时保持低能耗和使用很少的内存  </a:t>
            </a:r>
          </a:p>
          <a:p>
            <a:pPr marL="457200" lvl="1" indent="-457200" algn="just" eaLnBrk="1" hangingPunct="1">
              <a:lnSpc>
                <a:spcPct val="150000"/>
              </a:lnSpc>
              <a:buFont typeface="Arial" panose="020B0604020202020204" pitchFamily="34" charset="0"/>
              <a:buChar char="•"/>
            </a:pP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MiniSec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提供机密性、身份验证和重放保护  </a:t>
            </a:r>
          </a:p>
          <a:p>
            <a:pPr marL="457200" lvl="1" indent="-457200" algn="just" eaLnBrk="1" hangingPunct="1">
              <a:lnSpc>
                <a:spcPct val="150000"/>
              </a:lnSpc>
              <a:buFont typeface="Arial" panose="020B0604020202020204" pitchFamily="34" charset="0"/>
              <a:buChar char="•"/>
            </a:pP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MiniSec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有两种操作模式，一种适用于单源通信，另一种适用于多源广播通信 </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344937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IoT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2703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err="1">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MiniSec</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6" name="文本框 25">
            <a:extLst>
              <a:ext uri="{FF2B5EF4-FFF2-40B4-BE49-F238E27FC236}">
                <a16:creationId xmlns:a16="http://schemas.microsoft.com/office/drawing/2014/main" id="{CEFE7D39-9C35-400B-9ABC-B6FA24B42C87}"/>
              </a:ext>
            </a:extLst>
          </p:cNvPr>
          <p:cNvSpPr txBox="1"/>
          <p:nvPr/>
        </p:nvSpPr>
        <p:spPr>
          <a:xfrm>
            <a:off x="1449279" y="1842379"/>
            <a:ext cx="6094520" cy="656846"/>
          </a:xfrm>
          <a:prstGeom prst="rect">
            <a:avLst/>
          </a:prstGeom>
          <a:noFill/>
        </p:spPr>
        <p:txBody>
          <a:bodyPr wrap="square">
            <a:spAutoFit/>
          </a:bodyPr>
          <a:lstStyle/>
          <a:p>
            <a:pPr marL="0" lvl="1" algn="just" eaLnBrk="1" hangingPunct="1">
              <a:lnSpc>
                <a:spcPct val="150000"/>
              </a:lnSpc>
            </a:pP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MiniSec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旨在满足以下要求：</a:t>
            </a:r>
          </a:p>
        </p:txBody>
      </p:sp>
      <p:graphicFrame>
        <p:nvGraphicFramePr>
          <p:cNvPr id="27" name="Content Placeholder 15">
            <a:extLst>
              <a:ext uri="{FF2B5EF4-FFF2-40B4-BE49-F238E27FC236}">
                <a16:creationId xmlns:a16="http://schemas.microsoft.com/office/drawing/2014/main" id="{E857975E-F12B-4EF2-86BE-8AD24491908C}"/>
              </a:ext>
            </a:extLst>
          </p:cNvPr>
          <p:cNvGraphicFramePr>
            <a:graphicFrameLocks/>
          </p:cNvGraphicFramePr>
          <p:nvPr>
            <p:extLst>
              <p:ext uri="{D42A27DB-BD31-4B8C-83A1-F6EECF244321}">
                <p14:modId xmlns:p14="http://schemas.microsoft.com/office/powerpoint/2010/main" val="4037686472"/>
              </p:ext>
            </p:extLst>
          </p:nvPr>
        </p:nvGraphicFramePr>
        <p:xfrm>
          <a:off x="2290204" y="2905692"/>
          <a:ext cx="7611592" cy="29061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4928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678C129E-FB39-7574-2C92-C0763F5C2166}"/>
              </a:ext>
            </a:extLst>
          </p:cNvPr>
          <p:cNvSpPr txBox="1">
            <a:spLocks noChangeArrowheads="1"/>
          </p:cNvSpPr>
          <p:nvPr/>
        </p:nvSpPr>
        <p:spPr bwMode="auto">
          <a:xfrm>
            <a:off x="3575682" y="681683"/>
            <a:ext cx="5112748" cy="705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800" b="1"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sp>
        <p:nvSpPr>
          <p:cNvPr id="3" name="Content Placeholder 3">
            <a:extLst>
              <a:ext uri="{FF2B5EF4-FFF2-40B4-BE49-F238E27FC236}">
                <a16:creationId xmlns:a16="http://schemas.microsoft.com/office/drawing/2014/main" id="{DAA520F2-089F-4B22-871C-5D33151D421F}"/>
              </a:ext>
            </a:extLst>
          </p:cNvPr>
          <p:cNvSpPr txBox="1">
            <a:spLocks/>
          </p:cNvSpPr>
          <p:nvPr/>
        </p:nvSpPr>
        <p:spPr>
          <a:xfrm>
            <a:off x="1733005" y="1599959"/>
            <a:ext cx="4041648" cy="4997152"/>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40000"/>
              <a:buFont typeface="Arial" charset="0"/>
              <a:buChar char="•"/>
            </a:pPr>
            <a:r>
              <a:rPr lang="en-US" altLang="zh-CN" sz="2800" dirty="0">
                <a:solidFill>
                  <a:schemeClr val="tx1"/>
                </a:solidFill>
                <a:latin typeface="华文楷体" panose="02010600040101010101" pitchFamily="2" charset="-122"/>
                <a:ea typeface="华文楷体" panose="02010600040101010101" pitchFamily="2" charset="-122"/>
              </a:rPr>
              <a:t>13.1 </a:t>
            </a:r>
            <a:r>
              <a:rPr lang="zh-CN" altLang="en-US" sz="2800" dirty="0">
                <a:solidFill>
                  <a:schemeClr val="tx1"/>
                </a:solidFill>
                <a:latin typeface="华文楷体" panose="02010600040101010101" pitchFamily="2" charset="-122"/>
                <a:ea typeface="华文楷体" panose="02010600040101010101" pitchFamily="2" charset="-122"/>
              </a:rPr>
              <a:t>云计算</a:t>
            </a:r>
            <a:endParaRPr lang="en-US" sz="2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13.1.1 </a:t>
            </a:r>
            <a:r>
              <a:rPr lang="zh-CN" altLang="en-US" sz="1800" dirty="0">
                <a:solidFill>
                  <a:schemeClr val="tx1"/>
                </a:solidFill>
                <a:latin typeface="华文楷体" panose="02010600040101010101" pitchFamily="2" charset="-122"/>
                <a:ea typeface="华文楷体" panose="02010600040101010101" pitchFamily="2" charset="-122"/>
              </a:rPr>
              <a:t>云计算要素</a:t>
            </a:r>
            <a:endParaRPr lang="en-US"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13.1.2 </a:t>
            </a:r>
            <a:r>
              <a:rPr lang="zh-CN" altLang="en-US" sz="1800" dirty="0">
                <a:solidFill>
                  <a:schemeClr val="tx1"/>
                </a:solidFill>
                <a:latin typeface="华文楷体" panose="02010600040101010101" pitchFamily="2" charset="-122"/>
                <a:ea typeface="华文楷体" panose="02010600040101010101" pitchFamily="2" charset="-122"/>
              </a:rPr>
              <a:t>云服务模型</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13.1.3 </a:t>
            </a:r>
            <a:r>
              <a:rPr lang="zh-CN" altLang="en-US" sz="1800" dirty="0">
                <a:solidFill>
                  <a:schemeClr val="tx1"/>
                </a:solidFill>
                <a:latin typeface="华文楷体" panose="02010600040101010101" pitchFamily="2" charset="-122"/>
                <a:ea typeface="华文楷体" panose="02010600040101010101" pitchFamily="2" charset="-122"/>
              </a:rPr>
              <a:t>云部署模型</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13.1.4 </a:t>
            </a:r>
            <a:r>
              <a:rPr lang="zh-CN" altLang="en-US" sz="1800" dirty="0">
                <a:solidFill>
                  <a:schemeClr val="tx1"/>
                </a:solidFill>
                <a:latin typeface="华文楷体" panose="02010600040101010101" pitchFamily="2" charset="-122"/>
                <a:ea typeface="华文楷体" panose="02010600040101010101" pitchFamily="2" charset="-122"/>
              </a:rPr>
              <a:t>云计算参考架构</a:t>
            </a:r>
            <a:endParaRPr lang="en-US" sz="1800"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buFont typeface="Arial" charset="0"/>
              <a:buChar char="•"/>
            </a:pPr>
            <a:r>
              <a:rPr lang="en-US" altLang="zh-CN" sz="2800" dirty="0">
                <a:solidFill>
                  <a:schemeClr val="tx1"/>
                </a:solidFill>
                <a:latin typeface="华文楷体" panose="02010600040101010101" pitchFamily="2" charset="-122"/>
                <a:ea typeface="华文楷体" panose="02010600040101010101" pitchFamily="2" charset="-122"/>
              </a:rPr>
              <a:t>13.3 </a:t>
            </a:r>
            <a:r>
              <a:rPr lang="zh-CN" altLang="en-US" sz="2800" dirty="0">
                <a:solidFill>
                  <a:schemeClr val="tx1"/>
                </a:solidFill>
                <a:latin typeface="华文楷体" panose="02010600040101010101" pitchFamily="2" charset="-122"/>
                <a:ea typeface="华文楷体" panose="02010600040101010101" pitchFamily="2" charset="-122"/>
              </a:rPr>
              <a:t>云安全方法</a:t>
            </a:r>
            <a:endParaRPr lang="en-US" sz="2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13.3.1 </a:t>
            </a:r>
            <a:r>
              <a:rPr lang="zh-CN" altLang="en-US" sz="1800" dirty="0">
                <a:solidFill>
                  <a:schemeClr val="tx1"/>
                </a:solidFill>
                <a:latin typeface="华文楷体" panose="02010600040101010101" pitchFamily="2" charset="-122"/>
                <a:ea typeface="华文楷体" panose="02010600040101010101" pitchFamily="2" charset="-122"/>
              </a:rPr>
              <a:t>风险和对策</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13.3.2 </a:t>
            </a:r>
            <a:r>
              <a:rPr lang="zh-CN" altLang="en-US" sz="1800" dirty="0">
                <a:solidFill>
                  <a:schemeClr val="tx1"/>
                </a:solidFill>
                <a:latin typeface="华文楷体" panose="02010600040101010101" pitchFamily="2" charset="-122"/>
                <a:ea typeface="华文楷体" panose="02010600040101010101" pitchFamily="2" charset="-122"/>
              </a:rPr>
              <a:t>云计算资产的安全方法</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13.3.3 </a:t>
            </a:r>
            <a:r>
              <a:rPr lang="zh-CN" altLang="en-US" sz="1800" dirty="0">
                <a:solidFill>
                  <a:schemeClr val="tx1"/>
                </a:solidFill>
                <a:latin typeface="华文楷体" panose="02010600040101010101" pitchFamily="2" charset="-122"/>
                <a:ea typeface="华文楷体" panose="02010600040101010101" pitchFamily="2" charset="-122"/>
              </a:rPr>
              <a:t>云安全即服务</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13.3.4 </a:t>
            </a:r>
            <a:r>
              <a:rPr lang="zh-CN" altLang="en-US" sz="1800" dirty="0">
                <a:solidFill>
                  <a:schemeClr val="tx1"/>
                </a:solidFill>
                <a:latin typeface="华文楷体" panose="02010600040101010101" pitchFamily="2" charset="-122"/>
                <a:ea typeface="华文楷体" panose="02010600040101010101" pitchFamily="2" charset="-122"/>
              </a:rPr>
              <a:t>开源的云安全模块</a:t>
            </a:r>
            <a:endParaRPr lang="en-US" sz="1800" dirty="0">
              <a:solidFill>
                <a:schemeClr val="tx1"/>
              </a:solidFill>
              <a:latin typeface="华文楷体" panose="02010600040101010101" pitchFamily="2" charset="-122"/>
              <a:ea typeface="华文楷体" panose="02010600040101010101" pitchFamily="2" charset="-122"/>
            </a:endParaRPr>
          </a:p>
        </p:txBody>
      </p:sp>
      <p:sp>
        <p:nvSpPr>
          <p:cNvPr id="4" name="Content Placeholder 2">
            <a:extLst>
              <a:ext uri="{FF2B5EF4-FFF2-40B4-BE49-F238E27FC236}">
                <a16:creationId xmlns:a16="http://schemas.microsoft.com/office/drawing/2014/main" id="{E64CBF08-0195-C289-930F-C71228134396}"/>
              </a:ext>
            </a:extLst>
          </p:cNvPr>
          <p:cNvSpPr txBox="1">
            <a:spLocks/>
          </p:cNvSpPr>
          <p:nvPr/>
        </p:nvSpPr>
        <p:spPr>
          <a:xfrm>
            <a:off x="6132056" y="1599959"/>
            <a:ext cx="5112747" cy="511256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40000"/>
            </a:pPr>
            <a:r>
              <a:rPr lang="en-US" altLang="zh-CN" sz="2800" dirty="0">
                <a:solidFill>
                  <a:schemeClr val="tx1"/>
                </a:solidFill>
                <a:latin typeface="华文楷体" panose="02010600040101010101" pitchFamily="2" charset="-122"/>
                <a:ea typeface="华文楷体" panose="02010600040101010101" pitchFamily="2" charset="-122"/>
              </a:rPr>
              <a:t>13.2 </a:t>
            </a:r>
            <a:r>
              <a:rPr lang="zh-CN" altLang="en-US" sz="2800" dirty="0">
                <a:solidFill>
                  <a:schemeClr val="tx1"/>
                </a:solidFill>
                <a:latin typeface="华文楷体" panose="02010600040101010101" pitchFamily="2" charset="-122"/>
                <a:ea typeface="华文楷体" panose="02010600040101010101" pitchFamily="2" charset="-122"/>
              </a:rPr>
              <a:t>云安全的概念</a:t>
            </a:r>
            <a:endParaRPr lang="en-US" sz="2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13.2.1</a:t>
            </a:r>
            <a:r>
              <a:rPr lang="zh-CN" altLang="en-US" sz="1800" dirty="0">
                <a:solidFill>
                  <a:schemeClr val="tx1"/>
                </a:solidFill>
                <a:latin typeface="华文楷体" panose="02010600040101010101" pitchFamily="2" charset="-122"/>
                <a:ea typeface="华文楷体" panose="02010600040101010101" pitchFamily="2" charset="-122"/>
              </a:rPr>
              <a:t> 云计算的安全问题</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13.2.2 </a:t>
            </a:r>
            <a:r>
              <a:rPr lang="zh-CN" altLang="en-US" sz="1800" dirty="0">
                <a:solidFill>
                  <a:schemeClr val="tx1"/>
                </a:solidFill>
                <a:latin typeface="华文楷体" panose="02010600040101010101" pitchFamily="2" charset="-122"/>
                <a:ea typeface="华文楷体" panose="02010600040101010101" pitchFamily="2" charset="-122"/>
              </a:rPr>
              <a:t>解决云计算的安全问题</a:t>
            </a:r>
            <a:endParaRPr lang="en-US" sz="1800"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pPr>
            <a:r>
              <a:rPr lang="en-US" altLang="zh-CN" sz="2800" dirty="0">
                <a:solidFill>
                  <a:schemeClr val="tx1"/>
                </a:solidFill>
                <a:latin typeface="华文楷体" panose="02010600040101010101" pitchFamily="2" charset="-122"/>
                <a:ea typeface="华文楷体" panose="02010600040101010101" pitchFamily="2" charset="-122"/>
              </a:rPr>
              <a:t>13.4 </a:t>
            </a:r>
            <a:r>
              <a:rPr lang="zh-CN" altLang="en-US" sz="2800" dirty="0">
                <a:solidFill>
                  <a:schemeClr val="tx1"/>
                </a:solidFill>
                <a:latin typeface="华文楷体" panose="02010600040101010101" pitchFamily="2" charset="-122"/>
                <a:ea typeface="华文楷体" panose="02010600040101010101" pitchFamily="2" charset="-122"/>
              </a:rPr>
              <a:t>物联网</a:t>
            </a:r>
            <a:endParaRPr lang="en-US" sz="2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13.4.1 </a:t>
            </a:r>
            <a:r>
              <a:rPr lang="zh-CN" altLang="en-US" sz="1800" dirty="0">
                <a:solidFill>
                  <a:schemeClr val="tx1"/>
                </a:solidFill>
                <a:latin typeface="华文楷体" panose="02010600040101010101" pitchFamily="2" charset="-122"/>
                <a:ea typeface="华文楷体" panose="02010600040101010101" pitchFamily="2" charset="-122"/>
              </a:rPr>
              <a:t>物联网上的事物</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13.4.2 </a:t>
            </a:r>
            <a:r>
              <a:rPr lang="zh-CN" altLang="en-US" sz="1800" dirty="0">
                <a:solidFill>
                  <a:schemeClr val="tx1"/>
                </a:solidFill>
                <a:latin typeface="华文楷体" panose="02010600040101010101" pitchFamily="2" charset="-122"/>
                <a:ea typeface="华文楷体" panose="02010600040101010101" pitchFamily="2" charset="-122"/>
              </a:rPr>
              <a:t>演化</a:t>
            </a:r>
            <a:endParaRPr lang="en-US"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13.4.3 </a:t>
            </a:r>
            <a:r>
              <a:rPr lang="zh-CN" altLang="en-US" sz="1800" dirty="0">
                <a:solidFill>
                  <a:schemeClr val="tx1"/>
                </a:solidFill>
                <a:latin typeface="华文楷体" panose="02010600040101010101" pitchFamily="2" charset="-122"/>
                <a:ea typeface="华文楷体" panose="02010600040101010101" pitchFamily="2" charset="-122"/>
              </a:rPr>
              <a:t>物联化事物的组件</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13.4.4 </a:t>
            </a:r>
            <a:r>
              <a:rPr lang="zh-CN" altLang="en-US" sz="1800" dirty="0">
                <a:solidFill>
                  <a:schemeClr val="tx1"/>
                </a:solidFill>
                <a:latin typeface="华文楷体" panose="02010600040101010101" pitchFamily="2" charset="-122"/>
                <a:ea typeface="华文楷体" panose="02010600040101010101" pitchFamily="2" charset="-122"/>
              </a:rPr>
              <a:t>物联网和云环境</a:t>
            </a:r>
            <a:endParaRPr lang="en-US" sz="1800" dirty="0">
              <a:solidFill>
                <a:schemeClr val="tx1"/>
              </a:solidFill>
              <a:latin typeface="华文楷体" panose="02010600040101010101" pitchFamily="2" charset="-122"/>
              <a:ea typeface="华文楷体" panose="02010600040101010101" pitchFamily="2" charset="-122"/>
            </a:endParaRPr>
          </a:p>
          <a:p>
            <a:pPr fontAlgn="auto">
              <a:spcAft>
                <a:spcPts val="0"/>
              </a:spcAft>
              <a:buSzPct val="140000"/>
            </a:pPr>
            <a:r>
              <a:rPr lang="en-US" altLang="zh-CN" sz="2800" dirty="0">
                <a:solidFill>
                  <a:schemeClr val="tx1"/>
                </a:solidFill>
                <a:latin typeface="华文楷体" panose="02010600040101010101" pitchFamily="2" charset="-122"/>
                <a:ea typeface="华文楷体" panose="02010600040101010101" pitchFamily="2" charset="-122"/>
              </a:rPr>
              <a:t>13.5</a:t>
            </a:r>
            <a:r>
              <a:rPr lang="zh-CN" altLang="en-US" sz="2800" dirty="0">
                <a:solidFill>
                  <a:schemeClr val="tx1"/>
                </a:solidFill>
                <a:latin typeface="华文楷体" panose="02010600040101010101" pitchFamily="2" charset="-122"/>
                <a:ea typeface="华文楷体" panose="02010600040101010101" pitchFamily="2" charset="-122"/>
              </a:rPr>
              <a:t> </a:t>
            </a:r>
            <a:r>
              <a:rPr lang="en-US" altLang="zh-CN" sz="2800" dirty="0">
                <a:solidFill>
                  <a:schemeClr val="tx1"/>
                </a:solidFill>
                <a:latin typeface="华文楷体" panose="02010600040101010101" pitchFamily="2" charset="-122"/>
                <a:ea typeface="华文楷体" panose="02010600040101010101" pitchFamily="2" charset="-122"/>
              </a:rPr>
              <a:t>IoT</a:t>
            </a:r>
            <a:r>
              <a:rPr lang="zh-CN" altLang="en-US" sz="2800" dirty="0">
                <a:solidFill>
                  <a:schemeClr val="tx1"/>
                </a:solidFill>
                <a:latin typeface="华文楷体" panose="02010600040101010101" pitchFamily="2" charset="-122"/>
                <a:ea typeface="华文楷体" panose="02010600040101010101" pitchFamily="2" charset="-122"/>
              </a:rPr>
              <a:t>安全</a:t>
            </a:r>
            <a:endParaRPr lang="en-US" sz="2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13.5.1 </a:t>
            </a:r>
            <a:r>
              <a:rPr lang="zh-CN" altLang="en-US" sz="1800" dirty="0">
                <a:solidFill>
                  <a:schemeClr val="tx1"/>
                </a:solidFill>
                <a:latin typeface="华文楷体" panose="02010600040101010101" pitchFamily="2" charset="-122"/>
                <a:ea typeface="华文楷体" panose="02010600040101010101" pitchFamily="2" charset="-122"/>
              </a:rPr>
              <a:t>修补漏洞</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sz="1800" dirty="0">
                <a:solidFill>
                  <a:schemeClr val="tx1"/>
                </a:solidFill>
                <a:latin typeface="华文楷体" panose="02010600040101010101" pitchFamily="2" charset="-122"/>
                <a:ea typeface="华文楷体" panose="02010600040101010101" pitchFamily="2" charset="-122"/>
              </a:rPr>
              <a:t>13.5.2 IoT </a:t>
            </a:r>
            <a:r>
              <a:rPr lang="zh-CN" altLang="en-US" sz="1800" dirty="0">
                <a:solidFill>
                  <a:schemeClr val="tx1"/>
                </a:solidFill>
                <a:latin typeface="华文楷体" panose="02010600040101010101" pitchFamily="2" charset="-122"/>
                <a:ea typeface="华文楷体" panose="02010600040101010101" pitchFamily="2" charset="-122"/>
              </a:rPr>
              <a:t>安全及</a:t>
            </a:r>
            <a:r>
              <a:rPr lang="en-US" sz="1800" dirty="0">
                <a:solidFill>
                  <a:schemeClr val="tx1"/>
                </a:solidFill>
                <a:latin typeface="华文楷体" panose="02010600040101010101" pitchFamily="2" charset="-122"/>
                <a:ea typeface="华文楷体" panose="02010600040101010101" pitchFamily="2" charset="-122"/>
              </a:rPr>
              <a:t>ITU-T</a:t>
            </a:r>
            <a:r>
              <a:rPr lang="zh-CN" altLang="en-US" sz="1800" dirty="0">
                <a:solidFill>
                  <a:schemeClr val="tx1"/>
                </a:solidFill>
                <a:latin typeface="华文楷体" panose="02010600040101010101" pitchFamily="2" charset="-122"/>
                <a:ea typeface="华文楷体" panose="02010600040101010101" pitchFamily="2" charset="-122"/>
              </a:rPr>
              <a:t>定义的隐私要求</a:t>
            </a:r>
            <a:endParaRPr lang="en-US"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13.5.3 </a:t>
            </a:r>
            <a:r>
              <a:rPr lang="zh-CN" altLang="en-US" sz="1800" dirty="0">
                <a:solidFill>
                  <a:schemeClr val="tx1"/>
                </a:solidFill>
                <a:latin typeface="华文楷体" panose="02010600040101010101" pitchFamily="2" charset="-122"/>
                <a:ea typeface="华文楷体" panose="02010600040101010101" pitchFamily="2" charset="-122"/>
              </a:rPr>
              <a:t>一个</a:t>
            </a:r>
            <a:r>
              <a:rPr lang="en-US" altLang="zh-CN" sz="1800" dirty="0">
                <a:solidFill>
                  <a:schemeClr val="tx1"/>
                </a:solidFill>
                <a:latin typeface="华文楷体" panose="02010600040101010101" pitchFamily="2" charset="-122"/>
                <a:ea typeface="华文楷体" panose="02010600040101010101" pitchFamily="2" charset="-122"/>
              </a:rPr>
              <a:t>IoT</a:t>
            </a:r>
            <a:r>
              <a:rPr lang="zh-CN" altLang="en-US" sz="1800" dirty="0">
                <a:solidFill>
                  <a:schemeClr val="tx1"/>
                </a:solidFill>
                <a:latin typeface="华文楷体" panose="02010600040101010101" pitchFamily="2" charset="-122"/>
                <a:ea typeface="华文楷体" panose="02010600040101010101" pitchFamily="2" charset="-122"/>
              </a:rPr>
              <a:t>安全框架</a:t>
            </a:r>
            <a:endParaRPr lang="en-US" altLang="zh-CN" sz="1800" dirty="0">
              <a:solidFill>
                <a:schemeClr val="tx1"/>
              </a:solidFill>
              <a:latin typeface="华文楷体" panose="02010600040101010101" pitchFamily="2" charset="-122"/>
              <a:ea typeface="华文楷体" panose="02010600040101010101" pitchFamily="2" charset="-122"/>
            </a:endParaRPr>
          </a:p>
          <a:p>
            <a:pPr lvl="1" fontAlgn="auto">
              <a:spcAft>
                <a:spcPts val="0"/>
              </a:spcAft>
              <a:buSzPct val="140000"/>
              <a:buFont typeface="Arial" charset="0"/>
              <a:buChar char="•"/>
            </a:pPr>
            <a:r>
              <a:rPr lang="en-US" altLang="zh-CN" sz="1800" dirty="0">
                <a:solidFill>
                  <a:schemeClr val="tx1"/>
                </a:solidFill>
                <a:latin typeface="华文楷体" panose="02010600040101010101" pitchFamily="2" charset="-122"/>
                <a:ea typeface="华文楷体" panose="02010600040101010101" pitchFamily="2" charset="-122"/>
              </a:rPr>
              <a:t>13.5.4 </a:t>
            </a:r>
            <a:r>
              <a:rPr lang="zh-CN" altLang="en-US" sz="1800" dirty="0">
                <a:solidFill>
                  <a:schemeClr val="tx1"/>
                </a:solidFill>
                <a:latin typeface="华文楷体" panose="02010600040101010101" pitchFamily="2" charset="-122"/>
                <a:ea typeface="华文楷体" panose="02010600040101010101" pitchFamily="2" charset="-122"/>
              </a:rPr>
              <a:t>一个开源的</a:t>
            </a:r>
            <a:r>
              <a:rPr lang="en-US" altLang="zh-CN" sz="1800" dirty="0">
                <a:solidFill>
                  <a:schemeClr val="tx1"/>
                </a:solidFill>
                <a:latin typeface="华文楷体" panose="02010600040101010101" pitchFamily="2" charset="-122"/>
                <a:ea typeface="华文楷体" panose="02010600040101010101" pitchFamily="2" charset="-122"/>
              </a:rPr>
              <a:t>IoT</a:t>
            </a:r>
            <a:r>
              <a:rPr lang="zh-CN" altLang="en-US" sz="1800" dirty="0">
                <a:solidFill>
                  <a:schemeClr val="tx1"/>
                </a:solidFill>
                <a:latin typeface="华文楷体" panose="02010600040101010101" pitchFamily="2" charset="-122"/>
                <a:ea typeface="华文楷体" panose="02010600040101010101" pitchFamily="2" charset="-122"/>
              </a:rPr>
              <a:t>安全模块</a:t>
            </a:r>
            <a:endParaRPr lang="en-US" sz="1800"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8532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444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软件即服务（</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SaaS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AA6F8A35-9F03-4A99-971A-81A29E0D76B8}"/>
              </a:ext>
            </a:extLst>
          </p:cNvPr>
          <p:cNvSpPr>
            <a:spLocks noChangeArrowheads="1"/>
          </p:cNvSpPr>
          <p:nvPr/>
        </p:nvSpPr>
        <p:spPr bwMode="auto">
          <a:xfrm>
            <a:off x="742984" y="2090720"/>
            <a:ext cx="10888445" cy="429232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SaaS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以软件（特别是应用程序</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的形式将服务提供给客户，可接入并运行在云端</a:t>
            </a:r>
          </a:p>
          <a:p>
            <a:pPr marL="457200" lvl="1" indent="-457200" algn="just" eaLnBrk="1" hangingPunct="1">
              <a:lnSpc>
                <a:spcPct val="13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SaaS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允许客户在提供者的云端基础设施上运行提供者的应用程序</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应用程序可被各种客户端设备通过简单接口（如</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浏览器）访问 </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企业无须为其使用的软件产品获取桌面和服务器许可证，而可以从云服务获得相同功能</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SaaS</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的使用避免了软件安装、维护、升级以及打补丁等复杂的工作</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此级别的服务示例有</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Google Gmail</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Microsoft 365</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Salesforce</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Citrix GoToMeeting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Cisco WebEx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等</a:t>
            </a:r>
          </a:p>
        </p:txBody>
      </p:sp>
    </p:spTree>
    <p:custDataLst>
      <p:tags r:id="rId1"/>
    </p:custDataLst>
    <p:extLst>
      <p:ext uri="{BB962C8B-B14F-4D97-AF65-F5344CB8AC3E}">
        <p14:creationId xmlns:p14="http://schemas.microsoft.com/office/powerpoint/2010/main" val="230967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444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平台即服务（</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PaaS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 name="Content Placeholder 5">
            <a:extLst>
              <a:ext uri="{FF2B5EF4-FFF2-40B4-BE49-F238E27FC236}">
                <a16:creationId xmlns:a16="http://schemas.microsoft.com/office/drawing/2014/main" id="{40279A3C-99A0-4AF3-83EF-D71457F26E78}"/>
              </a:ext>
            </a:extLst>
          </p:cNvPr>
          <p:cNvGraphicFramePr>
            <a:graphicFrameLocks/>
          </p:cNvGraphicFramePr>
          <p:nvPr>
            <p:extLst>
              <p:ext uri="{D42A27DB-BD31-4B8C-83A1-F6EECF244321}">
                <p14:modId xmlns:p14="http://schemas.microsoft.com/office/powerpoint/2010/main" val="2185631009"/>
              </p:ext>
            </p:extLst>
          </p:nvPr>
        </p:nvGraphicFramePr>
        <p:xfrm>
          <a:off x="1040675" y="1310761"/>
          <a:ext cx="10110650" cy="55472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3303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5924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基础设施即服务（</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IaaS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 name="Content Placeholder 4">
            <a:extLst>
              <a:ext uri="{FF2B5EF4-FFF2-40B4-BE49-F238E27FC236}">
                <a16:creationId xmlns:a16="http://schemas.microsoft.com/office/drawing/2014/main" id="{6ED719AE-09E1-CAA0-811B-25DB2741492C}"/>
              </a:ext>
            </a:extLst>
          </p:cNvPr>
          <p:cNvGraphicFramePr>
            <a:graphicFrameLocks/>
          </p:cNvGraphicFramePr>
          <p:nvPr>
            <p:extLst>
              <p:ext uri="{D42A27DB-BD31-4B8C-83A1-F6EECF244321}">
                <p14:modId xmlns:p14="http://schemas.microsoft.com/office/powerpoint/2010/main" val="2045050668"/>
              </p:ext>
            </p:extLst>
          </p:nvPr>
        </p:nvGraphicFramePr>
        <p:xfrm>
          <a:off x="1001486" y="924173"/>
          <a:ext cx="10189028" cy="59285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4466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云计算</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8080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云服务模型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5FB33F0-4C45-43C0-97F5-E2DBA22883C6}"/>
              </a:ext>
            </a:extLst>
          </p:cNvPr>
          <p:cNvPicPr>
            <a:picLocks noChangeAspect="1"/>
          </p:cNvPicPr>
          <p:nvPr/>
        </p:nvPicPr>
        <p:blipFill rotWithShape="1">
          <a:blip r:embed="rId4"/>
          <a:srcRect l="-490" r="19222"/>
          <a:stretch/>
        </p:blipFill>
        <p:spPr>
          <a:xfrm>
            <a:off x="2954924" y="1859272"/>
            <a:ext cx="6282151" cy="4855495"/>
          </a:xfrm>
          <a:prstGeom prst="rect">
            <a:avLst/>
          </a:prstGeom>
        </p:spPr>
      </p:pic>
    </p:spTree>
    <p:custDataLst>
      <p:tags r:id="rId1"/>
    </p:custDataLst>
    <p:extLst>
      <p:ext uri="{BB962C8B-B14F-4D97-AF65-F5344CB8AC3E}">
        <p14:creationId xmlns:p14="http://schemas.microsoft.com/office/powerpoint/2010/main" val="3856076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42.xml><?xml version="1.0" encoding="utf-8"?>
<p:tagLst xmlns:a="http://schemas.openxmlformats.org/drawingml/2006/main" xmlns:r="http://schemas.openxmlformats.org/officeDocument/2006/relationships" xmlns:p="http://schemas.openxmlformats.org/presentationml/2006/main">
  <p:tag name="TIMING" val="|4.5"/>
</p:tagLst>
</file>

<file path=ppt/tags/tag43.xml><?xml version="1.0" encoding="utf-8"?>
<p:tagLst xmlns:a="http://schemas.openxmlformats.org/drawingml/2006/main" xmlns:r="http://schemas.openxmlformats.org/officeDocument/2006/relationships" xmlns:p="http://schemas.openxmlformats.org/presentationml/2006/main">
  <p:tag name="TIMING" val="|4.5"/>
</p:tagLst>
</file>

<file path=ppt/tags/tag44.xml><?xml version="1.0" encoding="utf-8"?>
<p:tagLst xmlns:a="http://schemas.openxmlformats.org/drawingml/2006/main" xmlns:r="http://schemas.openxmlformats.org/officeDocument/2006/relationships" xmlns:p="http://schemas.openxmlformats.org/presentationml/2006/main">
  <p:tag name="TIMING" val="|4.5"/>
</p:tagLst>
</file>

<file path=ppt/tags/tag45.xml><?xml version="1.0" encoding="utf-8"?>
<p:tagLst xmlns:a="http://schemas.openxmlformats.org/drawingml/2006/main" xmlns:r="http://schemas.openxmlformats.org/officeDocument/2006/relationships" xmlns:p="http://schemas.openxmlformats.org/presentationml/2006/main">
  <p:tag name="TIMING" val="|4.5"/>
</p:tagLst>
</file>

<file path=ppt/tags/tag46.xml><?xml version="1.0" encoding="utf-8"?>
<p:tagLst xmlns:a="http://schemas.openxmlformats.org/drawingml/2006/main" xmlns:r="http://schemas.openxmlformats.org/officeDocument/2006/relationships" xmlns:p="http://schemas.openxmlformats.org/presentationml/2006/main">
  <p:tag name="TIMING" val="|4.5"/>
</p:tagLst>
</file>

<file path=ppt/tags/tag47.xml><?xml version="1.0" encoding="utf-8"?>
<p:tagLst xmlns:a="http://schemas.openxmlformats.org/drawingml/2006/main" xmlns:r="http://schemas.openxmlformats.org/officeDocument/2006/relationships" xmlns:p="http://schemas.openxmlformats.org/presentationml/2006/main">
  <p:tag name="TIMING" val="|4.5"/>
</p:tagLst>
</file>

<file path=ppt/tags/tag48.xml><?xml version="1.0" encoding="utf-8"?>
<p:tagLst xmlns:a="http://schemas.openxmlformats.org/drawingml/2006/main" xmlns:r="http://schemas.openxmlformats.org/officeDocument/2006/relationships" xmlns:p="http://schemas.openxmlformats.org/presentationml/2006/main">
  <p:tag name="TIMING" val="|4.5"/>
</p:tagLst>
</file>

<file path=ppt/tags/tag49.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50.xml><?xml version="1.0" encoding="utf-8"?>
<p:tagLst xmlns:a="http://schemas.openxmlformats.org/drawingml/2006/main" xmlns:r="http://schemas.openxmlformats.org/officeDocument/2006/relationships" xmlns:p="http://schemas.openxmlformats.org/presentationml/2006/main">
  <p:tag name="TIMING" val="|4.5"/>
</p:tagLst>
</file>

<file path=ppt/tags/tag51.xml><?xml version="1.0" encoding="utf-8"?>
<p:tagLst xmlns:a="http://schemas.openxmlformats.org/drawingml/2006/main" xmlns:r="http://schemas.openxmlformats.org/officeDocument/2006/relationships" xmlns:p="http://schemas.openxmlformats.org/presentationml/2006/main">
  <p:tag name="TIMING" val="|4.5"/>
</p:tagLst>
</file>

<file path=ppt/tags/tag52.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3638</Words>
  <Application>Microsoft Office PowerPoint</Application>
  <PresentationFormat>宽屏</PresentationFormat>
  <Paragraphs>421</Paragraphs>
  <Slides>55</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等线</vt:lpstr>
      <vt:lpstr>等线 Light</vt:lpstr>
      <vt:lpstr>黑体</vt:lpstr>
      <vt:lpstr>华文楷体</vt:lpstr>
      <vt:lpstr>禹卫书法行书简体
</vt:lpstr>
      <vt:lpstr>Arial</vt:lpstr>
      <vt:lpstr>Calibri</vt:lpstr>
      <vt:lpstr>Times New Roman</vt:lpstr>
      <vt:lpstr>Trebuchet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40</cp:revision>
  <dcterms:created xsi:type="dcterms:W3CDTF">2022-07-07T11:31:13Z</dcterms:created>
  <dcterms:modified xsi:type="dcterms:W3CDTF">2022-11-01T04:27:02Z</dcterms:modified>
</cp:coreProperties>
</file>