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tags/tag6.xml" ContentType="application/vnd.openxmlformats-officedocument.presentationml.tags+xml"/>
  <Override PartName="/ppt/notesSlides/notesSlide8.xml" ContentType="application/vnd.openxmlformats-officedocument.presentationml.notesSlide+xml"/>
  <Override PartName="/ppt/tags/tag7.xml" ContentType="application/vnd.openxmlformats-officedocument.presentationml.tags+xml"/>
  <Override PartName="/ppt/notesSlides/notesSlide9.xml" ContentType="application/vnd.openxmlformats-officedocument.presentationml.notesSlide+xml"/>
  <Override PartName="/ppt/tags/tag8.xml" ContentType="application/vnd.openxmlformats-officedocument.presentationml.tags+xml"/>
  <Override PartName="/ppt/notesSlides/notesSlide10.xml" ContentType="application/vnd.openxmlformats-officedocument.presentationml.notesSlide+xml"/>
  <Override PartName="/ppt/tags/tag9.xml" ContentType="application/vnd.openxmlformats-officedocument.presentationml.tags+xml"/>
  <Override PartName="/ppt/notesSlides/notesSlide11.xml" ContentType="application/vnd.openxmlformats-officedocument.presentationml.notesSlide+xml"/>
  <Override PartName="/ppt/tags/tag10.xml" ContentType="application/vnd.openxmlformats-officedocument.presentationml.tags+xml"/>
  <Override PartName="/ppt/notesSlides/notesSlide12.xml" ContentType="application/vnd.openxmlformats-officedocument.presentationml.notesSlide+xml"/>
  <Override PartName="/ppt/tags/tag11.xml" ContentType="application/vnd.openxmlformats-officedocument.presentationml.tags+xml"/>
  <Override PartName="/ppt/notesSlides/notesSlide13.xml" ContentType="application/vnd.openxmlformats-officedocument.presentationml.notesSlide+xml"/>
  <Override PartName="/ppt/tags/tag12.xml" ContentType="application/vnd.openxmlformats-officedocument.presentationml.tags+xml"/>
  <Override PartName="/ppt/notesSlides/notesSlide14.xml" ContentType="application/vnd.openxmlformats-officedocument.presentationml.notesSlide+xml"/>
  <Override PartName="/ppt/tags/tag13.xml" ContentType="application/vnd.openxmlformats-officedocument.presentationml.tags+xml"/>
  <Override PartName="/ppt/notesSlides/notesSlide15.xml" ContentType="application/vnd.openxmlformats-officedocument.presentationml.notesSlide+xml"/>
  <Override PartName="/ppt/tags/tag14.xml" ContentType="application/vnd.openxmlformats-officedocument.presentationml.tags+xml"/>
  <Override PartName="/ppt/notesSlides/notesSlide16.xml" ContentType="application/vnd.openxmlformats-officedocument.presentationml.notesSlide+xml"/>
  <Override PartName="/ppt/tags/tag15.xml" ContentType="application/vnd.openxmlformats-officedocument.presentationml.tags+xml"/>
  <Override PartName="/ppt/notesSlides/notesSlide17.xml" ContentType="application/vnd.openxmlformats-officedocument.presentationml.notesSlide+xml"/>
  <Override PartName="/ppt/tags/tag16.xml" ContentType="application/vnd.openxmlformats-officedocument.presentationml.tags+xml"/>
  <Override PartName="/ppt/notesSlides/notesSlide18.xml" ContentType="application/vnd.openxmlformats-officedocument.presentationml.notesSlide+xml"/>
  <Override PartName="/ppt/tags/tag17.xml" ContentType="application/vnd.openxmlformats-officedocument.presentationml.tags+xml"/>
  <Override PartName="/ppt/notesSlides/notesSlide19.xml" ContentType="application/vnd.openxmlformats-officedocument.presentationml.notesSlide+xml"/>
  <Override PartName="/ppt/tags/tag18.xml" ContentType="application/vnd.openxmlformats-officedocument.presentationml.tags+xml"/>
  <Override PartName="/ppt/notesSlides/notesSlide20.xml" ContentType="application/vnd.openxmlformats-officedocument.presentationml.notesSlide+xml"/>
  <Override PartName="/ppt/tags/tag19.xml" ContentType="application/vnd.openxmlformats-officedocument.presentationml.tags+xml"/>
  <Override PartName="/ppt/notesSlides/notesSlide21.xml" ContentType="application/vnd.openxmlformats-officedocument.presentationml.notesSlide+xml"/>
  <Override PartName="/ppt/tags/tag20.xml" ContentType="application/vnd.openxmlformats-officedocument.presentationml.tags+xml"/>
  <Override PartName="/ppt/notesSlides/notesSlide22.xml" ContentType="application/vnd.openxmlformats-officedocument.presentationml.notesSlide+xml"/>
  <Override PartName="/ppt/tags/tag21.xml" ContentType="application/vnd.openxmlformats-officedocument.presentationml.tags+xml"/>
  <Override PartName="/ppt/notesSlides/notesSlide2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2.xml" ContentType="application/vnd.openxmlformats-officedocument.presentationml.tags+xml"/>
  <Override PartName="/ppt/notesSlides/notesSlide2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23.xml" ContentType="application/vnd.openxmlformats-officedocument.presentationml.tags+xml"/>
  <Override PartName="/ppt/notesSlides/notesSlide25.xml" ContentType="application/vnd.openxmlformats-officedocument.presentationml.notesSlide+xml"/>
  <Override PartName="/ppt/tags/tag24.xml" ContentType="application/vnd.openxmlformats-officedocument.presentationml.tags+xml"/>
  <Override PartName="/ppt/notesSlides/notesSlide26.xml" ContentType="application/vnd.openxmlformats-officedocument.presentationml.notesSlide+xml"/>
  <Override PartName="/ppt/tags/tag25.xml" ContentType="application/vnd.openxmlformats-officedocument.presentationml.tags+xml"/>
  <Override PartName="/ppt/notesSlides/notesSlide27.xml" ContentType="application/vnd.openxmlformats-officedocument.presentationml.notesSlide+xml"/>
  <Override PartName="/ppt/tags/tag26.xml" ContentType="application/vnd.openxmlformats-officedocument.presentationml.tags+xml"/>
  <Override PartName="/ppt/notesSlides/notesSlide28.xml" ContentType="application/vnd.openxmlformats-officedocument.presentationml.notesSlide+xml"/>
  <Override PartName="/ppt/tags/tag27.xml" ContentType="application/vnd.openxmlformats-officedocument.presentationml.tags+xml"/>
  <Override PartName="/ppt/notesSlides/notesSlide29.xml" ContentType="application/vnd.openxmlformats-officedocument.presentationml.notesSlide+xml"/>
  <Override PartName="/ppt/tags/tag28.xml" ContentType="application/vnd.openxmlformats-officedocument.presentationml.tags+xml"/>
  <Override PartName="/ppt/notesSlides/notesSlide30.xml" ContentType="application/vnd.openxmlformats-officedocument.presentationml.notesSlide+xml"/>
  <Override PartName="/ppt/tags/tag29.xml" ContentType="application/vnd.openxmlformats-officedocument.presentationml.tags+xml"/>
  <Override PartName="/ppt/notesSlides/notesSlide31.xml" ContentType="application/vnd.openxmlformats-officedocument.presentationml.notesSlide+xml"/>
  <Override PartName="/ppt/tags/tag30.xml" ContentType="application/vnd.openxmlformats-officedocument.presentationml.tags+xml"/>
  <Override PartName="/ppt/notesSlides/notesSlide3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31.xml" ContentType="application/vnd.openxmlformats-officedocument.presentationml.tags+xml"/>
  <Override PartName="/ppt/notesSlides/notesSlide33.xml" ContentType="application/vnd.openxmlformats-officedocument.presentationml.notesSlide+xml"/>
  <Override PartName="/ppt/tags/tag32.xml" ContentType="application/vnd.openxmlformats-officedocument.presentationml.tags+xml"/>
  <Override PartName="/ppt/notesSlides/notesSlide3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33.xml" ContentType="application/vnd.openxmlformats-officedocument.presentationml.tags+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1187" r:id="rId3"/>
    <p:sldId id="1283" r:id="rId4"/>
    <p:sldId id="1288" r:id="rId5"/>
    <p:sldId id="1289" r:id="rId6"/>
    <p:sldId id="1290" r:id="rId7"/>
    <p:sldId id="1291" r:id="rId8"/>
    <p:sldId id="1284" r:id="rId9"/>
    <p:sldId id="1292" r:id="rId10"/>
    <p:sldId id="1293" r:id="rId11"/>
    <p:sldId id="1316" r:id="rId12"/>
    <p:sldId id="1285" r:id="rId13"/>
    <p:sldId id="1294" r:id="rId14"/>
    <p:sldId id="1295" r:id="rId15"/>
    <p:sldId id="1296" r:id="rId16"/>
    <p:sldId id="1297" r:id="rId17"/>
    <p:sldId id="1298" r:id="rId18"/>
    <p:sldId id="1286" r:id="rId19"/>
    <p:sldId id="1299" r:id="rId20"/>
    <p:sldId id="1300" r:id="rId21"/>
    <p:sldId id="1301" r:id="rId22"/>
    <p:sldId id="1302" r:id="rId23"/>
    <p:sldId id="1304" r:id="rId24"/>
    <p:sldId id="1303" r:id="rId25"/>
    <p:sldId id="1305" r:id="rId26"/>
    <p:sldId id="1306" r:id="rId27"/>
    <p:sldId id="1307" r:id="rId28"/>
    <p:sldId id="1308" r:id="rId29"/>
    <p:sldId id="1309" r:id="rId30"/>
    <p:sldId id="1311" r:id="rId31"/>
    <p:sldId id="1312" r:id="rId32"/>
    <p:sldId id="1313" r:id="rId33"/>
    <p:sldId id="1287" r:id="rId34"/>
    <p:sldId id="1314" r:id="rId35"/>
    <p:sldId id="1315"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64" y="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CD4132-E1AD-4306-A162-6A1D8FA065C7}"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zh-CN" altLang="en-US"/>
        </a:p>
      </dgm:t>
    </dgm:pt>
    <dgm:pt modelId="{4F3AE8FC-E5A6-461F-B724-16DEE1329096}">
      <dgm:prSet custT="1"/>
      <dgm:spPr>
        <a:noFill/>
        <a:ln w="38100" cmpd="thickThin">
          <a:solidFill>
            <a:schemeClr val="accent5">
              <a:lumMod val="75000"/>
            </a:schemeClr>
          </a:solidFill>
        </a:ln>
      </dgm:spPr>
      <dgm:t>
        <a:bodyPr/>
        <a:lstStyle/>
        <a:p>
          <a:r>
            <a:rPr lang="zh-CN" altLang="en-US" sz="2400" b="0" dirty="0">
              <a:solidFill>
                <a:sysClr val="windowText" lastClr="000000"/>
              </a:solidFill>
              <a:latin typeface="黑体" panose="02010609060101010101" pitchFamily="49" charset="-122"/>
              <a:ea typeface="黑体" panose="02010609060101010101" pitchFamily="49" charset="-122"/>
            </a:rPr>
            <a:t>保密性</a:t>
          </a:r>
        </a:p>
      </dgm:t>
    </dgm:pt>
    <dgm:pt modelId="{4DC678C1-29B2-4018-9C02-9DE4B6B65B7B}" type="parTrans" cxnId="{FA6E178A-AFD7-4B85-9F75-72F852DB8F3E}">
      <dgm:prSet/>
      <dgm:spPr/>
      <dgm:t>
        <a:bodyPr/>
        <a:lstStyle/>
        <a:p>
          <a:endParaRPr lang="zh-CN" altLang="en-US" sz="2400"/>
        </a:p>
      </dgm:t>
    </dgm:pt>
    <dgm:pt modelId="{B2D389D8-70BD-4247-943C-E29771E9F83A}" type="sibTrans" cxnId="{FA6E178A-AFD7-4B85-9F75-72F852DB8F3E}">
      <dgm:prSet/>
      <dgm:spPr/>
      <dgm:t>
        <a:bodyPr/>
        <a:lstStyle/>
        <a:p>
          <a:endParaRPr lang="zh-CN" altLang="en-US" sz="2400"/>
        </a:p>
      </dgm:t>
    </dgm:pt>
    <dgm:pt modelId="{C79ED763-DBF1-4762-818B-EBD9974B5E3C}">
      <dgm:prSet custT="1"/>
      <dgm:spPr>
        <a:noFill/>
        <a:ln w="38100" cmpd="thickThin">
          <a:solidFill>
            <a:schemeClr val="accent5">
              <a:lumMod val="75000"/>
            </a:schemeClr>
          </a:solidFill>
        </a:ln>
      </dgm:spPr>
      <dgm:t>
        <a:bodyPr/>
        <a:lstStyle/>
        <a:p>
          <a:r>
            <a:rPr lang="zh-CN" altLang="en-US" sz="2400" b="0" dirty="0">
              <a:solidFill>
                <a:sysClr val="windowText" lastClr="000000"/>
              </a:solidFill>
              <a:latin typeface="黑体" panose="02010609060101010101" pitchFamily="49" charset="-122"/>
              <a:ea typeface="黑体" panose="02010609060101010101" pitchFamily="49" charset="-122"/>
            </a:rPr>
            <a:t>完整性</a:t>
          </a:r>
        </a:p>
      </dgm:t>
    </dgm:pt>
    <dgm:pt modelId="{B984FC1E-988A-421A-947F-FF032AC82C13}" type="parTrans" cxnId="{521F6B19-79A7-4290-8E60-ECCD781EC7E5}">
      <dgm:prSet/>
      <dgm:spPr/>
      <dgm:t>
        <a:bodyPr/>
        <a:lstStyle/>
        <a:p>
          <a:endParaRPr lang="zh-CN" altLang="en-US" sz="2400"/>
        </a:p>
      </dgm:t>
    </dgm:pt>
    <dgm:pt modelId="{BBF6BD55-E54F-42ED-A181-85081E77EB4E}" type="sibTrans" cxnId="{521F6B19-79A7-4290-8E60-ECCD781EC7E5}">
      <dgm:prSet/>
      <dgm:spPr/>
      <dgm:t>
        <a:bodyPr/>
        <a:lstStyle/>
        <a:p>
          <a:endParaRPr lang="zh-CN" altLang="en-US" sz="2400"/>
        </a:p>
      </dgm:t>
    </dgm:pt>
    <dgm:pt modelId="{D49E75FC-0BC5-4198-A3A3-3040C5E2EC2E}">
      <dgm:prSet custT="1"/>
      <dgm:spPr>
        <a:noFill/>
        <a:ln w="38100" cmpd="thickThin">
          <a:solidFill>
            <a:schemeClr val="accent5">
              <a:lumMod val="75000"/>
            </a:schemeClr>
          </a:solidFill>
        </a:ln>
      </dgm:spPr>
      <dgm:t>
        <a:bodyPr/>
        <a:lstStyle/>
        <a:p>
          <a:r>
            <a:rPr lang="zh-CN" altLang="en-US" sz="2400" b="0" dirty="0">
              <a:solidFill>
                <a:sysClr val="windowText" lastClr="000000"/>
              </a:solidFill>
              <a:latin typeface="黑体" panose="02010609060101010101" pitchFamily="49" charset="-122"/>
              <a:ea typeface="黑体" panose="02010609060101010101" pitchFamily="49" charset="-122"/>
            </a:rPr>
            <a:t>可用性</a:t>
          </a:r>
        </a:p>
      </dgm:t>
    </dgm:pt>
    <dgm:pt modelId="{728AE8E3-CE33-4B5B-A01B-9A285ED3ED1A}" type="parTrans" cxnId="{9537D864-0F5A-40FF-B987-EE8DD7D2D32C}">
      <dgm:prSet/>
      <dgm:spPr/>
      <dgm:t>
        <a:bodyPr/>
        <a:lstStyle/>
        <a:p>
          <a:endParaRPr lang="zh-CN" altLang="en-US" sz="2400"/>
        </a:p>
      </dgm:t>
    </dgm:pt>
    <dgm:pt modelId="{4FF888C6-8D96-4BCE-AB59-2EFFD91B060B}" type="sibTrans" cxnId="{9537D864-0F5A-40FF-B987-EE8DD7D2D32C}">
      <dgm:prSet/>
      <dgm:spPr/>
      <dgm:t>
        <a:bodyPr/>
        <a:lstStyle/>
        <a:p>
          <a:endParaRPr lang="zh-CN" altLang="en-US" sz="2400"/>
        </a:p>
      </dgm:t>
    </dgm:pt>
    <dgm:pt modelId="{E56FDC67-B4F3-4782-A498-E0B8BC94445C}">
      <dgm:prSet custT="1"/>
      <dgm:spPr>
        <a:noFill/>
        <a:ln w="38100" cmpd="thickThin">
          <a:solidFill>
            <a:schemeClr val="accent5">
              <a:lumMod val="75000"/>
            </a:schemeClr>
          </a:solidFill>
        </a:ln>
      </dgm:spPr>
      <dgm:t>
        <a:bodyPr/>
        <a:lstStyle/>
        <a:p>
          <a:r>
            <a:rPr lang="zh-CN" altLang="en-US" sz="2400" b="0" dirty="0">
              <a:solidFill>
                <a:sysClr val="windowText" lastClr="000000"/>
              </a:solidFill>
              <a:latin typeface="黑体" panose="02010609060101010101" pitchFamily="49" charset="-122"/>
              <a:ea typeface="黑体" panose="02010609060101010101" pitchFamily="49" charset="-122"/>
            </a:rPr>
            <a:t>可核查性</a:t>
          </a:r>
        </a:p>
      </dgm:t>
    </dgm:pt>
    <dgm:pt modelId="{568732A1-A5DF-4BD9-A7F1-258DE51C57A8}" type="parTrans" cxnId="{248C14E1-731A-4214-AE87-2817A1BD82DF}">
      <dgm:prSet/>
      <dgm:spPr/>
      <dgm:t>
        <a:bodyPr/>
        <a:lstStyle/>
        <a:p>
          <a:endParaRPr lang="zh-CN" altLang="en-US" sz="2400"/>
        </a:p>
      </dgm:t>
    </dgm:pt>
    <dgm:pt modelId="{E1ECC16B-A61D-4B93-98E5-1D34D3A1031E}" type="sibTrans" cxnId="{248C14E1-731A-4214-AE87-2817A1BD82DF}">
      <dgm:prSet/>
      <dgm:spPr/>
      <dgm:t>
        <a:bodyPr/>
        <a:lstStyle/>
        <a:p>
          <a:endParaRPr lang="zh-CN" altLang="en-US" sz="2400"/>
        </a:p>
      </dgm:t>
    </dgm:pt>
    <dgm:pt modelId="{486C0FA6-15B8-44E4-A13E-4A5798969B3C}">
      <dgm:prSet custT="1"/>
      <dgm:spPr>
        <a:noFill/>
        <a:ln w="38100" cmpd="thickThin">
          <a:solidFill>
            <a:schemeClr val="accent5">
              <a:lumMod val="75000"/>
            </a:schemeClr>
          </a:solidFill>
        </a:ln>
      </dgm:spPr>
      <dgm:t>
        <a:bodyPr/>
        <a:lstStyle/>
        <a:p>
          <a:r>
            <a:rPr lang="zh-CN" altLang="en-US" sz="2400" b="0" dirty="0">
              <a:solidFill>
                <a:sysClr val="windowText" lastClr="000000"/>
              </a:solidFill>
              <a:latin typeface="黑体" panose="02010609060101010101" pitchFamily="49" charset="-122"/>
              <a:ea typeface="黑体" panose="02010609060101010101" pitchFamily="49" charset="-122"/>
            </a:rPr>
            <a:t>真实性</a:t>
          </a:r>
          <a:endParaRPr lang="zh-CN" sz="2400" b="0" dirty="0">
            <a:solidFill>
              <a:sysClr val="windowText" lastClr="000000"/>
            </a:solidFill>
            <a:latin typeface="黑体" panose="02010609060101010101" pitchFamily="49" charset="-122"/>
            <a:ea typeface="黑体" panose="02010609060101010101" pitchFamily="49" charset="-122"/>
          </a:endParaRPr>
        </a:p>
      </dgm:t>
    </dgm:pt>
    <dgm:pt modelId="{0C84CF8F-6631-40D4-9443-EC5EDCD3C074}" type="parTrans" cxnId="{61A278F4-3202-4487-B3B8-904BC53A5A88}">
      <dgm:prSet/>
      <dgm:spPr/>
      <dgm:t>
        <a:bodyPr/>
        <a:lstStyle/>
        <a:p>
          <a:endParaRPr lang="zh-CN" altLang="en-US" sz="2400"/>
        </a:p>
      </dgm:t>
    </dgm:pt>
    <dgm:pt modelId="{259E056D-697B-4623-92E0-653274175060}" type="sibTrans" cxnId="{61A278F4-3202-4487-B3B8-904BC53A5A88}">
      <dgm:prSet/>
      <dgm:spPr/>
      <dgm:t>
        <a:bodyPr/>
        <a:lstStyle/>
        <a:p>
          <a:endParaRPr lang="zh-CN" altLang="en-US" sz="2400"/>
        </a:p>
      </dgm:t>
    </dgm:pt>
    <dgm:pt modelId="{A730181F-008D-4DF3-AAB8-508C353488E1}">
      <dgm:prSet custT="1"/>
      <dgm:spPr>
        <a:noFill/>
        <a:ln w="38100" cmpd="thickThin">
          <a:solidFill>
            <a:schemeClr val="accent5">
              <a:lumMod val="75000"/>
            </a:schemeClr>
          </a:solidFill>
        </a:ln>
      </dgm:spPr>
      <dgm:t>
        <a:bodyPr/>
        <a:lstStyle/>
        <a:p>
          <a:r>
            <a:rPr lang="zh-CN" altLang="en-US" sz="2400" b="0" dirty="0">
              <a:solidFill>
                <a:sysClr val="windowText" lastClr="000000"/>
              </a:solidFill>
              <a:latin typeface="黑体" panose="02010609060101010101" pitchFamily="49" charset="-122"/>
              <a:ea typeface="黑体" panose="02010609060101010101" pitchFamily="49" charset="-122"/>
            </a:rPr>
            <a:t>可靠性</a:t>
          </a:r>
        </a:p>
      </dgm:t>
    </dgm:pt>
    <dgm:pt modelId="{29178DCC-081C-40F2-AB33-4446D62278C4}" type="parTrans" cxnId="{976F626B-428C-47E6-8194-F6D3DA07151C}">
      <dgm:prSet/>
      <dgm:spPr/>
      <dgm:t>
        <a:bodyPr/>
        <a:lstStyle/>
        <a:p>
          <a:endParaRPr lang="zh-CN" altLang="en-US" sz="2400"/>
        </a:p>
      </dgm:t>
    </dgm:pt>
    <dgm:pt modelId="{8938AB1C-19A3-4342-9EE4-00E849237516}" type="sibTrans" cxnId="{976F626B-428C-47E6-8194-F6D3DA07151C}">
      <dgm:prSet/>
      <dgm:spPr/>
      <dgm:t>
        <a:bodyPr/>
        <a:lstStyle/>
        <a:p>
          <a:endParaRPr lang="zh-CN" altLang="en-US" sz="2400"/>
        </a:p>
      </dgm:t>
    </dgm:pt>
    <dgm:pt modelId="{EC054D7E-3318-4B1A-9FEB-1C9B9F721F1A}" type="pres">
      <dgm:prSet presAssocID="{92CD4132-E1AD-4306-A162-6A1D8FA065C7}" presName="diagram" presStyleCnt="0">
        <dgm:presLayoutVars>
          <dgm:dir/>
          <dgm:resizeHandles val="exact"/>
        </dgm:presLayoutVars>
      </dgm:prSet>
      <dgm:spPr/>
    </dgm:pt>
    <dgm:pt modelId="{32D6B3E0-566C-4F7E-A1D9-3367B3553AA0}" type="pres">
      <dgm:prSet presAssocID="{4F3AE8FC-E5A6-461F-B724-16DEE1329096}" presName="node" presStyleLbl="node1" presStyleIdx="0" presStyleCnt="6">
        <dgm:presLayoutVars>
          <dgm:bulletEnabled val="1"/>
        </dgm:presLayoutVars>
      </dgm:prSet>
      <dgm:spPr/>
    </dgm:pt>
    <dgm:pt modelId="{4AC7730C-4FB3-484B-BDD9-CB5131FFD127}" type="pres">
      <dgm:prSet presAssocID="{B2D389D8-70BD-4247-943C-E29771E9F83A}" presName="sibTrans" presStyleCnt="0"/>
      <dgm:spPr/>
    </dgm:pt>
    <dgm:pt modelId="{8E55CA93-8880-46E0-9188-FF7791899FE3}" type="pres">
      <dgm:prSet presAssocID="{C79ED763-DBF1-4762-818B-EBD9974B5E3C}" presName="node" presStyleLbl="node1" presStyleIdx="1" presStyleCnt="6">
        <dgm:presLayoutVars>
          <dgm:bulletEnabled val="1"/>
        </dgm:presLayoutVars>
      </dgm:prSet>
      <dgm:spPr/>
    </dgm:pt>
    <dgm:pt modelId="{8E5E963C-576D-419A-B52B-4E4B1C8914D7}" type="pres">
      <dgm:prSet presAssocID="{BBF6BD55-E54F-42ED-A181-85081E77EB4E}" presName="sibTrans" presStyleCnt="0"/>
      <dgm:spPr/>
    </dgm:pt>
    <dgm:pt modelId="{310DEAFC-0E53-4CBA-BF72-9126BEE5F5F5}" type="pres">
      <dgm:prSet presAssocID="{D49E75FC-0BC5-4198-A3A3-3040C5E2EC2E}" presName="node" presStyleLbl="node1" presStyleIdx="2" presStyleCnt="6">
        <dgm:presLayoutVars>
          <dgm:bulletEnabled val="1"/>
        </dgm:presLayoutVars>
      </dgm:prSet>
      <dgm:spPr/>
    </dgm:pt>
    <dgm:pt modelId="{4ED6E830-A3A9-4A71-942C-D41623730293}" type="pres">
      <dgm:prSet presAssocID="{4FF888C6-8D96-4BCE-AB59-2EFFD91B060B}" presName="sibTrans" presStyleCnt="0"/>
      <dgm:spPr/>
    </dgm:pt>
    <dgm:pt modelId="{7BB92D87-74D3-4F41-AA0E-32FEC6F4A314}" type="pres">
      <dgm:prSet presAssocID="{E56FDC67-B4F3-4782-A498-E0B8BC94445C}" presName="node" presStyleLbl="node1" presStyleIdx="3" presStyleCnt="6">
        <dgm:presLayoutVars>
          <dgm:bulletEnabled val="1"/>
        </dgm:presLayoutVars>
      </dgm:prSet>
      <dgm:spPr/>
    </dgm:pt>
    <dgm:pt modelId="{63EDF80E-DED8-4F7A-B376-A8F12BFD5221}" type="pres">
      <dgm:prSet presAssocID="{E1ECC16B-A61D-4B93-98E5-1D34D3A1031E}" presName="sibTrans" presStyleCnt="0"/>
      <dgm:spPr/>
    </dgm:pt>
    <dgm:pt modelId="{1C944DD6-32DD-435B-A0DC-7218920A1DC3}" type="pres">
      <dgm:prSet presAssocID="{486C0FA6-15B8-44E4-A13E-4A5798969B3C}" presName="node" presStyleLbl="node1" presStyleIdx="4" presStyleCnt="6">
        <dgm:presLayoutVars>
          <dgm:bulletEnabled val="1"/>
        </dgm:presLayoutVars>
      </dgm:prSet>
      <dgm:spPr/>
    </dgm:pt>
    <dgm:pt modelId="{38FC6418-A555-4C14-8ADE-A6DF7466C0AD}" type="pres">
      <dgm:prSet presAssocID="{259E056D-697B-4623-92E0-653274175060}" presName="sibTrans" presStyleCnt="0"/>
      <dgm:spPr/>
    </dgm:pt>
    <dgm:pt modelId="{A6964F29-3C04-4C7A-B9A5-97A5B02783F9}" type="pres">
      <dgm:prSet presAssocID="{A730181F-008D-4DF3-AAB8-508C353488E1}" presName="node" presStyleLbl="node1" presStyleIdx="5" presStyleCnt="6">
        <dgm:presLayoutVars>
          <dgm:bulletEnabled val="1"/>
        </dgm:presLayoutVars>
      </dgm:prSet>
      <dgm:spPr/>
    </dgm:pt>
  </dgm:ptLst>
  <dgm:cxnLst>
    <dgm:cxn modelId="{521F6B19-79A7-4290-8E60-ECCD781EC7E5}" srcId="{92CD4132-E1AD-4306-A162-6A1D8FA065C7}" destId="{C79ED763-DBF1-4762-818B-EBD9974B5E3C}" srcOrd="1" destOrd="0" parTransId="{B984FC1E-988A-421A-947F-FF032AC82C13}" sibTransId="{BBF6BD55-E54F-42ED-A181-85081E77EB4E}"/>
    <dgm:cxn modelId="{9537D864-0F5A-40FF-B987-EE8DD7D2D32C}" srcId="{92CD4132-E1AD-4306-A162-6A1D8FA065C7}" destId="{D49E75FC-0BC5-4198-A3A3-3040C5E2EC2E}" srcOrd="2" destOrd="0" parTransId="{728AE8E3-CE33-4B5B-A01B-9A285ED3ED1A}" sibTransId="{4FF888C6-8D96-4BCE-AB59-2EFFD91B060B}"/>
    <dgm:cxn modelId="{976F626B-428C-47E6-8194-F6D3DA07151C}" srcId="{92CD4132-E1AD-4306-A162-6A1D8FA065C7}" destId="{A730181F-008D-4DF3-AAB8-508C353488E1}" srcOrd="5" destOrd="0" parTransId="{29178DCC-081C-40F2-AB33-4446D62278C4}" sibTransId="{8938AB1C-19A3-4342-9EE4-00E849237516}"/>
    <dgm:cxn modelId="{3447596D-B76C-42AE-9353-FC1AAEAB06D7}" type="presOf" srcId="{D49E75FC-0BC5-4198-A3A3-3040C5E2EC2E}" destId="{310DEAFC-0E53-4CBA-BF72-9126BEE5F5F5}" srcOrd="0" destOrd="0" presId="urn:microsoft.com/office/officeart/2005/8/layout/default"/>
    <dgm:cxn modelId="{F8CFC151-DEC7-4B45-AC0D-CF60AFA0E1D2}" type="presOf" srcId="{486C0FA6-15B8-44E4-A13E-4A5798969B3C}" destId="{1C944DD6-32DD-435B-A0DC-7218920A1DC3}" srcOrd="0" destOrd="0" presId="urn:microsoft.com/office/officeart/2005/8/layout/default"/>
    <dgm:cxn modelId="{611D0F74-2BEB-4514-B776-BACB5E15CDE7}" type="presOf" srcId="{4F3AE8FC-E5A6-461F-B724-16DEE1329096}" destId="{32D6B3E0-566C-4F7E-A1D9-3367B3553AA0}" srcOrd="0" destOrd="0" presId="urn:microsoft.com/office/officeart/2005/8/layout/default"/>
    <dgm:cxn modelId="{7F603675-F3D4-4A42-8C28-970BD6DFB662}" type="presOf" srcId="{E56FDC67-B4F3-4782-A498-E0B8BC94445C}" destId="{7BB92D87-74D3-4F41-AA0E-32FEC6F4A314}" srcOrd="0" destOrd="0" presId="urn:microsoft.com/office/officeart/2005/8/layout/default"/>
    <dgm:cxn modelId="{FA6E178A-AFD7-4B85-9F75-72F852DB8F3E}" srcId="{92CD4132-E1AD-4306-A162-6A1D8FA065C7}" destId="{4F3AE8FC-E5A6-461F-B724-16DEE1329096}" srcOrd="0" destOrd="0" parTransId="{4DC678C1-29B2-4018-9C02-9DE4B6B65B7B}" sibTransId="{B2D389D8-70BD-4247-943C-E29771E9F83A}"/>
    <dgm:cxn modelId="{95A64FA3-A17A-4FB7-AABE-BA7A17D1A5B1}" type="presOf" srcId="{A730181F-008D-4DF3-AAB8-508C353488E1}" destId="{A6964F29-3C04-4C7A-B9A5-97A5B02783F9}" srcOrd="0" destOrd="0" presId="urn:microsoft.com/office/officeart/2005/8/layout/default"/>
    <dgm:cxn modelId="{815F7CA9-397A-4DC0-9C3E-CE7D74274FEB}" type="presOf" srcId="{92CD4132-E1AD-4306-A162-6A1D8FA065C7}" destId="{EC054D7E-3318-4B1A-9FEB-1C9B9F721F1A}" srcOrd="0" destOrd="0" presId="urn:microsoft.com/office/officeart/2005/8/layout/default"/>
    <dgm:cxn modelId="{5C4572C1-3BD8-4880-9FF6-F2A1394C7B83}" type="presOf" srcId="{C79ED763-DBF1-4762-818B-EBD9974B5E3C}" destId="{8E55CA93-8880-46E0-9188-FF7791899FE3}" srcOrd="0" destOrd="0" presId="urn:microsoft.com/office/officeart/2005/8/layout/default"/>
    <dgm:cxn modelId="{248C14E1-731A-4214-AE87-2817A1BD82DF}" srcId="{92CD4132-E1AD-4306-A162-6A1D8FA065C7}" destId="{E56FDC67-B4F3-4782-A498-E0B8BC94445C}" srcOrd="3" destOrd="0" parTransId="{568732A1-A5DF-4BD9-A7F1-258DE51C57A8}" sibTransId="{E1ECC16B-A61D-4B93-98E5-1D34D3A1031E}"/>
    <dgm:cxn modelId="{61A278F4-3202-4487-B3B8-904BC53A5A88}" srcId="{92CD4132-E1AD-4306-A162-6A1D8FA065C7}" destId="{486C0FA6-15B8-44E4-A13E-4A5798969B3C}" srcOrd="4" destOrd="0" parTransId="{0C84CF8F-6631-40D4-9443-EC5EDCD3C074}" sibTransId="{259E056D-697B-4623-92E0-653274175060}"/>
    <dgm:cxn modelId="{A261999F-39CC-4D7D-A13A-B69F472E36CF}" type="presParOf" srcId="{EC054D7E-3318-4B1A-9FEB-1C9B9F721F1A}" destId="{32D6B3E0-566C-4F7E-A1D9-3367B3553AA0}" srcOrd="0" destOrd="0" presId="urn:microsoft.com/office/officeart/2005/8/layout/default"/>
    <dgm:cxn modelId="{611B5E6E-5F27-44DB-AFF6-B0374E3B1907}" type="presParOf" srcId="{EC054D7E-3318-4B1A-9FEB-1C9B9F721F1A}" destId="{4AC7730C-4FB3-484B-BDD9-CB5131FFD127}" srcOrd="1" destOrd="0" presId="urn:microsoft.com/office/officeart/2005/8/layout/default"/>
    <dgm:cxn modelId="{7E120909-1A83-4087-A5A2-FE03F5141B83}" type="presParOf" srcId="{EC054D7E-3318-4B1A-9FEB-1C9B9F721F1A}" destId="{8E55CA93-8880-46E0-9188-FF7791899FE3}" srcOrd="2" destOrd="0" presId="urn:microsoft.com/office/officeart/2005/8/layout/default"/>
    <dgm:cxn modelId="{2517C1F9-C027-4B3C-AB4E-B9456FD95A86}" type="presParOf" srcId="{EC054D7E-3318-4B1A-9FEB-1C9B9F721F1A}" destId="{8E5E963C-576D-419A-B52B-4E4B1C8914D7}" srcOrd="3" destOrd="0" presId="urn:microsoft.com/office/officeart/2005/8/layout/default"/>
    <dgm:cxn modelId="{5F4B9274-B5F5-455B-81E0-F79DAAAB33C1}" type="presParOf" srcId="{EC054D7E-3318-4B1A-9FEB-1C9B9F721F1A}" destId="{310DEAFC-0E53-4CBA-BF72-9126BEE5F5F5}" srcOrd="4" destOrd="0" presId="urn:microsoft.com/office/officeart/2005/8/layout/default"/>
    <dgm:cxn modelId="{80ACBD24-B5DC-460A-8618-668A4FDC2618}" type="presParOf" srcId="{EC054D7E-3318-4B1A-9FEB-1C9B9F721F1A}" destId="{4ED6E830-A3A9-4A71-942C-D41623730293}" srcOrd="5" destOrd="0" presId="urn:microsoft.com/office/officeart/2005/8/layout/default"/>
    <dgm:cxn modelId="{ADA30FD1-810D-45A2-873C-3E04622E76FC}" type="presParOf" srcId="{EC054D7E-3318-4B1A-9FEB-1C9B9F721F1A}" destId="{7BB92D87-74D3-4F41-AA0E-32FEC6F4A314}" srcOrd="6" destOrd="0" presId="urn:microsoft.com/office/officeart/2005/8/layout/default"/>
    <dgm:cxn modelId="{269C1FF7-D9AF-468D-A8F3-EBC55338F940}" type="presParOf" srcId="{EC054D7E-3318-4B1A-9FEB-1C9B9F721F1A}" destId="{63EDF80E-DED8-4F7A-B376-A8F12BFD5221}" srcOrd="7" destOrd="0" presId="urn:microsoft.com/office/officeart/2005/8/layout/default"/>
    <dgm:cxn modelId="{2BF74693-19E9-4A40-9ECF-241F8C602C07}" type="presParOf" srcId="{EC054D7E-3318-4B1A-9FEB-1C9B9F721F1A}" destId="{1C944DD6-32DD-435B-A0DC-7218920A1DC3}" srcOrd="8" destOrd="0" presId="urn:microsoft.com/office/officeart/2005/8/layout/default"/>
    <dgm:cxn modelId="{75B547E6-F337-4EA2-A26A-D8FBD9DAE081}" type="presParOf" srcId="{EC054D7E-3318-4B1A-9FEB-1C9B9F721F1A}" destId="{38FC6418-A555-4C14-8ADE-A6DF7466C0AD}" srcOrd="9" destOrd="0" presId="urn:microsoft.com/office/officeart/2005/8/layout/default"/>
    <dgm:cxn modelId="{2484E59C-8307-4ADE-9569-95427CE0263C}" type="presParOf" srcId="{EC054D7E-3318-4B1A-9FEB-1C9B9F721F1A}" destId="{A6964F29-3C04-4C7A-B9A5-97A5B02783F9}" srcOrd="10"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2CD4132-E1AD-4306-A162-6A1D8FA065C7}"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zh-CN" altLang="en-US"/>
        </a:p>
      </dgm:t>
    </dgm:pt>
    <dgm:pt modelId="{4F3AE8FC-E5A6-461F-B724-16DEE1329096}">
      <dgm:prSet custT="1"/>
      <dgm:spPr>
        <a:noFill/>
        <a:ln w="38100" cmpd="thickThin">
          <a:solidFill>
            <a:schemeClr val="accent5">
              <a:lumMod val="75000"/>
            </a:schemeClr>
          </a:solidFill>
        </a:ln>
      </dgm:spPr>
      <dgm:t>
        <a:bodyPr/>
        <a:lstStyle/>
        <a:p>
          <a:r>
            <a:rPr lang="zh-CN" altLang="en-US" sz="2400" b="0" dirty="0">
              <a:solidFill>
                <a:sysClr val="windowText" lastClr="000000"/>
              </a:solidFill>
              <a:latin typeface="黑体" panose="02010609060101010101" pitchFamily="49" charset="-122"/>
              <a:ea typeface="黑体" panose="02010609060101010101" pitchFamily="49" charset="-122"/>
            </a:rPr>
            <a:t>动机</a:t>
          </a:r>
        </a:p>
      </dgm:t>
    </dgm:pt>
    <dgm:pt modelId="{4DC678C1-29B2-4018-9C02-9DE4B6B65B7B}" type="parTrans" cxnId="{FA6E178A-AFD7-4B85-9F75-72F852DB8F3E}">
      <dgm:prSet/>
      <dgm:spPr/>
      <dgm:t>
        <a:bodyPr/>
        <a:lstStyle/>
        <a:p>
          <a:endParaRPr lang="zh-CN" altLang="en-US" sz="2400"/>
        </a:p>
      </dgm:t>
    </dgm:pt>
    <dgm:pt modelId="{B2D389D8-70BD-4247-943C-E29771E9F83A}" type="sibTrans" cxnId="{FA6E178A-AFD7-4B85-9F75-72F852DB8F3E}">
      <dgm:prSet/>
      <dgm:spPr/>
      <dgm:t>
        <a:bodyPr/>
        <a:lstStyle/>
        <a:p>
          <a:endParaRPr lang="zh-CN" altLang="en-US" sz="2400"/>
        </a:p>
      </dgm:t>
    </dgm:pt>
    <dgm:pt modelId="{C79ED763-DBF1-4762-818B-EBD9974B5E3C}">
      <dgm:prSet custT="1"/>
      <dgm:spPr>
        <a:noFill/>
        <a:ln w="38100" cmpd="thickThin">
          <a:solidFill>
            <a:schemeClr val="accent5">
              <a:lumMod val="75000"/>
            </a:schemeClr>
          </a:solidFill>
        </a:ln>
      </dgm:spPr>
      <dgm:t>
        <a:bodyPr/>
        <a:lstStyle/>
        <a:p>
          <a:r>
            <a:rPr lang="zh-CN" altLang="en-US" sz="2400" b="0" dirty="0">
              <a:solidFill>
                <a:sysClr val="windowText" lastClr="000000"/>
              </a:solidFill>
              <a:latin typeface="黑体" panose="02010609060101010101" pitchFamily="49" charset="-122"/>
              <a:ea typeface="黑体" panose="02010609060101010101" pitchFamily="49" charset="-122"/>
            </a:rPr>
            <a:t>能力</a:t>
          </a:r>
        </a:p>
      </dgm:t>
    </dgm:pt>
    <dgm:pt modelId="{B984FC1E-988A-421A-947F-FF032AC82C13}" type="parTrans" cxnId="{521F6B19-79A7-4290-8E60-ECCD781EC7E5}">
      <dgm:prSet/>
      <dgm:spPr/>
      <dgm:t>
        <a:bodyPr/>
        <a:lstStyle/>
        <a:p>
          <a:endParaRPr lang="zh-CN" altLang="en-US" sz="2400"/>
        </a:p>
      </dgm:t>
    </dgm:pt>
    <dgm:pt modelId="{BBF6BD55-E54F-42ED-A181-85081E77EB4E}" type="sibTrans" cxnId="{521F6B19-79A7-4290-8E60-ECCD781EC7E5}">
      <dgm:prSet/>
      <dgm:spPr/>
      <dgm:t>
        <a:bodyPr/>
        <a:lstStyle/>
        <a:p>
          <a:endParaRPr lang="zh-CN" altLang="en-US" sz="2400"/>
        </a:p>
      </dgm:t>
    </dgm:pt>
    <dgm:pt modelId="{D49E75FC-0BC5-4198-A3A3-3040C5E2EC2E}">
      <dgm:prSet custT="1"/>
      <dgm:spPr>
        <a:noFill/>
        <a:ln w="38100" cmpd="thickThin">
          <a:solidFill>
            <a:schemeClr val="accent5">
              <a:lumMod val="75000"/>
            </a:schemeClr>
          </a:solidFill>
        </a:ln>
      </dgm:spPr>
      <dgm:t>
        <a:bodyPr/>
        <a:lstStyle/>
        <a:p>
          <a:r>
            <a:rPr lang="zh-CN" altLang="en-US" sz="2400" b="0" dirty="0">
              <a:solidFill>
                <a:sysClr val="windowText" lastClr="000000"/>
              </a:solidFill>
              <a:latin typeface="黑体" panose="02010609060101010101" pitchFamily="49" charset="-122"/>
              <a:ea typeface="黑体" panose="02010609060101010101" pitchFamily="49" charset="-122"/>
            </a:rPr>
            <a:t>资源</a:t>
          </a:r>
        </a:p>
      </dgm:t>
    </dgm:pt>
    <dgm:pt modelId="{728AE8E3-CE33-4B5B-A01B-9A285ED3ED1A}" type="parTrans" cxnId="{9537D864-0F5A-40FF-B987-EE8DD7D2D32C}">
      <dgm:prSet/>
      <dgm:spPr/>
      <dgm:t>
        <a:bodyPr/>
        <a:lstStyle/>
        <a:p>
          <a:endParaRPr lang="zh-CN" altLang="en-US" sz="2400"/>
        </a:p>
      </dgm:t>
    </dgm:pt>
    <dgm:pt modelId="{4FF888C6-8D96-4BCE-AB59-2EFFD91B060B}" type="sibTrans" cxnId="{9537D864-0F5A-40FF-B987-EE8DD7D2D32C}">
      <dgm:prSet/>
      <dgm:spPr/>
      <dgm:t>
        <a:bodyPr/>
        <a:lstStyle/>
        <a:p>
          <a:endParaRPr lang="zh-CN" altLang="en-US" sz="2400"/>
        </a:p>
      </dgm:t>
    </dgm:pt>
    <dgm:pt modelId="{E56FDC67-B4F3-4782-A498-E0B8BC94445C}">
      <dgm:prSet custT="1"/>
      <dgm:spPr>
        <a:noFill/>
        <a:ln w="38100" cmpd="thickThin">
          <a:solidFill>
            <a:schemeClr val="accent5">
              <a:lumMod val="75000"/>
            </a:schemeClr>
          </a:solidFill>
        </a:ln>
      </dgm:spPr>
      <dgm:t>
        <a:bodyPr/>
        <a:lstStyle/>
        <a:p>
          <a:r>
            <a:rPr lang="zh-CN" altLang="en-US" sz="2400" b="0" dirty="0">
              <a:solidFill>
                <a:sysClr val="windowText" lastClr="000000"/>
              </a:solidFill>
              <a:latin typeface="黑体" panose="02010609060101010101" pitchFamily="49" charset="-122"/>
              <a:ea typeface="黑体" panose="02010609060101010101" pitchFamily="49" charset="-122"/>
            </a:rPr>
            <a:t>攻击的可能性</a:t>
          </a:r>
        </a:p>
      </dgm:t>
    </dgm:pt>
    <dgm:pt modelId="{568732A1-A5DF-4BD9-A7F1-258DE51C57A8}" type="parTrans" cxnId="{248C14E1-731A-4214-AE87-2817A1BD82DF}">
      <dgm:prSet/>
      <dgm:spPr/>
      <dgm:t>
        <a:bodyPr/>
        <a:lstStyle/>
        <a:p>
          <a:endParaRPr lang="zh-CN" altLang="en-US" sz="2400"/>
        </a:p>
      </dgm:t>
    </dgm:pt>
    <dgm:pt modelId="{E1ECC16B-A61D-4B93-98E5-1D34D3A1031E}" type="sibTrans" cxnId="{248C14E1-731A-4214-AE87-2817A1BD82DF}">
      <dgm:prSet/>
      <dgm:spPr/>
      <dgm:t>
        <a:bodyPr/>
        <a:lstStyle/>
        <a:p>
          <a:endParaRPr lang="zh-CN" altLang="en-US" sz="2400"/>
        </a:p>
      </dgm:t>
    </dgm:pt>
    <dgm:pt modelId="{486C0FA6-15B8-44E4-A13E-4A5798969B3C}">
      <dgm:prSet custT="1"/>
      <dgm:spPr>
        <a:noFill/>
        <a:ln w="38100" cmpd="thickThin">
          <a:solidFill>
            <a:schemeClr val="accent5">
              <a:lumMod val="75000"/>
            </a:schemeClr>
          </a:solidFill>
        </a:ln>
      </dgm:spPr>
      <dgm:t>
        <a:bodyPr/>
        <a:lstStyle/>
        <a:p>
          <a:r>
            <a:rPr lang="zh-CN" altLang="en-US" sz="2400" b="0" dirty="0">
              <a:solidFill>
                <a:sysClr val="windowText" lastClr="000000"/>
              </a:solidFill>
              <a:latin typeface="黑体" panose="02010609060101010101" pitchFamily="49" charset="-122"/>
              <a:ea typeface="黑体" panose="02010609060101010101" pitchFamily="49" charset="-122"/>
            </a:rPr>
            <a:t>威慑</a:t>
          </a:r>
          <a:endParaRPr lang="zh-CN" sz="2400" b="0" dirty="0">
            <a:solidFill>
              <a:sysClr val="windowText" lastClr="000000"/>
            </a:solidFill>
            <a:latin typeface="黑体" panose="02010609060101010101" pitchFamily="49" charset="-122"/>
            <a:ea typeface="黑体" panose="02010609060101010101" pitchFamily="49" charset="-122"/>
          </a:endParaRPr>
        </a:p>
      </dgm:t>
    </dgm:pt>
    <dgm:pt modelId="{0C84CF8F-6631-40D4-9443-EC5EDCD3C074}" type="parTrans" cxnId="{61A278F4-3202-4487-B3B8-904BC53A5A88}">
      <dgm:prSet/>
      <dgm:spPr/>
      <dgm:t>
        <a:bodyPr/>
        <a:lstStyle/>
        <a:p>
          <a:endParaRPr lang="zh-CN" altLang="en-US" sz="2400"/>
        </a:p>
      </dgm:t>
    </dgm:pt>
    <dgm:pt modelId="{259E056D-697B-4623-92E0-653274175060}" type="sibTrans" cxnId="{61A278F4-3202-4487-B3B8-904BC53A5A88}">
      <dgm:prSet/>
      <dgm:spPr/>
      <dgm:t>
        <a:bodyPr/>
        <a:lstStyle/>
        <a:p>
          <a:endParaRPr lang="zh-CN" altLang="en-US" sz="2400"/>
        </a:p>
      </dgm:t>
    </dgm:pt>
    <dgm:pt modelId="{EC054D7E-3318-4B1A-9FEB-1C9B9F721F1A}" type="pres">
      <dgm:prSet presAssocID="{92CD4132-E1AD-4306-A162-6A1D8FA065C7}" presName="diagram" presStyleCnt="0">
        <dgm:presLayoutVars>
          <dgm:dir/>
          <dgm:resizeHandles val="exact"/>
        </dgm:presLayoutVars>
      </dgm:prSet>
      <dgm:spPr/>
    </dgm:pt>
    <dgm:pt modelId="{32D6B3E0-566C-4F7E-A1D9-3367B3553AA0}" type="pres">
      <dgm:prSet presAssocID="{4F3AE8FC-E5A6-461F-B724-16DEE1329096}" presName="node" presStyleLbl="node1" presStyleIdx="0" presStyleCnt="5">
        <dgm:presLayoutVars>
          <dgm:bulletEnabled val="1"/>
        </dgm:presLayoutVars>
      </dgm:prSet>
      <dgm:spPr/>
    </dgm:pt>
    <dgm:pt modelId="{4AC7730C-4FB3-484B-BDD9-CB5131FFD127}" type="pres">
      <dgm:prSet presAssocID="{B2D389D8-70BD-4247-943C-E29771E9F83A}" presName="sibTrans" presStyleCnt="0"/>
      <dgm:spPr/>
    </dgm:pt>
    <dgm:pt modelId="{8E55CA93-8880-46E0-9188-FF7791899FE3}" type="pres">
      <dgm:prSet presAssocID="{C79ED763-DBF1-4762-818B-EBD9974B5E3C}" presName="node" presStyleLbl="node1" presStyleIdx="1" presStyleCnt="5">
        <dgm:presLayoutVars>
          <dgm:bulletEnabled val="1"/>
        </dgm:presLayoutVars>
      </dgm:prSet>
      <dgm:spPr/>
    </dgm:pt>
    <dgm:pt modelId="{8E5E963C-576D-419A-B52B-4E4B1C8914D7}" type="pres">
      <dgm:prSet presAssocID="{BBF6BD55-E54F-42ED-A181-85081E77EB4E}" presName="sibTrans" presStyleCnt="0"/>
      <dgm:spPr/>
    </dgm:pt>
    <dgm:pt modelId="{310DEAFC-0E53-4CBA-BF72-9126BEE5F5F5}" type="pres">
      <dgm:prSet presAssocID="{D49E75FC-0BC5-4198-A3A3-3040C5E2EC2E}" presName="node" presStyleLbl="node1" presStyleIdx="2" presStyleCnt="5">
        <dgm:presLayoutVars>
          <dgm:bulletEnabled val="1"/>
        </dgm:presLayoutVars>
      </dgm:prSet>
      <dgm:spPr/>
    </dgm:pt>
    <dgm:pt modelId="{4ED6E830-A3A9-4A71-942C-D41623730293}" type="pres">
      <dgm:prSet presAssocID="{4FF888C6-8D96-4BCE-AB59-2EFFD91B060B}" presName="sibTrans" presStyleCnt="0"/>
      <dgm:spPr/>
    </dgm:pt>
    <dgm:pt modelId="{7BB92D87-74D3-4F41-AA0E-32FEC6F4A314}" type="pres">
      <dgm:prSet presAssocID="{E56FDC67-B4F3-4782-A498-E0B8BC94445C}" presName="node" presStyleLbl="node1" presStyleIdx="3" presStyleCnt="5">
        <dgm:presLayoutVars>
          <dgm:bulletEnabled val="1"/>
        </dgm:presLayoutVars>
      </dgm:prSet>
      <dgm:spPr/>
    </dgm:pt>
    <dgm:pt modelId="{63EDF80E-DED8-4F7A-B376-A8F12BFD5221}" type="pres">
      <dgm:prSet presAssocID="{E1ECC16B-A61D-4B93-98E5-1D34D3A1031E}" presName="sibTrans" presStyleCnt="0"/>
      <dgm:spPr/>
    </dgm:pt>
    <dgm:pt modelId="{1C944DD6-32DD-435B-A0DC-7218920A1DC3}" type="pres">
      <dgm:prSet presAssocID="{486C0FA6-15B8-44E4-A13E-4A5798969B3C}" presName="node" presStyleLbl="node1" presStyleIdx="4" presStyleCnt="5">
        <dgm:presLayoutVars>
          <dgm:bulletEnabled val="1"/>
        </dgm:presLayoutVars>
      </dgm:prSet>
      <dgm:spPr/>
    </dgm:pt>
  </dgm:ptLst>
  <dgm:cxnLst>
    <dgm:cxn modelId="{521F6B19-79A7-4290-8E60-ECCD781EC7E5}" srcId="{92CD4132-E1AD-4306-A162-6A1D8FA065C7}" destId="{C79ED763-DBF1-4762-818B-EBD9974B5E3C}" srcOrd="1" destOrd="0" parTransId="{B984FC1E-988A-421A-947F-FF032AC82C13}" sibTransId="{BBF6BD55-E54F-42ED-A181-85081E77EB4E}"/>
    <dgm:cxn modelId="{9537D864-0F5A-40FF-B987-EE8DD7D2D32C}" srcId="{92CD4132-E1AD-4306-A162-6A1D8FA065C7}" destId="{D49E75FC-0BC5-4198-A3A3-3040C5E2EC2E}" srcOrd="2" destOrd="0" parTransId="{728AE8E3-CE33-4B5B-A01B-9A285ED3ED1A}" sibTransId="{4FF888C6-8D96-4BCE-AB59-2EFFD91B060B}"/>
    <dgm:cxn modelId="{3447596D-B76C-42AE-9353-FC1AAEAB06D7}" type="presOf" srcId="{D49E75FC-0BC5-4198-A3A3-3040C5E2EC2E}" destId="{310DEAFC-0E53-4CBA-BF72-9126BEE5F5F5}" srcOrd="0" destOrd="0" presId="urn:microsoft.com/office/officeart/2005/8/layout/default"/>
    <dgm:cxn modelId="{F8CFC151-DEC7-4B45-AC0D-CF60AFA0E1D2}" type="presOf" srcId="{486C0FA6-15B8-44E4-A13E-4A5798969B3C}" destId="{1C944DD6-32DD-435B-A0DC-7218920A1DC3}" srcOrd="0" destOrd="0" presId="urn:microsoft.com/office/officeart/2005/8/layout/default"/>
    <dgm:cxn modelId="{611D0F74-2BEB-4514-B776-BACB5E15CDE7}" type="presOf" srcId="{4F3AE8FC-E5A6-461F-B724-16DEE1329096}" destId="{32D6B3E0-566C-4F7E-A1D9-3367B3553AA0}" srcOrd="0" destOrd="0" presId="urn:microsoft.com/office/officeart/2005/8/layout/default"/>
    <dgm:cxn modelId="{7F603675-F3D4-4A42-8C28-970BD6DFB662}" type="presOf" srcId="{E56FDC67-B4F3-4782-A498-E0B8BC94445C}" destId="{7BB92D87-74D3-4F41-AA0E-32FEC6F4A314}" srcOrd="0" destOrd="0" presId="urn:microsoft.com/office/officeart/2005/8/layout/default"/>
    <dgm:cxn modelId="{FA6E178A-AFD7-4B85-9F75-72F852DB8F3E}" srcId="{92CD4132-E1AD-4306-A162-6A1D8FA065C7}" destId="{4F3AE8FC-E5A6-461F-B724-16DEE1329096}" srcOrd="0" destOrd="0" parTransId="{4DC678C1-29B2-4018-9C02-9DE4B6B65B7B}" sibTransId="{B2D389D8-70BD-4247-943C-E29771E9F83A}"/>
    <dgm:cxn modelId="{815F7CA9-397A-4DC0-9C3E-CE7D74274FEB}" type="presOf" srcId="{92CD4132-E1AD-4306-A162-6A1D8FA065C7}" destId="{EC054D7E-3318-4B1A-9FEB-1C9B9F721F1A}" srcOrd="0" destOrd="0" presId="urn:microsoft.com/office/officeart/2005/8/layout/default"/>
    <dgm:cxn modelId="{5C4572C1-3BD8-4880-9FF6-F2A1394C7B83}" type="presOf" srcId="{C79ED763-DBF1-4762-818B-EBD9974B5E3C}" destId="{8E55CA93-8880-46E0-9188-FF7791899FE3}" srcOrd="0" destOrd="0" presId="urn:microsoft.com/office/officeart/2005/8/layout/default"/>
    <dgm:cxn modelId="{248C14E1-731A-4214-AE87-2817A1BD82DF}" srcId="{92CD4132-E1AD-4306-A162-6A1D8FA065C7}" destId="{E56FDC67-B4F3-4782-A498-E0B8BC94445C}" srcOrd="3" destOrd="0" parTransId="{568732A1-A5DF-4BD9-A7F1-258DE51C57A8}" sibTransId="{E1ECC16B-A61D-4B93-98E5-1D34D3A1031E}"/>
    <dgm:cxn modelId="{61A278F4-3202-4487-B3B8-904BC53A5A88}" srcId="{92CD4132-E1AD-4306-A162-6A1D8FA065C7}" destId="{486C0FA6-15B8-44E4-A13E-4A5798969B3C}" srcOrd="4" destOrd="0" parTransId="{0C84CF8F-6631-40D4-9443-EC5EDCD3C074}" sibTransId="{259E056D-697B-4623-92E0-653274175060}"/>
    <dgm:cxn modelId="{A261999F-39CC-4D7D-A13A-B69F472E36CF}" type="presParOf" srcId="{EC054D7E-3318-4B1A-9FEB-1C9B9F721F1A}" destId="{32D6B3E0-566C-4F7E-A1D9-3367B3553AA0}" srcOrd="0" destOrd="0" presId="urn:microsoft.com/office/officeart/2005/8/layout/default"/>
    <dgm:cxn modelId="{611B5E6E-5F27-44DB-AFF6-B0374E3B1907}" type="presParOf" srcId="{EC054D7E-3318-4B1A-9FEB-1C9B9F721F1A}" destId="{4AC7730C-4FB3-484B-BDD9-CB5131FFD127}" srcOrd="1" destOrd="0" presId="urn:microsoft.com/office/officeart/2005/8/layout/default"/>
    <dgm:cxn modelId="{7E120909-1A83-4087-A5A2-FE03F5141B83}" type="presParOf" srcId="{EC054D7E-3318-4B1A-9FEB-1C9B9F721F1A}" destId="{8E55CA93-8880-46E0-9188-FF7791899FE3}" srcOrd="2" destOrd="0" presId="urn:microsoft.com/office/officeart/2005/8/layout/default"/>
    <dgm:cxn modelId="{2517C1F9-C027-4B3C-AB4E-B9456FD95A86}" type="presParOf" srcId="{EC054D7E-3318-4B1A-9FEB-1C9B9F721F1A}" destId="{8E5E963C-576D-419A-B52B-4E4B1C8914D7}" srcOrd="3" destOrd="0" presId="urn:microsoft.com/office/officeart/2005/8/layout/default"/>
    <dgm:cxn modelId="{5F4B9274-B5F5-455B-81E0-F79DAAAB33C1}" type="presParOf" srcId="{EC054D7E-3318-4B1A-9FEB-1C9B9F721F1A}" destId="{310DEAFC-0E53-4CBA-BF72-9126BEE5F5F5}" srcOrd="4" destOrd="0" presId="urn:microsoft.com/office/officeart/2005/8/layout/default"/>
    <dgm:cxn modelId="{80ACBD24-B5DC-460A-8618-668A4FDC2618}" type="presParOf" srcId="{EC054D7E-3318-4B1A-9FEB-1C9B9F721F1A}" destId="{4ED6E830-A3A9-4A71-942C-D41623730293}" srcOrd="5" destOrd="0" presId="urn:microsoft.com/office/officeart/2005/8/layout/default"/>
    <dgm:cxn modelId="{ADA30FD1-810D-45A2-873C-3E04622E76FC}" type="presParOf" srcId="{EC054D7E-3318-4B1A-9FEB-1C9B9F721F1A}" destId="{7BB92D87-74D3-4F41-AA0E-32FEC6F4A314}" srcOrd="6" destOrd="0" presId="urn:microsoft.com/office/officeart/2005/8/layout/default"/>
    <dgm:cxn modelId="{269C1FF7-D9AF-468D-A8F3-EBC55338F940}" type="presParOf" srcId="{EC054D7E-3318-4B1A-9FEB-1C9B9F721F1A}" destId="{63EDF80E-DED8-4F7A-B376-A8F12BFD5221}" srcOrd="7" destOrd="0" presId="urn:microsoft.com/office/officeart/2005/8/layout/default"/>
    <dgm:cxn modelId="{2BF74693-19E9-4A40-9ECF-241F8C602C07}" type="presParOf" srcId="{EC054D7E-3318-4B1A-9FEB-1C9B9F721F1A}" destId="{1C944DD6-32DD-435B-A0DC-7218920A1DC3}" srcOrd="8"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12E8AD7-56DC-4EAF-B2D6-E5686AC47FFA}"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zh-CN" altLang="en-US"/>
        </a:p>
      </dgm:t>
    </dgm:pt>
    <dgm:pt modelId="{56B40B3B-2722-47CA-9EDB-57BE6E23F2E1}">
      <dgm:prSet custT="1"/>
      <dgm:spPr>
        <a:noFill/>
        <a:ln w="38100" cmpd="thickThin">
          <a:solidFill>
            <a:schemeClr val="accent5">
              <a:lumMod val="75000"/>
            </a:schemeClr>
          </a:solidFill>
          <a:round/>
        </a:ln>
      </dgm:spPr>
      <dgm:t>
        <a:bodyPr/>
        <a:lstStyle/>
        <a:p>
          <a:pPr algn="l"/>
          <a:r>
            <a:rPr lang="zh-CN" altLang="en-US" sz="16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风险接受</a:t>
          </a:r>
          <a:endParaRPr lang="en-US" altLang="zh-CN" sz="16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a:p>
          <a:pPr algn="l"/>
          <a:r>
            <a:rPr lang="zh-CN" altLang="en-US" sz="16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出于业务原因，选择接受比正常更高的风险级别 </a:t>
          </a:r>
        </a:p>
      </dgm:t>
    </dgm:pt>
    <dgm:pt modelId="{F5159403-B03B-4F0D-BCCE-5DDDDF0CCC03}" type="parTrans" cxnId="{F8434504-B544-4EF2-A506-2428020307CE}">
      <dgm:prSet/>
      <dgm:spPr/>
      <dgm:t>
        <a:bodyPr/>
        <a:lstStyle/>
        <a:p>
          <a:pPr algn="l"/>
          <a:endParaRPr lang="zh-CN" altLang="en-US" sz="1600">
            <a:latin typeface="Times New Roman" panose="02020603050405020304" pitchFamily="18" charset="0"/>
            <a:cs typeface="Times New Roman" panose="02020603050405020304" pitchFamily="18" charset="0"/>
          </a:endParaRPr>
        </a:p>
      </dgm:t>
    </dgm:pt>
    <dgm:pt modelId="{1AB67D09-BD93-498F-B79E-2678118A8E3C}" type="sibTrans" cxnId="{F8434504-B544-4EF2-A506-2428020307CE}">
      <dgm:prSet/>
      <dgm:spPr/>
      <dgm:t>
        <a:bodyPr/>
        <a:lstStyle/>
        <a:p>
          <a:pPr algn="l"/>
          <a:endParaRPr lang="zh-CN" altLang="en-US" sz="1600">
            <a:latin typeface="Times New Roman" panose="02020603050405020304" pitchFamily="18" charset="0"/>
            <a:cs typeface="Times New Roman" panose="02020603050405020304" pitchFamily="18" charset="0"/>
          </a:endParaRPr>
        </a:p>
      </dgm:t>
    </dgm:pt>
    <dgm:pt modelId="{586181E9-51AC-49DC-A8C1-CC553F46A882}">
      <dgm:prSet custT="1"/>
      <dgm:spPr>
        <a:noFill/>
        <a:ln w="38100" cmpd="thickThin">
          <a:solidFill>
            <a:schemeClr val="accent5">
              <a:lumMod val="75000"/>
            </a:schemeClr>
          </a:solidFill>
          <a:round/>
        </a:ln>
      </dgm:spPr>
      <dgm:t>
        <a:bodyPr/>
        <a:lstStyle/>
        <a:p>
          <a:pPr algn="l"/>
          <a:r>
            <a:rPr lang="zh-CN" altLang="en-US" sz="16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风险规避</a:t>
          </a:r>
          <a:endParaRPr lang="en-US" altLang="zh-CN" sz="16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a:p>
          <a:pPr algn="l"/>
          <a:r>
            <a:rPr lang="zh-CN" altLang="zh-CN" sz="16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不进行产生这种风险的活动或系统</a:t>
          </a:r>
          <a:endParaRPr lang="zh-CN" altLang="en-US" sz="16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dgm:t>
    </dgm:pt>
    <dgm:pt modelId="{A4B4286F-31B6-42FE-832F-8F9A54DA2228}" type="parTrans" cxnId="{2A918B9B-473F-4AF7-B00C-138C1D407D2E}">
      <dgm:prSet/>
      <dgm:spPr/>
      <dgm:t>
        <a:bodyPr/>
        <a:lstStyle/>
        <a:p>
          <a:pPr algn="l"/>
          <a:endParaRPr lang="zh-CN" altLang="en-US" sz="1600">
            <a:latin typeface="Times New Roman" panose="02020603050405020304" pitchFamily="18" charset="0"/>
            <a:cs typeface="Times New Roman" panose="02020603050405020304" pitchFamily="18" charset="0"/>
          </a:endParaRPr>
        </a:p>
      </dgm:t>
    </dgm:pt>
    <dgm:pt modelId="{04E05D57-9DC2-40B4-B65D-F046F6A15C87}" type="sibTrans" cxnId="{2A918B9B-473F-4AF7-B00C-138C1D407D2E}">
      <dgm:prSet/>
      <dgm:spPr/>
      <dgm:t>
        <a:bodyPr/>
        <a:lstStyle/>
        <a:p>
          <a:pPr algn="l"/>
          <a:endParaRPr lang="zh-CN" altLang="en-US" sz="1600">
            <a:latin typeface="Times New Roman" panose="02020603050405020304" pitchFamily="18" charset="0"/>
            <a:cs typeface="Times New Roman" panose="02020603050405020304" pitchFamily="18" charset="0"/>
          </a:endParaRPr>
        </a:p>
      </dgm:t>
    </dgm:pt>
    <dgm:pt modelId="{D14C6445-CAF9-4E42-91A9-4AB79E7F3B25}">
      <dgm:prSet custT="1"/>
      <dgm:spPr>
        <a:noFill/>
        <a:ln w="38100" cmpd="thickThin">
          <a:solidFill>
            <a:schemeClr val="accent5">
              <a:lumMod val="75000"/>
            </a:schemeClr>
          </a:solidFill>
          <a:round/>
        </a:ln>
      </dgm:spPr>
      <dgm:t>
        <a:bodyPr/>
        <a:lstStyle/>
        <a:p>
          <a:pPr algn="l"/>
          <a:r>
            <a:rPr lang="zh-CN" altLang="en-US" sz="16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风险转移</a:t>
          </a:r>
          <a:endParaRPr lang="en-US" altLang="zh-CN" sz="16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a:p>
          <a:pPr algn="l"/>
          <a:r>
            <a:rPr lang="zh-CN" altLang="en-US" sz="16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与第三方共同承担风险 </a:t>
          </a:r>
        </a:p>
      </dgm:t>
    </dgm:pt>
    <dgm:pt modelId="{68D82216-B931-4A4B-BEB1-D5AD35E6F242}" type="parTrans" cxnId="{5045D520-74D6-444F-933C-320784BE21E6}">
      <dgm:prSet/>
      <dgm:spPr/>
      <dgm:t>
        <a:bodyPr/>
        <a:lstStyle/>
        <a:p>
          <a:pPr algn="l"/>
          <a:endParaRPr lang="zh-CN" altLang="en-US" sz="1600">
            <a:latin typeface="Times New Roman" panose="02020603050405020304" pitchFamily="18" charset="0"/>
            <a:cs typeface="Times New Roman" panose="02020603050405020304" pitchFamily="18" charset="0"/>
          </a:endParaRPr>
        </a:p>
      </dgm:t>
    </dgm:pt>
    <dgm:pt modelId="{A7BBCCEE-A1B4-45DC-9FE7-E4CB8E5C20D4}" type="sibTrans" cxnId="{5045D520-74D6-444F-933C-320784BE21E6}">
      <dgm:prSet/>
      <dgm:spPr/>
      <dgm:t>
        <a:bodyPr/>
        <a:lstStyle/>
        <a:p>
          <a:pPr algn="l"/>
          <a:endParaRPr lang="zh-CN" altLang="en-US" sz="1600">
            <a:latin typeface="Times New Roman" panose="02020603050405020304" pitchFamily="18" charset="0"/>
            <a:cs typeface="Times New Roman" panose="02020603050405020304" pitchFamily="18" charset="0"/>
          </a:endParaRPr>
        </a:p>
      </dgm:t>
    </dgm:pt>
    <dgm:pt modelId="{71520062-F604-41A7-BA92-698D23C19750}">
      <dgm:prSet custT="1"/>
      <dgm:spPr>
        <a:noFill/>
        <a:ln w="38100" cmpd="thickThin">
          <a:solidFill>
            <a:schemeClr val="accent5">
              <a:lumMod val="75000"/>
            </a:schemeClr>
          </a:solidFill>
          <a:round/>
        </a:ln>
      </dgm:spPr>
      <dgm:t>
        <a:bodyPr/>
        <a:lstStyle/>
        <a:p>
          <a:pPr algn="l"/>
          <a:r>
            <a:rPr lang="zh-CN" altLang="en-US" sz="16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减轻后果</a:t>
          </a:r>
          <a:endParaRPr lang="en-US" altLang="zh-CN" sz="16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a:p>
          <a:pPr algn="l"/>
          <a:r>
            <a:rPr lang="zh-CN" altLang="en-US" sz="16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修改处于风险中的资产的结构或使用，以减少风险发生时对组织的影响</a:t>
          </a:r>
        </a:p>
      </dgm:t>
    </dgm:pt>
    <dgm:pt modelId="{371A601D-17FE-440A-9570-6792EEFDF1FE}" type="parTrans" cxnId="{3A3038DE-441E-4370-9322-53D30F29389D}">
      <dgm:prSet/>
      <dgm:spPr/>
      <dgm:t>
        <a:bodyPr/>
        <a:lstStyle/>
        <a:p>
          <a:pPr algn="l"/>
          <a:endParaRPr lang="zh-CN" altLang="en-US" sz="1600">
            <a:latin typeface="Times New Roman" panose="02020603050405020304" pitchFamily="18" charset="0"/>
            <a:cs typeface="Times New Roman" panose="02020603050405020304" pitchFamily="18" charset="0"/>
          </a:endParaRPr>
        </a:p>
      </dgm:t>
    </dgm:pt>
    <dgm:pt modelId="{6DA221DF-3304-4F07-AB72-2EA58810C277}" type="sibTrans" cxnId="{3A3038DE-441E-4370-9322-53D30F29389D}">
      <dgm:prSet/>
      <dgm:spPr/>
      <dgm:t>
        <a:bodyPr/>
        <a:lstStyle/>
        <a:p>
          <a:pPr algn="l"/>
          <a:endParaRPr lang="zh-CN" altLang="en-US" sz="1600">
            <a:latin typeface="Times New Roman" panose="02020603050405020304" pitchFamily="18" charset="0"/>
            <a:cs typeface="Times New Roman" panose="02020603050405020304" pitchFamily="18" charset="0"/>
          </a:endParaRPr>
        </a:p>
      </dgm:t>
    </dgm:pt>
    <dgm:pt modelId="{FC04E376-41B5-4295-A56C-6B60712BFE06}">
      <dgm:prSet custT="1"/>
      <dgm:spPr>
        <a:noFill/>
        <a:ln w="38100" cmpd="thickThin">
          <a:solidFill>
            <a:schemeClr val="accent5">
              <a:lumMod val="75000"/>
            </a:schemeClr>
          </a:solidFill>
          <a:round/>
        </a:ln>
      </dgm:spPr>
      <dgm:t>
        <a:bodyPr/>
        <a:lstStyle/>
        <a:p>
          <a:pPr algn="l"/>
          <a:r>
            <a:rPr lang="zh-CN" altLang="en-US" sz="16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减少可能性</a:t>
          </a:r>
          <a:endParaRPr lang="en-US" altLang="zh-CN" sz="16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a:p>
          <a:pPr algn="l"/>
          <a:r>
            <a:rPr lang="zh-CN" altLang="en-US" sz="16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实施适当的控制以降低漏洞被利用的机会</a:t>
          </a:r>
          <a:endParaRPr lang="en-US" altLang="zh-CN" sz="16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dgm:t>
    </dgm:pt>
    <dgm:pt modelId="{A774BA92-1A39-46EA-852A-0FE0BE451847}" type="parTrans" cxnId="{C0256920-1180-4191-B7D0-8A4992545414}">
      <dgm:prSet/>
      <dgm:spPr/>
      <dgm:t>
        <a:bodyPr/>
        <a:lstStyle/>
        <a:p>
          <a:pPr algn="l"/>
          <a:endParaRPr lang="zh-CN" altLang="en-US" sz="1600">
            <a:latin typeface="Times New Roman" panose="02020603050405020304" pitchFamily="18" charset="0"/>
            <a:cs typeface="Times New Roman" panose="02020603050405020304" pitchFamily="18" charset="0"/>
          </a:endParaRPr>
        </a:p>
      </dgm:t>
    </dgm:pt>
    <dgm:pt modelId="{4111DCC4-0FF2-458A-AC9A-70457B5A679A}" type="sibTrans" cxnId="{C0256920-1180-4191-B7D0-8A4992545414}">
      <dgm:prSet/>
      <dgm:spPr/>
      <dgm:t>
        <a:bodyPr/>
        <a:lstStyle/>
        <a:p>
          <a:pPr algn="l"/>
          <a:endParaRPr lang="zh-CN" altLang="en-US" sz="1600">
            <a:latin typeface="Times New Roman" panose="02020603050405020304" pitchFamily="18" charset="0"/>
            <a:cs typeface="Times New Roman" panose="02020603050405020304" pitchFamily="18" charset="0"/>
          </a:endParaRPr>
        </a:p>
      </dgm:t>
    </dgm:pt>
    <dgm:pt modelId="{0A83342D-647E-4B3B-83AA-1272981118C0}" type="pres">
      <dgm:prSet presAssocID="{012E8AD7-56DC-4EAF-B2D6-E5686AC47FFA}" presName="diagram" presStyleCnt="0">
        <dgm:presLayoutVars>
          <dgm:dir/>
          <dgm:resizeHandles val="exact"/>
        </dgm:presLayoutVars>
      </dgm:prSet>
      <dgm:spPr/>
    </dgm:pt>
    <dgm:pt modelId="{0CD432E8-6608-4E51-B8EE-D77C09EA59A8}" type="pres">
      <dgm:prSet presAssocID="{56B40B3B-2722-47CA-9EDB-57BE6E23F2E1}" presName="node" presStyleLbl="node1" presStyleIdx="0" presStyleCnt="5" custScaleY="121638">
        <dgm:presLayoutVars>
          <dgm:bulletEnabled val="1"/>
        </dgm:presLayoutVars>
      </dgm:prSet>
      <dgm:spPr/>
    </dgm:pt>
    <dgm:pt modelId="{EA360DC7-557A-41F0-8857-24A7CA6487C0}" type="pres">
      <dgm:prSet presAssocID="{1AB67D09-BD93-498F-B79E-2678118A8E3C}" presName="sibTrans" presStyleCnt="0"/>
      <dgm:spPr/>
    </dgm:pt>
    <dgm:pt modelId="{D93664A4-ED02-4399-98D4-93ADF4F71D88}" type="pres">
      <dgm:prSet presAssocID="{586181E9-51AC-49DC-A8C1-CC553F46A882}" presName="node" presStyleLbl="node1" presStyleIdx="1" presStyleCnt="5" custScaleX="103506" custScaleY="121638">
        <dgm:presLayoutVars>
          <dgm:bulletEnabled val="1"/>
        </dgm:presLayoutVars>
      </dgm:prSet>
      <dgm:spPr/>
    </dgm:pt>
    <dgm:pt modelId="{3DA5708D-EA34-42C6-B7B0-9FB6438A50F1}" type="pres">
      <dgm:prSet presAssocID="{04E05D57-9DC2-40B4-B65D-F046F6A15C87}" presName="sibTrans" presStyleCnt="0"/>
      <dgm:spPr/>
    </dgm:pt>
    <dgm:pt modelId="{758A7E1A-1A24-4C81-9FD1-B8A3F7476FA1}" type="pres">
      <dgm:prSet presAssocID="{D14C6445-CAF9-4E42-91A9-4AB79E7F3B25}" presName="node" presStyleLbl="node1" presStyleIdx="2" presStyleCnt="5" custScaleY="121638">
        <dgm:presLayoutVars>
          <dgm:bulletEnabled val="1"/>
        </dgm:presLayoutVars>
      </dgm:prSet>
      <dgm:spPr/>
    </dgm:pt>
    <dgm:pt modelId="{C354375B-54EB-451A-AFBB-84681FF9C11B}" type="pres">
      <dgm:prSet presAssocID="{A7BBCCEE-A1B4-45DC-9FE7-E4CB8E5C20D4}" presName="sibTrans" presStyleCnt="0"/>
      <dgm:spPr/>
    </dgm:pt>
    <dgm:pt modelId="{D3854103-87A3-49E1-8538-2E20A9E6C104}" type="pres">
      <dgm:prSet presAssocID="{71520062-F604-41A7-BA92-698D23C19750}" presName="node" presStyleLbl="node1" presStyleIdx="3" presStyleCnt="5" custScaleY="121569">
        <dgm:presLayoutVars>
          <dgm:bulletEnabled val="1"/>
        </dgm:presLayoutVars>
      </dgm:prSet>
      <dgm:spPr/>
    </dgm:pt>
    <dgm:pt modelId="{03530EDB-91A2-462F-A0DA-0D0C98DC5D27}" type="pres">
      <dgm:prSet presAssocID="{6DA221DF-3304-4F07-AB72-2EA58810C277}" presName="sibTrans" presStyleCnt="0"/>
      <dgm:spPr/>
    </dgm:pt>
    <dgm:pt modelId="{79D26D63-42E3-4B42-879F-7D30FC5433C5}" type="pres">
      <dgm:prSet presAssocID="{FC04E376-41B5-4295-A56C-6B60712BFE06}" presName="node" presStyleLbl="node1" presStyleIdx="4" presStyleCnt="5" custScaleY="121668">
        <dgm:presLayoutVars>
          <dgm:bulletEnabled val="1"/>
        </dgm:presLayoutVars>
      </dgm:prSet>
      <dgm:spPr/>
    </dgm:pt>
  </dgm:ptLst>
  <dgm:cxnLst>
    <dgm:cxn modelId="{F8434504-B544-4EF2-A506-2428020307CE}" srcId="{012E8AD7-56DC-4EAF-B2D6-E5686AC47FFA}" destId="{56B40B3B-2722-47CA-9EDB-57BE6E23F2E1}" srcOrd="0" destOrd="0" parTransId="{F5159403-B03B-4F0D-BCCE-5DDDDF0CCC03}" sibTransId="{1AB67D09-BD93-498F-B79E-2678118A8E3C}"/>
    <dgm:cxn modelId="{62D87E04-C7C1-418E-988C-FC565E6624DB}" type="presOf" srcId="{586181E9-51AC-49DC-A8C1-CC553F46A882}" destId="{D93664A4-ED02-4399-98D4-93ADF4F71D88}" srcOrd="0" destOrd="0" presId="urn:microsoft.com/office/officeart/2005/8/layout/default"/>
    <dgm:cxn modelId="{55D95D12-9AAD-43E7-AB7F-8B0ECACEC360}" type="presOf" srcId="{FC04E376-41B5-4295-A56C-6B60712BFE06}" destId="{79D26D63-42E3-4B42-879F-7D30FC5433C5}" srcOrd="0" destOrd="0" presId="urn:microsoft.com/office/officeart/2005/8/layout/default"/>
    <dgm:cxn modelId="{C0256920-1180-4191-B7D0-8A4992545414}" srcId="{012E8AD7-56DC-4EAF-B2D6-E5686AC47FFA}" destId="{FC04E376-41B5-4295-A56C-6B60712BFE06}" srcOrd="4" destOrd="0" parTransId="{A774BA92-1A39-46EA-852A-0FE0BE451847}" sibTransId="{4111DCC4-0FF2-458A-AC9A-70457B5A679A}"/>
    <dgm:cxn modelId="{5045D520-74D6-444F-933C-320784BE21E6}" srcId="{012E8AD7-56DC-4EAF-B2D6-E5686AC47FFA}" destId="{D14C6445-CAF9-4E42-91A9-4AB79E7F3B25}" srcOrd="2" destOrd="0" parTransId="{68D82216-B931-4A4B-BEB1-D5AD35E6F242}" sibTransId="{A7BBCCEE-A1B4-45DC-9FE7-E4CB8E5C20D4}"/>
    <dgm:cxn modelId="{22514128-CDED-4CB7-B178-488A49EF28D1}" type="presOf" srcId="{012E8AD7-56DC-4EAF-B2D6-E5686AC47FFA}" destId="{0A83342D-647E-4B3B-83AA-1272981118C0}" srcOrd="0" destOrd="0" presId="urn:microsoft.com/office/officeart/2005/8/layout/default"/>
    <dgm:cxn modelId="{3866734F-DEC5-4959-9812-B8CA81178516}" type="presOf" srcId="{D14C6445-CAF9-4E42-91A9-4AB79E7F3B25}" destId="{758A7E1A-1A24-4C81-9FD1-B8A3F7476FA1}" srcOrd="0" destOrd="0" presId="urn:microsoft.com/office/officeart/2005/8/layout/default"/>
    <dgm:cxn modelId="{59C3ED51-7113-4139-900C-93CAEDF9D715}" type="presOf" srcId="{56B40B3B-2722-47CA-9EDB-57BE6E23F2E1}" destId="{0CD432E8-6608-4E51-B8EE-D77C09EA59A8}" srcOrd="0" destOrd="0" presId="urn:microsoft.com/office/officeart/2005/8/layout/default"/>
    <dgm:cxn modelId="{2A918B9B-473F-4AF7-B00C-138C1D407D2E}" srcId="{012E8AD7-56DC-4EAF-B2D6-E5686AC47FFA}" destId="{586181E9-51AC-49DC-A8C1-CC553F46A882}" srcOrd="1" destOrd="0" parTransId="{A4B4286F-31B6-42FE-832F-8F9A54DA2228}" sibTransId="{04E05D57-9DC2-40B4-B65D-F046F6A15C87}"/>
    <dgm:cxn modelId="{3A3038DE-441E-4370-9322-53D30F29389D}" srcId="{012E8AD7-56DC-4EAF-B2D6-E5686AC47FFA}" destId="{71520062-F604-41A7-BA92-698D23C19750}" srcOrd="3" destOrd="0" parTransId="{371A601D-17FE-440A-9570-6792EEFDF1FE}" sibTransId="{6DA221DF-3304-4F07-AB72-2EA58810C277}"/>
    <dgm:cxn modelId="{8A318DFA-77DD-4CD3-A20D-ABA65F8A6F0A}" type="presOf" srcId="{71520062-F604-41A7-BA92-698D23C19750}" destId="{D3854103-87A3-49E1-8538-2E20A9E6C104}" srcOrd="0" destOrd="0" presId="urn:microsoft.com/office/officeart/2005/8/layout/default"/>
    <dgm:cxn modelId="{BDF50467-8E96-44C1-9696-E5A78DA488AC}" type="presParOf" srcId="{0A83342D-647E-4B3B-83AA-1272981118C0}" destId="{0CD432E8-6608-4E51-B8EE-D77C09EA59A8}" srcOrd="0" destOrd="0" presId="urn:microsoft.com/office/officeart/2005/8/layout/default"/>
    <dgm:cxn modelId="{81590A12-BEB3-4AAC-B707-4D421A3726FC}" type="presParOf" srcId="{0A83342D-647E-4B3B-83AA-1272981118C0}" destId="{EA360DC7-557A-41F0-8857-24A7CA6487C0}" srcOrd="1" destOrd="0" presId="urn:microsoft.com/office/officeart/2005/8/layout/default"/>
    <dgm:cxn modelId="{3D8C21B9-A196-4C33-8FBB-2D43E10FB17D}" type="presParOf" srcId="{0A83342D-647E-4B3B-83AA-1272981118C0}" destId="{D93664A4-ED02-4399-98D4-93ADF4F71D88}" srcOrd="2" destOrd="0" presId="urn:microsoft.com/office/officeart/2005/8/layout/default"/>
    <dgm:cxn modelId="{CC7CFAB1-7A11-4482-9637-1E9528F5D1C7}" type="presParOf" srcId="{0A83342D-647E-4B3B-83AA-1272981118C0}" destId="{3DA5708D-EA34-42C6-B7B0-9FB6438A50F1}" srcOrd="3" destOrd="0" presId="urn:microsoft.com/office/officeart/2005/8/layout/default"/>
    <dgm:cxn modelId="{C953D4FC-E66B-431A-B172-D101AF15DCD5}" type="presParOf" srcId="{0A83342D-647E-4B3B-83AA-1272981118C0}" destId="{758A7E1A-1A24-4C81-9FD1-B8A3F7476FA1}" srcOrd="4" destOrd="0" presId="urn:microsoft.com/office/officeart/2005/8/layout/default"/>
    <dgm:cxn modelId="{D09AB65C-590A-4838-8A8E-F01E01E03AF4}" type="presParOf" srcId="{0A83342D-647E-4B3B-83AA-1272981118C0}" destId="{C354375B-54EB-451A-AFBB-84681FF9C11B}" srcOrd="5" destOrd="0" presId="urn:microsoft.com/office/officeart/2005/8/layout/default"/>
    <dgm:cxn modelId="{AAA11F13-5477-4C1E-B4B5-85CDFF79DC7F}" type="presParOf" srcId="{0A83342D-647E-4B3B-83AA-1272981118C0}" destId="{D3854103-87A3-49E1-8538-2E20A9E6C104}" srcOrd="6" destOrd="0" presId="urn:microsoft.com/office/officeart/2005/8/layout/default"/>
    <dgm:cxn modelId="{48204BAC-D99D-43A3-A58D-D15FFC26B8B1}" type="presParOf" srcId="{0A83342D-647E-4B3B-83AA-1272981118C0}" destId="{03530EDB-91A2-462F-A0DA-0D0C98DC5D27}" srcOrd="7" destOrd="0" presId="urn:microsoft.com/office/officeart/2005/8/layout/default"/>
    <dgm:cxn modelId="{04F59EEE-2B42-4356-988F-2C7B2325C976}" type="presParOf" srcId="{0A83342D-647E-4B3B-83AA-1272981118C0}" destId="{79D26D63-42E3-4B42-879F-7D30FC5433C5}" srcOrd="8"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860350F-4351-DB4D-86E8-6FBFC792EB10}" type="doc">
      <dgm:prSet loTypeId="urn:microsoft.com/office/officeart/2005/8/layout/venn1" loCatId="relationship" qsTypeId="urn:microsoft.com/office/officeart/2005/8/quickstyle/simple4" qsCatId="simple" csTypeId="urn:microsoft.com/office/officeart/2005/8/colors/accent1_2" csCatId="accent1" phldr="1"/>
      <dgm:spPr/>
      <dgm:t>
        <a:bodyPr/>
        <a:lstStyle/>
        <a:p>
          <a:endParaRPr lang="en-US"/>
        </a:p>
      </dgm:t>
    </dgm:pt>
    <dgm:pt modelId="{4C0C760F-33CB-284C-91AA-6FF8C6CEFC63}">
      <dgm:prSet custT="1"/>
      <dgm:spPr/>
      <dgm:t>
        <a:bodyPr/>
        <a:lstStyle/>
        <a:p>
          <a:pPr rtl="0"/>
          <a:r>
            <a:rPr lang="en-US" altLang="en-US" sz="1800" b="0" dirty="0">
              <a:latin typeface="Times New Roman" panose="02020603050405020304" pitchFamily="18" charset="0"/>
              <a:ea typeface="黑体" panose="02010609060101010101" pitchFamily="49" charset="-122"/>
              <a:cs typeface="Times New Roman" panose="02020603050405020304" pitchFamily="18" charset="0"/>
            </a:rPr>
            <a:t>SCADA</a:t>
          </a:r>
          <a:r>
            <a:rPr lang="zh-CN" altLang="en-US" sz="1800" b="0" dirty="0">
              <a:latin typeface="Times New Roman" panose="02020603050405020304" pitchFamily="18" charset="0"/>
              <a:ea typeface="黑体" panose="02010609060101010101" pitchFamily="49" charset="-122"/>
              <a:cs typeface="Times New Roman" panose="02020603050405020304" pitchFamily="18" charset="0"/>
            </a:rPr>
            <a:t>节点和网络的可靠性和完整性</a:t>
          </a:r>
          <a:endParaRPr lang="en-US" sz="1800" b="0" dirty="0">
            <a:latin typeface="Times New Roman" panose="02020603050405020304" pitchFamily="18" charset="0"/>
            <a:ea typeface="黑体" panose="02010609060101010101" pitchFamily="49" charset="-122"/>
            <a:cs typeface="Times New Roman" panose="02020603050405020304" pitchFamily="18" charset="0"/>
          </a:endParaRPr>
        </a:p>
      </dgm:t>
    </dgm:pt>
    <dgm:pt modelId="{53242387-71CA-644C-A158-67E51D9F9195}" type="parTrans" cxnId="{FCF5E318-0FB6-024F-BBD0-895D9B5D0A7D}">
      <dgm:prSet/>
      <dgm:spPr/>
      <dgm:t>
        <a:bodyPr/>
        <a:lstStyle/>
        <a:p>
          <a:endParaRPr lang="en-US" sz="1800">
            <a:latin typeface="Times New Roman" panose="02020603050405020304" pitchFamily="18" charset="0"/>
            <a:ea typeface="黑体" panose="02010609060101010101" pitchFamily="49" charset="-122"/>
            <a:cs typeface="Times New Roman" panose="02020603050405020304" pitchFamily="18" charset="0"/>
          </a:endParaRPr>
        </a:p>
      </dgm:t>
    </dgm:pt>
    <dgm:pt modelId="{250AED59-C724-2B47-9FD4-C2A7AC6ADE13}" type="sibTrans" cxnId="{FCF5E318-0FB6-024F-BBD0-895D9B5D0A7D}">
      <dgm:prSet/>
      <dgm:spPr/>
      <dgm:t>
        <a:bodyPr/>
        <a:lstStyle/>
        <a:p>
          <a:endParaRPr lang="en-US" sz="1800">
            <a:latin typeface="Times New Roman" panose="02020603050405020304" pitchFamily="18" charset="0"/>
            <a:ea typeface="黑体" panose="02010609060101010101" pitchFamily="49" charset="-122"/>
            <a:cs typeface="Times New Roman" panose="02020603050405020304" pitchFamily="18" charset="0"/>
          </a:endParaRPr>
        </a:p>
      </dgm:t>
    </dgm:pt>
    <dgm:pt modelId="{399A2FDC-C717-E944-8D97-6A94A53D0A6C}">
      <dgm:prSet custT="1"/>
      <dgm:spPr/>
      <dgm:t>
        <a:bodyPr/>
        <a:lstStyle/>
        <a:p>
          <a:pPr rtl="0"/>
          <a:r>
            <a:rPr lang="zh-CN" altLang="en-US" sz="1800" b="0" dirty="0">
              <a:latin typeface="Times New Roman" panose="02020603050405020304" pitchFamily="18" charset="0"/>
              <a:ea typeface="黑体" panose="02010609060101010101" pitchFamily="49" charset="-122"/>
              <a:cs typeface="Times New Roman" panose="02020603050405020304" pitchFamily="18" charset="0"/>
            </a:rPr>
            <a:t>存储的文件和数据库信息的完整性</a:t>
          </a:r>
          <a:endParaRPr lang="en-US" sz="1800" b="0" dirty="0">
            <a:latin typeface="Times New Roman" panose="02020603050405020304" pitchFamily="18" charset="0"/>
            <a:ea typeface="黑体" panose="02010609060101010101" pitchFamily="49" charset="-122"/>
            <a:cs typeface="Times New Roman" panose="02020603050405020304" pitchFamily="18" charset="0"/>
          </a:endParaRPr>
        </a:p>
      </dgm:t>
    </dgm:pt>
    <dgm:pt modelId="{3B45ED55-4FF1-FE44-9AB6-CA1F51DF33F6}" type="parTrans" cxnId="{478FDF04-6551-B146-9ED0-D89616571C7B}">
      <dgm:prSet/>
      <dgm:spPr/>
      <dgm:t>
        <a:bodyPr/>
        <a:lstStyle/>
        <a:p>
          <a:endParaRPr lang="en-US" sz="1800">
            <a:latin typeface="Times New Roman" panose="02020603050405020304" pitchFamily="18" charset="0"/>
            <a:ea typeface="黑体" panose="02010609060101010101" pitchFamily="49" charset="-122"/>
            <a:cs typeface="Times New Roman" panose="02020603050405020304" pitchFamily="18" charset="0"/>
          </a:endParaRPr>
        </a:p>
      </dgm:t>
    </dgm:pt>
    <dgm:pt modelId="{D36F1C20-31F5-4B49-9C4E-A035EA67ECEE}" type="sibTrans" cxnId="{478FDF04-6551-B146-9ED0-D89616571C7B}">
      <dgm:prSet/>
      <dgm:spPr/>
      <dgm:t>
        <a:bodyPr/>
        <a:lstStyle/>
        <a:p>
          <a:endParaRPr lang="en-US" sz="1800">
            <a:latin typeface="Times New Roman" panose="02020603050405020304" pitchFamily="18" charset="0"/>
            <a:ea typeface="黑体" panose="02010609060101010101" pitchFamily="49" charset="-122"/>
            <a:cs typeface="Times New Roman" panose="02020603050405020304" pitchFamily="18" charset="0"/>
          </a:endParaRPr>
        </a:p>
      </dgm:t>
    </dgm:pt>
    <dgm:pt modelId="{7321301A-4BC3-7F46-88A2-E6F17494DF97}">
      <dgm:prSet custT="1"/>
      <dgm:spPr/>
      <dgm:t>
        <a:bodyPr/>
        <a:lstStyle/>
        <a:p>
          <a:pPr rtl="0"/>
          <a:r>
            <a:rPr lang="zh-CN" altLang="en-US" sz="1800" b="0" dirty="0">
              <a:latin typeface="Times New Roman" panose="02020603050405020304" pitchFamily="18" charset="0"/>
              <a:ea typeface="黑体" panose="02010609060101010101" pitchFamily="49" charset="-122"/>
              <a:cs typeface="Times New Roman" panose="02020603050405020304" pitchFamily="18" charset="0"/>
            </a:rPr>
            <a:t>金融体系的有效性、完整性</a:t>
          </a:r>
          <a:endParaRPr lang="en-US" sz="1800" b="0" dirty="0">
            <a:latin typeface="Times New Roman" panose="02020603050405020304" pitchFamily="18" charset="0"/>
            <a:ea typeface="黑体" panose="02010609060101010101" pitchFamily="49" charset="-122"/>
            <a:cs typeface="Times New Roman" panose="02020603050405020304" pitchFamily="18" charset="0"/>
          </a:endParaRPr>
        </a:p>
      </dgm:t>
    </dgm:pt>
    <dgm:pt modelId="{6CD48877-D833-1F4F-A09B-8C0BC6062E5F}" type="parTrans" cxnId="{47635CD4-2843-C64E-A9A7-792AEEB015DE}">
      <dgm:prSet/>
      <dgm:spPr/>
      <dgm:t>
        <a:bodyPr/>
        <a:lstStyle/>
        <a:p>
          <a:endParaRPr lang="en-US" sz="1800">
            <a:latin typeface="Times New Roman" panose="02020603050405020304" pitchFamily="18" charset="0"/>
            <a:ea typeface="黑体" panose="02010609060101010101" pitchFamily="49" charset="-122"/>
            <a:cs typeface="Times New Roman" panose="02020603050405020304" pitchFamily="18" charset="0"/>
          </a:endParaRPr>
        </a:p>
      </dgm:t>
    </dgm:pt>
    <dgm:pt modelId="{43002EA4-350B-604B-ADE5-63759BBCE039}" type="sibTrans" cxnId="{47635CD4-2843-C64E-A9A7-792AEEB015DE}">
      <dgm:prSet/>
      <dgm:spPr/>
      <dgm:t>
        <a:bodyPr/>
        <a:lstStyle/>
        <a:p>
          <a:endParaRPr lang="en-US" sz="1800">
            <a:latin typeface="Times New Roman" panose="02020603050405020304" pitchFamily="18" charset="0"/>
            <a:ea typeface="黑体" panose="02010609060101010101" pitchFamily="49" charset="-122"/>
            <a:cs typeface="Times New Roman" panose="02020603050405020304" pitchFamily="18" charset="0"/>
          </a:endParaRPr>
        </a:p>
      </dgm:t>
    </dgm:pt>
    <dgm:pt modelId="{1BACB591-E431-354D-A049-7EC8B8861E34}">
      <dgm:prSet custT="1"/>
      <dgm:spPr/>
      <dgm:t>
        <a:bodyPr/>
        <a:lstStyle/>
        <a:p>
          <a:pPr rtl="0"/>
          <a:r>
            <a:rPr lang="zh-CN" altLang="en-US" sz="1800" b="0" dirty="0">
              <a:latin typeface="Times New Roman" panose="02020603050405020304" pitchFamily="18" charset="0"/>
              <a:ea typeface="黑体" panose="02010609060101010101" pitchFamily="49" charset="-122"/>
              <a:cs typeface="Times New Roman" panose="02020603050405020304" pitchFamily="18" charset="0"/>
            </a:rPr>
            <a:t>维护</a:t>
          </a:r>
          <a:r>
            <a:rPr lang="en-US" altLang="en-US" sz="1800" b="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1800" b="0" dirty="0">
              <a:latin typeface="Times New Roman" panose="02020603050405020304" pitchFamily="18" charset="0"/>
              <a:ea typeface="黑体" panose="02010609060101010101" pitchFamily="49" charset="-122"/>
              <a:cs typeface="Times New Roman" panose="02020603050405020304" pitchFamily="18" charset="0"/>
            </a:rPr>
            <a:t>生产系统的可用性和完整性</a:t>
          </a:r>
          <a:endParaRPr lang="en-US" sz="1800" b="0" dirty="0">
            <a:latin typeface="Times New Roman" panose="02020603050405020304" pitchFamily="18" charset="0"/>
            <a:ea typeface="黑体" panose="02010609060101010101" pitchFamily="49" charset="-122"/>
            <a:cs typeface="Times New Roman" panose="02020603050405020304" pitchFamily="18" charset="0"/>
          </a:endParaRPr>
        </a:p>
      </dgm:t>
    </dgm:pt>
    <dgm:pt modelId="{691452B6-B29E-A248-A7E6-AB4FE50B1BE9}" type="parTrans" cxnId="{7E6A3561-79C9-6C40-9209-B87A6323F68A}">
      <dgm:prSet/>
      <dgm:spPr/>
      <dgm:t>
        <a:bodyPr/>
        <a:lstStyle/>
        <a:p>
          <a:endParaRPr lang="en-US" sz="1800">
            <a:latin typeface="Times New Roman" panose="02020603050405020304" pitchFamily="18" charset="0"/>
            <a:ea typeface="黑体" panose="02010609060101010101" pitchFamily="49" charset="-122"/>
            <a:cs typeface="Times New Roman" panose="02020603050405020304" pitchFamily="18" charset="0"/>
          </a:endParaRPr>
        </a:p>
      </dgm:t>
    </dgm:pt>
    <dgm:pt modelId="{C88D25E1-EB69-8D41-B3B3-F907FAA37570}" type="sibTrans" cxnId="{7E6A3561-79C9-6C40-9209-B87A6323F68A}">
      <dgm:prSet/>
      <dgm:spPr/>
      <dgm:t>
        <a:bodyPr/>
        <a:lstStyle/>
        <a:p>
          <a:endParaRPr lang="en-US" sz="1800">
            <a:latin typeface="Times New Roman" panose="02020603050405020304" pitchFamily="18" charset="0"/>
            <a:ea typeface="黑体" panose="02010609060101010101" pitchFamily="49" charset="-122"/>
            <a:cs typeface="Times New Roman" panose="02020603050405020304" pitchFamily="18" charset="0"/>
          </a:endParaRPr>
        </a:p>
      </dgm:t>
    </dgm:pt>
    <dgm:pt modelId="{332B9C9E-13DB-E745-AA42-040B47C5DBD8}">
      <dgm:prSet custT="1"/>
      <dgm:spPr/>
      <dgm:t>
        <a:bodyPr/>
        <a:lstStyle/>
        <a:p>
          <a:pPr rtl="0"/>
          <a:r>
            <a:rPr lang="zh-CN" altLang="en-US" sz="1800" b="0" dirty="0">
              <a:latin typeface="Times New Roman" panose="02020603050405020304" pitchFamily="18" charset="0"/>
              <a:ea typeface="黑体" panose="02010609060101010101" pitchFamily="49" charset="-122"/>
              <a:cs typeface="Times New Roman" panose="02020603050405020304" pitchFamily="18" charset="0"/>
            </a:rPr>
            <a:t>邮件服务的可用性、完整性和机密性</a:t>
          </a:r>
          <a:endParaRPr lang="en-US" sz="1800" b="0" dirty="0">
            <a:latin typeface="Times New Roman" panose="02020603050405020304" pitchFamily="18" charset="0"/>
            <a:ea typeface="黑体" panose="02010609060101010101" pitchFamily="49" charset="-122"/>
            <a:cs typeface="Times New Roman" panose="02020603050405020304" pitchFamily="18" charset="0"/>
          </a:endParaRPr>
        </a:p>
      </dgm:t>
    </dgm:pt>
    <dgm:pt modelId="{A8CAC625-C411-9F4C-BE85-CB6D47F57AF4}" type="parTrans" cxnId="{FE152BD6-EF39-FC49-A4C9-1750BE5DB256}">
      <dgm:prSet/>
      <dgm:spPr/>
      <dgm:t>
        <a:bodyPr/>
        <a:lstStyle/>
        <a:p>
          <a:endParaRPr lang="en-US" sz="1800">
            <a:latin typeface="Times New Roman" panose="02020603050405020304" pitchFamily="18" charset="0"/>
            <a:ea typeface="黑体" panose="02010609060101010101" pitchFamily="49" charset="-122"/>
            <a:cs typeface="Times New Roman" panose="02020603050405020304" pitchFamily="18" charset="0"/>
          </a:endParaRPr>
        </a:p>
      </dgm:t>
    </dgm:pt>
    <dgm:pt modelId="{5B5C6E4A-7459-9348-AAC5-05762A52397A}" type="sibTrans" cxnId="{FE152BD6-EF39-FC49-A4C9-1750BE5DB256}">
      <dgm:prSet/>
      <dgm:spPr/>
      <dgm:t>
        <a:bodyPr/>
        <a:lstStyle/>
        <a:p>
          <a:endParaRPr lang="en-US" sz="1800">
            <a:latin typeface="Times New Roman" panose="02020603050405020304" pitchFamily="18" charset="0"/>
            <a:ea typeface="黑体" panose="02010609060101010101" pitchFamily="49" charset="-122"/>
            <a:cs typeface="Times New Roman" panose="02020603050405020304" pitchFamily="18" charset="0"/>
          </a:endParaRPr>
        </a:p>
      </dgm:t>
    </dgm:pt>
    <dgm:pt modelId="{A3238C5F-6679-0844-8C84-594F1BE70D83}">
      <dgm:prSet custT="1"/>
      <dgm:spPr/>
      <dgm:t>
        <a:bodyPr/>
        <a:lstStyle/>
        <a:p>
          <a:pPr rtl="0"/>
          <a:r>
            <a:rPr lang="zh-CN" altLang="en-US" sz="1800" b="0" dirty="0">
              <a:latin typeface="Times New Roman" panose="02020603050405020304" pitchFamily="18" charset="0"/>
              <a:ea typeface="黑体" panose="02010609060101010101" pitchFamily="49" charset="-122"/>
              <a:cs typeface="Times New Roman" panose="02020603050405020304" pitchFamily="18" charset="0"/>
            </a:rPr>
            <a:t>采购系统的可用性、完整性</a:t>
          </a:r>
          <a:endParaRPr lang="en-US" sz="1800" b="0" dirty="0">
            <a:latin typeface="Times New Roman" panose="02020603050405020304" pitchFamily="18" charset="0"/>
            <a:ea typeface="黑体" panose="02010609060101010101" pitchFamily="49" charset="-122"/>
            <a:cs typeface="Times New Roman" panose="02020603050405020304" pitchFamily="18" charset="0"/>
          </a:endParaRPr>
        </a:p>
      </dgm:t>
    </dgm:pt>
    <dgm:pt modelId="{56459A63-C2E4-0245-BCD0-D7B0022C742E}" type="sibTrans" cxnId="{D4F024F7-AD54-8B4D-83AA-12A3FF146F5E}">
      <dgm:prSet/>
      <dgm:spPr/>
      <dgm:t>
        <a:bodyPr/>
        <a:lstStyle/>
        <a:p>
          <a:endParaRPr lang="en-US" sz="1800">
            <a:latin typeface="Times New Roman" panose="02020603050405020304" pitchFamily="18" charset="0"/>
            <a:ea typeface="黑体" panose="02010609060101010101" pitchFamily="49" charset="-122"/>
            <a:cs typeface="Times New Roman" panose="02020603050405020304" pitchFamily="18" charset="0"/>
          </a:endParaRPr>
        </a:p>
      </dgm:t>
    </dgm:pt>
    <dgm:pt modelId="{FFB3A8B1-C8A9-0140-AF0D-A03D6936D2B9}" type="parTrans" cxnId="{D4F024F7-AD54-8B4D-83AA-12A3FF146F5E}">
      <dgm:prSet/>
      <dgm:spPr/>
      <dgm:t>
        <a:bodyPr/>
        <a:lstStyle/>
        <a:p>
          <a:endParaRPr lang="en-US" sz="1800">
            <a:latin typeface="Times New Roman" panose="02020603050405020304" pitchFamily="18" charset="0"/>
            <a:ea typeface="黑体" panose="02010609060101010101" pitchFamily="49" charset="-122"/>
            <a:cs typeface="Times New Roman" panose="02020603050405020304" pitchFamily="18" charset="0"/>
          </a:endParaRPr>
        </a:p>
      </dgm:t>
    </dgm:pt>
    <dgm:pt modelId="{C373A56B-3D9A-7049-9817-3D1D068C98EC}" type="pres">
      <dgm:prSet presAssocID="{5860350F-4351-DB4D-86E8-6FBFC792EB10}" presName="compositeShape" presStyleCnt="0">
        <dgm:presLayoutVars>
          <dgm:chMax val="7"/>
          <dgm:dir/>
          <dgm:resizeHandles val="exact"/>
        </dgm:presLayoutVars>
      </dgm:prSet>
      <dgm:spPr/>
    </dgm:pt>
    <dgm:pt modelId="{E31D3EC6-63FE-CE49-9217-C94A6FD03A81}" type="pres">
      <dgm:prSet presAssocID="{4C0C760F-33CB-284C-91AA-6FF8C6CEFC63}" presName="circ1" presStyleLbl="vennNode1" presStyleIdx="0" presStyleCnt="6"/>
      <dgm:spPr>
        <a:solidFill>
          <a:srgbClr val="9DC3E6">
            <a:alpha val="70000"/>
          </a:srgbClr>
        </a:solidFill>
      </dgm:spPr>
    </dgm:pt>
    <dgm:pt modelId="{CBF5CF83-5352-CE44-BE2D-FF6863BB4406}" type="pres">
      <dgm:prSet presAssocID="{4C0C760F-33CB-284C-91AA-6FF8C6CEFC63}" presName="circ1Tx" presStyleLbl="revTx" presStyleIdx="0" presStyleCnt="0" custScaleY="50033" custLinFactNeighborY="21615">
        <dgm:presLayoutVars>
          <dgm:chMax val="0"/>
          <dgm:chPref val="0"/>
          <dgm:bulletEnabled val="1"/>
        </dgm:presLayoutVars>
      </dgm:prSet>
      <dgm:spPr/>
    </dgm:pt>
    <dgm:pt modelId="{8E380DE7-B5F0-AA41-8E03-85FF8168D5AC}" type="pres">
      <dgm:prSet presAssocID="{399A2FDC-C717-E944-8D97-6A94A53D0A6C}" presName="circ2" presStyleLbl="vennNode1" presStyleIdx="1" presStyleCnt="6"/>
      <dgm:spPr>
        <a:solidFill>
          <a:srgbClr val="9DC3E6">
            <a:alpha val="70000"/>
          </a:srgbClr>
        </a:solidFill>
      </dgm:spPr>
    </dgm:pt>
    <dgm:pt modelId="{A07820EA-A454-2A40-8E84-932A63A2E7FD}" type="pres">
      <dgm:prSet presAssocID="{399A2FDC-C717-E944-8D97-6A94A53D0A6C}" presName="circ2Tx" presStyleLbl="revTx" presStyleIdx="0" presStyleCnt="0" custLinFactNeighborX="-3139" custLinFactNeighborY="15318">
        <dgm:presLayoutVars>
          <dgm:chMax val="0"/>
          <dgm:chPref val="0"/>
          <dgm:bulletEnabled val="1"/>
        </dgm:presLayoutVars>
      </dgm:prSet>
      <dgm:spPr/>
    </dgm:pt>
    <dgm:pt modelId="{0C8EFBCC-6841-4E4B-9588-BD62D245B7C2}" type="pres">
      <dgm:prSet presAssocID="{7321301A-4BC3-7F46-88A2-E6F17494DF97}" presName="circ3" presStyleLbl="vennNode1" presStyleIdx="2" presStyleCnt="6"/>
      <dgm:spPr>
        <a:solidFill>
          <a:srgbClr val="9DC3E6">
            <a:alpha val="70000"/>
          </a:srgbClr>
        </a:solidFill>
      </dgm:spPr>
    </dgm:pt>
    <dgm:pt modelId="{33CAA8E1-A546-3A4F-9AB9-830F701D1C87}" type="pres">
      <dgm:prSet presAssocID="{7321301A-4BC3-7F46-88A2-E6F17494DF97}" presName="circ3Tx" presStyleLbl="revTx" presStyleIdx="0" presStyleCnt="0" custLinFactNeighborX="-3602" custLinFactNeighborY="3528">
        <dgm:presLayoutVars>
          <dgm:chMax val="0"/>
          <dgm:chPref val="0"/>
          <dgm:bulletEnabled val="1"/>
        </dgm:presLayoutVars>
      </dgm:prSet>
      <dgm:spPr/>
    </dgm:pt>
    <dgm:pt modelId="{0C33194B-EC9D-EA4C-AEE5-41108BF39654}" type="pres">
      <dgm:prSet presAssocID="{A3238C5F-6679-0844-8C84-594F1BE70D83}" presName="circ4" presStyleLbl="vennNode1" presStyleIdx="3" presStyleCnt="6"/>
      <dgm:spPr>
        <a:solidFill>
          <a:srgbClr val="9DC3E6">
            <a:alpha val="70000"/>
          </a:srgbClr>
        </a:solidFill>
      </dgm:spPr>
    </dgm:pt>
    <dgm:pt modelId="{50C4CE51-602A-8C44-929E-9A3D13E8D2B5}" type="pres">
      <dgm:prSet presAssocID="{A3238C5F-6679-0844-8C84-594F1BE70D83}" presName="circ4Tx" presStyleLbl="revTx" presStyleIdx="0" presStyleCnt="0" custLinFactNeighborX="5894" custLinFactNeighborY="-3635">
        <dgm:presLayoutVars>
          <dgm:chMax val="0"/>
          <dgm:chPref val="0"/>
          <dgm:bulletEnabled val="1"/>
        </dgm:presLayoutVars>
      </dgm:prSet>
      <dgm:spPr/>
    </dgm:pt>
    <dgm:pt modelId="{A5573CD2-FF88-514C-AE80-F7DA2A3F7661}" type="pres">
      <dgm:prSet presAssocID="{1BACB591-E431-354D-A049-7EC8B8861E34}" presName="circ5" presStyleLbl="vennNode1" presStyleIdx="4" presStyleCnt="6"/>
      <dgm:spPr>
        <a:solidFill>
          <a:srgbClr val="9DC3E6">
            <a:alpha val="70000"/>
          </a:srgbClr>
        </a:solidFill>
      </dgm:spPr>
    </dgm:pt>
    <dgm:pt modelId="{E0AC0021-1596-B148-9E85-4FDA98742B7C}" type="pres">
      <dgm:prSet presAssocID="{1BACB591-E431-354D-A049-7EC8B8861E34}" presName="circ5Tx" presStyleLbl="revTx" presStyleIdx="0" presStyleCnt="0" custLinFactNeighborX="3709">
        <dgm:presLayoutVars>
          <dgm:chMax val="0"/>
          <dgm:chPref val="0"/>
          <dgm:bulletEnabled val="1"/>
        </dgm:presLayoutVars>
      </dgm:prSet>
      <dgm:spPr/>
    </dgm:pt>
    <dgm:pt modelId="{0EBB36E4-F466-8041-B21D-3DCBF2AD481F}" type="pres">
      <dgm:prSet presAssocID="{332B9C9E-13DB-E745-AA42-040B47C5DBD8}" presName="circ6" presStyleLbl="vennNode1" presStyleIdx="5" presStyleCnt="6"/>
      <dgm:spPr>
        <a:solidFill>
          <a:srgbClr val="9DC3E6">
            <a:alpha val="70000"/>
          </a:srgbClr>
        </a:solidFill>
      </dgm:spPr>
    </dgm:pt>
    <dgm:pt modelId="{D3DEA3AD-6883-BC4D-87AF-F9004B2131BB}" type="pres">
      <dgm:prSet presAssocID="{332B9C9E-13DB-E745-AA42-040B47C5DBD8}" presName="circ6Tx" presStyleLbl="revTx" presStyleIdx="0" presStyleCnt="0" custScaleX="95544" custScaleY="59219" custLinFactNeighborX="0" custLinFactNeighborY="8567">
        <dgm:presLayoutVars>
          <dgm:chMax val="0"/>
          <dgm:chPref val="0"/>
          <dgm:bulletEnabled val="1"/>
        </dgm:presLayoutVars>
      </dgm:prSet>
      <dgm:spPr/>
    </dgm:pt>
  </dgm:ptLst>
  <dgm:cxnLst>
    <dgm:cxn modelId="{478FDF04-6551-B146-9ED0-D89616571C7B}" srcId="{5860350F-4351-DB4D-86E8-6FBFC792EB10}" destId="{399A2FDC-C717-E944-8D97-6A94A53D0A6C}" srcOrd="1" destOrd="0" parTransId="{3B45ED55-4FF1-FE44-9AB6-CA1F51DF33F6}" sibTransId="{D36F1C20-31F5-4B49-9C4E-A035EA67ECEE}"/>
    <dgm:cxn modelId="{FCF5E318-0FB6-024F-BBD0-895D9B5D0A7D}" srcId="{5860350F-4351-DB4D-86E8-6FBFC792EB10}" destId="{4C0C760F-33CB-284C-91AA-6FF8C6CEFC63}" srcOrd="0" destOrd="0" parTransId="{53242387-71CA-644C-A158-67E51D9F9195}" sibTransId="{250AED59-C724-2B47-9FD4-C2A7AC6ADE13}"/>
    <dgm:cxn modelId="{CF00B523-649E-7E43-A4CF-E512088E189B}" type="presOf" srcId="{332B9C9E-13DB-E745-AA42-040B47C5DBD8}" destId="{D3DEA3AD-6883-BC4D-87AF-F9004B2131BB}" srcOrd="0" destOrd="0" presId="urn:microsoft.com/office/officeart/2005/8/layout/venn1"/>
    <dgm:cxn modelId="{7936B926-F5CA-B048-B14A-0C0D0B0C7024}" type="presOf" srcId="{4C0C760F-33CB-284C-91AA-6FF8C6CEFC63}" destId="{CBF5CF83-5352-CE44-BE2D-FF6863BB4406}" srcOrd="0" destOrd="0" presId="urn:microsoft.com/office/officeart/2005/8/layout/venn1"/>
    <dgm:cxn modelId="{9D3BD760-2294-4447-B63C-5BD56C0A6E17}" type="presOf" srcId="{7321301A-4BC3-7F46-88A2-E6F17494DF97}" destId="{33CAA8E1-A546-3A4F-9AB9-830F701D1C87}" srcOrd="0" destOrd="0" presId="urn:microsoft.com/office/officeart/2005/8/layout/venn1"/>
    <dgm:cxn modelId="{20551D61-4B78-2648-A70D-A6FA2B8D80EF}" type="presOf" srcId="{5860350F-4351-DB4D-86E8-6FBFC792EB10}" destId="{C373A56B-3D9A-7049-9817-3D1D068C98EC}" srcOrd="0" destOrd="0" presId="urn:microsoft.com/office/officeart/2005/8/layout/venn1"/>
    <dgm:cxn modelId="{7E6A3561-79C9-6C40-9209-B87A6323F68A}" srcId="{5860350F-4351-DB4D-86E8-6FBFC792EB10}" destId="{1BACB591-E431-354D-A049-7EC8B8861E34}" srcOrd="4" destOrd="0" parTransId="{691452B6-B29E-A248-A7E6-AB4FE50B1BE9}" sibTransId="{C88D25E1-EB69-8D41-B3B3-F907FAA37570}"/>
    <dgm:cxn modelId="{70BF43A0-6915-6141-B019-10763CB8763C}" type="presOf" srcId="{399A2FDC-C717-E944-8D97-6A94A53D0A6C}" destId="{A07820EA-A454-2A40-8E84-932A63A2E7FD}" srcOrd="0" destOrd="0" presId="urn:microsoft.com/office/officeart/2005/8/layout/venn1"/>
    <dgm:cxn modelId="{3B7005C9-1371-584F-A977-43889ADDE02C}" type="presOf" srcId="{1BACB591-E431-354D-A049-7EC8B8861E34}" destId="{E0AC0021-1596-B148-9E85-4FDA98742B7C}" srcOrd="0" destOrd="0" presId="urn:microsoft.com/office/officeart/2005/8/layout/venn1"/>
    <dgm:cxn modelId="{1F81C4CD-C36D-714D-9F14-AB08D653D941}" type="presOf" srcId="{A3238C5F-6679-0844-8C84-594F1BE70D83}" destId="{50C4CE51-602A-8C44-929E-9A3D13E8D2B5}" srcOrd="0" destOrd="0" presId="urn:microsoft.com/office/officeart/2005/8/layout/venn1"/>
    <dgm:cxn modelId="{47635CD4-2843-C64E-A9A7-792AEEB015DE}" srcId="{5860350F-4351-DB4D-86E8-6FBFC792EB10}" destId="{7321301A-4BC3-7F46-88A2-E6F17494DF97}" srcOrd="2" destOrd="0" parTransId="{6CD48877-D833-1F4F-A09B-8C0BC6062E5F}" sibTransId="{43002EA4-350B-604B-ADE5-63759BBCE039}"/>
    <dgm:cxn modelId="{FE152BD6-EF39-FC49-A4C9-1750BE5DB256}" srcId="{5860350F-4351-DB4D-86E8-6FBFC792EB10}" destId="{332B9C9E-13DB-E745-AA42-040B47C5DBD8}" srcOrd="5" destOrd="0" parTransId="{A8CAC625-C411-9F4C-BE85-CB6D47F57AF4}" sibTransId="{5B5C6E4A-7459-9348-AAC5-05762A52397A}"/>
    <dgm:cxn modelId="{D4F024F7-AD54-8B4D-83AA-12A3FF146F5E}" srcId="{5860350F-4351-DB4D-86E8-6FBFC792EB10}" destId="{A3238C5F-6679-0844-8C84-594F1BE70D83}" srcOrd="3" destOrd="0" parTransId="{FFB3A8B1-C8A9-0140-AF0D-A03D6936D2B9}" sibTransId="{56459A63-C2E4-0245-BCD0-D7B0022C742E}"/>
    <dgm:cxn modelId="{3616D4A5-0946-104A-BD81-114A594E0965}" type="presParOf" srcId="{C373A56B-3D9A-7049-9817-3D1D068C98EC}" destId="{E31D3EC6-63FE-CE49-9217-C94A6FD03A81}" srcOrd="0" destOrd="0" presId="urn:microsoft.com/office/officeart/2005/8/layout/venn1"/>
    <dgm:cxn modelId="{7D3B1A5F-0F7B-2041-92BA-F20B8A390581}" type="presParOf" srcId="{C373A56B-3D9A-7049-9817-3D1D068C98EC}" destId="{CBF5CF83-5352-CE44-BE2D-FF6863BB4406}" srcOrd="1" destOrd="0" presId="urn:microsoft.com/office/officeart/2005/8/layout/venn1"/>
    <dgm:cxn modelId="{4A4BA079-A275-D642-B1FE-AECD07FEB4B2}" type="presParOf" srcId="{C373A56B-3D9A-7049-9817-3D1D068C98EC}" destId="{8E380DE7-B5F0-AA41-8E03-85FF8168D5AC}" srcOrd="2" destOrd="0" presId="urn:microsoft.com/office/officeart/2005/8/layout/venn1"/>
    <dgm:cxn modelId="{80F0F48C-9EEA-D841-8869-11B73FB9DEAD}" type="presParOf" srcId="{C373A56B-3D9A-7049-9817-3D1D068C98EC}" destId="{A07820EA-A454-2A40-8E84-932A63A2E7FD}" srcOrd="3" destOrd="0" presId="urn:microsoft.com/office/officeart/2005/8/layout/venn1"/>
    <dgm:cxn modelId="{17EBB97A-D521-9F48-B746-A534CB75F5E9}" type="presParOf" srcId="{C373A56B-3D9A-7049-9817-3D1D068C98EC}" destId="{0C8EFBCC-6841-4E4B-9588-BD62D245B7C2}" srcOrd="4" destOrd="0" presId="urn:microsoft.com/office/officeart/2005/8/layout/venn1"/>
    <dgm:cxn modelId="{FA9E97E9-452F-6246-AB02-885D0F2B69C2}" type="presParOf" srcId="{C373A56B-3D9A-7049-9817-3D1D068C98EC}" destId="{33CAA8E1-A546-3A4F-9AB9-830F701D1C87}" srcOrd="5" destOrd="0" presId="urn:microsoft.com/office/officeart/2005/8/layout/venn1"/>
    <dgm:cxn modelId="{0CE2315B-7666-7341-8096-FE40F879E18B}" type="presParOf" srcId="{C373A56B-3D9A-7049-9817-3D1D068C98EC}" destId="{0C33194B-EC9D-EA4C-AEE5-41108BF39654}" srcOrd="6" destOrd="0" presId="urn:microsoft.com/office/officeart/2005/8/layout/venn1"/>
    <dgm:cxn modelId="{16BC9784-8D88-D440-A4E3-BEDBC4E267A1}" type="presParOf" srcId="{C373A56B-3D9A-7049-9817-3D1D068C98EC}" destId="{50C4CE51-602A-8C44-929E-9A3D13E8D2B5}" srcOrd="7" destOrd="0" presId="urn:microsoft.com/office/officeart/2005/8/layout/venn1"/>
    <dgm:cxn modelId="{99E1AC23-B950-9F48-A656-5730A4F30394}" type="presParOf" srcId="{C373A56B-3D9A-7049-9817-3D1D068C98EC}" destId="{A5573CD2-FF88-514C-AE80-F7DA2A3F7661}" srcOrd="8" destOrd="0" presId="urn:microsoft.com/office/officeart/2005/8/layout/venn1"/>
    <dgm:cxn modelId="{2A46CB0E-31D6-A740-86B6-D165D6D803A9}" type="presParOf" srcId="{C373A56B-3D9A-7049-9817-3D1D068C98EC}" destId="{E0AC0021-1596-B148-9E85-4FDA98742B7C}" srcOrd="9" destOrd="0" presId="urn:microsoft.com/office/officeart/2005/8/layout/venn1"/>
    <dgm:cxn modelId="{1AA00710-68C2-0746-87A1-16BDE03D95ED}" type="presParOf" srcId="{C373A56B-3D9A-7049-9817-3D1D068C98EC}" destId="{0EBB36E4-F466-8041-B21D-3DCBF2AD481F}" srcOrd="10" destOrd="0" presId="urn:microsoft.com/office/officeart/2005/8/layout/venn1"/>
    <dgm:cxn modelId="{A3187B59-86B9-BE49-B550-7413230E3FCF}" type="presParOf" srcId="{C373A56B-3D9A-7049-9817-3D1D068C98EC}" destId="{D3DEA3AD-6883-BC4D-87AF-F9004B2131BB}" srcOrd="11" destOrd="0" presId="urn:microsoft.com/office/officeart/2005/8/layout/ven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D6B3E0-566C-4F7E-A1D9-3367B3553AA0}">
      <dsp:nvSpPr>
        <dsp:cNvPr id="0" name=""/>
        <dsp:cNvSpPr/>
      </dsp:nvSpPr>
      <dsp:spPr>
        <a:xfrm>
          <a:off x="610465" y="416"/>
          <a:ext cx="1587701" cy="952621"/>
        </a:xfrm>
        <a:prstGeom prst="rect">
          <a:avLst/>
        </a:prstGeom>
        <a:noFill/>
        <a:ln w="38100" cap="flat" cmpd="thickThin" algn="ctr">
          <a:solidFill>
            <a:schemeClr val="accent5">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b="0" kern="1200" dirty="0">
              <a:solidFill>
                <a:sysClr val="windowText" lastClr="000000"/>
              </a:solidFill>
              <a:latin typeface="黑体" panose="02010609060101010101" pitchFamily="49" charset="-122"/>
              <a:ea typeface="黑体" panose="02010609060101010101" pitchFamily="49" charset="-122"/>
            </a:rPr>
            <a:t>保密性</a:t>
          </a:r>
        </a:p>
      </dsp:txBody>
      <dsp:txXfrm>
        <a:off x="610465" y="416"/>
        <a:ext cx="1587701" cy="952621"/>
      </dsp:txXfrm>
    </dsp:sp>
    <dsp:sp modelId="{8E55CA93-8880-46E0-9188-FF7791899FE3}">
      <dsp:nvSpPr>
        <dsp:cNvPr id="0" name=""/>
        <dsp:cNvSpPr/>
      </dsp:nvSpPr>
      <dsp:spPr>
        <a:xfrm>
          <a:off x="2356937" y="416"/>
          <a:ext cx="1587701" cy="952621"/>
        </a:xfrm>
        <a:prstGeom prst="rect">
          <a:avLst/>
        </a:prstGeom>
        <a:noFill/>
        <a:ln w="38100" cap="flat" cmpd="thickThin" algn="ctr">
          <a:solidFill>
            <a:schemeClr val="accent5">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b="0" kern="1200" dirty="0">
              <a:solidFill>
                <a:sysClr val="windowText" lastClr="000000"/>
              </a:solidFill>
              <a:latin typeface="黑体" panose="02010609060101010101" pitchFamily="49" charset="-122"/>
              <a:ea typeface="黑体" panose="02010609060101010101" pitchFamily="49" charset="-122"/>
            </a:rPr>
            <a:t>完整性</a:t>
          </a:r>
        </a:p>
      </dsp:txBody>
      <dsp:txXfrm>
        <a:off x="2356937" y="416"/>
        <a:ext cx="1587701" cy="952621"/>
      </dsp:txXfrm>
    </dsp:sp>
    <dsp:sp modelId="{310DEAFC-0E53-4CBA-BF72-9126BEE5F5F5}">
      <dsp:nvSpPr>
        <dsp:cNvPr id="0" name=""/>
        <dsp:cNvSpPr/>
      </dsp:nvSpPr>
      <dsp:spPr>
        <a:xfrm>
          <a:off x="4103409" y="416"/>
          <a:ext cx="1587701" cy="952621"/>
        </a:xfrm>
        <a:prstGeom prst="rect">
          <a:avLst/>
        </a:prstGeom>
        <a:noFill/>
        <a:ln w="38100" cap="flat" cmpd="thickThin" algn="ctr">
          <a:solidFill>
            <a:schemeClr val="accent5">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b="0" kern="1200" dirty="0">
              <a:solidFill>
                <a:sysClr val="windowText" lastClr="000000"/>
              </a:solidFill>
              <a:latin typeface="黑体" panose="02010609060101010101" pitchFamily="49" charset="-122"/>
              <a:ea typeface="黑体" panose="02010609060101010101" pitchFamily="49" charset="-122"/>
            </a:rPr>
            <a:t>可用性</a:t>
          </a:r>
        </a:p>
      </dsp:txBody>
      <dsp:txXfrm>
        <a:off x="4103409" y="416"/>
        <a:ext cx="1587701" cy="952621"/>
      </dsp:txXfrm>
    </dsp:sp>
    <dsp:sp modelId="{7BB92D87-74D3-4F41-AA0E-32FEC6F4A314}">
      <dsp:nvSpPr>
        <dsp:cNvPr id="0" name=""/>
        <dsp:cNvSpPr/>
      </dsp:nvSpPr>
      <dsp:spPr>
        <a:xfrm>
          <a:off x="610465" y="1111808"/>
          <a:ext cx="1587701" cy="952621"/>
        </a:xfrm>
        <a:prstGeom prst="rect">
          <a:avLst/>
        </a:prstGeom>
        <a:noFill/>
        <a:ln w="38100" cap="flat" cmpd="thickThin" algn="ctr">
          <a:solidFill>
            <a:schemeClr val="accent5">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b="0" kern="1200" dirty="0">
              <a:solidFill>
                <a:sysClr val="windowText" lastClr="000000"/>
              </a:solidFill>
              <a:latin typeface="黑体" panose="02010609060101010101" pitchFamily="49" charset="-122"/>
              <a:ea typeface="黑体" panose="02010609060101010101" pitchFamily="49" charset="-122"/>
            </a:rPr>
            <a:t>可核查性</a:t>
          </a:r>
        </a:p>
      </dsp:txBody>
      <dsp:txXfrm>
        <a:off x="610465" y="1111808"/>
        <a:ext cx="1587701" cy="952621"/>
      </dsp:txXfrm>
    </dsp:sp>
    <dsp:sp modelId="{1C944DD6-32DD-435B-A0DC-7218920A1DC3}">
      <dsp:nvSpPr>
        <dsp:cNvPr id="0" name=""/>
        <dsp:cNvSpPr/>
      </dsp:nvSpPr>
      <dsp:spPr>
        <a:xfrm>
          <a:off x="2356937" y="1111808"/>
          <a:ext cx="1587701" cy="952621"/>
        </a:xfrm>
        <a:prstGeom prst="rect">
          <a:avLst/>
        </a:prstGeom>
        <a:noFill/>
        <a:ln w="38100" cap="flat" cmpd="thickThin" algn="ctr">
          <a:solidFill>
            <a:schemeClr val="accent5">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b="0" kern="1200" dirty="0">
              <a:solidFill>
                <a:sysClr val="windowText" lastClr="000000"/>
              </a:solidFill>
              <a:latin typeface="黑体" panose="02010609060101010101" pitchFamily="49" charset="-122"/>
              <a:ea typeface="黑体" panose="02010609060101010101" pitchFamily="49" charset="-122"/>
            </a:rPr>
            <a:t>真实性</a:t>
          </a:r>
          <a:endParaRPr lang="zh-CN" sz="2400" b="0" kern="1200" dirty="0">
            <a:solidFill>
              <a:sysClr val="windowText" lastClr="000000"/>
            </a:solidFill>
            <a:latin typeface="黑体" panose="02010609060101010101" pitchFamily="49" charset="-122"/>
            <a:ea typeface="黑体" panose="02010609060101010101" pitchFamily="49" charset="-122"/>
          </a:endParaRPr>
        </a:p>
      </dsp:txBody>
      <dsp:txXfrm>
        <a:off x="2356937" y="1111808"/>
        <a:ext cx="1587701" cy="952621"/>
      </dsp:txXfrm>
    </dsp:sp>
    <dsp:sp modelId="{A6964F29-3C04-4C7A-B9A5-97A5B02783F9}">
      <dsp:nvSpPr>
        <dsp:cNvPr id="0" name=""/>
        <dsp:cNvSpPr/>
      </dsp:nvSpPr>
      <dsp:spPr>
        <a:xfrm>
          <a:off x="4103409" y="1111808"/>
          <a:ext cx="1587701" cy="952621"/>
        </a:xfrm>
        <a:prstGeom prst="rect">
          <a:avLst/>
        </a:prstGeom>
        <a:noFill/>
        <a:ln w="38100" cap="flat" cmpd="thickThin" algn="ctr">
          <a:solidFill>
            <a:schemeClr val="accent5">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b="0" kern="1200" dirty="0">
              <a:solidFill>
                <a:sysClr val="windowText" lastClr="000000"/>
              </a:solidFill>
              <a:latin typeface="黑体" panose="02010609060101010101" pitchFamily="49" charset="-122"/>
              <a:ea typeface="黑体" panose="02010609060101010101" pitchFamily="49" charset="-122"/>
            </a:rPr>
            <a:t>可靠性</a:t>
          </a:r>
        </a:p>
      </dsp:txBody>
      <dsp:txXfrm>
        <a:off x="4103409" y="1111808"/>
        <a:ext cx="1587701" cy="9526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D6B3E0-566C-4F7E-A1D9-3367B3553AA0}">
      <dsp:nvSpPr>
        <dsp:cNvPr id="0" name=""/>
        <dsp:cNvSpPr/>
      </dsp:nvSpPr>
      <dsp:spPr>
        <a:xfrm>
          <a:off x="2758" y="322394"/>
          <a:ext cx="1493788" cy="896273"/>
        </a:xfrm>
        <a:prstGeom prst="rect">
          <a:avLst/>
        </a:prstGeom>
        <a:noFill/>
        <a:ln w="38100" cap="flat" cmpd="thickThin" algn="ctr">
          <a:solidFill>
            <a:schemeClr val="accent5">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b="0" kern="1200" dirty="0">
              <a:solidFill>
                <a:sysClr val="windowText" lastClr="000000"/>
              </a:solidFill>
              <a:latin typeface="黑体" panose="02010609060101010101" pitchFamily="49" charset="-122"/>
              <a:ea typeface="黑体" panose="02010609060101010101" pitchFamily="49" charset="-122"/>
            </a:rPr>
            <a:t>动机</a:t>
          </a:r>
        </a:p>
      </dsp:txBody>
      <dsp:txXfrm>
        <a:off x="2758" y="322394"/>
        <a:ext cx="1493788" cy="896273"/>
      </dsp:txXfrm>
    </dsp:sp>
    <dsp:sp modelId="{8E55CA93-8880-46E0-9188-FF7791899FE3}">
      <dsp:nvSpPr>
        <dsp:cNvPr id="0" name=""/>
        <dsp:cNvSpPr/>
      </dsp:nvSpPr>
      <dsp:spPr>
        <a:xfrm>
          <a:off x="1645926" y="322394"/>
          <a:ext cx="1493788" cy="896273"/>
        </a:xfrm>
        <a:prstGeom prst="rect">
          <a:avLst/>
        </a:prstGeom>
        <a:noFill/>
        <a:ln w="38100" cap="flat" cmpd="thickThin" algn="ctr">
          <a:solidFill>
            <a:schemeClr val="accent5">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b="0" kern="1200" dirty="0">
              <a:solidFill>
                <a:sysClr val="windowText" lastClr="000000"/>
              </a:solidFill>
              <a:latin typeface="黑体" panose="02010609060101010101" pitchFamily="49" charset="-122"/>
              <a:ea typeface="黑体" panose="02010609060101010101" pitchFamily="49" charset="-122"/>
            </a:rPr>
            <a:t>能力</a:t>
          </a:r>
        </a:p>
      </dsp:txBody>
      <dsp:txXfrm>
        <a:off x="1645926" y="322394"/>
        <a:ext cx="1493788" cy="896273"/>
      </dsp:txXfrm>
    </dsp:sp>
    <dsp:sp modelId="{310DEAFC-0E53-4CBA-BF72-9126BEE5F5F5}">
      <dsp:nvSpPr>
        <dsp:cNvPr id="0" name=""/>
        <dsp:cNvSpPr/>
      </dsp:nvSpPr>
      <dsp:spPr>
        <a:xfrm>
          <a:off x="3289094" y="322394"/>
          <a:ext cx="1493788" cy="896273"/>
        </a:xfrm>
        <a:prstGeom prst="rect">
          <a:avLst/>
        </a:prstGeom>
        <a:noFill/>
        <a:ln w="38100" cap="flat" cmpd="thickThin" algn="ctr">
          <a:solidFill>
            <a:schemeClr val="accent5">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b="0" kern="1200" dirty="0">
              <a:solidFill>
                <a:sysClr val="windowText" lastClr="000000"/>
              </a:solidFill>
              <a:latin typeface="黑体" panose="02010609060101010101" pitchFamily="49" charset="-122"/>
              <a:ea typeface="黑体" panose="02010609060101010101" pitchFamily="49" charset="-122"/>
            </a:rPr>
            <a:t>资源</a:t>
          </a:r>
        </a:p>
      </dsp:txBody>
      <dsp:txXfrm>
        <a:off x="3289094" y="322394"/>
        <a:ext cx="1493788" cy="896273"/>
      </dsp:txXfrm>
    </dsp:sp>
    <dsp:sp modelId="{7BB92D87-74D3-4F41-AA0E-32FEC6F4A314}">
      <dsp:nvSpPr>
        <dsp:cNvPr id="0" name=""/>
        <dsp:cNvSpPr/>
      </dsp:nvSpPr>
      <dsp:spPr>
        <a:xfrm>
          <a:off x="4932261" y="322394"/>
          <a:ext cx="1493788" cy="896273"/>
        </a:xfrm>
        <a:prstGeom prst="rect">
          <a:avLst/>
        </a:prstGeom>
        <a:noFill/>
        <a:ln w="38100" cap="flat" cmpd="thickThin" algn="ctr">
          <a:solidFill>
            <a:schemeClr val="accent5">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b="0" kern="1200" dirty="0">
              <a:solidFill>
                <a:sysClr val="windowText" lastClr="000000"/>
              </a:solidFill>
              <a:latin typeface="黑体" panose="02010609060101010101" pitchFamily="49" charset="-122"/>
              <a:ea typeface="黑体" panose="02010609060101010101" pitchFamily="49" charset="-122"/>
            </a:rPr>
            <a:t>攻击的可能性</a:t>
          </a:r>
        </a:p>
      </dsp:txBody>
      <dsp:txXfrm>
        <a:off x="4932261" y="322394"/>
        <a:ext cx="1493788" cy="896273"/>
      </dsp:txXfrm>
    </dsp:sp>
    <dsp:sp modelId="{1C944DD6-32DD-435B-A0DC-7218920A1DC3}">
      <dsp:nvSpPr>
        <dsp:cNvPr id="0" name=""/>
        <dsp:cNvSpPr/>
      </dsp:nvSpPr>
      <dsp:spPr>
        <a:xfrm>
          <a:off x="6575429" y="322394"/>
          <a:ext cx="1493788" cy="896273"/>
        </a:xfrm>
        <a:prstGeom prst="rect">
          <a:avLst/>
        </a:prstGeom>
        <a:noFill/>
        <a:ln w="38100" cap="flat" cmpd="thickThin" algn="ctr">
          <a:solidFill>
            <a:schemeClr val="accent5">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b="0" kern="1200" dirty="0">
              <a:solidFill>
                <a:sysClr val="windowText" lastClr="000000"/>
              </a:solidFill>
              <a:latin typeface="黑体" panose="02010609060101010101" pitchFamily="49" charset="-122"/>
              <a:ea typeface="黑体" panose="02010609060101010101" pitchFamily="49" charset="-122"/>
            </a:rPr>
            <a:t>威慑</a:t>
          </a:r>
          <a:endParaRPr lang="zh-CN" sz="2400" b="0" kern="1200" dirty="0">
            <a:solidFill>
              <a:sysClr val="windowText" lastClr="000000"/>
            </a:solidFill>
            <a:latin typeface="黑体" panose="02010609060101010101" pitchFamily="49" charset="-122"/>
            <a:ea typeface="黑体" panose="02010609060101010101" pitchFamily="49" charset="-122"/>
          </a:endParaRPr>
        </a:p>
      </dsp:txBody>
      <dsp:txXfrm>
        <a:off x="6575429" y="322394"/>
        <a:ext cx="1493788" cy="89627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432E8-6608-4E51-B8EE-D77C09EA59A8}">
      <dsp:nvSpPr>
        <dsp:cNvPr id="0" name=""/>
        <dsp:cNvSpPr/>
      </dsp:nvSpPr>
      <dsp:spPr>
        <a:xfrm>
          <a:off x="531464" y="2136"/>
          <a:ext cx="2175564" cy="1587788"/>
        </a:xfrm>
        <a:prstGeom prst="rect">
          <a:avLst/>
        </a:prstGeom>
        <a:noFill/>
        <a:ln w="38100" cap="flat" cmpd="thickThin" algn="ctr">
          <a:solidFill>
            <a:schemeClr val="accent5">
              <a:lumMod val="75000"/>
            </a:schemeClr>
          </a:solidFill>
          <a:prstDash val="solid"/>
          <a:roun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zh-CN" altLang="en-US" sz="16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风险接受</a:t>
          </a:r>
          <a:endParaRPr lang="en-US" altLang="zh-CN" sz="16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a:p>
          <a:pPr marL="0" lvl="0" indent="0" algn="l" defTabSz="711200">
            <a:lnSpc>
              <a:spcPct val="90000"/>
            </a:lnSpc>
            <a:spcBef>
              <a:spcPct val="0"/>
            </a:spcBef>
            <a:spcAft>
              <a:spcPct val="35000"/>
            </a:spcAft>
            <a:buNone/>
          </a:pPr>
          <a:r>
            <a:rPr lang="zh-CN" altLang="en-US" sz="16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出于业务原因，选择接受比正常更高的风险级别 </a:t>
          </a:r>
        </a:p>
      </dsp:txBody>
      <dsp:txXfrm>
        <a:off x="531464" y="2136"/>
        <a:ext cx="2175564" cy="1587788"/>
      </dsp:txXfrm>
    </dsp:sp>
    <dsp:sp modelId="{D93664A4-ED02-4399-98D4-93ADF4F71D88}">
      <dsp:nvSpPr>
        <dsp:cNvPr id="0" name=""/>
        <dsp:cNvSpPr/>
      </dsp:nvSpPr>
      <dsp:spPr>
        <a:xfrm>
          <a:off x="2924585" y="2136"/>
          <a:ext cx="2251840" cy="1587788"/>
        </a:xfrm>
        <a:prstGeom prst="rect">
          <a:avLst/>
        </a:prstGeom>
        <a:noFill/>
        <a:ln w="38100" cap="flat" cmpd="thickThin" algn="ctr">
          <a:solidFill>
            <a:schemeClr val="accent5">
              <a:lumMod val="75000"/>
            </a:schemeClr>
          </a:solidFill>
          <a:prstDash val="solid"/>
          <a:roun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zh-CN" altLang="en-US" sz="16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风险规避</a:t>
          </a:r>
          <a:endParaRPr lang="en-US" altLang="zh-CN" sz="16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a:p>
          <a:pPr marL="0" lvl="0" indent="0" algn="l" defTabSz="711200">
            <a:lnSpc>
              <a:spcPct val="90000"/>
            </a:lnSpc>
            <a:spcBef>
              <a:spcPct val="0"/>
            </a:spcBef>
            <a:spcAft>
              <a:spcPct val="35000"/>
            </a:spcAft>
            <a:buNone/>
          </a:pPr>
          <a:r>
            <a:rPr lang="zh-CN" altLang="zh-CN" sz="16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不进行产生这种风险的活动或系统</a:t>
          </a:r>
          <a:endParaRPr lang="zh-CN" altLang="en-US" sz="16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dsp:txBody>
      <dsp:txXfrm>
        <a:off x="2924585" y="2136"/>
        <a:ext cx="2251840" cy="1587788"/>
      </dsp:txXfrm>
    </dsp:sp>
    <dsp:sp modelId="{758A7E1A-1A24-4C81-9FD1-B8A3F7476FA1}">
      <dsp:nvSpPr>
        <dsp:cNvPr id="0" name=""/>
        <dsp:cNvSpPr/>
      </dsp:nvSpPr>
      <dsp:spPr>
        <a:xfrm>
          <a:off x="5393982" y="2136"/>
          <a:ext cx="2175564" cy="1587788"/>
        </a:xfrm>
        <a:prstGeom prst="rect">
          <a:avLst/>
        </a:prstGeom>
        <a:noFill/>
        <a:ln w="38100" cap="flat" cmpd="thickThin" algn="ctr">
          <a:solidFill>
            <a:schemeClr val="accent5">
              <a:lumMod val="75000"/>
            </a:schemeClr>
          </a:solidFill>
          <a:prstDash val="solid"/>
          <a:roun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zh-CN" altLang="en-US" sz="16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风险转移</a:t>
          </a:r>
          <a:endParaRPr lang="en-US" altLang="zh-CN" sz="16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a:p>
          <a:pPr marL="0" lvl="0" indent="0" algn="l" defTabSz="711200">
            <a:lnSpc>
              <a:spcPct val="90000"/>
            </a:lnSpc>
            <a:spcBef>
              <a:spcPct val="0"/>
            </a:spcBef>
            <a:spcAft>
              <a:spcPct val="35000"/>
            </a:spcAft>
            <a:buNone/>
          </a:pPr>
          <a:r>
            <a:rPr lang="zh-CN" altLang="en-US" sz="16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与第三方共同承担风险 </a:t>
          </a:r>
        </a:p>
      </dsp:txBody>
      <dsp:txXfrm>
        <a:off x="5393982" y="2136"/>
        <a:ext cx="2175564" cy="1587788"/>
      </dsp:txXfrm>
    </dsp:sp>
    <dsp:sp modelId="{D3854103-87A3-49E1-8538-2E20A9E6C104}">
      <dsp:nvSpPr>
        <dsp:cNvPr id="0" name=""/>
        <dsp:cNvSpPr/>
      </dsp:nvSpPr>
      <dsp:spPr>
        <a:xfrm>
          <a:off x="1766163" y="1808127"/>
          <a:ext cx="2175564" cy="1586887"/>
        </a:xfrm>
        <a:prstGeom prst="rect">
          <a:avLst/>
        </a:prstGeom>
        <a:noFill/>
        <a:ln w="38100" cap="flat" cmpd="thickThin" algn="ctr">
          <a:solidFill>
            <a:schemeClr val="accent5">
              <a:lumMod val="75000"/>
            </a:schemeClr>
          </a:solidFill>
          <a:prstDash val="solid"/>
          <a:roun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zh-CN" altLang="en-US" sz="16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减轻后果</a:t>
          </a:r>
          <a:endParaRPr lang="en-US" altLang="zh-CN" sz="16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a:p>
          <a:pPr marL="0" lvl="0" indent="0" algn="l" defTabSz="711200">
            <a:lnSpc>
              <a:spcPct val="90000"/>
            </a:lnSpc>
            <a:spcBef>
              <a:spcPct val="0"/>
            </a:spcBef>
            <a:spcAft>
              <a:spcPct val="35000"/>
            </a:spcAft>
            <a:buNone/>
          </a:pPr>
          <a:r>
            <a:rPr lang="zh-CN" altLang="en-US" sz="16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修改处于风险中的资产的结构或使用，以减少风险发生时对组织的影响</a:t>
          </a:r>
        </a:p>
      </dsp:txBody>
      <dsp:txXfrm>
        <a:off x="1766163" y="1808127"/>
        <a:ext cx="2175564" cy="1586887"/>
      </dsp:txXfrm>
    </dsp:sp>
    <dsp:sp modelId="{79D26D63-42E3-4B42-879F-7D30FC5433C5}">
      <dsp:nvSpPr>
        <dsp:cNvPr id="0" name=""/>
        <dsp:cNvSpPr/>
      </dsp:nvSpPr>
      <dsp:spPr>
        <a:xfrm>
          <a:off x="4159284" y="1807480"/>
          <a:ext cx="2175564" cy="1588179"/>
        </a:xfrm>
        <a:prstGeom prst="rect">
          <a:avLst/>
        </a:prstGeom>
        <a:noFill/>
        <a:ln w="38100" cap="flat" cmpd="thickThin" algn="ctr">
          <a:solidFill>
            <a:schemeClr val="accent5">
              <a:lumMod val="75000"/>
            </a:schemeClr>
          </a:solidFill>
          <a:prstDash val="solid"/>
          <a:roun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zh-CN" altLang="en-US" sz="16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减少可能性</a:t>
          </a:r>
          <a:endParaRPr lang="en-US" altLang="zh-CN" sz="16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a:p>
          <a:pPr marL="0" lvl="0" indent="0" algn="l" defTabSz="711200">
            <a:lnSpc>
              <a:spcPct val="90000"/>
            </a:lnSpc>
            <a:spcBef>
              <a:spcPct val="0"/>
            </a:spcBef>
            <a:spcAft>
              <a:spcPct val="35000"/>
            </a:spcAft>
            <a:buNone/>
          </a:pPr>
          <a:r>
            <a:rPr lang="zh-CN" altLang="en-US" sz="16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rPr>
            <a:t>实施适当的控制以降低漏洞被利用的机会</a:t>
          </a:r>
          <a:endParaRPr lang="en-US" altLang="zh-CN" sz="1600" kern="1200" dirty="0">
            <a:solidFill>
              <a:sysClr val="windowText" lastClr="000000"/>
            </a:solidFill>
            <a:latin typeface="Times New Roman" panose="02020603050405020304" pitchFamily="18" charset="0"/>
            <a:ea typeface="黑体" panose="02010609060101010101" pitchFamily="49" charset="-122"/>
            <a:cs typeface="Times New Roman" panose="02020603050405020304" pitchFamily="18" charset="0"/>
          </a:endParaRPr>
        </a:p>
      </dsp:txBody>
      <dsp:txXfrm>
        <a:off x="4159284" y="1807480"/>
        <a:ext cx="2175564" cy="158817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1D3EC6-63FE-CE49-9217-C94A6FD03A81}">
      <dsp:nvSpPr>
        <dsp:cNvPr id="0" name=""/>
        <dsp:cNvSpPr/>
      </dsp:nvSpPr>
      <dsp:spPr>
        <a:xfrm>
          <a:off x="3412451" y="1010250"/>
          <a:ext cx="1527505" cy="1527505"/>
        </a:xfrm>
        <a:prstGeom prst="ellipse">
          <a:avLst/>
        </a:prstGeom>
        <a:solidFill>
          <a:srgbClr val="9DC3E6">
            <a:alpha val="70000"/>
          </a:srgbClr>
        </a:solidFill>
        <a:ln>
          <a:noFill/>
        </a:ln>
        <a:effectLst/>
      </dsp:spPr>
      <dsp:style>
        <a:lnRef idx="0">
          <a:scrgbClr r="0" g="0" b="0"/>
        </a:lnRef>
        <a:fillRef idx="3">
          <a:scrgbClr r="0" g="0" b="0"/>
        </a:fillRef>
        <a:effectRef idx="0">
          <a:scrgbClr r="0" g="0" b="0"/>
        </a:effectRef>
        <a:fontRef idx="minor">
          <a:schemeClr val="tx1"/>
        </a:fontRef>
      </dsp:style>
    </dsp:sp>
    <dsp:sp modelId="{CBF5CF83-5352-CE44-BE2D-FF6863BB4406}">
      <dsp:nvSpPr>
        <dsp:cNvPr id="0" name=""/>
        <dsp:cNvSpPr/>
      </dsp:nvSpPr>
      <dsp:spPr>
        <a:xfrm>
          <a:off x="3221513" y="354754"/>
          <a:ext cx="1909381" cy="52040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00100" rtl="0">
            <a:lnSpc>
              <a:spcPct val="90000"/>
            </a:lnSpc>
            <a:spcBef>
              <a:spcPct val="0"/>
            </a:spcBef>
            <a:spcAft>
              <a:spcPct val="35000"/>
            </a:spcAft>
            <a:buNone/>
          </a:pPr>
          <a:r>
            <a:rPr lang="en-US" altLang="en-US" sz="1800" b="0" kern="1200" dirty="0">
              <a:latin typeface="Times New Roman" panose="02020603050405020304" pitchFamily="18" charset="0"/>
              <a:ea typeface="黑体" panose="02010609060101010101" pitchFamily="49" charset="-122"/>
              <a:cs typeface="Times New Roman" panose="02020603050405020304" pitchFamily="18" charset="0"/>
            </a:rPr>
            <a:t>SCADA</a:t>
          </a:r>
          <a:r>
            <a:rPr lang="zh-CN" altLang="en-US" sz="1800" b="0" kern="1200" dirty="0">
              <a:latin typeface="Times New Roman" panose="02020603050405020304" pitchFamily="18" charset="0"/>
              <a:ea typeface="黑体" panose="02010609060101010101" pitchFamily="49" charset="-122"/>
              <a:cs typeface="Times New Roman" panose="02020603050405020304" pitchFamily="18" charset="0"/>
            </a:rPr>
            <a:t>节点和网络的可靠性和完整性</a:t>
          </a:r>
          <a:endParaRPr lang="en-US" sz="1800" b="0" kern="1200" dirty="0">
            <a:latin typeface="Times New Roman" panose="02020603050405020304" pitchFamily="18" charset="0"/>
            <a:ea typeface="黑体" panose="02010609060101010101" pitchFamily="49" charset="-122"/>
            <a:cs typeface="Times New Roman" panose="02020603050405020304" pitchFamily="18" charset="0"/>
          </a:endParaRPr>
        </a:p>
      </dsp:txBody>
      <dsp:txXfrm>
        <a:off x="3221513" y="354754"/>
        <a:ext cx="1909381" cy="520408"/>
      </dsp:txXfrm>
    </dsp:sp>
    <dsp:sp modelId="{8E380DE7-B5F0-AA41-8E03-85FF8168D5AC}">
      <dsp:nvSpPr>
        <dsp:cNvPr id="0" name=""/>
        <dsp:cNvSpPr/>
      </dsp:nvSpPr>
      <dsp:spPr>
        <a:xfrm>
          <a:off x="3908254" y="1296533"/>
          <a:ext cx="1527505" cy="1527505"/>
        </a:xfrm>
        <a:prstGeom prst="ellipse">
          <a:avLst/>
        </a:prstGeom>
        <a:solidFill>
          <a:srgbClr val="9DC3E6">
            <a:alpha val="70000"/>
          </a:srgbClr>
        </a:solidFill>
        <a:ln>
          <a:noFill/>
        </a:ln>
        <a:effectLst/>
      </dsp:spPr>
      <dsp:style>
        <a:lnRef idx="0">
          <a:scrgbClr r="0" g="0" b="0"/>
        </a:lnRef>
        <a:fillRef idx="3">
          <a:scrgbClr r="0" g="0" b="0"/>
        </a:fillRef>
        <a:effectRef idx="0">
          <a:scrgbClr r="0" g="0" b="0"/>
        </a:effectRef>
        <a:fontRef idx="minor">
          <a:schemeClr val="tx1"/>
        </a:fontRef>
      </dsp:style>
    </dsp:sp>
    <dsp:sp modelId="{A07820EA-A454-2A40-8E84-932A63A2E7FD}">
      <dsp:nvSpPr>
        <dsp:cNvPr id="0" name=""/>
        <dsp:cNvSpPr/>
      </dsp:nvSpPr>
      <dsp:spPr>
        <a:xfrm>
          <a:off x="5492250" y="1035170"/>
          <a:ext cx="1809457" cy="113919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00100" rtl="0">
            <a:lnSpc>
              <a:spcPct val="90000"/>
            </a:lnSpc>
            <a:spcBef>
              <a:spcPct val="0"/>
            </a:spcBef>
            <a:spcAft>
              <a:spcPct val="35000"/>
            </a:spcAft>
            <a:buNone/>
          </a:pPr>
          <a:r>
            <a:rPr lang="zh-CN" altLang="en-US" sz="1800" b="0" kern="1200" dirty="0">
              <a:latin typeface="Times New Roman" panose="02020603050405020304" pitchFamily="18" charset="0"/>
              <a:ea typeface="黑体" panose="02010609060101010101" pitchFamily="49" charset="-122"/>
              <a:cs typeface="Times New Roman" panose="02020603050405020304" pitchFamily="18" charset="0"/>
            </a:rPr>
            <a:t>存储的文件和数据库信息的完整性</a:t>
          </a:r>
          <a:endParaRPr lang="en-US" sz="1800" b="0" kern="1200" dirty="0">
            <a:latin typeface="Times New Roman" panose="02020603050405020304" pitchFamily="18" charset="0"/>
            <a:ea typeface="黑体" panose="02010609060101010101" pitchFamily="49" charset="-122"/>
            <a:cs typeface="Times New Roman" panose="02020603050405020304" pitchFamily="18" charset="0"/>
          </a:endParaRPr>
        </a:p>
      </dsp:txBody>
      <dsp:txXfrm>
        <a:off x="5492250" y="1035170"/>
        <a:ext cx="1809457" cy="1139190"/>
      </dsp:txXfrm>
    </dsp:sp>
    <dsp:sp modelId="{0C8EFBCC-6841-4E4B-9588-BD62D245B7C2}">
      <dsp:nvSpPr>
        <dsp:cNvPr id="0" name=""/>
        <dsp:cNvSpPr/>
      </dsp:nvSpPr>
      <dsp:spPr>
        <a:xfrm>
          <a:off x="3908254" y="1869100"/>
          <a:ext cx="1527505" cy="1527505"/>
        </a:xfrm>
        <a:prstGeom prst="ellipse">
          <a:avLst/>
        </a:prstGeom>
        <a:solidFill>
          <a:srgbClr val="9DC3E6">
            <a:alpha val="70000"/>
          </a:srgbClr>
        </a:solidFill>
        <a:ln>
          <a:noFill/>
        </a:ln>
        <a:effectLst/>
      </dsp:spPr>
      <dsp:style>
        <a:lnRef idx="0">
          <a:scrgbClr r="0" g="0" b="0"/>
        </a:lnRef>
        <a:fillRef idx="3">
          <a:scrgbClr r="0" g="0" b="0"/>
        </a:fillRef>
        <a:effectRef idx="0">
          <a:scrgbClr r="0" g="0" b="0"/>
        </a:effectRef>
        <a:fontRef idx="minor">
          <a:schemeClr val="tx1"/>
        </a:fontRef>
      </dsp:style>
    </dsp:sp>
    <dsp:sp modelId="{33CAA8E1-A546-3A4F-9AB9-830F701D1C87}">
      <dsp:nvSpPr>
        <dsp:cNvPr id="0" name=""/>
        <dsp:cNvSpPr/>
      </dsp:nvSpPr>
      <dsp:spPr>
        <a:xfrm>
          <a:off x="5483872" y="2604457"/>
          <a:ext cx="1809457" cy="127292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00100" rtl="0">
            <a:lnSpc>
              <a:spcPct val="90000"/>
            </a:lnSpc>
            <a:spcBef>
              <a:spcPct val="0"/>
            </a:spcBef>
            <a:spcAft>
              <a:spcPct val="35000"/>
            </a:spcAft>
            <a:buNone/>
          </a:pPr>
          <a:r>
            <a:rPr lang="zh-CN" altLang="en-US" sz="1800" b="0" kern="1200" dirty="0">
              <a:latin typeface="Times New Roman" panose="02020603050405020304" pitchFamily="18" charset="0"/>
              <a:ea typeface="黑体" panose="02010609060101010101" pitchFamily="49" charset="-122"/>
              <a:cs typeface="Times New Roman" panose="02020603050405020304" pitchFamily="18" charset="0"/>
            </a:rPr>
            <a:t>金融体系的有效性、完整性</a:t>
          </a:r>
          <a:endParaRPr lang="en-US" sz="1800" b="0" kern="1200" dirty="0">
            <a:latin typeface="Times New Roman" panose="02020603050405020304" pitchFamily="18" charset="0"/>
            <a:ea typeface="黑体" panose="02010609060101010101" pitchFamily="49" charset="-122"/>
            <a:cs typeface="Times New Roman" panose="02020603050405020304" pitchFamily="18" charset="0"/>
          </a:endParaRPr>
        </a:p>
      </dsp:txBody>
      <dsp:txXfrm>
        <a:off x="5483872" y="2604457"/>
        <a:ext cx="1809457" cy="1272921"/>
      </dsp:txXfrm>
    </dsp:sp>
    <dsp:sp modelId="{0C33194B-EC9D-EA4C-AEE5-41108BF39654}">
      <dsp:nvSpPr>
        <dsp:cNvPr id="0" name=""/>
        <dsp:cNvSpPr/>
      </dsp:nvSpPr>
      <dsp:spPr>
        <a:xfrm>
          <a:off x="3412451" y="2155879"/>
          <a:ext cx="1527505" cy="1527505"/>
        </a:xfrm>
        <a:prstGeom prst="ellipse">
          <a:avLst/>
        </a:prstGeom>
        <a:solidFill>
          <a:srgbClr val="9DC3E6">
            <a:alpha val="70000"/>
          </a:srgbClr>
        </a:solidFill>
        <a:ln>
          <a:noFill/>
        </a:ln>
        <a:effectLst/>
      </dsp:spPr>
      <dsp:style>
        <a:lnRef idx="0">
          <a:scrgbClr r="0" g="0" b="0"/>
        </a:lnRef>
        <a:fillRef idx="3">
          <a:scrgbClr r="0" g="0" b="0"/>
        </a:fillRef>
        <a:effectRef idx="0">
          <a:scrgbClr r="0" g="0" b="0"/>
        </a:effectRef>
        <a:fontRef idx="minor">
          <a:schemeClr val="tx1"/>
        </a:fontRef>
      </dsp:style>
    </dsp:sp>
    <dsp:sp modelId="{50C4CE51-602A-8C44-929E-9A3D13E8D2B5}">
      <dsp:nvSpPr>
        <dsp:cNvPr id="0" name=""/>
        <dsp:cNvSpPr/>
      </dsp:nvSpPr>
      <dsp:spPr>
        <a:xfrm>
          <a:off x="3334052" y="3745130"/>
          <a:ext cx="1909381" cy="104013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00100" rtl="0">
            <a:lnSpc>
              <a:spcPct val="90000"/>
            </a:lnSpc>
            <a:spcBef>
              <a:spcPct val="0"/>
            </a:spcBef>
            <a:spcAft>
              <a:spcPct val="35000"/>
            </a:spcAft>
            <a:buNone/>
          </a:pPr>
          <a:r>
            <a:rPr lang="zh-CN" altLang="en-US" sz="1800" b="0" kern="1200" dirty="0">
              <a:latin typeface="Times New Roman" panose="02020603050405020304" pitchFamily="18" charset="0"/>
              <a:ea typeface="黑体" panose="02010609060101010101" pitchFamily="49" charset="-122"/>
              <a:cs typeface="Times New Roman" panose="02020603050405020304" pitchFamily="18" charset="0"/>
            </a:rPr>
            <a:t>采购系统的可用性、完整性</a:t>
          </a:r>
          <a:endParaRPr lang="en-US" sz="1800" b="0" kern="1200" dirty="0">
            <a:latin typeface="Times New Roman" panose="02020603050405020304" pitchFamily="18" charset="0"/>
            <a:ea typeface="黑体" panose="02010609060101010101" pitchFamily="49" charset="-122"/>
            <a:cs typeface="Times New Roman" panose="02020603050405020304" pitchFamily="18" charset="0"/>
          </a:endParaRPr>
        </a:p>
      </dsp:txBody>
      <dsp:txXfrm>
        <a:off x="3334052" y="3745130"/>
        <a:ext cx="1909381" cy="1040130"/>
      </dsp:txXfrm>
    </dsp:sp>
    <dsp:sp modelId="{A5573CD2-FF88-514C-AE80-F7DA2A3F7661}">
      <dsp:nvSpPr>
        <dsp:cNvPr id="0" name=""/>
        <dsp:cNvSpPr/>
      </dsp:nvSpPr>
      <dsp:spPr>
        <a:xfrm>
          <a:off x="2916648" y="1869100"/>
          <a:ext cx="1527505" cy="1527505"/>
        </a:xfrm>
        <a:prstGeom prst="ellipse">
          <a:avLst/>
        </a:prstGeom>
        <a:solidFill>
          <a:srgbClr val="9DC3E6">
            <a:alpha val="70000"/>
          </a:srgbClr>
        </a:solidFill>
        <a:ln>
          <a:noFill/>
        </a:ln>
        <a:effectLst/>
      </dsp:spPr>
      <dsp:style>
        <a:lnRef idx="0">
          <a:scrgbClr r="0" g="0" b="0"/>
        </a:lnRef>
        <a:fillRef idx="3">
          <a:scrgbClr r="0" g="0" b="0"/>
        </a:fillRef>
        <a:effectRef idx="0">
          <a:scrgbClr r="0" g="0" b="0"/>
        </a:effectRef>
        <a:fontRef idx="minor">
          <a:schemeClr val="tx1"/>
        </a:fontRef>
      </dsp:style>
    </dsp:sp>
    <dsp:sp modelId="{E0AC0021-1596-B148-9E85-4FDA98742B7C}">
      <dsp:nvSpPr>
        <dsp:cNvPr id="0" name=""/>
        <dsp:cNvSpPr/>
      </dsp:nvSpPr>
      <dsp:spPr>
        <a:xfrm>
          <a:off x="1061014" y="2559548"/>
          <a:ext cx="1809457" cy="127292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00100" rtl="0">
            <a:lnSpc>
              <a:spcPct val="90000"/>
            </a:lnSpc>
            <a:spcBef>
              <a:spcPct val="0"/>
            </a:spcBef>
            <a:spcAft>
              <a:spcPct val="35000"/>
            </a:spcAft>
            <a:buNone/>
          </a:pPr>
          <a:r>
            <a:rPr lang="zh-CN" altLang="en-US" sz="1800" b="0" kern="1200" dirty="0">
              <a:latin typeface="Times New Roman" panose="02020603050405020304" pitchFamily="18" charset="0"/>
              <a:ea typeface="黑体" panose="02010609060101010101" pitchFamily="49" charset="-122"/>
              <a:cs typeface="Times New Roman" panose="02020603050405020304" pitchFamily="18" charset="0"/>
            </a:rPr>
            <a:t>维护</a:t>
          </a:r>
          <a:r>
            <a:rPr lang="en-US" altLang="en-US" sz="1800" b="0" kern="120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1800" b="0" kern="1200" dirty="0">
              <a:latin typeface="Times New Roman" panose="02020603050405020304" pitchFamily="18" charset="0"/>
              <a:ea typeface="黑体" panose="02010609060101010101" pitchFamily="49" charset="-122"/>
              <a:cs typeface="Times New Roman" panose="02020603050405020304" pitchFamily="18" charset="0"/>
            </a:rPr>
            <a:t>生产系统的可用性和完整性</a:t>
          </a:r>
          <a:endParaRPr lang="en-US" sz="1800" b="0" kern="1200" dirty="0">
            <a:latin typeface="Times New Roman" panose="02020603050405020304" pitchFamily="18" charset="0"/>
            <a:ea typeface="黑体" panose="02010609060101010101" pitchFamily="49" charset="-122"/>
            <a:cs typeface="Times New Roman" panose="02020603050405020304" pitchFamily="18" charset="0"/>
          </a:endParaRPr>
        </a:p>
      </dsp:txBody>
      <dsp:txXfrm>
        <a:off x="1061014" y="2559548"/>
        <a:ext cx="1809457" cy="1272921"/>
      </dsp:txXfrm>
    </dsp:sp>
    <dsp:sp modelId="{0EBB36E4-F466-8041-B21D-3DCBF2AD481F}">
      <dsp:nvSpPr>
        <dsp:cNvPr id="0" name=""/>
        <dsp:cNvSpPr/>
      </dsp:nvSpPr>
      <dsp:spPr>
        <a:xfrm>
          <a:off x="2916648" y="1296533"/>
          <a:ext cx="1527505" cy="1527505"/>
        </a:xfrm>
        <a:prstGeom prst="ellipse">
          <a:avLst/>
        </a:prstGeom>
        <a:solidFill>
          <a:srgbClr val="9DC3E6">
            <a:alpha val="70000"/>
          </a:srgbClr>
        </a:solidFill>
        <a:ln>
          <a:noFill/>
        </a:ln>
        <a:effectLst/>
      </dsp:spPr>
      <dsp:style>
        <a:lnRef idx="0">
          <a:scrgbClr r="0" g="0" b="0"/>
        </a:lnRef>
        <a:fillRef idx="3">
          <a:scrgbClr r="0" g="0" b="0"/>
        </a:fillRef>
        <a:effectRef idx="0">
          <a:scrgbClr r="0" g="0" b="0"/>
        </a:effectRef>
        <a:fontRef idx="minor">
          <a:schemeClr val="tx1"/>
        </a:fontRef>
      </dsp:style>
    </dsp:sp>
    <dsp:sp modelId="{D3DEA3AD-6883-BC4D-87AF-F9004B2131BB}">
      <dsp:nvSpPr>
        <dsp:cNvPr id="0" name=""/>
        <dsp:cNvSpPr/>
      </dsp:nvSpPr>
      <dsp:spPr>
        <a:xfrm>
          <a:off x="1034216" y="1229275"/>
          <a:ext cx="1728827" cy="75381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00100" rtl="0">
            <a:lnSpc>
              <a:spcPct val="90000"/>
            </a:lnSpc>
            <a:spcBef>
              <a:spcPct val="0"/>
            </a:spcBef>
            <a:spcAft>
              <a:spcPct val="35000"/>
            </a:spcAft>
            <a:buNone/>
          </a:pPr>
          <a:r>
            <a:rPr lang="zh-CN" altLang="en-US" sz="1800" b="0" kern="1200" dirty="0">
              <a:latin typeface="Times New Roman" panose="02020603050405020304" pitchFamily="18" charset="0"/>
              <a:ea typeface="黑体" panose="02010609060101010101" pitchFamily="49" charset="-122"/>
              <a:cs typeface="Times New Roman" panose="02020603050405020304" pitchFamily="18" charset="0"/>
            </a:rPr>
            <a:t>邮件服务的可用性、完整性和机密性</a:t>
          </a:r>
          <a:endParaRPr lang="en-US" sz="1800" b="0" kern="1200" dirty="0">
            <a:latin typeface="Times New Roman" panose="02020603050405020304" pitchFamily="18" charset="0"/>
            <a:ea typeface="黑体" panose="02010609060101010101" pitchFamily="49" charset="-122"/>
            <a:cs typeface="Times New Roman" panose="02020603050405020304" pitchFamily="18" charset="0"/>
          </a:endParaRPr>
        </a:p>
      </dsp:txBody>
      <dsp:txXfrm>
        <a:off x="1034216" y="1229275"/>
        <a:ext cx="1728827" cy="753811"/>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A59970-CC61-4727-9BDF-976855E7561E}" type="datetimeFigureOut">
              <a:rPr lang="zh-CN" altLang="en-US" smtClean="0"/>
              <a:t>2022/11/1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BE7F07-FBFD-4640-8B4B-26998194D00B}" type="slidenum">
              <a:rPr lang="zh-CN" altLang="en-US" smtClean="0"/>
              <a:t>‹#›</a:t>
            </a:fld>
            <a:endParaRPr lang="zh-CN" altLang="en-US"/>
          </a:p>
        </p:txBody>
      </p:sp>
    </p:spTree>
    <p:extLst>
      <p:ext uri="{BB962C8B-B14F-4D97-AF65-F5344CB8AC3E}">
        <p14:creationId xmlns:p14="http://schemas.microsoft.com/office/powerpoint/2010/main" val="3404011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BA04B8-9F5E-4BF6-BDD6-D58FF5834A00}" type="slidenum">
              <a:rPr lang="zh-CN" altLang="en-US" smtClean="0"/>
              <a:t>1</a:t>
            </a:fld>
            <a:endParaRPr lang="zh-CN" altLang="en-US"/>
          </a:p>
        </p:txBody>
      </p:sp>
    </p:spTree>
    <p:extLst>
      <p:ext uri="{BB962C8B-B14F-4D97-AF65-F5344CB8AC3E}">
        <p14:creationId xmlns:p14="http://schemas.microsoft.com/office/powerpoint/2010/main" val="42667153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10</a:t>
            </a:fld>
            <a:endParaRPr lang="zh-CN" altLang="en-US" sz="1200"/>
          </a:p>
        </p:txBody>
      </p:sp>
    </p:spTree>
    <p:extLst>
      <p:ext uri="{BB962C8B-B14F-4D97-AF65-F5344CB8AC3E}">
        <p14:creationId xmlns:p14="http://schemas.microsoft.com/office/powerpoint/2010/main" val="12600201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11</a:t>
            </a:fld>
            <a:endParaRPr lang="zh-CN" altLang="en-US" sz="1200"/>
          </a:p>
        </p:txBody>
      </p:sp>
    </p:spTree>
    <p:extLst>
      <p:ext uri="{BB962C8B-B14F-4D97-AF65-F5344CB8AC3E}">
        <p14:creationId xmlns:p14="http://schemas.microsoft.com/office/powerpoint/2010/main" val="34528662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12</a:t>
            </a:fld>
            <a:endParaRPr lang="zh-CN" altLang="en-US" sz="1200"/>
          </a:p>
        </p:txBody>
      </p:sp>
    </p:spTree>
    <p:extLst>
      <p:ext uri="{BB962C8B-B14F-4D97-AF65-F5344CB8AC3E}">
        <p14:creationId xmlns:p14="http://schemas.microsoft.com/office/powerpoint/2010/main" val="23968629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13</a:t>
            </a:fld>
            <a:endParaRPr lang="zh-CN" altLang="en-US" sz="1200"/>
          </a:p>
        </p:txBody>
      </p:sp>
    </p:spTree>
    <p:extLst>
      <p:ext uri="{BB962C8B-B14F-4D97-AF65-F5344CB8AC3E}">
        <p14:creationId xmlns:p14="http://schemas.microsoft.com/office/powerpoint/2010/main" val="25169077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14</a:t>
            </a:fld>
            <a:endParaRPr lang="zh-CN" altLang="en-US" sz="1200"/>
          </a:p>
        </p:txBody>
      </p:sp>
    </p:spTree>
    <p:extLst>
      <p:ext uri="{BB962C8B-B14F-4D97-AF65-F5344CB8AC3E}">
        <p14:creationId xmlns:p14="http://schemas.microsoft.com/office/powerpoint/2010/main" val="25314758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15</a:t>
            </a:fld>
            <a:endParaRPr lang="zh-CN" altLang="en-US" sz="1200"/>
          </a:p>
        </p:txBody>
      </p:sp>
    </p:spTree>
    <p:extLst>
      <p:ext uri="{BB962C8B-B14F-4D97-AF65-F5344CB8AC3E}">
        <p14:creationId xmlns:p14="http://schemas.microsoft.com/office/powerpoint/2010/main" val="14649810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16</a:t>
            </a:fld>
            <a:endParaRPr lang="zh-CN" altLang="en-US" sz="1200"/>
          </a:p>
        </p:txBody>
      </p:sp>
    </p:spTree>
    <p:extLst>
      <p:ext uri="{BB962C8B-B14F-4D97-AF65-F5344CB8AC3E}">
        <p14:creationId xmlns:p14="http://schemas.microsoft.com/office/powerpoint/2010/main" val="33760621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17</a:t>
            </a:fld>
            <a:endParaRPr lang="zh-CN" altLang="en-US" sz="1200"/>
          </a:p>
        </p:txBody>
      </p:sp>
    </p:spTree>
    <p:extLst>
      <p:ext uri="{BB962C8B-B14F-4D97-AF65-F5344CB8AC3E}">
        <p14:creationId xmlns:p14="http://schemas.microsoft.com/office/powerpoint/2010/main" val="25135291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18</a:t>
            </a:fld>
            <a:endParaRPr lang="zh-CN" altLang="en-US" sz="1200"/>
          </a:p>
        </p:txBody>
      </p:sp>
    </p:spTree>
    <p:extLst>
      <p:ext uri="{BB962C8B-B14F-4D97-AF65-F5344CB8AC3E}">
        <p14:creationId xmlns:p14="http://schemas.microsoft.com/office/powerpoint/2010/main" val="36723297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19</a:t>
            </a:fld>
            <a:endParaRPr lang="zh-CN" altLang="en-US" sz="1200"/>
          </a:p>
        </p:txBody>
      </p:sp>
    </p:spTree>
    <p:extLst>
      <p:ext uri="{BB962C8B-B14F-4D97-AF65-F5344CB8AC3E}">
        <p14:creationId xmlns:p14="http://schemas.microsoft.com/office/powerpoint/2010/main" val="818757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BA04B8-9F5E-4BF6-BDD6-D58FF5834A00}" type="slidenum">
              <a:rPr lang="zh-CN" altLang="en-US" smtClean="0"/>
              <a:t>2</a:t>
            </a:fld>
            <a:endParaRPr lang="zh-CN" altLang="en-US"/>
          </a:p>
        </p:txBody>
      </p:sp>
    </p:spTree>
    <p:extLst>
      <p:ext uri="{BB962C8B-B14F-4D97-AF65-F5344CB8AC3E}">
        <p14:creationId xmlns:p14="http://schemas.microsoft.com/office/powerpoint/2010/main" val="31351255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20</a:t>
            </a:fld>
            <a:endParaRPr lang="zh-CN" altLang="en-US" sz="1200"/>
          </a:p>
        </p:txBody>
      </p:sp>
    </p:spTree>
    <p:extLst>
      <p:ext uri="{BB962C8B-B14F-4D97-AF65-F5344CB8AC3E}">
        <p14:creationId xmlns:p14="http://schemas.microsoft.com/office/powerpoint/2010/main" val="12183202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21</a:t>
            </a:fld>
            <a:endParaRPr lang="zh-CN" altLang="en-US" sz="1200"/>
          </a:p>
        </p:txBody>
      </p:sp>
    </p:spTree>
    <p:extLst>
      <p:ext uri="{BB962C8B-B14F-4D97-AF65-F5344CB8AC3E}">
        <p14:creationId xmlns:p14="http://schemas.microsoft.com/office/powerpoint/2010/main" val="37381105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22</a:t>
            </a:fld>
            <a:endParaRPr lang="zh-CN" altLang="en-US" sz="1200"/>
          </a:p>
        </p:txBody>
      </p:sp>
    </p:spTree>
    <p:extLst>
      <p:ext uri="{BB962C8B-B14F-4D97-AF65-F5344CB8AC3E}">
        <p14:creationId xmlns:p14="http://schemas.microsoft.com/office/powerpoint/2010/main" val="15242029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23</a:t>
            </a:fld>
            <a:endParaRPr lang="zh-CN" altLang="en-US" sz="1200"/>
          </a:p>
        </p:txBody>
      </p:sp>
    </p:spTree>
    <p:extLst>
      <p:ext uri="{BB962C8B-B14F-4D97-AF65-F5344CB8AC3E}">
        <p14:creationId xmlns:p14="http://schemas.microsoft.com/office/powerpoint/2010/main" val="37906204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24</a:t>
            </a:fld>
            <a:endParaRPr lang="zh-CN" altLang="en-US" sz="1200"/>
          </a:p>
        </p:txBody>
      </p:sp>
    </p:spTree>
    <p:extLst>
      <p:ext uri="{BB962C8B-B14F-4D97-AF65-F5344CB8AC3E}">
        <p14:creationId xmlns:p14="http://schemas.microsoft.com/office/powerpoint/2010/main" val="12187624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25</a:t>
            </a:fld>
            <a:endParaRPr lang="zh-CN" altLang="en-US" sz="1200"/>
          </a:p>
        </p:txBody>
      </p:sp>
    </p:spTree>
    <p:extLst>
      <p:ext uri="{BB962C8B-B14F-4D97-AF65-F5344CB8AC3E}">
        <p14:creationId xmlns:p14="http://schemas.microsoft.com/office/powerpoint/2010/main" val="42127718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26</a:t>
            </a:fld>
            <a:endParaRPr lang="zh-CN" altLang="en-US" sz="1200"/>
          </a:p>
        </p:txBody>
      </p:sp>
    </p:spTree>
    <p:extLst>
      <p:ext uri="{BB962C8B-B14F-4D97-AF65-F5344CB8AC3E}">
        <p14:creationId xmlns:p14="http://schemas.microsoft.com/office/powerpoint/2010/main" val="25485947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27</a:t>
            </a:fld>
            <a:endParaRPr lang="zh-CN" altLang="en-US" sz="1200"/>
          </a:p>
        </p:txBody>
      </p:sp>
    </p:spTree>
    <p:extLst>
      <p:ext uri="{BB962C8B-B14F-4D97-AF65-F5344CB8AC3E}">
        <p14:creationId xmlns:p14="http://schemas.microsoft.com/office/powerpoint/2010/main" val="39373230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28</a:t>
            </a:fld>
            <a:endParaRPr lang="zh-CN" altLang="en-US" sz="1200"/>
          </a:p>
        </p:txBody>
      </p:sp>
    </p:spTree>
    <p:extLst>
      <p:ext uri="{BB962C8B-B14F-4D97-AF65-F5344CB8AC3E}">
        <p14:creationId xmlns:p14="http://schemas.microsoft.com/office/powerpoint/2010/main" val="13850615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29</a:t>
            </a:fld>
            <a:endParaRPr lang="zh-CN" altLang="en-US" sz="1200"/>
          </a:p>
        </p:txBody>
      </p:sp>
    </p:spTree>
    <p:extLst>
      <p:ext uri="{BB962C8B-B14F-4D97-AF65-F5344CB8AC3E}">
        <p14:creationId xmlns:p14="http://schemas.microsoft.com/office/powerpoint/2010/main" val="470799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a:t>
            </a:fld>
            <a:endParaRPr lang="zh-CN" altLang="en-US" sz="1200"/>
          </a:p>
        </p:txBody>
      </p:sp>
    </p:spTree>
    <p:extLst>
      <p:ext uri="{BB962C8B-B14F-4D97-AF65-F5344CB8AC3E}">
        <p14:creationId xmlns:p14="http://schemas.microsoft.com/office/powerpoint/2010/main" val="24366442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30</a:t>
            </a:fld>
            <a:endParaRPr lang="zh-CN" altLang="en-US" sz="1200"/>
          </a:p>
        </p:txBody>
      </p:sp>
    </p:spTree>
    <p:extLst>
      <p:ext uri="{BB962C8B-B14F-4D97-AF65-F5344CB8AC3E}">
        <p14:creationId xmlns:p14="http://schemas.microsoft.com/office/powerpoint/2010/main" val="22134017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31</a:t>
            </a:fld>
            <a:endParaRPr lang="zh-CN" altLang="en-US" sz="1200"/>
          </a:p>
        </p:txBody>
      </p:sp>
    </p:spTree>
    <p:extLst>
      <p:ext uri="{BB962C8B-B14F-4D97-AF65-F5344CB8AC3E}">
        <p14:creationId xmlns:p14="http://schemas.microsoft.com/office/powerpoint/2010/main" val="4174173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32</a:t>
            </a:fld>
            <a:endParaRPr lang="zh-CN" altLang="en-US" sz="1200"/>
          </a:p>
        </p:txBody>
      </p:sp>
    </p:spTree>
    <p:extLst>
      <p:ext uri="{BB962C8B-B14F-4D97-AF65-F5344CB8AC3E}">
        <p14:creationId xmlns:p14="http://schemas.microsoft.com/office/powerpoint/2010/main" val="17979065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33</a:t>
            </a:fld>
            <a:endParaRPr lang="zh-CN" altLang="en-US" sz="1200"/>
          </a:p>
        </p:txBody>
      </p:sp>
    </p:spTree>
    <p:extLst>
      <p:ext uri="{BB962C8B-B14F-4D97-AF65-F5344CB8AC3E}">
        <p14:creationId xmlns:p14="http://schemas.microsoft.com/office/powerpoint/2010/main" val="9558663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34</a:t>
            </a:fld>
            <a:endParaRPr lang="zh-CN" altLang="en-US" sz="1200"/>
          </a:p>
        </p:txBody>
      </p:sp>
    </p:spTree>
    <p:extLst>
      <p:ext uri="{BB962C8B-B14F-4D97-AF65-F5344CB8AC3E}">
        <p14:creationId xmlns:p14="http://schemas.microsoft.com/office/powerpoint/2010/main" val="14106409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35</a:t>
            </a:fld>
            <a:endParaRPr lang="zh-CN" altLang="en-US" sz="1200"/>
          </a:p>
        </p:txBody>
      </p:sp>
    </p:spTree>
    <p:extLst>
      <p:ext uri="{BB962C8B-B14F-4D97-AF65-F5344CB8AC3E}">
        <p14:creationId xmlns:p14="http://schemas.microsoft.com/office/powerpoint/2010/main" val="33468230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4</a:t>
            </a:fld>
            <a:endParaRPr lang="zh-CN" altLang="en-US" sz="1200"/>
          </a:p>
        </p:txBody>
      </p:sp>
    </p:spTree>
    <p:extLst>
      <p:ext uri="{BB962C8B-B14F-4D97-AF65-F5344CB8AC3E}">
        <p14:creationId xmlns:p14="http://schemas.microsoft.com/office/powerpoint/2010/main" val="1493755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5</a:t>
            </a:fld>
            <a:endParaRPr lang="zh-CN" altLang="en-US" sz="1200"/>
          </a:p>
        </p:txBody>
      </p:sp>
    </p:spTree>
    <p:extLst>
      <p:ext uri="{BB962C8B-B14F-4D97-AF65-F5344CB8AC3E}">
        <p14:creationId xmlns:p14="http://schemas.microsoft.com/office/powerpoint/2010/main" val="19675544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6</a:t>
            </a:fld>
            <a:endParaRPr lang="zh-CN" altLang="en-US" sz="1200"/>
          </a:p>
        </p:txBody>
      </p:sp>
    </p:spTree>
    <p:extLst>
      <p:ext uri="{BB962C8B-B14F-4D97-AF65-F5344CB8AC3E}">
        <p14:creationId xmlns:p14="http://schemas.microsoft.com/office/powerpoint/2010/main" val="10368794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7</a:t>
            </a:fld>
            <a:endParaRPr lang="zh-CN" altLang="en-US" sz="1200"/>
          </a:p>
        </p:txBody>
      </p:sp>
    </p:spTree>
    <p:extLst>
      <p:ext uri="{BB962C8B-B14F-4D97-AF65-F5344CB8AC3E}">
        <p14:creationId xmlns:p14="http://schemas.microsoft.com/office/powerpoint/2010/main" val="9161184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8</a:t>
            </a:fld>
            <a:endParaRPr lang="zh-CN" altLang="en-US" sz="1200"/>
          </a:p>
        </p:txBody>
      </p:sp>
    </p:spTree>
    <p:extLst>
      <p:ext uri="{BB962C8B-B14F-4D97-AF65-F5344CB8AC3E}">
        <p14:creationId xmlns:p14="http://schemas.microsoft.com/office/powerpoint/2010/main" val="22617507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D3E95819-68EC-40C9-BC70-77F5D0CEB5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7ECD3590-9748-4909-9702-B56C55E359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22532" name="灯片编号占位符 3">
            <a:extLst>
              <a:ext uri="{FF2B5EF4-FFF2-40B4-BE49-F238E27FC236}">
                <a16:creationId xmlns:a16="http://schemas.microsoft.com/office/drawing/2014/main" id="{A3F33A9C-6A99-4C42-BD84-DE11A46446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fld id="{9ABCF131-C577-4232-AF7A-D0846D876F50}" type="slidenum">
              <a:rPr lang="zh-CN" altLang="en-US" sz="1200"/>
              <a:pPr/>
              <a:t>9</a:t>
            </a:fld>
            <a:endParaRPr lang="zh-CN" altLang="en-US" sz="1200"/>
          </a:p>
        </p:txBody>
      </p:sp>
    </p:spTree>
    <p:extLst>
      <p:ext uri="{BB962C8B-B14F-4D97-AF65-F5344CB8AC3E}">
        <p14:creationId xmlns:p14="http://schemas.microsoft.com/office/powerpoint/2010/main" val="3755585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143EDA-DDB4-41D0-9C5A-6E2427A92E2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41082C0-5AE1-48D0-8293-470FF42C26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98B9CB4-47EF-4F4E-9E4D-FC785AE8AE42}"/>
              </a:ext>
            </a:extLst>
          </p:cNvPr>
          <p:cNvSpPr>
            <a:spLocks noGrp="1"/>
          </p:cNvSpPr>
          <p:nvPr>
            <p:ph type="dt" sz="half" idx="10"/>
          </p:nvPr>
        </p:nvSpPr>
        <p:spPr/>
        <p:txBody>
          <a:bodyPr/>
          <a:lstStyle/>
          <a:p>
            <a:fld id="{EA5DA190-EDBF-4E1D-8425-F8A1533711C8}" type="datetimeFigureOut">
              <a:rPr lang="zh-CN" altLang="en-US" smtClean="0"/>
              <a:t>2022/11/1</a:t>
            </a:fld>
            <a:endParaRPr lang="zh-CN" altLang="en-US"/>
          </a:p>
        </p:txBody>
      </p:sp>
      <p:sp>
        <p:nvSpPr>
          <p:cNvPr id="5" name="页脚占位符 4">
            <a:extLst>
              <a:ext uri="{FF2B5EF4-FFF2-40B4-BE49-F238E27FC236}">
                <a16:creationId xmlns:a16="http://schemas.microsoft.com/office/drawing/2014/main" id="{0358695C-1886-4F45-9A2D-9BD5D0155D4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F47E6CD-8455-4855-9E7F-25E9244E4ABB}"/>
              </a:ext>
            </a:extLst>
          </p:cNvPr>
          <p:cNvSpPr>
            <a:spLocks noGrp="1"/>
          </p:cNvSpPr>
          <p:nvPr>
            <p:ph type="sldNum" sz="quarter" idx="12"/>
          </p:nvPr>
        </p:nvSpPr>
        <p:spPr/>
        <p:txBody>
          <a:bodyPr/>
          <a:lstStyle/>
          <a:p>
            <a:fld id="{0999014F-04CA-4D43-A67E-6C61EA3CC4C5}" type="slidenum">
              <a:rPr lang="zh-CN" altLang="en-US" smtClean="0"/>
              <a:t>‹#›</a:t>
            </a:fld>
            <a:endParaRPr lang="zh-CN" altLang="en-US"/>
          </a:p>
        </p:txBody>
      </p:sp>
    </p:spTree>
    <p:extLst>
      <p:ext uri="{BB962C8B-B14F-4D97-AF65-F5344CB8AC3E}">
        <p14:creationId xmlns:p14="http://schemas.microsoft.com/office/powerpoint/2010/main" val="601569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E05BB6-6ECB-4228-8472-1A9F754F48E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7A3522C-619B-4FA8-B3DE-E6F4AF186A1C}"/>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DD5462F-EE65-4AB5-AF00-F3B130FF5D56}"/>
              </a:ext>
            </a:extLst>
          </p:cNvPr>
          <p:cNvSpPr>
            <a:spLocks noGrp="1"/>
          </p:cNvSpPr>
          <p:nvPr>
            <p:ph type="dt" sz="half" idx="10"/>
          </p:nvPr>
        </p:nvSpPr>
        <p:spPr/>
        <p:txBody>
          <a:bodyPr/>
          <a:lstStyle/>
          <a:p>
            <a:fld id="{EA5DA190-EDBF-4E1D-8425-F8A1533711C8}" type="datetimeFigureOut">
              <a:rPr lang="zh-CN" altLang="en-US" smtClean="0"/>
              <a:t>2022/11/1</a:t>
            </a:fld>
            <a:endParaRPr lang="zh-CN" altLang="en-US"/>
          </a:p>
        </p:txBody>
      </p:sp>
      <p:sp>
        <p:nvSpPr>
          <p:cNvPr id="5" name="页脚占位符 4">
            <a:extLst>
              <a:ext uri="{FF2B5EF4-FFF2-40B4-BE49-F238E27FC236}">
                <a16:creationId xmlns:a16="http://schemas.microsoft.com/office/drawing/2014/main" id="{A3C6740D-C695-4CE6-A368-C4C3DF1D2C1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94D2642-5E27-4C89-A952-093DD0DB29CD}"/>
              </a:ext>
            </a:extLst>
          </p:cNvPr>
          <p:cNvSpPr>
            <a:spLocks noGrp="1"/>
          </p:cNvSpPr>
          <p:nvPr>
            <p:ph type="sldNum" sz="quarter" idx="12"/>
          </p:nvPr>
        </p:nvSpPr>
        <p:spPr/>
        <p:txBody>
          <a:bodyPr/>
          <a:lstStyle/>
          <a:p>
            <a:fld id="{0999014F-04CA-4D43-A67E-6C61EA3CC4C5}" type="slidenum">
              <a:rPr lang="zh-CN" altLang="en-US" smtClean="0"/>
              <a:t>‹#›</a:t>
            </a:fld>
            <a:endParaRPr lang="zh-CN" altLang="en-US"/>
          </a:p>
        </p:txBody>
      </p:sp>
    </p:spTree>
    <p:extLst>
      <p:ext uri="{BB962C8B-B14F-4D97-AF65-F5344CB8AC3E}">
        <p14:creationId xmlns:p14="http://schemas.microsoft.com/office/powerpoint/2010/main" val="2493242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92AE5C8-79C0-4872-B9FF-566E98E0B44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174CC20-561A-4C89-AC86-196A3DD5DA9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8118189-8228-4E77-ABE1-DE35949C47C6}"/>
              </a:ext>
            </a:extLst>
          </p:cNvPr>
          <p:cNvSpPr>
            <a:spLocks noGrp="1"/>
          </p:cNvSpPr>
          <p:nvPr>
            <p:ph type="dt" sz="half" idx="10"/>
          </p:nvPr>
        </p:nvSpPr>
        <p:spPr/>
        <p:txBody>
          <a:bodyPr/>
          <a:lstStyle/>
          <a:p>
            <a:fld id="{EA5DA190-EDBF-4E1D-8425-F8A1533711C8}" type="datetimeFigureOut">
              <a:rPr lang="zh-CN" altLang="en-US" smtClean="0"/>
              <a:t>2022/11/1</a:t>
            </a:fld>
            <a:endParaRPr lang="zh-CN" altLang="en-US"/>
          </a:p>
        </p:txBody>
      </p:sp>
      <p:sp>
        <p:nvSpPr>
          <p:cNvPr id="5" name="页脚占位符 4">
            <a:extLst>
              <a:ext uri="{FF2B5EF4-FFF2-40B4-BE49-F238E27FC236}">
                <a16:creationId xmlns:a16="http://schemas.microsoft.com/office/drawing/2014/main" id="{7760DF44-7196-49C0-BB2F-281F4E44435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B7AEBB2-5399-4DE0-B286-4BA945326C80}"/>
              </a:ext>
            </a:extLst>
          </p:cNvPr>
          <p:cNvSpPr>
            <a:spLocks noGrp="1"/>
          </p:cNvSpPr>
          <p:nvPr>
            <p:ph type="sldNum" sz="quarter" idx="12"/>
          </p:nvPr>
        </p:nvSpPr>
        <p:spPr/>
        <p:txBody>
          <a:bodyPr/>
          <a:lstStyle/>
          <a:p>
            <a:fld id="{0999014F-04CA-4D43-A67E-6C61EA3CC4C5}" type="slidenum">
              <a:rPr lang="zh-CN" altLang="en-US" smtClean="0"/>
              <a:t>‹#›</a:t>
            </a:fld>
            <a:endParaRPr lang="zh-CN" altLang="en-US"/>
          </a:p>
        </p:txBody>
      </p:sp>
    </p:spTree>
    <p:extLst>
      <p:ext uri="{BB962C8B-B14F-4D97-AF65-F5344CB8AC3E}">
        <p14:creationId xmlns:p14="http://schemas.microsoft.com/office/powerpoint/2010/main" val="17689828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pic>
        <p:nvPicPr>
          <p:cNvPr id="2" name="Picture 5" descr="F:\百度云\logo.png">
            <a:extLst>
              <a:ext uri="{FF2B5EF4-FFF2-40B4-BE49-F238E27FC236}">
                <a16:creationId xmlns:a16="http://schemas.microsoft.com/office/drawing/2014/main" id="{83F6A8A2-FF9B-438C-909B-81436AD035A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0777" y="120551"/>
            <a:ext cx="3989606" cy="744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组合 7">
            <a:extLst>
              <a:ext uri="{FF2B5EF4-FFF2-40B4-BE49-F238E27FC236}">
                <a16:creationId xmlns:a16="http://schemas.microsoft.com/office/drawing/2014/main" id="{A7B21525-E6E1-4B63-B855-ACF439ACE3F9}"/>
              </a:ext>
            </a:extLst>
          </p:cNvPr>
          <p:cNvGrpSpPr>
            <a:grpSpLocks/>
          </p:cNvGrpSpPr>
          <p:nvPr userDrawn="1"/>
        </p:nvGrpSpPr>
        <p:grpSpPr bwMode="auto">
          <a:xfrm>
            <a:off x="16291" y="5698630"/>
            <a:ext cx="4305647" cy="1038820"/>
            <a:chOff x="21924" y="3867150"/>
            <a:chExt cx="6134252" cy="1276350"/>
          </a:xfrm>
        </p:grpSpPr>
        <p:pic>
          <p:nvPicPr>
            <p:cNvPr id="4" name="Picture 2">
              <a:extLst>
                <a:ext uri="{FF2B5EF4-FFF2-40B4-BE49-F238E27FC236}">
                  <a16:creationId xmlns:a16="http://schemas.microsoft.com/office/drawing/2014/main" id="{28F1D250-FAA7-4E27-9FE1-AE8D9FF468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24" y="3867150"/>
              <a:ext cx="6134252"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5" descr="F:\百度云\logo.png">
              <a:extLst>
                <a:ext uri="{FF2B5EF4-FFF2-40B4-BE49-F238E27FC236}">
                  <a16:creationId xmlns:a16="http://schemas.microsoft.com/office/drawing/2014/main" id="{58390DBE-6E10-4C85-A37B-74E2CD60834C}"/>
                </a:ext>
              </a:extLst>
            </p:cNvPr>
            <p:cNvPicPr>
              <a:picLocks noChangeAspect="1" noChangeArrowheads="1"/>
            </p:cNvPicPr>
            <p:nvPr/>
          </p:nvPicPr>
          <p:blipFill>
            <a:blip r:embed="rId4" cstate="print">
              <a:duotone>
                <a:prstClr val="black"/>
                <a:schemeClr val="bg1">
                  <a:lumMod val="95000"/>
                  <a:tint val="45000"/>
                  <a:satMod val="400000"/>
                </a:schemeClr>
              </a:duotone>
            </a:blip>
            <a:srcRect/>
            <a:stretch>
              <a:fillRect/>
            </a:stretch>
          </p:blipFill>
          <p:spPr bwMode="auto">
            <a:xfrm>
              <a:off x="21924" y="4125054"/>
              <a:ext cx="1410747" cy="299951"/>
            </a:xfrm>
            <a:prstGeom prst="rect">
              <a:avLst/>
            </a:prstGeom>
            <a:noFill/>
            <a:ln w="9525">
              <a:noFill/>
              <a:miter lim="800000"/>
              <a:headEnd/>
              <a:tailEnd/>
            </a:ln>
          </p:spPr>
        </p:pic>
      </p:grpSp>
    </p:spTree>
    <p:extLst>
      <p:ext uri="{BB962C8B-B14F-4D97-AF65-F5344CB8AC3E}">
        <p14:creationId xmlns:p14="http://schemas.microsoft.com/office/powerpoint/2010/main" val="1784160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B67F81-C18C-43D9-BAD0-458591BC500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E748D3F-4BC1-4DEC-A19D-78E5FD43579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AF55324-D7EE-445D-A9FE-5BFA4413079B}"/>
              </a:ext>
            </a:extLst>
          </p:cNvPr>
          <p:cNvSpPr>
            <a:spLocks noGrp="1"/>
          </p:cNvSpPr>
          <p:nvPr>
            <p:ph type="dt" sz="half" idx="10"/>
          </p:nvPr>
        </p:nvSpPr>
        <p:spPr/>
        <p:txBody>
          <a:bodyPr/>
          <a:lstStyle/>
          <a:p>
            <a:fld id="{EA5DA190-EDBF-4E1D-8425-F8A1533711C8}" type="datetimeFigureOut">
              <a:rPr lang="zh-CN" altLang="en-US" smtClean="0"/>
              <a:t>2022/11/1</a:t>
            </a:fld>
            <a:endParaRPr lang="zh-CN" altLang="en-US"/>
          </a:p>
        </p:txBody>
      </p:sp>
      <p:sp>
        <p:nvSpPr>
          <p:cNvPr id="5" name="页脚占位符 4">
            <a:extLst>
              <a:ext uri="{FF2B5EF4-FFF2-40B4-BE49-F238E27FC236}">
                <a16:creationId xmlns:a16="http://schemas.microsoft.com/office/drawing/2014/main" id="{BE9B4F78-2EFC-49F3-9591-BDDC6F91363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7F4DE78-A52B-4B98-AB11-A98F4FB49B3B}"/>
              </a:ext>
            </a:extLst>
          </p:cNvPr>
          <p:cNvSpPr>
            <a:spLocks noGrp="1"/>
          </p:cNvSpPr>
          <p:nvPr>
            <p:ph type="sldNum" sz="quarter" idx="12"/>
          </p:nvPr>
        </p:nvSpPr>
        <p:spPr/>
        <p:txBody>
          <a:bodyPr/>
          <a:lstStyle/>
          <a:p>
            <a:fld id="{0999014F-04CA-4D43-A67E-6C61EA3CC4C5}" type="slidenum">
              <a:rPr lang="zh-CN" altLang="en-US" smtClean="0"/>
              <a:t>‹#›</a:t>
            </a:fld>
            <a:endParaRPr lang="zh-CN" altLang="en-US"/>
          </a:p>
        </p:txBody>
      </p:sp>
    </p:spTree>
    <p:extLst>
      <p:ext uri="{BB962C8B-B14F-4D97-AF65-F5344CB8AC3E}">
        <p14:creationId xmlns:p14="http://schemas.microsoft.com/office/powerpoint/2010/main" val="2629242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F95B7C-636C-4C40-887B-E5265CB1740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D418C88-CAE6-4C24-9321-0B9A9B8C8E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F557E8A-7835-4372-A199-C205AE07E434}"/>
              </a:ext>
            </a:extLst>
          </p:cNvPr>
          <p:cNvSpPr>
            <a:spLocks noGrp="1"/>
          </p:cNvSpPr>
          <p:nvPr>
            <p:ph type="dt" sz="half" idx="10"/>
          </p:nvPr>
        </p:nvSpPr>
        <p:spPr/>
        <p:txBody>
          <a:bodyPr/>
          <a:lstStyle/>
          <a:p>
            <a:fld id="{EA5DA190-EDBF-4E1D-8425-F8A1533711C8}" type="datetimeFigureOut">
              <a:rPr lang="zh-CN" altLang="en-US" smtClean="0"/>
              <a:t>2022/11/1</a:t>
            </a:fld>
            <a:endParaRPr lang="zh-CN" altLang="en-US"/>
          </a:p>
        </p:txBody>
      </p:sp>
      <p:sp>
        <p:nvSpPr>
          <p:cNvPr id="5" name="页脚占位符 4">
            <a:extLst>
              <a:ext uri="{FF2B5EF4-FFF2-40B4-BE49-F238E27FC236}">
                <a16:creationId xmlns:a16="http://schemas.microsoft.com/office/drawing/2014/main" id="{B5E60B93-E3F6-41AF-9DC3-BDAD0A01F88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E70D62A-BB36-496F-846A-BD90D487E5A6}"/>
              </a:ext>
            </a:extLst>
          </p:cNvPr>
          <p:cNvSpPr>
            <a:spLocks noGrp="1"/>
          </p:cNvSpPr>
          <p:nvPr>
            <p:ph type="sldNum" sz="quarter" idx="12"/>
          </p:nvPr>
        </p:nvSpPr>
        <p:spPr/>
        <p:txBody>
          <a:bodyPr/>
          <a:lstStyle/>
          <a:p>
            <a:fld id="{0999014F-04CA-4D43-A67E-6C61EA3CC4C5}" type="slidenum">
              <a:rPr lang="zh-CN" altLang="en-US" smtClean="0"/>
              <a:t>‹#›</a:t>
            </a:fld>
            <a:endParaRPr lang="zh-CN" altLang="en-US"/>
          </a:p>
        </p:txBody>
      </p:sp>
    </p:spTree>
    <p:extLst>
      <p:ext uri="{BB962C8B-B14F-4D97-AF65-F5344CB8AC3E}">
        <p14:creationId xmlns:p14="http://schemas.microsoft.com/office/powerpoint/2010/main" val="3699809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DE5294-B81C-486D-8B89-0EBF6AA6BF6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82FC3ED-914C-47C4-8678-DAA7867109B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CEE5E57-5268-4957-9175-12BAA8C6DC6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B4F0181-B6E6-4428-9A81-DCF2059F5CC2}"/>
              </a:ext>
            </a:extLst>
          </p:cNvPr>
          <p:cNvSpPr>
            <a:spLocks noGrp="1"/>
          </p:cNvSpPr>
          <p:nvPr>
            <p:ph type="dt" sz="half" idx="10"/>
          </p:nvPr>
        </p:nvSpPr>
        <p:spPr/>
        <p:txBody>
          <a:bodyPr/>
          <a:lstStyle/>
          <a:p>
            <a:fld id="{EA5DA190-EDBF-4E1D-8425-F8A1533711C8}" type="datetimeFigureOut">
              <a:rPr lang="zh-CN" altLang="en-US" smtClean="0"/>
              <a:t>2022/11/1</a:t>
            </a:fld>
            <a:endParaRPr lang="zh-CN" altLang="en-US"/>
          </a:p>
        </p:txBody>
      </p:sp>
      <p:sp>
        <p:nvSpPr>
          <p:cNvPr id="6" name="页脚占位符 5">
            <a:extLst>
              <a:ext uri="{FF2B5EF4-FFF2-40B4-BE49-F238E27FC236}">
                <a16:creationId xmlns:a16="http://schemas.microsoft.com/office/drawing/2014/main" id="{78286804-DDAE-4B71-8FA8-41EDA2969BB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56BA6ED-061F-4406-8D70-C519E1032D1B}"/>
              </a:ext>
            </a:extLst>
          </p:cNvPr>
          <p:cNvSpPr>
            <a:spLocks noGrp="1"/>
          </p:cNvSpPr>
          <p:nvPr>
            <p:ph type="sldNum" sz="quarter" idx="12"/>
          </p:nvPr>
        </p:nvSpPr>
        <p:spPr/>
        <p:txBody>
          <a:bodyPr/>
          <a:lstStyle/>
          <a:p>
            <a:fld id="{0999014F-04CA-4D43-A67E-6C61EA3CC4C5}" type="slidenum">
              <a:rPr lang="zh-CN" altLang="en-US" smtClean="0"/>
              <a:t>‹#›</a:t>
            </a:fld>
            <a:endParaRPr lang="zh-CN" altLang="en-US"/>
          </a:p>
        </p:txBody>
      </p:sp>
    </p:spTree>
    <p:extLst>
      <p:ext uri="{BB962C8B-B14F-4D97-AF65-F5344CB8AC3E}">
        <p14:creationId xmlns:p14="http://schemas.microsoft.com/office/powerpoint/2010/main" val="2498359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ABC036-B597-4307-AE6B-737215ADFDD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630C67E-272C-44F5-AA4B-992E9060A0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B46C5F2-A36D-4A93-AE48-BF5B58915BA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97A08AF-C699-443D-AEF1-885AFD492F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0D98048-3F62-46D5-BDFC-56CC640F79C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9D91417-F9F1-4824-B25A-A9DB12479241}"/>
              </a:ext>
            </a:extLst>
          </p:cNvPr>
          <p:cNvSpPr>
            <a:spLocks noGrp="1"/>
          </p:cNvSpPr>
          <p:nvPr>
            <p:ph type="dt" sz="half" idx="10"/>
          </p:nvPr>
        </p:nvSpPr>
        <p:spPr/>
        <p:txBody>
          <a:bodyPr/>
          <a:lstStyle/>
          <a:p>
            <a:fld id="{EA5DA190-EDBF-4E1D-8425-F8A1533711C8}" type="datetimeFigureOut">
              <a:rPr lang="zh-CN" altLang="en-US" smtClean="0"/>
              <a:t>2022/11/1</a:t>
            </a:fld>
            <a:endParaRPr lang="zh-CN" altLang="en-US"/>
          </a:p>
        </p:txBody>
      </p:sp>
      <p:sp>
        <p:nvSpPr>
          <p:cNvPr id="8" name="页脚占位符 7">
            <a:extLst>
              <a:ext uri="{FF2B5EF4-FFF2-40B4-BE49-F238E27FC236}">
                <a16:creationId xmlns:a16="http://schemas.microsoft.com/office/drawing/2014/main" id="{2A852027-665B-4886-8D34-29FCCE70859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1FFC2B7-B4BC-492E-8C24-3D9B12339A4C}"/>
              </a:ext>
            </a:extLst>
          </p:cNvPr>
          <p:cNvSpPr>
            <a:spLocks noGrp="1"/>
          </p:cNvSpPr>
          <p:nvPr>
            <p:ph type="sldNum" sz="quarter" idx="12"/>
          </p:nvPr>
        </p:nvSpPr>
        <p:spPr/>
        <p:txBody>
          <a:bodyPr/>
          <a:lstStyle/>
          <a:p>
            <a:fld id="{0999014F-04CA-4D43-A67E-6C61EA3CC4C5}" type="slidenum">
              <a:rPr lang="zh-CN" altLang="en-US" smtClean="0"/>
              <a:t>‹#›</a:t>
            </a:fld>
            <a:endParaRPr lang="zh-CN" altLang="en-US"/>
          </a:p>
        </p:txBody>
      </p:sp>
    </p:spTree>
    <p:extLst>
      <p:ext uri="{BB962C8B-B14F-4D97-AF65-F5344CB8AC3E}">
        <p14:creationId xmlns:p14="http://schemas.microsoft.com/office/powerpoint/2010/main" val="3520946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866A6F-9068-415E-B2BB-E3A1185EE5E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66C1CCB-BAF5-4C19-A73A-D125D8353AC5}"/>
              </a:ext>
            </a:extLst>
          </p:cNvPr>
          <p:cNvSpPr>
            <a:spLocks noGrp="1"/>
          </p:cNvSpPr>
          <p:nvPr>
            <p:ph type="dt" sz="half" idx="10"/>
          </p:nvPr>
        </p:nvSpPr>
        <p:spPr/>
        <p:txBody>
          <a:bodyPr/>
          <a:lstStyle/>
          <a:p>
            <a:fld id="{EA5DA190-EDBF-4E1D-8425-F8A1533711C8}" type="datetimeFigureOut">
              <a:rPr lang="zh-CN" altLang="en-US" smtClean="0"/>
              <a:t>2022/11/1</a:t>
            </a:fld>
            <a:endParaRPr lang="zh-CN" altLang="en-US"/>
          </a:p>
        </p:txBody>
      </p:sp>
      <p:sp>
        <p:nvSpPr>
          <p:cNvPr id="4" name="页脚占位符 3">
            <a:extLst>
              <a:ext uri="{FF2B5EF4-FFF2-40B4-BE49-F238E27FC236}">
                <a16:creationId xmlns:a16="http://schemas.microsoft.com/office/drawing/2014/main" id="{099FFE9E-0DD3-4B35-9716-0EA296EB55F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58C78E1-42F3-4AA8-A1DB-724038FD2996}"/>
              </a:ext>
            </a:extLst>
          </p:cNvPr>
          <p:cNvSpPr>
            <a:spLocks noGrp="1"/>
          </p:cNvSpPr>
          <p:nvPr>
            <p:ph type="sldNum" sz="quarter" idx="12"/>
          </p:nvPr>
        </p:nvSpPr>
        <p:spPr/>
        <p:txBody>
          <a:bodyPr/>
          <a:lstStyle/>
          <a:p>
            <a:fld id="{0999014F-04CA-4D43-A67E-6C61EA3CC4C5}" type="slidenum">
              <a:rPr lang="zh-CN" altLang="en-US" smtClean="0"/>
              <a:t>‹#›</a:t>
            </a:fld>
            <a:endParaRPr lang="zh-CN" altLang="en-US"/>
          </a:p>
        </p:txBody>
      </p:sp>
    </p:spTree>
    <p:extLst>
      <p:ext uri="{BB962C8B-B14F-4D97-AF65-F5344CB8AC3E}">
        <p14:creationId xmlns:p14="http://schemas.microsoft.com/office/powerpoint/2010/main" val="4272247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26B1886-71E2-486D-A9F8-F4FCFE189EED}"/>
              </a:ext>
            </a:extLst>
          </p:cNvPr>
          <p:cNvSpPr>
            <a:spLocks noGrp="1"/>
          </p:cNvSpPr>
          <p:nvPr>
            <p:ph type="dt" sz="half" idx="10"/>
          </p:nvPr>
        </p:nvSpPr>
        <p:spPr/>
        <p:txBody>
          <a:bodyPr/>
          <a:lstStyle/>
          <a:p>
            <a:fld id="{EA5DA190-EDBF-4E1D-8425-F8A1533711C8}" type="datetimeFigureOut">
              <a:rPr lang="zh-CN" altLang="en-US" smtClean="0"/>
              <a:t>2022/11/1</a:t>
            </a:fld>
            <a:endParaRPr lang="zh-CN" altLang="en-US"/>
          </a:p>
        </p:txBody>
      </p:sp>
      <p:sp>
        <p:nvSpPr>
          <p:cNvPr id="3" name="页脚占位符 2">
            <a:extLst>
              <a:ext uri="{FF2B5EF4-FFF2-40B4-BE49-F238E27FC236}">
                <a16:creationId xmlns:a16="http://schemas.microsoft.com/office/drawing/2014/main" id="{3BAADF3A-F3DA-45F4-9D27-7E6961820B9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B9E77A0-7F9A-45E8-8C1E-7F0AE3C1F1FE}"/>
              </a:ext>
            </a:extLst>
          </p:cNvPr>
          <p:cNvSpPr>
            <a:spLocks noGrp="1"/>
          </p:cNvSpPr>
          <p:nvPr>
            <p:ph type="sldNum" sz="quarter" idx="12"/>
          </p:nvPr>
        </p:nvSpPr>
        <p:spPr/>
        <p:txBody>
          <a:bodyPr/>
          <a:lstStyle/>
          <a:p>
            <a:fld id="{0999014F-04CA-4D43-A67E-6C61EA3CC4C5}" type="slidenum">
              <a:rPr lang="zh-CN" altLang="en-US" smtClean="0"/>
              <a:t>‹#›</a:t>
            </a:fld>
            <a:endParaRPr lang="zh-CN" altLang="en-US"/>
          </a:p>
        </p:txBody>
      </p:sp>
    </p:spTree>
    <p:extLst>
      <p:ext uri="{BB962C8B-B14F-4D97-AF65-F5344CB8AC3E}">
        <p14:creationId xmlns:p14="http://schemas.microsoft.com/office/powerpoint/2010/main" val="1422175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3BC340-A65D-4F00-8F37-F7BEC71520B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289C0E6-3B43-4EFE-A609-C125EA8BBB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35C42DC-5D00-476D-98E5-563D99485F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336EBF2-3D0B-4B3A-87FC-AE763A5F4C1E}"/>
              </a:ext>
            </a:extLst>
          </p:cNvPr>
          <p:cNvSpPr>
            <a:spLocks noGrp="1"/>
          </p:cNvSpPr>
          <p:nvPr>
            <p:ph type="dt" sz="half" idx="10"/>
          </p:nvPr>
        </p:nvSpPr>
        <p:spPr/>
        <p:txBody>
          <a:bodyPr/>
          <a:lstStyle/>
          <a:p>
            <a:fld id="{EA5DA190-EDBF-4E1D-8425-F8A1533711C8}" type="datetimeFigureOut">
              <a:rPr lang="zh-CN" altLang="en-US" smtClean="0"/>
              <a:t>2022/11/1</a:t>
            </a:fld>
            <a:endParaRPr lang="zh-CN" altLang="en-US"/>
          </a:p>
        </p:txBody>
      </p:sp>
      <p:sp>
        <p:nvSpPr>
          <p:cNvPr id="6" name="页脚占位符 5">
            <a:extLst>
              <a:ext uri="{FF2B5EF4-FFF2-40B4-BE49-F238E27FC236}">
                <a16:creationId xmlns:a16="http://schemas.microsoft.com/office/drawing/2014/main" id="{93327BCA-7C06-4B12-B981-46AE30164DA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756A605-ACA5-45C3-BCE6-C822257C3003}"/>
              </a:ext>
            </a:extLst>
          </p:cNvPr>
          <p:cNvSpPr>
            <a:spLocks noGrp="1"/>
          </p:cNvSpPr>
          <p:nvPr>
            <p:ph type="sldNum" sz="quarter" idx="12"/>
          </p:nvPr>
        </p:nvSpPr>
        <p:spPr/>
        <p:txBody>
          <a:bodyPr/>
          <a:lstStyle/>
          <a:p>
            <a:fld id="{0999014F-04CA-4D43-A67E-6C61EA3CC4C5}" type="slidenum">
              <a:rPr lang="zh-CN" altLang="en-US" smtClean="0"/>
              <a:t>‹#›</a:t>
            </a:fld>
            <a:endParaRPr lang="zh-CN" altLang="en-US"/>
          </a:p>
        </p:txBody>
      </p:sp>
    </p:spTree>
    <p:extLst>
      <p:ext uri="{BB962C8B-B14F-4D97-AF65-F5344CB8AC3E}">
        <p14:creationId xmlns:p14="http://schemas.microsoft.com/office/powerpoint/2010/main" val="525102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B3760F-9B49-4C14-9CC7-E754944D7E0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08C7E37-6B96-400C-B560-CF03CEB186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FD3F755-742C-432E-80D4-612705C7C2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8E94397-A98B-4CC0-BD49-6C5965634B58}"/>
              </a:ext>
            </a:extLst>
          </p:cNvPr>
          <p:cNvSpPr>
            <a:spLocks noGrp="1"/>
          </p:cNvSpPr>
          <p:nvPr>
            <p:ph type="dt" sz="half" idx="10"/>
          </p:nvPr>
        </p:nvSpPr>
        <p:spPr/>
        <p:txBody>
          <a:bodyPr/>
          <a:lstStyle/>
          <a:p>
            <a:fld id="{EA5DA190-EDBF-4E1D-8425-F8A1533711C8}" type="datetimeFigureOut">
              <a:rPr lang="zh-CN" altLang="en-US" smtClean="0"/>
              <a:t>2022/11/1</a:t>
            </a:fld>
            <a:endParaRPr lang="zh-CN" altLang="en-US"/>
          </a:p>
        </p:txBody>
      </p:sp>
      <p:sp>
        <p:nvSpPr>
          <p:cNvPr id="6" name="页脚占位符 5">
            <a:extLst>
              <a:ext uri="{FF2B5EF4-FFF2-40B4-BE49-F238E27FC236}">
                <a16:creationId xmlns:a16="http://schemas.microsoft.com/office/drawing/2014/main" id="{5B3978AC-A597-4C92-A5E4-834651F9638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584887B-659B-4357-80CB-2116D0FBAF90}"/>
              </a:ext>
            </a:extLst>
          </p:cNvPr>
          <p:cNvSpPr>
            <a:spLocks noGrp="1"/>
          </p:cNvSpPr>
          <p:nvPr>
            <p:ph type="sldNum" sz="quarter" idx="12"/>
          </p:nvPr>
        </p:nvSpPr>
        <p:spPr/>
        <p:txBody>
          <a:bodyPr/>
          <a:lstStyle/>
          <a:p>
            <a:fld id="{0999014F-04CA-4D43-A67E-6C61EA3CC4C5}" type="slidenum">
              <a:rPr lang="zh-CN" altLang="en-US" smtClean="0"/>
              <a:t>‹#›</a:t>
            </a:fld>
            <a:endParaRPr lang="zh-CN" altLang="en-US"/>
          </a:p>
        </p:txBody>
      </p:sp>
    </p:spTree>
    <p:extLst>
      <p:ext uri="{BB962C8B-B14F-4D97-AF65-F5344CB8AC3E}">
        <p14:creationId xmlns:p14="http://schemas.microsoft.com/office/powerpoint/2010/main" val="44767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4D3F273-9107-4B80-9E33-36D28E6684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7D6424A-7457-45D7-84DF-6544ACFA54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EB5207D-560D-4F8E-8C35-3780B54A56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5DA190-EDBF-4E1D-8425-F8A1533711C8}" type="datetimeFigureOut">
              <a:rPr lang="zh-CN" altLang="en-US" smtClean="0"/>
              <a:t>2022/11/1</a:t>
            </a:fld>
            <a:endParaRPr lang="zh-CN" altLang="en-US"/>
          </a:p>
        </p:txBody>
      </p:sp>
      <p:sp>
        <p:nvSpPr>
          <p:cNvPr id="5" name="页脚占位符 4">
            <a:extLst>
              <a:ext uri="{FF2B5EF4-FFF2-40B4-BE49-F238E27FC236}">
                <a16:creationId xmlns:a16="http://schemas.microsoft.com/office/drawing/2014/main" id="{6440ED06-7E80-4895-A306-B8E31B6575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EE3EBFC-1B83-4BF7-8A74-3D595E287C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99014F-04CA-4D43-A67E-6C61EA3CC4C5}" type="slidenum">
              <a:rPr lang="zh-CN" altLang="en-US" smtClean="0"/>
              <a:t>‹#›</a:t>
            </a:fld>
            <a:endParaRPr lang="zh-CN" altLang="en-US"/>
          </a:p>
        </p:txBody>
      </p:sp>
    </p:spTree>
    <p:extLst>
      <p:ext uri="{BB962C8B-B14F-4D97-AF65-F5344CB8AC3E}">
        <p14:creationId xmlns:p14="http://schemas.microsoft.com/office/powerpoint/2010/main" val="42733361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9.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1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1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14.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15.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16.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1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emf"/></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18.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ags" Target="../tags/tag19.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tags" Target="../tags/tag20.xml"/><Relationship Id="rId5" Type="http://schemas.microsoft.com/office/2007/relationships/hdphoto" Target="../media/hdphoto2.wdp"/><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23.xml"/><Relationship Id="rId7" Type="http://schemas.openxmlformats.org/officeDocument/2006/relationships/diagramColors" Target="../diagrams/colors1.xml"/><Relationship Id="rId2" Type="http://schemas.openxmlformats.org/officeDocument/2006/relationships/slideLayout" Target="../slideLayouts/slideLayout7.xml"/><Relationship Id="rId1" Type="http://schemas.openxmlformats.org/officeDocument/2006/relationships/tags" Target="../tags/tag2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24.xml"/><Relationship Id="rId7" Type="http://schemas.openxmlformats.org/officeDocument/2006/relationships/diagramColors" Target="../diagrams/colors2.xml"/><Relationship Id="rId2" Type="http://schemas.openxmlformats.org/officeDocument/2006/relationships/slideLayout" Target="../slideLayouts/slideLayout7.xml"/><Relationship Id="rId1" Type="http://schemas.openxmlformats.org/officeDocument/2006/relationships/tags" Target="../tags/tag2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tags" Target="../tags/tag23.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tags" Target="../tags/tag24.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tags" Target="../tags/tag25.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tags" Target="../tags/tag26.xml"/><Relationship Id="rId5" Type="http://schemas.microsoft.com/office/2007/relationships/hdphoto" Target="../media/hdphoto3.wdp"/><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7" Type="http://schemas.microsoft.com/office/2007/relationships/hdphoto" Target="../media/hdphoto5.wdp"/><Relationship Id="rId2" Type="http://schemas.openxmlformats.org/officeDocument/2006/relationships/slideLayout" Target="../slideLayouts/slideLayout7.xml"/><Relationship Id="rId1" Type="http://schemas.openxmlformats.org/officeDocument/2006/relationships/tags" Target="../tags/tag27.xml"/><Relationship Id="rId6" Type="http://schemas.openxmlformats.org/officeDocument/2006/relationships/image" Target="../media/image15.png"/><Relationship Id="rId5" Type="http://schemas.microsoft.com/office/2007/relationships/hdphoto" Target="../media/hdphoto4.wdp"/><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tags" Target="../tags/tag28.xml"/><Relationship Id="rId5" Type="http://schemas.microsoft.com/office/2007/relationships/hdphoto" Target="../media/hdphoto6.wdp"/><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tags" Target="../tags/tag29.xml"/><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notesSlide" Target="../notesSlides/notesSlide32.xml"/><Relationship Id="rId7" Type="http://schemas.openxmlformats.org/officeDocument/2006/relationships/diagramColors" Target="../diagrams/colors3.xml"/><Relationship Id="rId2" Type="http://schemas.openxmlformats.org/officeDocument/2006/relationships/slideLayout" Target="../slideLayouts/slideLayout7.xml"/><Relationship Id="rId1" Type="http://schemas.openxmlformats.org/officeDocument/2006/relationships/tags" Target="../tags/tag30.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tags" Target="../tags/tag31.xml"/></Relationships>
</file>

<file path=ppt/slides/_rels/slide34.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notesSlide" Target="../notesSlides/notesSlide34.xml"/><Relationship Id="rId7" Type="http://schemas.openxmlformats.org/officeDocument/2006/relationships/diagramColors" Target="../diagrams/colors4.xml"/><Relationship Id="rId2" Type="http://schemas.openxmlformats.org/officeDocument/2006/relationships/slideLayout" Target="../slideLayouts/slideLayout7.xml"/><Relationship Id="rId1" Type="http://schemas.openxmlformats.org/officeDocument/2006/relationships/tags" Target="../tags/tag3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7.xml"/><Relationship Id="rId1" Type="http://schemas.openxmlformats.org/officeDocument/2006/relationships/tags" Target="../tags/tag33.xml"/><Relationship Id="rId5" Type="http://schemas.microsoft.com/office/2007/relationships/hdphoto" Target="../media/hdphoto7.wdp"/><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2.xml"/><Relationship Id="rId5" Type="http://schemas.microsoft.com/office/2007/relationships/hdphoto" Target="../media/hdphoto1.wdp"/><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4.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5.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a:extLst>
              <a:ext uri="{FF2B5EF4-FFF2-40B4-BE49-F238E27FC236}">
                <a16:creationId xmlns:a16="http://schemas.microsoft.com/office/drawing/2014/main" id="{10FF7C29-EEE6-498F-A158-71CC586A9193}"/>
              </a:ext>
            </a:extLst>
          </p:cNvPr>
          <p:cNvSpPr txBox="1">
            <a:spLocks/>
          </p:cNvSpPr>
          <p:nvPr/>
        </p:nvSpPr>
        <p:spPr>
          <a:xfrm>
            <a:off x="862909" y="1817787"/>
            <a:ext cx="10163472" cy="1336477"/>
          </a:xfrm>
          <a:prstGeom prst="rect">
            <a:avLst/>
          </a:prstGeom>
        </p:spPr>
        <p:txBody>
          <a:bodyPr lIns="102835" tIns="51418" rIns="102835" bIns="51418" anchor="ctr"/>
          <a:lstStyle/>
          <a:p>
            <a:pPr algn="ctr" defTabSz="1028357">
              <a:lnSpc>
                <a:spcPct val="150000"/>
              </a:lnSpc>
              <a:defRPr/>
            </a:pPr>
            <a:r>
              <a:rPr lang="zh-CN" altLang="en-US" sz="4400" b="1" dirty="0">
                <a:latin typeface="黑体" pitchFamily="49" charset="-122"/>
                <a:ea typeface="黑体" pitchFamily="49" charset="-122"/>
              </a:rPr>
              <a:t>计算机系统与网络安全技术</a:t>
            </a:r>
            <a:br>
              <a:rPr lang="en-US" altLang="zh-CN" sz="4400" b="1" dirty="0">
                <a:latin typeface="黑体" pitchFamily="49" charset="-122"/>
                <a:ea typeface="黑体" pitchFamily="49" charset="-122"/>
                <a:cs typeface="+mj-cs"/>
              </a:rPr>
            </a:br>
            <a:r>
              <a:rPr lang="en-US" altLang="zh-CN" sz="3200" b="1" dirty="0">
                <a:latin typeface="Times New Roman" pitchFamily="18" charset="0"/>
                <a:ea typeface="+mj-ea"/>
                <a:cs typeface="Times New Roman" pitchFamily="18" charset="0"/>
              </a:rPr>
              <a:t>Technology of Computer System and Network Security</a:t>
            </a:r>
            <a:endParaRPr lang="zh-CN" altLang="en-US" sz="3200" b="1" dirty="0">
              <a:latin typeface="Times New Roman" pitchFamily="18" charset="0"/>
              <a:cs typeface="Times New Roman" pitchFamily="18" charset="0"/>
            </a:endParaRPr>
          </a:p>
        </p:txBody>
      </p:sp>
      <p:sp>
        <p:nvSpPr>
          <p:cNvPr id="6" name="标题 3">
            <a:extLst>
              <a:ext uri="{FF2B5EF4-FFF2-40B4-BE49-F238E27FC236}">
                <a16:creationId xmlns:a16="http://schemas.microsoft.com/office/drawing/2014/main" id="{628896BA-A381-461E-A9C9-03C075505978}"/>
              </a:ext>
            </a:extLst>
          </p:cNvPr>
          <p:cNvSpPr txBox="1">
            <a:spLocks/>
          </p:cNvSpPr>
          <p:nvPr/>
        </p:nvSpPr>
        <p:spPr bwMode="auto">
          <a:xfrm>
            <a:off x="862908" y="4007202"/>
            <a:ext cx="10163473" cy="1964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p>
            <a:pPr algn="ctr" defTabSz="1028357">
              <a:lnSpc>
                <a:spcPct val="150000"/>
              </a:lnSpc>
              <a:defRPr/>
            </a:pPr>
            <a:r>
              <a:rPr lang="zh-CN" altLang="en-US" sz="2800" kern="0" dirty="0">
                <a:latin typeface="Times New Roman" pitchFamily="18" charset="0"/>
                <a:ea typeface="华文中宋" pitchFamily="2" charset="-122"/>
                <a:cs typeface="Times New Roman" pitchFamily="18" charset="0"/>
              </a:rPr>
              <a:t>牛伟纳</a:t>
            </a:r>
            <a:endParaRPr lang="en-US" altLang="zh-CN" sz="2800" kern="0" dirty="0">
              <a:latin typeface="Times New Roman" pitchFamily="18" charset="0"/>
              <a:ea typeface="华文中宋" pitchFamily="2" charset="-122"/>
              <a:cs typeface="Times New Roman" pitchFamily="18" charset="0"/>
            </a:endParaRPr>
          </a:p>
          <a:p>
            <a:pPr algn="ctr" defTabSz="1028357">
              <a:lnSpc>
                <a:spcPct val="150000"/>
              </a:lnSpc>
              <a:defRPr/>
            </a:pPr>
            <a:r>
              <a:rPr lang="zh-CN" altLang="en-US" sz="2800" kern="0" dirty="0">
                <a:latin typeface="Times New Roman" pitchFamily="18" charset="0"/>
                <a:ea typeface="华文中宋" pitchFamily="2" charset="-122"/>
                <a:cs typeface="Times New Roman" pitchFamily="18" charset="0"/>
              </a:rPr>
              <a:t>计算机科学与工程学院（网络空间安全学院）</a:t>
            </a:r>
            <a:endParaRPr lang="en-US" altLang="zh-CN" sz="2800" kern="0" dirty="0">
              <a:latin typeface="Times New Roman" pitchFamily="18" charset="0"/>
              <a:ea typeface="华文中宋" pitchFamily="2" charset="-122"/>
              <a:cs typeface="Times New Roman" pitchFamily="18" charset="0"/>
            </a:endParaRPr>
          </a:p>
          <a:p>
            <a:pPr algn="ctr" defTabSz="1028357">
              <a:lnSpc>
                <a:spcPct val="150000"/>
              </a:lnSpc>
              <a:defRPr/>
            </a:pPr>
            <a:fld id="{1BE3780E-E68A-4BB2-97C5-C52B8FB3E180}" type="datetime8">
              <a:rPr lang="zh-CN" altLang="en-US" sz="1688" kern="0" smtClean="0">
                <a:latin typeface="Times New Roman" pitchFamily="18" charset="0"/>
                <a:ea typeface="华文中宋" pitchFamily="2" charset="-122"/>
                <a:cs typeface="Times New Roman" pitchFamily="18" charset="0"/>
              </a:rPr>
              <a:t>2022年11月1日12时27分</a:t>
            </a:fld>
            <a:endParaRPr lang="zh-CN" altLang="en-US" sz="1688" kern="0" dirty="0">
              <a:latin typeface="Times New Roman" pitchFamily="18" charset="0"/>
              <a:ea typeface="华文中宋" pitchFamily="2" charset="-122"/>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组织的情境和安全方针</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2390834"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管理支持</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4" name="Freeform 13">
            <a:extLst>
              <a:ext uri="{FF2B5EF4-FFF2-40B4-BE49-F238E27FC236}">
                <a16:creationId xmlns:a16="http://schemas.microsoft.com/office/drawing/2014/main" id="{C317C62E-C4E1-48C7-94BF-10D7F9C1D7A0}"/>
              </a:ext>
            </a:extLst>
          </p:cNvPr>
          <p:cNvSpPr>
            <a:spLocks noChangeArrowheads="1"/>
          </p:cNvSpPr>
          <p:nvPr/>
        </p:nvSpPr>
        <p:spPr bwMode="auto">
          <a:xfrm>
            <a:off x="76200" y="2010822"/>
            <a:ext cx="12092045" cy="1691167"/>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chemeClr val="bg1"/>
          </a:solidFill>
          <a:ln w="55000" cmpd="thickThin">
            <a:solidFill>
              <a:schemeClr val="bg1"/>
            </a:solidFill>
            <a:bevel/>
            <a:headEnd/>
            <a:tailEnd/>
          </a:ln>
        </p:spPr>
        <p:txBody>
          <a:bodyPr lIns="79200" tIns="128875" rIns="77457" bIns="25709" numCol="2"/>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1395412" lvl="2" indent="-457200" algn="just">
              <a:lnSpc>
                <a:spcPct val="114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提供一致的全面监督  </a:t>
            </a:r>
          </a:p>
          <a:p>
            <a:pPr marL="1395412" lvl="2" indent="-457200" algn="just">
              <a:lnSpc>
                <a:spcPct val="114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与高级管理人员联络  </a:t>
            </a:r>
          </a:p>
          <a:p>
            <a:pPr marL="1395412" lvl="2" indent="-457200" algn="just">
              <a:lnSpc>
                <a:spcPct val="114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维护</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IT</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安全目标、策略、政策  </a:t>
            </a:r>
          </a:p>
          <a:p>
            <a:pPr marL="1395412" lvl="2" indent="-457200" algn="just">
              <a:lnSpc>
                <a:spcPct val="114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处理事件  </a:t>
            </a:r>
          </a:p>
          <a:p>
            <a:pPr marL="1395412" lvl="2" indent="-457200" algn="just">
              <a:lnSpc>
                <a:spcPct val="114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管理</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IT</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安全意识和培训计划  </a:t>
            </a:r>
          </a:p>
          <a:p>
            <a:pPr marL="1395412" lvl="2" indent="-457200" algn="just">
              <a:lnSpc>
                <a:spcPct val="114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与</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IT</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项目安全官员互动  </a:t>
            </a:r>
          </a:p>
        </p:txBody>
      </p:sp>
    </p:spTree>
    <p:custDataLst>
      <p:tags r:id="rId1"/>
    </p:custDataLst>
    <p:extLst>
      <p:ext uri="{BB962C8B-B14F-4D97-AF65-F5344CB8AC3E}">
        <p14:creationId xmlns:p14="http://schemas.microsoft.com/office/powerpoint/2010/main" val="3447431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组织的情境和安全方针</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2390834"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管理支持</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grpSp>
        <p:nvGrpSpPr>
          <p:cNvPr id="2" name="组合 1">
            <a:extLst>
              <a:ext uri="{FF2B5EF4-FFF2-40B4-BE49-F238E27FC236}">
                <a16:creationId xmlns:a16="http://schemas.microsoft.com/office/drawing/2014/main" id="{F6BB7606-06AF-4C8B-8CA4-FE6F3F512D9E}"/>
              </a:ext>
            </a:extLst>
          </p:cNvPr>
          <p:cNvGrpSpPr/>
          <p:nvPr/>
        </p:nvGrpSpPr>
        <p:grpSpPr>
          <a:xfrm>
            <a:off x="672670" y="2034744"/>
            <a:ext cx="10958759" cy="4159159"/>
            <a:chOff x="704921" y="2132399"/>
            <a:chExt cx="10958759" cy="4159159"/>
          </a:xfrm>
        </p:grpSpPr>
        <p:sp>
          <p:nvSpPr>
            <p:cNvPr id="24" name="Freeform 13">
              <a:extLst>
                <a:ext uri="{FF2B5EF4-FFF2-40B4-BE49-F238E27FC236}">
                  <a16:creationId xmlns:a16="http://schemas.microsoft.com/office/drawing/2014/main" id="{C317C62E-C4E1-48C7-94BF-10D7F9C1D7A0}"/>
                </a:ext>
              </a:extLst>
            </p:cNvPr>
            <p:cNvSpPr>
              <a:spLocks noChangeArrowheads="1"/>
            </p:cNvSpPr>
            <p:nvPr/>
          </p:nvSpPr>
          <p:spPr bwMode="auto">
            <a:xfrm>
              <a:off x="775235" y="2132399"/>
              <a:ext cx="10888445" cy="4159159"/>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30000"/>
                </a:lnSpc>
                <a:buFont typeface="Arial" panose="020B0604020202020204" pitchFamily="34" charset="0"/>
                <a:buChar char="•"/>
              </a:pP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IT</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安全策略必须得到高级管理人员的支持  </a:t>
              </a:r>
            </a:p>
            <a:p>
              <a:pPr marL="457200" lvl="1" indent="-457200" algn="just" eaLnBrk="1" hangingPunct="1">
                <a:lnSpc>
                  <a:spcPct val="13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需要</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IT</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安全主管  </a:t>
              </a:r>
              <a:endPar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30000"/>
                </a:lnSpc>
                <a:buFont typeface="Arial" panose="020B0604020202020204" pitchFamily="34" charset="0"/>
                <a:buChar char="•"/>
              </a:pPr>
              <a:endPar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30000"/>
                </a:lnSpc>
                <a:buFont typeface="Arial" panose="020B0604020202020204" pitchFamily="34" charset="0"/>
                <a:buChar char="•"/>
              </a:pPr>
              <a:endPar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30000"/>
                </a:lnSpc>
                <a:buFont typeface="Arial" panose="020B0604020202020204" pitchFamily="34" charset="0"/>
                <a:buChar char="•"/>
              </a:pPr>
              <a:endPar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3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大型组织需要与主要项目和系统相关联的独立</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IT</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项目安全官员  </a:t>
              </a:r>
            </a:p>
            <a:p>
              <a:pPr marL="1395412" lvl="2" indent="-457200" algn="just">
                <a:lnSpc>
                  <a:spcPct val="13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管理所在区域内的安全策略</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p:txBody>
        </p:sp>
        <p:sp>
          <p:nvSpPr>
            <p:cNvPr id="25" name="Freeform 13">
              <a:extLst>
                <a:ext uri="{FF2B5EF4-FFF2-40B4-BE49-F238E27FC236}">
                  <a16:creationId xmlns:a16="http://schemas.microsoft.com/office/drawing/2014/main" id="{D5142563-9723-4404-B0AE-6AB5021B0C09}"/>
                </a:ext>
              </a:extLst>
            </p:cNvPr>
            <p:cNvSpPr>
              <a:spLocks noChangeArrowheads="1"/>
            </p:cNvSpPr>
            <p:nvPr/>
          </p:nvSpPr>
          <p:spPr bwMode="auto">
            <a:xfrm>
              <a:off x="704921" y="3401906"/>
              <a:ext cx="10888445" cy="1691167"/>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noFill/>
            <a:ln w="55000" cmpd="thickThin">
              <a:solidFill>
                <a:schemeClr val="bg1"/>
              </a:solidFill>
              <a:bevel/>
              <a:headEnd/>
              <a:tailEnd/>
            </a:ln>
          </p:spPr>
          <p:txBody>
            <a:bodyPr lIns="79200" tIns="128875" rIns="77457" bIns="25709" numCol="2"/>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1395412" lvl="2" indent="-457200" algn="just">
                <a:lnSpc>
                  <a:spcPct val="114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提供一致的全面监督  </a:t>
              </a:r>
            </a:p>
            <a:p>
              <a:pPr marL="1395412" lvl="2" indent="-457200" algn="just">
                <a:lnSpc>
                  <a:spcPct val="114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与高级管理人员联络  </a:t>
              </a:r>
            </a:p>
            <a:p>
              <a:pPr marL="1395412" lvl="2" indent="-457200" algn="just">
                <a:lnSpc>
                  <a:spcPct val="114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维护</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IT</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安全目标、策略、政策  </a:t>
              </a:r>
            </a:p>
            <a:p>
              <a:pPr marL="1395412" lvl="2" indent="-457200" algn="just">
                <a:lnSpc>
                  <a:spcPct val="114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处理事件  </a:t>
              </a:r>
            </a:p>
            <a:p>
              <a:pPr marL="1395412" lvl="2" indent="-457200" algn="just">
                <a:lnSpc>
                  <a:spcPct val="114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管理</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IT</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安全意识和培训计划  </a:t>
              </a:r>
            </a:p>
            <a:p>
              <a:pPr marL="1395412" lvl="2" indent="-457200" algn="just">
                <a:lnSpc>
                  <a:spcPct val="114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与</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IT</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项目安全官员互动  </a:t>
              </a:r>
            </a:p>
          </p:txBody>
        </p:sp>
      </p:grpSp>
    </p:spTree>
    <p:custDataLst>
      <p:tags r:id="rId1"/>
    </p:custDataLst>
    <p:extLst>
      <p:ext uri="{BB962C8B-B14F-4D97-AF65-F5344CB8AC3E}">
        <p14:creationId xmlns:p14="http://schemas.microsoft.com/office/powerpoint/2010/main" val="3686700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安全风险评估</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3198702"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黑体" panose="02010609060101010101" pitchFamily="49" charset="-122"/>
              </a:rPr>
              <a:t>安全风险评估</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4" name="Freeform 13">
            <a:extLst>
              <a:ext uri="{FF2B5EF4-FFF2-40B4-BE49-F238E27FC236}">
                <a16:creationId xmlns:a16="http://schemas.microsoft.com/office/drawing/2014/main" id="{0875FDA5-B9A8-4E10-96ED-481E504D9608}"/>
              </a:ext>
            </a:extLst>
          </p:cNvPr>
          <p:cNvSpPr>
            <a:spLocks noChangeArrowheads="1"/>
          </p:cNvSpPr>
          <p:nvPr/>
        </p:nvSpPr>
        <p:spPr bwMode="auto">
          <a:xfrm>
            <a:off x="742983" y="2001944"/>
            <a:ext cx="10888445" cy="4434367"/>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50000"/>
              </a:lnSpc>
              <a:buFont typeface="Arial" panose="020B0604020202020204" pitchFamily="34" charset="0"/>
              <a:buChar char="•"/>
            </a:pP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IT</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过程中至关重要的阶段</a:t>
            </a:r>
            <a:endPar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在理想情况下，检查每一个组织资产，但在现实是不可能的</a:t>
            </a:r>
            <a:endPar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识别和降低组织</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IT</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基础设施风险的方法</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a:t>
            </a:r>
          </a:p>
          <a:p>
            <a:pPr marL="1395412" lvl="2" indent="-457200" algn="just">
              <a:lnSpc>
                <a:spcPct val="15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基线方法</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1395412" lvl="2" indent="-457200" algn="just">
              <a:lnSpc>
                <a:spcPct val="15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非形式化方法</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1395412" lvl="2" indent="-457200" algn="just">
              <a:lnSpc>
                <a:spcPct val="15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详细的风险分析</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1395412" lvl="2" indent="-457200" algn="just">
              <a:lnSpc>
                <a:spcPct val="15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组合方法</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2685074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安全风险评估</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2399711"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黑体" panose="02010609060101010101" pitchFamily="49" charset="-122"/>
              </a:rPr>
              <a:t>基线方法</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4" name="Freeform 13">
            <a:extLst>
              <a:ext uri="{FF2B5EF4-FFF2-40B4-BE49-F238E27FC236}">
                <a16:creationId xmlns:a16="http://schemas.microsoft.com/office/drawing/2014/main" id="{0875FDA5-B9A8-4E10-96ED-481E504D9608}"/>
              </a:ext>
            </a:extLst>
          </p:cNvPr>
          <p:cNvSpPr>
            <a:spLocks noChangeArrowheads="1"/>
          </p:cNvSpPr>
          <p:nvPr/>
        </p:nvSpPr>
        <p:spPr bwMode="auto">
          <a:xfrm>
            <a:off x="742983" y="2001944"/>
            <a:ext cx="10888445" cy="4434367"/>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目标是实施商定的控制措施，以防范最常见的威胁  </a:t>
            </a:r>
          </a:p>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为进一步的安全措施奠定良好的基础  </a:t>
            </a:r>
          </a:p>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使用“行业最佳实践”  </a:t>
            </a:r>
          </a:p>
          <a:p>
            <a:pPr marL="1395412" lvl="2" indent="-457200" algn="just">
              <a:lnSpc>
                <a:spcPct val="15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简单、便宜、可以复制  </a:t>
            </a:r>
          </a:p>
          <a:p>
            <a:pPr marL="1395412" lvl="2" indent="-457200" algn="just">
              <a:lnSpc>
                <a:spcPct val="15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没有特别考虑风险暴露的变化  </a:t>
            </a:r>
          </a:p>
          <a:p>
            <a:pPr marL="1395412" lvl="2" indent="-457200" algn="just">
              <a:lnSpc>
                <a:spcPct val="15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可能会带来太多或太少的安全感  </a:t>
            </a:r>
          </a:p>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一般建议只适用于没有资源来实现更结构化方法的小型组织 </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2864306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安全风险评估</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3154313"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黑体" panose="02010609060101010101" pitchFamily="49" charset="-122"/>
              </a:rPr>
              <a:t>非形式化方法</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4" name="Freeform 13">
            <a:extLst>
              <a:ext uri="{FF2B5EF4-FFF2-40B4-BE49-F238E27FC236}">
                <a16:creationId xmlns:a16="http://schemas.microsoft.com/office/drawing/2014/main" id="{0875FDA5-B9A8-4E10-96ED-481E504D9608}"/>
              </a:ext>
            </a:extLst>
          </p:cNvPr>
          <p:cNvSpPr>
            <a:spLocks noChangeArrowheads="1"/>
          </p:cNvSpPr>
          <p:nvPr/>
        </p:nvSpPr>
        <p:spPr bwMode="auto">
          <a:xfrm>
            <a:off x="742984" y="2108477"/>
            <a:ext cx="10888445" cy="3928339"/>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30000"/>
              </a:lnSpc>
              <a:buFont typeface="Arial" panose="020B0604020202020204" pitchFamily="34" charset="0"/>
              <a:buChar char="•"/>
            </a:pPr>
            <a:r>
              <a:rPr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涉及对组织的</a:t>
            </a:r>
            <a:r>
              <a:rPr lang="en-US" altLang="zh-CN"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IT</a:t>
            </a:r>
            <a:r>
              <a:rPr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系统进行非正式的、实用的风险分析</a:t>
            </a:r>
            <a:endParaRPr lang="en-US" altLang="zh-CN"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30000"/>
              </a:lnSpc>
              <a:buFont typeface="Arial" panose="020B0604020202020204" pitchFamily="34" charset="0"/>
              <a:buChar char="•"/>
            </a:pPr>
            <a:r>
              <a:rPr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利用分析师的知识和专长</a:t>
            </a:r>
            <a:endParaRPr lang="en-US" altLang="zh-CN"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30000"/>
              </a:lnSpc>
              <a:buFont typeface="Arial" panose="020B0604020202020204" pitchFamily="34" charset="0"/>
              <a:buChar char="•"/>
            </a:pPr>
            <a:r>
              <a:rPr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又快又便宜</a:t>
            </a:r>
            <a:endParaRPr lang="en-US" altLang="zh-CN"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30000"/>
              </a:lnSpc>
              <a:buFont typeface="Arial" panose="020B0604020202020204" pitchFamily="34" charset="0"/>
              <a:buChar char="•"/>
            </a:pPr>
            <a:r>
              <a:rPr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对于基线方法无法解决的漏洞和风险，可以做出相当快速和廉价的判断 </a:t>
            </a:r>
            <a:endParaRPr lang="en-US" altLang="zh-CN"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30000"/>
              </a:lnSpc>
              <a:buFont typeface="Arial" panose="020B0604020202020204" pitchFamily="34" charset="0"/>
              <a:buChar char="•"/>
            </a:pPr>
            <a:r>
              <a:rPr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一些风险可能会被错误地评估</a:t>
            </a:r>
            <a:endParaRPr lang="en-US" altLang="zh-CN"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30000"/>
              </a:lnSpc>
              <a:buFont typeface="Arial" panose="020B0604020202020204" pitchFamily="34" charset="0"/>
              <a:buChar char="•"/>
            </a:pPr>
            <a:r>
              <a:rPr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被分析师的观点扭曲，随着时间的推移而变化</a:t>
            </a:r>
            <a:endParaRPr lang="en-US" altLang="zh-CN"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30000"/>
              </a:lnSpc>
              <a:buFont typeface="Arial" panose="020B0604020202020204" pitchFamily="34" charset="0"/>
              <a:buChar char="•"/>
            </a:pPr>
            <a:r>
              <a:rPr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适合中小型组织，其中</a:t>
            </a:r>
            <a:r>
              <a:rPr lang="en-US" altLang="zh-CN"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IT</a:t>
            </a:r>
            <a:r>
              <a:rPr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系统不是必要的 </a:t>
            </a:r>
            <a:endParaRPr lang="en-US" altLang="zh-CN"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28990789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安全风险评估</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3154313"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黑体" panose="02010609060101010101" pitchFamily="49" charset="-122"/>
              </a:rPr>
              <a:t>详细风险分析</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4" name="Freeform 13">
            <a:extLst>
              <a:ext uri="{FF2B5EF4-FFF2-40B4-BE49-F238E27FC236}">
                <a16:creationId xmlns:a16="http://schemas.microsoft.com/office/drawing/2014/main" id="{0875FDA5-B9A8-4E10-96ED-481E504D9608}"/>
              </a:ext>
            </a:extLst>
          </p:cNvPr>
          <p:cNvSpPr>
            <a:spLocks noChangeArrowheads="1"/>
          </p:cNvSpPr>
          <p:nvPr/>
        </p:nvSpPr>
        <p:spPr bwMode="auto">
          <a:xfrm>
            <a:off x="742984" y="1970232"/>
            <a:ext cx="10888445" cy="4457200"/>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20000"/>
              </a:lnSpc>
              <a:buFont typeface="Arial" panose="020B0604020202020204" pitchFamily="34" charset="0"/>
              <a:buChar char="•"/>
            </a:pPr>
            <a:r>
              <a:rPr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该方法是最全面的方法</a:t>
            </a:r>
            <a:endParaRPr lang="en-US" altLang="zh-CN"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20000"/>
              </a:lnSpc>
              <a:buFont typeface="Arial" panose="020B0604020202020204" pitchFamily="34" charset="0"/>
              <a:buChar char="•"/>
            </a:pPr>
            <a:r>
              <a:rPr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使用正式的结构化过程进行评估 </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 </a:t>
            </a:r>
          </a:p>
          <a:p>
            <a:pPr marL="1395412" lvl="2" indent="-457200" algn="just">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数量的阶段  </a:t>
            </a:r>
          </a:p>
          <a:p>
            <a:pPr marL="1395412" lvl="2" indent="-457200" algn="just">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识别资产的威胁和漏洞  </a:t>
            </a:r>
          </a:p>
          <a:p>
            <a:pPr marL="1395412" lvl="2" indent="-457200" algn="just">
              <a:lnSpc>
                <a:spcPct val="12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识别风险发生的可能性和后果 </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a:lnSpc>
                <a:spcPct val="120000"/>
              </a:lnSpc>
              <a:buFont typeface="Arial" panose="020B0604020202020204" pitchFamily="34" charset="0"/>
              <a:buChar char="•"/>
            </a:pPr>
            <a:r>
              <a:rPr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大量的时间、资源和专业知识成本 </a:t>
            </a:r>
            <a:endParaRPr lang="en-US" altLang="zh-CN"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a:lnSpc>
                <a:spcPct val="120000"/>
              </a:lnSpc>
              <a:buFont typeface="Arial" panose="020B0604020202020204" pitchFamily="34" charset="0"/>
              <a:buChar char="•"/>
            </a:pPr>
            <a:r>
              <a:rPr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可能是法律要求使用的</a:t>
            </a:r>
            <a:endParaRPr lang="en-US" altLang="zh-CN"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a:lnSpc>
                <a:spcPct val="120000"/>
              </a:lnSpc>
              <a:buFont typeface="Arial" panose="020B0604020202020204" pitchFamily="34" charset="0"/>
              <a:buChar char="•"/>
            </a:pPr>
            <a:r>
              <a:rPr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对于</a:t>
            </a:r>
            <a:r>
              <a:rPr lang="en-US" altLang="zh-CN"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IT</a:t>
            </a:r>
            <a:r>
              <a:rPr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系统对其业务目标至关重要的大型组织来说，使用可能是一个法律要求</a:t>
            </a:r>
            <a:endParaRPr lang="en-US" altLang="zh-CN"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23104775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安全风险评估</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2444099"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黑体" panose="02010609060101010101" pitchFamily="49" charset="-122"/>
              </a:rPr>
              <a:t>组合方法</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4" name="Freeform 13">
            <a:extLst>
              <a:ext uri="{FF2B5EF4-FFF2-40B4-BE49-F238E27FC236}">
                <a16:creationId xmlns:a16="http://schemas.microsoft.com/office/drawing/2014/main" id="{0875FDA5-B9A8-4E10-96ED-481E504D9608}"/>
              </a:ext>
            </a:extLst>
          </p:cNvPr>
          <p:cNvSpPr>
            <a:spLocks noChangeArrowheads="1"/>
          </p:cNvSpPr>
          <p:nvPr/>
        </p:nvSpPr>
        <p:spPr bwMode="auto">
          <a:xfrm>
            <a:off x="742984" y="1908089"/>
            <a:ext cx="10888445" cy="4611920"/>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20000"/>
              </a:lnSpc>
              <a:buFont typeface="Arial" panose="020B0604020202020204" pitchFamily="34" charset="0"/>
              <a:buChar char="•"/>
            </a:pPr>
            <a:r>
              <a:rPr lang="zh-CN" altLang="en-US"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结合基线、非正式和详细风险分析方法的元素  </a:t>
            </a:r>
          </a:p>
          <a:p>
            <a:pPr marL="457200" lvl="1" indent="-457200" algn="just" eaLnBrk="1" hangingPunct="1">
              <a:lnSpc>
                <a:spcPct val="120000"/>
              </a:lnSpc>
              <a:buFont typeface="Arial" panose="020B0604020202020204" pitchFamily="34" charset="0"/>
              <a:buChar char="•"/>
            </a:pPr>
            <a:r>
              <a:rPr lang="zh-CN" altLang="en-US"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其目的是尽快提供合理水平的保护，然后随着时间的推移检查和调整部署在关键系统上的保护控制  </a:t>
            </a:r>
          </a:p>
          <a:p>
            <a:pPr marL="457200" lvl="1" indent="-457200" algn="just" eaLnBrk="1" hangingPunct="1">
              <a:lnSpc>
                <a:spcPct val="120000"/>
              </a:lnSpc>
              <a:buFont typeface="Arial" panose="020B0604020202020204" pitchFamily="34" charset="0"/>
              <a:buChar char="•"/>
            </a:pPr>
            <a:r>
              <a:rPr lang="zh-CN" altLang="en-US"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方法从在所有系统上实现适当的基线安全性建议开始  </a:t>
            </a:r>
          </a:p>
          <a:p>
            <a:pPr marL="457200" lvl="1" indent="-457200" algn="just" eaLnBrk="1" hangingPunct="1">
              <a:lnSpc>
                <a:spcPct val="120000"/>
              </a:lnSpc>
              <a:buFont typeface="Arial" panose="020B0604020202020204" pitchFamily="34" charset="0"/>
              <a:buChar char="•"/>
            </a:pPr>
            <a:r>
              <a:rPr lang="zh-CN" altLang="en-US"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接下来，在高层风险评估中确定暴露于高风险级别或对组织的业务目标至关重要的系统  </a:t>
            </a:r>
          </a:p>
          <a:p>
            <a:pPr marL="457200" lvl="1" indent="-457200" algn="just" eaLnBrk="1" hangingPunct="1">
              <a:lnSpc>
                <a:spcPct val="120000"/>
              </a:lnSpc>
              <a:buFont typeface="Arial" panose="020B0604020202020204" pitchFamily="34" charset="0"/>
              <a:buChar char="•"/>
            </a:pPr>
            <a:r>
              <a:rPr lang="zh-CN" altLang="en-US"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然后可以做出决定，可能对关键系统进行直接的非正式风险评估，目的是相对快速地裁减控制，以更准确地反映它们的需求  </a:t>
            </a:r>
          </a:p>
          <a:p>
            <a:pPr marL="457200" lvl="1" indent="-457200" algn="just" eaLnBrk="1" hangingPunct="1">
              <a:lnSpc>
                <a:spcPct val="120000"/>
              </a:lnSpc>
              <a:buFont typeface="Arial" panose="020B0604020202020204" pitchFamily="34" charset="0"/>
              <a:buChar char="•"/>
            </a:pPr>
            <a:r>
              <a:rPr lang="zh-CN" altLang="en-US"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最后，可以建立对这些系统进行详细风险分析的有序过程  </a:t>
            </a:r>
          </a:p>
          <a:p>
            <a:pPr marL="457200" lvl="1" indent="-457200" algn="just" eaLnBrk="1" hangingPunct="1">
              <a:lnSpc>
                <a:spcPct val="120000"/>
              </a:lnSpc>
              <a:buFont typeface="Arial" panose="020B0604020202020204" pitchFamily="34" charset="0"/>
              <a:buChar char="•"/>
            </a:pPr>
            <a:r>
              <a:rPr lang="zh-CN" altLang="en-US"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随着时间的推移，这可以导致在这些系统上选择和实现最适当和最具成本效益的安全控制 </a:t>
            </a:r>
            <a:endPar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39685509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安全风险评估</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4299533"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黑体" panose="02010609060101010101" pitchFamily="49" charset="-122"/>
              </a:rPr>
              <a:t>详细的安全风险分析</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4" name="Freeform 13">
            <a:extLst>
              <a:ext uri="{FF2B5EF4-FFF2-40B4-BE49-F238E27FC236}">
                <a16:creationId xmlns:a16="http://schemas.microsoft.com/office/drawing/2014/main" id="{0875FDA5-B9A8-4E10-96ED-481E504D9608}"/>
              </a:ext>
            </a:extLst>
          </p:cNvPr>
          <p:cNvSpPr>
            <a:spLocks noChangeArrowheads="1"/>
          </p:cNvSpPr>
          <p:nvPr/>
        </p:nvSpPr>
        <p:spPr bwMode="auto">
          <a:xfrm>
            <a:off x="878999" y="2202989"/>
            <a:ext cx="10434002" cy="2939118"/>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对组织的</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IT</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系统的安全风险提供最准确的评估</a:t>
            </a:r>
            <a:endPar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高成本</a:t>
            </a:r>
            <a:endPar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最初专注于解决国防安全问题 </a:t>
            </a:r>
            <a:endPar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通常由政府组织和相关企业授权 </a:t>
            </a:r>
            <a:endPar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36838046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详细的安全风险分析</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3189825"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黑体" panose="02010609060101010101" pitchFamily="49" charset="-122"/>
              </a:rPr>
              <a:t>风险评估过程</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pic>
        <p:nvPicPr>
          <p:cNvPr id="24" name="图片 23">
            <a:extLst>
              <a:ext uri="{FF2B5EF4-FFF2-40B4-BE49-F238E27FC236}">
                <a16:creationId xmlns:a16="http://schemas.microsoft.com/office/drawing/2014/main" id="{F0A7DE16-3C55-40B5-B1F9-60654FEFD5B9}"/>
              </a:ext>
            </a:extLst>
          </p:cNvPr>
          <p:cNvPicPr>
            <a:picLocks noChangeAspect="1"/>
          </p:cNvPicPr>
          <p:nvPr/>
        </p:nvPicPr>
        <p:blipFill rotWithShape="1">
          <a:blip r:embed="rId4"/>
          <a:srcRect t="3915"/>
          <a:stretch/>
        </p:blipFill>
        <p:spPr>
          <a:xfrm>
            <a:off x="3052337" y="1787010"/>
            <a:ext cx="6087325" cy="5070990"/>
          </a:xfrm>
          <a:prstGeom prst="rect">
            <a:avLst/>
          </a:prstGeom>
        </p:spPr>
      </p:pic>
    </p:spTree>
    <p:custDataLst>
      <p:tags r:id="rId1"/>
    </p:custDataLst>
    <p:extLst>
      <p:ext uri="{BB962C8B-B14F-4D97-AF65-F5344CB8AC3E}">
        <p14:creationId xmlns:p14="http://schemas.microsoft.com/office/powerpoint/2010/main" val="35741803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详细的安全风险分析</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4343922"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黑体" panose="02010609060101010101" pitchFamily="49" charset="-122"/>
              </a:rPr>
              <a:t>情境和系统特征建立</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5" name="Freeform 13">
            <a:extLst>
              <a:ext uri="{FF2B5EF4-FFF2-40B4-BE49-F238E27FC236}">
                <a16:creationId xmlns:a16="http://schemas.microsoft.com/office/drawing/2014/main" id="{9AAB67F7-DEAA-440B-9FA9-ED8EC62DA190}"/>
              </a:ext>
            </a:extLst>
          </p:cNvPr>
          <p:cNvSpPr>
            <a:spLocks noChangeArrowheads="1"/>
          </p:cNvSpPr>
          <p:nvPr/>
        </p:nvSpPr>
        <p:spPr bwMode="auto">
          <a:xfrm>
            <a:off x="878999" y="1954413"/>
            <a:ext cx="10434002" cy="4623940"/>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4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初始步骤  </a:t>
            </a:r>
          </a:p>
          <a:p>
            <a:pPr marL="1395412" lvl="2" indent="-457200" algn="just">
              <a:lnSpc>
                <a:spcPct val="14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确定风险评估的基本参数  </a:t>
            </a:r>
          </a:p>
          <a:p>
            <a:pPr marL="1395412" lvl="2" indent="-457200" algn="just">
              <a:lnSpc>
                <a:spcPct val="14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确定要检查的资产  </a:t>
            </a:r>
          </a:p>
          <a:p>
            <a:pPr marL="457200" lvl="1" indent="-457200" algn="just" eaLnBrk="1" hangingPunct="1">
              <a:lnSpc>
                <a:spcPct val="14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探讨组织运作的政治和社会环境  </a:t>
            </a:r>
          </a:p>
          <a:p>
            <a:pPr marL="1395412" lvl="2" indent="-457200" algn="just">
              <a:lnSpc>
                <a:spcPct val="14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法律和监管限制  </a:t>
            </a:r>
          </a:p>
          <a:p>
            <a:pPr marL="1395412" lvl="2" indent="-457200" algn="just">
              <a:lnSpc>
                <a:spcPct val="14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为组织的风险暴露提供基线  </a:t>
            </a:r>
          </a:p>
          <a:p>
            <a:pPr marL="457200" lvl="1" indent="-457200" algn="just" eaLnBrk="1" hangingPunct="1">
              <a:lnSpc>
                <a:spcPct val="14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风险偏好  </a:t>
            </a:r>
          </a:p>
          <a:p>
            <a:pPr marL="1395412" lvl="2" indent="-457200" algn="just">
              <a:lnSpc>
                <a:spcPct val="14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组织认为可以接受的风险水平 </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3114203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8434" name="图片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2111" y="1505260"/>
            <a:ext cx="3729038" cy="358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5" name="文本框 8"/>
          <p:cNvSpPr txBox="1">
            <a:spLocks noChangeArrowheads="1"/>
          </p:cNvSpPr>
          <p:nvPr/>
        </p:nvSpPr>
        <p:spPr bwMode="auto">
          <a:xfrm>
            <a:off x="3794858" y="2584336"/>
            <a:ext cx="155257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4800" dirty="0">
                <a:solidFill>
                  <a:srgbClr val="EEE9D7"/>
                </a:solidFill>
                <a:latin typeface="禹卫书法行书简体&#10;" panose="02000603000000000000" pitchFamily="2" charset="-122"/>
                <a:ea typeface="禹卫书法行书简体&#10;" panose="02000603000000000000" pitchFamily="2" charset="-122"/>
              </a:rPr>
              <a:t>目</a:t>
            </a:r>
            <a:endParaRPr lang="en-US" altLang="zh-CN" sz="4800" dirty="0">
              <a:solidFill>
                <a:srgbClr val="EEE9D7"/>
              </a:solidFill>
              <a:latin typeface="禹卫书法行书简体&#10;" panose="02000603000000000000" pitchFamily="2" charset="-122"/>
              <a:ea typeface="禹卫书法行书简体&#10;" panose="02000603000000000000" pitchFamily="2" charset="-122"/>
            </a:endParaRPr>
          </a:p>
          <a:p>
            <a:pPr eaLnBrk="1" hangingPunct="1">
              <a:lnSpc>
                <a:spcPct val="100000"/>
              </a:lnSpc>
              <a:spcBef>
                <a:spcPct val="0"/>
              </a:spcBef>
              <a:buFontTx/>
              <a:buNone/>
            </a:pPr>
            <a:r>
              <a:rPr lang="zh-CN" altLang="en-US" sz="4800" dirty="0">
                <a:solidFill>
                  <a:srgbClr val="EEE9D7"/>
                </a:solidFill>
                <a:latin typeface="禹卫书法行书简体&#10;" panose="02000603000000000000" pitchFamily="2" charset="-122"/>
                <a:ea typeface="禹卫书法行书简体&#10;" panose="02000603000000000000" pitchFamily="2" charset="-122"/>
              </a:rPr>
              <a:t>录</a:t>
            </a:r>
          </a:p>
        </p:txBody>
      </p:sp>
      <p:pic>
        <p:nvPicPr>
          <p:cNvPr id="18436" name="图片 1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887650">
            <a:off x="1310423" y="1213160"/>
            <a:ext cx="885825"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8" name="图片 1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7195313">
            <a:off x="5503804" y="3344379"/>
            <a:ext cx="111601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0" name="图片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124" y="3475347"/>
            <a:ext cx="2324100" cy="24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1">
            <a:extLst>
              <a:ext uri="{FF2B5EF4-FFF2-40B4-BE49-F238E27FC236}">
                <a16:creationId xmlns:a16="http://schemas.microsoft.com/office/drawing/2014/main" id="{C310436F-F7BD-4308-A750-04769E00C8EB}"/>
              </a:ext>
            </a:extLst>
          </p:cNvPr>
          <p:cNvSpPr txBox="1">
            <a:spLocks noChangeArrowheads="1"/>
          </p:cNvSpPr>
          <p:nvPr/>
        </p:nvSpPr>
        <p:spPr bwMode="auto">
          <a:xfrm>
            <a:off x="6130067" y="1760969"/>
            <a:ext cx="6089285" cy="3216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50000"/>
              </a:lnSpc>
              <a:buNone/>
            </a:pPr>
            <a:r>
              <a:rPr lang="zh-CN" altLang="en-US" dirty="0">
                <a:latin typeface="Times New Roman" panose="02020603050405020304" pitchFamily="18" charset="0"/>
                <a:ea typeface="黑体" panose="02010609060101010101" pitchFamily="49" charset="-122"/>
                <a:cs typeface="Times New Roman" panose="02020603050405020304" pitchFamily="18" charset="0"/>
              </a:rPr>
              <a:t>第</a:t>
            </a:r>
            <a:r>
              <a:rPr lang="en-US" altLang="zh-CN" dirty="0">
                <a:latin typeface="Times New Roman" panose="02020603050405020304" pitchFamily="18" charset="0"/>
                <a:ea typeface="黑体" panose="02010609060101010101" pitchFamily="49" charset="-122"/>
                <a:cs typeface="Times New Roman" panose="02020603050405020304" pitchFamily="18" charset="0"/>
              </a:rPr>
              <a:t>14</a:t>
            </a:r>
            <a:r>
              <a:rPr lang="zh-CN" altLang="en-US" dirty="0">
                <a:latin typeface="Times New Roman" panose="02020603050405020304" pitchFamily="18" charset="0"/>
                <a:ea typeface="黑体" panose="02010609060101010101" pitchFamily="49" charset="-122"/>
                <a:cs typeface="Times New Roman" panose="02020603050405020304" pitchFamily="18" charset="0"/>
              </a:rPr>
              <a:t>章：</a:t>
            </a:r>
            <a:r>
              <a:rPr lang="en-US" altLang="zh-CN" dirty="0">
                <a:latin typeface="Times New Roman" panose="02020603050405020304" pitchFamily="18" charset="0"/>
                <a:ea typeface="黑体" panose="02010609060101010101" pitchFamily="49" charset="-122"/>
                <a:cs typeface="Times New Roman" panose="02020603050405020304" pitchFamily="18" charset="0"/>
              </a:rPr>
              <a:t>IT</a:t>
            </a:r>
            <a:r>
              <a:rPr lang="zh-CN" altLang="en-US" dirty="0">
                <a:latin typeface="Times New Roman" panose="02020603050405020304" pitchFamily="18" charset="0"/>
                <a:ea typeface="黑体" panose="02010609060101010101" pitchFamily="49" charset="-122"/>
                <a:cs typeface="Times New Roman" panose="02020603050405020304" pitchFamily="18" charset="0"/>
              </a:rPr>
              <a:t>安全管理与风险评估</a:t>
            </a:r>
            <a:endParaRPr lang="en-US" altLang="zh-CN" kern="0" dirty="0">
              <a:latin typeface="Times New Roman" panose="02020603050405020304" pitchFamily="18" charset="0"/>
              <a:ea typeface="黑体" panose="02010609060101010101" pitchFamily="49" charset="-122"/>
              <a:cs typeface="Times New Roman" panose="02020603050405020304" pitchFamily="18" charset="0"/>
            </a:endParaRPr>
          </a:p>
          <a:p>
            <a:pPr lvl="1">
              <a:lnSpc>
                <a:spcPct val="120000"/>
              </a:lnSpc>
            </a:pPr>
            <a:r>
              <a:rPr lang="zh-CN" altLang="en-US" sz="2400" kern="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kern="0" dirty="0">
                <a:latin typeface="Times New Roman" panose="02020603050405020304" pitchFamily="18" charset="0"/>
                <a:ea typeface="黑体" panose="02010609060101010101" pitchFamily="49" charset="-122"/>
                <a:cs typeface="Times New Roman" panose="02020603050405020304" pitchFamily="18" charset="0"/>
              </a:rPr>
              <a:t>IT</a:t>
            </a:r>
            <a:r>
              <a:rPr lang="zh-CN" altLang="en-US" kern="0" dirty="0">
                <a:latin typeface="Times New Roman" panose="02020603050405020304" pitchFamily="18" charset="0"/>
                <a:ea typeface="黑体" panose="02010609060101010101" pitchFamily="49" charset="-122"/>
                <a:cs typeface="Times New Roman" panose="02020603050405020304" pitchFamily="18" charset="0"/>
              </a:rPr>
              <a:t>安全管理</a:t>
            </a:r>
            <a:endParaRPr lang="en-US" altLang="zh-CN" sz="2400" kern="0" dirty="0">
              <a:latin typeface="Times New Roman" panose="02020603050405020304" pitchFamily="18" charset="0"/>
              <a:ea typeface="黑体" panose="02010609060101010101" pitchFamily="49" charset="-122"/>
              <a:cs typeface="Times New Roman" panose="02020603050405020304" pitchFamily="18" charset="0"/>
            </a:endParaRPr>
          </a:p>
          <a:p>
            <a:pPr lvl="1">
              <a:lnSpc>
                <a:spcPct val="120000"/>
              </a:lnSpc>
            </a:pPr>
            <a:r>
              <a:rPr lang="zh-CN" altLang="en-US" kern="0" dirty="0">
                <a:latin typeface="Times New Roman" panose="02020603050405020304" pitchFamily="18" charset="0"/>
                <a:ea typeface="黑体" panose="02010609060101010101" pitchFamily="49" charset="-122"/>
                <a:cs typeface="Times New Roman" panose="02020603050405020304" pitchFamily="18" charset="0"/>
              </a:rPr>
              <a:t> 组织的情境和安全方针</a:t>
            </a:r>
            <a:endParaRPr lang="en-US" altLang="zh-CN" sz="2400" kern="0" dirty="0">
              <a:latin typeface="Times New Roman" panose="02020603050405020304" pitchFamily="18" charset="0"/>
              <a:ea typeface="黑体" panose="02010609060101010101" pitchFamily="49" charset="-122"/>
              <a:cs typeface="Times New Roman" panose="02020603050405020304" pitchFamily="18" charset="0"/>
            </a:endParaRPr>
          </a:p>
          <a:p>
            <a:pPr lvl="1">
              <a:lnSpc>
                <a:spcPct val="120000"/>
              </a:lnSpc>
            </a:pPr>
            <a:r>
              <a:rPr lang="en-US" altLang="zh-CN" kern="0"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kern="0" dirty="0">
                <a:latin typeface="Times New Roman" panose="02020603050405020304" pitchFamily="18" charset="0"/>
                <a:ea typeface="黑体" panose="02010609060101010101" pitchFamily="49" charset="-122"/>
                <a:cs typeface="Times New Roman" panose="02020603050405020304" pitchFamily="18" charset="0"/>
              </a:rPr>
              <a:t>安全风险评估</a:t>
            </a:r>
            <a:endParaRPr lang="en-US" altLang="zh-CN" sz="2400" kern="0" dirty="0">
              <a:latin typeface="Times New Roman" panose="02020603050405020304" pitchFamily="18" charset="0"/>
              <a:ea typeface="黑体" panose="02010609060101010101" pitchFamily="49" charset="-122"/>
              <a:cs typeface="Times New Roman" panose="02020603050405020304" pitchFamily="18" charset="0"/>
            </a:endParaRPr>
          </a:p>
          <a:p>
            <a:pPr lvl="1">
              <a:lnSpc>
                <a:spcPct val="120000"/>
              </a:lnSpc>
            </a:pPr>
            <a:r>
              <a:rPr lang="zh-CN" altLang="en-US" kern="0" dirty="0">
                <a:latin typeface="Times New Roman" panose="02020603050405020304" pitchFamily="18" charset="0"/>
                <a:ea typeface="黑体" panose="02010609060101010101" pitchFamily="49" charset="-122"/>
                <a:cs typeface="Times New Roman" panose="02020603050405020304" pitchFamily="18" charset="0"/>
              </a:rPr>
              <a:t> 详细的安全风险分析</a:t>
            </a:r>
            <a:endParaRPr lang="en-US" altLang="zh-CN" kern="0" dirty="0">
              <a:latin typeface="Times New Roman" panose="02020603050405020304" pitchFamily="18" charset="0"/>
              <a:ea typeface="黑体" panose="02010609060101010101" pitchFamily="49" charset="-122"/>
              <a:cs typeface="Times New Roman" panose="02020603050405020304" pitchFamily="18" charset="0"/>
            </a:endParaRPr>
          </a:p>
          <a:p>
            <a:pPr lvl="1">
              <a:lnSpc>
                <a:spcPct val="120000"/>
              </a:lnSpc>
            </a:pPr>
            <a:r>
              <a:rPr lang="en-US" altLang="zh-CN" kern="0"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kern="0" dirty="0">
                <a:latin typeface="Times New Roman" panose="02020603050405020304" pitchFamily="18" charset="0"/>
                <a:ea typeface="黑体" panose="02010609060101010101" pitchFamily="49" charset="-122"/>
                <a:cs typeface="Times New Roman" panose="02020603050405020304" pitchFamily="18" charset="0"/>
              </a:rPr>
              <a:t>案例学习：银星矿业</a:t>
            </a:r>
            <a:endParaRPr lang="en-US" altLang="zh-CN" kern="0" dirty="0">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详细的安全风险分析</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4343922"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黑体" panose="02010609060101010101" pitchFamily="49" charset="-122"/>
              </a:rPr>
              <a:t>通用的组织风险情境</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pic>
        <p:nvPicPr>
          <p:cNvPr id="3" name="图片 2">
            <a:extLst>
              <a:ext uri="{FF2B5EF4-FFF2-40B4-BE49-F238E27FC236}">
                <a16:creationId xmlns:a16="http://schemas.microsoft.com/office/drawing/2014/main" id="{D9CD8F9D-4455-4B6A-A600-9DF06F3557FF}"/>
              </a:ext>
            </a:extLst>
          </p:cNvPr>
          <p:cNvPicPr>
            <a:picLocks noChangeAspect="1"/>
          </p:cNvPicPr>
          <p:nvPr/>
        </p:nvPicPr>
        <p:blipFill>
          <a:blip r:embed="rId4"/>
          <a:stretch>
            <a:fillRect/>
          </a:stretch>
        </p:blipFill>
        <p:spPr>
          <a:xfrm>
            <a:off x="2023876" y="2050742"/>
            <a:ext cx="8144247" cy="3950869"/>
          </a:xfrm>
          <a:prstGeom prst="rect">
            <a:avLst/>
          </a:prstGeom>
        </p:spPr>
      </p:pic>
    </p:spTree>
    <p:custDataLst>
      <p:tags r:id="rId1"/>
    </p:custDataLst>
    <p:extLst>
      <p:ext uri="{BB962C8B-B14F-4D97-AF65-F5344CB8AC3E}">
        <p14:creationId xmlns:p14="http://schemas.microsoft.com/office/powerpoint/2010/main" val="15276980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详细的安全风险分析</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2417467"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黑体" panose="02010609060101010101" pitchFamily="49" charset="-122"/>
              </a:rPr>
              <a:t>资产识别</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5" name="Freeform 13">
            <a:extLst>
              <a:ext uri="{FF2B5EF4-FFF2-40B4-BE49-F238E27FC236}">
                <a16:creationId xmlns:a16="http://schemas.microsoft.com/office/drawing/2014/main" id="{FFEBD64E-76AF-4363-8E2B-00D74FC74988}"/>
              </a:ext>
            </a:extLst>
          </p:cNvPr>
          <p:cNvSpPr>
            <a:spLocks noChangeArrowheads="1"/>
          </p:cNvSpPr>
          <p:nvPr/>
        </p:nvSpPr>
        <p:spPr bwMode="auto">
          <a:xfrm>
            <a:off x="878999" y="2105333"/>
            <a:ext cx="10434002" cy="3709540"/>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4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最后一个组件是识别要检查的资产  </a:t>
            </a:r>
          </a:p>
          <a:p>
            <a:pPr marL="457200" lvl="1" indent="-457200" algn="just" eaLnBrk="1" hangingPunct="1">
              <a:lnSpc>
                <a:spcPct val="14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利用组织相关领域人员的专业知识来识别关键资产  </a:t>
            </a:r>
          </a:p>
          <a:p>
            <a:pPr marL="1395412" lvl="2" indent="-457200" algn="just">
              <a:lnSpc>
                <a:spcPct val="14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识别并面试这些人员 </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a:lnSpc>
                <a:spcPct val="14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资产：</a:t>
            </a:r>
            <a:endPar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1395412" lvl="2" indent="-457200" algn="just">
              <a:lnSpc>
                <a:spcPct val="14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“任何需要保护的东西”，因为它对组织有价值，并有助于组织目标的成功实现 </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12350120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详细的安全风险分析</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1653988"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黑体" panose="02010609060101010101" pitchFamily="49" charset="-122"/>
              </a:rPr>
              <a:t>术语</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pic>
        <p:nvPicPr>
          <p:cNvPr id="3" name="图片 2">
            <a:extLst>
              <a:ext uri="{FF2B5EF4-FFF2-40B4-BE49-F238E27FC236}">
                <a16:creationId xmlns:a16="http://schemas.microsoft.com/office/drawing/2014/main" id="{E6F18C8A-9CFA-45F1-A282-8EEAD864B627}"/>
              </a:ext>
            </a:extLst>
          </p:cNvPr>
          <p:cNvPicPr>
            <a:picLocks noChangeAspect="1"/>
          </p:cNvPicPr>
          <p:nvPr/>
        </p:nvPicPr>
        <p:blipFill rotWithShape="1">
          <a:blip r:embed="rId4">
            <a:extLst>
              <a:ext uri="{BEBA8EAE-BF5A-486C-A8C5-ECC9F3942E4B}">
                <a14:imgProps xmlns:a14="http://schemas.microsoft.com/office/drawing/2010/main">
                  <a14:imgLayer r:embed="rId5">
                    <a14:imgEffect>
                      <a14:sharpenSoften amount="50000"/>
                    </a14:imgEffect>
                  </a14:imgLayer>
                </a14:imgProps>
              </a:ext>
            </a:extLst>
          </a:blip>
          <a:srcRect l="1416" r="2116"/>
          <a:stretch/>
        </p:blipFill>
        <p:spPr>
          <a:xfrm>
            <a:off x="1612776" y="2510498"/>
            <a:ext cx="8966447" cy="2529462"/>
          </a:xfrm>
          <a:prstGeom prst="rect">
            <a:avLst/>
          </a:prstGeom>
        </p:spPr>
      </p:pic>
    </p:spTree>
    <p:custDataLst>
      <p:tags r:id="rId1"/>
    </p:custDataLst>
    <p:extLst>
      <p:ext uri="{BB962C8B-B14F-4D97-AF65-F5344CB8AC3E}">
        <p14:creationId xmlns:p14="http://schemas.microsoft.com/office/powerpoint/2010/main" val="23030352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详细的安全风险分析</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4991991"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威胁</a:t>
            </a:r>
            <a:r>
              <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a:t>
            </a: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风险</a:t>
            </a:r>
            <a:r>
              <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a:t>
            </a: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脆弱性的确认</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6" name="Freeform 13">
            <a:extLst>
              <a:ext uri="{FF2B5EF4-FFF2-40B4-BE49-F238E27FC236}">
                <a16:creationId xmlns:a16="http://schemas.microsoft.com/office/drawing/2014/main" id="{571E87B8-132C-48BC-805F-67E3F5026762}"/>
              </a:ext>
            </a:extLst>
          </p:cNvPr>
          <p:cNvSpPr>
            <a:spLocks noChangeArrowheads="1"/>
          </p:cNvSpPr>
          <p:nvPr/>
        </p:nvSpPr>
        <p:spPr bwMode="auto">
          <a:xfrm>
            <a:off x="878999" y="1954411"/>
            <a:ext cx="10434002" cy="4446389"/>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numCol="1"/>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4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从广义上讲，威胁是任何可能阻碍或阻止资产提供适当级别的关键安全服务的内容</a:t>
            </a:r>
            <a:endPar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4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这些关键安全服务包括：</a:t>
            </a:r>
            <a:endPar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p:txBody>
      </p:sp>
      <p:graphicFrame>
        <p:nvGraphicFramePr>
          <p:cNvPr id="27" name="图示 26">
            <a:extLst>
              <a:ext uri="{FF2B5EF4-FFF2-40B4-BE49-F238E27FC236}">
                <a16:creationId xmlns:a16="http://schemas.microsoft.com/office/drawing/2014/main" id="{6A84030D-12AB-4391-8033-969992E02A36}"/>
              </a:ext>
            </a:extLst>
          </p:cNvPr>
          <p:cNvGraphicFramePr/>
          <p:nvPr>
            <p:extLst>
              <p:ext uri="{D42A27DB-BD31-4B8C-83A1-F6EECF244321}">
                <p14:modId xmlns:p14="http://schemas.microsoft.com/office/powerpoint/2010/main" val="690925254"/>
              </p:ext>
            </p:extLst>
          </p:nvPr>
        </p:nvGraphicFramePr>
        <p:xfrm>
          <a:off x="2945212" y="4021584"/>
          <a:ext cx="6301576" cy="206484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0132882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详细的安全风险分析</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2044605"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威胁源</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6" name="Freeform 13">
            <a:extLst>
              <a:ext uri="{FF2B5EF4-FFF2-40B4-BE49-F238E27FC236}">
                <a16:creationId xmlns:a16="http://schemas.microsoft.com/office/drawing/2014/main" id="{571E87B8-132C-48BC-805F-67E3F5026762}"/>
              </a:ext>
            </a:extLst>
          </p:cNvPr>
          <p:cNvSpPr>
            <a:spLocks noChangeArrowheads="1"/>
          </p:cNvSpPr>
          <p:nvPr/>
        </p:nvSpPr>
        <p:spPr bwMode="auto">
          <a:xfrm>
            <a:off x="878999" y="1954411"/>
            <a:ext cx="10434002" cy="4499655"/>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numCol="1"/>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4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威胁可以是自然的，也可以是人为的；可以是偶然的，也可以是故意的</a:t>
            </a:r>
            <a:endPar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4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当评估可能的人为威胁时，他们对组织的攻击原因和攻击能力值得考虑，这包括：</a:t>
            </a:r>
            <a:endPar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40000"/>
              </a:lnSpc>
              <a:buFont typeface="Arial" panose="020B0604020202020204" pitchFamily="34" charset="0"/>
              <a:buChar char="•"/>
            </a:pPr>
            <a:endPar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0" lvl="1" indent="0" algn="just" eaLnBrk="1" hangingPunct="1">
              <a:lnSpc>
                <a:spcPct val="140000"/>
              </a:lnSpc>
            </a:pPr>
            <a:endPar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4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还需要考虑组织以前看到的任何攻击经验 </a:t>
            </a:r>
            <a:endPar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40000"/>
              </a:lnSpc>
              <a:buFont typeface="Arial" panose="020B0604020202020204" pitchFamily="34" charset="0"/>
              <a:buChar char="•"/>
            </a:pPr>
            <a:endPar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p:txBody>
      </p:sp>
      <p:graphicFrame>
        <p:nvGraphicFramePr>
          <p:cNvPr id="30" name="图示 29">
            <a:extLst>
              <a:ext uri="{FF2B5EF4-FFF2-40B4-BE49-F238E27FC236}">
                <a16:creationId xmlns:a16="http://schemas.microsoft.com/office/drawing/2014/main" id="{EBBF15C7-0E9C-4F8E-9A59-D1A49CAD957C}"/>
              </a:ext>
            </a:extLst>
          </p:cNvPr>
          <p:cNvGraphicFramePr/>
          <p:nvPr>
            <p:extLst>
              <p:ext uri="{D42A27DB-BD31-4B8C-83A1-F6EECF244321}">
                <p14:modId xmlns:p14="http://schemas.microsoft.com/office/powerpoint/2010/main" val="1386145547"/>
              </p:ext>
            </p:extLst>
          </p:nvPr>
        </p:nvGraphicFramePr>
        <p:xfrm>
          <a:off x="2060011" y="4301892"/>
          <a:ext cx="8071977" cy="154106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160227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详细的安全风险分析</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2825840"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脆弱性识别</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6" name="Freeform 13">
            <a:extLst>
              <a:ext uri="{FF2B5EF4-FFF2-40B4-BE49-F238E27FC236}">
                <a16:creationId xmlns:a16="http://schemas.microsoft.com/office/drawing/2014/main" id="{571E87B8-132C-48BC-805F-67E3F5026762}"/>
              </a:ext>
            </a:extLst>
          </p:cNvPr>
          <p:cNvSpPr>
            <a:spLocks noChangeArrowheads="1"/>
          </p:cNvSpPr>
          <p:nvPr/>
        </p:nvSpPr>
        <p:spPr bwMode="auto">
          <a:xfrm>
            <a:off x="878999" y="2167476"/>
            <a:ext cx="10434002" cy="3443212"/>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numCol="1"/>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识别组织的</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IT</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系统或流程中可利用的缺陷或弱点  </a:t>
            </a:r>
          </a:p>
          <a:p>
            <a:pPr marL="1395412" lvl="2" indent="-457200" algn="just">
              <a:lnSpc>
                <a:spcPct val="15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确定威胁对组织的适用性和重要性  </a:t>
            </a:r>
          </a:p>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需要威胁和漏洞的结合来产生对资产的风险  </a:t>
            </a:r>
          </a:p>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结果应该是一个威胁和漏洞的列表，并简要描述它们可能发生的方式和原因</a:t>
            </a:r>
            <a:endPar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24314952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详细的安全风险分析</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2408590"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分析风险</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6" name="Freeform 13">
            <a:extLst>
              <a:ext uri="{FF2B5EF4-FFF2-40B4-BE49-F238E27FC236}">
                <a16:creationId xmlns:a16="http://schemas.microsoft.com/office/drawing/2014/main" id="{571E87B8-132C-48BC-805F-67E3F5026762}"/>
              </a:ext>
            </a:extLst>
          </p:cNvPr>
          <p:cNvSpPr>
            <a:spLocks noChangeArrowheads="1"/>
          </p:cNvSpPr>
          <p:nvPr/>
        </p:nvSpPr>
        <p:spPr bwMode="auto">
          <a:xfrm>
            <a:off x="775235" y="2167476"/>
            <a:ext cx="10768504" cy="3621550"/>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numCol="1"/>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3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在现有控制条件下，指定每一个已识别的资产威胁发生的可能性  </a:t>
            </a:r>
          </a:p>
          <a:p>
            <a:pPr marL="457200" lvl="1" indent="-457200" algn="just" eaLnBrk="1" hangingPunct="1">
              <a:lnSpc>
                <a:spcPct val="13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说明威胁发生时的后果  </a:t>
            </a:r>
          </a:p>
          <a:p>
            <a:pPr marL="457200" lvl="1" indent="-457200" algn="just" eaLnBrk="1" hangingPunct="1">
              <a:lnSpc>
                <a:spcPct val="13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得出每个威胁的总体风险等级  </a:t>
            </a:r>
          </a:p>
          <a:p>
            <a:pPr marL="1395412" lvl="2" indent="-457200" algn="just">
              <a:lnSpc>
                <a:spcPct val="13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风险</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发生威胁的概率</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x</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组织的成本  </a:t>
            </a:r>
          </a:p>
          <a:p>
            <a:pPr marL="457200" lvl="1" indent="-457200" algn="just" eaLnBrk="1" hangingPunct="1">
              <a:lnSpc>
                <a:spcPct val="13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很难确定准确的概率和现实的成本后果  </a:t>
            </a:r>
          </a:p>
          <a:p>
            <a:pPr marL="457200" lvl="1" indent="-457200" algn="just" eaLnBrk="1" hangingPunct="1">
              <a:lnSpc>
                <a:spcPct val="13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使用定性评分，而不是定量评分</a:t>
            </a:r>
            <a:endPar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435451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详细的安全风险分析</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3917794"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分析已有控制措施</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6" name="Freeform 13">
            <a:extLst>
              <a:ext uri="{FF2B5EF4-FFF2-40B4-BE49-F238E27FC236}">
                <a16:creationId xmlns:a16="http://schemas.microsoft.com/office/drawing/2014/main" id="{571E87B8-132C-48BC-805F-67E3F5026762}"/>
              </a:ext>
            </a:extLst>
          </p:cNvPr>
          <p:cNvSpPr>
            <a:spLocks noChangeArrowheads="1"/>
          </p:cNvSpPr>
          <p:nvPr/>
        </p:nvSpPr>
        <p:spPr bwMode="auto">
          <a:xfrm>
            <a:off x="775235" y="2105332"/>
            <a:ext cx="10768504" cy="3816074"/>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numCol="1"/>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需要识别现有的控制措施，以尽量减少威胁  </a:t>
            </a:r>
          </a:p>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安全控制包括</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  </a:t>
            </a:r>
          </a:p>
          <a:p>
            <a:pPr marL="1395412" lvl="2" indent="-457200" algn="just">
              <a:lnSpc>
                <a:spcPct val="15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管理  </a:t>
            </a:r>
          </a:p>
          <a:p>
            <a:pPr marL="1395412" lvl="2" indent="-457200" algn="just">
              <a:lnSpc>
                <a:spcPct val="15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操作  </a:t>
            </a:r>
          </a:p>
          <a:p>
            <a:pPr marL="1395412" lvl="2" indent="-457200" algn="just">
              <a:lnSpc>
                <a:spcPct val="15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技术流程和程序  </a:t>
            </a:r>
          </a:p>
          <a:p>
            <a:pPr marL="457200" lvl="1" indent="-457200" algn="just" eaLnBrk="1" hangingPunct="1">
              <a:lnSpc>
                <a:spcPct val="15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使用现有的控制清单和采访关键的组织人员以获取信息 </a:t>
            </a:r>
            <a:endPar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34197193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详细的安全风险分析</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2799207"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风险可能性</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pic>
        <p:nvPicPr>
          <p:cNvPr id="3" name="图片 2">
            <a:extLst>
              <a:ext uri="{FF2B5EF4-FFF2-40B4-BE49-F238E27FC236}">
                <a16:creationId xmlns:a16="http://schemas.microsoft.com/office/drawing/2014/main" id="{6FF5D093-506C-47B0-B7BE-DD34A96B7426}"/>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918382" y="2388092"/>
            <a:ext cx="10355235" cy="2580431"/>
          </a:xfrm>
          <a:prstGeom prst="rect">
            <a:avLst/>
          </a:prstGeom>
        </p:spPr>
      </p:pic>
    </p:spTree>
    <p:custDataLst>
      <p:tags r:id="rId1"/>
    </p:custDataLst>
    <p:extLst>
      <p:ext uri="{BB962C8B-B14F-4D97-AF65-F5344CB8AC3E}">
        <p14:creationId xmlns:p14="http://schemas.microsoft.com/office/powerpoint/2010/main" val="31718795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详细的安全风险分析</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4681272"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风险等级确定及其含义</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pic>
        <p:nvPicPr>
          <p:cNvPr id="6" name="图片 5">
            <a:extLst>
              <a:ext uri="{FF2B5EF4-FFF2-40B4-BE49-F238E27FC236}">
                <a16:creationId xmlns:a16="http://schemas.microsoft.com/office/drawing/2014/main" id="{D836E7F1-04B3-4FF9-89F2-C490BD382270}"/>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2254625" y="2148090"/>
            <a:ext cx="7653907" cy="2058297"/>
          </a:xfrm>
          <a:prstGeom prst="rect">
            <a:avLst/>
          </a:prstGeom>
        </p:spPr>
      </p:pic>
      <p:pic>
        <p:nvPicPr>
          <p:cNvPr id="8" name="图片 7">
            <a:extLst>
              <a:ext uri="{FF2B5EF4-FFF2-40B4-BE49-F238E27FC236}">
                <a16:creationId xmlns:a16="http://schemas.microsoft.com/office/drawing/2014/main" id="{AF190519-2954-4EE1-8F84-C8348FA16D20}"/>
              </a:ext>
            </a:extLst>
          </p:cNvPr>
          <p:cNvPicPr>
            <a:picLocks noChangeAspect="1"/>
          </p:cNvPicPr>
          <p:nvPr/>
        </p:nvPicPr>
        <p:blipFill>
          <a:blip r:embed="rId6">
            <a:extLst>
              <a:ext uri="{BEBA8EAE-BF5A-486C-A8C5-ECC9F3942E4B}">
                <a14:imgProps xmlns:a14="http://schemas.microsoft.com/office/drawing/2010/main">
                  <a14:imgLayer r:embed="rId7">
                    <a14:imgEffect>
                      <a14:sharpenSoften amount="50000"/>
                    </a14:imgEffect>
                  </a14:imgLayer>
                </a14:imgProps>
              </a:ext>
            </a:extLst>
          </a:blip>
          <a:stretch>
            <a:fillRect/>
          </a:stretch>
        </p:blipFill>
        <p:spPr>
          <a:xfrm>
            <a:off x="2254625" y="4206387"/>
            <a:ext cx="7682749" cy="1871439"/>
          </a:xfrm>
          <a:prstGeom prst="rect">
            <a:avLst/>
          </a:prstGeom>
        </p:spPr>
      </p:pic>
    </p:spTree>
    <p:custDataLst>
      <p:tags r:id="rId1"/>
    </p:custDataLst>
    <p:extLst>
      <p:ext uri="{BB962C8B-B14F-4D97-AF65-F5344CB8AC3E}">
        <p14:creationId xmlns:p14="http://schemas.microsoft.com/office/powerpoint/2010/main" val="2631411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en-US" altLang="zh-CN" sz="3600" dirty="0">
                <a:latin typeface="Times New Roman" panose="02020603050405020304" pitchFamily="18" charset="0"/>
                <a:ea typeface="等线" panose="02010600030101010101" pitchFamily="2" charset="-122"/>
                <a:cs typeface="Times New Roman" panose="02020603050405020304" pitchFamily="18" charset="0"/>
              </a:rPr>
              <a:t>IT</a:t>
            </a:r>
            <a:r>
              <a:rPr lang="zh-CN" altLang="en-US" sz="3600" dirty="0">
                <a:latin typeface="Times New Roman" panose="02020603050405020304" pitchFamily="18" charset="0"/>
                <a:ea typeface="等线" panose="02010600030101010101" pitchFamily="2" charset="-122"/>
                <a:cs typeface="Times New Roman" panose="02020603050405020304" pitchFamily="18" charset="0"/>
              </a:rPr>
              <a:t>安全管理</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3558853"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IT</a:t>
            </a: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安全管理概述</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endParaRPr>
          </a:p>
        </p:txBody>
      </p:sp>
      <p:sp>
        <p:nvSpPr>
          <p:cNvPr id="35" name="Freeform 13">
            <a:extLst>
              <a:ext uri="{FF2B5EF4-FFF2-40B4-BE49-F238E27FC236}">
                <a16:creationId xmlns:a16="http://schemas.microsoft.com/office/drawing/2014/main" id="{38E7B538-FBDB-4FE8-9E3E-B552DB603F2B}"/>
              </a:ext>
            </a:extLst>
          </p:cNvPr>
          <p:cNvSpPr>
            <a:spLocks noChangeArrowheads="1"/>
          </p:cNvSpPr>
          <p:nvPr/>
        </p:nvSpPr>
        <p:spPr bwMode="auto">
          <a:xfrm>
            <a:off x="742983" y="2001944"/>
            <a:ext cx="10888445" cy="4429289"/>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30000"/>
              </a:lnSpc>
              <a:buFont typeface="Arial" panose="020B0604020202020204" pitchFamily="34" charset="0"/>
              <a:buChar char="•"/>
            </a:pP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IT</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安全管理是回答下列问题的正式过程：</a:t>
            </a:r>
            <a:endPar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1395412" lvl="2" indent="-457200" algn="just">
              <a:lnSpc>
                <a:spcPct val="13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哪些资产需要保护</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1395412" lvl="2" indent="-457200" algn="just">
              <a:lnSpc>
                <a:spcPct val="13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这些资产受到哪些威胁</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1395412" lvl="2" indent="-457200" algn="just">
              <a:lnSpc>
                <a:spcPct val="13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如何应对这些威胁</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3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确保关键资产以成本效益高的方式得到充分保护  </a:t>
            </a:r>
          </a:p>
          <a:p>
            <a:pPr marL="457200" lvl="1" indent="-457200" algn="just" eaLnBrk="1" hangingPunct="1">
              <a:lnSpc>
                <a:spcPct val="13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需要对组织中需要保护的每个资产进行安全风险评估  </a:t>
            </a:r>
          </a:p>
          <a:p>
            <a:pPr marL="457200" lvl="1" indent="-457200" algn="just" eaLnBrk="1" hangingPunct="1">
              <a:lnSpc>
                <a:spcPct val="13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提供必要的信息，以决定需要哪些管理、操作和技术控制来减少已识别的风险 </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10154515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详细的安全风险分析</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2772573"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风险注册表</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pic>
        <p:nvPicPr>
          <p:cNvPr id="3" name="图片 2">
            <a:extLst>
              <a:ext uri="{FF2B5EF4-FFF2-40B4-BE49-F238E27FC236}">
                <a16:creationId xmlns:a16="http://schemas.microsoft.com/office/drawing/2014/main" id="{C67882B2-4A31-4587-8289-FA6AB3692E27}"/>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1297285" y="2957689"/>
            <a:ext cx="9597429" cy="1226856"/>
          </a:xfrm>
          <a:prstGeom prst="rect">
            <a:avLst/>
          </a:prstGeom>
        </p:spPr>
      </p:pic>
    </p:spTree>
    <p:custDataLst>
      <p:tags r:id="rId1"/>
    </p:custDataLst>
    <p:extLst>
      <p:ext uri="{BB962C8B-B14F-4D97-AF65-F5344CB8AC3E}">
        <p14:creationId xmlns:p14="http://schemas.microsoft.com/office/powerpoint/2010/main" val="19028160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详细的安全风险分析</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5" y="1131119"/>
            <a:ext cx="2429984"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风险处置</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pic>
        <p:nvPicPr>
          <p:cNvPr id="4" name="图片 3">
            <a:extLst>
              <a:ext uri="{FF2B5EF4-FFF2-40B4-BE49-F238E27FC236}">
                <a16:creationId xmlns:a16="http://schemas.microsoft.com/office/drawing/2014/main" id="{AA5C47FD-CB0A-43BF-B5DE-A81A5014BEE5}"/>
              </a:ext>
            </a:extLst>
          </p:cNvPr>
          <p:cNvPicPr>
            <a:picLocks noChangeAspect="1"/>
          </p:cNvPicPr>
          <p:nvPr/>
        </p:nvPicPr>
        <p:blipFill>
          <a:blip r:embed="rId4"/>
          <a:stretch>
            <a:fillRect/>
          </a:stretch>
        </p:blipFill>
        <p:spPr>
          <a:xfrm>
            <a:off x="3172969" y="1875539"/>
            <a:ext cx="5120981" cy="4620885"/>
          </a:xfrm>
          <a:prstGeom prst="rect">
            <a:avLst/>
          </a:prstGeom>
        </p:spPr>
      </p:pic>
    </p:spTree>
    <p:custDataLst>
      <p:tags r:id="rId1"/>
    </p:custDataLst>
    <p:extLst>
      <p:ext uri="{BB962C8B-B14F-4D97-AF65-F5344CB8AC3E}">
        <p14:creationId xmlns:p14="http://schemas.microsoft.com/office/powerpoint/2010/main" val="12566282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详细的安全风险分析</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5" y="1131119"/>
            <a:ext cx="2429984"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风险处置</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graphicFrame>
        <p:nvGraphicFramePr>
          <p:cNvPr id="25" name="图示 24">
            <a:extLst>
              <a:ext uri="{FF2B5EF4-FFF2-40B4-BE49-F238E27FC236}">
                <a16:creationId xmlns:a16="http://schemas.microsoft.com/office/drawing/2014/main" id="{F0974CB4-6BF3-40FF-9094-55C64956D7EB}"/>
              </a:ext>
            </a:extLst>
          </p:cNvPr>
          <p:cNvGraphicFramePr/>
          <p:nvPr>
            <p:extLst>
              <p:ext uri="{D42A27DB-BD31-4B8C-83A1-F6EECF244321}">
                <p14:modId xmlns:p14="http://schemas.microsoft.com/office/powerpoint/2010/main" val="3287585401"/>
              </p:ext>
            </p:extLst>
          </p:nvPr>
        </p:nvGraphicFramePr>
        <p:xfrm>
          <a:off x="1904122" y="2423604"/>
          <a:ext cx="8101012" cy="339779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6565009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案例学习：银星矿业</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2399712"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银星矿业</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4" name="Freeform 13">
            <a:extLst>
              <a:ext uri="{FF2B5EF4-FFF2-40B4-BE49-F238E27FC236}">
                <a16:creationId xmlns:a16="http://schemas.microsoft.com/office/drawing/2014/main" id="{ADBAACD8-882E-4312-92E4-6BF35AB670AB}"/>
              </a:ext>
            </a:extLst>
          </p:cNvPr>
          <p:cNvSpPr>
            <a:spLocks noChangeArrowheads="1"/>
          </p:cNvSpPr>
          <p:nvPr/>
        </p:nvSpPr>
        <p:spPr bwMode="auto">
          <a:xfrm>
            <a:off x="775235" y="2158599"/>
            <a:ext cx="10768504" cy="3152184"/>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numCol="2"/>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50000"/>
              </a:lnSpc>
              <a:buFont typeface="Arial" panose="020B0604020202020204" pitchFamily="34" charset="0"/>
              <a:buChar char="•"/>
            </a:pPr>
            <a:r>
              <a:rPr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虚构的全球矿业公司运营  </a:t>
            </a:r>
          </a:p>
          <a:p>
            <a:pPr marL="457200" lvl="1" indent="-457200" algn="just" eaLnBrk="1" hangingPunct="1">
              <a:lnSpc>
                <a:spcPct val="150000"/>
              </a:lnSpc>
              <a:buFont typeface="Arial" panose="020B0604020202020204" pitchFamily="34" charset="0"/>
              <a:buChar char="•"/>
            </a:pPr>
            <a:r>
              <a:rPr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大型</a:t>
            </a:r>
            <a:r>
              <a:rPr lang="en-US" altLang="zh-CN"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IT</a:t>
            </a:r>
            <a:r>
              <a:rPr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基础设施  </a:t>
            </a:r>
          </a:p>
          <a:p>
            <a:pPr marL="1395412" lvl="2" indent="-457200" algn="just">
              <a:lnSpc>
                <a:spcPct val="15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通用的和特定的软件  </a:t>
            </a:r>
          </a:p>
          <a:p>
            <a:pPr marL="1395412" lvl="2" indent="-457200" algn="just">
              <a:lnSpc>
                <a:spcPct val="15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有些直接关系到健康和安全  </a:t>
            </a:r>
          </a:p>
          <a:p>
            <a:pPr marL="1395412" lvl="2" indent="-457200" algn="just">
              <a:lnSpc>
                <a:spcPct val="15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以前孤立的系统现在联网了  </a:t>
            </a:r>
          </a:p>
          <a:p>
            <a:pPr marL="457200" lvl="1" indent="-457200" algn="just" eaLnBrk="1" hangingPunct="1">
              <a:lnSpc>
                <a:spcPct val="150000"/>
              </a:lnSpc>
              <a:buFont typeface="Arial" panose="020B0604020202020204" pitchFamily="34" charset="0"/>
              <a:buChar char="•"/>
            </a:pPr>
            <a:r>
              <a:rPr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决定采用组合方法  </a:t>
            </a:r>
          </a:p>
          <a:p>
            <a:pPr marL="457200" lvl="1" indent="-457200" algn="just" eaLnBrk="1" hangingPunct="1">
              <a:lnSpc>
                <a:spcPct val="150000"/>
              </a:lnSpc>
              <a:buFont typeface="Arial" panose="020B0604020202020204" pitchFamily="34" charset="0"/>
              <a:buChar char="•"/>
            </a:pPr>
            <a:r>
              <a:rPr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采矿业风险较低的频谱端  </a:t>
            </a:r>
          </a:p>
          <a:p>
            <a:pPr marL="457200" lvl="1" indent="-457200" algn="just" eaLnBrk="1" hangingPunct="1">
              <a:lnSpc>
                <a:spcPct val="150000"/>
              </a:lnSpc>
              <a:buFont typeface="Arial" panose="020B0604020202020204" pitchFamily="34" charset="0"/>
              <a:buChar char="•"/>
            </a:pPr>
            <a:r>
              <a:rPr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根据法律</a:t>
            </a:r>
            <a:r>
              <a:rPr lang="en-US" altLang="zh-CN"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a:t>
            </a:r>
            <a:r>
              <a:rPr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法规的要求  </a:t>
            </a:r>
          </a:p>
          <a:p>
            <a:pPr marL="457200" lvl="1" indent="-457200" algn="just" eaLnBrk="1" hangingPunct="1">
              <a:lnSpc>
                <a:spcPct val="150000"/>
              </a:lnSpc>
              <a:buFont typeface="Arial" panose="020B0604020202020204" pitchFamily="34" charset="0"/>
              <a:buChar char="•"/>
            </a:pPr>
            <a:r>
              <a:rPr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管理接受中等或低风险</a:t>
            </a:r>
            <a:endParaRPr lang="en-US" altLang="zh-CN"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10961720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案例学习：银星矿业</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1662865"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资产</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graphicFrame>
        <p:nvGraphicFramePr>
          <p:cNvPr id="25" name="Content Placeholder 3">
            <a:extLst>
              <a:ext uri="{FF2B5EF4-FFF2-40B4-BE49-F238E27FC236}">
                <a16:creationId xmlns:a16="http://schemas.microsoft.com/office/drawing/2014/main" id="{769B00E0-4C5B-42B8-8CE8-3A3F84613F6A}"/>
              </a:ext>
            </a:extLst>
          </p:cNvPr>
          <p:cNvGraphicFramePr>
            <a:graphicFrameLocks/>
          </p:cNvGraphicFramePr>
          <p:nvPr>
            <p:extLst>
              <p:ext uri="{D42A27DB-BD31-4B8C-83A1-F6EECF244321}">
                <p14:modId xmlns:p14="http://schemas.microsoft.com/office/powerpoint/2010/main" val="2890975589"/>
              </p:ext>
            </p:extLst>
          </p:nvPr>
        </p:nvGraphicFramePr>
        <p:xfrm>
          <a:off x="1919796" y="1572722"/>
          <a:ext cx="8352408" cy="4953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22223113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案例学习：银星矿业</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4" y="1131119"/>
            <a:ext cx="2790329"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rPr>
              <a:t>风险注册表</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pic>
        <p:nvPicPr>
          <p:cNvPr id="3" name="图片 2">
            <a:extLst>
              <a:ext uri="{FF2B5EF4-FFF2-40B4-BE49-F238E27FC236}">
                <a16:creationId xmlns:a16="http://schemas.microsoft.com/office/drawing/2014/main" id="{32081C92-E22B-4B76-B32E-7D1D4FC29ED8}"/>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1842231" y="2112886"/>
            <a:ext cx="8507537" cy="3784196"/>
          </a:xfrm>
          <a:prstGeom prst="rect">
            <a:avLst/>
          </a:prstGeom>
        </p:spPr>
      </p:pic>
    </p:spTree>
    <p:custDataLst>
      <p:tags r:id="rId1"/>
    </p:custDataLst>
    <p:extLst>
      <p:ext uri="{BB962C8B-B14F-4D97-AF65-F5344CB8AC3E}">
        <p14:creationId xmlns:p14="http://schemas.microsoft.com/office/powerpoint/2010/main" val="3619746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en-US" altLang="zh-CN" sz="3600" dirty="0">
                <a:latin typeface="Times New Roman" panose="02020603050405020304" pitchFamily="18" charset="0"/>
                <a:ea typeface="等线" panose="02010600030101010101" pitchFamily="2" charset="-122"/>
                <a:cs typeface="Times New Roman" panose="02020603050405020304" pitchFamily="18" charset="0"/>
              </a:rPr>
              <a:t>IT</a:t>
            </a:r>
            <a:r>
              <a:rPr lang="zh-CN" altLang="en-US" sz="3600" dirty="0">
                <a:latin typeface="Times New Roman" panose="02020603050405020304" pitchFamily="18" charset="0"/>
                <a:ea typeface="等线" panose="02010600030101010101" pitchFamily="2" charset="-122"/>
                <a:cs typeface="Times New Roman" panose="02020603050405020304" pitchFamily="18" charset="0"/>
              </a:rPr>
              <a:t>安全管理</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2776072"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IT</a:t>
            </a: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安全管理</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endParaRPr>
          </a:p>
        </p:txBody>
      </p:sp>
      <p:pic>
        <p:nvPicPr>
          <p:cNvPr id="3" name="图片 2">
            <a:extLst>
              <a:ext uri="{FF2B5EF4-FFF2-40B4-BE49-F238E27FC236}">
                <a16:creationId xmlns:a16="http://schemas.microsoft.com/office/drawing/2014/main" id="{1BC80C3C-07DC-4E85-81D6-9FDD3F89B6A5}"/>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1827564" y="2361459"/>
            <a:ext cx="8536872" cy="3567241"/>
          </a:xfrm>
          <a:prstGeom prst="rect">
            <a:avLst/>
          </a:prstGeom>
        </p:spPr>
      </p:pic>
    </p:spTree>
    <p:custDataLst>
      <p:tags r:id="rId1"/>
    </p:custDataLst>
    <p:extLst>
      <p:ext uri="{BB962C8B-B14F-4D97-AF65-F5344CB8AC3E}">
        <p14:creationId xmlns:p14="http://schemas.microsoft.com/office/powerpoint/2010/main" val="3503223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en-US" altLang="zh-CN" sz="3600" dirty="0">
                <a:latin typeface="Times New Roman" panose="02020603050405020304" pitchFamily="18" charset="0"/>
                <a:ea typeface="等线" panose="02010600030101010101" pitchFamily="2" charset="-122"/>
                <a:cs typeface="Times New Roman" panose="02020603050405020304" pitchFamily="18" charset="0"/>
              </a:rPr>
              <a:t>IT</a:t>
            </a:r>
            <a:r>
              <a:rPr lang="zh-CN" altLang="en-US" sz="3600" dirty="0">
                <a:latin typeface="Times New Roman" panose="02020603050405020304" pitchFamily="18" charset="0"/>
                <a:ea typeface="等线" panose="02010600030101010101" pitchFamily="2" charset="-122"/>
                <a:cs typeface="Times New Roman" panose="02020603050405020304" pitchFamily="18" charset="0"/>
              </a:rPr>
              <a:t>安全管理</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2789926"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IT</a:t>
            </a: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安全管理</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endParaRPr>
          </a:p>
        </p:txBody>
      </p:sp>
      <p:sp>
        <p:nvSpPr>
          <p:cNvPr id="25" name="Freeform 13">
            <a:extLst>
              <a:ext uri="{FF2B5EF4-FFF2-40B4-BE49-F238E27FC236}">
                <a16:creationId xmlns:a16="http://schemas.microsoft.com/office/drawing/2014/main" id="{090CE39A-A838-4ED9-95D5-82AA376705F8}"/>
              </a:ext>
            </a:extLst>
          </p:cNvPr>
          <p:cNvSpPr>
            <a:spLocks noChangeArrowheads="1"/>
          </p:cNvSpPr>
          <p:nvPr/>
        </p:nvSpPr>
        <p:spPr bwMode="auto">
          <a:xfrm>
            <a:off x="742983" y="2081843"/>
            <a:ext cx="10888445" cy="4289614"/>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14000"/>
              </a:lnSpc>
              <a:buFont typeface="Arial" panose="020B0604020202020204" pitchFamily="34" charset="0"/>
              <a:buChar char="•"/>
            </a:pPr>
            <a:r>
              <a:rPr lang="en-US" altLang="zh-CN"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IT</a:t>
            </a:r>
            <a:r>
              <a:rPr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安全管理是用于实现和维护适当级别的机密性、完整性、可用性、责任性、真实性和可靠性的过程。</a:t>
            </a:r>
            <a:endParaRPr lang="en-US" altLang="zh-CN"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14000"/>
              </a:lnSpc>
              <a:buFont typeface="Arial" panose="020B0604020202020204" pitchFamily="34" charset="0"/>
              <a:buChar char="•"/>
            </a:pPr>
            <a:r>
              <a:rPr lang="en-US" altLang="zh-CN"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IT</a:t>
            </a:r>
            <a:r>
              <a:rPr lang="zh-CN" altLang="en-US"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安全管理功能包括</a:t>
            </a:r>
            <a:r>
              <a:rPr lang="en-US" altLang="zh-CN" sz="2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 </a:t>
            </a:r>
          </a:p>
          <a:p>
            <a:pPr marL="1395412" lvl="2" indent="-457200" algn="just">
              <a:lnSpc>
                <a:spcPct val="114000"/>
              </a:lnSpc>
              <a:buFont typeface="Arial" panose="020B0604020202020204" pitchFamily="34" charset="0"/>
              <a:buChar char="•"/>
            </a:pPr>
            <a:r>
              <a:rPr lang="zh-CN" altLang="en-US"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确定组织的</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IT</a:t>
            </a:r>
            <a:r>
              <a:rPr lang="zh-CN" altLang="en-US"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安全目标、战略和方针</a:t>
            </a:r>
            <a:endPar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1395412" lvl="2" indent="-457200" algn="just">
              <a:lnSpc>
                <a:spcPct val="114000"/>
              </a:lnSpc>
              <a:buFont typeface="Arial" panose="020B0604020202020204" pitchFamily="34" charset="0"/>
              <a:buChar char="•"/>
            </a:pPr>
            <a:r>
              <a:rPr lang="zh-CN" altLang="en-US"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执行</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IT</a:t>
            </a:r>
            <a:r>
              <a:rPr lang="zh-CN" altLang="en-US"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安全风险评估，分析</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IT</a:t>
            </a:r>
            <a:r>
              <a:rPr lang="zh-CN" altLang="en-US"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资产的安全威胁，并确定由此产生的风险</a:t>
            </a:r>
            <a:endPar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1395412" lvl="2" indent="-457200" algn="just">
              <a:lnSpc>
                <a:spcPct val="114000"/>
              </a:lnSpc>
              <a:buFont typeface="Arial" panose="020B0604020202020204" pitchFamily="34" charset="0"/>
              <a:buChar char="•"/>
            </a:pPr>
            <a:r>
              <a:rPr lang="zh-CN" altLang="en-US"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选择合适的控制措施以有效保护组织的</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IT</a:t>
            </a:r>
            <a:r>
              <a:rPr lang="zh-CN" altLang="en-US"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资产</a:t>
            </a:r>
            <a:endPar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1395412" lvl="2" indent="-457200" algn="just">
              <a:lnSpc>
                <a:spcPct val="114000"/>
              </a:lnSpc>
              <a:buFont typeface="Arial" panose="020B0604020202020204" pitchFamily="34" charset="0"/>
              <a:buChar char="•"/>
            </a:pPr>
            <a:r>
              <a:rPr lang="zh-CN" altLang="en-US"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编写计划和程序以有效实施选定的控制措施</a:t>
            </a:r>
            <a:endPar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1395412" lvl="2" indent="-457200" algn="just">
              <a:lnSpc>
                <a:spcPct val="114000"/>
              </a:lnSpc>
              <a:buFont typeface="Arial" panose="020B0604020202020204" pitchFamily="34" charset="0"/>
              <a:buChar char="•"/>
            </a:pPr>
            <a:r>
              <a:rPr lang="zh-CN" altLang="en-US"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实施选定的控制措施，包括提供安全意识和培训计划</a:t>
            </a:r>
            <a:endPar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1395412" lvl="2" indent="-457200" algn="just">
              <a:lnSpc>
                <a:spcPct val="114000"/>
              </a:lnSpc>
              <a:buFont typeface="Arial" panose="020B0604020202020204" pitchFamily="34" charset="0"/>
              <a:buChar char="•"/>
            </a:pPr>
            <a:r>
              <a:rPr lang="zh-CN" altLang="en-US"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监控所选控制器的操作并保持其有效性</a:t>
            </a:r>
            <a:endPar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1395412" lvl="2" indent="-457200" algn="just">
              <a:lnSpc>
                <a:spcPct val="114000"/>
              </a:lnSpc>
              <a:buFont typeface="Arial" panose="020B0604020202020204" pitchFamily="34" charset="0"/>
              <a:buChar char="•"/>
            </a:pPr>
            <a:r>
              <a:rPr lang="zh-CN" altLang="en-US"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检测和响应事件</a:t>
            </a:r>
            <a:endPar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14000"/>
              </a:lnSpc>
              <a:buFont typeface="Arial" panose="020B0604020202020204" pitchFamily="34" charset="0"/>
              <a:buChar char="•"/>
            </a:pPr>
            <a:endParaRPr lang="en-US" altLang="zh-CN" sz="28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2254309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en-US" altLang="zh-CN" sz="3600" dirty="0">
                <a:latin typeface="Times New Roman" panose="02020603050405020304" pitchFamily="18" charset="0"/>
                <a:ea typeface="等线" panose="02010600030101010101" pitchFamily="2" charset="-122"/>
                <a:cs typeface="Times New Roman" panose="02020603050405020304" pitchFamily="18" charset="0"/>
              </a:rPr>
              <a:t>IT</a:t>
            </a:r>
            <a:r>
              <a:rPr lang="zh-CN" altLang="en-US" sz="3600" dirty="0">
                <a:latin typeface="Times New Roman" panose="02020603050405020304" pitchFamily="18" charset="0"/>
                <a:ea typeface="等线" panose="02010600030101010101" pitchFamily="2" charset="-122"/>
                <a:cs typeface="Times New Roman" panose="02020603050405020304" pitchFamily="18" charset="0"/>
              </a:rPr>
              <a:t>安全管理</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2824562"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IT</a:t>
            </a: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安全管理</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endParaRPr>
          </a:p>
        </p:txBody>
      </p:sp>
      <p:pic>
        <p:nvPicPr>
          <p:cNvPr id="3" name="图片 2">
            <a:extLst>
              <a:ext uri="{FF2B5EF4-FFF2-40B4-BE49-F238E27FC236}">
                <a16:creationId xmlns:a16="http://schemas.microsoft.com/office/drawing/2014/main" id="{BAAAFA69-1927-47E4-ACB3-149BFEBC499D}"/>
              </a:ext>
            </a:extLst>
          </p:cNvPr>
          <p:cNvPicPr>
            <a:picLocks noChangeAspect="1"/>
          </p:cNvPicPr>
          <p:nvPr/>
        </p:nvPicPr>
        <p:blipFill>
          <a:blip r:embed="rId4"/>
          <a:stretch>
            <a:fillRect/>
          </a:stretch>
        </p:blipFill>
        <p:spPr>
          <a:xfrm>
            <a:off x="3486495" y="1762502"/>
            <a:ext cx="4226315" cy="4969833"/>
          </a:xfrm>
          <a:prstGeom prst="rect">
            <a:avLst/>
          </a:prstGeom>
        </p:spPr>
      </p:pic>
    </p:spTree>
    <p:custDataLst>
      <p:tags r:id="rId1"/>
    </p:custDataLst>
    <p:extLst>
      <p:ext uri="{BB962C8B-B14F-4D97-AF65-F5344CB8AC3E}">
        <p14:creationId xmlns:p14="http://schemas.microsoft.com/office/powerpoint/2010/main" val="3922104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en-US" altLang="zh-CN" sz="3600" dirty="0">
                <a:latin typeface="Times New Roman" panose="02020603050405020304" pitchFamily="18" charset="0"/>
                <a:ea typeface="等线" panose="02010600030101010101" pitchFamily="2" charset="-122"/>
                <a:cs typeface="Times New Roman" panose="02020603050405020304" pitchFamily="18" charset="0"/>
              </a:rPr>
              <a:t>IT</a:t>
            </a:r>
            <a:r>
              <a:rPr lang="zh-CN" altLang="en-US" sz="3600" dirty="0">
                <a:latin typeface="Times New Roman" panose="02020603050405020304" pitchFamily="18" charset="0"/>
                <a:ea typeface="等线" panose="02010600030101010101" pitchFamily="2" charset="-122"/>
                <a:cs typeface="Times New Roman" panose="02020603050405020304" pitchFamily="18" charset="0"/>
              </a:rPr>
              <a:t>安全管理</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2810708"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IT</a:t>
            </a:r>
            <a:r>
              <a:rPr lang="zh-CN" altLang="en-US"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rPr>
              <a:t>安全管理</a:t>
            </a:r>
            <a:endParaRPr lang="en-US" altLang="zh-CN" sz="3000" dirty="0">
              <a:solidFill>
                <a:srgbClr val="FFFFFF"/>
              </a:solidFill>
              <a:latin typeface="Times New Roman" panose="02020603050405020304" pitchFamily="18" charset="0"/>
              <a:ea typeface="等线" panose="02010600030101010101" pitchFamily="2" charset="-122"/>
              <a:cs typeface="Times New Roman" panose="02020603050405020304" pitchFamily="18" charset="0"/>
              <a:sym typeface="黑体" panose="02010609060101010101" pitchFamily="49" charset="-122"/>
            </a:endParaRPr>
          </a:p>
        </p:txBody>
      </p:sp>
      <p:pic>
        <p:nvPicPr>
          <p:cNvPr id="4" name="图片 3">
            <a:extLst>
              <a:ext uri="{FF2B5EF4-FFF2-40B4-BE49-F238E27FC236}">
                <a16:creationId xmlns:a16="http://schemas.microsoft.com/office/drawing/2014/main" id="{F29577A3-23E2-404A-8E33-0F44832FC5FC}"/>
              </a:ext>
            </a:extLst>
          </p:cNvPr>
          <p:cNvPicPr>
            <a:picLocks noChangeAspect="1"/>
          </p:cNvPicPr>
          <p:nvPr/>
        </p:nvPicPr>
        <p:blipFill>
          <a:blip r:embed="rId4"/>
          <a:stretch>
            <a:fillRect/>
          </a:stretch>
        </p:blipFill>
        <p:spPr>
          <a:xfrm>
            <a:off x="1938039" y="1859272"/>
            <a:ext cx="8315922" cy="4625797"/>
          </a:xfrm>
          <a:prstGeom prst="rect">
            <a:avLst/>
          </a:prstGeom>
        </p:spPr>
      </p:pic>
    </p:spTree>
    <p:custDataLst>
      <p:tags r:id="rId1"/>
    </p:custDataLst>
    <p:extLst>
      <p:ext uri="{BB962C8B-B14F-4D97-AF65-F5344CB8AC3E}">
        <p14:creationId xmlns:p14="http://schemas.microsoft.com/office/powerpoint/2010/main" val="2084836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组织的情境和安全方针</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4308411"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组织情境和安全方针</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4" name="Freeform 13">
            <a:extLst>
              <a:ext uri="{FF2B5EF4-FFF2-40B4-BE49-F238E27FC236}">
                <a16:creationId xmlns:a16="http://schemas.microsoft.com/office/drawing/2014/main" id="{C317C62E-C4E1-48C7-94BF-10D7F9C1D7A0}"/>
              </a:ext>
            </a:extLst>
          </p:cNvPr>
          <p:cNvSpPr>
            <a:spLocks noChangeArrowheads="1"/>
          </p:cNvSpPr>
          <p:nvPr/>
        </p:nvSpPr>
        <p:spPr bwMode="auto">
          <a:xfrm>
            <a:off x="742983" y="2001944"/>
            <a:ext cx="10888445" cy="4289614"/>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3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定期维护及更新  </a:t>
            </a:r>
          </a:p>
          <a:p>
            <a:pPr marL="1395412" lvl="2" indent="-457200" algn="just">
              <a:lnSpc>
                <a:spcPct val="13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使用定期安全性检查  </a:t>
            </a:r>
          </a:p>
          <a:p>
            <a:pPr marL="1395412" lvl="2" indent="-457200" algn="just">
              <a:lnSpc>
                <a:spcPct val="13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反映不断变化的技术</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风险环境  </a:t>
            </a:r>
          </a:p>
          <a:p>
            <a:pPr marL="457200" lvl="1" indent="-457200" algn="just" eaLnBrk="1" hangingPunct="1">
              <a:lnSpc>
                <a:spcPct val="13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检查</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IT</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系统在组织中的角色和重要性</a:t>
            </a:r>
            <a:endPar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457200" lvl="1" indent="-457200" algn="just" eaLnBrk="1" hangingPunct="1">
              <a:lnSpc>
                <a:spcPct val="130000"/>
              </a:lnSpc>
              <a:buFont typeface="Arial" panose="020B0604020202020204" pitchFamily="34" charset="0"/>
              <a:buChar char="•"/>
            </a:pP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首先检查组织的</a:t>
            </a:r>
            <a:r>
              <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IT</a:t>
            </a:r>
            <a:r>
              <a:rPr lang="zh-CN" altLang="en-US"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安全：</a:t>
            </a:r>
            <a:endParaRPr lang="en-US" altLang="zh-CN" sz="2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1395412" lvl="2" indent="-457200" algn="just">
              <a:lnSpc>
                <a:spcPct val="13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目标</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期望的</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IT</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安全成果</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a:p>
            <a:pPr marL="1395412" lvl="2" indent="-457200" algn="just">
              <a:lnSpc>
                <a:spcPct val="13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策略</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如何达到目标</a:t>
            </a:r>
          </a:p>
          <a:p>
            <a:pPr marL="1395412" lvl="2" indent="-457200" algn="just">
              <a:lnSpc>
                <a:spcPct val="130000"/>
              </a:lnSpc>
              <a:buFont typeface="Arial" panose="020B0604020202020204" pitchFamily="34" charset="0"/>
              <a:buChar char="•"/>
            </a:pP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政策</a:t>
            </a:r>
            <a:r>
              <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a:t>
            </a:r>
            <a:r>
              <a:rPr lang="zh-CN" altLang="en-US"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rPr>
              <a:t>确定需要做什么</a:t>
            </a:r>
            <a:endParaRPr lang="en-US"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2763310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B14482E-991C-4E1A-9AD7-A6AD7FAED780}"/>
              </a:ext>
            </a:extLst>
          </p:cNvPr>
          <p:cNvSpPr>
            <a:spLocks noChangeArrowheads="1"/>
          </p:cNvSpPr>
          <p:nvPr/>
        </p:nvSpPr>
        <p:spPr bwMode="auto">
          <a:xfrm>
            <a:off x="567492" y="566442"/>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7" name="Rectangle 4">
            <a:extLst>
              <a:ext uri="{FF2B5EF4-FFF2-40B4-BE49-F238E27FC236}">
                <a16:creationId xmlns:a16="http://schemas.microsoft.com/office/drawing/2014/main" id="{7CBFB5F5-E089-458E-857D-395D17258010}"/>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8" name="Rectangle 6">
            <a:extLst>
              <a:ext uri="{FF2B5EF4-FFF2-40B4-BE49-F238E27FC236}">
                <a16:creationId xmlns:a16="http://schemas.microsoft.com/office/drawing/2014/main" id="{31D4A4E7-80A2-4FB0-B179-AF42E9BB445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09" name="Rectangle 2">
            <a:extLst>
              <a:ext uri="{FF2B5EF4-FFF2-40B4-BE49-F238E27FC236}">
                <a16:creationId xmlns:a16="http://schemas.microsoft.com/office/drawing/2014/main" id="{76B02724-904A-4D1B-A9E6-88BE3FFF0031}"/>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0" name="Rectangle 4">
            <a:extLst>
              <a:ext uri="{FF2B5EF4-FFF2-40B4-BE49-F238E27FC236}">
                <a16:creationId xmlns:a16="http://schemas.microsoft.com/office/drawing/2014/main" id="{B51E8911-F449-4471-9A9D-C43CE281700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1" name="Rectangle 2">
            <a:extLst>
              <a:ext uri="{FF2B5EF4-FFF2-40B4-BE49-F238E27FC236}">
                <a16:creationId xmlns:a16="http://schemas.microsoft.com/office/drawing/2014/main" id="{6A564893-E322-4D91-B355-6D428BE45FB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2" name="Rectangle 4">
            <a:extLst>
              <a:ext uri="{FF2B5EF4-FFF2-40B4-BE49-F238E27FC236}">
                <a16:creationId xmlns:a16="http://schemas.microsoft.com/office/drawing/2014/main" id="{9A887CEC-649C-48B7-AAC6-961ECD10355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3" name="Rectangle 2">
            <a:extLst>
              <a:ext uri="{FF2B5EF4-FFF2-40B4-BE49-F238E27FC236}">
                <a16:creationId xmlns:a16="http://schemas.microsoft.com/office/drawing/2014/main" id="{6C395EA4-B40E-4483-A6E2-D09CE5C6B92B}"/>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4" name="Rectangle 4">
            <a:extLst>
              <a:ext uri="{FF2B5EF4-FFF2-40B4-BE49-F238E27FC236}">
                <a16:creationId xmlns:a16="http://schemas.microsoft.com/office/drawing/2014/main" id="{C0315E1D-CB2C-4166-9A76-2954EAF54A2F}"/>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5" name="Rectangle 2">
            <a:extLst>
              <a:ext uri="{FF2B5EF4-FFF2-40B4-BE49-F238E27FC236}">
                <a16:creationId xmlns:a16="http://schemas.microsoft.com/office/drawing/2014/main" id="{FBB65F19-D3D6-4BC2-9611-010D004B0DBD}"/>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6" name="Rectangle 2">
            <a:extLst>
              <a:ext uri="{FF2B5EF4-FFF2-40B4-BE49-F238E27FC236}">
                <a16:creationId xmlns:a16="http://schemas.microsoft.com/office/drawing/2014/main" id="{859E91A7-6C34-41BC-B3ED-1606322106E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7" name="Rectangle 2">
            <a:extLst>
              <a:ext uri="{FF2B5EF4-FFF2-40B4-BE49-F238E27FC236}">
                <a16:creationId xmlns:a16="http://schemas.microsoft.com/office/drawing/2014/main" id="{8B8D1A00-0A71-4994-94C3-CF707ACB0C6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8" name="Rectangle 4">
            <a:extLst>
              <a:ext uri="{FF2B5EF4-FFF2-40B4-BE49-F238E27FC236}">
                <a16:creationId xmlns:a16="http://schemas.microsoft.com/office/drawing/2014/main" id="{480239E5-E4B1-4B4A-95D4-84EE51B17147}"/>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19" name="Rectangle 4">
            <a:extLst>
              <a:ext uri="{FF2B5EF4-FFF2-40B4-BE49-F238E27FC236}">
                <a16:creationId xmlns:a16="http://schemas.microsoft.com/office/drawing/2014/main" id="{80C0660F-74C4-4514-BBCB-836B23383EF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0" name="Rectangle 6">
            <a:extLst>
              <a:ext uri="{FF2B5EF4-FFF2-40B4-BE49-F238E27FC236}">
                <a16:creationId xmlns:a16="http://schemas.microsoft.com/office/drawing/2014/main" id="{C2BA702A-6409-4603-8C50-FC94FF0D3C3C}"/>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1" name="Rectangle 8">
            <a:extLst>
              <a:ext uri="{FF2B5EF4-FFF2-40B4-BE49-F238E27FC236}">
                <a16:creationId xmlns:a16="http://schemas.microsoft.com/office/drawing/2014/main" id="{FC5E663C-31C2-49DB-AA06-F99ABAE1D1AA}"/>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2" name="Rectangle 10">
            <a:extLst>
              <a:ext uri="{FF2B5EF4-FFF2-40B4-BE49-F238E27FC236}">
                <a16:creationId xmlns:a16="http://schemas.microsoft.com/office/drawing/2014/main" id="{68D54A66-98AD-492C-A8C0-FFAF6710DEDE}"/>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3" name="Rectangle 7">
            <a:extLst>
              <a:ext uri="{FF2B5EF4-FFF2-40B4-BE49-F238E27FC236}">
                <a16:creationId xmlns:a16="http://schemas.microsoft.com/office/drawing/2014/main" id="{7D57DC6D-DC5A-4A4D-AB1D-6123A29DEBA2}"/>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4" name="Rectangle 4">
            <a:extLst>
              <a:ext uri="{FF2B5EF4-FFF2-40B4-BE49-F238E27FC236}">
                <a16:creationId xmlns:a16="http://schemas.microsoft.com/office/drawing/2014/main" id="{C145BED9-71A3-4815-AAE9-BA2CBEBE6076}"/>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5" name="Rectangle 6">
            <a:extLst>
              <a:ext uri="{FF2B5EF4-FFF2-40B4-BE49-F238E27FC236}">
                <a16:creationId xmlns:a16="http://schemas.microsoft.com/office/drawing/2014/main" id="{039C563D-ADFE-40B7-A649-6151BFBBF464}"/>
              </a:ext>
            </a:extLst>
          </p:cNvPr>
          <p:cNvSpPr>
            <a:spLocks noChangeArrowheads="1"/>
          </p:cNvSpPr>
          <p:nvPr/>
        </p:nvSpPr>
        <p:spPr bwMode="auto">
          <a:xfrm>
            <a:off x="567492" y="337991"/>
            <a:ext cx="207743" cy="42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102835" tIns="51418" rIns="102835" bIns="51418" anchor="ctr">
            <a:spAutoFit/>
          </a:bodyP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endParaRPr lang="zh-CN" altLang="en-US" sz="2063">
              <a:latin typeface="Times New Roman" panose="02020603050405020304" pitchFamily="18" charset="0"/>
              <a:cs typeface="Times New Roman" panose="02020603050405020304" pitchFamily="18" charset="0"/>
            </a:endParaRPr>
          </a:p>
        </p:txBody>
      </p:sp>
      <p:sp>
        <p:nvSpPr>
          <p:cNvPr id="21527" name="标题 2">
            <a:extLst>
              <a:ext uri="{FF2B5EF4-FFF2-40B4-BE49-F238E27FC236}">
                <a16:creationId xmlns:a16="http://schemas.microsoft.com/office/drawing/2014/main" id="{54E82ACB-2C0A-4DB2-829E-902326293535}"/>
              </a:ext>
            </a:extLst>
          </p:cNvPr>
          <p:cNvSpPr txBox="1">
            <a:spLocks noChangeArrowheads="1"/>
          </p:cNvSpPr>
          <p:nvPr/>
        </p:nvSpPr>
        <p:spPr bwMode="auto">
          <a:xfrm>
            <a:off x="191079" y="0"/>
            <a:ext cx="5408574" cy="97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35" tIns="51418" rIns="102835" bIns="51418"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eaLnBrk="1" hangingPunct="1"/>
            <a:r>
              <a:rPr lang="zh-CN" altLang="en-US" sz="3600" dirty="0">
                <a:latin typeface="等线" panose="02010600030101010101" pitchFamily="2" charset="-122"/>
                <a:ea typeface="等线" panose="02010600030101010101" pitchFamily="2" charset="-122"/>
                <a:cs typeface="Times New Roman" panose="02020603050405020304" pitchFamily="18" charset="0"/>
              </a:rPr>
              <a:t>组织的情境和安全方针</a:t>
            </a:r>
          </a:p>
        </p:txBody>
      </p:sp>
      <p:sp>
        <p:nvSpPr>
          <p:cNvPr id="50" name="Freeform 14">
            <a:extLst>
              <a:ext uri="{FF2B5EF4-FFF2-40B4-BE49-F238E27FC236}">
                <a16:creationId xmlns:a16="http://schemas.microsoft.com/office/drawing/2014/main" id="{9230D925-7EFA-4B4B-A277-0B4084FED2CC}"/>
              </a:ext>
            </a:extLst>
          </p:cNvPr>
          <p:cNvSpPr>
            <a:spLocks noChangeArrowheads="1"/>
          </p:cNvSpPr>
          <p:nvPr/>
        </p:nvSpPr>
        <p:spPr bwMode="auto">
          <a:xfrm>
            <a:off x="742983" y="1131119"/>
            <a:ext cx="2435223" cy="584775"/>
          </a:xfrm>
          <a:custGeom>
            <a:avLst/>
            <a:gdLst>
              <a:gd name="T0" fmla="*/ 0 w 2630753"/>
              <a:gd name="T1" fmla="*/ 0 h 844434"/>
              <a:gd name="T2" fmla="*/ 4752340 w 2630753"/>
              <a:gd name="T3" fmla="*/ 0 h 844434"/>
              <a:gd name="T4" fmla="*/ 4752340 w 2630753"/>
              <a:gd name="T5" fmla="*/ 900853 h 844434"/>
              <a:gd name="T6" fmla="*/ 0 w 2630753"/>
              <a:gd name="T7" fmla="*/ 900853 h 844434"/>
              <a:gd name="T8" fmla="*/ 0 w 2630753"/>
              <a:gd name="T9" fmla="*/ 0 h 844434"/>
              <a:gd name="T10" fmla="*/ 0 60000 65536"/>
              <a:gd name="T11" fmla="*/ 0 60000 65536"/>
              <a:gd name="T12" fmla="*/ 0 60000 65536"/>
              <a:gd name="T13" fmla="*/ 0 60000 65536"/>
              <a:gd name="T14" fmla="*/ 0 60000 65536"/>
              <a:gd name="T15" fmla="*/ 0 w 2630753"/>
              <a:gd name="T16" fmla="*/ 0 h 844434"/>
              <a:gd name="T17" fmla="*/ 2630753 w 2630753"/>
              <a:gd name="T18" fmla="*/ 844434 h 844434"/>
            </a:gdLst>
            <a:ahLst/>
            <a:cxnLst>
              <a:cxn ang="T10">
                <a:pos x="T0" y="T1"/>
              </a:cxn>
              <a:cxn ang="T11">
                <a:pos x="T2" y="T3"/>
              </a:cxn>
              <a:cxn ang="T12">
                <a:pos x="T4" y="T5"/>
              </a:cxn>
              <a:cxn ang="T13">
                <a:pos x="T6" y="T7"/>
              </a:cxn>
              <a:cxn ang="T14">
                <a:pos x="T8" y="T9"/>
              </a:cxn>
            </a:cxnLst>
            <a:rect l="T15" t="T16" r="T17" b="T18"/>
            <a:pathLst>
              <a:path w="2630753" h="844434">
                <a:moveTo>
                  <a:pt x="0" y="0"/>
                </a:moveTo>
                <a:lnTo>
                  <a:pt x="2630753" y="0"/>
                </a:lnTo>
                <a:lnTo>
                  <a:pt x="2630753" y="844434"/>
                </a:lnTo>
                <a:lnTo>
                  <a:pt x="0" y="844434"/>
                </a:lnTo>
                <a:lnTo>
                  <a:pt x="0" y="0"/>
                </a:lnTo>
                <a:close/>
              </a:path>
            </a:pathLst>
          </a:custGeom>
          <a:solidFill>
            <a:schemeClr val="accent5">
              <a:lumMod val="60000"/>
              <a:lumOff val="40000"/>
            </a:schemeClr>
          </a:solidFill>
          <a:ln w="55000" cmpd="thickThin">
            <a:solidFill>
              <a:schemeClr val="accent5">
                <a:lumMod val="75000"/>
              </a:schemeClr>
            </a:solidFill>
            <a:bevel/>
            <a:headEnd/>
            <a:tailEnd/>
          </a:ln>
        </p:spPr>
        <p:txBody>
          <a:bodyPr lIns="432000" tIns="0" rIns="432000" bIns="0" anchor="ctr"/>
          <a:lstStyle>
            <a:lvl1pPr>
              <a:defRPr sz="2200">
                <a:solidFill>
                  <a:schemeClr val="tx1"/>
                </a:solidFill>
                <a:latin typeface="Calibri" panose="020F0502020204030204" pitchFamily="34" charset="0"/>
                <a:ea typeface="宋体" panose="02010600030101010101" pitchFamily="2" charset="-122"/>
              </a:defRPr>
            </a:lvl1pPr>
            <a:lvl2pPr marL="742950" indent="-285750">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a:lnSpc>
                <a:spcPct val="90000"/>
              </a:lnSpc>
              <a:spcAft>
                <a:spcPct val="35000"/>
              </a:spcAft>
            </a:pPr>
            <a:r>
              <a:rPr lang="zh-CN" altLang="en-US" sz="3000" dirty="0">
                <a:solidFill>
                  <a:srgbClr val="FFFFFF"/>
                </a:solidFill>
                <a:latin typeface="等线" panose="02010600030101010101" pitchFamily="2" charset="-122"/>
                <a:ea typeface="等线" panose="02010600030101010101" pitchFamily="2" charset="-122"/>
                <a:sym typeface="黑体" panose="02010609060101010101" pitchFamily="49" charset="-122"/>
              </a:rPr>
              <a:t>安全政策</a:t>
            </a:r>
            <a:endParaRPr lang="en-US" altLang="zh-CN" sz="3000" dirty="0">
              <a:solidFill>
                <a:srgbClr val="FFFFFF"/>
              </a:solidFill>
              <a:latin typeface="等线" panose="02010600030101010101" pitchFamily="2" charset="-122"/>
              <a:ea typeface="等线" panose="02010600030101010101" pitchFamily="2" charset="-122"/>
              <a:cs typeface="Lucida Sans Unicode" panose="020B0602030504020204" pitchFamily="34" charset="0"/>
              <a:sym typeface="Lucida Sans Unicode" panose="020B0602030504020204" pitchFamily="34" charset="0"/>
            </a:endParaRPr>
          </a:p>
        </p:txBody>
      </p:sp>
      <p:sp>
        <p:nvSpPr>
          <p:cNvPr id="24" name="Freeform 13">
            <a:extLst>
              <a:ext uri="{FF2B5EF4-FFF2-40B4-BE49-F238E27FC236}">
                <a16:creationId xmlns:a16="http://schemas.microsoft.com/office/drawing/2014/main" id="{C317C62E-C4E1-48C7-94BF-10D7F9C1D7A0}"/>
              </a:ext>
            </a:extLst>
          </p:cNvPr>
          <p:cNvSpPr>
            <a:spLocks noChangeArrowheads="1"/>
          </p:cNvSpPr>
          <p:nvPr/>
        </p:nvSpPr>
        <p:spPr bwMode="auto">
          <a:xfrm>
            <a:off x="793290" y="2028574"/>
            <a:ext cx="10931153" cy="4147573"/>
          </a:xfrm>
          <a:custGeom>
            <a:avLst/>
            <a:gdLst>
              <a:gd name="T0" fmla="*/ 416051 w 2630753"/>
              <a:gd name="T1" fmla="*/ 0 h 1963802"/>
              <a:gd name="T2" fmla="*/ 6550841 w 2630753"/>
              <a:gd name="T3" fmla="*/ 0 h 1963802"/>
              <a:gd name="T4" fmla="*/ 6845033 w 2630753"/>
              <a:gd name="T5" fmla="*/ 43257 h 1963802"/>
              <a:gd name="T6" fmla="*/ 6966892 w 2630753"/>
              <a:gd name="T7" fmla="*/ 147688 h 1963802"/>
              <a:gd name="T8" fmla="*/ 6966892 w 2630753"/>
              <a:gd name="T9" fmla="*/ 1846106 h 1963802"/>
              <a:gd name="T10" fmla="*/ 6966892 w 2630753"/>
              <a:gd name="T11" fmla="*/ 1846106 h 1963802"/>
              <a:gd name="T12" fmla="*/ 6966892 w 2630753"/>
              <a:gd name="T13" fmla="*/ 1846106 h 1963802"/>
              <a:gd name="T14" fmla="*/ 0 w 2630753"/>
              <a:gd name="T15" fmla="*/ 1846106 h 1963802"/>
              <a:gd name="T16" fmla="*/ 0 w 2630753"/>
              <a:gd name="T17" fmla="*/ 1846106 h 1963802"/>
              <a:gd name="T18" fmla="*/ 0 w 2630753"/>
              <a:gd name="T19" fmla="*/ 1846106 h 1963802"/>
              <a:gd name="T20" fmla="*/ 0 w 2630753"/>
              <a:gd name="T21" fmla="*/ 147688 h 1963802"/>
              <a:gd name="T22" fmla="*/ 121859 w 2630753"/>
              <a:gd name="T23" fmla="*/ 43257 h 1963802"/>
              <a:gd name="T24" fmla="*/ 416051 w 2630753"/>
              <a:gd name="T25" fmla="*/ 0 h 19638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30753"/>
              <a:gd name="T40" fmla="*/ 0 h 1963802"/>
              <a:gd name="T41" fmla="*/ 2630753 w 2630753"/>
              <a:gd name="T42" fmla="*/ 1963802 h 19638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30753" h="1963802">
                <a:moveTo>
                  <a:pt x="157104" y="0"/>
                </a:moveTo>
                <a:lnTo>
                  <a:pt x="2473649" y="0"/>
                </a:lnTo>
                <a:cubicBezTo>
                  <a:pt x="2515316" y="0"/>
                  <a:pt x="2555276" y="16552"/>
                  <a:pt x="2584738" y="46015"/>
                </a:cubicBezTo>
                <a:cubicBezTo>
                  <a:pt x="2614201" y="75478"/>
                  <a:pt x="2630753" y="115438"/>
                  <a:pt x="2630753" y="157104"/>
                </a:cubicBezTo>
                <a:lnTo>
                  <a:pt x="2630753" y="1963802"/>
                </a:lnTo>
                <a:lnTo>
                  <a:pt x="0" y="1963802"/>
                </a:lnTo>
                <a:lnTo>
                  <a:pt x="0" y="157104"/>
                </a:lnTo>
                <a:cubicBezTo>
                  <a:pt x="0" y="115437"/>
                  <a:pt x="16552" y="75477"/>
                  <a:pt x="46015" y="46015"/>
                </a:cubicBezTo>
                <a:cubicBezTo>
                  <a:pt x="75478" y="16552"/>
                  <a:pt x="115438" y="0"/>
                  <a:pt x="157104" y="0"/>
                </a:cubicBezTo>
                <a:close/>
              </a:path>
            </a:pathLst>
          </a:custGeom>
          <a:solidFill>
            <a:srgbClr val="FFFFFF"/>
          </a:solidFill>
          <a:ln w="55000" cmpd="thickThin">
            <a:solidFill>
              <a:schemeClr val="accent5">
                <a:lumMod val="60000"/>
                <a:lumOff val="40000"/>
              </a:schemeClr>
            </a:solidFill>
            <a:bevel/>
            <a:headEnd/>
            <a:tailEnd/>
          </a:ln>
        </p:spPr>
        <p:txBody>
          <a:bodyPr lIns="79200" tIns="128875" rIns="77457" bIns="25709" numCol="2"/>
          <a:lstStyle>
            <a:lvl1pPr marL="342900" indent="-342900">
              <a:defRPr sz="2200">
                <a:solidFill>
                  <a:schemeClr val="tx1"/>
                </a:solidFill>
                <a:latin typeface="Calibri" panose="020F0502020204030204" pitchFamily="34" charset="0"/>
                <a:ea typeface="宋体" panose="02010600030101010101" pitchFamily="2" charset="-122"/>
              </a:defRPr>
            </a:lvl1pPr>
            <a:lvl2pPr marL="204788" indent="-204788">
              <a:defRPr sz="2200">
                <a:solidFill>
                  <a:schemeClr val="tx1"/>
                </a:solidFill>
                <a:latin typeface="Calibri" panose="020F0502020204030204" pitchFamily="34" charset="0"/>
                <a:ea typeface="宋体" panose="02010600030101010101" pitchFamily="2" charset="-122"/>
              </a:defRPr>
            </a:lvl2pPr>
            <a:lvl3pPr marL="1143000" indent="-228600">
              <a:defRPr sz="2200">
                <a:solidFill>
                  <a:schemeClr val="tx1"/>
                </a:solidFill>
                <a:latin typeface="Calibri" panose="020F0502020204030204" pitchFamily="34" charset="0"/>
                <a:ea typeface="宋体" panose="02010600030101010101" pitchFamily="2" charset="-122"/>
              </a:defRPr>
            </a:lvl3pPr>
            <a:lvl4pPr marL="1600200" indent="-228600">
              <a:defRPr sz="2200">
                <a:solidFill>
                  <a:schemeClr val="tx1"/>
                </a:solidFill>
                <a:latin typeface="Calibri" panose="020F0502020204030204" pitchFamily="34" charset="0"/>
                <a:ea typeface="宋体" panose="02010600030101010101" pitchFamily="2" charset="-122"/>
              </a:defRPr>
            </a:lvl4pPr>
            <a:lvl5pPr marL="2057400" indent="-228600">
              <a:defRPr sz="2200">
                <a:solidFill>
                  <a:schemeClr val="tx1"/>
                </a:solidFill>
                <a:latin typeface="Calibri" panose="020F0502020204030204" pitchFamily="34" charset="0"/>
                <a:ea typeface="宋体" panose="02010600030101010101" pitchFamily="2" charset="-122"/>
              </a:defRPr>
            </a:lvl5pPr>
            <a:lvl6pPr marL="25146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6pPr>
            <a:lvl7pPr marL="29718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7pPr>
            <a:lvl8pPr marL="34290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8pPr>
            <a:lvl9pPr marL="3886200" indent="-228600" defTabSz="1095375" fontAlgn="base">
              <a:spcBef>
                <a:spcPct val="0"/>
              </a:spcBef>
              <a:spcAft>
                <a:spcPct val="0"/>
              </a:spcAft>
              <a:defRPr sz="2200">
                <a:solidFill>
                  <a:schemeClr val="tx1"/>
                </a:solidFill>
                <a:latin typeface="Calibri" panose="020F0502020204030204" pitchFamily="34" charset="0"/>
                <a:ea typeface="宋体" panose="02010600030101010101" pitchFamily="2" charset="-122"/>
              </a:defRPr>
            </a:lvl9pPr>
          </a:lstStyle>
          <a:p>
            <a:pPr marL="457200" lvl="1" indent="-457200" algn="just" eaLnBrk="1" hangingPunct="1">
              <a:lnSpc>
                <a:spcPct val="15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范围和目的，包括目标与业务、      法律、法规要求的关系  </a:t>
            </a:r>
          </a:p>
          <a:p>
            <a:pPr marL="457200" lvl="1" indent="-457200" algn="just" eaLnBrk="1" hangingPunct="1">
              <a:lnSpc>
                <a:spcPct val="15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它的安全要求  </a:t>
            </a:r>
          </a:p>
          <a:p>
            <a:pPr marL="457200" lvl="1" indent="-457200" algn="just" eaLnBrk="1" hangingPunct="1">
              <a:lnSpc>
                <a:spcPct val="15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分配的职责  </a:t>
            </a:r>
          </a:p>
          <a:p>
            <a:pPr marL="457200" lvl="1" indent="-457200" algn="just" eaLnBrk="1" hangingPunct="1">
              <a:lnSpc>
                <a:spcPct val="15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风险管理方法  </a:t>
            </a:r>
          </a:p>
          <a:p>
            <a:pPr marL="457200" lvl="1" indent="-457200" algn="just" eaLnBrk="1" hangingPunct="1">
              <a:lnSpc>
                <a:spcPct val="15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安全意识和培训  </a:t>
            </a:r>
          </a:p>
          <a:p>
            <a:pPr marL="457200" lvl="1" indent="-457200" algn="just" eaLnBrk="1" hangingPunct="1">
              <a:lnSpc>
                <a:spcPct val="15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一般人事问题和任何法律制裁  </a:t>
            </a:r>
          </a:p>
          <a:p>
            <a:pPr marL="457200" lvl="1" indent="-457200" algn="just" eaLnBrk="1" hangingPunct="1">
              <a:lnSpc>
                <a:spcPct val="15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将安全性集成到系统开发中  </a:t>
            </a:r>
          </a:p>
          <a:p>
            <a:pPr marL="457200" lvl="1" indent="-457200" algn="just" eaLnBrk="1" hangingPunct="1">
              <a:lnSpc>
                <a:spcPct val="15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信息分类方案  </a:t>
            </a:r>
          </a:p>
          <a:p>
            <a:pPr marL="457200" lvl="1" indent="-457200" algn="just" eaLnBrk="1" hangingPunct="1">
              <a:lnSpc>
                <a:spcPct val="15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应急和业务连续性计划  </a:t>
            </a:r>
          </a:p>
          <a:p>
            <a:pPr marL="457200" lvl="1" indent="-457200" algn="just" eaLnBrk="1" hangingPunct="1">
              <a:lnSpc>
                <a:spcPct val="15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事件检测和处理流程  </a:t>
            </a:r>
          </a:p>
          <a:p>
            <a:pPr marL="457200" lvl="1" indent="-457200" algn="just" eaLnBrk="1" hangingPunct="1">
              <a:lnSpc>
                <a:spcPct val="150000"/>
              </a:lnSpc>
              <a:buFont typeface="Arial" panose="020B0604020202020204" pitchFamily="34" charset="0"/>
              <a:buChar char="•"/>
            </a:pPr>
            <a:r>
              <a:rPr lang="zh-CN" altLang="en-US"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rPr>
              <a:t>如何以及何时审查政策，以及变更对其的控制</a:t>
            </a:r>
            <a:endParaRPr lang="en-US" altLang="zh-CN" sz="2400" dirty="0">
              <a:solidFill>
                <a:srgbClr val="000000"/>
              </a:solidFill>
              <a:latin typeface="+mn-lt"/>
              <a:ea typeface="黑体" panose="02010609060101010101" pitchFamily="49" charset="-122"/>
              <a:cs typeface="Times New Roman" panose="02020603050405020304" pitchFamily="18" charset="0"/>
              <a:sym typeface="Lucida Sans Unicode" panose="020B0602030504020204" pitchFamily="34" charset="0"/>
            </a:endParaRPr>
          </a:p>
        </p:txBody>
      </p:sp>
    </p:spTree>
    <p:custDataLst>
      <p:tags r:id="rId1"/>
    </p:custDataLst>
    <p:extLst>
      <p:ext uri="{BB962C8B-B14F-4D97-AF65-F5344CB8AC3E}">
        <p14:creationId xmlns:p14="http://schemas.microsoft.com/office/powerpoint/2010/main" val="282616485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4.5"/>
</p:tagLst>
</file>

<file path=ppt/tags/tag10.xml><?xml version="1.0" encoding="utf-8"?>
<p:tagLst xmlns:a="http://schemas.openxmlformats.org/drawingml/2006/main" xmlns:r="http://schemas.openxmlformats.org/officeDocument/2006/relationships" xmlns:p="http://schemas.openxmlformats.org/presentationml/2006/main">
  <p:tag name="TIMING" val="|4.5"/>
</p:tagLst>
</file>

<file path=ppt/tags/tag11.xml><?xml version="1.0" encoding="utf-8"?>
<p:tagLst xmlns:a="http://schemas.openxmlformats.org/drawingml/2006/main" xmlns:r="http://schemas.openxmlformats.org/officeDocument/2006/relationships" xmlns:p="http://schemas.openxmlformats.org/presentationml/2006/main">
  <p:tag name="TIMING" val="|4.5"/>
</p:tagLst>
</file>

<file path=ppt/tags/tag12.xml><?xml version="1.0" encoding="utf-8"?>
<p:tagLst xmlns:a="http://schemas.openxmlformats.org/drawingml/2006/main" xmlns:r="http://schemas.openxmlformats.org/officeDocument/2006/relationships" xmlns:p="http://schemas.openxmlformats.org/presentationml/2006/main">
  <p:tag name="TIMING" val="|4.5"/>
</p:tagLst>
</file>

<file path=ppt/tags/tag13.xml><?xml version="1.0" encoding="utf-8"?>
<p:tagLst xmlns:a="http://schemas.openxmlformats.org/drawingml/2006/main" xmlns:r="http://schemas.openxmlformats.org/officeDocument/2006/relationships" xmlns:p="http://schemas.openxmlformats.org/presentationml/2006/main">
  <p:tag name="TIMING" val="|4.5"/>
</p:tagLst>
</file>

<file path=ppt/tags/tag14.xml><?xml version="1.0" encoding="utf-8"?>
<p:tagLst xmlns:a="http://schemas.openxmlformats.org/drawingml/2006/main" xmlns:r="http://schemas.openxmlformats.org/officeDocument/2006/relationships" xmlns:p="http://schemas.openxmlformats.org/presentationml/2006/main">
  <p:tag name="TIMING" val="|4.5"/>
</p:tagLst>
</file>

<file path=ppt/tags/tag15.xml><?xml version="1.0" encoding="utf-8"?>
<p:tagLst xmlns:a="http://schemas.openxmlformats.org/drawingml/2006/main" xmlns:r="http://schemas.openxmlformats.org/officeDocument/2006/relationships" xmlns:p="http://schemas.openxmlformats.org/presentationml/2006/main">
  <p:tag name="TIMING" val="|4.5"/>
</p:tagLst>
</file>

<file path=ppt/tags/tag16.xml><?xml version="1.0" encoding="utf-8"?>
<p:tagLst xmlns:a="http://schemas.openxmlformats.org/drawingml/2006/main" xmlns:r="http://schemas.openxmlformats.org/officeDocument/2006/relationships" xmlns:p="http://schemas.openxmlformats.org/presentationml/2006/main">
  <p:tag name="TIMING" val="|4.5"/>
</p:tagLst>
</file>

<file path=ppt/tags/tag17.xml><?xml version="1.0" encoding="utf-8"?>
<p:tagLst xmlns:a="http://schemas.openxmlformats.org/drawingml/2006/main" xmlns:r="http://schemas.openxmlformats.org/officeDocument/2006/relationships" xmlns:p="http://schemas.openxmlformats.org/presentationml/2006/main">
  <p:tag name="TIMING" val="|4.5"/>
</p:tagLst>
</file>

<file path=ppt/tags/tag18.xml><?xml version="1.0" encoding="utf-8"?>
<p:tagLst xmlns:a="http://schemas.openxmlformats.org/drawingml/2006/main" xmlns:r="http://schemas.openxmlformats.org/officeDocument/2006/relationships" xmlns:p="http://schemas.openxmlformats.org/presentationml/2006/main">
  <p:tag name="TIMING" val="|4.5"/>
</p:tagLst>
</file>

<file path=ppt/tags/tag19.xml><?xml version="1.0" encoding="utf-8"?>
<p:tagLst xmlns:a="http://schemas.openxmlformats.org/drawingml/2006/main" xmlns:r="http://schemas.openxmlformats.org/officeDocument/2006/relationships" xmlns:p="http://schemas.openxmlformats.org/presentationml/2006/main">
  <p:tag name="TIMING" val="|4.5"/>
</p:tagLst>
</file>

<file path=ppt/tags/tag2.xml><?xml version="1.0" encoding="utf-8"?>
<p:tagLst xmlns:a="http://schemas.openxmlformats.org/drawingml/2006/main" xmlns:r="http://schemas.openxmlformats.org/officeDocument/2006/relationships" xmlns:p="http://schemas.openxmlformats.org/presentationml/2006/main">
  <p:tag name="TIMING" val="|4.5"/>
</p:tagLst>
</file>

<file path=ppt/tags/tag20.xml><?xml version="1.0" encoding="utf-8"?>
<p:tagLst xmlns:a="http://schemas.openxmlformats.org/drawingml/2006/main" xmlns:r="http://schemas.openxmlformats.org/officeDocument/2006/relationships" xmlns:p="http://schemas.openxmlformats.org/presentationml/2006/main">
  <p:tag name="TIMING" val="|4.5"/>
</p:tagLst>
</file>

<file path=ppt/tags/tag21.xml><?xml version="1.0" encoding="utf-8"?>
<p:tagLst xmlns:a="http://schemas.openxmlformats.org/drawingml/2006/main" xmlns:r="http://schemas.openxmlformats.org/officeDocument/2006/relationships" xmlns:p="http://schemas.openxmlformats.org/presentationml/2006/main">
  <p:tag name="TIMING" val="|4.5"/>
</p:tagLst>
</file>

<file path=ppt/tags/tag22.xml><?xml version="1.0" encoding="utf-8"?>
<p:tagLst xmlns:a="http://schemas.openxmlformats.org/drawingml/2006/main" xmlns:r="http://schemas.openxmlformats.org/officeDocument/2006/relationships" xmlns:p="http://schemas.openxmlformats.org/presentationml/2006/main">
  <p:tag name="TIMING" val="|4.5"/>
</p:tagLst>
</file>

<file path=ppt/tags/tag23.xml><?xml version="1.0" encoding="utf-8"?>
<p:tagLst xmlns:a="http://schemas.openxmlformats.org/drawingml/2006/main" xmlns:r="http://schemas.openxmlformats.org/officeDocument/2006/relationships" xmlns:p="http://schemas.openxmlformats.org/presentationml/2006/main">
  <p:tag name="TIMING" val="|4.5"/>
</p:tagLst>
</file>

<file path=ppt/tags/tag24.xml><?xml version="1.0" encoding="utf-8"?>
<p:tagLst xmlns:a="http://schemas.openxmlformats.org/drawingml/2006/main" xmlns:r="http://schemas.openxmlformats.org/officeDocument/2006/relationships" xmlns:p="http://schemas.openxmlformats.org/presentationml/2006/main">
  <p:tag name="TIMING" val="|4.5"/>
</p:tagLst>
</file>

<file path=ppt/tags/tag25.xml><?xml version="1.0" encoding="utf-8"?>
<p:tagLst xmlns:a="http://schemas.openxmlformats.org/drawingml/2006/main" xmlns:r="http://schemas.openxmlformats.org/officeDocument/2006/relationships" xmlns:p="http://schemas.openxmlformats.org/presentationml/2006/main">
  <p:tag name="TIMING" val="|4.5"/>
</p:tagLst>
</file>

<file path=ppt/tags/tag26.xml><?xml version="1.0" encoding="utf-8"?>
<p:tagLst xmlns:a="http://schemas.openxmlformats.org/drawingml/2006/main" xmlns:r="http://schemas.openxmlformats.org/officeDocument/2006/relationships" xmlns:p="http://schemas.openxmlformats.org/presentationml/2006/main">
  <p:tag name="TIMING" val="|4.5"/>
</p:tagLst>
</file>

<file path=ppt/tags/tag27.xml><?xml version="1.0" encoding="utf-8"?>
<p:tagLst xmlns:a="http://schemas.openxmlformats.org/drawingml/2006/main" xmlns:r="http://schemas.openxmlformats.org/officeDocument/2006/relationships" xmlns:p="http://schemas.openxmlformats.org/presentationml/2006/main">
  <p:tag name="TIMING" val="|4.5"/>
</p:tagLst>
</file>

<file path=ppt/tags/tag28.xml><?xml version="1.0" encoding="utf-8"?>
<p:tagLst xmlns:a="http://schemas.openxmlformats.org/drawingml/2006/main" xmlns:r="http://schemas.openxmlformats.org/officeDocument/2006/relationships" xmlns:p="http://schemas.openxmlformats.org/presentationml/2006/main">
  <p:tag name="TIMING" val="|4.5"/>
</p:tagLst>
</file>

<file path=ppt/tags/tag29.xml><?xml version="1.0" encoding="utf-8"?>
<p:tagLst xmlns:a="http://schemas.openxmlformats.org/drawingml/2006/main" xmlns:r="http://schemas.openxmlformats.org/officeDocument/2006/relationships" xmlns:p="http://schemas.openxmlformats.org/presentationml/2006/main">
  <p:tag name="TIMING" val="|4.5"/>
</p:tagLst>
</file>

<file path=ppt/tags/tag3.xml><?xml version="1.0" encoding="utf-8"?>
<p:tagLst xmlns:a="http://schemas.openxmlformats.org/drawingml/2006/main" xmlns:r="http://schemas.openxmlformats.org/officeDocument/2006/relationships" xmlns:p="http://schemas.openxmlformats.org/presentationml/2006/main">
  <p:tag name="TIMING" val="|4.5"/>
</p:tagLst>
</file>

<file path=ppt/tags/tag30.xml><?xml version="1.0" encoding="utf-8"?>
<p:tagLst xmlns:a="http://schemas.openxmlformats.org/drawingml/2006/main" xmlns:r="http://schemas.openxmlformats.org/officeDocument/2006/relationships" xmlns:p="http://schemas.openxmlformats.org/presentationml/2006/main">
  <p:tag name="TIMING" val="|4.5"/>
</p:tagLst>
</file>

<file path=ppt/tags/tag31.xml><?xml version="1.0" encoding="utf-8"?>
<p:tagLst xmlns:a="http://schemas.openxmlformats.org/drawingml/2006/main" xmlns:r="http://schemas.openxmlformats.org/officeDocument/2006/relationships" xmlns:p="http://schemas.openxmlformats.org/presentationml/2006/main">
  <p:tag name="TIMING" val="|4.5"/>
</p:tagLst>
</file>

<file path=ppt/tags/tag32.xml><?xml version="1.0" encoding="utf-8"?>
<p:tagLst xmlns:a="http://schemas.openxmlformats.org/drawingml/2006/main" xmlns:r="http://schemas.openxmlformats.org/officeDocument/2006/relationships" xmlns:p="http://schemas.openxmlformats.org/presentationml/2006/main">
  <p:tag name="TIMING" val="|4.5"/>
</p:tagLst>
</file>

<file path=ppt/tags/tag33.xml><?xml version="1.0" encoding="utf-8"?>
<p:tagLst xmlns:a="http://schemas.openxmlformats.org/drawingml/2006/main" xmlns:r="http://schemas.openxmlformats.org/officeDocument/2006/relationships" xmlns:p="http://schemas.openxmlformats.org/presentationml/2006/main">
  <p:tag name="TIMING" val="|4.5"/>
</p:tagLst>
</file>

<file path=ppt/tags/tag4.xml><?xml version="1.0" encoding="utf-8"?>
<p:tagLst xmlns:a="http://schemas.openxmlformats.org/drawingml/2006/main" xmlns:r="http://schemas.openxmlformats.org/officeDocument/2006/relationships" xmlns:p="http://schemas.openxmlformats.org/presentationml/2006/main">
  <p:tag name="TIMING" val="|4.5"/>
</p:tagLst>
</file>

<file path=ppt/tags/tag5.xml><?xml version="1.0" encoding="utf-8"?>
<p:tagLst xmlns:a="http://schemas.openxmlformats.org/drawingml/2006/main" xmlns:r="http://schemas.openxmlformats.org/officeDocument/2006/relationships" xmlns:p="http://schemas.openxmlformats.org/presentationml/2006/main">
  <p:tag name="TIMING" val="|4.5"/>
</p:tagLst>
</file>

<file path=ppt/tags/tag6.xml><?xml version="1.0" encoding="utf-8"?>
<p:tagLst xmlns:a="http://schemas.openxmlformats.org/drawingml/2006/main" xmlns:r="http://schemas.openxmlformats.org/officeDocument/2006/relationships" xmlns:p="http://schemas.openxmlformats.org/presentationml/2006/main">
  <p:tag name="TIMING" val="|4.5"/>
</p:tagLst>
</file>

<file path=ppt/tags/tag7.xml><?xml version="1.0" encoding="utf-8"?>
<p:tagLst xmlns:a="http://schemas.openxmlformats.org/drawingml/2006/main" xmlns:r="http://schemas.openxmlformats.org/officeDocument/2006/relationships" xmlns:p="http://schemas.openxmlformats.org/presentationml/2006/main">
  <p:tag name="TIMING" val="|4.5"/>
</p:tagLst>
</file>

<file path=ppt/tags/tag8.xml><?xml version="1.0" encoding="utf-8"?>
<p:tagLst xmlns:a="http://schemas.openxmlformats.org/drawingml/2006/main" xmlns:r="http://schemas.openxmlformats.org/officeDocument/2006/relationships" xmlns:p="http://schemas.openxmlformats.org/presentationml/2006/main">
  <p:tag name="TIMING" val="|4.5"/>
</p:tagLst>
</file>

<file path=ppt/tags/tag9.xml><?xml version="1.0" encoding="utf-8"?>
<p:tagLst xmlns:a="http://schemas.openxmlformats.org/drawingml/2006/main" xmlns:r="http://schemas.openxmlformats.org/officeDocument/2006/relationships" xmlns:p="http://schemas.openxmlformats.org/presentationml/2006/main">
  <p:tag name="TIMING" val="|4.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1041</TotalTime>
  <Words>1626</Words>
  <Application>Microsoft Office PowerPoint</Application>
  <PresentationFormat>宽屏</PresentationFormat>
  <Paragraphs>279</Paragraphs>
  <Slides>35</Slides>
  <Notes>35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35</vt:i4>
      </vt:variant>
    </vt:vector>
  </HeadingPairs>
  <TitlesOfParts>
    <vt:vector size="43" baseType="lpstr">
      <vt:lpstr>等线</vt:lpstr>
      <vt:lpstr>等线 Light</vt:lpstr>
      <vt:lpstr>黑体</vt:lpstr>
      <vt:lpstr>禹卫书法行书简体
</vt:lpstr>
      <vt:lpstr>Arial</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YLJ</dc:creator>
  <cp:lastModifiedBy>NWN</cp:lastModifiedBy>
  <cp:revision>24</cp:revision>
  <dcterms:created xsi:type="dcterms:W3CDTF">2022-07-07T11:31:13Z</dcterms:created>
  <dcterms:modified xsi:type="dcterms:W3CDTF">2022-11-01T07:03:36Z</dcterms:modified>
</cp:coreProperties>
</file>