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7.xml" ContentType="application/vnd.openxmlformats-officedocument.presentationml.tags+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tags/tag20.xml" ContentType="application/vnd.openxmlformats-officedocument.presentationml.tags+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1.xml" ContentType="application/vnd.openxmlformats-officedocument.presentationml.tags+xml"/>
  <Override PartName="/ppt/notesSlides/notesSlide23.xml" ContentType="application/vnd.openxmlformats-officedocument.presentationml.notesSlide+xml"/>
  <Override PartName="/ppt/tags/tag22.xml" ContentType="application/vnd.openxmlformats-officedocument.presentationml.tags+xml"/>
  <Override PartName="/ppt/notesSlides/notesSlide2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23.xml" ContentType="application/vnd.openxmlformats-officedocument.presentationml.tags+xml"/>
  <Override PartName="/ppt/notesSlides/notesSlide25.xml" ContentType="application/vnd.openxmlformats-officedocument.presentationml.notesSlide+xml"/>
  <Override PartName="/ppt/tags/tag24.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1187" r:id="rId3"/>
    <p:sldId id="1142" r:id="rId4"/>
    <p:sldId id="1283" r:id="rId5"/>
    <p:sldId id="1289" r:id="rId6"/>
    <p:sldId id="1290" r:id="rId7"/>
    <p:sldId id="1291" r:id="rId8"/>
    <p:sldId id="1292" r:id="rId9"/>
    <p:sldId id="1293" r:id="rId10"/>
    <p:sldId id="1294" r:id="rId11"/>
    <p:sldId id="1295" r:id="rId12"/>
    <p:sldId id="1296" r:id="rId13"/>
    <p:sldId id="1297" r:id="rId14"/>
    <p:sldId id="1298" r:id="rId15"/>
    <p:sldId id="1299" r:id="rId16"/>
    <p:sldId id="1300" r:id="rId17"/>
    <p:sldId id="1285" r:id="rId18"/>
    <p:sldId id="1301" r:id="rId19"/>
    <p:sldId id="1302" r:id="rId20"/>
    <p:sldId id="1303" r:id="rId21"/>
    <p:sldId id="1304" r:id="rId22"/>
    <p:sldId id="1287" r:id="rId23"/>
    <p:sldId id="1305" r:id="rId24"/>
    <p:sldId id="1306" r:id="rId25"/>
    <p:sldId id="1288" r:id="rId26"/>
    <p:sldId id="130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64"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AD4F6F-12DD-4936-88E4-E6593405DCB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432A7359-68A8-4510-9A8A-AAD27EB04C00}">
      <dgm:prSet custT="1"/>
      <dgm:spPr>
        <a:noFill/>
        <a:ln w="38100" cmpd="thickThin">
          <a:solidFill>
            <a:schemeClr val="accent5">
              <a:lumMod val="75000"/>
            </a:schemeClr>
          </a:solidFill>
        </a:ln>
      </dgm:spPr>
      <dgm:t>
        <a:bodyPr/>
        <a:lstStyle/>
        <a:p>
          <a:r>
            <a:rPr lang="zh-CN" altLang="en-US"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管理控制措施</a:t>
          </a:r>
          <a:endParaRPr lang="zh-CN"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gm:t>
    </dgm:pt>
    <dgm:pt modelId="{565C6B46-5D57-44DD-B2FD-4CB6681B1B7F}" type="parTrans" cxnId="{EBA1799C-1E51-48D0-8E00-0B8755B846F6}">
      <dgm:prSet/>
      <dgm:spPr/>
      <dgm:t>
        <a:bodyPr/>
        <a:lstStyle/>
        <a:p>
          <a:endParaRPr lang="zh-CN" altLang="en-US">
            <a:latin typeface="黑体" panose="02010609060101010101" pitchFamily="49" charset="-122"/>
            <a:ea typeface="黑体" panose="02010609060101010101" pitchFamily="49" charset="-122"/>
          </a:endParaRPr>
        </a:p>
      </dgm:t>
    </dgm:pt>
    <dgm:pt modelId="{874C1AE5-3517-41E8-9BDB-C0F32E190EA2}" type="sibTrans" cxnId="{EBA1799C-1E51-48D0-8E00-0B8755B846F6}">
      <dgm:prSet/>
      <dgm:spPr/>
      <dgm:t>
        <a:bodyPr/>
        <a:lstStyle/>
        <a:p>
          <a:endParaRPr lang="zh-CN" altLang="en-US">
            <a:latin typeface="黑体" panose="02010609060101010101" pitchFamily="49" charset="-122"/>
            <a:ea typeface="黑体" panose="02010609060101010101" pitchFamily="49" charset="-122"/>
          </a:endParaRPr>
        </a:p>
      </dgm:t>
    </dgm:pt>
    <dgm:pt modelId="{236149D7-12EE-4154-9090-D955F08D81F3}">
      <dgm:prSet custT="1">
        <dgm:style>
          <a:lnRef idx="2">
            <a:schemeClr val="accent5"/>
          </a:lnRef>
          <a:fillRef idx="1">
            <a:schemeClr val="lt1"/>
          </a:fillRef>
          <a:effectRef idx="0">
            <a:schemeClr val="accent5"/>
          </a:effectRef>
          <a:fontRef idx="minor">
            <a:schemeClr val="dk1"/>
          </a:fontRef>
        </dgm:style>
      </dgm:prSet>
      <dgm:spPr>
        <a:ln/>
      </dgm:spPr>
      <dgm:t>
        <a:bodyPr/>
        <a:lstStyle/>
        <a:p>
          <a:r>
            <a:rPr lang="zh-CN" altLang="en-US" sz="1800" dirty="0">
              <a:latin typeface="黑体" panose="02010609060101010101" pitchFamily="49" charset="-122"/>
              <a:ea typeface="黑体" panose="02010609060101010101" pitchFamily="49" charset="-122"/>
              <a:cs typeface="Times New Roman" panose="02020603050405020304" pitchFamily="18" charset="0"/>
            </a:rPr>
            <a:t>关注影响操作和技术控制选择的安全政策、规划、指南和标准，以减少损失风险并保护组织的使命 </a:t>
          </a:r>
          <a:endParaRPr lang="zh-CN" sz="1800" dirty="0">
            <a:latin typeface="黑体" panose="02010609060101010101" pitchFamily="49" charset="-122"/>
            <a:ea typeface="黑体" panose="02010609060101010101" pitchFamily="49" charset="-122"/>
            <a:cs typeface="Times New Roman" panose="02020603050405020304" pitchFamily="18" charset="0"/>
          </a:endParaRPr>
        </a:p>
      </dgm:t>
    </dgm:pt>
    <dgm:pt modelId="{9236645B-0801-4FCA-B4E5-F4618CE28B12}" type="parTrans" cxnId="{BB296890-5E79-47BE-A921-27E71C0596D8}">
      <dgm:prSet/>
      <dgm:spPr/>
      <dgm:t>
        <a:bodyPr/>
        <a:lstStyle/>
        <a:p>
          <a:endParaRPr lang="zh-CN" altLang="en-US">
            <a:latin typeface="黑体" panose="02010609060101010101" pitchFamily="49" charset="-122"/>
            <a:ea typeface="黑体" panose="02010609060101010101" pitchFamily="49" charset="-122"/>
          </a:endParaRPr>
        </a:p>
      </dgm:t>
    </dgm:pt>
    <dgm:pt modelId="{C436B572-842B-4B3B-A4E7-F9F6903FE036}" type="sibTrans" cxnId="{BB296890-5E79-47BE-A921-27E71C0596D8}">
      <dgm:prSet/>
      <dgm:spPr/>
      <dgm:t>
        <a:bodyPr/>
        <a:lstStyle/>
        <a:p>
          <a:endParaRPr lang="zh-CN" altLang="en-US">
            <a:latin typeface="黑体" panose="02010609060101010101" pitchFamily="49" charset="-122"/>
            <a:ea typeface="黑体" panose="02010609060101010101" pitchFamily="49" charset="-122"/>
          </a:endParaRPr>
        </a:p>
      </dgm:t>
    </dgm:pt>
    <dgm:pt modelId="{FE8F5DF0-5454-4668-B724-083F3BCA7F58}">
      <dgm:prSet custT="1"/>
      <dgm:spPr>
        <a:noFill/>
        <a:ln w="38100" cmpd="thickThin">
          <a:solidFill>
            <a:schemeClr val="accent5">
              <a:lumMod val="75000"/>
            </a:schemeClr>
          </a:solidFill>
        </a:ln>
      </dgm:spPr>
      <dgm:t>
        <a:bodyPr/>
        <a:lstStyle/>
        <a:p>
          <a:r>
            <a:rPr lang="zh-CN" altLang="en-US"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运行控制措施</a:t>
          </a:r>
          <a:endParaRPr lang="zh-CN"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gm:t>
    </dgm:pt>
    <dgm:pt modelId="{1D9804D2-EEC5-439C-BDE7-10F07606DD8F}" type="parTrans" cxnId="{BC2C9F7C-1B16-4D75-818E-9D5195D3DC0F}">
      <dgm:prSet/>
      <dgm:spPr/>
      <dgm:t>
        <a:bodyPr/>
        <a:lstStyle/>
        <a:p>
          <a:endParaRPr lang="zh-CN" altLang="en-US">
            <a:latin typeface="黑体" panose="02010609060101010101" pitchFamily="49" charset="-122"/>
            <a:ea typeface="黑体" panose="02010609060101010101" pitchFamily="49" charset="-122"/>
          </a:endParaRPr>
        </a:p>
      </dgm:t>
    </dgm:pt>
    <dgm:pt modelId="{171F1B3A-6558-40B8-99F3-BB3E83CCE0A0}" type="sibTrans" cxnId="{BC2C9F7C-1B16-4D75-818E-9D5195D3DC0F}">
      <dgm:prSet/>
      <dgm:spPr/>
      <dgm:t>
        <a:bodyPr/>
        <a:lstStyle/>
        <a:p>
          <a:endParaRPr lang="zh-CN" altLang="en-US">
            <a:latin typeface="黑体" panose="02010609060101010101" pitchFamily="49" charset="-122"/>
            <a:ea typeface="黑体" panose="02010609060101010101" pitchFamily="49" charset="-122"/>
          </a:endParaRPr>
        </a:p>
      </dgm:t>
    </dgm:pt>
    <dgm:pt modelId="{042DAFAC-54B1-4A2B-8CD3-30A6F59B70C8}">
      <dgm:prSet custT="1">
        <dgm:style>
          <a:lnRef idx="2">
            <a:schemeClr val="accent5"/>
          </a:lnRef>
          <a:fillRef idx="1">
            <a:schemeClr val="lt1"/>
          </a:fillRef>
          <a:effectRef idx="0">
            <a:schemeClr val="accent5"/>
          </a:effectRef>
          <a:fontRef idx="minor">
            <a:schemeClr val="dk1"/>
          </a:fontRef>
        </dgm:style>
      </dgm:prSet>
      <dgm:spPr>
        <a:ln/>
      </dgm:spPr>
      <dgm:t>
        <a:bodyPr/>
        <a:lstStyle/>
        <a:p>
          <a:r>
            <a:rPr lang="zh-CN" altLang="en-US" sz="1800" dirty="0">
              <a:latin typeface="黑体" panose="02010609060101010101" pitchFamily="49" charset="-122"/>
              <a:ea typeface="黑体" panose="02010609060101010101" pitchFamily="49" charset="-122"/>
              <a:cs typeface="Times New Roman" panose="02020603050405020304" pitchFamily="18" charset="0"/>
            </a:rPr>
            <a:t>正确实施使用安全策略和标准，确保安全操作的一致性，纠正已发现的操作缺陷 </a:t>
          </a:r>
        </a:p>
      </dgm:t>
    </dgm:pt>
    <dgm:pt modelId="{C64E5A7F-C697-44CC-977A-03B9A0D2D34A}" type="parTrans" cxnId="{5E93060E-1483-41D9-8632-C3BE1D8E3A82}">
      <dgm:prSet/>
      <dgm:spPr/>
      <dgm:t>
        <a:bodyPr/>
        <a:lstStyle/>
        <a:p>
          <a:endParaRPr lang="zh-CN" altLang="en-US">
            <a:latin typeface="黑体" panose="02010609060101010101" pitchFamily="49" charset="-122"/>
            <a:ea typeface="黑体" panose="02010609060101010101" pitchFamily="49" charset="-122"/>
          </a:endParaRPr>
        </a:p>
      </dgm:t>
    </dgm:pt>
    <dgm:pt modelId="{B2150FB2-5478-4F36-93D1-B08A9C29BB37}" type="sibTrans" cxnId="{5E93060E-1483-41D9-8632-C3BE1D8E3A82}">
      <dgm:prSet/>
      <dgm:spPr/>
      <dgm:t>
        <a:bodyPr/>
        <a:lstStyle/>
        <a:p>
          <a:endParaRPr lang="zh-CN" altLang="en-US">
            <a:latin typeface="黑体" panose="02010609060101010101" pitchFamily="49" charset="-122"/>
            <a:ea typeface="黑体" panose="02010609060101010101" pitchFamily="49" charset="-122"/>
          </a:endParaRPr>
        </a:p>
      </dgm:t>
    </dgm:pt>
    <dgm:pt modelId="{2E957953-7745-47D5-B711-64C5ADCF9643}">
      <dgm:prSet custT="1"/>
      <dgm:spPr>
        <a:noFill/>
        <a:ln w="38100" cmpd="thickThin">
          <a:solidFill>
            <a:schemeClr val="accent5">
              <a:lumMod val="75000"/>
            </a:schemeClr>
          </a:solidFill>
        </a:ln>
      </dgm:spPr>
      <dgm:t>
        <a:bodyPr/>
        <a:lstStyle/>
        <a:p>
          <a:r>
            <a:rPr lang="zh-CN" altLang="en-US"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技术控制措施</a:t>
          </a:r>
          <a:endParaRPr lang="zh-CN"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gm:t>
    </dgm:pt>
    <dgm:pt modelId="{E32C586E-93F1-4B72-890A-2B5D4ECB0AC7}" type="parTrans" cxnId="{255A0A9F-16D4-4EB1-A385-DD3CBDA46BF2}">
      <dgm:prSet/>
      <dgm:spPr/>
      <dgm:t>
        <a:bodyPr/>
        <a:lstStyle/>
        <a:p>
          <a:endParaRPr lang="zh-CN" altLang="en-US">
            <a:latin typeface="黑体" panose="02010609060101010101" pitchFamily="49" charset="-122"/>
            <a:ea typeface="黑体" panose="02010609060101010101" pitchFamily="49" charset="-122"/>
          </a:endParaRPr>
        </a:p>
      </dgm:t>
    </dgm:pt>
    <dgm:pt modelId="{2601A213-05D3-4FAA-BA05-2BCF65A2D90C}" type="sibTrans" cxnId="{255A0A9F-16D4-4EB1-A385-DD3CBDA46BF2}">
      <dgm:prSet/>
      <dgm:spPr/>
      <dgm:t>
        <a:bodyPr/>
        <a:lstStyle/>
        <a:p>
          <a:endParaRPr lang="zh-CN" altLang="en-US">
            <a:latin typeface="黑体" panose="02010609060101010101" pitchFamily="49" charset="-122"/>
            <a:ea typeface="黑体" panose="02010609060101010101" pitchFamily="49" charset="-122"/>
          </a:endParaRPr>
        </a:p>
      </dgm:t>
    </dgm:pt>
    <dgm:pt modelId="{52D3CC9E-4588-47EE-8EF0-81B3C290A252}">
      <dgm:prSet custT="1">
        <dgm:style>
          <a:lnRef idx="2">
            <a:schemeClr val="accent5"/>
          </a:lnRef>
          <a:fillRef idx="1">
            <a:schemeClr val="lt1"/>
          </a:fillRef>
          <a:effectRef idx="0">
            <a:schemeClr val="accent5"/>
          </a:effectRef>
          <a:fontRef idx="minor">
            <a:schemeClr val="dk1"/>
          </a:fontRef>
        </dgm:style>
      </dgm:prSet>
      <dgm:spPr>
        <a:ln/>
      </dgm:spPr>
      <dgm:t>
        <a:bodyPr/>
        <a:lstStyle/>
        <a:p>
          <a:r>
            <a:rPr lang="zh-CN" altLang="en-US" sz="1800" dirty="0">
              <a:latin typeface="黑体" panose="02010609060101010101" pitchFamily="49" charset="-122"/>
              <a:ea typeface="黑体" panose="02010609060101010101" pitchFamily="49" charset="-122"/>
              <a:cs typeface="Times New Roman" panose="02020603050405020304" pitchFamily="18" charset="0"/>
            </a:rPr>
            <a:t>在系统中正确使用硬件和软件安全功能 </a:t>
          </a:r>
          <a:endParaRPr lang="zh-CN" sz="1800" dirty="0">
            <a:latin typeface="黑体" panose="02010609060101010101" pitchFamily="49" charset="-122"/>
            <a:ea typeface="黑体" panose="02010609060101010101" pitchFamily="49" charset="-122"/>
            <a:cs typeface="Times New Roman" panose="02020603050405020304" pitchFamily="18" charset="0"/>
          </a:endParaRPr>
        </a:p>
      </dgm:t>
    </dgm:pt>
    <dgm:pt modelId="{D19C1727-FB81-4C81-B69A-BA53C35EF780}" type="parTrans" cxnId="{A96E4044-29D8-402E-906D-2401386918F9}">
      <dgm:prSet/>
      <dgm:spPr/>
      <dgm:t>
        <a:bodyPr/>
        <a:lstStyle/>
        <a:p>
          <a:endParaRPr lang="zh-CN" altLang="en-US">
            <a:latin typeface="黑体" panose="02010609060101010101" pitchFamily="49" charset="-122"/>
            <a:ea typeface="黑体" panose="02010609060101010101" pitchFamily="49" charset="-122"/>
          </a:endParaRPr>
        </a:p>
      </dgm:t>
    </dgm:pt>
    <dgm:pt modelId="{AC3D9915-FF35-4B09-8EC0-F2E0DB5C6685}" type="sibTrans" cxnId="{A96E4044-29D8-402E-906D-2401386918F9}">
      <dgm:prSet/>
      <dgm:spPr/>
      <dgm:t>
        <a:bodyPr/>
        <a:lstStyle/>
        <a:p>
          <a:endParaRPr lang="zh-CN" altLang="en-US">
            <a:latin typeface="黑体" panose="02010609060101010101" pitchFamily="49" charset="-122"/>
            <a:ea typeface="黑体" panose="02010609060101010101" pitchFamily="49" charset="-122"/>
          </a:endParaRPr>
        </a:p>
      </dgm:t>
    </dgm:pt>
    <dgm:pt modelId="{5459A093-3160-4483-82F1-08C9B6647E48}">
      <dgm:prSet custT="1"/>
      <dgm:spPr/>
      <dgm:t>
        <a:bodyPr/>
        <a:lstStyle/>
        <a:p>
          <a:r>
            <a:rPr lang="zh-CN" altLang="en-US" sz="1800" dirty="0">
              <a:latin typeface="黑体" panose="02010609060101010101" pitchFamily="49" charset="-122"/>
              <a:ea typeface="黑体" panose="02010609060101010101" pitchFamily="49" charset="-122"/>
              <a:cs typeface="Times New Roman" panose="02020603050405020304" pitchFamily="18" charset="0"/>
            </a:rPr>
            <a:t>这些控制是指管理层需要解决的问题 </a:t>
          </a:r>
        </a:p>
      </dgm:t>
    </dgm:pt>
    <dgm:pt modelId="{402BF7BA-A90D-484E-9763-68905DBE23CD}" type="parTrans" cxnId="{12C24F14-B4B5-4496-843E-B0969980E6AA}">
      <dgm:prSet/>
      <dgm:spPr/>
      <dgm:t>
        <a:bodyPr/>
        <a:lstStyle/>
        <a:p>
          <a:endParaRPr lang="zh-CN" altLang="en-US">
            <a:latin typeface="黑体" panose="02010609060101010101" pitchFamily="49" charset="-122"/>
            <a:ea typeface="黑体" panose="02010609060101010101" pitchFamily="49" charset="-122"/>
          </a:endParaRPr>
        </a:p>
      </dgm:t>
    </dgm:pt>
    <dgm:pt modelId="{5E513DE0-EBA2-4C64-96D3-2D89915A2A09}" type="sibTrans" cxnId="{12C24F14-B4B5-4496-843E-B0969980E6AA}">
      <dgm:prSet/>
      <dgm:spPr/>
      <dgm:t>
        <a:bodyPr/>
        <a:lstStyle/>
        <a:p>
          <a:endParaRPr lang="zh-CN" altLang="en-US">
            <a:latin typeface="黑体" panose="02010609060101010101" pitchFamily="49" charset="-122"/>
            <a:ea typeface="黑体" panose="02010609060101010101" pitchFamily="49" charset="-122"/>
          </a:endParaRPr>
        </a:p>
      </dgm:t>
    </dgm:pt>
    <dgm:pt modelId="{2AA1A052-41A0-4AA3-BB31-93D62EDC86D9}">
      <dgm:prSet custT="1"/>
      <dgm:spPr/>
      <dgm:t>
        <a:bodyPr/>
        <a:lstStyle/>
        <a:p>
          <a:r>
            <a:rPr lang="zh-CN" altLang="en-US" sz="1800" dirty="0">
              <a:latin typeface="黑体" panose="02010609060101010101" pitchFamily="49" charset="-122"/>
              <a:ea typeface="黑体" panose="02010609060101010101" pitchFamily="49" charset="-122"/>
              <a:cs typeface="Times New Roman" panose="02020603050405020304" pitchFamily="18" charset="0"/>
            </a:rPr>
            <a:t>这些控制与主要由人而不是系统实现的机制和过程有关 </a:t>
          </a:r>
        </a:p>
      </dgm:t>
    </dgm:pt>
    <dgm:pt modelId="{AB5655EE-BBA8-496B-AC9D-B5014D164FDA}" type="parTrans" cxnId="{060029C8-F05A-46D6-90AE-ABEF4440112A}">
      <dgm:prSet/>
      <dgm:spPr/>
      <dgm:t>
        <a:bodyPr/>
        <a:lstStyle/>
        <a:p>
          <a:endParaRPr lang="zh-CN" altLang="en-US">
            <a:latin typeface="黑体" panose="02010609060101010101" pitchFamily="49" charset="-122"/>
            <a:ea typeface="黑体" panose="02010609060101010101" pitchFamily="49" charset="-122"/>
          </a:endParaRPr>
        </a:p>
      </dgm:t>
    </dgm:pt>
    <dgm:pt modelId="{8C4D81F7-BFE0-426E-92F9-478D6D289583}" type="sibTrans" cxnId="{060029C8-F05A-46D6-90AE-ABEF4440112A}">
      <dgm:prSet/>
      <dgm:spPr/>
      <dgm:t>
        <a:bodyPr/>
        <a:lstStyle/>
        <a:p>
          <a:endParaRPr lang="zh-CN" altLang="en-US">
            <a:latin typeface="黑体" panose="02010609060101010101" pitchFamily="49" charset="-122"/>
            <a:ea typeface="黑体" panose="02010609060101010101" pitchFamily="49" charset="-122"/>
          </a:endParaRPr>
        </a:p>
      </dgm:t>
    </dgm:pt>
    <dgm:pt modelId="{AA80C422-D2C7-46D4-A79D-DD7644F0634A}">
      <dgm:prSet custT="1"/>
      <dgm:spPr/>
      <dgm:t>
        <a:bodyPr/>
        <a:lstStyle/>
        <a:p>
          <a:r>
            <a:rPr lang="zh-CN" altLang="en-US" sz="1800" dirty="0">
              <a:latin typeface="黑体" panose="02010609060101010101" pitchFamily="49" charset="-122"/>
              <a:ea typeface="黑体" panose="02010609060101010101" pitchFamily="49" charset="-122"/>
              <a:cs typeface="Times New Roman" panose="02020603050405020304" pitchFamily="18" charset="0"/>
            </a:rPr>
            <a:t>它们用于提高一个系统或一组系统的安全性 </a:t>
          </a:r>
        </a:p>
      </dgm:t>
    </dgm:pt>
    <dgm:pt modelId="{558FADB1-CAA6-4220-A344-1E3155220FF6}" type="parTrans" cxnId="{69F2907F-76C3-4E71-B628-4B936A8A1A05}">
      <dgm:prSet/>
      <dgm:spPr/>
      <dgm:t>
        <a:bodyPr/>
        <a:lstStyle/>
        <a:p>
          <a:endParaRPr lang="zh-CN" altLang="en-US">
            <a:latin typeface="黑体" panose="02010609060101010101" pitchFamily="49" charset="-122"/>
            <a:ea typeface="黑体" panose="02010609060101010101" pitchFamily="49" charset="-122"/>
          </a:endParaRPr>
        </a:p>
      </dgm:t>
    </dgm:pt>
    <dgm:pt modelId="{2ECC19A8-7172-429A-8108-109F0E44C327}" type="sibTrans" cxnId="{69F2907F-76C3-4E71-B628-4B936A8A1A05}">
      <dgm:prSet/>
      <dgm:spPr/>
      <dgm:t>
        <a:bodyPr/>
        <a:lstStyle/>
        <a:p>
          <a:endParaRPr lang="zh-CN" altLang="en-US">
            <a:latin typeface="黑体" panose="02010609060101010101" pitchFamily="49" charset="-122"/>
            <a:ea typeface="黑体" panose="02010609060101010101" pitchFamily="49" charset="-122"/>
          </a:endParaRPr>
        </a:p>
      </dgm:t>
    </dgm:pt>
    <dgm:pt modelId="{00355684-3BD8-4A8F-B700-0965BEA80088}">
      <dgm:prSet custT="1"/>
      <dgm:spPr/>
      <dgm:t>
        <a:bodyPr/>
        <a:lstStyle/>
        <a:p>
          <a:r>
            <a:rPr lang="zh-CN" altLang="en-US" sz="1800" dirty="0">
              <a:latin typeface="黑体" panose="02010609060101010101" pitchFamily="49" charset="-122"/>
              <a:ea typeface="黑体" panose="02010609060101010101" pitchFamily="49" charset="-122"/>
              <a:cs typeface="Times New Roman" panose="02020603050405020304" pitchFamily="18" charset="0"/>
            </a:rPr>
            <a:t>这些措施的范围从简单的到复杂的都有，它们协同工作以保护关键和敏感的数据、信息和</a:t>
          </a:r>
          <a:r>
            <a:rPr lang="en-US" altLang="en-US" sz="1800" dirty="0">
              <a:latin typeface="黑体" panose="02010609060101010101" pitchFamily="49" charset="-122"/>
              <a:ea typeface="黑体" panose="02010609060101010101" pitchFamily="49" charset="-122"/>
              <a:cs typeface="Times New Roman" panose="02020603050405020304" pitchFamily="18" charset="0"/>
            </a:rPr>
            <a:t>IT</a:t>
          </a:r>
          <a:r>
            <a:rPr lang="zh-CN" altLang="en-US" sz="1800" dirty="0">
              <a:latin typeface="黑体" panose="02010609060101010101" pitchFamily="49" charset="-122"/>
              <a:ea typeface="黑体" panose="02010609060101010101" pitchFamily="49" charset="-122"/>
              <a:cs typeface="Times New Roman" panose="02020603050405020304" pitchFamily="18" charset="0"/>
            </a:rPr>
            <a:t>系统功能 </a:t>
          </a:r>
        </a:p>
      </dgm:t>
    </dgm:pt>
    <dgm:pt modelId="{7A3939F1-0A8E-4427-B99F-95ADE7738F2A}" type="parTrans" cxnId="{F6CB161D-A653-4388-BBA2-3770983714BF}">
      <dgm:prSet/>
      <dgm:spPr/>
      <dgm:t>
        <a:bodyPr/>
        <a:lstStyle/>
        <a:p>
          <a:endParaRPr lang="zh-CN" altLang="en-US">
            <a:latin typeface="黑体" panose="02010609060101010101" pitchFamily="49" charset="-122"/>
            <a:ea typeface="黑体" panose="02010609060101010101" pitchFamily="49" charset="-122"/>
          </a:endParaRPr>
        </a:p>
      </dgm:t>
    </dgm:pt>
    <dgm:pt modelId="{E80666EE-EA12-498F-8E3F-D938F718F6A9}" type="sibTrans" cxnId="{F6CB161D-A653-4388-BBA2-3770983714BF}">
      <dgm:prSet/>
      <dgm:spPr/>
      <dgm:t>
        <a:bodyPr/>
        <a:lstStyle/>
        <a:p>
          <a:endParaRPr lang="zh-CN" altLang="en-US">
            <a:latin typeface="黑体" panose="02010609060101010101" pitchFamily="49" charset="-122"/>
            <a:ea typeface="黑体" panose="02010609060101010101" pitchFamily="49" charset="-122"/>
          </a:endParaRPr>
        </a:p>
      </dgm:t>
    </dgm:pt>
    <dgm:pt modelId="{4FC264ED-989D-41CF-BE9A-E84DDB6D62FF}" type="pres">
      <dgm:prSet presAssocID="{6CAD4F6F-12DD-4936-88E4-E6593405DCB1}" presName="Name0" presStyleCnt="0">
        <dgm:presLayoutVars>
          <dgm:dir/>
          <dgm:animLvl val="lvl"/>
          <dgm:resizeHandles val="exact"/>
        </dgm:presLayoutVars>
      </dgm:prSet>
      <dgm:spPr/>
    </dgm:pt>
    <dgm:pt modelId="{B9B918F6-2419-40C5-8F5E-FDE7D8A0DC0E}" type="pres">
      <dgm:prSet presAssocID="{432A7359-68A8-4510-9A8A-AAD27EB04C00}" presName="linNode" presStyleCnt="0"/>
      <dgm:spPr/>
    </dgm:pt>
    <dgm:pt modelId="{175992FB-81F3-4A25-88FC-452003878905}" type="pres">
      <dgm:prSet presAssocID="{432A7359-68A8-4510-9A8A-AAD27EB04C00}" presName="parentText" presStyleLbl="node1" presStyleIdx="0" presStyleCnt="3" custScaleX="55751">
        <dgm:presLayoutVars>
          <dgm:chMax val="1"/>
          <dgm:bulletEnabled val="1"/>
        </dgm:presLayoutVars>
      </dgm:prSet>
      <dgm:spPr/>
    </dgm:pt>
    <dgm:pt modelId="{3199F239-1996-46A7-8A58-56E589EF32EA}" type="pres">
      <dgm:prSet presAssocID="{432A7359-68A8-4510-9A8A-AAD27EB04C00}" presName="descendantText" presStyleLbl="alignAccFollowNode1" presStyleIdx="0" presStyleCnt="3" custScaleX="128622" custScaleY="117110">
        <dgm:presLayoutVars>
          <dgm:bulletEnabled val="1"/>
        </dgm:presLayoutVars>
      </dgm:prSet>
      <dgm:spPr/>
    </dgm:pt>
    <dgm:pt modelId="{38B24E88-BAC8-4B2B-A4E0-65E8DD70288E}" type="pres">
      <dgm:prSet presAssocID="{874C1AE5-3517-41E8-9BDB-C0F32E190EA2}" presName="sp" presStyleCnt="0"/>
      <dgm:spPr/>
    </dgm:pt>
    <dgm:pt modelId="{86721514-9782-4B7A-B91B-3BAFC3565AE4}" type="pres">
      <dgm:prSet presAssocID="{FE8F5DF0-5454-4668-B724-083F3BCA7F58}" presName="linNode" presStyleCnt="0"/>
      <dgm:spPr/>
    </dgm:pt>
    <dgm:pt modelId="{9B57FBF9-F0AC-4860-AC2E-3851A0AAAD02}" type="pres">
      <dgm:prSet presAssocID="{FE8F5DF0-5454-4668-B724-083F3BCA7F58}" presName="parentText" presStyleLbl="node1" presStyleIdx="1" presStyleCnt="3" custScaleX="55743">
        <dgm:presLayoutVars>
          <dgm:chMax val="1"/>
          <dgm:bulletEnabled val="1"/>
        </dgm:presLayoutVars>
      </dgm:prSet>
      <dgm:spPr/>
    </dgm:pt>
    <dgm:pt modelId="{C97EA34D-2B20-4A2E-B89E-F0B07DDC75FD}" type="pres">
      <dgm:prSet presAssocID="{FE8F5DF0-5454-4668-B724-083F3BCA7F58}" presName="descendantText" presStyleLbl="alignAccFollowNode1" presStyleIdx="1" presStyleCnt="3" custScaleX="129424" custScaleY="117110">
        <dgm:presLayoutVars>
          <dgm:bulletEnabled val="1"/>
        </dgm:presLayoutVars>
      </dgm:prSet>
      <dgm:spPr/>
    </dgm:pt>
    <dgm:pt modelId="{439E20D0-2A77-446D-B26B-C95BD55D8394}" type="pres">
      <dgm:prSet presAssocID="{171F1B3A-6558-40B8-99F3-BB3E83CCE0A0}" presName="sp" presStyleCnt="0"/>
      <dgm:spPr/>
    </dgm:pt>
    <dgm:pt modelId="{85F07DEC-C780-4732-9A14-9A0E21350422}" type="pres">
      <dgm:prSet presAssocID="{2E957953-7745-47D5-B711-64C5ADCF9643}" presName="linNode" presStyleCnt="0"/>
      <dgm:spPr/>
    </dgm:pt>
    <dgm:pt modelId="{71477888-D753-4C40-8CA5-15C36455FF61}" type="pres">
      <dgm:prSet presAssocID="{2E957953-7745-47D5-B711-64C5ADCF9643}" presName="parentText" presStyleLbl="node1" presStyleIdx="2" presStyleCnt="3" custScaleX="55653">
        <dgm:presLayoutVars>
          <dgm:chMax val="1"/>
          <dgm:bulletEnabled val="1"/>
        </dgm:presLayoutVars>
      </dgm:prSet>
      <dgm:spPr/>
    </dgm:pt>
    <dgm:pt modelId="{57A2D72E-A1EE-4B0D-AF37-8903BE0D3BC2}" type="pres">
      <dgm:prSet presAssocID="{2E957953-7745-47D5-B711-64C5ADCF9643}" presName="descendantText" presStyleLbl="alignAccFollowNode1" presStyleIdx="2" presStyleCnt="3" custScaleX="125846" custScaleY="117110">
        <dgm:presLayoutVars>
          <dgm:bulletEnabled val="1"/>
        </dgm:presLayoutVars>
      </dgm:prSet>
      <dgm:spPr/>
    </dgm:pt>
  </dgm:ptLst>
  <dgm:cxnLst>
    <dgm:cxn modelId="{E3B38101-2175-4A49-83D8-2BB4E970290B}" type="presOf" srcId="{FE8F5DF0-5454-4668-B724-083F3BCA7F58}" destId="{9B57FBF9-F0AC-4860-AC2E-3851A0AAAD02}" srcOrd="0" destOrd="0" presId="urn:microsoft.com/office/officeart/2005/8/layout/vList5"/>
    <dgm:cxn modelId="{5E93060E-1483-41D9-8632-C3BE1D8E3A82}" srcId="{FE8F5DF0-5454-4668-B724-083F3BCA7F58}" destId="{042DAFAC-54B1-4A2B-8CD3-30A6F59B70C8}" srcOrd="0" destOrd="0" parTransId="{C64E5A7F-C697-44CC-977A-03B9A0D2D34A}" sibTransId="{B2150FB2-5478-4F36-93D1-B08A9C29BB37}"/>
    <dgm:cxn modelId="{12C24F14-B4B5-4496-843E-B0969980E6AA}" srcId="{432A7359-68A8-4510-9A8A-AAD27EB04C00}" destId="{5459A093-3160-4483-82F1-08C9B6647E48}" srcOrd="1" destOrd="0" parTransId="{402BF7BA-A90D-484E-9763-68905DBE23CD}" sibTransId="{5E513DE0-EBA2-4C64-96D3-2D89915A2A09}"/>
    <dgm:cxn modelId="{F6CB161D-A653-4388-BBA2-3770983714BF}" srcId="{2E957953-7745-47D5-B711-64C5ADCF9643}" destId="{00355684-3BD8-4A8F-B700-0965BEA80088}" srcOrd="1" destOrd="0" parTransId="{7A3939F1-0A8E-4427-B99F-95ADE7738F2A}" sibTransId="{E80666EE-EA12-498F-8E3F-D938F718F6A9}"/>
    <dgm:cxn modelId="{61238221-E0DF-484E-A34E-2F48C6331518}" type="presOf" srcId="{5459A093-3160-4483-82F1-08C9B6647E48}" destId="{3199F239-1996-46A7-8A58-56E589EF32EA}" srcOrd="0" destOrd="1" presId="urn:microsoft.com/office/officeart/2005/8/layout/vList5"/>
    <dgm:cxn modelId="{2456772B-F253-46ED-AC63-FC21143609C8}" type="presOf" srcId="{2E957953-7745-47D5-B711-64C5ADCF9643}" destId="{71477888-D753-4C40-8CA5-15C36455FF61}" srcOrd="0" destOrd="0" presId="urn:microsoft.com/office/officeart/2005/8/layout/vList5"/>
    <dgm:cxn modelId="{A96E4044-29D8-402E-906D-2401386918F9}" srcId="{2E957953-7745-47D5-B711-64C5ADCF9643}" destId="{52D3CC9E-4588-47EE-8EF0-81B3C290A252}" srcOrd="0" destOrd="0" parTransId="{D19C1727-FB81-4C81-B69A-BA53C35EF780}" sibTransId="{AC3D9915-FF35-4B09-8EC0-F2E0DB5C6685}"/>
    <dgm:cxn modelId="{87359967-5AA7-4E54-AFA0-46D9D85197CC}" type="presOf" srcId="{432A7359-68A8-4510-9A8A-AAD27EB04C00}" destId="{175992FB-81F3-4A25-88FC-452003878905}" srcOrd="0" destOrd="0" presId="urn:microsoft.com/office/officeart/2005/8/layout/vList5"/>
    <dgm:cxn modelId="{1093EF68-7A3F-4EA5-90B2-0B84095C039B}" type="presOf" srcId="{AA80C422-D2C7-46D4-A79D-DD7644F0634A}" destId="{C97EA34D-2B20-4A2E-B89E-F0B07DDC75FD}" srcOrd="0" destOrd="2" presId="urn:microsoft.com/office/officeart/2005/8/layout/vList5"/>
    <dgm:cxn modelId="{A5957A6D-D2C3-4146-BD0B-753E3C73111A}" type="presOf" srcId="{236149D7-12EE-4154-9090-D955F08D81F3}" destId="{3199F239-1996-46A7-8A58-56E589EF32EA}" srcOrd="0" destOrd="0" presId="urn:microsoft.com/office/officeart/2005/8/layout/vList5"/>
    <dgm:cxn modelId="{BC2C9F7C-1B16-4D75-818E-9D5195D3DC0F}" srcId="{6CAD4F6F-12DD-4936-88E4-E6593405DCB1}" destId="{FE8F5DF0-5454-4668-B724-083F3BCA7F58}" srcOrd="1" destOrd="0" parTransId="{1D9804D2-EEC5-439C-BDE7-10F07606DD8F}" sibTransId="{171F1B3A-6558-40B8-99F3-BB3E83CCE0A0}"/>
    <dgm:cxn modelId="{69F2907F-76C3-4E71-B628-4B936A8A1A05}" srcId="{FE8F5DF0-5454-4668-B724-083F3BCA7F58}" destId="{AA80C422-D2C7-46D4-A79D-DD7644F0634A}" srcOrd="2" destOrd="0" parTransId="{558FADB1-CAA6-4220-A344-1E3155220FF6}" sibTransId="{2ECC19A8-7172-429A-8108-109F0E44C327}"/>
    <dgm:cxn modelId="{37C67988-8C68-44B3-9D5A-5E892E6C291A}" type="presOf" srcId="{2AA1A052-41A0-4AA3-BB31-93D62EDC86D9}" destId="{C97EA34D-2B20-4A2E-B89E-F0B07DDC75FD}" srcOrd="0" destOrd="1" presId="urn:microsoft.com/office/officeart/2005/8/layout/vList5"/>
    <dgm:cxn modelId="{BB296890-5E79-47BE-A921-27E71C0596D8}" srcId="{432A7359-68A8-4510-9A8A-AAD27EB04C00}" destId="{236149D7-12EE-4154-9090-D955F08D81F3}" srcOrd="0" destOrd="0" parTransId="{9236645B-0801-4FCA-B4E5-F4618CE28B12}" sibTransId="{C436B572-842B-4B3B-A4E7-F9F6903FE036}"/>
    <dgm:cxn modelId="{EBA1799C-1E51-48D0-8E00-0B8755B846F6}" srcId="{6CAD4F6F-12DD-4936-88E4-E6593405DCB1}" destId="{432A7359-68A8-4510-9A8A-AAD27EB04C00}" srcOrd="0" destOrd="0" parTransId="{565C6B46-5D57-44DD-B2FD-4CB6681B1B7F}" sibTransId="{874C1AE5-3517-41E8-9BDB-C0F32E190EA2}"/>
    <dgm:cxn modelId="{255A0A9F-16D4-4EB1-A385-DD3CBDA46BF2}" srcId="{6CAD4F6F-12DD-4936-88E4-E6593405DCB1}" destId="{2E957953-7745-47D5-B711-64C5ADCF9643}" srcOrd="2" destOrd="0" parTransId="{E32C586E-93F1-4B72-890A-2B5D4ECB0AC7}" sibTransId="{2601A213-05D3-4FAA-BA05-2BCF65A2D90C}"/>
    <dgm:cxn modelId="{BA4410A5-99BC-442E-85F7-7F6E1621B2D7}" type="presOf" srcId="{00355684-3BD8-4A8F-B700-0965BEA80088}" destId="{57A2D72E-A1EE-4B0D-AF37-8903BE0D3BC2}" srcOrd="0" destOrd="1" presId="urn:microsoft.com/office/officeart/2005/8/layout/vList5"/>
    <dgm:cxn modelId="{F733ACB5-4040-43EF-8920-C53187F8D474}" type="presOf" srcId="{52D3CC9E-4588-47EE-8EF0-81B3C290A252}" destId="{57A2D72E-A1EE-4B0D-AF37-8903BE0D3BC2}" srcOrd="0" destOrd="0" presId="urn:microsoft.com/office/officeart/2005/8/layout/vList5"/>
    <dgm:cxn modelId="{55C9EEC2-4C26-4D1E-9074-4C20437F81CD}" type="presOf" srcId="{6CAD4F6F-12DD-4936-88E4-E6593405DCB1}" destId="{4FC264ED-989D-41CF-BE9A-E84DDB6D62FF}" srcOrd="0" destOrd="0" presId="urn:microsoft.com/office/officeart/2005/8/layout/vList5"/>
    <dgm:cxn modelId="{060029C8-F05A-46D6-90AE-ABEF4440112A}" srcId="{FE8F5DF0-5454-4668-B724-083F3BCA7F58}" destId="{2AA1A052-41A0-4AA3-BB31-93D62EDC86D9}" srcOrd="1" destOrd="0" parTransId="{AB5655EE-BBA8-496B-AC9D-B5014D164FDA}" sibTransId="{8C4D81F7-BFE0-426E-92F9-478D6D289583}"/>
    <dgm:cxn modelId="{96F7DDED-A979-48D2-A2E6-63B89F6D980C}" type="presOf" srcId="{042DAFAC-54B1-4A2B-8CD3-30A6F59B70C8}" destId="{C97EA34D-2B20-4A2E-B89E-F0B07DDC75FD}" srcOrd="0" destOrd="0" presId="urn:microsoft.com/office/officeart/2005/8/layout/vList5"/>
    <dgm:cxn modelId="{F400ED6C-8FB8-4C6E-95C9-52343C93C0C1}" type="presParOf" srcId="{4FC264ED-989D-41CF-BE9A-E84DDB6D62FF}" destId="{B9B918F6-2419-40C5-8F5E-FDE7D8A0DC0E}" srcOrd="0" destOrd="0" presId="urn:microsoft.com/office/officeart/2005/8/layout/vList5"/>
    <dgm:cxn modelId="{89F02239-97C1-4EC4-84CD-90AB731EE824}" type="presParOf" srcId="{B9B918F6-2419-40C5-8F5E-FDE7D8A0DC0E}" destId="{175992FB-81F3-4A25-88FC-452003878905}" srcOrd="0" destOrd="0" presId="urn:microsoft.com/office/officeart/2005/8/layout/vList5"/>
    <dgm:cxn modelId="{4419E575-8AD6-438C-9C20-18092FBC2AC5}" type="presParOf" srcId="{B9B918F6-2419-40C5-8F5E-FDE7D8A0DC0E}" destId="{3199F239-1996-46A7-8A58-56E589EF32EA}" srcOrd="1" destOrd="0" presId="urn:microsoft.com/office/officeart/2005/8/layout/vList5"/>
    <dgm:cxn modelId="{10ACE9C8-B09B-41FE-8D1E-407C45AF450B}" type="presParOf" srcId="{4FC264ED-989D-41CF-BE9A-E84DDB6D62FF}" destId="{38B24E88-BAC8-4B2B-A4E0-65E8DD70288E}" srcOrd="1" destOrd="0" presId="urn:microsoft.com/office/officeart/2005/8/layout/vList5"/>
    <dgm:cxn modelId="{4C651C52-5ADC-4E4C-A160-170993EC2C55}" type="presParOf" srcId="{4FC264ED-989D-41CF-BE9A-E84DDB6D62FF}" destId="{86721514-9782-4B7A-B91B-3BAFC3565AE4}" srcOrd="2" destOrd="0" presId="urn:microsoft.com/office/officeart/2005/8/layout/vList5"/>
    <dgm:cxn modelId="{F4276500-D16F-45C2-8951-D4FFDC416FED}" type="presParOf" srcId="{86721514-9782-4B7A-B91B-3BAFC3565AE4}" destId="{9B57FBF9-F0AC-4860-AC2E-3851A0AAAD02}" srcOrd="0" destOrd="0" presId="urn:microsoft.com/office/officeart/2005/8/layout/vList5"/>
    <dgm:cxn modelId="{859C0BF7-4993-47EB-8A17-333C22CA11B3}" type="presParOf" srcId="{86721514-9782-4B7A-B91B-3BAFC3565AE4}" destId="{C97EA34D-2B20-4A2E-B89E-F0B07DDC75FD}" srcOrd="1" destOrd="0" presId="urn:microsoft.com/office/officeart/2005/8/layout/vList5"/>
    <dgm:cxn modelId="{4471BD60-685A-47D8-B2DD-85B88FAD5F7B}" type="presParOf" srcId="{4FC264ED-989D-41CF-BE9A-E84DDB6D62FF}" destId="{439E20D0-2A77-446D-B26B-C95BD55D8394}" srcOrd="3" destOrd="0" presId="urn:microsoft.com/office/officeart/2005/8/layout/vList5"/>
    <dgm:cxn modelId="{6BEF1E4B-A5A4-4B32-91E8-07C1078D5381}" type="presParOf" srcId="{4FC264ED-989D-41CF-BE9A-E84DDB6D62FF}" destId="{85F07DEC-C780-4732-9A14-9A0E21350422}" srcOrd="4" destOrd="0" presId="urn:microsoft.com/office/officeart/2005/8/layout/vList5"/>
    <dgm:cxn modelId="{FE78AEE9-BC9D-4D51-AF05-60B7BFCF0681}" type="presParOf" srcId="{85F07DEC-C780-4732-9A14-9A0E21350422}" destId="{71477888-D753-4C40-8CA5-15C36455FF61}" srcOrd="0" destOrd="0" presId="urn:microsoft.com/office/officeart/2005/8/layout/vList5"/>
    <dgm:cxn modelId="{7CE4365B-36BC-4535-A26C-2D9E0480729B}" type="presParOf" srcId="{85F07DEC-C780-4732-9A14-9A0E21350422}" destId="{57A2D72E-A1EE-4B0D-AF37-8903BE0D3BC2}"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AD4F6F-12DD-4936-88E4-E6593405DCB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432A7359-68A8-4510-9A8A-AAD27EB04C00}">
      <dgm:prSet custT="1"/>
      <dgm:spPr>
        <a:noFill/>
        <a:ln w="38100" cmpd="thickThin">
          <a:solidFill>
            <a:schemeClr val="accent5">
              <a:lumMod val="75000"/>
            </a:schemeClr>
          </a:solidFill>
        </a:ln>
      </dgm:spPr>
      <dgm:t>
        <a:bodyPr/>
        <a:lstStyle/>
        <a:p>
          <a:r>
            <a:rPr lang="zh-CN" altLang="en-US"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支持性</a:t>
          </a:r>
          <a:endParaRPr lang="en-US" altLang="zh-CN"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a:p>
          <a:r>
            <a:rPr lang="zh-CN" altLang="en-US"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控制措施</a:t>
          </a:r>
          <a:endParaRPr lang="zh-CN"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gm:t>
    </dgm:pt>
    <dgm:pt modelId="{565C6B46-5D57-44DD-B2FD-4CB6681B1B7F}" type="parTrans" cxnId="{EBA1799C-1E51-48D0-8E00-0B8755B846F6}">
      <dgm:prSet/>
      <dgm:spPr/>
      <dgm:t>
        <a:bodyPr/>
        <a:lstStyle/>
        <a:p>
          <a:endParaRPr lang="zh-CN" altLang="en-US">
            <a:latin typeface="黑体" panose="02010609060101010101" pitchFamily="49" charset="-122"/>
            <a:ea typeface="黑体" panose="02010609060101010101" pitchFamily="49" charset="-122"/>
          </a:endParaRPr>
        </a:p>
      </dgm:t>
    </dgm:pt>
    <dgm:pt modelId="{874C1AE5-3517-41E8-9BDB-C0F32E190EA2}" type="sibTrans" cxnId="{EBA1799C-1E51-48D0-8E00-0B8755B846F6}">
      <dgm:prSet/>
      <dgm:spPr/>
      <dgm:t>
        <a:bodyPr/>
        <a:lstStyle/>
        <a:p>
          <a:endParaRPr lang="zh-CN" altLang="en-US">
            <a:latin typeface="黑体" panose="02010609060101010101" pitchFamily="49" charset="-122"/>
            <a:ea typeface="黑体" panose="02010609060101010101" pitchFamily="49" charset="-122"/>
          </a:endParaRPr>
        </a:p>
      </dgm:t>
    </dgm:pt>
    <dgm:pt modelId="{236149D7-12EE-4154-9090-D955F08D81F3}">
      <dgm:prSet custT="1">
        <dgm:style>
          <a:lnRef idx="2">
            <a:schemeClr val="accent5"/>
          </a:lnRef>
          <a:fillRef idx="1">
            <a:schemeClr val="lt1"/>
          </a:fillRef>
          <a:effectRef idx="0">
            <a:schemeClr val="accent5"/>
          </a:effectRef>
          <a:fontRef idx="minor">
            <a:schemeClr val="dk1"/>
          </a:fontRef>
        </dgm:style>
      </dgm:prSet>
      <dgm:spPr>
        <a:ln/>
      </dgm:spPr>
      <dgm:t>
        <a:bodyPr/>
        <a:lstStyle/>
        <a:p>
          <a:r>
            <a:rPr lang="zh-CN" altLang="en-US" sz="1800" dirty="0">
              <a:latin typeface="黑体" panose="02010609060101010101" pitchFamily="49" charset="-122"/>
              <a:ea typeface="黑体" panose="02010609060101010101" pitchFamily="49" charset="-122"/>
              <a:cs typeface="Times New Roman" panose="02020603050405020304" pitchFamily="18" charset="0"/>
            </a:rPr>
            <a:t>与许多其他控件相关并被许多其他控件使用的普遍的、通用的底层技术</a:t>
          </a:r>
          <a:r>
            <a:rPr lang="en-US" altLang="en-US" sz="1800" dirty="0">
              <a:latin typeface="黑体" panose="02010609060101010101" pitchFamily="49" charset="-122"/>
              <a:ea typeface="黑体" panose="02010609060101010101" pitchFamily="49" charset="-122"/>
              <a:cs typeface="Times New Roman" panose="02020603050405020304" pitchFamily="18" charset="0"/>
            </a:rPr>
            <a:t>IT</a:t>
          </a:r>
          <a:r>
            <a:rPr lang="zh-CN" altLang="en-US" sz="1800" dirty="0">
              <a:latin typeface="黑体" panose="02010609060101010101" pitchFamily="49" charset="-122"/>
              <a:ea typeface="黑体" panose="02010609060101010101" pitchFamily="49" charset="-122"/>
              <a:cs typeface="Times New Roman" panose="02020603050405020304" pitchFamily="18" charset="0"/>
            </a:rPr>
            <a:t>安全功能 </a:t>
          </a:r>
          <a:endParaRPr lang="zh-CN" sz="1800" dirty="0">
            <a:latin typeface="黑体" panose="02010609060101010101" pitchFamily="49" charset="-122"/>
            <a:ea typeface="黑体" panose="02010609060101010101" pitchFamily="49" charset="-122"/>
            <a:cs typeface="Times New Roman" panose="02020603050405020304" pitchFamily="18" charset="0"/>
          </a:endParaRPr>
        </a:p>
      </dgm:t>
    </dgm:pt>
    <dgm:pt modelId="{9236645B-0801-4FCA-B4E5-F4618CE28B12}" type="parTrans" cxnId="{BB296890-5E79-47BE-A921-27E71C0596D8}">
      <dgm:prSet/>
      <dgm:spPr/>
      <dgm:t>
        <a:bodyPr/>
        <a:lstStyle/>
        <a:p>
          <a:endParaRPr lang="zh-CN" altLang="en-US">
            <a:latin typeface="黑体" panose="02010609060101010101" pitchFamily="49" charset="-122"/>
            <a:ea typeface="黑体" panose="02010609060101010101" pitchFamily="49" charset="-122"/>
          </a:endParaRPr>
        </a:p>
      </dgm:t>
    </dgm:pt>
    <dgm:pt modelId="{C436B572-842B-4B3B-A4E7-F9F6903FE036}" type="sibTrans" cxnId="{BB296890-5E79-47BE-A921-27E71C0596D8}">
      <dgm:prSet/>
      <dgm:spPr/>
      <dgm:t>
        <a:bodyPr/>
        <a:lstStyle/>
        <a:p>
          <a:endParaRPr lang="zh-CN" altLang="en-US">
            <a:latin typeface="黑体" panose="02010609060101010101" pitchFamily="49" charset="-122"/>
            <a:ea typeface="黑体" panose="02010609060101010101" pitchFamily="49" charset="-122"/>
          </a:endParaRPr>
        </a:p>
      </dgm:t>
    </dgm:pt>
    <dgm:pt modelId="{FE8F5DF0-5454-4668-B724-083F3BCA7F58}">
      <dgm:prSet custT="1"/>
      <dgm:spPr>
        <a:noFill/>
        <a:ln w="38100" cmpd="thickThin">
          <a:solidFill>
            <a:schemeClr val="accent5">
              <a:lumMod val="75000"/>
            </a:schemeClr>
          </a:solidFill>
        </a:ln>
      </dgm:spPr>
      <dgm:t>
        <a:bodyPr/>
        <a:lstStyle/>
        <a:p>
          <a:r>
            <a:rPr lang="zh-CN" altLang="en-US"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预防性</a:t>
          </a:r>
          <a:endParaRPr lang="en-US" altLang="zh-CN"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a:p>
          <a:r>
            <a:rPr lang="zh-CN" altLang="en-US"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控制措施</a:t>
          </a:r>
          <a:endParaRPr lang="zh-CN"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gm:t>
    </dgm:pt>
    <dgm:pt modelId="{1D9804D2-EEC5-439C-BDE7-10F07606DD8F}" type="parTrans" cxnId="{BC2C9F7C-1B16-4D75-818E-9D5195D3DC0F}">
      <dgm:prSet/>
      <dgm:spPr/>
      <dgm:t>
        <a:bodyPr/>
        <a:lstStyle/>
        <a:p>
          <a:endParaRPr lang="zh-CN" altLang="en-US">
            <a:latin typeface="黑体" panose="02010609060101010101" pitchFamily="49" charset="-122"/>
            <a:ea typeface="黑体" panose="02010609060101010101" pitchFamily="49" charset="-122"/>
          </a:endParaRPr>
        </a:p>
      </dgm:t>
    </dgm:pt>
    <dgm:pt modelId="{171F1B3A-6558-40B8-99F3-BB3E83CCE0A0}" type="sibTrans" cxnId="{BC2C9F7C-1B16-4D75-818E-9D5195D3DC0F}">
      <dgm:prSet/>
      <dgm:spPr/>
      <dgm:t>
        <a:bodyPr/>
        <a:lstStyle/>
        <a:p>
          <a:endParaRPr lang="zh-CN" altLang="en-US">
            <a:latin typeface="黑体" panose="02010609060101010101" pitchFamily="49" charset="-122"/>
            <a:ea typeface="黑体" panose="02010609060101010101" pitchFamily="49" charset="-122"/>
          </a:endParaRPr>
        </a:p>
      </dgm:t>
    </dgm:pt>
    <dgm:pt modelId="{042DAFAC-54B1-4A2B-8CD3-30A6F59B70C8}">
      <dgm:prSet custT="1">
        <dgm:style>
          <a:lnRef idx="2">
            <a:schemeClr val="accent5"/>
          </a:lnRef>
          <a:fillRef idx="1">
            <a:schemeClr val="lt1"/>
          </a:fillRef>
          <a:effectRef idx="0">
            <a:schemeClr val="accent5"/>
          </a:effectRef>
          <a:fontRef idx="minor">
            <a:schemeClr val="dk1"/>
          </a:fontRef>
        </dgm:style>
      </dgm:prSet>
      <dgm:spPr>
        <a:ln/>
      </dgm:spPr>
      <dgm:t>
        <a:bodyPr/>
        <a:lstStyle/>
        <a:p>
          <a:r>
            <a:rPr lang="zh-CN" altLang="en-US" sz="1800" dirty="0">
              <a:latin typeface="黑体" panose="02010609060101010101" pitchFamily="49" charset="-122"/>
              <a:ea typeface="黑体" panose="02010609060101010101" pitchFamily="49" charset="-122"/>
              <a:cs typeface="Times New Roman" panose="02020603050405020304" pitchFamily="18" charset="0"/>
            </a:rPr>
            <a:t>通过抑制违反安全策略或利用漏洞的企图，集中精力防止安全漏洞的发生 </a:t>
          </a:r>
        </a:p>
      </dgm:t>
    </dgm:pt>
    <dgm:pt modelId="{C64E5A7F-C697-44CC-977A-03B9A0D2D34A}" type="parTrans" cxnId="{5E93060E-1483-41D9-8632-C3BE1D8E3A82}">
      <dgm:prSet/>
      <dgm:spPr/>
      <dgm:t>
        <a:bodyPr/>
        <a:lstStyle/>
        <a:p>
          <a:endParaRPr lang="zh-CN" altLang="en-US">
            <a:latin typeface="黑体" panose="02010609060101010101" pitchFamily="49" charset="-122"/>
            <a:ea typeface="黑体" panose="02010609060101010101" pitchFamily="49" charset="-122"/>
          </a:endParaRPr>
        </a:p>
      </dgm:t>
    </dgm:pt>
    <dgm:pt modelId="{B2150FB2-5478-4F36-93D1-B08A9C29BB37}" type="sibTrans" cxnId="{5E93060E-1483-41D9-8632-C3BE1D8E3A82}">
      <dgm:prSet/>
      <dgm:spPr/>
      <dgm:t>
        <a:bodyPr/>
        <a:lstStyle/>
        <a:p>
          <a:endParaRPr lang="zh-CN" altLang="en-US">
            <a:latin typeface="黑体" panose="02010609060101010101" pitchFamily="49" charset="-122"/>
            <a:ea typeface="黑体" panose="02010609060101010101" pitchFamily="49" charset="-122"/>
          </a:endParaRPr>
        </a:p>
      </dgm:t>
    </dgm:pt>
    <dgm:pt modelId="{2E957953-7745-47D5-B711-64C5ADCF9643}">
      <dgm:prSet custT="1"/>
      <dgm:spPr>
        <a:noFill/>
        <a:ln w="38100" cmpd="thickThin">
          <a:solidFill>
            <a:schemeClr val="accent5">
              <a:lumMod val="75000"/>
            </a:schemeClr>
          </a:solidFill>
        </a:ln>
      </dgm:spPr>
      <dgm:t>
        <a:bodyPr/>
        <a:lstStyle/>
        <a:p>
          <a:r>
            <a:rPr lang="zh-CN" altLang="en-US"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检测和恢复</a:t>
          </a:r>
          <a:endParaRPr lang="en-US" altLang="zh-CN"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a:p>
          <a:r>
            <a:rPr lang="zh-CN" altLang="en-US"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控制措施</a:t>
          </a:r>
          <a:endParaRPr lang="zh-CN"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gm:t>
    </dgm:pt>
    <dgm:pt modelId="{E32C586E-93F1-4B72-890A-2B5D4ECB0AC7}" type="parTrans" cxnId="{255A0A9F-16D4-4EB1-A385-DD3CBDA46BF2}">
      <dgm:prSet/>
      <dgm:spPr/>
      <dgm:t>
        <a:bodyPr/>
        <a:lstStyle/>
        <a:p>
          <a:endParaRPr lang="zh-CN" altLang="en-US">
            <a:latin typeface="黑体" panose="02010609060101010101" pitchFamily="49" charset="-122"/>
            <a:ea typeface="黑体" panose="02010609060101010101" pitchFamily="49" charset="-122"/>
          </a:endParaRPr>
        </a:p>
      </dgm:t>
    </dgm:pt>
    <dgm:pt modelId="{2601A213-05D3-4FAA-BA05-2BCF65A2D90C}" type="sibTrans" cxnId="{255A0A9F-16D4-4EB1-A385-DD3CBDA46BF2}">
      <dgm:prSet/>
      <dgm:spPr/>
      <dgm:t>
        <a:bodyPr/>
        <a:lstStyle/>
        <a:p>
          <a:endParaRPr lang="zh-CN" altLang="en-US">
            <a:latin typeface="黑体" panose="02010609060101010101" pitchFamily="49" charset="-122"/>
            <a:ea typeface="黑体" panose="02010609060101010101" pitchFamily="49" charset="-122"/>
          </a:endParaRPr>
        </a:p>
      </dgm:t>
    </dgm:pt>
    <dgm:pt modelId="{52D3CC9E-4588-47EE-8EF0-81B3C290A252}">
      <dgm:prSet custT="1">
        <dgm:style>
          <a:lnRef idx="2">
            <a:schemeClr val="accent5"/>
          </a:lnRef>
          <a:fillRef idx="1">
            <a:schemeClr val="lt1"/>
          </a:fillRef>
          <a:effectRef idx="0">
            <a:schemeClr val="accent5"/>
          </a:effectRef>
          <a:fontRef idx="minor">
            <a:schemeClr val="dk1"/>
          </a:fontRef>
        </dgm:style>
      </dgm:prSet>
      <dgm:spPr>
        <a:ln/>
      </dgm:spPr>
      <dgm:t>
        <a:bodyPr/>
        <a:lstStyle/>
        <a:p>
          <a:r>
            <a:rPr lang="zh-CN" altLang="en-US" sz="1800" dirty="0">
              <a:latin typeface="黑体" panose="02010609060101010101" pitchFamily="49" charset="-122"/>
              <a:ea typeface="黑体" panose="02010609060101010101" pitchFamily="49" charset="-122"/>
              <a:cs typeface="Times New Roman" panose="02020603050405020304" pitchFamily="18" charset="0"/>
            </a:rPr>
            <a:t>通过警告违反或试图违反安全策略，或识别出利用漏洞的行为，以及提供恢复由此造成的计算资源损失的方法，重点关注对安全漏洞的响应 </a:t>
          </a:r>
          <a:endParaRPr lang="zh-CN" sz="1800" dirty="0">
            <a:latin typeface="黑体" panose="02010609060101010101" pitchFamily="49" charset="-122"/>
            <a:ea typeface="黑体" panose="02010609060101010101" pitchFamily="49" charset="-122"/>
            <a:cs typeface="Times New Roman" panose="02020603050405020304" pitchFamily="18" charset="0"/>
          </a:endParaRPr>
        </a:p>
      </dgm:t>
    </dgm:pt>
    <dgm:pt modelId="{D19C1727-FB81-4C81-B69A-BA53C35EF780}" type="parTrans" cxnId="{A96E4044-29D8-402E-906D-2401386918F9}">
      <dgm:prSet/>
      <dgm:spPr/>
      <dgm:t>
        <a:bodyPr/>
        <a:lstStyle/>
        <a:p>
          <a:endParaRPr lang="zh-CN" altLang="en-US">
            <a:latin typeface="黑体" panose="02010609060101010101" pitchFamily="49" charset="-122"/>
            <a:ea typeface="黑体" panose="02010609060101010101" pitchFamily="49" charset="-122"/>
          </a:endParaRPr>
        </a:p>
      </dgm:t>
    </dgm:pt>
    <dgm:pt modelId="{AC3D9915-FF35-4B09-8EC0-F2E0DB5C6685}" type="sibTrans" cxnId="{A96E4044-29D8-402E-906D-2401386918F9}">
      <dgm:prSet/>
      <dgm:spPr/>
      <dgm:t>
        <a:bodyPr/>
        <a:lstStyle/>
        <a:p>
          <a:endParaRPr lang="zh-CN" altLang="en-US">
            <a:latin typeface="黑体" panose="02010609060101010101" pitchFamily="49" charset="-122"/>
            <a:ea typeface="黑体" panose="02010609060101010101" pitchFamily="49" charset="-122"/>
          </a:endParaRPr>
        </a:p>
      </dgm:t>
    </dgm:pt>
    <dgm:pt modelId="{4FC264ED-989D-41CF-BE9A-E84DDB6D62FF}" type="pres">
      <dgm:prSet presAssocID="{6CAD4F6F-12DD-4936-88E4-E6593405DCB1}" presName="Name0" presStyleCnt="0">
        <dgm:presLayoutVars>
          <dgm:dir/>
          <dgm:animLvl val="lvl"/>
          <dgm:resizeHandles val="exact"/>
        </dgm:presLayoutVars>
      </dgm:prSet>
      <dgm:spPr/>
    </dgm:pt>
    <dgm:pt modelId="{B9B918F6-2419-40C5-8F5E-FDE7D8A0DC0E}" type="pres">
      <dgm:prSet presAssocID="{432A7359-68A8-4510-9A8A-AAD27EB04C00}" presName="linNode" presStyleCnt="0"/>
      <dgm:spPr/>
    </dgm:pt>
    <dgm:pt modelId="{175992FB-81F3-4A25-88FC-452003878905}" type="pres">
      <dgm:prSet presAssocID="{432A7359-68A8-4510-9A8A-AAD27EB04C00}" presName="parentText" presStyleLbl="node1" presStyleIdx="0" presStyleCnt="3" custScaleX="65945">
        <dgm:presLayoutVars>
          <dgm:chMax val="1"/>
          <dgm:bulletEnabled val="1"/>
        </dgm:presLayoutVars>
      </dgm:prSet>
      <dgm:spPr/>
    </dgm:pt>
    <dgm:pt modelId="{3199F239-1996-46A7-8A58-56E589EF32EA}" type="pres">
      <dgm:prSet presAssocID="{432A7359-68A8-4510-9A8A-AAD27EB04C00}" presName="descendantText" presStyleLbl="alignAccFollowNode1" presStyleIdx="0" presStyleCnt="3" custScaleX="117598" custScaleY="117110">
        <dgm:presLayoutVars>
          <dgm:bulletEnabled val="1"/>
        </dgm:presLayoutVars>
      </dgm:prSet>
      <dgm:spPr/>
    </dgm:pt>
    <dgm:pt modelId="{38B24E88-BAC8-4B2B-A4E0-65E8DD70288E}" type="pres">
      <dgm:prSet presAssocID="{874C1AE5-3517-41E8-9BDB-C0F32E190EA2}" presName="sp" presStyleCnt="0"/>
      <dgm:spPr/>
    </dgm:pt>
    <dgm:pt modelId="{86721514-9782-4B7A-B91B-3BAFC3565AE4}" type="pres">
      <dgm:prSet presAssocID="{FE8F5DF0-5454-4668-B724-083F3BCA7F58}" presName="linNode" presStyleCnt="0"/>
      <dgm:spPr/>
    </dgm:pt>
    <dgm:pt modelId="{9B57FBF9-F0AC-4860-AC2E-3851A0AAAD02}" type="pres">
      <dgm:prSet presAssocID="{FE8F5DF0-5454-4668-B724-083F3BCA7F58}" presName="parentText" presStyleLbl="node1" presStyleIdx="1" presStyleCnt="3" custScaleX="65945">
        <dgm:presLayoutVars>
          <dgm:chMax val="1"/>
          <dgm:bulletEnabled val="1"/>
        </dgm:presLayoutVars>
      </dgm:prSet>
      <dgm:spPr/>
    </dgm:pt>
    <dgm:pt modelId="{C97EA34D-2B20-4A2E-B89E-F0B07DDC75FD}" type="pres">
      <dgm:prSet presAssocID="{FE8F5DF0-5454-4668-B724-083F3BCA7F58}" presName="descendantText" presStyleLbl="alignAccFollowNode1" presStyleIdx="1" presStyleCnt="3" custScaleX="117723" custScaleY="117110">
        <dgm:presLayoutVars>
          <dgm:bulletEnabled val="1"/>
        </dgm:presLayoutVars>
      </dgm:prSet>
      <dgm:spPr/>
    </dgm:pt>
    <dgm:pt modelId="{439E20D0-2A77-446D-B26B-C95BD55D8394}" type="pres">
      <dgm:prSet presAssocID="{171F1B3A-6558-40B8-99F3-BB3E83CCE0A0}" presName="sp" presStyleCnt="0"/>
      <dgm:spPr/>
    </dgm:pt>
    <dgm:pt modelId="{85F07DEC-C780-4732-9A14-9A0E21350422}" type="pres">
      <dgm:prSet presAssocID="{2E957953-7745-47D5-B711-64C5ADCF9643}" presName="linNode" presStyleCnt="0"/>
      <dgm:spPr/>
    </dgm:pt>
    <dgm:pt modelId="{71477888-D753-4C40-8CA5-15C36455FF61}" type="pres">
      <dgm:prSet presAssocID="{2E957953-7745-47D5-B711-64C5ADCF9643}" presName="parentText" presStyleLbl="node1" presStyleIdx="2" presStyleCnt="3" custScaleX="65949">
        <dgm:presLayoutVars>
          <dgm:chMax val="1"/>
          <dgm:bulletEnabled val="1"/>
        </dgm:presLayoutVars>
      </dgm:prSet>
      <dgm:spPr/>
    </dgm:pt>
    <dgm:pt modelId="{57A2D72E-A1EE-4B0D-AF37-8903BE0D3BC2}" type="pres">
      <dgm:prSet presAssocID="{2E957953-7745-47D5-B711-64C5ADCF9643}" presName="descendantText" presStyleLbl="alignAccFollowNode1" presStyleIdx="2" presStyleCnt="3" custScaleX="116920" custScaleY="117110">
        <dgm:presLayoutVars>
          <dgm:bulletEnabled val="1"/>
        </dgm:presLayoutVars>
      </dgm:prSet>
      <dgm:spPr/>
    </dgm:pt>
  </dgm:ptLst>
  <dgm:cxnLst>
    <dgm:cxn modelId="{E3B38101-2175-4A49-83D8-2BB4E970290B}" type="presOf" srcId="{FE8F5DF0-5454-4668-B724-083F3BCA7F58}" destId="{9B57FBF9-F0AC-4860-AC2E-3851A0AAAD02}" srcOrd="0" destOrd="0" presId="urn:microsoft.com/office/officeart/2005/8/layout/vList5"/>
    <dgm:cxn modelId="{5E93060E-1483-41D9-8632-C3BE1D8E3A82}" srcId="{FE8F5DF0-5454-4668-B724-083F3BCA7F58}" destId="{042DAFAC-54B1-4A2B-8CD3-30A6F59B70C8}" srcOrd="0" destOrd="0" parTransId="{C64E5A7F-C697-44CC-977A-03B9A0D2D34A}" sibTransId="{B2150FB2-5478-4F36-93D1-B08A9C29BB37}"/>
    <dgm:cxn modelId="{2456772B-F253-46ED-AC63-FC21143609C8}" type="presOf" srcId="{2E957953-7745-47D5-B711-64C5ADCF9643}" destId="{71477888-D753-4C40-8CA5-15C36455FF61}" srcOrd="0" destOrd="0" presId="urn:microsoft.com/office/officeart/2005/8/layout/vList5"/>
    <dgm:cxn modelId="{A96E4044-29D8-402E-906D-2401386918F9}" srcId="{2E957953-7745-47D5-B711-64C5ADCF9643}" destId="{52D3CC9E-4588-47EE-8EF0-81B3C290A252}" srcOrd="0" destOrd="0" parTransId="{D19C1727-FB81-4C81-B69A-BA53C35EF780}" sibTransId="{AC3D9915-FF35-4B09-8EC0-F2E0DB5C6685}"/>
    <dgm:cxn modelId="{87359967-5AA7-4E54-AFA0-46D9D85197CC}" type="presOf" srcId="{432A7359-68A8-4510-9A8A-AAD27EB04C00}" destId="{175992FB-81F3-4A25-88FC-452003878905}" srcOrd="0" destOrd="0" presId="urn:microsoft.com/office/officeart/2005/8/layout/vList5"/>
    <dgm:cxn modelId="{A5957A6D-D2C3-4146-BD0B-753E3C73111A}" type="presOf" srcId="{236149D7-12EE-4154-9090-D955F08D81F3}" destId="{3199F239-1996-46A7-8A58-56E589EF32EA}" srcOrd="0" destOrd="0" presId="urn:microsoft.com/office/officeart/2005/8/layout/vList5"/>
    <dgm:cxn modelId="{BC2C9F7C-1B16-4D75-818E-9D5195D3DC0F}" srcId="{6CAD4F6F-12DD-4936-88E4-E6593405DCB1}" destId="{FE8F5DF0-5454-4668-B724-083F3BCA7F58}" srcOrd="1" destOrd="0" parTransId="{1D9804D2-EEC5-439C-BDE7-10F07606DD8F}" sibTransId="{171F1B3A-6558-40B8-99F3-BB3E83CCE0A0}"/>
    <dgm:cxn modelId="{BB296890-5E79-47BE-A921-27E71C0596D8}" srcId="{432A7359-68A8-4510-9A8A-AAD27EB04C00}" destId="{236149D7-12EE-4154-9090-D955F08D81F3}" srcOrd="0" destOrd="0" parTransId="{9236645B-0801-4FCA-B4E5-F4618CE28B12}" sibTransId="{C436B572-842B-4B3B-A4E7-F9F6903FE036}"/>
    <dgm:cxn modelId="{EBA1799C-1E51-48D0-8E00-0B8755B846F6}" srcId="{6CAD4F6F-12DD-4936-88E4-E6593405DCB1}" destId="{432A7359-68A8-4510-9A8A-AAD27EB04C00}" srcOrd="0" destOrd="0" parTransId="{565C6B46-5D57-44DD-B2FD-4CB6681B1B7F}" sibTransId="{874C1AE5-3517-41E8-9BDB-C0F32E190EA2}"/>
    <dgm:cxn modelId="{255A0A9F-16D4-4EB1-A385-DD3CBDA46BF2}" srcId="{6CAD4F6F-12DD-4936-88E4-E6593405DCB1}" destId="{2E957953-7745-47D5-B711-64C5ADCF9643}" srcOrd="2" destOrd="0" parTransId="{E32C586E-93F1-4B72-890A-2B5D4ECB0AC7}" sibTransId="{2601A213-05D3-4FAA-BA05-2BCF65A2D90C}"/>
    <dgm:cxn modelId="{F733ACB5-4040-43EF-8920-C53187F8D474}" type="presOf" srcId="{52D3CC9E-4588-47EE-8EF0-81B3C290A252}" destId="{57A2D72E-A1EE-4B0D-AF37-8903BE0D3BC2}" srcOrd="0" destOrd="0" presId="urn:microsoft.com/office/officeart/2005/8/layout/vList5"/>
    <dgm:cxn modelId="{55C9EEC2-4C26-4D1E-9074-4C20437F81CD}" type="presOf" srcId="{6CAD4F6F-12DD-4936-88E4-E6593405DCB1}" destId="{4FC264ED-989D-41CF-BE9A-E84DDB6D62FF}" srcOrd="0" destOrd="0" presId="urn:microsoft.com/office/officeart/2005/8/layout/vList5"/>
    <dgm:cxn modelId="{96F7DDED-A979-48D2-A2E6-63B89F6D980C}" type="presOf" srcId="{042DAFAC-54B1-4A2B-8CD3-30A6F59B70C8}" destId="{C97EA34D-2B20-4A2E-B89E-F0B07DDC75FD}" srcOrd="0" destOrd="0" presId="urn:microsoft.com/office/officeart/2005/8/layout/vList5"/>
    <dgm:cxn modelId="{F400ED6C-8FB8-4C6E-95C9-52343C93C0C1}" type="presParOf" srcId="{4FC264ED-989D-41CF-BE9A-E84DDB6D62FF}" destId="{B9B918F6-2419-40C5-8F5E-FDE7D8A0DC0E}" srcOrd="0" destOrd="0" presId="urn:microsoft.com/office/officeart/2005/8/layout/vList5"/>
    <dgm:cxn modelId="{89F02239-97C1-4EC4-84CD-90AB731EE824}" type="presParOf" srcId="{B9B918F6-2419-40C5-8F5E-FDE7D8A0DC0E}" destId="{175992FB-81F3-4A25-88FC-452003878905}" srcOrd="0" destOrd="0" presId="urn:microsoft.com/office/officeart/2005/8/layout/vList5"/>
    <dgm:cxn modelId="{4419E575-8AD6-438C-9C20-18092FBC2AC5}" type="presParOf" srcId="{B9B918F6-2419-40C5-8F5E-FDE7D8A0DC0E}" destId="{3199F239-1996-46A7-8A58-56E589EF32EA}" srcOrd="1" destOrd="0" presId="urn:microsoft.com/office/officeart/2005/8/layout/vList5"/>
    <dgm:cxn modelId="{10ACE9C8-B09B-41FE-8D1E-407C45AF450B}" type="presParOf" srcId="{4FC264ED-989D-41CF-BE9A-E84DDB6D62FF}" destId="{38B24E88-BAC8-4B2B-A4E0-65E8DD70288E}" srcOrd="1" destOrd="0" presId="urn:microsoft.com/office/officeart/2005/8/layout/vList5"/>
    <dgm:cxn modelId="{4C651C52-5ADC-4E4C-A160-170993EC2C55}" type="presParOf" srcId="{4FC264ED-989D-41CF-BE9A-E84DDB6D62FF}" destId="{86721514-9782-4B7A-B91B-3BAFC3565AE4}" srcOrd="2" destOrd="0" presId="urn:microsoft.com/office/officeart/2005/8/layout/vList5"/>
    <dgm:cxn modelId="{F4276500-D16F-45C2-8951-D4FFDC416FED}" type="presParOf" srcId="{86721514-9782-4B7A-B91B-3BAFC3565AE4}" destId="{9B57FBF9-F0AC-4860-AC2E-3851A0AAAD02}" srcOrd="0" destOrd="0" presId="urn:microsoft.com/office/officeart/2005/8/layout/vList5"/>
    <dgm:cxn modelId="{859C0BF7-4993-47EB-8A17-333C22CA11B3}" type="presParOf" srcId="{86721514-9782-4B7A-B91B-3BAFC3565AE4}" destId="{C97EA34D-2B20-4A2E-B89E-F0B07DDC75FD}" srcOrd="1" destOrd="0" presId="urn:microsoft.com/office/officeart/2005/8/layout/vList5"/>
    <dgm:cxn modelId="{4471BD60-685A-47D8-B2DD-85B88FAD5F7B}" type="presParOf" srcId="{4FC264ED-989D-41CF-BE9A-E84DDB6D62FF}" destId="{439E20D0-2A77-446D-B26B-C95BD55D8394}" srcOrd="3" destOrd="0" presId="urn:microsoft.com/office/officeart/2005/8/layout/vList5"/>
    <dgm:cxn modelId="{6BEF1E4B-A5A4-4B32-91E8-07C1078D5381}" type="presParOf" srcId="{4FC264ED-989D-41CF-BE9A-E84DDB6D62FF}" destId="{85F07DEC-C780-4732-9A14-9A0E21350422}" srcOrd="4" destOrd="0" presId="urn:microsoft.com/office/officeart/2005/8/layout/vList5"/>
    <dgm:cxn modelId="{FE78AEE9-BC9D-4D51-AF05-60B7BFCF0681}" type="presParOf" srcId="{85F07DEC-C780-4732-9A14-9A0E21350422}" destId="{71477888-D753-4C40-8CA5-15C36455FF61}" srcOrd="0" destOrd="0" presId="urn:microsoft.com/office/officeart/2005/8/layout/vList5"/>
    <dgm:cxn modelId="{7CE4365B-36BC-4535-A26C-2D9E0480729B}" type="presParOf" srcId="{85F07DEC-C780-4732-9A14-9A0E21350422}" destId="{57A2D72E-A1EE-4B0D-AF37-8903BE0D3BC2}"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AE4FF9-DA68-B44A-898F-E8CA2C03C65C}" type="doc">
      <dgm:prSet loTypeId="urn:microsoft.com/office/officeart/2005/8/layout/default" loCatId="" qsTypeId="urn:microsoft.com/office/officeart/2005/8/quickstyle/simple3" qsCatId="simple" csTypeId="urn:microsoft.com/office/officeart/2005/8/colors/accent4_2" csCatId="accent4" phldr="1"/>
      <dgm:spPr/>
      <dgm:t>
        <a:bodyPr/>
        <a:lstStyle/>
        <a:p>
          <a:endParaRPr lang="en-US"/>
        </a:p>
      </dgm:t>
    </dgm:pt>
    <dgm:pt modelId="{40022A2C-3FD4-3146-8B0A-993EC7AC378D}">
      <dgm:prSet/>
      <dgm:spPr>
        <a:noFill/>
        <a:ln w="38100" cmpd="thickThin">
          <a:solidFill>
            <a:schemeClr val="accent5">
              <a:lumMod val="75000"/>
            </a:schemeClr>
          </a:solidFill>
        </a:ln>
      </dgm:spPr>
      <dgm:t>
        <a:bodyPr/>
        <a:lstStyle/>
        <a:p>
          <a:pPr rtl="0"/>
          <a:r>
            <a:rPr lang="zh-CN" altLang="en-US" b="0" dirty="0">
              <a:solidFill>
                <a:sysClr val="windowText" lastClr="000000"/>
              </a:solidFill>
              <a:latin typeface="黑体" panose="02010609060101010101" pitchFamily="49" charset="-122"/>
              <a:ea typeface="黑体" panose="02010609060101010101" pitchFamily="49" charset="-122"/>
            </a:rPr>
            <a:t>成本效益分析应由管理层进行，以确定在现有资源的情况下为组织提供最大效益的控制措施 </a:t>
          </a:r>
          <a:endParaRPr lang="en-US" b="0" dirty="0">
            <a:solidFill>
              <a:sysClr val="windowText" lastClr="000000"/>
            </a:solidFill>
            <a:latin typeface="黑体" panose="02010609060101010101" pitchFamily="49" charset="-122"/>
            <a:ea typeface="黑体" panose="02010609060101010101" pitchFamily="49" charset="-122"/>
          </a:endParaRPr>
        </a:p>
      </dgm:t>
    </dgm:pt>
    <dgm:pt modelId="{DC6054B9-77D6-9B41-921D-FB903B8F9595}" type="parTrans" cxnId="{F9E052C4-E2C1-EA41-83AE-938BBDBC1C21}">
      <dgm:prSet/>
      <dgm:spPr/>
      <dgm:t>
        <a:bodyPr/>
        <a:lstStyle/>
        <a:p>
          <a:endParaRPr lang="en-US"/>
        </a:p>
      </dgm:t>
    </dgm:pt>
    <dgm:pt modelId="{8AA44561-D7E3-2245-A88F-9640631E818B}" type="sibTrans" cxnId="{F9E052C4-E2C1-EA41-83AE-938BBDBC1C21}">
      <dgm:prSet/>
      <dgm:spPr/>
      <dgm:t>
        <a:bodyPr/>
        <a:lstStyle/>
        <a:p>
          <a:endParaRPr lang="en-US"/>
        </a:p>
      </dgm:t>
    </dgm:pt>
    <dgm:pt modelId="{FEE1EB50-7E69-A84A-9031-3DD7924EABFB}">
      <dgm:prSet/>
      <dgm:spPr>
        <a:noFill/>
        <a:ln w="38100" cmpd="thickThin">
          <a:solidFill>
            <a:schemeClr val="accent5">
              <a:lumMod val="75000"/>
            </a:schemeClr>
          </a:solidFill>
        </a:ln>
        <a:scene3d>
          <a:camera prst="orthographicFront"/>
          <a:lightRig rig="flat" dir="t"/>
        </a:scene3d>
      </dgm:spPr>
      <dgm:t>
        <a:bodyPr/>
        <a:lstStyle/>
        <a:p>
          <a:pPr rtl="0"/>
          <a:r>
            <a:rPr lang="zh-CN" altLang="en-US" b="0" dirty="0">
              <a:solidFill>
                <a:sysClr val="windowText" lastClr="000000"/>
              </a:solidFill>
              <a:latin typeface="黑体" panose="02010609060101010101" pitchFamily="49" charset="-122"/>
              <a:ea typeface="黑体" panose="02010609060101010101" pitchFamily="49" charset="-122"/>
            </a:rPr>
            <a:t>可能是定性的还是定量的</a:t>
          </a:r>
          <a:endParaRPr lang="en-US" b="0" dirty="0">
            <a:solidFill>
              <a:sysClr val="windowText" lastClr="000000"/>
            </a:solidFill>
            <a:latin typeface="黑体" panose="02010609060101010101" pitchFamily="49" charset="-122"/>
            <a:ea typeface="黑体" panose="02010609060101010101" pitchFamily="49" charset="-122"/>
          </a:endParaRPr>
        </a:p>
      </dgm:t>
    </dgm:pt>
    <dgm:pt modelId="{93BE0DA5-B5DE-1D4C-B776-7CDCCEF7B264}" type="parTrans" cxnId="{1D346B80-9B09-6840-A7AF-769241C2C690}">
      <dgm:prSet/>
      <dgm:spPr/>
      <dgm:t>
        <a:bodyPr/>
        <a:lstStyle/>
        <a:p>
          <a:endParaRPr lang="en-US"/>
        </a:p>
      </dgm:t>
    </dgm:pt>
    <dgm:pt modelId="{0B67BA45-78FA-554C-8AFE-4088D0CF5F41}" type="sibTrans" cxnId="{1D346B80-9B09-6840-A7AF-769241C2C690}">
      <dgm:prSet/>
      <dgm:spPr/>
      <dgm:t>
        <a:bodyPr/>
        <a:lstStyle/>
        <a:p>
          <a:endParaRPr lang="en-US"/>
        </a:p>
      </dgm:t>
    </dgm:pt>
    <dgm:pt modelId="{5625F931-FE5A-DB4E-9586-182CE9FB0D76}">
      <dgm:prSet/>
      <dgm:spPr>
        <a:noFill/>
        <a:ln w="38100" cmpd="thickThin">
          <a:solidFill>
            <a:schemeClr val="accent5">
              <a:lumMod val="75000"/>
            </a:schemeClr>
          </a:solidFill>
        </a:ln>
      </dgm:spPr>
      <dgm:t>
        <a:bodyPr/>
        <a:lstStyle/>
        <a:p>
          <a:pPr rtl="0"/>
          <a:r>
            <a:rPr lang="zh-CN" altLang="en-US" b="0" dirty="0">
              <a:solidFill>
                <a:sysClr val="windowText" lastClr="000000"/>
              </a:solidFill>
              <a:latin typeface="黑体" panose="02010609060101010101" pitchFamily="49" charset="-122"/>
              <a:ea typeface="黑体" panose="02010609060101010101" pitchFamily="49" charset="-122"/>
            </a:rPr>
            <a:t>必须证明降低风险的成本是合理的吗</a:t>
          </a:r>
          <a:endParaRPr lang="en-US" b="0" dirty="0">
            <a:solidFill>
              <a:sysClr val="windowText" lastClr="000000"/>
            </a:solidFill>
            <a:latin typeface="黑体" panose="02010609060101010101" pitchFamily="49" charset="-122"/>
            <a:ea typeface="黑体" panose="02010609060101010101" pitchFamily="49" charset="-122"/>
          </a:endParaRPr>
        </a:p>
      </dgm:t>
    </dgm:pt>
    <dgm:pt modelId="{FC538D08-B6CD-CF48-B988-152799856131}" type="parTrans" cxnId="{508D6952-8CDC-C343-82CD-9F0E7D3F3F3B}">
      <dgm:prSet/>
      <dgm:spPr/>
      <dgm:t>
        <a:bodyPr/>
        <a:lstStyle/>
        <a:p>
          <a:endParaRPr lang="en-US"/>
        </a:p>
      </dgm:t>
    </dgm:pt>
    <dgm:pt modelId="{AF093F00-78C7-4F47-8B73-7061C3B4282C}" type="sibTrans" cxnId="{508D6952-8CDC-C343-82CD-9F0E7D3F3F3B}">
      <dgm:prSet/>
      <dgm:spPr/>
      <dgm:t>
        <a:bodyPr/>
        <a:lstStyle/>
        <a:p>
          <a:endParaRPr lang="en-US"/>
        </a:p>
      </dgm:t>
    </dgm:pt>
    <dgm:pt modelId="{961F6F81-8741-EB4D-8186-5FC20249EE62}">
      <dgm:prSet/>
      <dgm:spPr>
        <a:noFill/>
        <a:ln w="38100" cmpd="thickThin">
          <a:solidFill>
            <a:schemeClr val="accent5">
              <a:lumMod val="75000"/>
            </a:schemeClr>
          </a:solidFill>
        </a:ln>
      </dgm:spPr>
      <dgm:t>
        <a:bodyPr/>
        <a:lstStyle/>
        <a:p>
          <a:pPr rtl="0"/>
          <a:r>
            <a:rPr lang="zh-CN" altLang="en-US" b="0" dirty="0">
              <a:solidFill>
                <a:sysClr val="windowText" lastClr="000000"/>
              </a:solidFill>
              <a:latin typeface="黑体" panose="02010609060101010101" pitchFamily="49" charset="-122"/>
              <a:ea typeface="黑体" panose="02010609060101010101" pitchFamily="49" charset="-122"/>
            </a:rPr>
            <a:t>是否应该对比实施控制的影响和成本的估计 </a:t>
          </a:r>
          <a:endParaRPr lang="en-US" b="0" dirty="0">
            <a:solidFill>
              <a:sysClr val="windowText" lastClr="000000"/>
            </a:solidFill>
            <a:latin typeface="黑体" panose="02010609060101010101" pitchFamily="49" charset="-122"/>
            <a:ea typeface="黑体" panose="02010609060101010101" pitchFamily="49" charset="-122"/>
          </a:endParaRPr>
        </a:p>
      </dgm:t>
    </dgm:pt>
    <dgm:pt modelId="{90019B5D-801A-5246-80B2-B861D8EE17C5}" type="parTrans" cxnId="{FF62A48C-C758-1940-BEA3-C36FB0F01970}">
      <dgm:prSet/>
      <dgm:spPr/>
      <dgm:t>
        <a:bodyPr/>
        <a:lstStyle/>
        <a:p>
          <a:endParaRPr lang="en-US"/>
        </a:p>
      </dgm:t>
    </dgm:pt>
    <dgm:pt modelId="{14D6633B-8C1C-C941-ABDC-2582541EF38C}" type="sibTrans" cxnId="{FF62A48C-C758-1940-BEA3-C36FB0F01970}">
      <dgm:prSet/>
      <dgm:spPr/>
      <dgm:t>
        <a:bodyPr/>
        <a:lstStyle/>
        <a:p>
          <a:endParaRPr lang="en-US"/>
        </a:p>
      </dgm:t>
    </dgm:pt>
    <dgm:pt modelId="{870A776D-545D-BF40-B126-22A9B365AB75}">
      <dgm:prSet/>
      <dgm:spPr>
        <a:noFill/>
        <a:ln w="38100" cmpd="thickThin">
          <a:solidFill>
            <a:schemeClr val="accent5">
              <a:lumMod val="75000"/>
            </a:schemeClr>
          </a:solidFill>
        </a:ln>
      </dgm:spPr>
      <dgm:t>
        <a:bodyPr/>
        <a:lstStyle/>
        <a:p>
          <a:pPr rtl="0"/>
          <a:r>
            <a:rPr lang="zh-CN" altLang="en-US" b="0" i="0" dirty="0"/>
            <a:t>管理选择控制的选择</a:t>
          </a:r>
          <a:endParaRPr lang="en-US" b="0" dirty="0">
            <a:solidFill>
              <a:sysClr val="windowText" lastClr="000000"/>
            </a:solidFill>
            <a:latin typeface="黑体" panose="02010609060101010101" pitchFamily="49" charset="-122"/>
            <a:ea typeface="黑体" panose="02010609060101010101" pitchFamily="49" charset="-122"/>
          </a:endParaRPr>
        </a:p>
      </dgm:t>
    </dgm:pt>
    <dgm:pt modelId="{D041C24E-D73B-474E-89F9-8DA186EBE736}" type="parTrans" cxnId="{6E6884D6-EB13-0642-B693-FF4374992496}">
      <dgm:prSet/>
      <dgm:spPr/>
      <dgm:t>
        <a:bodyPr/>
        <a:lstStyle/>
        <a:p>
          <a:endParaRPr lang="en-US"/>
        </a:p>
      </dgm:t>
    </dgm:pt>
    <dgm:pt modelId="{9C3D4A59-8555-0740-8B8D-45B02C0A2DCD}" type="sibTrans" cxnId="{6E6884D6-EB13-0642-B693-FF4374992496}">
      <dgm:prSet/>
      <dgm:spPr/>
      <dgm:t>
        <a:bodyPr/>
        <a:lstStyle/>
        <a:p>
          <a:endParaRPr lang="en-US"/>
        </a:p>
      </dgm:t>
    </dgm:pt>
    <dgm:pt modelId="{59629B7A-D011-6F4B-A046-8F946F4327F0}">
      <dgm:prSet/>
      <dgm:spPr>
        <a:noFill/>
        <a:ln w="38100" cmpd="thickThin">
          <a:solidFill>
            <a:schemeClr val="accent5">
              <a:lumMod val="75000"/>
            </a:schemeClr>
          </a:solidFill>
        </a:ln>
      </dgm:spPr>
      <dgm:t>
        <a:bodyPr/>
        <a:lstStyle/>
        <a:p>
          <a:pPr rtl="0"/>
          <a:r>
            <a:rPr lang="zh-CN" altLang="en-US" b="0" dirty="0">
              <a:solidFill>
                <a:sysClr val="windowText" lastClr="000000"/>
              </a:solidFill>
              <a:latin typeface="黑体" panose="02010609060101010101" pitchFamily="49" charset="-122"/>
              <a:ea typeface="黑体" panose="02010609060101010101" pitchFamily="49" charset="-122"/>
            </a:rPr>
            <a:t>考虑它降低风险的程度是否过高或过低，成本是否过高或合适 </a:t>
          </a:r>
          <a:endParaRPr lang="en-US" b="0" dirty="0">
            <a:solidFill>
              <a:sysClr val="windowText" lastClr="000000"/>
            </a:solidFill>
            <a:latin typeface="黑体" panose="02010609060101010101" pitchFamily="49" charset="-122"/>
            <a:ea typeface="黑体" panose="02010609060101010101" pitchFamily="49" charset="-122"/>
          </a:endParaRPr>
        </a:p>
      </dgm:t>
    </dgm:pt>
    <dgm:pt modelId="{74973D9B-6C91-F245-A9F8-8D592717DEB5}" type="parTrans" cxnId="{C00BA8EC-B2C9-E641-866C-868324CC23D9}">
      <dgm:prSet/>
      <dgm:spPr/>
      <dgm:t>
        <a:bodyPr/>
        <a:lstStyle/>
        <a:p>
          <a:endParaRPr lang="en-US"/>
        </a:p>
      </dgm:t>
    </dgm:pt>
    <dgm:pt modelId="{A522064A-7095-7B4C-B9C7-7B5513CED1CC}" type="sibTrans" cxnId="{C00BA8EC-B2C9-E641-866C-868324CC23D9}">
      <dgm:prSet/>
      <dgm:spPr/>
      <dgm:t>
        <a:bodyPr/>
        <a:lstStyle/>
        <a:p>
          <a:endParaRPr lang="en-US"/>
        </a:p>
      </dgm:t>
    </dgm:pt>
    <dgm:pt modelId="{4A3DF59B-9AAE-AA4B-A13D-42763156AF10}">
      <dgm:prSet/>
      <dgm:spPr>
        <a:noFill/>
        <a:ln w="38100" cmpd="thickThin">
          <a:solidFill>
            <a:schemeClr val="accent5">
              <a:lumMod val="75000"/>
            </a:schemeClr>
          </a:solidFill>
        </a:ln>
      </dgm:spPr>
      <dgm:t>
        <a:bodyPr/>
        <a:lstStyle/>
        <a:p>
          <a:pPr rtl="0"/>
          <a:r>
            <a:rPr lang="zh-CN" altLang="en-US" b="0" dirty="0">
              <a:solidFill>
                <a:sysClr val="windowText" lastClr="000000"/>
              </a:solidFill>
              <a:latin typeface="黑体" panose="02010609060101010101" pitchFamily="49" charset="-122"/>
              <a:ea typeface="黑体" panose="02010609060101010101" pitchFamily="49" charset="-122"/>
            </a:rPr>
            <a:t>从根本上说，这是一个商业决策</a:t>
          </a:r>
          <a:endParaRPr lang="en-US" b="0" dirty="0">
            <a:solidFill>
              <a:sysClr val="windowText" lastClr="000000"/>
            </a:solidFill>
            <a:latin typeface="黑体" panose="02010609060101010101" pitchFamily="49" charset="-122"/>
            <a:ea typeface="黑体" panose="02010609060101010101" pitchFamily="49" charset="-122"/>
          </a:endParaRPr>
        </a:p>
      </dgm:t>
    </dgm:pt>
    <dgm:pt modelId="{65B36FD8-9F46-4144-B111-7E24C51B8688}" type="parTrans" cxnId="{42D4DAA9-AEDC-4C4B-98AD-50AF40525E6C}">
      <dgm:prSet/>
      <dgm:spPr/>
      <dgm:t>
        <a:bodyPr/>
        <a:lstStyle/>
        <a:p>
          <a:endParaRPr lang="en-US"/>
        </a:p>
      </dgm:t>
    </dgm:pt>
    <dgm:pt modelId="{F34B0D2D-4745-0D45-AB21-99914240F0CA}" type="sibTrans" cxnId="{42D4DAA9-AEDC-4C4B-98AD-50AF40525E6C}">
      <dgm:prSet/>
      <dgm:spPr/>
      <dgm:t>
        <a:bodyPr/>
        <a:lstStyle/>
        <a:p>
          <a:endParaRPr lang="en-US"/>
        </a:p>
      </dgm:t>
    </dgm:pt>
    <dgm:pt modelId="{41159EE0-106C-4095-9AE7-93E371BEE0FA}">
      <dgm:prSet/>
      <dgm:spPr>
        <a:noFill/>
        <a:ln w="38100" cmpd="thickThin">
          <a:solidFill>
            <a:schemeClr val="accent5">
              <a:lumMod val="75000"/>
            </a:schemeClr>
          </a:solidFill>
        </a:ln>
      </dgm:spPr>
      <dgm:t>
        <a:bodyPr/>
        <a:lstStyle/>
        <a:p>
          <a:r>
            <a:rPr lang="zh-CN" altLang="en-US" b="0" dirty="0">
              <a:solidFill>
                <a:sysClr val="windowText" lastClr="000000"/>
              </a:solidFill>
              <a:latin typeface="黑体" panose="02010609060101010101" pitchFamily="49" charset="-122"/>
              <a:ea typeface="黑体" panose="02010609060101010101" pitchFamily="49" charset="-122"/>
              <a:cs typeface="+mj-cs"/>
            </a:rPr>
            <a:t>成本效益分析</a:t>
          </a:r>
          <a:endParaRPr lang="zh-CN" altLang="en-US" b="0" dirty="0">
            <a:solidFill>
              <a:sysClr val="windowText" lastClr="000000"/>
            </a:solidFill>
            <a:latin typeface="黑体" panose="02010609060101010101" pitchFamily="49" charset="-122"/>
            <a:ea typeface="黑体" panose="02010609060101010101" pitchFamily="49" charset="-122"/>
          </a:endParaRPr>
        </a:p>
      </dgm:t>
    </dgm:pt>
    <dgm:pt modelId="{F24DC652-1524-44C5-9CEA-79EC9CEA978B}" type="parTrans" cxnId="{A87B6C03-9944-42BA-9417-99CA6E7B7FD0}">
      <dgm:prSet/>
      <dgm:spPr/>
      <dgm:t>
        <a:bodyPr/>
        <a:lstStyle/>
        <a:p>
          <a:endParaRPr lang="zh-CN" altLang="en-US"/>
        </a:p>
      </dgm:t>
    </dgm:pt>
    <dgm:pt modelId="{1A6044CC-C5E4-4D14-8370-FA81C7FDFCEE}" type="sibTrans" cxnId="{A87B6C03-9944-42BA-9417-99CA6E7B7FD0}">
      <dgm:prSet/>
      <dgm:spPr/>
      <dgm:t>
        <a:bodyPr/>
        <a:lstStyle/>
        <a:p>
          <a:endParaRPr lang="zh-CN" altLang="en-US"/>
        </a:p>
      </dgm:t>
    </dgm:pt>
    <dgm:pt modelId="{2EF52335-7417-F242-8F42-EB908FBBE167}" type="pres">
      <dgm:prSet presAssocID="{B6AE4FF9-DA68-B44A-898F-E8CA2C03C65C}" presName="diagram" presStyleCnt="0">
        <dgm:presLayoutVars>
          <dgm:dir/>
          <dgm:resizeHandles val="exact"/>
        </dgm:presLayoutVars>
      </dgm:prSet>
      <dgm:spPr/>
    </dgm:pt>
    <dgm:pt modelId="{B5DDF12A-95B8-0E46-87B2-6135E1E49819}" type="pres">
      <dgm:prSet presAssocID="{40022A2C-3FD4-3146-8B0A-993EC7AC378D}" presName="node" presStyleLbl="node1" presStyleIdx="0" presStyleCnt="8" custLinFactNeighborX="-51343" custLinFactNeighborY="618">
        <dgm:presLayoutVars>
          <dgm:bulletEnabled val="1"/>
        </dgm:presLayoutVars>
      </dgm:prSet>
      <dgm:spPr/>
    </dgm:pt>
    <dgm:pt modelId="{09DB7C4D-8551-9940-9D14-8D581FD689FF}" type="pres">
      <dgm:prSet presAssocID="{8AA44561-D7E3-2245-A88F-9640631E818B}" presName="sibTrans" presStyleCnt="0"/>
      <dgm:spPr/>
    </dgm:pt>
    <dgm:pt modelId="{6AE09FED-53C8-1B44-922F-4BE70C6B4F35}" type="pres">
      <dgm:prSet presAssocID="{FEE1EB50-7E69-A84A-9031-3DD7924EABFB}" presName="node" presStyleLbl="node1" presStyleIdx="1" presStyleCnt="8" custLinFactNeighborX="-50000" custLinFactNeighborY="1429">
        <dgm:presLayoutVars>
          <dgm:bulletEnabled val="1"/>
        </dgm:presLayoutVars>
      </dgm:prSet>
      <dgm:spPr/>
    </dgm:pt>
    <dgm:pt modelId="{EF76BB1F-BEA7-464D-BC7A-D9C694ADBDC6}" type="pres">
      <dgm:prSet presAssocID="{0B67BA45-78FA-554C-8AFE-4088D0CF5F41}" presName="sibTrans" presStyleCnt="0"/>
      <dgm:spPr/>
    </dgm:pt>
    <dgm:pt modelId="{09C25A12-876E-7B48-B9C5-AEBC788C3D05}" type="pres">
      <dgm:prSet presAssocID="{5625F931-FE5A-DB4E-9586-182CE9FB0D76}" presName="node" presStyleLbl="node1" presStyleIdx="2" presStyleCnt="8" custLinFactNeighborX="-54455" custLinFactNeighborY="618">
        <dgm:presLayoutVars>
          <dgm:bulletEnabled val="1"/>
        </dgm:presLayoutVars>
      </dgm:prSet>
      <dgm:spPr/>
    </dgm:pt>
    <dgm:pt modelId="{2BAF0DD3-7496-B349-A120-CF2730444019}" type="pres">
      <dgm:prSet presAssocID="{AF093F00-78C7-4F47-8B73-7061C3B4282C}" presName="sibTrans" presStyleCnt="0"/>
      <dgm:spPr/>
    </dgm:pt>
    <dgm:pt modelId="{7D014CD0-0053-A543-A845-9D60E9083DA8}" type="pres">
      <dgm:prSet presAssocID="{961F6F81-8741-EB4D-8186-5FC20249EE62}" presName="node" presStyleLbl="node1" presStyleIdx="3" presStyleCnt="8" custLinFactNeighborX="-51343" custLinFactNeighborY="2593">
        <dgm:presLayoutVars>
          <dgm:bulletEnabled val="1"/>
        </dgm:presLayoutVars>
      </dgm:prSet>
      <dgm:spPr/>
    </dgm:pt>
    <dgm:pt modelId="{A59BB3C8-C20C-ED43-90B7-0879E5AF6D57}" type="pres">
      <dgm:prSet presAssocID="{14D6633B-8C1C-C941-ABDC-2582541EF38C}" presName="sibTrans" presStyleCnt="0"/>
      <dgm:spPr/>
    </dgm:pt>
    <dgm:pt modelId="{9B7420C2-ABA5-4A4E-8FFB-BEDB5612F3B6}" type="pres">
      <dgm:prSet presAssocID="{870A776D-545D-BF40-B126-22A9B365AB75}" presName="node" presStyleLbl="node1" presStyleIdx="4" presStyleCnt="8" custLinFactNeighborX="-50000" custLinFactNeighborY="3241">
        <dgm:presLayoutVars>
          <dgm:bulletEnabled val="1"/>
        </dgm:presLayoutVars>
      </dgm:prSet>
      <dgm:spPr/>
    </dgm:pt>
    <dgm:pt modelId="{8E30BD50-9CAE-854B-AF32-51E8CD78DC8A}" type="pres">
      <dgm:prSet presAssocID="{9C3D4A59-8555-0740-8B8D-45B02C0A2DCD}" presName="sibTrans" presStyleCnt="0"/>
      <dgm:spPr/>
    </dgm:pt>
    <dgm:pt modelId="{6A7BA36C-BCC3-4842-A5B6-5CD13571D329}" type="pres">
      <dgm:prSet presAssocID="{59629B7A-D011-6F4B-A046-8F946F4327F0}" presName="node" presStyleLbl="node1" presStyleIdx="5" presStyleCnt="8" custLinFactNeighborX="-54844" custLinFactNeighborY="3241">
        <dgm:presLayoutVars>
          <dgm:bulletEnabled val="1"/>
        </dgm:presLayoutVars>
      </dgm:prSet>
      <dgm:spPr/>
    </dgm:pt>
    <dgm:pt modelId="{EFFA024B-2626-5F4F-8133-87EEC45B73DF}" type="pres">
      <dgm:prSet presAssocID="{A522064A-7095-7B4C-B9C7-7B5513CED1CC}" presName="sibTrans" presStyleCnt="0"/>
      <dgm:spPr/>
    </dgm:pt>
    <dgm:pt modelId="{BA155EF4-E61B-D546-86AC-F68322D3C7A2}" type="pres">
      <dgm:prSet presAssocID="{4A3DF59B-9AAE-AA4B-A13D-42763156AF10}" presName="node" presStyleLbl="node1" presStyleIdx="6" presStyleCnt="8" custLinFactX="100000" custLinFactY="-100000" custLinFactNeighborX="172090" custLinFactNeighborY="-132715">
        <dgm:presLayoutVars>
          <dgm:bulletEnabled val="1"/>
        </dgm:presLayoutVars>
      </dgm:prSet>
      <dgm:spPr/>
    </dgm:pt>
    <dgm:pt modelId="{DF7052C7-48E9-454A-81E9-A0BBF9C9EA07}" type="pres">
      <dgm:prSet presAssocID="{F34B0D2D-4745-0D45-AB21-99914240F0CA}" presName="sibTrans" presStyleCnt="0"/>
      <dgm:spPr/>
    </dgm:pt>
    <dgm:pt modelId="{C6383A96-4CFE-41DC-BD9F-3D5C504F430B}" type="pres">
      <dgm:prSet presAssocID="{41159EE0-106C-4095-9AE7-93E371BEE0FA}" presName="node" presStyleLbl="node1" presStyleIdx="7" presStyleCnt="8" custLinFactX="7397" custLinFactY="-12799" custLinFactNeighborX="100000" custLinFactNeighborY="-100000">
        <dgm:presLayoutVars>
          <dgm:bulletEnabled val="1"/>
        </dgm:presLayoutVars>
      </dgm:prSet>
      <dgm:spPr/>
    </dgm:pt>
  </dgm:ptLst>
  <dgm:cxnLst>
    <dgm:cxn modelId="{12BB4902-217E-0D47-B148-A55EF9D7D43C}" type="presOf" srcId="{40022A2C-3FD4-3146-8B0A-993EC7AC378D}" destId="{B5DDF12A-95B8-0E46-87B2-6135E1E49819}" srcOrd="0" destOrd="0" presId="urn:microsoft.com/office/officeart/2005/8/layout/default"/>
    <dgm:cxn modelId="{A87B6C03-9944-42BA-9417-99CA6E7B7FD0}" srcId="{B6AE4FF9-DA68-B44A-898F-E8CA2C03C65C}" destId="{41159EE0-106C-4095-9AE7-93E371BEE0FA}" srcOrd="7" destOrd="0" parTransId="{F24DC652-1524-44C5-9CEA-79EC9CEA978B}" sibTransId="{1A6044CC-C5E4-4D14-8370-FA81C7FDFCEE}"/>
    <dgm:cxn modelId="{B008AC27-9611-6543-8A23-AF1386118723}" type="presOf" srcId="{B6AE4FF9-DA68-B44A-898F-E8CA2C03C65C}" destId="{2EF52335-7417-F242-8F42-EB908FBBE167}" srcOrd="0" destOrd="0" presId="urn:microsoft.com/office/officeart/2005/8/layout/default"/>
    <dgm:cxn modelId="{07E78D3B-A3E6-9A47-9C92-717EBE80F5F7}" type="presOf" srcId="{961F6F81-8741-EB4D-8186-5FC20249EE62}" destId="{7D014CD0-0053-A543-A845-9D60E9083DA8}" srcOrd="0" destOrd="0" presId="urn:microsoft.com/office/officeart/2005/8/layout/default"/>
    <dgm:cxn modelId="{5054FB4F-30B4-46E4-8D97-54DAC0099E12}" type="presOf" srcId="{41159EE0-106C-4095-9AE7-93E371BEE0FA}" destId="{C6383A96-4CFE-41DC-BD9F-3D5C504F430B}" srcOrd="0" destOrd="0" presId="urn:microsoft.com/office/officeart/2005/8/layout/default"/>
    <dgm:cxn modelId="{508D6952-8CDC-C343-82CD-9F0E7D3F3F3B}" srcId="{B6AE4FF9-DA68-B44A-898F-E8CA2C03C65C}" destId="{5625F931-FE5A-DB4E-9586-182CE9FB0D76}" srcOrd="2" destOrd="0" parTransId="{FC538D08-B6CD-CF48-B988-152799856131}" sibTransId="{AF093F00-78C7-4F47-8B73-7061C3B4282C}"/>
    <dgm:cxn modelId="{ABCB5F74-719C-5A42-BE47-4EFC2C95DA54}" type="presOf" srcId="{59629B7A-D011-6F4B-A046-8F946F4327F0}" destId="{6A7BA36C-BCC3-4842-A5B6-5CD13571D329}" srcOrd="0" destOrd="0" presId="urn:microsoft.com/office/officeart/2005/8/layout/default"/>
    <dgm:cxn modelId="{1D346B80-9B09-6840-A7AF-769241C2C690}" srcId="{B6AE4FF9-DA68-B44A-898F-E8CA2C03C65C}" destId="{FEE1EB50-7E69-A84A-9031-3DD7924EABFB}" srcOrd="1" destOrd="0" parTransId="{93BE0DA5-B5DE-1D4C-B776-7CDCCEF7B264}" sibTransId="{0B67BA45-78FA-554C-8AFE-4088D0CF5F41}"/>
    <dgm:cxn modelId="{FF62A48C-C758-1940-BEA3-C36FB0F01970}" srcId="{B6AE4FF9-DA68-B44A-898F-E8CA2C03C65C}" destId="{961F6F81-8741-EB4D-8186-5FC20249EE62}" srcOrd="3" destOrd="0" parTransId="{90019B5D-801A-5246-80B2-B861D8EE17C5}" sibTransId="{14D6633B-8C1C-C941-ABDC-2582541EF38C}"/>
    <dgm:cxn modelId="{E127EC8D-C8FB-FD45-B914-3BD691E3B386}" type="presOf" srcId="{FEE1EB50-7E69-A84A-9031-3DD7924EABFB}" destId="{6AE09FED-53C8-1B44-922F-4BE70C6B4F35}" srcOrd="0" destOrd="0" presId="urn:microsoft.com/office/officeart/2005/8/layout/default"/>
    <dgm:cxn modelId="{8BB23E9A-3EF6-904B-AD4F-F31046295128}" type="presOf" srcId="{5625F931-FE5A-DB4E-9586-182CE9FB0D76}" destId="{09C25A12-876E-7B48-B9C5-AEBC788C3D05}" srcOrd="0" destOrd="0" presId="urn:microsoft.com/office/officeart/2005/8/layout/default"/>
    <dgm:cxn modelId="{42D4DAA9-AEDC-4C4B-98AD-50AF40525E6C}" srcId="{B6AE4FF9-DA68-B44A-898F-E8CA2C03C65C}" destId="{4A3DF59B-9AAE-AA4B-A13D-42763156AF10}" srcOrd="6" destOrd="0" parTransId="{65B36FD8-9F46-4144-B111-7E24C51B8688}" sibTransId="{F34B0D2D-4745-0D45-AB21-99914240F0CA}"/>
    <dgm:cxn modelId="{0AC8C6B9-3AD3-2040-B149-D854D5558CA0}" type="presOf" srcId="{870A776D-545D-BF40-B126-22A9B365AB75}" destId="{9B7420C2-ABA5-4A4E-8FFB-BEDB5612F3B6}" srcOrd="0" destOrd="0" presId="urn:microsoft.com/office/officeart/2005/8/layout/default"/>
    <dgm:cxn modelId="{F9E052C4-E2C1-EA41-83AE-938BBDBC1C21}" srcId="{B6AE4FF9-DA68-B44A-898F-E8CA2C03C65C}" destId="{40022A2C-3FD4-3146-8B0A-993EC7AC378D}" srcOrd="0" destOrd="0" parTransId="{DC6054B9-77D6-9B41-921D-FB903B8F9595}" sibTransId="{8AA44561-D7E3-2245-A88F-9640631E818B}"/>
    <dgm:cxn modelId="{6E6884D6-EB13-0642-B693-FF4374992496}" srcId="{B6AE4FF9-DA68-B44A-898F-E8CA2C03C65C}" destId="{870A776D-545D-BF40-B126-22A9B365AB75}" srcOrd="4" destOrd="0" parTransId="{D041C24E-D73B-474E-89F9-8DA186EBE736}" sibTransId="{9C3D4A59-8555-0740-8B8D-45B02C0A2DCD}"/>
    <dgm:cxn modelId="{1A7478E4-1A9F-A14A-BE64-0255BA6EBC47}" type="presOf" srcId="{4A3DF59B-9AAE-AA4B-A13D-42763156AF10}" destId="{BA155EF4-E61B-D546-86AC-F68322D3C7A2}" srcOrd="0" destOrd="0" presId="urn:microsoft.com/office/officeart/2005/8/layout/default"/>
    <dgm:cxn modelId="{C00BA8EC-B2C9-E641-866C-868324CC23D9}" srcId="{B6AE4FF9-DA68-B44A-898F-E8CA2C03C65C}" destId="{59629B7A-D011-6F4B-A046-8F946F4327F0}" srcOrd="5" destOrd="0" parTransId="{74973D9B-6C91-F245-A9F8-8D592717DEB5}" sibTransId="{A522064A-7095-7B4C-B9C7-7B5513CED1CC}"/>
    <dgm:cxn modelId="{07FDE278-58B4-6C41-9580-BC7990A7E64F}" type="presParOf" srcId="{2EF52335-7417-F242-8F42-EB908FBBE167}" destId="{B5DDF12A-95B8-0E46-87B2-6135E1E49819}" srcOrd="0" destOrd="0" presId="urn:microsoft.com/office/officeart/2005/8/layout/default"/>
    <dgm:cxn modelId="{1B2A750B-5F0C-A248-B6FB-078495775E0C}" type="presParOf" srcId="{2EF52335-7417-F242-8F42-EB908FBBE167}" destId="{09DB7C4D-8551-9940-9D14-8D581FD689FF}" srcOrd="1" destOrd="0" presId="urn:microsoft.com/office/officeart/2005/8/layout/default"/>
    <dgm:cxn modelId="{167B9F64-88B0-0C44-914B-BF225585534E}" type="presParOf" srcId="{2EF52335-7417-F242-8F42-EB908FBBE167}" destId="{6AE09FED-53C8-1B44-922F-4BE70C6B4F35}" srcOrd="2" destOrd="0" presId="urn:microsoft.com/office/officeart/2005/8/layout/default"/>
    <dgm:cxn modelId="{41325407-B221-A442-BDB6-BF4A43675596}" type="presParOf" srcId="{2EF52335-7417-F242-8F42-EB908FBBE167}" destId="{EF76BB1F-BEA7-464D-BC7A-D9C694ADBDC6}" srcOrd="3" destOrd="0" presId="urn:microsoft.com/office/officeart/2005/8/layout/default"/>
    <dgm:cxn modelId="{39417D58-7C20-7140-8FE2-061FB95209E6}" type="presParOf" srcId="{2EF52335-7417-F242-8F42-EB908FBBE167}" destId="{09C25A12-876E-7B48-B9C5-AEBC788C3D05}" srcOrd="4" destOrd="0" presId="urn:microsoft.com/office/officeart/2005/8/layout/default"/>
    <dgm:cxn modelId="{9C54A293-5E50-2F43-B4D0-5003A907D261}" type="presParOf" srcId="{2EF52335-7417-F242-8F42-EB908FBBE167}" destId="{2BAF0DD3-7496-B349-A120-CF2730444019}" srcOrd="5" destOrd="0" presId="urn:microsoft.com/office/officeart/2005/8/layout/default"/>
    <dgm:cxn modelId="{61B79E34-93AF-494E-B53D-16C1DD17571F}" type="presParOf" srcId="{2EF52335-7417-F242-8F42-EB908FBBE167}" destId="{7D014CD0-0053-A543-A845-9D60E9083DA8}" srcOrd="6" destOrd="0" presId="urn:microsoft.com/office/officeart/2005/8/layout/default"/>
    <dgm:cxn modelId="{6835A972-7D97-0348-AABE-E1CEC277AB83}" type="presParOf" srcId="{2EF52335-7417-F242-8F42-EB908FBBE167}" destId="{A59BB3C8-C20C-ED43-90B7-0879E5AF6D57}" srcOrd="7" destOrd="0" presId="urn:microsoft.com/office/officeart/2005/8/layout/default"/>
    <dgm:cxn modelId="{C8B6E680-2DA4-AE4B-AB75-E20B238AD725}" type="presParOf" srcId="{2EF52335-7417-F242-8F42-EB908FBBE167}" destId="{9B7420C2-ABA5-4A4E-8FFB-BEDB5612F3B6}" srcOrd="8" destOrd="0" presId="urn:microsoft.com/office/officeart/2005/8/layout/default"/>
    <dgm:cxn modelId="{5B4DC660-6994-2A49-98ED-63B36AA9AB0E}" type="presParOf" srcId="{2EF52335-7417-F242-8F42-EB908FBBE167}" destId="{8E30BD50-9CAE-854B-AF32-51E8CD78DC8A}" srcOrd="9" destOrd="0" presId="urn:microsoft.com/office/officeart/2005/8/layout/default"/>
    <dgm:cxn modelId="{BEB1A814-5FD3-664C-B6A1-B653E3420594}" type="presParOf" srcId="{2EF52335-7417-F242-8F42-EB908FBBE167}" destId="{6A7BA36C-BCC3-4842-A5B6-5CD13571D329}" srcOrd="10" destOrd="0" presId="urn:microsoft.com/office/officeart/2005/8/layout/default"/>
    <dgm:cxn modelId="{5430B2E1-1D96-4849-90B3-6881DE8F91D1}" type="presParOf" srcId="{2EF52335-7417-F242-8F42-EB908FBBE167}" destId="{EFFA024B-2626-5F4F-8133-87EEC45B73DF}" srcOrd="11" destOrd="0" presId="urn:microsoft.com/office/officeart/2005/8/layout/default"/>
    <dgm:cxn modelId="{CF8212FD-0B5B-A04C-8F5F-0404B2FFF13B}" type="presParOf" srcId="{2EF52335-7417-F242-8F42-EB908FBBE167}" destId="{BA155EF4-E61B-D546-86AC-F68322D3C7A2}" srcOrd="12" destOrd="0" presId="urn:microsoft.com/office/officeart/2005/8/layout/default"/>
    <dgm:cxn modelId="{49A3760E-9710-4A1B-9505-237370D4DEF8}" type="presParOf" srcId="{2EF52335-7417-F242-8F42-EB908FBBE167}" destId="{DF7052C7-48E9-454A-81E9-A0BBF9C9EA07}" srcOrd="13" destOrd="0" presId="urn:microsoft.com/office/officeart/2005/8/layout/default"/>
    <dgm:cxn modelId="{9243CDB3-EA69-4260-83A0-91C5412DCAC5}" type="presParOf" srcId="{2EF52335-7417-F242-8F42-EB908FBBE167}" destId="{C6383A96-4CFE-41DC-BD9F-3D5C504F430B}" srcOrd="14" destOrd="0" presId="urn:microsoft.com/office/officeart/2005/8/layout/default"/>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D43C83-7A3A-CA41-9DEA-B535D386083A}"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F106D337-AA2E-CD4B-940B-6ED581C4FCF3}">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风险</a:t>
          </a:r>
          <a:endParaRPr lang="en-US" sz="24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gm:t>
    </dgm:pt>
    <dgm:pt modelId="{9D82D345-4AB6-554A-A4FD-261419D4F540}" type="parTrans" cxnId="{C6E54507-CB26-424A-A736-9AC8AA71FA5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155A0DD5-8E0C-3D4C-9802-C760C658727A}" type="sibTrans" cxnId="{C6E54507-CB26-424A-A736-9AC8AA71FA5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A02B055A-B0FF-174A-8E23-6E56ACAAEE39}">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effectLst/>
              <a:latin typeface="黑体" panose="02010609060101010101" pitchFamily="49" charset="-122"/>
              <a:ea typeface="黑体" panose="02010609060101010101" pitchFamily="49" charset="-122"/>
            </a:rPr>
            <a:t>推荐的控制</a:t>
          </a:r>
          <a:endParaRPr lang="en-US" sz="2400" b="0" dirty="0">
            <a:solidFill>
              <a:sysClr val="windowText" lastClr="000000"/>
            </a:solidFill>
            <a:effectLst/>
            <a:latin typeface="黑体" panose="02010609060101010101" pitchFamily="49" charset="-122"/>
            <a:ea typeface="黑体" panose="02010609060101010101" pitchFamily="49" charset="-122"/>
          </a:endParaRPr>
        </a:p>
      </dgm:t>
    </dgm:pt>
    <dgm:pt modelId="{5B7EA543-DD9D-F64A-95C8-1FA56CC39934}" type="parTrans" cxnId="{2BC202DB-AEB8-7D43-AF31-DF6377818381}">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682D9939-B16C-FE45-B7C8-E2B5956012D5}" type="sibTrans" cxnId="{2BC202DB-AEB8-7D43-AF31-DF6377818381}">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3ECC392A-C46F-E944-B0E3-A2450D3A3606}">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effectLst/>
              <a:latin typeface="黑体" panose="02010609060101010101" pitchFamily="49" charset="-122"/>
              <a:ea typeface="黑体" panose="02010609060101010101" pitchFamily="49" charset="-122"/>
            </a:rPr>
            <a:t>对每一个风险采取措施的优先级</a:t>
          </a:r>
          <a:endParaRPr lang="en-US" sz="2400" b="0" dirty="0">
            <a:solidFill>
              <a:sysClr val="windowText" lastClr="000000"/>
            </a:solidFill>
            <a:effectLst/>
            <a:latin typeface="黑体" panose="02010609060101010101" pitchFamily="49" charset="-122"/>
            <a:ea typeface="黑体" panose="02010609060101010101" pitchFamily="49" charset="-122"/>
          </a:endParaRPr>
        </a:p>
      </dgm:t>
    </dgm:pt>
    <dgm:pt modelId="{A66FC1AE-F4A2-AE45-8186-7D0A81C06CB9}" type="parTrans" cxnId="{F1CDA9D5-135D-C44B-AEBD-CA63B571E30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8B356F16-041F-7D43-AE3B-77F5DC3C70F8}" type="sibTrans" cxnId="{F1CDA9D5-135D-C44B-AEBD-CA63B571E30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C8A244C1-761C-A949-A632-15A9D50FAF4B}">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effectLst/>
              <a:latin typeface="黑体" panose="02010609060101010101" pitchFamily="49" charset="-122"/>
              <a:ea typeface="黑体" panose="02010609060101010101" pitchFamily="49" charset="-122"/>
            </a:rPr>
            <a:t>所选择的控制措施</a:t>
          </a:r>
          <a:endParaRPr lang="en-US" sz="2400" b="0" dirty="0">
            <a:solidFill>
              <a:sysClr val="windowText" lastClr="000000"/>
            </a:solidFill>
            <a:effectLst/>
            <a:latin typeface="黑体" panose="02010609060101010101" pitchFamily="49" charset="-122"/>
            <a:ea typeface="黑体" panose="02010609060101010101" pitchFamily="49" charset="-122"/>
          </a:endParaRPr>
        </a:p>
      </dgm:t>
    </dgm:pt>
    <dgm:pt modelId="{D715F042-3D55-FB4B-8125-62B9B54735D2}" type="parTrans" cxnId="{EA2E20DF-DBDA-BB4B-A1C9-E4A52EF54AB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AF7ED2F1-94C4-734C-9ECA-46C914476433}" type="sibTrans" cxnId="{EA2E20DF-DBDA-BB4B-A1C9-E4A52EF54AB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D290A281-34FF-421B-A3DF-136654FE9099}">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执行所选控制措施所需要的资源</a:t>
          </a:r>
          <a:endParaRPr lang="en-US" sz="24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gm:t>
    </dgm:pt>
    <dgm:pt modelId="{50382E2C-0E6D-43FE-8AE8-0DBE63625A56}" type="parTrans" cxnId="{BD142ACA-512A-4FE9-94EA-846D46712669}">
      <dgm:prSet/>
      <dgm:spPr/>
      <dgm:t>
        <a:bodyPr/>
        <a:lstStyle/>
        <a:p>
          <a:endParaRPr lang="zh-CN" altLang="en-US" sz="2400"/>
        </a:p>
      </dgm:t>
    </dgm:pt>
    <dgm:pt modelId="{17307356-70B9-4754-97EE-2B56FDE79820}" type="sibTrans" cxnId="{BD142ACA-512A-4FE9-94EA-846D46712669}">
      <dgm:prSet/>
      <dgm:spPr/>
      <dgm:t>
        <a:bodyPr/>
        <a:lstStyle/>
        <a:p>
          <a:endParaRPr lang="zh-CN" altLang="en-US" sz="2400"/>
        </a:p>
      </dgm:t>
    </dgm:pt>
    <dgm:pt modelId="{0757F759-FEED-45AC-8CA8-A976556F35A3}">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effectLst/>
              <a:latin typeface="黑体" panose="02010609060101010101" pitchFamily="49" charset="-122"/>
              <a:ea typeface="黑体" panose="02010609060101010101" pitchFamily="49" charset="-122"/>
            </a:rPr>
            <a:t>负责人员</a:t>
          </a:r>
          <a:endParaRPr lang="en-US" sz="2400" b="0" dirty="0">
            <a:solidFill>
              <a:sysClr val="windowText" lastClr="000000"/>
            </a:solidFill>
            <a:effectLst/>
            <a:latin typeface="黑体" panose="02010609060101010101" pitchFamily="49" charset="-122"/>
            <a:ea typeface="黑体" panose="02010609060101010101" pitchFamily="49" charset="-122"/>
          </a:endParaRPr>
        </a:p>
      </dgm:t>
    </dgm:pt>
    <dgm:pt modelId="{ED9FEC18-6A3D-4B4F-8129-C9DA9DB65809}" type="parTrans" cxnId="{00A8C350-5DBC-4DAF-B196-9737AD1FF374}">
      <dgm:prSet/>
      <dgm:spPr/>
      <dgm:t>
        <a:bodyPr/>
        <a:lstStyle/>
        <a:p>
          <a:endParaRPr lang="zh-CN" altLang="en-US" sz="2400"/>
        </a:p>
      </dgm:t>
    </dgm:pt>
    <dgm:pt modelId="{BD307B5C-732B-4581-BF27-E6F8AE8A39FD}" type="sibTrans" cxnId="{00A8C350-5DBC-4DAF-B196-9737AD1FF374}">
      <dgm:prSet/>
      <dgm:spPr/>
      <dgm:t>
        <a:bodyPr/>
        <a:lstStyle/>
        <a:p>
          <a:endParaRPr lang="zh-CN" altLang="en-US" sz="2400"/>
        </a:p>
      </dgm:t>
    </dgm:pt>
    <dgm:pt modelId="{D725ED4C-E5EE-4476-BAEF-6E434723231A}">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effectLst/>
              <a:latin typeface="黑体" panose="02010609060101010101" pitchFamily="49" charset="-122"/>
              <a:ea typeface="黑体" panose="02010609060101010101" pitchFamily="49" charset="-122"/>
            </a:rPr>
            <a:t>执行目标开始日期和结束日期</a:t>
          </a:r>
          <a:endParaRPr lang="en-US" sz="2400" b="0" dirty="0">
            <a:solidFill>
              <a:sysClr val="windowText" lastClr="000000"/>
            </a:solidFill>
            <a:effectLst/>
            <a:latin typeface="黑体" panose="02010609060101010101" pitchFamily="49" charset="-122"/>
            <a:ea typeface="黑体" panose="02010609060101010101" pitchFamily="49" charset="-122"/>
          </a:endParaRPr>
        </a:p>
      </dgm:t>
    </dgm:pt>
    <dgm:pt modelId="{CC546D28-4BB6-4274-9D3D-EC2ED5255B3B}" type="parTrans" cxnId="{47D3CF6C-00C6-4A0D-ABC2-B94CC5B87941}">
      <dgm:prSet/>
      <dgm:spPr/>
      <dgm:t>
        <a:bodyPr/>
        <a:lstStyle/>
        <a:p>
          <a:endParaRPr lang="zh-CN" altLang="en-US" sz="2400"/>
        </a:p>
      </dgm:t>
    </dgm:pt>
    <dgm:pt modelId="{93950CD6-47CA-4354-824A-974019998689}" type="sibTrans" cxnId="{47D3CF6C-00C6-4A0D-ABC2-B94CC5B87941}">
      <dgm:prSet/>
      <dgm:spPr/>
      <dgm:t>
        <a:bodyPr/>
        <a:lstStyle/>
        <a:p>
          <a:endParaRPr lang="zh-CN" altLang="en-US" sz="2400"/>
        </a:p>
      </dgm:t>
    </dgm:pt>
    <dgm:pt modelId="{40EE2333-8D0A-4D6B-AC47-6673548A0C7B}">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effectLst/>
              <a:latin typeface="黑体" panose="02010609060101010101" pitchFamily="49" charset="-122"/>
              <a:ea typeface="黑体" panose="02010609060101010101" pitchFamily="49" charset="-122"/>
            </a:rPr>
            <a:t>维护需求和其他意见</a:t>
          </a:r>
          <a:endParaRPr lang="en-US" sz="2400" b="0" dirty="0">
            <a:solidFill>
              <a:sysClr val="windowText" lastClr="000000"/>
            </a:solidFill>
            <a:effectLst/>
            <a:latin typeface="黑体" panose="02010609060101010101" pitchFamily="49" charset="-122"/>
            <a:ea typeface="黑体" panose="02010609060101010101" pitchFamily="49" charset="-122"/>
          </a:endParaRPr>
        </a:p>
      </dgm:t>
    </dgm:pt>
    <dgm:pt modelId="{9DC0FD0B-5ED8-4A94-BA4A-B6761F3308D6}" type="parTrans" cxnId="{92CD3537-2B2B-4129-99D2-C5BA5BEF54CB}">
      <dgm:prSet/>
      <dgm:spPr/>
      <dgm:t>
        <a:bodyPr/>
        <a:lstStyle/>
        <a:p>
          <a:endParaRPr lang="zh-CN" altLang="en-US" sz="2400"/>
        </a:p>
      </dgm:t>
    </dgm:pt>
    <dgm:pt modelId="{BE2373B8-7B02-444E-ABDC-1618D155607B}" type="sibTrans" cxnId="{92CD3537-2B2B-4129-99D2-C5BA5BEF54CB}">
      <dgm:prSet/>
      <dgm:spPr/>
      <dgm:t>
        <a:bodyPr/>
        <a:lstStyle/>
        <a:p>
          <a:endParaRPr lang="zh-CN" altLang="en-US" sz="2400"/>
        </a:p>
      </dgm:t>
    </dgm:pt>
    <dgm:pt modelId="{B2F28ED7-988C-45AC-9FCE-4845EFD9C7C0}" type="pres">
      <dgm:prSet presAssocID="{44D43C83-7A3A-CA41-9DEA-B535D386083A}" presName="diagram" presStyleCnt="0">
        <dgm:presLayoutVars>
          <dgm:dir/>
          <dgm:resizeHandles val="exact"/>
        </dgm:presLayoutVars>
      </dgm:prSet>
      <dgm:spPr/>
    </dgm:pt>
    <dgm:pt modelId="{8B7536AD-DAA8-4088-A378-559B8EE49DD1}" type="pres">
      <dgm:prSet presAssocID="{F106D337-AA2E-CD4B-940B-6ED581C4FCF3}" presName="node" presStyleLbl="node1" presStyleIdx="0" presStyleCnt="8">
        <dgm:presLayoutVars>
          <dgm:bulletEnabled val="1"/>
        </dgm:presLayoutVars>
      </dgm:prSet>
      <dgm:spPr/>
    </dgm:pt>
    <dgm:pt modelId="{B437DB85-FCEA-4F6F-8AAA-03B46105025A}" type="pres">
      <dgm:prSet presAssocID="{155A0DD5-8E0C-3D4C-9802-C760C658727A}" presName="sibTrans" presStyleCnt="0"/>
      <dgm:spPr/>
    </dgm:pt>
    <dgm:pt modelId="{DEA838CE-39C7-4428-AA59-8CABA5586916}" type="pres">
      <dgm:prSet presAssocID="{A02B055A-B0FF-174A-8E23-6E56ACAAEE39}" presName="node" presStyleLbl="node1" presStyleIdx="1" presStyleCnt="8">
        <dgm:presLayoutVars>
          <dgm:bulletEnabled val="1"/>
        </dgm:presLayoutVars>
      </dgm:prSet>
      <dgm:spPr/>
    </dgm:pt>
    <dgm:pt modelId="{BD6FB47A-0C9B-46CD-B3D4-33D9D64EE462}" type="pres">
      <dgm:prSet presAssocID="{682D9939-B16C-FE45-B7C8-E2B5956012D5}" presName="sibTrans" presStyleCnt="0"/>
      <dgm:spPr/>
    </dgm:pt>
    <dgm:pt modelId="{07BB7871-9229-4230-B5DF-995F5A4653F5}" type="pres">
      <dgm:prSet presAssocID="{3ECC392A-C46F-E944-B0E3-A2450D3A3606}" presName="node" presStyleLbl="node1" presStyleIdx="2" presStyleCnt="8">
        <dgm:presLayoutVars>
          <dgm:bulletEnabled val="1"/>
        </dgm:presLayoutVars>
      </dgm:prSet>
      <dgm:spPr/>
    </dgm:pt>
    <dgm:pt modelId="{92DF87FE-2B27-40A8-885F-52A055713894}" type="pres">
      <dgm:prSet presAssocID="{8B356F16-041F-7D43-AE3B-77F5DC3C70F8}" presName="sibTrans" presStyleCnt="0"/>
      <dgm:spPr/>
    </dgm:pt>
    <dgm:pt modelId="{6C1D54B6-8915-4C36-9C29-E279D5D09DEF}" type="pres">
      <dgm:prSet presAssocID="{C8A244C1-761C-A949-A632-15A9D50FAF4B}" presName="node" presStyleLbl="node1" presStyleIdx="3" presStyleCnt="8">
        <dgm:presLayoutVars>
          <dgm:bulletEnabled val="1"/>
        </dgm:presLayoutVars>
      </dgm:prSet>
      <dgm:spPr/>
    </dgm:pt>
    <dgm:pt modelId="{4C04F699-726A-43FE-B6D1-11C01273ECEE}" type="pres">
      <dgm:prSet presAssocID="{AF7ED2F1-94C4-734C-9ECA-46C914476433}" presName="sibTrans" presStyleCnt="0"/>
      <dgm:spPr/>
    </dgm:pt>
    <dgm:pt modelId="{A7BC047D-7B0C-4BB0-9D81-82E00B7E611E}" type="pres">
      <dgm:prSet presAssocID="{D290A281-34FF-421B-A3DF-136654FE9099}" presName="node" presStyleLbl="node1" presStyleIdx="4" presStyleCnt="8">
        <dgm:presLayoutVars>
          <dgm:bulletEnabled val="1"/>
        </dgm:presLayoutVars>
      </dgm:prSet>
      <dgm:spPr/>
    </dgm:pt>
    <dgm:pt modelId="{1E245E19-637E-4157-A18B-793DFE6C4601}" type="pres">
      <dgm:prSet presAssocID="{17307356-70B9-4754-97EE-2B56FDE79820}" presName="sibTrans" presStyleCnt="0"/>
      <dgm:spPr/>
    </dgm:pt>
    <dgm:pt modelId="{E04DBE08-7131-4A1B-8FCA-8EBF150C18FC}" type="pres">
      <dgm:prSet presAssocID="{0757F759-FEED-45AC-8CA8-A976556F35A3}" presName="node" presStyleLbl="node1" presStyleIdx="5" presStyleCnt="8">
        <dgm:presLayoutVars>
          <dgm:bulletEnabled val="1"/>
        </dgm:presLayoutVars>
      </dgm:prSet>
      <dgm:spPr/>
    </dgm:pt>
    <dgm:pt modelId="{1B76CF6D-4252-49F1-8ECC-A0087268601A}" type="pres">
      <dgm:prSet presAssocID="{BD307B5C-732B-4581-BF27-E6F8AE8A39FD}" presName="sibTrans" presStyleCnt="0"/>
      <dgm:spPr/>
    </dgm:pt>
    <dgm:pt modelId="{40ECB35A-2F55-4E36-8213-9679ED46A445}" type="pres">
      <dgm:prSet presAssocID="{D725ED4C-E5EE-4476-BAEF-6E434723231A}" presName="node" presStyleLbl="node1" presStyleIdx="6" presStyleCnt="8">
        <dgm:presLayoutVars>
          <dgm:bulletEnabled val="1"/>
        </dgm:presLayoutVars>
      </dgm:prSet>
      <dgm:spPr/>
    </dgm:pt>
    <dgm:pt modelId="{A3A5B8D7-AACC-466D-BAE6-50804E90DDA0}" type="pres">
      <dgm:prSet presAssocID="{93950CD6-47CA-4354-824A-974019998689}" presName="sibTrans" presStyleCnt="0"/>
      <dgm:spPr/>
    </dgm:pt>
    <dgm:pt modelId="{A3BB2A31-D50A-4146-937E-235DBF541E88}" type="pres">
      <dgm:prSet presAssocID="{40EE2333-8D0A-4D6B-AC47-6673548A0C7B}" presName="node" presStyleLbl="node1" presStyleIdx="7" presStyleCnt="8">
        <dgm:presLayoutVars>
          <dgm:bulletEnabled val="1"/>
        </dgm:presLayoutVars>
      </dgm:prSet>
      <dgm:spPr/>
    </dgm:pt>
  </dgm:ptLst>
  <dgm:cxnLst>
    <dgm:cxn modelId="{81FBC905-5A44-44FB-968D-0AE1D86EE231}" type="presOf" srcId="{3ECC392A-C46F-E944-B0E3-A2450D3A3606}" destId="{07BB7871-9229-4230-B5DF-995F5A4653F5}" srcOrd="0" destOrd="0" presId="urn:microsoft.com/office/officeart/2005/8/layout/default"/>
    <dgm:cxn modelId="{C6E54507-CB26-424A-A736-9AC8AA71FA5E}" srcId="{44D43C83-7A3A-CA41-9DEA-B535D386083A}" destId="{F106D337-AA2E-CD4B-940B-6ED581C4FCF3}" srcOrd="0" destOrd="0" parTransId="{9D82D345-4AB6-554A-A4FD-261419D4F540}" sibTransId="{155A0DD5-8E0C-3D4C-9802-C760C658727A}"/>
    <dgm:cxn modelId="{CB098B07-B409-4624-A07E-20253D837BE3}" type="presOf" srcId="{D725ED4C-E5EE-4476-BAEF-6E434723231A}" destId="{40ECB35A-2F55-4E36-8213-9679ED46A445}" srcOrd="0" destOrd="0" presId="urn:microsoft.com/office/officeart/2005/8/layout/default"/>
    <dgm:cxn modelId="{ACB13635-2F7D-495B-97B3-9CD024741F4E}" type="presOf" srcId="{D290A281-34FF-421B-A3DF-136654FE9099}" destId="{A7BC047D-7B0C-4BB0-9D81-82E00B7E611E}" srcOrd="0" destOrd="0" presId="urn:microsoft.com/office/officeart/2005/8/layout/default"/>
    <dgm:cxn modelId="{92CD3537-2B2B-4129-99D2-C5BA5BEF54CB}" srcId="{44D43C83-7A3A-CA41-9DEA-B535D386083A}" destId="{40EE2333-8D0A-4D6B-AC47-6673548A0C7B}" srcOrd="7" destOrd="0" parTransId="{9DC0FD0B-5ED8-4A94-BA4A-B6761F3308D6}" sibTransId="{BE2373B8-7B02-444E-ABDC-1618D155607B}"/>
    <dgm:cxn modelId="{47D3CF6C-00C6-4A0D-ABC2-B94CC5B87941}" srcId="{44D43C83-7A3A-CA41-9DEA-B535D386083A}" destId="{D725ED4C-E5EE-4476-BAEF-6E434723231A}" srcOrd="6" destOrd="0" parTransId="{CC546D28-4BB6-4274-9D3D-EC2ED5255B3B}" sibTransId="{93950CD6-47CA-4354-824A-974019998689}"/>
    <dgm:cxn modelId="{00A8C350-5DBC-4DAF-B196-9737AD1FF374}" srcId="{44D43C83-7A3A-CA41-9DEA-B535D386083A}" destId="{0757F759-FEED-45AC-8CA8-A976556F35A3}" srcOrd="5" destOrd="0" parTransId="{ED9FEC18-6A3D-4B4F-8129-C9DA9DB65809}" sibTransId="{BD307B5C-732B-4581-BF27-E6F8AE8A39FD}"/>
    <dgm:cxn modelId="{FF234AC0-0FD9-442C-AEDD-B7D1D54DAB6B}" type="presOf" srcId="{40EE2333-8D0A-4D6B-AC47-6673548A0C7B}" destId="{A3BB2A31-D50A-4146-937E-235DBF541E88}" srcOrd="0" destOrd="0" presId="urn:microsoft.com/office/officeart/2005/8/layout/default"/>
    <dgm:cxn modelId="{8B835CC5-0CE8-420B-BF68-58350A881094}" type="presOf" srcId="{0757F759-FEED-45AC-8CA8-A976556F35A3}" destId="{E04DBE08-7131-4A1B-8FCA-8EBF150C18FC}" srcOrd="0" destOrd="0" presId="urn:microsoft.com/office/officeart/2005/8/layout/default"/>
    <dgm:cxn modelId="{ED4BA5C7-8C79-4E30-A482-FDAE26B42B8C}" type="presOf" srcId="{A02B055A-B0FF-174A-8E23-6E56ACAAEE39}" destId="{DEA838CE-39C7-4428-AA59-8CABA5586916}" srcOrd="0" destOrd="0" presId="urn:microsoft.com/office/officeart/2005/8/layout/default"/>
    <dgm:cxn modelId="{BD142ACA-512A-4FE9-94EA-846D46712669}" srcId="{44D43C83-7A3A-CA41-9DEA-B535D386083A}" destId="{D290A281-34FF-421B-A3DF-136654FE9099}" srcOrd="4" destOrd="0" parTransId="{50382E2C-0E6D-43FE-8AE8-0DBE63625A56}" sibTransId="{17307356-70B9-4754-97EE-2B56FDE79820}"/>
    <dgm:cxn modelId="{F1CDA9D5-135D-C44B-AEBD-CA63B571E30E}" srcId="{44D43C83-7A3A-CA41-9DEA-B535D386083A}" destId="{3ECC392A-C46F-E944-B0E3-A2450D3A3606}" srcOrd="2" destOrd="0" parTransId="{A66FC1AE-F4A2-AE45-8186-7D0A81C06CB9}" sibTransId="{8B356F16-041F-7D43-AE3B-77F5DC3C70F8}"/>
    <dgm:cxn modelId="{08BF09D6-EB2A-48A1-A37F-A8F5334DE4CA}" type="presOf" srcId="{F106D337-AA2E-CD4B-940B-6ED581C4FCF3}" destId="{8B7536AD-DAA8-4088-A378-559B8EE49DD1}" srcOrd="0" destOrd="0" presId="urn:microsoft.com/office/officeart/2005/8/layout/default"/>
    <dgm:cxn modelId="{2BC202DB-AEB8-7D43-AF31-DF6377818381}" srcId="{44D43C83-7A3A-CA41-9DEA-B535D386083A}" destId="{A02B055A-B0FF-174A-8E23-6E56ACAAEE39}" srcOrd="1" destOrd="0" parTransId="{5B7EA543-DD9D-F64A-95C8-1FA56CC39934}" sibTransId="{682D9939-B16C-FE45-B7C8-E2B5956012D5}"/>
    <dgm:cxn modelId="{EA2E20DF-DBDA-BB4B-A1C9-E4A52EF54ABE}" srcId="{44D43C83-7A3A-CA41-9DEA-B535D386083A}" destId="{C8A244C1-761C-A949-A632-15A9D50FAF4B}" srcOrd="3" destOrd="0" parTransId="{D715F042-3D55-FB4B-8125-62B9B54735D2}" sibTransId="{AF7ED2F1-94C4-734C-9ECA-46C914476433}"/>
    <dgm:cxn modelId="{03B56EE8-DEE2-4D39-80E5-6FBA8E5DB2D0}" type="presOf" srcId="{44D43C83-7A3A-CA41-9DEA-B535D386083A}" destId="{B2F28ED7-988C-45AC-9FCE-4845EFD9C7C0}" srcOrd="0" destOrd="0" presId="urn:microsoft.com/office/officeart/2005/8/layout/default"/>
    <dgm:cxn modelId="{F35F95FF-2611-4008-B044-9FB2BF50C196}" type="presOf" srcId="{C8A244C1-761C-A949-A632-15A9D50FAF4B}" destId="{6C1D54B6-8915-4C36-9C29-E279D5D09DEF}" srcOrd="0" destOrd="0" presId="urn:microsoft.com/office/officeart/2005/8/layout/default"/>
    <dgm:cxn modelId="{55F8F6BF-CF68-457C-A95C-374E00E76E10}" type="presParOf" srcId="{B2F28ED7-988C-45AC-9FCE-4845EFD9C7C0}" destId="{8B7536AD-DAA8-4088-A378-559B8EE49DD1}" srcOrd="0" destOrd="0" presId="urn:microsoft.com/office/officeart/2005/8/layout/default"/>
    <dgm:cxn modelId="{E00AF59D-2FF8-4D4E-9E59-ECD06B769A1C}" type="presParOf" srcId="{B2F28ED7-988C-45AC-9FCE-4845EFD9C7C0}" destId="{B437DB85-FCEA-4F6F-8AAA-03B46105025A}" srcOrd="1" destOrd="0" presId="urn:microsoft.com/office/officeart/2005/8/layout/default"/>
    <dgm:cxn modelId="{904628A2-B1FB-480C-A53F-12128242CC15}" type="presParOf" srcId="{B2F28ED7-988C-45AC-9FCE-4845EFD9C7C0}" destId="{DEA838CE-39C7-4428-AA59-8CABA5586916}" srcOrd="2" destOrd="0" presId="urn:microsoft.com/office/officeart/2005/8/layout/default"/>
    <dgm:cxn modelId="{24750BD2-C5CC-4D0E-908D-FD1508250536}" type="presParOf" srcId="{B2F28ED7-988C-45AC-9FCE-4845EFD9C7C0}" destId="{BD6FB47A-0C9B-46CD-B3D4-33D9D64EE462}" srcOrd="3" destOrd="0" presId="urn:microsoft.com/office/officeart/2005/8/layout/default"/>
    <dgm:cxn modelId="{900C6624-D0E4-4024-891D-ACACFC1FB767}" type="presParOf" srcId="{B2F28ED7-988C-45AC-9FCE-4845EFD9C7C0}" destId="{07BB7871-9229-4230-B5DF-995F5A4653F5}" srcOrd="4" destOrd="0" presId="urn:microsoft.com/office/officeart/2005/8/layout/default"/>
    <dgm:cxn modelId="{E08DDD0C-B27B-486B-AB3C-A550230A1B6A}" type="presParOf" srcId="{B2F28ED7-988C-45AC-9FCE-4845EFD9C7C0}" destId="{92DF87FE-2B27-40A8-885F-52A055713894}" srcOrd="5" destOrd="0" presId="urn:microsoft.com/office/officeart/2005/8/layout/default"/>
    <dgm:cxn modelId="{80FC671B-7436-4540-9952-7F682B2EC5C2}" type="presParOf" srcId="{B2F28ED7-988C-45AC-9FCE-4845EFD9C7C0}" destId="{6C1D54B6-8915-4C36-9C29-E279D5D09DEF}" srcOrd="6" destOrd="0" presId="urn:microsoft.com/office/officeart/2005/8/layout/default"/>
    <dgm:cxn modelId="{71BF0EB6-A135-4B87-9E0C-10CA3208457F}" type="presParOf" srcId="{B2F28ED7-988C-45AC-9FCE-4845EFD9C7C0}" destId="{4C04F699-726A-43FE-B6D1-11C01273ECEE}" srcOrd="7" destOrd="0" presId="urn:microsoft.com/office/officeart/2005/8/layout/default"/>
    <dgm:cxn modelId="{D5EA9B1A-5EA7-407F-9EBA-CFEB241C825D}" type="presParOf" srcId="{B2F28ED7-988C-45AC-9FCE-4845EFD9C7C0}" destId="{A7BC047D-7B0C-4BB0-9D81-82E00B7E611E}" srcOrd="8" destOrd="0" presId="urn:microsoft.com/office/officeart/2005/8/layout/default"/>
    <dgm:cxn modelId="{A2391C27-8D5A-4306-9CF6-873BD31FECDD}" type="presParOf" srcId="{B2F28ED7-988C-45AC-9FCE-4845EFD9C7C0}" destId="{1E245E19-637E-4157-A18B-793DFE6C4601}" srcOrd="9" destOrd="0" presId="urn:microsoft.com/office/officeart/2005/8/layout/default"/>
    <dgm:cxn modelId="{10B3097F-F60B-4FE0-990D-ADD96A67F3E4}" type="presParOf" srcId="{B2F28ED7-988C-45AC-9FCE-4845EFD9C7C0}" destId="{E04DBE08-7131-4A1B-8FCA-8EBF150C18FC}" srcOrd="10" destOrd="0" presId="urn:microsoft.com/office/officeart/2005/8/layout/default"/>
    <dgm:cxn modelId="{EC0568AF-6E13-4BB4-9AE7-FCBCABA9D0EE}" type="presParOf" srcId="{B2F28ED7-988C-45AC-9FCE-4845EFD9C7C0}" destId="{1B76CF6D-4252-49F1-8ECC-A0087268601A}" srcOrd="11" destOrd="0" presId="urn:microsoft.com/office/officeart/2005/8/layout/default"/>
    <dgm:cxn modelId="{63D21557-0AE0-4E51-B4E8-D1CBA0447A63}" type="presParOf" srcId="{B2F28ED7-988C-45AC-9FCE-4845EFD9C7C0}" destId="{40ECB35A-2F55-4E36-8213-9679ED46A445}" srcOrd="12" destOrd="0" presId="urn:microsoft.com/office/officeart/2005/8/layout/default"/>
    <dgm:cxn modelId="{557000FA-6C94-4FAE-A806-A62ACF6CF323}" type="presParOf" srcId="{B2F28ED7-988C-45AC-9FCE-4845EFD9C7C0}" destId="{A3A5B8D7-AACC-466D-BAE6-50804E90DDA0}" srcOrd="13" destOrd="0" presId="urn:microsoft.com/office/officeart/2005/8/layout/default"/>
    <dgm:cxn modelId="{5385EFE0-0C11-429D-B770-B4E21B442114}" type="presParOf" srcId="{B2F28ED7-988C-45AC-9FCE-4845EFD9C7C0}" destId="{A3BB2A31-D50A-4146-937E-235DBF541E88}" srcOrd="14" destOrd="0" presId="urn:microsoft.com/office/officeart/2005/8/layout/default"/>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4FBA4E-B158-4449-8E8F-B27AF3ECE9EC}"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zh-CN" altLang="en-US"/>
        </a:p>
      </dgm:t>
    </dgm:pt>
    <dgm:pt modelId="{1E279B9E-8333-4F93-BC6B-B605C848E1D5}">
      <dgm:prSet custT="1"/>
      <dgm:spPr>
        <a:noFill/>
        <a:ln w="38100" cmpd="thickThin">
          <a:solidFill>
            <a:schemeClr val="accent5">
              <a:lumMod val="75000"/>
            </a:schemeClr>
          </a:solidFill>
        </a:ln>
      </dgm:spPr>
      <dgm:t>
        <a:bodyPr/>
        <a:lstStyle/>
        <a:p>
          <a:pPr marL="0" lvl="0" defTabSz="622300">
            <a:lnSpc>
              <a:spcPct val="90000"/>
            </a:lnSpc>
            <a:spcBef>
              <a:spcPct val="0"/>
            </a:spcBef>
            <a:spcAft>
              <a:spcPct val="35000"/>
            </a:spcAft>
            <a:buNone/>
          </a:pPr>
          <a:endParaRPr lang="en-US" altLang="zh-CN" sz="1400" b="0" dirty="0">
            <a:solidFill>
              <a:sysClr val="windowText" lastClr="000000"/>
            </a:solidFill>
            <a:latin typeface="黑体" panose="02010609060101010101" pitchFamily="49" charset="-122"/>
            <a:ea typeface="黑体" panose="02010609060101010101" pitchFamily="49" charset="-122"/>
          </a:endParaRPr>
        </a:p>
        <a:p>
          <a:pPr marL="0" lvl="0" defTabSz="622300">
            <a:lnSpc>
              <a:spcPct val="90000"/>
            </a:lnSpc>
            <a:spcBef>
              <a:spcPct val="0"/>
            </a:spcBef>
            <a:spcAft>
              <a:spcPct val="35000"/>
            </a:spcAft>
            <a:buNone/>
          </a:pPr>
          <a:r>
            <a:rPr lang="en-US" altLang="zh-CN" sz="20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IT</a:t>
          </a:r>
          <a:r>
            <a:rPr lang="zh-CN" altLang="en-US" sz="20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安全计划文件</a:t>
          </a:r>
          <a:r>
            <a:rPr lang="en-US" altLang="zh-CN" sz="20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sz="20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630A11EC-E7B8-491F-9D5F-7B0274009E88}" type="parTrans" cxnId="{7ABAAAF2-28A4-4167-A98D-4E88F9F72713}">
      <dgm:prSet/>
      <dgm:spPr/>
      <dgm:t>
        <a:bodyPr/>
        <a:lstStyle/>
        <a:p>
          <a:endParaRPr lang="zh-CN" altLang="en-US" b="0">
            <a:solidFill>
              <a:sysClr val="windowText" lastClr="000000"/>
            </a:solidFill>
            <a:latin typeface="黑体" panose="02010609060101010101" pitchFamily="49" charset="-122"/>
            <a:ea typeface="黑体" panose="02010609060101010101" pitchFamily="49" charset="-122"/>
          </a:endParaRPr>
        </a:p>
      </dgm:t>
    </dgm:pt>
    <dgm:pt modelId="{A47E013E-1075-4600-AA59-02C18ECBA91C}" type="sibTrans" cxnId="{7ABAAAF2-28A4-4167-A98D-4E88F9F72713}">
      <dgm:prSet/>
      <dgm:spPr/>
      <dgm:t>
        <a:bodyPr/>
        <a:lstStyle/>
        <a:p>
          <a:endParaRPr lang="zh-CN" altLang="en-US" b="0">
            <a:solidFill>
              <a:sysClr val="windowText" lastClr="000000"/>
            </a:solidFill>
            <a:latin typeface="黑体" panose="02010609060101010101" pitchFamily="49" charset="-122"/>
            <a:ea typeface="黑体" panose="02010609060101010101" pitchFamily="49" charset="-122"/>
          </a:endParaRPr>
        </a:p>
      </dgm:t>
    </dgm:pt>
    <dgm:pt modelId="{F7227427-0010-476F-A541-030E78259E99}">
      <dgm:prSet custT="1"/>
      <dgm:spPr>
        <a:noFill/>
        <a:ln w="38100" cmpd="thickThin">
          <a:solidFill>
            <a:schemeClr val="accent5">
              <a:lumMod val="75000"/>
            </a:schemeClr>
          </a:solidFill>
        </a:ln>
      </dgm:spPr>
      <dgm:t>
        <a:bodyPr/>
        <a:lstStyle/>
        <a:p>
          <a:endParaRPr lang="en-US" sz="1600" b="0" dirty="0">
            <a:solidFill>
              <a:sysClr val="windowText" lastClr="000000"/>
            </a:solidFill>
            <a:latin typeface="黑体" panose="02010609060101010101" pitchFamily="49" charset="-122"/>
            <a:ea typeface="黑体" panose="02010609060101010101" pitchFamily="49" charset="-122"/>
          </a:endParaRPr>
        </a:p>
        <a:p>
          <a:r>
            <a:rPr lang="zh-CN" altLang="en-US" sz="20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当实现完成后，管理人员授权系统进行操作使用</a:t>
          </a:r>
          <a:endParaRPr lang="zh-CN" sz="2000" b="0" dirty="0">
            <a:solidFill>
              <a:sysClr val="windowText" lastClr="000000"/>
            </a:solidFill>
            <a:latin typeface="黑体" panose="02010609060101010101" pitchFamily="49" charset="-122"/>
            <a:ea typeface="黑体" panose="02010609060101010101" pitchFamily="49" charset="-122"/>
          </a:endParaRPr>
        </a:p>
      </dgm:t>
    </dgm:pt>
    <dgm:pt modelId="{DDDCF922-FE35-4A99-841D-0F16AEA0C243}" type="parTrans" cxnId="{1E092900-36E8-4194-BCDE-54A92C87B455}">
      <dgm:prSet/>
      <dgm:spPr/>
      <dgm:t>
        <a:bodyPr/>
        <a:lstStyle/>
        <a:p>
          <a:endParaRPr lang="zh-CN" altLang="en-US" b="0">
            <a:solidFill>
              <a:sysClr val="windowText" lastClr="000000"/>
            </a:solidFill>
            <a:latin typeface="黑体" panose="02010609060101010101" pitchFamily="49" charset="-122"/>
            <a:ea typeface="黑体" panose="02010609060101010101" pitchFamily="49" charset="-122"/>
          </a:endParaRPr>
        </a:p>
      </dgm:t>
    </dgm:pt>
    <dgm:pt modelId="{2714513F-11FD-4B7A-97ED-9EF307716A5D}" type="sibTrans" cxnId="{1E092900-36E8-4194-BCDE-54A92C87B455}">
      <dgm:prSet/>
      <dgm:spPr/>
      <dgm:t>
        <a:bodyPr/>
        <a:lstStyle/>
        <a:p>
          <a:endParaRPr lang="zh-CN" altLang="en-US" b="0">
            <a:solidFill>
              <a:sysClr val="windowText" lastClr="000000"/>
            </a:solidFill>
            <a:latin typeface="黑体" panose="02010609060101010101" pitchFamily="49" charset="-122"/>
            <a:ea typeface="黑体" panose="02010609060101010101" pitchFamily="49" charset="-122"/>
          </a:endParaRPr>
        </a:p>
      </dgm:t>
    </dgm:pt>
    <dgm:pt modelId="{18752F92-FC9A-4AFC-9225-CC6941514F36}">
      <dgm:prSet/>
      <dgm:spPr>
        <a:noFill/>
        <a:ln w="38100" cmpd="thickThin">
          <a:solidFill>
            <a:schemeClr val="accent5">
              <a:lumMod val="75000"/>
            </a:schemeClr>
          </a:solidFill>
        </a:ln>
      </dgm:spPr>
      <dgm:t>
        <a:bodyPr/>
        <a:lstStyle/>
        <a:p>
          <a:r>
            <a:rPr lang="zh-CN" altLang="en-US" b="0" dirty="0">
              <a:solidFill>
                <a:sysClr val="windowText" lastClr="000000"/>
              </a:solidFill>
              <a:latin typeface="黑体" panose="02010609060101010101" pitchFamily="49" charset="-122"/>
              <a:ea typeface="黑体" panose="02010609060101010101" pitchFamily="49" charset="-122"/>
            </a:rPr>
            <a:t>确定的人员</a:t>
          </a:r>
          <a:r>
            <a:rPr lang="en-US" altLang="zh-CN" b="0" dirty="0">
              <a:solidFill>
                <a:sysClr val="windowText" lastClr="000000"/>
              </a:solidFill>
              <a:latin typeface="黑体" panose="02010609060101010101" pitchFamily="49" charset="-122"/>
              <a:ea typeface="黑体" panose="02010609060101010101" pitchFamily="49" charset="-122"/>
            </a:rPr>
            <a:t>: </a:t>
          </a:r>
          <a:r>
            <a:rPr lang="zh-CN" altLang="en-US" b="0" dirty="0">
              <a:solidFill>
                <a:sysClr val="windowText" lastClr="000000"/>
              </a:solidFill>
              <a:latin typeface="黑体" panose="02010609060101010101" pitchFamily="49" charset="-122"/>
              <a:ea typeface="黑体" panose="02010609060101010101" pitchFamily="49" charset="-122"/>
            </a:rPr>
            <a:t> </a:t>
          </a:r>
          <a:endParaRPr lang="zh-CN" b="0" dirty="0">
            <a:solidFill>
              <a:sysClr val="windowText" lastClr="000000"/>
            </a:solidFill>
            <a:latin typeface="黑体" panose="02010609060101010101" pitchFamily="49" charset="-122"/>
            <a:ea typeface="黑体" panose="02010609060101010101" pitchFamily="49" charset="-122"/>
          </a:endParaRPr>
        </a:p>
      </dgm:t>
    </dgm:pt>
    <dgm:pt modelId="{81F06666-56C7-4A29-92F4-02F69A2C54FC}" type="parTrans" cxnId="{3DDF0DD7-A1C5-433B-A334-24D07ADA8ADA}">
      <dgm:prSet/>
      <dgm:spPr/>
      <dgm:t>
        <a:bodyPr/>
        <a:lstStyle/>
        <a:p>
          <a:endParaRPr lang="zh-CN" altLang="en-US"/>
        </a:p>
      </dgm:t>
    </dgm:pt>
    <dgm:pt modelId="{DAF9AF95-A599-4E6F-9925-6EFE0C4D0CE1}" type="sibTrans" cxnId="{3DDF0DD7-A1C5-433B-A334-24D07ADA8ADA}">
      <dgm:prSet/>
      <dgm:spPr/>
      <dgm:t>
        <a:bodyPr/>
        <a:lstStyle/>
        <a:p>
          <a:endParaRPr lang="zh-CN" altLang="en-US"/>
        </a:p>
      </dgm:t>
    </dgm:pt>
    <dgm:pt modelId="{72447AAA-259C-4622-BBDE-58A9D4DEADE1}">
      <dgm:prSet custT="1"/>
      <dgm:spPr>
        <a:noFill/>
        <a:ln w="38100" cmpd="thickThin">
          <a:solidFill>
            <a:schemeClr val="accent5">
              <a:lumMod val="75000"/>
            </a:schemeClr>
          </a:solidFill>
        </a:ln>
      </dgm:spPr>
      <dgm:t>
        <a:bodyPr/>
        <a:lstStyle/>
        <a:p>
          <a:pPr marL="171450" lvl="1" indent="0" defTabSz="711200">
            <a:lnSpc>
              <a:spcPct val="90000"/>
            </a:lnSpc>
            <a:spcBef>
              <a:spcPct val="0"/>
            </a:spcBef>
            <a:spcAft>
              <a:spcPct val="15000"/>
            </a:spcAft>
          </a:pPr>
          <a:r>
            <a:rPr lang="zh-CN" altLang="en-US" sz="16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人员负责</a:t>
          </a:r>
          <a:endParaRPr lang="zh-CN" sz="16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D552D35B-1862-4910-BC6B-92CB50A1293A}" type="parTrans" cxnId="{BDD3C330-6820-4833-8F1F-51E0708DEFA6}">
      <dgm:prSet/>
      <dgm:spPr/>
      <dgm:t>
        <a:bodyPr/>
        <a:lstStyle/>
        <a:p>
          <a:endParaRPr lang="zh-CN" altLang="en-US"/>
        </a:p>
      </dgm:t>
    </dgm:pt>
    <dgm:pt modelId="{3A681ACD-2A2B-4AA5-A797-66C7A93334F5}" type="sibTrans" cxnId="{BDD3C330-6820-4833-8F1F-51E0708DEFA6}">
      <dgm:prSet/>
      <dgm:spPr/>
      <dgm:t>
        <a:bodyPr/>
        <a:lstStyle/>
        <a:p>
          <a:endParaRPr lang="zh-CN" altLang="en-US"/>
        </a:p>
      </dgm:t>
    </dgm:pt>
    <dgm:pt modelId="{3AF8E8E7-F50E-4CC5-817B-F3BD6960B7AE}">
      <dgm:prSet custT="1"/>
      <dgm:spPr>
        <a:noFill/>
        <a:ln w="38100" cmpd="thickThin">
          <a:solidFill>
            <a:schemeClr val="accent5">
              <a:lumMod val="75000"/>
            </a:schemeClr>
          </a:solidFill>
        </a:ln>
      </dgm:spPr>
      <dgm:t>
        <a:bodyPr/>
        <a:lstStyle/>
        <a:p>
          <a:pPr marL="171450" lvl="1" indent="0" defTabSz="711200">
            <a:lnSpc>
              <a:spcPct val="90000"/>
            </a:lnSpc>
            <a:spcBef>
              <a:spcPct val="0"/>
            </a:spcBef>
            <a:spcAft>
              <a:spcPct val="15000"/>
            </a:spcAft>
          </a:pPr>
          <a:r>
            <a:rPr lang="zh-CN" altLang="en-US" sz="16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资源和时间框架</a:t>
          </a:r>
          <a:endParaRPr lang="zh-CN" sz="16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919783EB-8982-478D-884B-5AD1BE9B0E2E}" type="parTrans" cxnId="{47C1955F-3F95-4118-A765-E9D84E5E3D81}">
      <dgm:prSet/>
      <dgm:spPr/>
      <dgm:t>
        <a:bodyPr/>
        <a:lstStyle/>
        <a:p>
          <a:endParaRPr lang="zh-CN" altLang="en-US"/>
        </a:p>
      </dgm:t>
    </dgm:pt>
    <dgm:pt modelId="{A6109147-6692-4811-A79E-BCBEDBB2148E}" type="sibTrans" cxnId="{47C1955F-3F95-4118-A765-E9D84E5E3D81}">
      <dgm:prSet/>
      <dgm:spPr/>
      <dgm:t>
        <a:bodyPr/>
        <a:lstStyle/>
        <a:p>
          <a:endParaRPr lang="zh-CN" altLang="en-US"/>
        </a:p>
      </dgm:t>
    </dgm:pt>
    <dgm:pt modelId="{923A3B65-734B-4F6E-A68C-17C6DF391CF7}">
      <dgm:prSet custT="1"/>
      <dgm:spPr>
        <a:noFill/>
        <a:ln w="38100" cmpd="thickThin">
          <a:solidFill>
            <a:schemeClr val="accent5">
              <a:lumMod val="75000"/>
            </a:schemeClr>
          </a:solidFill>
        </a:ln>
      </dgm:spPr>
      <dgm:t>
        <a:bodyPr/>
        <a:lstStyle/>
        <a:p>
          <a:pPr marL="171450" lvl="1" indent="0" defTabSz="711200">
            <a:lnSpc>
              <a:spcPct val="90000"/>
            </a:lnSpc>
            <a:spcBef>
              <a:spcPct val="0"/>
            </a:spcBef>
            <a:spcAft>
              <a:spcPct val="15000"/>
            </a:spcAft>
          </a:pPr>
          <a:r>
            <a:rPr lang="zh-CN" altLang="en-US" sz="16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需要为每个选定的控件做什么</a:t>
          </a:r>
          <a:endParaRPr lang="zh-CN" sz="16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DF21416C-DC80-416D-B174-459932B4A0CD}" type="sibTrans" cxnId="{09779181-E00C-4CC2-A94E-1F21BE639D25}">
      <dgm:prSet/>
      <dgm:spPr/>
      <dgm:t>
        <a:bodyPr/>
        <a:lstStyle/>
        <a:p>
          <a:endParaRPr lang="zh-CN" altLang="en-US" b="0">
            <a:solidFill>
              <a:sysClr val="windowText" lastClr="000000"/>
            </a:solidFill>
            <a:latin typeface="黑体" panose="02010609060101010101" pitchFamily="49" charset="-122"/>
            <a:ea typeface="黑体" panose="02010609060101010101" pitchFamily="49" charset="-122"/>
          </a:endParaRPr>
        </a:p>
      </dgm:t>
    </dgm:pt>
    <dgm:pt modelId="{4FDE0D88-2FDE-4A4E-86B3-BC213BCC5205}" type="parTrans" cxnId="{09779181-E00C-4CC2-A94E-1F21BE639D25}">
      <dgm:prSet/>
      <dgm:spPr/>
      <dgm:t>
        <a:bodyPr/>
        <a:lstStyle/>
        <a:p>
          <a:endParaRPr lang="zh-CN" altLang="en-US" b="0">
            <a:solidFill>
              <a:sysClr val="windowText" lastClr="000000"/>
            </a:solidFill>
            <a:latin typeface="黑体" panose="02010609060101010101" pitchFamily="49" charset="-122"/>
            <a:ea typeface="黑体" panose="02010609060101010101" pitchFamily="49" charset="-122"/>
          </a:endParaRPr>
        </a:p>
      </dgm:t>
    </dgm:pt>
    <dgm:pt modelId="{691F738B-49B9-4626-B531-C25668D6A3D0}">
      <dgm:prSet/>
      <dgm:spPr>
        <a:noFill/>
        <a:ln w="38100" cmpd="thickThin">
          <a:solidFill>
            <a:schemeClr val="accent5">
              <a:lumMod val="75000"/>
            </a:schemeClr>
          </a:solidFill>
        </a:ln>
      </dgm:spPr>
      <dgm:t>
        <a:bodyPr/>
        <a:lstStyle/>
        <a:p>
          <a:r>
            <a:rPr lang="zh-CN" altLang="en-US" b="0" dirty="0">
              <a:solidFill>
                <a:sysClr val="windowText" lastClr="000000"/>
              </a:solidFill>
              <a:latin typeface="黑体" panose="02010609060101010101" pitchFamily="49" charset="-122"/>
              <a:ea typeface="黑体" panose="02010609060101010101" pitchFamily="49" charset="-122"/>
            </a:rPr>
            <a:t>可能需要更改系统配置，升级或安装新的系统 </a:t>
          </a:r>
        </a:p>
      </dgm:t>
    </dgm:pt>
    <dgm:pt modelId="{A71E2DE2-B510-4263-BA4E-9E6783D1D86E}" type="parTrans" cxnId="{39BC5795-CCE6-4055-BF39-0A74351641CC}">
      <dgm:prSet/>
      <dgm:spPr/>
      <dgm:t>
        <a:bodyPr/>
        <a:lstStyle/>
        <a:p>
          <a:endParaRPr lang="zh-CN" altLang="en-US"/>
        </a:p>
      </dgm:t>
    </dgm:pt>
    <dgm:pt modelId="{08C1345F-A366-4406-BE40-82A917C6279D}" type="sibTrans" cxnId="{39BC5795-CCE6-4055-BF39-0A74351641CC}">
      <dgm:prSet/>
      <dgm:spPr/>
      <dgm:t>
        <a:bodyPr/>
        <a:lstStyle/>
        <a:p>
          <a:endParaRPr lang="zh-CN" altLang="en-US"/>
        </a:p>
      </dgm:t>
    </dgm:pt>
    <dgm:pt modelId="{F9589DA7-E9DE-4205-BE5D-A871BA89B36A}">
      <dgm:prSet/>
      <dgm:spPr/>
      <dgm:t>
        <a:bodyPr/>
        <a:lstStyle/>
        <a:p>
          <a:r>
            <a:rPr lang="zh-CN" altLang="en-US" b="0" dirty="0">
              <a:solidFill>
                <a:sysClr val="windowText" lastClr="000000"/>
              </a:solidFill>
              <a:latin typeface="黑体" panose="02010609060101010101" pitchFamily="49" charset="-122"/>
              <a:ea typeface="黑体" panose="02010609060101010101" pitchFamily="49" charset="-122"/>
            </a:rPr>
            <a:t>可能还包括开发新的或延长的程序 </a:t>
          </a:r>
        </a:p>
      </dgm:t>
    </dgm:pt>
    <dgm:pt modelId="{031A9945-DF55-4D12-BD58-CD1128731C94}" type="parTrans" cxnId="{4F8372F7-8EE0-4E86-8F34-70C06E5C895F}">
      <dgm:prSet/>
      <dgm:spPr/>
      <dgm:t>
        <a:bodyPr/>
        <a:lstStyle/>
        <a:p>
          <a:endParaRPr lang="zh-CN" altLang="en-US"/>
        </a:p>
      </dgm:t>
    </dgm:pt>
    <dgm:pt modelId="{7FFEBB16-F808-4E2C-B8CF-1DB433F7C1CA}" type="sibTrans" cxnId="{4F8372F7-8EE0-4E86-8F34-70C06E5C895F}">
      <dgm:prSet/>
      <dgm:spPr/>
      <dgm:t>
        <a:bodyPr/>
        <a:lstStyle/>
        <a:p>
          <a:endParaRPr lang="zh-CN" altLang="en-US"/>
        </a:p>
      </dgm:t>
    </dgm:pt>
    <dgm:pt modelId="{09859C13-ACC4-4A1B-8994-B5E29E9ACF25}">
      <dgm:prSet/>
      <dgm:spPr/>
      <dgm:t>
        <a:bodyPr/>
        <a:lstStyle/>
        <a:p>
          <a:r>
            <a:rPr lang="zh-CN" altLang="en-US" b="0" dirty="0">
              <a:solidFill>
                <a:sysClr val="windowText" lastClr="000000"/>
              </a:solidFill>
              <a:latin typeface="黑体" panose="02010609060101010101" pitchFamily="49" charset="-122"/>
              <a:ea typeface="黑体" panose="02010609060101010101" pitchFamily="49" charset="-122"/>
            </a:rPr>
            <a:t>需要管理层的鼓励和监督 </a:t>
          </a:r>
        </a:p>
      </dgm:t>
    </dgm:pt>
    <dgm:pt modelId="{33A35681-E13F-400D-84B2-D1872FF2BBF5}" type="parTrans" cxnId="{432345C9-C4F0-4800-ADEF-EEB90A17AE99}">
      <dgm:prSet/>
      <dgm:spPr/>
      <dgm:t>
        <a:bodyPr/>
        <a:lstStyle/>
        <a:p>
          <a:endParaRPr lang="zh-CN" altLang="en-US"/>
        </a:p>
      </dgm:t>
    </dgm:pt>
    <dgm:pt modelId="{863E008F-5D70-4C9C-869A-B26B3AE80254}" type="sibTrans" cxnId="{432345C9-C4F0-4800-ADEF-EEB90A17AE99}">
      <dgm:prSet/>
      <dgm:spPr/>
      <dgm:t>
        <a:bodyPr/>
        <a:lstStyle/>
        <a:p>
          <a:endParaRPr lang="zh-CN" altLang="en-US"/>
        </a:p>
      </dgm:t>
    </dgm:pt>
    <dgm:pt modelId="{5FB6CB5E-6374-4050-8F2F-3A7EE7BA65E0}">
      <dgm:prSet/>
      <dgm:spPr/>
      <dgm:t>
        <a:bodyPr/>
        <a:lstStyle/>
        <a:p>
          <a:endParaRPr lang="zh-CN" altLang="en-US" b="0" dirty="0">
            <a:solidFill>
              <a:sysClr val="windowText" lastClr="000000"/>
            </a:solidFill>
            <a:latin typeface="黑体" panose="02010609060101010101" pitchFamily="49" charset="-122"/>
            <a:ea typeface="黑体" panose="02010609060101010101" pitchFamily="49" charset="-122"/>
          </a:endParaRPr>
        </a:p>
      </dgm:t>
    </dgm:pt>
    <dgm:pt modelId="{5C523212-AF27-4A5B-9DE2-61E6DE439825}" type="parTrans" cxnId="{6E748E7A-E733-4B9D-B363-397EBE2A9233}">
      <dgm:prSet/>
      <dgm:spPr/>
      <dgm:t>
        <a:bodyPr/>
        <a:lstStyle/>
        <a:p>
          <a:endParaRPr lang="zh-CN" altLang="en-US"/>
        </a:p>
      </dgm:t>
    </dgm:pt>
    <dgm:pt modelId="{3567094B-4113-405B-9333-FD9C1BD7784D}" type="sibTrans" cxnId="{6E748E7A-E733-4B9D-B363-397EBE2A9233}">
      <dgm:prSet/>
      <dgm:spPr/>
      <dgm:t>
        <a:bodyPr/>
        <a:lstStyle/>
        <a:p>
          <a:endParaRPr lang="zh-CN" altLang="en-US"/>
        </a:p>
      </dgm:t>
    </dgm:pt>
    <dgm:pt modelId="{5A6616C8-698D-4B51-A5E2-3EDB8CF8947B}">
      <dgm:prSet/>
      <dgm:spPr>
        <a:noFill/>
        <a:ln w="38100" cmpd="thickThin">
          <a:solidFill>
            <a:schemeClr val="accent5">
              <a:lumMod val="75000"/>
            </a:schemeClr>
          </a:solidFill>
        </a:ln>
      </dgm:spPr>
      <dgm:t>
        <a:bodyPr/>
        <a:lstStyle/>
        <a:p>
          <a:r>
            <a:rPr lang="zh-CN" altLang="en-US" b="0" dirty="0">
              <a:solidFill>
                <a:sysClr val="windowText" lastClr="000000"/>
              </a:solidFill>
              <a:latin typeface="黑体" panose="02010609060101010101" pitchFamily="49" charset="-122"/>
              <a:ea typeface="黑体" panose="02010609060101010101" pitchFamily="49" charset="-122"/>
            </a:rPr>
            <a:t>实现新的或增强的控件</a:t>
          </a:r>
          <a:endParaRPr lang="zh-CN" b="0" dirty="0">
            <a:solidFill>
              <a:sysClr val="windowText" lastClr="000000"/>
            </a:solidFill>
            <a:latin typeface="黑体" panose="02010609060101010101" pitchFamily="49" charset="-122"/>
            <a:ea typeface="黑体" panose="02010609060101010101" pitchFamily="49" charset="-122"/>
          </a:endParaRPr>
        </a:p>
      </dgm:t>
    </dgm:pt>
    <dgm:pt modelId="{6287E966-DD0C-4046-A316-2965117CD622}" type="sibTrans" cxnId="{915A1F4F-7DA9-453E-9380-28D00CDCE55C}">
      <dgm:prSet/>
      <dgm:spPr/>
      <dgm:t>
        <a:bodyPr/>
        <a:lstStyle/>
        <a:p>
          <a:endParaRPr lang="zh-CN" altLang="en-US"/>
        </a:p>
      </dgm:t>
    </dgm:pt>
    <dgm:pt modelId="{FC2555DB-3C65-4C99-92AE-9BF5AAD01B76}" type="parTrans" cxnId="{915A1F4F-7DA9-453E-9380-28D00CDCE55C}">
      <dgm:prSet/>
      <dgm:spPr/>
      <dgm:t>
        <a:bodyPr/>
        <a:lstStyle/>
        <a:p>
          <a:endParaRPr lang="zh-CN" altLang="en-US"/>
        </a:p>
      </dgm:t>
    </dgm:pt>
    <dgm:pt modelId="{4EFE48C6-18BD-437E-BD4A-74B77ECBB544}" type="pres">
      <dgm:prSet presAssocID="{BE4FBA4E-B158-4449-8E8F-B27AF3ECE9EC}" presName="Name0" presStyleCnt="0">
        <dgm:presLayoutVars>
          <dgm:dir/>
          <dgm:resizeHandles val="exact"/>
        </dgm:presLayoutVars>
      </dgm:prSet>
      <dgm:spPr/>
    </dgm:pt>
    <dgm:pt modelId="{576AFC9E-C9EF-4ADF-8A06-AF89676F05D6}" type="pres">
      <dgm:prSet presAssocID="{1E279B9E-8333-4F93-BC6B-B605C848E1D5}" presName="parAndChTx" presStyleLbl="node1" presStyleIdx="0" presStyleCnt="3" custScaleX="118897" custScaleY="129160">
        <dgm:presLayoutVars>
          <dgm:bulletEnabled val="1"/>
        </dgm:presLayoutVars>
      </dgm:prSet>
      <dgm:spPr/>
    </dgm:pt>
    <dgm:pt modelId="{2F4F2C7C-5DE6-4859-AD02-194710005CB9}" type="pres">
      <dgm:prSet presAssocID="{A47E013E-1075-4600-AA59-02C18ECBA91C}" presName="parAndChSpace" presStyleCnt="0"/>
      <dgm:spPr/>
    </dgm:pt>
    <dgm:pt modelId="{B43F4E5A-FFE3-446C-B416-95A96AACB39F}" type="pres">
      <dgm:prSet presAssocID="{18752F92-FC9A-4AFC-9225-CC6941514F36}" presName="parAndChTx" presStyleLbl="node1" presStyleIdx="1" presStyleCnt="3" custScaleX="211269" custScaleY="129160">
        <dgm:presLayoutVars>
          <dgm:bulletEnabled val="1"/>
        </dgm:presLayoutVars>
      </dgm:prSet>
      <dgm:spPr/>
    </dgm:pt>
    <dgm:pt modelId="{158E71D9-81C5-44AD-B4AD-EFB8E01CD131}" type="pres">
      <dgm:prSet presAssocID="{DAF9AF95-A599-4E6F-9925-6EFE0C4D0CE1}" presName="parAndChSpace" presStyleCnt="0"/>
      <dgm:spPr/>
    </dgm:pt>
    <dgm:pt modelId="{BA73B816-DF14-4115-B3C2-D93D84C86629}" type="pres">
      <dgm:prSet presAssocID="{F7227427-0010-476F-A541-030E78259E99}" presName="parAndChTx" presStyleLbl="node1" presStyleIdx="2" presStyleCnt="3" custScaleX="205099" custScaleY="129160">
        <dgm:presLayoutVars>
          <dgm:bulletEnabled val="1"/>
        </dgm:presLayoutVars>
      </dgm:prSet>
      <dgm:spPr/>
    </dgm:pt>
  </dgm:ptLst>
  <dgm:cxnLst>
    <dgm:cxn modelId="{1E092900-36E8-4194-BCDE-54A92C87B455}" srcId="{BE4FBA4E-B158-4449-8E8F-B27AF3ECE9EC}" destId="{F7227427-0010-476F-A541-030E78259E99}" srcOrd="2" destOrd="0" parTransId="{DDDCF922-FE35-4A99-841D-0F16AEA0C243}" sibTransId="{2714513F-11FD-4B7A-97ED-9EF307716A5D}"/>
    <dgm:cxn modelId="{7B350211-9F5E-41A1-AB20-22ED62B1BE9A}" type="presOf" srcId="{3AF8E8E7-F50E-4CC5-817B-F3BD6960B7AE}" destId="{576AFC9E-C9EF-4ADF-8A06-AF89676F05D6}" srcOrd="0" destOrd="3" presId="urn:microsoft.com/office/officeart/2005/8/layout/hChevron3"/>
    <dgm:cxn modelId="{BDD3C330-6820-4833-8F1F-51E0708DEFA6}" srcId="{1E279B9E-8333-4F93-BC6B-B605C848E1D5}" destId="{72447AAA-259C-4622-BBDE-58A9D4DEADE1}" srcOrd="1" destOrd="0" parTransId="{D552D35B-1862-4910-BC6B-92CB50A1293A}" sibTransId="{3A681ACD-2A2B-4AA5-A797-66C7A93334F5}"/>
    <dgm:cxn modelId="{47C1955F-3F95-4118-A765-E9D84E5E3D81}" srcId="{1E279B9E-8333-4F93-BC6B-B605C848E1D5}" destId="{3AF8E8E7-F50E-4CC5-817B-F3BD6960B7AE}" srcOrd="2" destOrd="0" parTransId="{919783EB-8982-478D-884B-5AD1BE9B0E2E}" sibTransId="{A6109147-6692-4811-A79E-BCBEDBB2148E}"/>
    <dgm:cxn modelId="{915A1F4F-7DA9-453E-9380-28D00CDCE55C}" srcId="{18752F92-FC9A-4AFC-9225-CC6941514F36}" destId="{5A6616C8-698D-4B51-A5E2-3EDB8CF8947B}" srcOrd="0" destOrd="0" parTransId="{FC2555DB-3C65-4C99-92AE-9BF5AAD01B76}" sibTransId="{6287E966-DD0C-4046-A316-2965117CD622}"/>
    <dgm:cxn modelId="{8075BA72-03A1-4A14-A51A-19F60CADA0FB}" type="presOf" srcId="{5FB6CB5E-6374-4050-8F2F-3A7EE7BA65E0}" destId="{B43F4E5A-FFE3-446C-B416-95A96AACB39F}" srcOrd="0" destOrd="5" presId="urn:microsoft.com/office/officeart/2005/8/layout/hChevron3"/>
    <dgm:cxn modelId="{6E748E7A-E733-4B9D-B363-397EBE2A9233}" srcId="{18752F92-FC9A-4AFC-9225-CC6941514F36}" destId="{5FB6CB5E-6374-4050-8F2F-3A7EE7BA65E0}" srcOrd="4" destOrd="0" parTransId="{5C523212-AF27-4A5B-9DE2-61E6DE439825}" sibTransId="{3567094B-4113-405B-9333-FD9C1BD7784D}"/>
    <dgm:cxn modelId="{09779181-E00C-4CC2-A94E-1F21BE639D25}" srcId="{1E279B9E-8333-4F93-BC6B-B605C848E1D5}" destId="{923A3B65-734B-4F6E-A68C-17C6DF391CF7}" srcOrd="0" destOrd="0" parTransId="{4FDE0D88-2FDE-4A4E-86B3-BC213BCC5205}" sibTransId="{DF21416C-DC80-416D-B174-459932B4A0CD}"/>
    <dgm:cxn modelId="{39BC5795-CCE6-4055-BF39-0A74351641CC}" srcId="{18752F92-FC9A-4AFC-9225-CC6941514F36}" destId="{691F738B-49B9-4626-B531-C25668D6A3D0}" srcOrd="1" destOrd="0" parTransId="{A71E2DE2-B510-4263-BA4E-9E6783D1D86E}" sibTransId="{08C1345F-A366-4406-BE40-82A917C6279D}"/>
    <dgm:cxn modelId="{260A61A1-54C0-4435-8781-ED83D8EC67E8}" type="presOf" srcId="{5A6616C8-698D-4B51-A5E2-3EDB8CF8947B}" destId="{B43F4E5A-FFE3-446C-B416-95A96AACB39F}" srcOrd="0" destOrd="1" presId="urn:microsoft.com/office/officeart/2005/8/layout/hChevron3"/>
    <dgm:cxn modelId="{29472AAB-9B23-45BD-A9A9-96BE33891AE4}" type="presOf" srcId="{F7227427-0010-476F-A541-030E78259E99}" destId="{BA73B816-DF14-4115-B3C2-D93D84C86629}" srcOrd="0" destOrd="0" presId="urn:microsoft.com/office/officeart/2005/8/layout/hChevron3"/>
    <dgm:cxn modelId="{3D907EB3-DA1F-4D0A-8FEE-B9EF9E20E918}" type="presOf" srcId="{72447AAA-259C-4622-BBDE-58A9D4DEADE1}" destId="{576AFC9E-C9EF-4ADF-8A06-AF89676F05D6}" srcOrd="0" destOrd="2" presId="urn:microsoft.com/office/officeart/2005/8/layout/hChevron3"/>
    <dgm:cxn modelId="{D59A2FC0-1744-402E-8315-5660DD9AC99C}" type="presOf" srcId="{09859C13-ACC4-4A1B-8994-B5E29E9ACF25}" destId="{B43F4E5A-FFE3-446C-B416-95A96AACB39F}" srcOrd="0" destOrd="4" presId="urn:microsoft.com/office/officeart/2005/8/layout/hChevron3"/>
    <dgm:cxn modelId="{66F78CC0-E285-4FD8-A276-DE5128671DCD}" type="presOf" srcId="{691F738B-49B9-4626-B531-C25668D6A3D0}" destId="{B43F4E5A-FFE3-446C-B416-95A96AACB39F}" srcOrd="0" destOrd="2" presId="urn:microsoft.com/office/officeart/2005/8/layout/hChevron3"/>
    <dgm:cxn modelId="{432345C9-C4F0-4800-ADEF-EEB90A17AE99}" srcId="{18752F92-FC9A-4AFC-9225-CC6941514F36}" destId="{09859C13-ACC4-4A1B-8994-B5E29E9ACF25}" srcOrd="3" destOrd="0" parTransId="{33A35681-E13F-400D-84B2-D1872FF2BBF5}" sibTransId="{863E008F-5D70-4C9C-869A-B26B3AE80254}"/>
    <dgm:cxn modelId="{9F29C3D4-D387-49C0-A7E1-45C13A0429E6}" type="presOf" srcId="{18752F92-FC9A-4AFC-9225-CC6941514F36}" destId="{B43F4E5A-FFE3-446C-B416-95A96AACB39F}" srcOrd="0" destOrd="0" presId="urn:microsoft.com/office/officeart/2005/8/layout/hChevron3"/>
    <dgm:cxn modelId="{382E31D6-81A3-455B-87D2-4CC503EEFC6E}" type="presOf" srcId="{1E279B9E-8333-4F93-BC6B-B605C848E1D5}" destId="{576AFC9E-C9EF-4ADF-8A06-AF89676F05D6}" srcOrd="0" destOrd="0" presId="urn:microsoft.com/office/officeart/2005/8/layout/hChevron3"/>
    <dgm:cxn modelId="{3DDF0DD7-A1C5-433B-A334-24D07ADA8ADA}" srcId="{BE4FBA4E-B158-4449-8E8F-B27AF3ECE9EC}" destId="{18752F92-FC9A-4AFC-9225-CC6941514F36}" srcOrd="1" destOrd="0" parTransId="{81F06666-56C7-4A29-92F4-02F69A2C54FC}" sibTransId="{DAF9AF95-A599-4E6F-9925-6EFE0C4D0CE1}"/>
    <dgm:cxn modelId="{0CA9DDDE-4075-46FB-8CF6-9E9D6F1B0729}" type="presOf" srcId="{BE4FBA4E-B158-4449-8E8F-B27AF3ECE9EC}" destId="{4EFE48C6-18BD-437E-BD4A-74B77ECBB544}" srcOrd="0" destOrd="0" presId="urn:microsoft.com/office/officeart/2005/8/layout/hChevron3"/>
    <dgm:cxn modelId="{47D8C4E5-9D26-48E7-B4BD-06F8B887A6DA}" type="presOf" srcId="{F9589DA7-E9DE-4205-BE5D-A871BA89B36A}" destId="{B43F4E5A-FFE3-446C-B416-95A96AACB39F}" srcOrd="0" destOrd="3" presId="urn:microsoft.com/office/officeart/2005/8/layout/hChevron3"/>
    <dgm:cxn modelId="{68FE02F2-9C33-41CD-86C1-52529F08CCBF}" type="presOf" srcId="{923A3B65-734B-4F6E-A68C-17C6DF391CF7}" destId="{576AFC9E-C9EF-4ADF-8A06-AF89676F05D6}" srcOrd="0" destOrd="1" presId="urn:microsoft.com/office/officeart/2005/8/layout/hChevron3"/>
    <dgm:cxn modelId="{7ABAAAF2-28A4-4167-A98D-4E88F9F72713}" srcId="{BE4FBA4E-B158-4449-8E8F-B27AF3ECE9EC}" destId="{1E279B9E-8333-4F93-BC6B-B605C848E1D5}" srcOrd="0" destOrd="0" parTransId="{630A11EC-E7B8-491F-9D5F-7B0274009E88}" sibTransId="{A47E013E-1075-4600-AA59-02C18ECBA91C}"/>
    <dgm:cxn modelId="{4F8372F7-8EE0-4E86-8F34-70C06E5C895F}" srcId="{18752F92-FC9A-4AFC-9225-CC6941514F36}" destId="{F9589DA7-E9DE-4205-BE5D-A871BA89B36A}" srcOrd="2" destOrd="0" parTransId="{031A9945-DF55-4D12-BD58-CD1128731C94}" sibTransId="{7FFEBB16-F808-4E2C-B8CF-1DB433F7C1CA}"/>
    <dgm:cxn modelId="{25092A15-74AA-4E79-883F-470DB1848E7D}" type="presParOf" srcId="{4EFE48C6-18BD-437E-BD4A-74B77ECBB544}" destId="{576AFC9E-C9EF-4ADF-8A06-AF89676F05D6}" srcOrd="0" destOrd="0" presId="urn:microsoft.com/office/officeart/2005/8/layout/hChevron3"/>
    <dgm:cxn modelId="{C2FFA5C4-CAD2-445F-834E-FF875217647D}" type="presParOf" srcId="{4EFE48C6-18BD-437E-BD4A-74B77ECBB544}" destId="{2F4F2C7C-5DE6-4859-AD02-194710005CB9}" srcOrd="1" destOrd="0" presId="urn:microsoft.com/office/officeart/2005/8/layout/hChevron3"/>
    <dgm:cxn modelId="{2506131D-359F-4FA5-92BE-97578DB12043}" type="presParOf" srcId="{4EFE48C6-18BD-437E-BD4A-74B77ECBB544}" destId="{B43F4E5A-FFE3-446C-B416-95A96AACB39F}" srcOrd="2" destOrd="0" presId="urn:microsoft.com/office/officeart/2005/8/layout/hChevron3"/>
    <dgm:cxn modelId="{0084D0E9-7385-43F4-8B20-1D4B5097AC26}" type="presParOf" srcId="{4EFE48C6-18BD-437E-BD4A-74B77ECBB544}" destId="{158E71D9-81C5-44AD-B4AD-EFB8E01CD131}" srcOrd="3" destOrd="0" presId="urn:microsoft.com/office/officeart/2005/8/layout/hChevron3"/>
    <dgm:cxn modelId="{155B186B-0057-4FEE-B27A-D8727901606E}" type="presParOf" srcId="{4EFE48C6-18BD-437E-BD4A-74B77ECBB544}" destId="{BA73B816-DF14-4115-B3C2-D93D84C86629}" srcOrd="4"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2D64C67-A162-BD4A-974D-51828053EFD4}" type="doc">
      <dgm:prSet loTypeId="urn:microsoft.com/office/officeart/2005/8/layout/venn3" loCatId="relationship" qsTypeId="urn:microsoft.com/office/officeart/2005/8/quickstyle/simple4" qsCatId="simple" csTypeId="urn:microsoft.com/office/officeart/2005/8/colors/accent1_2" csCatId="accent1" phldr="1"/>
      <dgm:spPr/>
      <dgm:t>
        <a:bodyPr/>
        <a:lstStyle/>
        <a:p>
          <a:endParaRPr lang="en-US"/>
        </a:p>
      </dgm:t>
    </dgm:pt>
    <dgm:pt modelId="{C7CDFADE-3CFA-9F4D-8017-2681B0CA32CC}">
      <dgm:prSet custT="1"/>
      <dgm:spPr>
        <a:solidFill>
          <a:schemeClr val="accent6">
            <a:lumMod val="60000"/>
            <a:lumOff val="40000"/>
          </a:schemeClr>
        </a:solidFill>
        <a:ln>
          <a:solidFill>
            <a:schemeClr val="accent3">
              <a:lumMod val="50000"/>
            </a:schemeClr>
          </a:solidFill>
        </a:ln>
      </dgm:spPr>
      <dgm:t>
        <a:bodyPr/>
        <a:lstStyle/>
        <a:p>
          <a:r>
            <a:rPr lang="zh-CN" altLang="en-US" sz="1600" b="0" dirty="0">
              <a:solidFill>
                <a:schemeClr val="tx1"/>
              </a:solidFill>
              <a:latin typeface="黑体" panose="02010609060101010101" pitchFamily="49" charset="-122"/>
              <a:ea typeface="黑体" panose="02010609060101010101" pitchFamily="49" charset="-122"/>
            </a:rPr>
            <a:t>对控制措施定期评审</a:t>
          </a:r>
          <a:endParaRPr lang="en-US" sz="1600" b="0" dirty="0">
            <a:solidFill>
              <a:schemeClr val="tx1"/>
            </a:solidFill>
            <a:latin typeface="黑体" panose="02010609060101010101" pitchFamily="49" charset="-122"/>
            <a:ea typeface="黑体" panose="02010609060101010101" pitchFamily="49" charset="-122"/>
          </a:endParaRPr>
        </a:p>
      </dgm:t>
    </dgm:pt>
    <dgm:pt modelId="{F77A297C-A3CE-174B-A241-BBCAFB1EB648}" type="parTrans" cxnId="{DE2307C1-A43B-7546-A929-40183AF60E92}">
      <dgm:prSet/>
      <dgm:spPr/>
      <dgm:t>
        <a:bodyPr/>
        <a:lstStyle/>
        <a:p>
          <a:endParaRPr lang="en-US" b="0">
            <a:solidFill>
              <a:schemeClr val="tx1"/>
            </a:solidFill>
            <a:latin typeface="黑体" panose="02010609060101010101" pitchFamily="49" charset="-122"/>
            <a:ea typeface="黑体" panose="02010609060101010101" pitchFamily="49" charset="-122"/>
          </a:endParaRPr>
        </a:p>
      </dgm:t>
    </dgm:pt>
    <dgm:pt modelId="{B1484785-51D2-FE40-A944-69107B0296D0}" type="sibTrans" cxnId="{DE2307C1-A43B-7546-A929-40183AF60E92}">
      <dgm:prSet/>
      <dgm:spPr/>
      <dgm:t>
        <a:bodyPr/>
        <a:lstStyle/>
        <a:p>
          <a:endParaRPr lang="en-US" b="0">
            <a:solidFill>
              <a:schemeClr val="tx1"/>
            </a:solidFill>
            <a:latin typeface="黑体" panose="02010609060101010101" pitchFamily="49" charset="-122"/>
            <a:ea typeface="黑体" panose="02010609060101010101" pitchFamily="49" charset="-122"/>
          </a:endParaRPr>
        </a:p>
      </dgm:t>
    </dgm:pt>
    <dgm:pt modelId="{555BE1D1-076A-9549-9C67-B2ED78EF9CDA}">
      <dgm:prSet custT="1"/>
      <dgm:spPr>
        <a:solidFill>
          <a:schemeClr val="accent6">
            <a:lumMod val="60000"/>
            <a:lumOff val="40000"/>
          </a:schemeClr>
        </a:solidFill>
        <a:ln>
          <a:solidFill>
            <a:schemeClr val="accent3">
              <a:lumMod val="50000"/>
            </a:schemeClr>
          </a:solidFill>
        </a:ln>
      </dgm:spPr>
      <dgm:t>
        <a:bodyPr/>
        <a:lstStyle/>
        <a:p>
          <a:r>
            <a:rPr lang="zh-CN" altLang="en-US" sz="1600" b="0" dirty="0">
              <a:solidFill>
                <a:schemeClr val="tx1"/>
              </a:solidFill>
              <a:latin typeface="黑体" panose="02010609060101010101" pitchFamily="49" charset="-122"/>
              <a:ea typeface="黑体" panose="02010609060101010101" pitchFamily="49" charset="-122"/>
            </a:rPr>
            <a:t>当有新需求时，对控制措施进行更新</a:t>
          </a:r>
          <a:endParaRPr lang="en-US" sz="1600" b="0" dirty="0">
            <a:solidFill>
              <a:schemeClr val="tx1"/>
            </a:solidFill>
            <a:latin typeface="黑体" panose="02010609060101010101" pitchFamily="49" charset="-122"/>
            <a:ea typeface="黑体" panose="02010609060101010101" pitchFamily="49" charset="-122"/>
          </a:endParaRPr>
        </a:p>
      </dgm:t>
    </dgm:pt>
    <dgm:pt modelId="{F068766A-3D6C-BC41-B482-A626E295694D}" type="parTrans" cxnId="{A0EB495E-12B9-7E48-8BC6-ACC71248EF11}">
      <dgm:prSet/>
      <dgm:spPr/>
      <dgm:t>
        <a:bodyPr/>
        <a:lstStyle/>
        <a:p>
          <a:endParaRPr lang="en-US" b="0">
            <a:solidFill>
              <a:schemeClr val="tx1"/>
            </a:solidFill>
            <a:latin typeface="黑体" panose="02010609060101010101" pitchFamily="49" charset="-122"/>
            <a:ea typeface="黑体" panose="02010609060101010101" pitchFamily="49" charset="-122"/>
          </a:endParaRPr>
        </a:p>
      </dgm:t>
    </dgm:pt>
    <dgm:pt modelId="{DD85888A-0547-B84C-8976-39D5E16CD6B2}" type="sibTrans" cxnId="{A0EB495E-12B9-7E48-8BC6-ACC71248EF11}">
      <dgm:prSet/>
      <dgm:spPr/>
      <dgm:t>
        <a:bodyPr/>
        <a:lstStyle/>
        <a:p>
          <a:endParaRPr lang="en-US" b="0">
            <a:solidFill>
              <a:schemeClr val="tx1"/>
            </a:solidFill>
            <a:latin typeface="黑体" panose="02010609060101010101" pitchFamily="49" charset="-122"/>
            <a:ea typeface="黑体" panose="02010609060101010101" pitchFamily="49" charset="-122"/>
          </a:endParaRPr>
        </a:p>
      </dgm:t>
    </dgm:pt>
    <dgm:pt modelId="{1354105A-A47E-6742-83BC-ABD4EB570A48}">
      <dgm:prSet custT="1"/>
      <dgm:spPr>
        <a:solidFill>
          <a:schemeClr val="accent6">
            <a:lumMod val="60000"/>
            <a:lumOff val="40000"/>
          </a:schemeClr>
        </a:solidFill>
        <a:ln>
          <a:solidFill>
            <a:schemeClr val="accent3">
              <a:lumMod val="50000"/>
            </a:schemeClr>
          </a:solidFill>
        </a:ln>
      </dgm:spPr>
      <dgm:t>
        <a:bodyPr/>
        <a:lstStyle/>
        <a:p>
          <a:r>
            <a:rPr lang="zh-CN" altLang="en-US" sz="1600" b="0" dirty="0">
              <a:solidFill>
                <a:schemeClr val="tx1"/>
              </a:solidFill>
              <a:latin typeface="黑体" panose="02010609060101010101" pitchFamily="49" charset="-122"/>
              <a:ea typeface="黑体" panose="02010609060101010101" pitchFamily="49" charset="-122"/>
            </a:rPr>
            <a:t>系统的变更不会影响控制措施</a:t>
          </a:r>
          <a:endParaRPr lang="en-US" sz="1600" b="0" dirty="0">
            <a:solidFill>
              <a:schemeClr val="tx1"/>
            </a:solidFill>
            <a:latin typeface="黑体" panose="02010609060101010101" pitchFamily="49" charset="-122"/>
            <a:ea typeface="黑体" panose="02010609060101010101" pitchFamily="49" charset="-122"/>
          </a:endParaRPr>
        </a:p>
      </dgm:t>
    </dgm:pt>
    <dgm:pt modelId="{42B1962A-1630-AA4F-8AFC-2EA0DB8B3A27}" type="parTrans" cxnId="{6480937F-28A9-884D-BEFB-0AC864125BBE}">
      <dgm:prSet/>
      <dgm:spPr/>
      <dgm:t>
        <a:bodyPr/>
        <a:lstStyle/>
        <a:p>
          <a:endParaRPr lang="en-US" b="0">
            <a:solidFill>
              <a:schemeClr val="tx1"/>
            </a:solidFill>
            <a:latin typeface="黑体" panose="02010609060101010101" pitchFamily="49" charset="-122"/>
            <a:ea typeface="黑体" panose="02010609060101010101" pitchFamily="49" charset="-122"/>
          </a:endParaRPr>
        </a:p>
      </dgm:t>
    </dgm:pt>
    <dgm:pt modelId="{CAD029A7-F072-7545-A5BA-78AF9A7D27B1}" type="sibTrans" cxnId="{6480937F-28A9-884D-BEFB-0AC864125BBE}">
      <dgm:prSet/>
      <dgm:spPr/>
      <dgm:t>
        <a:bodyPr/>
        <a:lstStyle/>
        <a:p>
          <a:endParaRPr lang="en-US" b="0">
            <a:solidFill>
              <a:schemeClr val="tx1"/>
            </a:solidFill>
            <a:latin typeface="黑体" panose="02010609060101010101" pitchFamily="49" charset="-122"/>
            <a:ea typeface="黑体" panose="02010609060101010101" pitchFamily="49" charset="-122"/>
          </a:endParaRPr>
        </a:p>
      </dgm:t>
    </dgm:pt>
    <dgm:pt modelId="{7F14C74E-7F79-524D-B68C-9B29E3F0F98E}">
      <dgm:prSet custT="1"/>
      <dgm:spPr>
        <a:solidFill>
          <a:schemeClr val="accent6">
            <a:lumMod val="60000"/>
            <a:lumOff val="40000"/>
          </a:schemeClr>
        </a:solidFill>
        <a:ln>
          <a:solidFill>
            <a:schemeClr val="accent3">
              <a:lumMod val="50000"/>
            </a:schemeClr>
          </a:solidFill>
        </a:ln>
      </dgm:spPr>
      <dgm:t>
        <a:bodyPr/>
        <a:lstStyle/>
        <a:p>
          <a:r>
            <a:rPr lang="zh-CN" altLang="en-US" sz="1600" b="0" dirty="0">
              <a:solidFill>
                <a:schemeClr val="tx1"/>
              </a:solidFill>
              <a:latin typeface="黑体" panose="02010609060101010101" pitchFamily="49" charset="-122"/>
              <a:ea typeface="黑体" panose="02010609060101010101" pitchFamily="49" charset="-122"/>
            </a:rPr>
            <a:t>新的威胁或脆弱性还未被公开</a:t>
          </a:r>
          <a:endParaRPr lang="en-US" sz="1600" b="0" dirty="0">
            <a:solidFill>
              <a:schemeClr val="tx1"/>
            </a:solidFill>
            <a:latin typeface="黑体" panose="02010609060101010101" pitchFamily="49" charset="-122"/>
            <a:ea typeface="黑体" panose="02010609060101010101" pitchFamily="49" charset="-122"/>
          </a:endParaRPr>
        </a:p>
      </dgm:t>
    </dgm:pt>
    <dgm:pt modelId="{9D945201-09A8-A147-8366-32F54D8C0FAA}" type="parTrans" cxnId="{96D1F857-C5C3-9544-845A-81F76543F963}">
      <dgm:prSet/>
      <dgm:spPr/>
      <dgm:t>
        <a:bodyPr/>
        <a:lstStyle/>
        <a:p>
          <a:endParaRPr lang="en-US" b="0">
            <a:solidFill>
              <a:schemeClr val="tx1"/>
            </a:solidFill>
            <a:latin typeface="黑体" panose="02010609060101010101" pitchFamily="49" charset="-122"/>
            <a:ea typeface="黑体" panose="02010609060101010101" pitchFamily="49" charset="-122"/>
          </a:endParaRPr>
        </a:p>
      </dgm:t>
    </dgm:pt>
    <dgm:pt modelId="{9FFDD2D0-54C0-794C-A72B-413CB7E05A14}" type="sibTrans" cxnId="{96D1F857-C5C3-9544-845A-81F76543F963}">
      <dgm:prSet/>
      <dgm:spPr/>
      <dgm:t>
        <a:bodyPr/>
        <a:lstStyle/>
        <a:p>
          <a:endParaRPr lang="en-US" b="0">
            <a:solidFill>
              <a:schemeClr val="tx1"/>
            </a:solidFill>
            <a:latin typeface="黑体" panose="02010609060101010101" pitchFamily="49" charset="-122"/>
            <a:ea typeface="黑体" panose="02010609060101010101" pitchFamily="49" charset="-122"/>
          </a:endParaRPr>
        </a:p>
      </dgm:t>
    </dgm:pt>
    <dgm:pt modelId="{CB572979-9A06-7840-90AA-AAE0D9A1A59F}" type="pres">
      <dgm:prSet presAssocID="{F2D64C67-A162-BD4A-974D-51828053EFD4}" presName="Name0" presStyleCnt="0">
        <dgm:presLayoutVars>
          <dgm:dir/>
          <dgm:resizeHandles val="exact"/>
        </dgm:presLayoutVars>
      </dgm:prSet>
      <dgm:spPr/>
    </dgm:pt>
    <dgm:pt modelId="{16E6D8D1-4202-CC4E-9A3B-54955769094D}" type="pres">
      <dgm:prSet presAssocID="{C7CDFADE-3CFA-9F4D-8017-2681B0CA32CC}" presName="Name5" presStyleLbl="vennNode1" presStyleIdx="0" presStyleCnt="4">
        <dgm:presLayoutVars>
          <dgm:bulletEnabled val="1"/>
        </dgm:presLayoutVars>
      </dgm:prSet>
      <dgm:spPr/>
    </dgm:pt>
    <dgm:pt modelId="{16D09F2A-22DE-414E-9D4D-3BDD0E636C1D}" type="pres">
      <dgm:prSet presAssocID="{B1484785-51D2-FE40-A944-69107B0296D0}" presName="space" presStyleCnt="0"/>
      <dgm:spPr/>
    </dgm:pt>
    <dgm:pt modelId="{15709739-4678-674D-8FCB-58E5821EEE47}" type="pres">
      <dgm:prSet presAssocID="{555BE1D1-076A-9549-9C67-B2ED78EF9CDA}" presName="Name5" presStyleLbl="vennNode1" presStyleIdx="1" presStyleCnt="4">
        <dgm:presLayoutVars>
          <dgm:bulletEnabled val="1"/>
        </dgm:presLayoutVars>
      </dgm:prSet>
      <dgm:spPr/>
    </dgm:pt>
    <dgm:pt modelId="{D55B3B87-2842-9044-8B80-0274336B10DA}" type="pres">
      <dgm:prSet presAssocID="{DD85888A-0547-B84C-8976-39D5E16CD6B2}" presName="space" presStyleCnt="0"/>
      <dgm:spPr/>
    </dgm:pt>
    <dgm:pt modelId="{620DDF20-24CD-F441-A7BF-3C9E568E0503}" type="pres">
      <dgm:prSet presAssocID="{1354105A-A47E-6742-83BC-ABD4EB570A48}" presName="Name5" presStyleLbl="vennNode1" presStyleIdx="2" presStyleCnt="4">
        <dgm:presLayoutVars>
          <dgm:bulletEnabled val="1"/>
        </dgm:presLayoutVars>
      </dgm:prSet>
      <dgm:spPr/>
    </dgm:pt>
    <dgm:pt modelId="{DB6C1486-113B-C54F-94F5-925599471225}" type="pres">
      <dgm:prSet presAssocID="{CAD029A7-F072-7545-A5BA-78AF9A7D27B1}" presName="space" presStyleCnt="0"/>
      <dgm:spPr/>
    </dgm:pt>
    <dgm:pt modelId="{AEC40B1F-2BDF-0140-A63B-E717CFD4700D}" type="pres">
      <dgm:prSet presAssocID="{7F14C74E-7F79-524D-B68C-9B29E3F0F98E}" presName="Name5" presStyleLbl="vennNode1" presStyleIdx="3" presStyleCnt="4">
        <dgm:presLayoutVars>
          <dgm:bulletEnabled val="1"/>
        </dgm:presLayoutVars>
      </dgm:prSet>
      <dgm:spPr/>
    </dgm:pt>
  </dgm:ptLst>
  <dgm:cxnLst>
    <dgm:cxn modelId="{19CA8A0D-400C-8146-8AFE-458B1CE9A95C}" type="presOf" srcId="{555BE1D1-076A-9549-9C67-B2ED78EF9CDA}" destId="{15709739-4678-674D-8FCB-58E5821EEE47}" srcOrd="0" destOrd="0" presId="urn:microsoft.com/office/officeart/2005/8/layout/venn3"/>
    <dgm:cxn modelId="{0748FF1E-2EBC-E442-A3DC-81FBF9D253F9}" type="presOf" srcId="{1354105A-A47E-6742-83BC-ABD4EB570A48}" destId="{620DDF20-24CD-F441-A7BF-3C9E568E0503}" srcOrd="0" destOrd="0" presId="urn:microsoft.com/office/officeart/2005/8/layout/venn3"/>
    <dgm:cxn modelId="{BA9EE635-7E52-3641-A73A-5FE3ED74EDD0}" type="presOf" srcId="{C7CDFADE-3CFA-9F4D-8017-2681B0CA32CC}" destId="{16E6D8D1-4202-CC4E-9A3B-54955769094D}" srcOrd="0" destOrd="0" presId="urn:microsoft.com/office/officeart/2005/8/layout/venn3"/>
    <dgm:cxn modelId="{A0EB495E-12B9-7E48-8BC6-ACC71248EF11}" srcId="{F2D64C67-A162-BD4A-974D-51828053EFD4}" destId="{555BE1D1-076A-9549-9C67-B2ED78EF9CDA}" srcOrd="1" destOrd="0" parTransId="{F068766A-3D6C-BC41-B482-A626E295694D}" sibTransId="{DD85888A-0547-B84C-8976-39D5E16CD6B2}"/>
    <dgm:cxn modelId="{96D1F857-C5C3-9544-845A-81F76543F963}" srcId="{F2D64C67-A162-BD4A-974D-51828053EFD4}" destId="{7F14C74E-7F79-524D-B68C-9B29E3F0F98E}" srcOrd="3" destOrd="0" parTransId="{9D945201-09A8-A147-8366-32F54D8C0FAA}" sibTransId="{9FFDD2D0-54C0-794C-A72B-413CB7E05A14}"/>
    <dgm:cxn modelId="{6480937F-28A9-884D-BEFB-0AC864125BBE}" srcId="{F2D64C67-A162-BD4A-974D-51828053EFD4}" destId="{1354105A-A47E-6742-83BC-ABD4EB570A48}" srcOrd="2" destOrd="0" parTransId="{42B1962A-1630-AA4F-8AFC-2EA0DB8B3A27}" sibTransId="{CAD029A7-F072-7545-A5BA-78AF9A7D27B1}"/>
    <dgm:cxn modelId="{F17537A0-2902-7A47-BBA8-BC6A58CF459F}" type="presOf" srcId="{7F14C74E-7F79-524D-B68C-9B29E3F0F98E}" destId="{AEC40B1F-2BDF-0140-A63B-E717CFD4700D}" srcOrd="0" destOrd="0" presId="urn:microsoft.com/office/officeart/2005/8/layout/venn3"/>
    <dgm:cxn modelId="{DE2307C1-A43B-7546-A929-40183AF60E92}" srcId="{F2D64C67-A162-BD4A-974D-51828053EFD4}" destId="{C7CDFADE-3CFA-9F4D-8017-2681B0CA32CC}" srcOrd="0" destOrd="0" parTransId="{F77A297C-A3CE-174B-A241-BBCAFB1EB648}" sibTransId="{B1484785-51D2-FE40-A944-69107B0296D0}"/>
    <dgm:cxn modelId="{50AD25EA-736C-AF49-880A-4D171E067B15}" type="presOf" srcId="{F2D64C67-A162-BD4A-974D-51828053EFD4}" destId="{CB572979-9A06-7840-90AA-AAE0D9A1A59F}" srcOrd="0" destOrd="0" presId="urn:microsoft.com/office/officeart/2005/8/layout/venn3"/>
    <dgm:cxn modelId="{99303487-7F98-6F4D-978E-6D4F2D20FC64}" type="presParOf" srcId="{CB572979-9A06-7840-90AA-AAE0D9A1A59F}" destId="{16E6D8D1-4202-CC4E-9A3B-54955769094D}" srcOrd="0" destOrd="0" presId="urn:microsoft.com/office/officeart/2005/8/layout/venn3"/>
    <dgm:cxn modelId="{7262D119-CD65-8A46-86F3-9C1B57B411E1}" type="presParOf" srcId="{CB572979-9A06-7840-90AA-AAE0D9A1A59F}" destId="{16D09F2A-22DE-414E-9D4D-3BDD0E636C1D}" srcOrd="1" destOrd="0" presId="urn:microsoft.com/office/officeart/2005/8/layout/venn3"/>
    <dgm:cxn modelId="{8BCA0EE5-37FA-714A-849A-F78E6679334D}" type="presParOf" srcId="{CB572979-9A06-7840-90AA-AAE0D9A1A59F}" destId="{15709739-4678-674D-8FCB-58E5821EEE47}" srcOrd="2" destOrd="0" presId="urn:microsoft.com/office/officeart/2005/8/layout/venn3"/>
    <dgm:cxn modelId="{6838558E-4B75-054A-9070-A30F1A6D2CA8}" type="presParOf" srcId="{CB572979-9A06-7840-90AA-AAE0D9A1A59F}" destId="{D55B3B87-2842-9044-8B80-0274336B10DA}" srcOrd="3" destOrd="0" presId="urn:microsoft.com/office/officeart/2005/8/layout/venn3"/>
    <dgm:cxn modelId="{998E9136-8ED0-0B4B-9345-E6F7B5DECE80}" type="presParOf" srcId="{CB572979-9A06-7840-90AA-AAE0D9A1A59F}" destId="{620DDF20-24CD-F441-A7BF-3C9E568E0503}" srcOrd="4" destOrd="0" presId="urn:microsoft.com/office/officeart/2005/8/layout/venn3"/>
    <dgm:cxn modelId="{BDA8CD77-D186-4A40-83D6-7044A9544C3C}" type="presParOf" srcId="{CB572979-9A06-7840-90AA-AAE0D9A1A59F}" destId="{DB6C1486-113B-C54F-94F5-925599471225}" srcOrd="5" destOrd="0" presId="urn:microsoft.com/office/officeart/2005/8/layout/venn3"/>
    <dgm:cxn modelId="{5401A6FD-4049-E34D-91DA-8F80954D6CA4}" type="presParOf" srcId="{CB572979-9A06-7840-90AA-AAE0D9A1A59F}" destId="{AEC40B1F-2BDF-0140-A63B-E717CFD4700D}" srcOrd="6" destOrd="0" presId="urn:microsoft.com/office/officeart/2005/8/layout/ven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F6F772-F7A7-0641-96DE-C8272CBD41B2}" type="doc">
      <dgm:prSet loTypeId="urn:microsoft.com/office/officeart/2005/8/layout/arrow4" loCatId="relationship" qsTypeId="urn:microsoft.com/office/officeart/2005/8/quickstyle/simple4" qsCatId="simple" csTypeId="urn:microsoft.com/office/officeart/2005/8/colors/accent1_2" csCatId="accent1" phldr="1"/>
      <dgm:spPr/>
      <dgm:t>
        <a:bodyPr/>
        <a:lstStyle/>
        <a:p>
          <a:endParaRPr lang="en-US"/>
        </a:p>
      </dgm:t>
    </dgm:pt>
    <dgm:pt modelId="{288D1790-D6C0-154D-9148-5CF7A3568C39}">
      <dgm:prSet custT="1"/>
      <dgm:spPr/>
      <dgm:t>
        <a:bodyPr/>
        <a:lstStyle/>
        <a:p>
          <a:pPr rtl="0"/>
          <a:r>
            <a:rPr lang="zh-CN" altLang="en-US" sz="2400" b="0" dirty="0">
              <a:latin typeface="黑体" panose="02010609060101010101" pitchFamily="49" charset="-122"/>
              <a:ea typeface="黑体" panose="02010609060101010101" pitchFamily="49" charset="-122"/>
            </a:rPr>
            <a:t>变更管理：</a:t>
          </a:r>
          <a:endParaRPr lang="en-US" sz="2400" b="0" dirty="0">
            <a:latin typeface="黑体" panose="02010609060101010101" pitchFamily="49" charset="-122"/>
            <a:ea typeface="黑体" panose="02010609060101010101" pitchFamily="49" charset="-122"/>
          </a:endParaRPr>
        </a:p>
      </dgm:t>
    </dgm:pt>
    <dgm:pt modelId="{E793AF29-0B4E-C54F-9EE7-C987046E6094}" type="parTrans" cxnId="{7B96A900-5DF0-C54E-B4F0-D9452785C61B}">
      <dgm:prSet/>
      <dgm:spPr/>
      <dgm:t>
        <a:bodyPr/>
        <a:lstStyle/>
        <a:p>
          <a:endParaRPr lang="en-US"/>
        </a:p>
      </dgm:t>
    </dgm:pt>
    <dgm:pt modelId="{9C3D6A65-2FD0-194A-8561-922B62B1EF21}" type="sibTrans" cxnId="{7B96A900-5DF0-C54E-B4F0-D9452785C61B}">
      <dgm:prSet/>
      <dgm:spPr/>
      <dgm:t>
        <a:bodyPr/>
        <a:lstStyle/>
        <a:p>
          <a:endParaRPr lang="en-US"/>
        </a:p>
      </dgm:t>
    </dgm:pt>
    <dgm:pt modelId="{173238C7-7657-BB40-85FC-81A6E54C0B17}">
      <dgm:prSet custT="1"/>
      <dgm:spPr/>
      <dgm:t>
        <a:bodyPr/>
        <a:lstStyle/>
        <a:p>
          <a:pPr rtl="0"/>
          <a:r>
            <a:rPr lang="zh-CN" altLang="en-US" sz="1800" b="0" dirty="0">
              <a:latin typeface="黑体" panose="02010609060101010101" pitchFamily="49" charset="-122"/>
              <a:ea typeface="黑体" panose="02010609060101010101" pitchFamily="49" charset="-122"/>
            </a:rPr>
            <a:t>变更管理是评审对系统提出的变更的过程</a:t>
          </a:r>
          <a:endParaRPr lang="en-US" sz="1800" b="0" dirty="0">
            <a:latin typeface="黑体" panose="02010609060101010101" pitchFamily="49" charset="-122"/>
            <a:ea typeface="黑体" panose="02010609060101010101" pitchFamily="49" charset="-122"/>
          </a:endParaRPr>
        </a:p>
      </dgm:t>
    </dgm:pt>
    <dgm:pt modelId="{EA73D347-2827-4D4A-9224-BCCA62B3F6C7}" type="parTrans" cxnId="{3DCCA133-F23D-5745-AE93-B212844BC72B}">
      <dgm:prSet/>
      <dgm:spPr/>
      <dgm:t>
        <a:bodyPr/>
        <a:lstStyle/>
        <a:p>
          <a:endParaRPr lang="en-US"/>
        </a:p>
      </dgm:t>
    </dgm:pt>
    <dgm:pt modelId="{0929F8A8-BBBE-7B4E-A224-7207904287D9}" type="sibTrans" cxnId="{3DCCA133-F23D-5745-AE93-B212844BC72B}">
      <dgm:prSet/>
      <dgm:spPr/>
      <dgm:t>
        <a:bodyPr/>
        <a:lstStyle/>
        <a:p>
          <a:endParaRPr lang="en-US"/>
        </a:p>
      </dgm:t>
    </dgm:pt>
    <dgm:pt modelId="{BA11EC01-E4F2-A34D-963B-C824AF749423}">
      <dgm:prSet custT="1"/>
      <dgm:spPr/>
      <dgm:t>
        <a:bodyPr/>
        <a:lstStyle/>
        <a:p>
          <a:pPr rtl="0"/>
          <a:r>
            <a:rPr lang="zh-CN" altLang="en-US" sz="2400" b="0" dirty="0">
              <a:latin typeface="黑体" panose="02010609060101010101" pitchFamily="49" charset="-122"/>
              <a:ea typeface="黑体" panose="02010609060101010101" pitchFamily="49" charset="-122"/>
            </a:rPr>
            <a:t>配置管理：</a:t>
          </a:r>
          <a:endParaRPr lang="en-US" sz="2400" b="0" dirty="0">
            <a:latin typeface="黑体" panose="02010609060101010101" pitchFamily="49" charset="-122"/>
            <a:ea typeface="黑体" panose="02010609060101010101" pitchFamily="49" charset="-122"/>
          </a:endParaRPr>
        </a:p>
      </dgm:t>
    </dgm:pt>
    <dgm:pt modelId="{93448B93-294A-D947-9FC0-4D20EF0E5BA3}" type="parTrans" cxnId="{582DE883-73AF-8042-9856-C427218B4F75}">
      <dgm:prSet/>
      <dgm:spPr/>
      <dgm:t>
        <a:bodyPr/>
        <a:lstStyle/>
        <a:p>
          <a:endParaRPr lang="en-US"/>
        </a:p>
      </dgm:t>
    </dgm:pt>
    <dgm:pt modelId="{63E6D68C-463B-E74F-A59E-E52FCDE5E711}" type="sibTrans" cxnId="{582DE883-73AF-8042-9856-C427218B4F75}">
      <dgm:prSet/>
      <dgm:spPr/>
      <dgm:t>
        <a:bodyPr/>
        <a:lstStyle/>
        <a:p>
          <a:endParaRPr lang="en-US"/>
        </a:p>
      </dgm:t>
    </dgm:pt>
    <dgm:pt modelId="{B0B8CD3C-BEED-0B4F-8696-FDC1B74C473A}">
      <dgm:prSet custT="1"/>
      <dgm:spPr/>
      <dgm:t>
        <a:bodyPr/>
        <a:lstStyle/>
        <a:p>
          <a:pPr rtl="0"/>
          <a:r>
            <a:rPr lang="zh-CN" altLang="en-US" sz="1800" b="0" dirty="0">
              <a:latin typeface="黑体" panose="02010609060101010101" pitchFamily="49" charset="-122"/>
              <a:ea typeface="黑体" panose="02010609060101010101" pitchFamily="49" charset="-122"/>
            </a:rPr>
            <a:t>配置管理特别关注跟踪每个使用中的系统的配置以及对它们所做的更改 </a:t>
          </a:r>
          <a:endParaRPr lang="en-US" sz="1800" b="0" dirty="0">
            <a:latin typeface="黑体" panose="02010609060101010101" pitchFamily="49" charset="-122"/>
            <a:ea typeface="黑体" panose="02010609060101010101" pitchFamily="49" charset="-122"/>
          </a:endParaRPr>
        </a:p>
      </dgm:t>
    </dgm:pt>
    <dgm:pt modelId="{97C94D3E-5EF1-6641-9DEA-C7336998F047}" type="parTrans" cxnId="{4279E078-0F52-5942-AA7D-229289BDF95F}">
      <dgm:prSet/>
      <dgm:spPr/>
      <dgm:t>
        <a:bodyPr/>
        <a:lstStyle/>
        <a:p>
          <a:endParaRPr lang="en-US"/>
        </a:p>
      </dgm:t>
    </dgm:pt>
    <dgm:pt modelId="{6FAF576A-F1FF-7E47-9C5B-2D2291AB352B}" type="sibTrans" cxnId="{4279E078-0F52-5942-AA7D-229289BDF95F}">
      <dgm:prSet/>
      <dgm:spPr/>
      <dgm:t>
        <a:bodyPr/>
        <a:lstStyle/>
        <a:p>
          <a:endParaRPr lang="en-US"/>
        </a:p>
      </dgm:t>
    </dgm:pt>
    <dgm:pt modelId="{3D6D0042-D1AB-4909-8300-022D4D79256C}">
      <dgm:prSet custT="1"/>
      <dgm:spPr/>
      <dgm:t>
        <a:bodyPr/>
        <a:lstStyle/>
        <a:p>
          <a:pPr rtl="0"/>
          <a:r>
            <a:rPr lang="zh-CN" altLang="en-US" sz="1800" b="0" dirty="0">
              <a:latin typeface="黑体" panose="02010609060101010101" pitchFamily="49" charset="-122"/>
              <a:ea typeface="黑体" panose="02010609060101010101" pitchFamily="49" charset="-122"/>
            </a:rPr>
            <a:t>可以是非正式的还是正式的</a:t>
          </a:r>
          <a:endParaRPr lang="en-US" sz="1800" b="0" dirty="0">
            <a:latin typeface="黑体" panose="02010609060101010101" pitchFamily="49" charset="-122"/>
            <a:ea typeface="黑体" panose="02010609060101010101" pitchFamily="49" charset="-122"/>
          </a:endParaRPr>
        </a:p>
      </dgm:t>
    </dgm:pt>
    <dgm:pt modelId="{46CEA9F2-93A0-4470-AA4C-0D31DD6DB92D}" type="parTrans" cxnId="{1B8AD5DB-51ED-498D-B4C2-D053BF547EF0}">
      <dgm:prSet/>
      <dgm:spPr/>
      <dgm:t>
        <a:bodyPr/>
        <a:lstStyle/>
        <a:p>
          <a:endParaRPr lang="zh-CN" altLang="en-US"/>
        </a:p>
      </dgm:t>
    </dgm:pt>
    <dgm:pt modelId="{69F8D1EE-27E3-4F20-AC9B-F93F39973906}" type="sibTrans" cxnId="{1B8AD5DB-51ED-498D-B4C2-D053BF547EF0}">
      <dgm:prSet/>
      <dgm:spPr/>
      <dgm:t>
        <a:bodyPr/>
        <a:lstStyle/>
        <a:p>
          <a:endParaRPr lang="zh-CN" altLang="en-US"/>
        </a:p>
      </dgm:t>
    </dgm:pt>
    <dgm:pt modelId="{971F3435-BB34-4408-8120-72EFEC92AD2B}">
      <dgm:prSet custT="1"/>
      <dgm:spPr/>
      <dgm:t>
        <a:bodyPr/>
        <a:lstStyle/>
        <a:p>
          <a:pPr rtl="0"/>
          <a:r>
            <a:rPr lang="zh-CN" altLang="en-US" sz="1800" b="0" dirty="0">
              <a:latin typeface="黑体" panose="02010609060101010101" pitchFamily="49" charset="-122"/>
              <a:ea typeface="黑体" panose="02010609060101010101" pitchFamily="49" charset="-122"/>
            </a:rPr>
            <a:t>测试补丁，以确保它们不会对其他应用程序产生不利影响 </a:t>
          </a:r>
          <a:endParaRPr lang="en-US" sz="1800" b="0" dirty="0">
            <a:latin typeface="黑体" panose="02010609060101010101" pitchFamily="49" charset="-122"/>
            <a:ea typeface="黑体" panose="02010609060101010101" pitchFamily="49" charset="-122"/>
          </a:endParaRPr>
        </a:p>
      </dgm:t>
    </dgm:pt>
    <dgm:pt modelId="{A9CB66A5-E8F5-4BBA-8017-7E6FB20708D1}" type="parTrans" cxnId="{5102C659-9A0B-43AE-9868-5874F61E0135}">
      <dgm:prSet/>
      <dgm:spPr/>
      <dgm:t>
        <a:bodyPr/>
        <a:lstStyle/>
        <a:p>
          <a:endParaRPr lang="zh-CN" altLang="en-US"/>
        </a:p>
      </dgm:t>
    </dgm:pt>
    <dgm:pt modelId="{4C8AA69D-CBC1-4052-868C-97521D3BF72D}" type="sibTrans" cxnId="{5102C659-9A0B-43AE-9868-5874F61E0135}">
      <dgm:prSet/>
      <dgm:spPr/>
      <dgm:t>
        <a:bodyPr/>
        <a:lstStyle/>
        <a:p>
          <a:endParaRPr lang="zh-CN" altLang="en-US"/>
        </a:p>
      </dgm:t>
    </dgm:pt>
    <dgm:pt modelId="{6E23F630-18C6-4F3C-BF49-D97031F3615E}">
      <dgm:prSet custT="1"/>
      <dgm:spPr/>
      <dgm:t>
        <a:bodyPr/>
        <a:lstStyle/>
        <a:p>
          <a:pPr rtl="0"/>
          <a:r>
            <a:rPr lang="zh-CN" altLang="en-US" sz="1800" b="0" dirty="0">
              <a:latin typeface="黑体" panose="02010609060101010101" pitchFamily="49" charset="-122"/>
              <a:ea typeface="黑体" panose="02010609060101010101" pitchFamily="49" charset="-122"/>
            </a:rPr>
            <a:t>一般系统管理流程的重要组成部分 </a:t>
          </a:r>
          <a:endParaRPr lang="en-US" sz="1800" b="0" dirty="0">
            <a:latin typeface="黑体" panose="02010609060101010101" pitchFamily="49" charset="-122"/>
            <a:ea typeface="黑体" panose="02010609060101010101" pitchFamily="49" charset="-122"/>
          </a:endParaRPr>
        </a:p>
      </dgm:t>
    </dgm:pt>
    <dgm:pt modelId="{87843379-0B81-4FB1-AF70-C548EC1ABFE2}" type="parTrans" cxnId="{05F20582-34A5-4ADE-9053-45623F689EB5}">
      <dgm:prSet/>
      <dgm:spPr/>
      <dgm:t>
        <a:bodyPr/>
        <a:lstStyle/>
        <a:p>
          <a:endParaRPr lang="zh-CN" altLang="en-US"/>
        </a:p>
      </dgm:t>
    </dgm:pt>
    <dgm:pt modelId="{29C38291-9396-4AA5-99ED-3D2E75AD7ADF}" type="sibTrans" cxnId="{05F20582-34A5-4ADE-9053-45623F689EB5}">
      <dgm:prSet/>
      <dgm:spPr/>
      <dgm:t>
        <a:bodyPr/>
        <a:lstStyle/>
        <a:p>
          <a:endParaRPr lang="zh-CN" altLang="en-US"/>
        </a:p>
      </dgm:t>
    </dgm:pt>
    <dgm:pt modelId="{9FA511C3-86CB-4112-8F3D-B05561CFFC0C}">
      <dgm:prSet custT="1"/>
      <dgm:spPr/>
      <dgm:t>
        <a:bodyPr/>
        <a:lstStyle/>
        <a:p>
          <a:pPr rtl="0"/>
          <a:r>
            <a:rPr lang="zh-CN" altLang="en-US" sz="1800" b="0" dirty="0">
              <a:latin typeface="黑体" panose="02010609060101010101" pitchFamily="49" charset="-122"/>
              <a:ea typeface="黑体" panose="02010609060101010101" pitchFamily="49" charset="-122"/>
            </a:rPr>
            <a:t>评估影响</a:t>
          </a:r>
          <a:endParaRPr lang="en-US" sz="1800" b="0" dirty="0">
            <a:latin typeface="黑体" panose="02010609060101010101" pitchFamily="49" charset="-122"/>
            <a:ea typeface="黑体" panose="02010609060101010101" pitchFamily="49" charset="-122"/>
          </a:endParaRPr>
        </a:p>
      </dgm:t>
    </dgm:pt>
    <dgm:pt modelId="{DCDDEE41-8545-4837-A5B6-0A779A11F395}" type="parTrans" cxnId="{5A865228-1602-4B65-9B24-7E90B2BFD073}">
      <dgm:prSet/>
      <dgm:spPr/>
      <dgm:t>
        <a:bodyPr/>
        <a:lstStyle/>
        <a:p>
          <a:endParaRPr lang="zh-CN" altLang="en-US"/>
        </a:p>
      </dgm:t>
    </dgm:pt>
    <dgm:pt modelId="{9D365C23-AC6C-437C-8420-84AFCD8DCA37}" type="sibTrans" cxnId="{5A865228-1602-4B65-9B24-7E90B2BFD073}">
      <dgm:prSet/>
      <dgm:spPr/>
      <dgm:t>
        <a:bodyPr/>
        <a:lstStyle/>
        <a:p>
          <a:endParaRPr lang="zh-CN" altLang="en-US"/>
        </a:p>
      </dgm:t>
    </dgm:pt>
    <dgm:pt modelId="{1926BD1F-BE2E-4BB0-9A27-DBA202900042}">
      <dgm:prSet custT="1"/>
      <dgm:spPr/>
      <dgm:t>
        <a:bodyPr/>
        <a:lstStyle/>
        <a:p>
          <a:pPr rtl="0"/>
          <a:r>
            <a:rPr lang="zh-CN" altLang="en-US" sz="1800" b="0" dirty="0">
              <a:latin typeface="黑体" panose="02010609060101010101" pitchFamily="49" charset="-122"/>
              <a:ea typeface="黑体" panose="02010609060101010101" pitchFamily="49" charset="-122"/>
            </a:rPr>
            <a:t>也是一般系统管理过程的一部分 </a:t>
          </a:r>
          <a:endParaRPr lang="en-US" sz="1800" b="0" dirty="0">
            <a:latin typeface="黑体" panose="02010609060101010101" pitchFamily="49" charset="-122"/>
            <a:ea typeface="黑体" panose="02010609060101010101" pitchFamily="49" charset="-122"/>
          </a:endParaRPr>
        </a:p>
      </dgm:t>
    </dgm:pt>
    <dgm:pt modelId="{DA58F5EC-B6AA-4F57-AA11-49241E31ED4E}" type="parTrans" cxnId="{A38C2147-E663-4D86-AD6D-8B1A906A06E7}">
      <dgm:prSet/>
      <dgm:spPr/>
      <dgm:t>
        <a:bodyPr/>
        <a:lstStyle/>
        <a:p>
          <a:endParaRPr lang="zh-CN" altLang="en-US"/>
        </a:p>
      </dgm:t>
    </dgm:pt>
    <dgm:pt modelId="{C4727AAE-3A32-40B4-A318-20166E1FE6CE}" type="sibTrans" cxnId="{A38C2147-E663-4D86-AD6D-8B1A906A06E7}">
      <dgm:prSet/>
      <dgm:spPr/>
      <dgm:t>
        <a:bodyPr/>
        <a:lstStyle/>
        <a:p>
          <a:endParaRPr lang="zh-CN" altLang="en-US"/>
        </a:p>
      </dgm:t>
    </dgm:pt>
    <dgm:pt modelId="{68959D76-7336-4B90-882C-23E6E3FFB888}">
      <dgm:prSet custT="1"/>
      <dgm:spPr/>
      <dgm:t>
        <a:bodyPr/>
        <a:lstStyle/>
        <a:p>
          <a:pPr rtl="0"/>
          <a:r>
            <a:rPr lang="zh-CN" altLang="en-US" sz="1800" b="0" dirty="0">
              <a:latin typeface="黑体" panose="02010609060101010101" pitchFamily="49" charset="-122"/>
              <a:ea typeface="黑体" panose="02010609060101010101" pitchFamily="49" charset="-122"/>
            </a:rPr>
            <a:t>了解哪些补丁或升级可能是相关的</a:t>
          </a:r>
          <a:endParaRPr lang="en-US" sz="1800" b="0" dirty="0">
            <a:latin typeface="黑体" panose="02010609060101010101" pitchFamily="49" charset="-122"/>
            <a:ea typeface="黑体" panose="02010609060101010101" pitchFamily="49" charset="-122"/>
          </a:endParaRPr>
        </a:p>
      </dgm:t>
    </dgm:pt>
    <dgm:pt modelId="{942FF3AB-AEBC-42BE-9214-B9BBC2C68239}" type="parTrans" cxnId="{DF4766FB-0B40-430B-8FF9-98A6A73407CE}">
      <dgm:prSet/>
      <dgm:spPr/>
      <dgm:t>
        <a:bodyPr/>
        <a:lstStyle/>
        <a:p>
          <a:endParaRPr lang="zh-CN" altLang="en-US"/>
        </a:p>
      </dgm:t>
    </dgm:pt>
    <dgm:pt modelId="{1F3573E1-B29E-4A26-BFD4-16C5B1365103}" type="sibTrans" cxnId="{DF4766FB-0B40-430B-8FF9-98A6A73407CE}">
      <dgm:prSet/>
      <dgm:spPr/>
      <dgm:t>
        <a:bodyPr/>
        <a:lstStyle/>
        <a:p>
          <a:endParaRPr lang="zh-CN" altLang="en-US"/>
        </a:p>
      </dgm:t>
    </dgm:pt>
    <dgm:pt modelId="{093102E6-90CE-4E79-AE80-385F88B7FF07}">
      <dgm:prSet custT="1"/>
      <dgm:spPr/>
      <dgm:t>
        <a:bodyPr/>
        <a:lstStyle/>
        <a:p>
          <a:pPr rtl="0"/>
          <a:r>
            <a:rPr lang="zh-CN" altLang="en-US" sz="1800" b="0" dirty="0">
              <a:latin typeface="黑体" panose="02010609060101010101" pitchFamily="49" charset="-122"/>
              <a:ea typeface="黑体" panose="02010609060101010101" pitchFamily="49" charset="-122"/>
            </a:rPr>
            <a:t>保留每个系统上安装的硬件和软件版本的列表，以帮助在发生故障后恢复它们  </a:t>
          </a:r>
          <a:endParaRPr lang="en-US" sz="1800" b="0" dirty="0">
            <a:latin typeface="黑体" panose="02010609060101010101" pitchFamily="49" charset="-122"/>
            <a:ea typeface="黑体" panose="02010609060101010101" pitchFamily="49" charset="-122"/>
          </a:endParaRPr>
        </a:p>
      </dgm:t>
    </dgm:pt>
    <dgm:pt modelId="{3601363F-C6BC-4605-B024-DECF98D98F29}" type="parTrans" cxnId="{BCF813E8-F1BD-4309-BEC4-810F902C1E93}">
      <dgm:prSet/>
      <dgm:spPr/>
      <dgm:t>
        <a:bodyPr/>
        <a:lstStyle/>
        <a:p>
          <a:endParaRPr lang="zh-CN" altLang="en-US"/>
        </a:p>
      </dgm:t>
    </dgm:pt>
    <dgm:pt modelId="{05EFFD3D-D837-42DF-BBEA-409405E4F93E}" type="sibTrans" cxnId="{BCF813E8-F1BD-4309-BEC4-810F902C1E93}">
      <dgm:prSet/>
      <dgm:spPr/>
      <dgm:t>
        <a:bodyPr/>
        <a:lstStyle/>
        <a:p>
          <a:endParaRPr lang="zh-CN" altLang="en-US"/>
        </a:p>
      </dgm:t>
    </dgm:pt>
    <dgm:pt modelId="{080EF229-5013-1D49-A4CB-48E8EA20FCD4}" type="pres">
      <dgm:prSet presAssocID="{C0F6F772-F7A7-0641-96DE-C8272CBD41B2}" presName="compositeShape" presStyleCnt="0">
        <dgm:presLayoutVars>
          <dgm:chMax val="2"/>
          <dgm:dir/>
          <dgm:resizeHandles val="exact"/>
        </dgm:presLayoutVars>
      </dgm:prSet>
      <dgm:spPr/>
    </dgm:pt>
    <dgm:pt modelId="{5B94E973-0463-3F47-82D1-505F7E3AE315}" type="pres">
      <dgm:prSet presAssocID="{288D1790-D6C0-154D-9148-5CF7A3568C39}" presName="upArrow" presStyleLbl="node1" presStyleIdx="0" presStyleCnt="2" custScaleX="81391" custScaleY="89489" custLinFactNeighborX="-11404" custLinFactNeighborY="1170"/>
      <dgm:spPr>
        <a:solidFill>
          <a:schemeClr val="accent5">
            <a:lumMod val="60000"/>
            <a:lumOff val="40000"/>
          </a:schemeClr>
        </a:solidFill>
      </dgm:spPr>
    </dgm:pt>
    <dgm:pt modelId="{3BD196A2-31F0-4C4B-81E7-1FDB6BBAB15E}" type="pres">
      <dgm:prSet presAssocID="{288D1790-D6C0-154D-9148-5CF7A3568C39}" presName="upArrowText" presStyleLbl="revTx" presStyleIdx="0" presStyleCnt="2" custScaleX="112154" custLinFactNeighborX="5507" custLinFactNeighborY="6629">
        <dgm:presLayoutVars>
          <dgm:chMax val="0"/>
          <dgm:bulletEnabled val="1"/>
        </dgm:presLayoutVars>
      </dgm:prSet>
      <dgm:spPr/>
    </dgm:pt>
    <dgm:pt modelId="{E25E2C7C-CF8C-FA49-A4AA-E90064661ACF}" type="pres">
      <dgm:prSet presAssocID="{BA11EC01-E4F2-A34D-963B-C824AF749423}" presName="downArrow" presStyleLbl="node1" presStyleIdx="1" presStyleCnt="2" custScaleX="76447" custScaleY="87409" custLinFactNeighborX="-11404" custLinFactNeighborY="1170"/>
      <dgm:spPr>
        <a:solidFill>
          <a:schemeClr val="accent5">
            <a:lumMod val="60000"/>
            <a:lumOff val="40000"/>
          </a:schemeClr>
        </a:solidFill>
      </dgm:spPr>
    </dgm:pt>
    <dgm:pt modelId="{DB09E3E5-F031-E245-BF1A-EE60BFD352E3}" type="pres">
      <dgm:prSet presAssocID="{BA11EC01-E4F2-A34D-963B-C824AF749423}" presName="downArrowText" presStyleLbl="revTx" presStyleIdx="1" presStyleCnt="2" custScaleX="112154" custLinFactNeighborX="7469" custLinFactNeighborY="-2730">
        <dgm:presLayoutVars>
          <dgm:chMax val="0"/>
          <dgm:bulletEnabled val="1"/>
        </dgm:presLayoutVars>
      </dgm:prSet>
      <dgm:spPr/>
    </dgm:pt>
  </dgm:ptLst>
  <dgm:cxnLst>
    <dgm:cxn modelId="{7B96A900-5DF0-C54E-B4F0-D9452785C61B}" srcId="{C0F6F772-F7A7-0641-96DE-C8272CBD41B2}" destId="{288D1790-D6C0-154D-9148-5CF7A3568C39}" srcOrd="0" destOrd="0" parTransId="{E793AF29-0B4E-C54F-9EE7-C987046E6094}" sibTransId="{9C3D6A65-2FD0-194A-8561-922B62B1EF21}"/>
    <dgm:cxn modelId="{6E5A390B-AE80-4E38-9DF0-9186EF800794}" type="presOf" srcId="{1926BD1F-BE2E-4BB0-9A27-DBA202900042}" destId="{DB09E3E5-F031-E245-BF1A-EE60BFD352E3}" srcOrd="0" destOrd="2" presId="urn:microsoft.com/office/officeart/2005/8/layout/arrow4"/>
    <dgm:cxn modelId="{2732FF0E-376C-7847-AB88-20A849A64E37}" type="presOf" srcId="{173238C7-7657-BB40-85FC-81A6E54C0B17}" destId="{3BD196A2-31F0-4C4B-81E7-1FDB6BBAB15E}" srcOrd="0" destOrd="1" presId="urn:microsoft.com/office/officeart/2005/8/layout/arrow4"/>
    <dgm:cxn modelId="{5A865228-1602-4B65-9B24-7E90B2BFD073}" srcId="{288D1790-D6C0-154D-9148-5CF7A3568C39}" destId="{9FA511C3-86CB-4112-8F3D-B05561CFFC0C}" srcOrd="4" destOrd="0" parTransId="{DCDDEE41-8545-4837-A5B6-0A779A11F395}" sibTransId="{9D365C23-AC6C-437C-8420-84AFCD8DCA37}"/>
    <dgm:cxn modelId="{F8F27133-0E83-B847-A2EB-A5C332AF4413}" type="presOf" srcId="{288D1790-D6C0-154D-9148-5CF7A3568C39}" destId="{3BD196A2-31F0-4C4B-81E7-1FDB6BBAB15E}" srcOrd="0" destOrd="0" presId="urn:microsoft.com/office/officeart/2005/8/layout/arrow4"/>
    <dgm:cxn modelId="{3DCCA133-F23D-5745-AE93-B212844BC72B}" srcId="{288D1790-D6C0-154D-9148-5CF7A3568C39}" destId="{173238C7-7657-BB40-85FC-81A6E54C0B17}" srcOrd="0" destOrd="0" parTransId="{EA73D347-2827-4D4A-9224-BCCA62B3F6C7}" sibTransId="{0929F8A8-BBBE-7B4E-A224-7207904287D9}"/>
    <dgm:cxn modelId="{68972E41-C831-40A1-8AA8-2F1A6E1C023B}" type="presOf" srcId="{093102E6-90CE-4E79-AE80-385F88B7FF07}" destId="{DB09E3E5-F031-E245-BF1A-EE60BFD352E3}" srcOrd="0" destOrd="4" presId="urn:microsoft.com/office/officeart/2005/8/layout/arrow4"/>
    <dgm:cxn modelId="{A38C2147-E663-4D86-AD6D-8B1A906A06E7}" srcId="{BA11EC01-E4F2-A34D-963B-C824AF749423}" destId="{1926BD1F-BE2E-4BB0-9A27-DBA202900042}" srcOrd="1" destOrd="0" parTransId="{DA58F5EC-B6AA-4F57-AA11-49241E31ED4E}" sibTransId="{C4727AAE-3A32-40B4-A318-20166E1FE6CE}"/>
    <dgm:cxn modelId="{BA3D8675-42F8-402C-A7D4-675E74C5B35B}" type="presOf" srcId="{3D6D0042-D1AB-4909-8300-022D4D79256C}" destId="{3BD196A2-31F0-4C4B-81E7-1FDB6BBAB15E}" srcOrd="0" destOrd="2" presId="urn:microsoft.com/office/officeart/2005/8/layout/arrow4"/>
    <dgm:cxn modelId="{AEE73D77-28E9-4D5A-8B4A-7B24FC9A0A0D}" type="presOf" srcId="{6E23F630-18C6-4F3C-BF49-D97031F3615E}" destId="{3BD196A2-31F0-4C4B-81E7-1FDB6BBAB15E}" srcOrd="0" destOrd="4" presId="urn:microsoft.com/office/officeart/2005/8/layout/arrow4"/>
    <dgm:cxn modelId="{332EA857-83ED-1C4F-A581-90A7D95278C1}" type="presOf" srcId="{BA11EC01-E4F2-A34D-963B-C824AF749423}" destId="{DB09E3E5-F031-E245-BF1A-EE60BFD352E3}" srcOrd="0" destOrd="0" presId="urn:microsoft.com/office/officeart/2005/8/layout/arrow4"/>
    <dgm:cxn modelId="{4279E078-0F52-5942-AA7D-229289BDF95F}" srcId="{BA11EC01-E4F2-A34D-963B-C824AF749423}" destId="{B0B8CD3C-BEED-0B4F-8696-FDC1B74C473A}" srcOrd="0" destOrd="0" parTransId="{97C94D3E-5EF1-6641-9DEA-C7336998F047}" sibTransId="{6FAF576A-F1FF-7E47-9C5B-2D2291AB352B}"/>
    <dgm:cxn modelId="{5102C659-9A0B-43AE-9868-5874F61E0135}" srcId="{288D1790-D6C0-154D-9148-5CF7A3568C39}" destId="{971F3435-BB34-4408-8120-72EFEC92AD2B}" srcOrd="2" destOrd="0" parTransId="{A9CB66A5-E8F5-4BBA-8017-7E6FB20708D1}" sibTransId="{4C8AA69D-CBC1-4052-868C-97521D3BF72D}"/>
    <dgm:cxn modelId="{05F20582-34A5-4ADE-9053-45623F689EB5}" srcId="{288D1790-D6C0-154D-9148-5CF7A3568C39}" destId="{6E23F630-18C6-4F3C-BF49-D97031F3615E}" srcOrd="3" destOrd="0" parTransId="{87843379-0B81-4FB1-AF70-C548EC1ABFE2}" sibTransId="{29C38291-9396-4AA5-99ED-3D2E75AD7ADF}"/>
    <dgm:cxn modelId="{582DE883-73AF-8042-9856-C427218B4F75}" srcId="{C0F6F772-F7A7-0641-96DE-C8272CBD41B2}" destId="{BA11EC01-E4F2-A34D-963B-C824AF749423}" srcOrd="1" destOrd="0" parTransId="{93448B93-294A-D947-9FC0-4D20EF0E5BA3}" sibTransId="{63E6D68C-463B-E74F-A59E-E52FCDE5E711}"/>
    <dgm:cxn modelId="{FB78D386-2367-614C-87DD-F0BE72140B6B}" type="presOf" srcId="{B0B8CD3C-BEED-0B4F-8696-FDC1B74C473A}" destId="{DB09E3E5-F031-E245-BF1A-EE60BFD352E3}" srcOrd="0" destOrd="1" presId="urn:microsoft.com/office/officeart/2005/8/layout/arrow4"/>
    <dgm:cxn modelId="{98E0FE97-3D73-444E-B1AC-C356E2F263E1}" type="presOf" srcId="{C0F6F772-F7A7-0641-96DE-C8272CBD41B2}" destId="{080EF229-5013-1D49-A4CB-48E8EA20FCD4}" srcOrd="0" destOrd="0" presId="urn:microsoft.com/office/officeart/2005/8/layout/arrow4"/>
    <dgm:cxn modelId="{9887E09B-D929-4279-9ADA-065A6DB4FB3B}" type="presOf" srcId="{9FA511C3-86CB-4112-8F3D-B05561CFFC0C}" destId="{3BD196A2-31F0-4C4B-81E7-1FDB6BBAB15E}" srcOrd="0" destOrd="5" presId="urn:microsoft.com/office/officeart/2005/8/layout/arrow4"/>
    <dgm:cxn modelId="{1B8AD5DB-51ED-498D-B4C2-D053BF547EF0}" srcId="{288D1790-D6C0-154D-9148-5CF7A3568C39}" destId="{3D6D0042-D1AB-4909-8300-022D4D79256C}" srcOrd="1" destOrd="0" parTransId="{46CEA9F2-93A0-4470-AA4C-0D31DD6DB92D}" sibTransId="{69F8D1EE-27E3-4F20-AC9B-F93F39973906}"/>
    <dgm:cxn modelId="{3FE223E5-436E-415E-BF0F-DDD99D049291}" type="presOf" srcId="{971F3435-BB34-4408-8120-72EFEC92AD2B}" destId="{3BD196A2-31F0-4C4B-81E7-1FDB6BBAB15E}" srcOrd="0" destOrd="3" presId="urn:microsoft.com/office/officeart/2005/8/layout/arrow4"/>
    <dgm:cxn modelId="{BCF813E8-F1BD-4309-BEC4-810F902C1E93}" srcId="{BA11EC01-E4F2-A34D-963B-C824AF749423}" destId="{093102E6-90CE-4E79-AE80-385F88B7FF07}" srcOrd="3" destOrd="0" parTransId="{3601363F-C6BC-4605-B024-DECF98D98F29}" sibTransId="{05EFFD3D-D837-42DF-BBEA-409405E4F93E}"/>
    <dgm:cxn modelId="{1F13ECF7-03D1-45DE-8745-F06A7882BB39}" type="presOf" srcId="{68959D76-7336-4B90-882C-23E6E3FFB888}" destId="{DB09E3E5-F031-E245-BF1A-EE60BFD352E3}" srcOrd="0" destOrd="3" presId="urn:microsoft.com/office/officeart/2005/8/layout/arrow4"/>
    <dgm:cxn modelId="{DF4766FB-0B40-430B-8FF9-98A6A73407CE}" srcId="{BA11EC01-E4F2-A34D-963B-C824AF749423}" destId="{68959D76-7336-4B90-882C-23E6E3FFB888}" srcOrd="2" destOrd="0" parTransId="{942FF3AB-AEBC-42BE-9214-B9BBC2C68239}" sibTransId="{1F3573E1-B29E-4A26-BFD4-16C5B1365103}"/>
    <dgm:cxn modelId="{8CC8FBD4-C999-AF47-91AB-CECF745AEE99}" type="presParOf" srcId="{080EF229-5013-1D49-A4CB-48E8EA20FCD4}" destId="{5B94E973-0463-3F47-82D1-505F7E3AE315}" srcOrd="0" destOrd="0" presId="urn:microsoft.com/office/officeart/2005/8/layout/arrow4"/>
    <dgm:cxn modelId="{A9408875-F1D0-3248-9231-3332D85328A8}" type="presParOf" srcId="{080EF229-5013-1D49-A4CB-48E8EA20FCD4}" destId="{3BD196A2-31F0-4C4B-81E7-1FDB6BBAB15E}" srcOrd="1" destOrd="0" presId="urn:microsoft.com/office/officeart/2005/8/layout/arrow4"/>
    <dgm:cxn modelId="{5D26891F-053D-BD46-A5C2-8F2360F59A1C}" type="presParOf" srcId="{080EF229-5013-1D49-A4CB-48E8EA20FCD4}" destId="{E25E2C7C-CF8C-FA49-A4AA-E90064661ACF}" srcOrd="2" destOrd="0" presId="urn:microsoft.com/office/officeart/2005/8/layout/arrow4"/>
    <dgm:cxn modelId="{67FB4B2F-0D04-AD42-A4C8-96E8AE301A7D}" type="presParOf" srcId="{080EF229-5013-1D49-A4CB-48E8EA20FCD4}" destId="{DB09E3E5-F031-E245-BF1A-EE60BFD352E3}" srcOrd="3" destOrd="0" presId="urn:microsoft.com/office/officeart/2005/8/layout/arrow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9F239-1996-46A7-8A58-56E589EF32EA}">
      <dsp:nvSpPr>
        <dsp:cNvPr id="0" name=""/>
        <dsp:cNvSpPr/>
      </dsp:nvSpPr>
      <dsp:spPr>
        <a:xfrm rot="5400000">
          <a:off x="5962384" y="-3797393"/>
          <a:ext cx="1055087" cy="8724371"/>
        </a:xfrm>
        <a:prstGeom prst="round2SameRect">
          <a:avLst/>
        </a:prstGeom>
        <a:solidFill>
          <a:schemeClr val="lt1"/>
        </a:solidFill>
        <a:ln w="12700"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latin typeface="黑体" panose="02010609060101010101" pitchFamily="49" charset="-122"/>
              <a:ea typeface="黑体" panose="02010609060101010101" pitchFamily="49" charset="-122"/>
              <a:cs typeface="Times New Roman" panose="02020603050405020304" pitchFamily="18" charset="0"/>
            </a:rPr>
            <a:t>关注影响操作和技术控制选择的安全政策、规划、指南和标准，以减少损失风险并保护组织的使命 </a:t>
          </a:r>
          <a:endParaRPr lang="zh-CN" sz="1800" kern="1200" dirty="0">
            <a:latin typeface="黑体" panose="02010609060101010101" pitchFamily="49" charset="-122"/>
            <a:ea typeface="黑体" panose="02010609060101010101" pitchFamily="49" charset="-122"/>
            <a:cs typeface="Times New Roman" panose="02020603050405020304" pitchFamily="18" charset="0"/>
          </a:endParaRPr>
        </a:p>
        <a:p>
          <a:pPr marL="171450" lvl="1" indent="-171450" algn="l" defTabSz="800100">
            <a:lnSpc>
              <a:spcPct val="90000"/>
            </a:lnSpc>
            <a:spcBef>
              <a:spcPct val="0"/>
            </a:spcBef>
            <a:spcAft>
              <a:spcPct val="15000"/>
            </a:spcAft>
            <a:buChar char="•"/>
          </a:pPr>
          <a:r>
            <a:rPr lang="zh-CN" altLang="en-US" sz="1800" kern="1200" dirty="0">
              <a:latin typeface="黑体" panose="02010609060101010101" pitchFamily="49" charset="-122"/>
              <a:ea typeface="黑体" panose="02010609060101010101" pitchFamily="49" charset="-122"/>
              <a:cs typeface="Times New Roman" panose="02020603050405020304" pitchFamily="18" charset="0"/>
            </a:rPr>
            <a:t>这些控制是指管理层需要解决的问题 </a:t>
          </a:r>
        </a:p>
      </dsp:txBody>
      <dsp:txXfrm rot="-5400000">
        <a:off x="2127743" y="88753"/>
        <a:ext cx="8672866" cy="952077"/>
      </dsp:txXfrm>
    </dsp:sp>
    <dsp:sp modelId="{175992FB-81F3-4A25-88FC-452003878905}">
      <dsp:nvSpPr>
        <dsp:cNvPr id="0" name=""/>
        <dsp:cNvSpPr/>
      </dsp:nvSpPr>
      <dsp:spPr>
        <a:xfrm>
          <a:off x="612" y="1706"/>
          <a:ext cx="2127130" cy="1126171"/>
        </a:xfrm>
        <a:prstGeom prst="round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管理控制措施</a:t>
          </a:r>
          <a:endParaRPr lang="zh-CN"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sp:txBody>
      <dsp:txXfrm>
        <a:off x="55587" y="56681"/>
        <a:ext cx="2017180" cy="1016221"/>
      </dsp:txXfrm>
    </dsp:sp>
    <dsp:sp modelId="{C97EA34D-2B20-4A2E-B89E-F0B07DDC75FD}">
      <dsp:nvSpPr>
        <dsp:cNvPr id="0" name=""/>
        <dsp:cNvSpPr/>
      </dsp:nvSpPr>
      <dsp:spPr>
        <a:xfrm rot="5400000">
          <a:off x="5956698" y="-2620166"/>
          <a:ext cx="1055087" cy="8734877"/>
        </a:xfrm>
        <a:prstGeom prst="round2SameRect">
          <a:avLst/>
        </a:prstGeom>
        <a:solidFill>
          <a:schemeClr val="lt1"/>
        </a:solidFill>
        <a:ln w="12700"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latin typeface="黑体" panose="02010609060101010101" pitchFamily="49" charset="-122"/>
              <a:ea typeface="黑体" panose="02010609060101010101" pitchFamily="49" charset="-122"/>
              <a:cs typeface="Times New Roman" panose="02020603050405020304" pitchFamily="18" charset="0"/>
            </a:rPr>
            <a:t>正确实施使用安全策略和标准，确保安全操作的一致性，纠正已发现的操作缺陷 </a:t>
          </a:r>
        </a:p>
        <a:p>
          <a:pPr marL="171450" lvl="1" indent="-171450" algn="l" defTabSz="800100">
            <a:lnSpc>
              <a:spcPct val="90000"/>
            </a:lnSpc>
            <a:spcBef>
              <a:spcPct val="0"/>
            </a:spcBef>
            <a:spcAft>
              <a:spcPct val="15000"/>
            </a:spcAft>
            <a:buChar char="•"/>
          </a:pPr>
          <a:r>
            <a:rPr lang="zh-CN" altLang="en-US" sz="1800" kern="1200" dirty="0">
              <a:latin typeface="黑体" panose="02010609060101010101" pitchFamily="49" charset="-122"/>
              <a:ea typeface="黑体" panose="02010609060101010101" pitchFamily="49" charset="-122"/>
              <a:cs typeface="Times New Roman" panose="02020603050405020304" pitchFamily="18" charset="0"/>
            </a:rPr>
            <a:t>这些控制与主要由人而不是系统实现的机制和过程有关 </a:t>
          </a:r>
        </a:p>
        <a:p>
          <a:pPr marL="171450" lvl="1" indent="-171450" algn="l" defTabSz="800100">
            <a:lnSpc>
              <a:spcPct val="90000"/>
            </a:lnSpc>
            <a:spcBef>
              <a:spcPct val="0"/>
            </a:spcBef>
            <a:spcAft>
              <a:spcPct val="15000"/>
            </a:spcAft>
            <a:buChar char="•"/>
          </a:pPr>
          <a:r>
            <a:rPr lang="zh-CN" altLang="en-US" sz="1800" kern="1200" dirty="0">
              <a:latin typeface="黑体" panose="02010609060101010101" pitchFamily="49" charset="-122"/>
              <a:ea typeface="黑体" panose="02010609060101010101" pitchFamily="49" charset="-122"/>
              <a:cs typeface="Times New Roman" panose="02020603050405020304" pitchFamily="18" charset="0"/>
            </a:rPr>
            <a:t>它们用于提高一个系统或一组系统的安全性 </a:t>
          </a:r>
        </a:p>
      </dsp:txBody>
      <dsp:txXfrm rot="-5400000">
        <a:off x="2116804" y="1271233"/>
        <a:ext cx="8683372" cy="952077"/>
      </dsp:txXfrm>
    </dsp:sp>
    <dsp:sp modelId="{9B57FBF9-F0AC-4860-AC2E-3851A0AAAD02}">
      <dsp:nvSpPr>
        <dsp:cNvPr id="0" name=""/>
        <dsp:cNvSpPr/>
      </dsp:nvSpPr>
      <dsp:spPr>
        <a:xfrm>
          <a:off x="612" y="1184186"/>
          <a:ext cx="2116190" cy="1126171"/>
        </a:xfrm>
        <a:prstGeom prst="round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运行控制措施</a:t>
          </a:r>
          <a:endParaRPr lang="zh-CN"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sp:txBody>
      <dsp:txXfrm>
        <a:off x="55587" y="1239161"/>
        <a:ext cx="2006240" cy="1016221"/>
      </dsp:txXfrm>
    </dsp:sp>
    <dsp:sp modelId="{57A2D72E-A1EE-4B0D-AF37-8903BE0D3BC2}">
      <dsp:nvSpPr>
        <dsp:cNvPr id="0" name=""/>
        <dsp:cNvSpPr/>
      </dsp:nvSpPr>
      <dsp:spPr>
        <a:xfrm rot="5400000">
          <a:off x="5979543" y="-1415110"/>
          <a:ext cx="1055087" cy="8689726"/>
        </a:xfrm>
        <a:prstGeom prst="round2SameRect">
          <a:avLst/>
        </a:prstGeom>
        <a:solidFill>
          <a:schemeClr val="lt1"/>
        </a:solidFill>
        <a:ln w="12700"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latin typeface="黑体" panose="02010609060101010101" pitchFamily="49" charset="-122"/>
              <a:ea typeface="黑体" panose="02010609060101010101" pitchFamily="49" charset="-122"/>
              <a:cs typeface="Times New Roman" panose="02020603050405020304" pitchFamily="18" charset="0"/>
            </a:rPr>
            <a:t>在系统中正确使用硬件和软件安全功能 </a:t>
          </a:r>
          <a:endParaRPr lang="zh-CN" sz="1800" kern="1200" dirty="0">
            <a:latin typeface="黑体" panose="02010609060101010101" pitchFamily="49" charset="-122"/>
            <a:ea typeface="黑体" panose="02010609060101010101" pitchFamily="49" charset="-122"/>
            <a:cs typeface="Times New Roman" panose="02020603050405020304" pitchFamily="18" charset="0"/>
          </a:endParaRPr>
        </a:p>
        <a:p>
          <a:pPr marL="171450" lvl="1" indent="-171450" algn="l" defTabSz="800100">
            <a:lnSpc>
              <a:spcPct val="90000"/>
            </a:lnSpc>
            <a:spcBef>
              <a:spcPct val="0"/>
            </a:spcBef>
            <a:spcAft>
              <a:spcPct val="15000"/>
            </a:spcAft>
            <a:buChar char="•"/>
          </a:pPr>
          <a:r>
            <a:rPr lang="zh-CN" altLang="en-US" sz="1800" kern="1200" dirty="0">
              <a:latin typeface="黑体" panose="02010609060101010101" pitchFamily="49" charset="-122"/>
              <a:ea typeface="黑体" panose="02010609060101010101" pitchFamily="49" charset="-122"/>
              <a:cs typeface="Times New Roman" panose="02020603050405020304" pitchFamily="18" charset="0"/>
            </a:rPr>
            <a:t>这些措施的范围从简单的到复杂的都有，它们协同工作以保护关键和敏感的数据、信息和</a:t>
          </a:r>
          <a:r>
            <a:rPr lang="en-US" altLang="en-US" sz="1800" kern="1200" dirty="0">
              <a:latin typeface="黑体" panose="02010609060101010101" pitchFamily="49" charset="-122"/>
              <a:ea typeface="黑体" panose="02010609060101010101" pitchFamily="49" charset="-122"/>
              <a:cs typeface="Times New Roman" panose="02020603050405020304" pitchFamily="18" charset="0"/>
            </a:rPr>
            <a:t>IT</a:t>
          </a:r>
          <a:r>
            <a:rPr lang="zh-CN" altLang="en-US" sz="1800" kern="1200" dirty="0">
              <a:latin typeface="黑体" panose="02010609060101010101" pitchFamily="49" charset="-122"/>
              <a:ea typeface="黑体" panose="02010609060101010101" pitchFamily="49" charset="-122"/>
              <a:cs typeface="Times New Roman" panose="02020603050405020304" pitchFamily="18" charset="0"/>
            </a:rPr>
            <a:t>系统功能 </a:t>
          </a:r>
        </a:p>
      </dsp:txBody>
      <dsp:txXfrm rot="-5400000">
        <a:off x="2162224" y="2453714"/>
        <a:ext cx="8638221" cy="952077"/>
      </dsp:txXfrm>
    </dsp:sp>
    <dsp:sp modelId="{71477888-D753-4C40-8CA5-15C36455FF61}">
      <dsp:nvSpPr>
        <dsp:cNvPr id="0" name=""/>
        <dsp:cNvSpPr/>
      </dsp:nvSpPr>
      <dsp:spPr>
        <a:xfrm>
          <a:off x="612" y="2366666"/>
          <a:ext cx="2161612" cy="1126171"/>
        </a:xfrm>
        <a:prstGeom prst="round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技术控制措施</a:t>
          </a:r>
          <a:endParaRPr lang="zh-CN"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sp:txBody>
      <dsp:txXfrm>
        <a:off x="55587" y="2421641"/>
        <a:ext cx="2051662" cy="10162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9F239-1996-46A7-8A58-56E589EF32EA}">
      <dsp:nvSpPr>
        <dsp:cNvPr id="0" name=""/>
        <dsp:cNvSpPr/>
      </dsp:nvSpPr>
      <dsp:spPr>
        <a:xfrm rot="5400000">
          <a:off x="6182708" y="-3519236"/>
          <a:ext cx="1055087" cy="8168057"/>
        </a:xfrm>
        <a:prstGeom prst="round2SameRect">
          <a:avLst/>
        </a:prstGeom>
        <a:solidFill>
          <a:schemeClr val="lt1"/>
        </a:solidFill>
        <a:ln w="12700"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latin typeface="黑体" panose="02010609060101010101" pitchFamily="49" charset="-122"/>
              <a:ea typeface="黑体" panose="02010609060101010101" pitchFamily="49" charset="-122"/>
              <a:cs typeface="Times New Roman" panose="02020603050405020304" pitchFamily="18" charset="0"/>
            </a:rPr>
            <a:t>与许多其他控件相关并被许多其他控件使用的普遍的、通用的底层技术</a:t>
          </a:r>
          <a:r>
            <a:rPr lang="en-US" altLang="en-US" sz="1800" kern="1200" dirty="0">
              <a:latin typeface="黑体" panose="02010609060101010101" pitchFamily="49" charset="-122"/>
              <a:ea typeface="黑体" panose="02010609060101010101" pitchFamily="49" charset="-122"/>
              <a:cs typeface="Times New Roman" panose="02020603050405020304" pitchFamily="18" charset="0"/>
            </a:rPr>
            <a:t>IT</a:t>
          </a:r>
          <a:r>
            <a:rPr lang="zh-CN" altLang="en-US" sz="1800" kern="1200" dirty="0">
              <a:latin typeface="黑体" panose="02010609060101010101" pitchFamily="49" charset="-122"/>
              <a:ea typeface="黑体" panose="02010609060101010101" pitchFamily="49" charset="-122"/>
              <a:cs typeface="Times New Roman" panose="02020603050405020304" pitchFamily="18" charset="0"/>
            </a:rPr>
            <a:t>安全功能 </a:t>
          </a:r>
          <a:endParaRPr lang="zh-CN" sz="1800" kern="1200" dirty="0">
            <a:latin typeface="黑体" panose="02010609060101010101" pitchFamily="49" charset="-122"/>
            <a:ea typeface="黑体" panose="02010609060101010101" pitchFamily="49" charset="-122"/>
            <a:cs typeface="Times New Roman" panose="02020603050405020304" pitchFamily="18" charset="0"/>
          </a:endParaRPr>
        </a:p>
      </dsp:txBody>
      <dsp:txXfrm rot="-5400000">
        <a:off x="2626224" y="88753"/>
        <a:ext cx="8116552" cy="952077"/>
      </dsp:txXfrm>
    </dsp:sp>
    <dsp:sp modelId="{175992FB-81F3-4A25-88FC-452003878905}">
      <dsp:nvSpPr>
        <dsp:cNvPr id="0" name=""/>
        <dsp:cNvSpPr/>
      </dsp:nvSpPr>
      <dsp:spPr>
        <a:xfrm>
          <a:off x="49764" y="1706"/>
          <a:ext cx="2576459" cy="1126171"/>
        </a:xfrm>
        <a:prstGeom prst="round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支持性</a:t>
          </a:r>
          <a:endParaRPr lang="en-US" altLang="zh-CN"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控制措施</a:t>
          </a:r>
          <a:endParaRPr lang="zh-CN"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sp:txBody>
      <dsp:txXfrm>
        <a:off x="104739" y="56681"/>
        <a:ext cx="2466509" cy="1016221"/>
      </dsp:txXfrm>
    </dsp:sp>
    <dsp:sp modelId="{C97EA34D-2B20-4A2E-B89E-F0B07DDC75FD}">
      <dsp:nvSpPr>
        <dsp:cNvPr id="0" name=""/>
        <dsp:cNvSpPr/>
      </dsp:nvSpPr>
      <dsp:spPr>
        <a:xfrm rot="5400000">
          <a:off x="6187049" y="-2341097"/>
          <a:ext cx="1055087" cy="8176739"/>
        </a:xfrm>
        <a:prstGeom prst="round2SameRect">
          <a:avLst/>
        </a:prstGeom>
        <a:solidFill>
          <a:schemeClr val="lt1"/>
        </a:solidFill>
        <a:ln w="12700"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latin typeface="黑体" panose="02010609060101010101" pitchFamily="49" charset="-122"/>
              <a:ea typeface="黑体" panose="02010609060101010101" pitchFamily="49" charset="-122"/>
              <a:cs typeface="Times New Roman" panose="02020603050405020304" pitchFamily="18" charset="0"/>
            </a:rPr>
            <a:t>通过抑制违反安全策略或利用漏洞的企图，集中精力防止安全漏洞的发生 </a:t>
          </a:r>
        </a:p>
      </dsp:txBody>
      <dsp:txXfrm rot="-5400000">
        <a:off x="2626224" y="1271233"/>
        <a:ext cx="8125234" cy="952077"/>
      </dsp:txXfrm>
    </dsp:sp>
    <dsp:sp modelId="{9B57FBF9-F0AC-4860-AC2E-3851A0AAAD02}">
      <dsp:nvSpPr>
        <dsp:cNvPr id="0" name=""/>
        <dsp:cNvSpPr/>
      </dsp:nvSpPr>
      <dsp:spPr>
        <a:xfrm>
          <a:off x="49764" y="1184186"/>
          <a:ext cx="2576459" cy="1126171"/>
        </a:xfrm>
        <a:prstGeom prst="round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预防性</a:t>
          </a:r>
          <a:endParaRPr lang="en-US" altLang="zh-CN"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控制措施</a:t>
          </a:r>
          <a:endParaRPr lang="zh-CN"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sp:txBody>
      <dsp:txXfrm>
        <a:off x="104739" y="1239161"/>
        <a:ext cx="2466509" cy="1016221"/>
      </dsp:txXfrm>
    </dsp:sp>
    <dsp:sp modelId="{57A2D72E-A1EE-4B0D-AF37-8903BE0D3BC2}">
      <dsp:nvSpPr>
        <dsp:cNvPr id="0" name=""/>
        <dsp:cNvSpPr/>
      </dsp:nvSpPr>
      <dsp:spPr>
        <a:xfrm rot="5400000">
          <a:off x="6159318" y="-1130729"/>
          <a:ext cx="1055087" cy="8120965"/>
        </a:xfrm>
        <a:prstGeom prst="round2SameRect">
          <a:avLst/>
        </a:prstGeom>
        <a:solidFill>
          <a:schemeClr val="lt1"/>
        </a:solidFill>
        <a:ln w="12700"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latin typeface="黑体" panose="02010609060101010101" pitchFamily="49" charset="-122"/>
              <a:ea typeface="黑体" panose="02010609060101010101" pitchFamily="49" charset="-122"/>
              <a:cs typeface="Times New Roman" panose="02020603050405020304" pitchFamily="18" charset="0"/>
            </a:rPr>
            <a:t>通过警告违反或试图违反安全策略，或识别出利用漏洞的行为，以及提供恢复由此造成的计算资源损失的方法，重点关注对安全漏洞的响应 </a:t>
          </a:r>
          <a:endParaRPr lang="zh-CN" sz="1800" kern="1200" dirty="0">
            <a:latin typeface="黑体" panose="02010609060101010101" pitchFamily="49" charset="-122"/>
            <a:ea typeface="黑体" panose="02010609060101010101" pitchFamily="49" charset="-122"/>
            <a:cs typeface="Times New Roman" panose="02020603050405020304" pitchFamily="18" charset="0"/>
          </a:endParaRPr>
        </a:p>
      </dsp:txBody>
      <dsp:txXfrm rot="-5400000">
        <a:off x="2626380" y="2453714"/>
        <a:ext cx="8069460" cy="952077"/>
      </dsp:txXfrm>
    </dsp:sp>
    <dsp:sp modelId="{71477888-D753-4C40-8CA5-15C36455FF61}">
      <dsp:nvSpPr>
        <dsp:cNvPr id="0" name=""/>
        <dsp:cNvSpPr/>
      </dsp:nvSpPr>
      <dsp:spPr>
        <a:xfrm>
          <a:off x="49764" y="2366666"/>
          <a:ext cx="2576615" cy="1126171"/>
        </a:xfrm>
        <a:prstGeom prst="round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检测和恢复</a:t>
          </a:r>
          <a:endParaRPr lang="en-US" altLang="zh-CN"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控制措施</a:t>
          </a:r>
          <a:endParaRPr lang="zh-CN"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sp:txBody>
      <dsp:txXfrm>
        <a:off x="104739" y="2421641"/>
        <a:ext cx="2466665" cy="10162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DDF12A-95B8-0E46-87B2-6135E1E49819}">
      <dsp:nvSpPr>
        <dsp:cNvPr id="0" name=""/>
        <dsp:cNvSpPr/>
      </dsp:nvSpPr>
      <dsp:spPr>
        <a:xfrm>
          <a:off x="15184" y="8829"/>
          <a:ext cx="2282378" cy="1369426"/>
        </a:xfrm>
        <a:prstGeom prst="rect">
          <a:avLst/>
        </a:prstGeom>
        <a:noFill/>
        <a:ln w="38100" cmpd="thickThin">
          <a:solidFill>
            <a:schemeClr val="accent5">
              <a:lumMod val="75000"/>
            </a:schemeClr>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zh-CN" altLang="en-US" sz="1600" b="0" kern="1200" dirty="0">
              <a:solidFill>
                <a:sysClr val="windowText" lastClr="000000"/>
              </a:solidFill>
              <a:latin typeface="黑体" panose="02010609060101010101" pitchFamily="49" charset="-122"/>
              <a:ea typeface="黑体" panose="02010609060101010101" pitchFamily="49" charset="-122"/>
            </a:rPr>
            <a:t>成本效益分析应由管理层进行，以确定在现有资源的情况下为组织提供最大效益的控制措施 </a:t>
          </a:r>
          <a:endParaRPr lang="en-US" sz="1600" b="0" kern="1200" dirty="0">
            <a:solidFill>
              <a:sysClr val="windowText" lastClr="000000"/>
            </a:solidFill>
            <a:latin typeface="黑体" panose="02010609060101010101" pitchFamily="49" charset="-122"/>
            <a:ea typeface="黑体" panose="02010609060101010101" pitchFamily="49" charset="-122"/>
          </a:endParaRPr>
        </a:p>
      </dsp:txBody>
      <dsp:txXfrm>
        <a:off x="15184" y="8829"/>
        <a:ext cx="2282378" cy="1369426"/>
      </dsp:txXfrm>
    </dsp:sp>
    <dsp:sp modelId="{6AE09FED-53C8-1B44-922F-4BE70C6B4F35}">
      <dsp:nvSpPr>
        <dsp:cNvPr id="0" name=""/>
        <dsp:cNvSpPr/>
      </dsp:nvSpPr>
      <dsp:spPr>
        <a:xfrm>
          <a:off x="2556452" y="19936"/>
          <a:ext cx="2282378" cy="1369426"/>
        </a:xfrm>
        <a:prstGeom prst="rect">
          <a:avLst/>
        </a:prstGeom>
        <a:noFill/>
        <a:ln w="38100" cmpd="thickThin">
          <a:solidFill>
            <a:schemeClr val="accent5">
              <a:lumMod val="75000"/>
            </a:schemeClr>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zh-CN" altLang="en-US" sz="1600" b="0" kern="1200" dirty="0">
              <a:solidFill>
                <a:sysClr val="windowText" lastClr="000000"/>
              </a:solidFill>
              <a:latin typeface="黑体" panose="02010609060101010101" pitchFamily="49" charset="-122"/>
              <a:ea typeface="黑体" panose="02010609060101010101" pitchFamily="49" charset="-122"/>
            </a:rPr>
            <a:t>可能是定性的还是定量的</a:t>
          </a:r>
          <a:endParaRPr lang="en-US" sz="1600" b="0" kern="1200" dirty="0">
            <a:solidFill>
              <a:sysClr val="windowText" lastClr="000000"/>
            </a:solidFill>
            <a:latin typeface="黑体" panose="02010609060101010101" pitchFamily="49" charset="-122"/>
            <a:ea typeface="黑体" panose="02010609060101010101" pitchFamily="49" charset="-122"/>
          </a:endParaRPr>
        </a:p>
      </dsp:txBody>
      <dsp:txXfrm>
        <a:off x="2556452" y="19936"/>
        <a:ext cx="2282378" cy="1369426"/>
      </dsp:txXfrm>
    </dsp:sp>
    <dsp:sp modelId="{09C25A12-876E-7B48-B9C5-AEBC788C3D05}">
      <dsp:nvSpPr>
        <dsp:cNvPr id="0" name=""/>
        <dsp:cNvSpPr/>
      </dsp:nvSpPr>
      <dsp:spPr>
        <a:xfrm>
          <a:off x="4965388" y="8829"/>
          <a:ext cx="2282378" cy="1369426"/>
        </a:xfrm>
        <a:prstGeom prst="rect">
          <a:avLst/>
        </a:prstGeom>
        <a:noFill/>
        <a:ln w="38100" cmpd="thickThin">
          <a:solidFill>
            <a:schemeClr val="accent5">
              <a:lumMod val="75000"/>
            </a:schemeClr>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zh-CN" altLang="en-US" sz="1600" b="0" kern="1200" dirty="0">
              <a:solidFill>
                <a:sysClr val="windowText" lastClr="000000"/>
              </a:solidFill>
              <a:latin typeface="黑体" panose="02010609060101010101" pitchFamily="49" charset="-122"/>
              <a:ea typeface="黑体" panose="02010609060101010101" pitchFamily="49" charset="-122"/>
            </a:rPr>
            <a:t>必须证明降低风险的成本是合理的吗</a:t>
          </a:r>
          <a:endParaRPr lang="en-US" sz="1600" b="0" kern="1200" dirty="0">
            <a:solidFill>
              <a:sysClr val="windowText" lastClr="000000"/>
            </a:solidFill>
            <a:latin typeface="黑体" panose="02010609060101010101" pitchFamily="49" charset="-122"/>
            <a:ea typeface="黑体" panose="02010609060101010101" pitchFamily="49" charset="-122"/>
          </a:endParaRPr>
        </a:p>
      </dsp:txBody>
      <dsp:txXfrm>
        <a:off x="4965388" y="8829"/>
        <a:ext cx="2282378" cy="1369426"/>
      </dsp:txXfrm>
    </dsp:sp>
    <dsp:sp modelId="{7D014CD0-0053-A543-A845-9D60E9083DA8}">
      <dsp:nvSpPr>
        <dsp:cNvPr id="0" name=""/>
        <dsp:cNvSpPr/>
      </dsp:nvSpPr>
      <dsp:spPr>
        <a:xfrm>
          <a:off x="15184" y="1633540"/>
          <a:ext cx="2282378" cy="1369426"/>
        </a:xfrm>
        <a:prstGeom prst="rect">
          <a:avLst/>
        </a:prstGeom>
        <a:noFill/>
        <a:ln w="38100" cmpd="thickThin">
          <a:solidFill>
            <a:schemeClr val="accent5">
              <a:lumMod val="75000"/>
            </a:schemeClr>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zh-CN" altLang="en-US" sz="1600" b="0" kern="1200" dirty="0">
              <a:solidFill>
                <a:sysClr val="windowText" lastClr="000000"/>
              </a:solidFill>
              <a:latin typeface="黑体" panose="02010609060101010101" pitchFamily="49" charset="-122"/>
              <a:ea typeface="黑体" panose="02010609060101010101" pitchFamily="49" charset="-122"/>
            </a:rPr>
            <a:t>是否应该对比实施控制的影响和成本的估计 </a:t>
          </a:r>
          <a:endParaRPr lang="en-US" sz="1600" b="0" kern="1200" dirty="0">
            <a:solidFill>
              <a:sysClr val="windowText" lastClr="000000"/>
            </a:solidFill>
            <a:latin typeface="黑体" panose="02010609060101010101" pitchFamily="49" charset="-122"/>
            <a:ea typeface="黑体" panose="02010609060101010101" pitchFamily="49" charset="-122"/>
          </a:endParaRPr>
        </a:p>
      </dsp:txBody>
      <dsp:txXfrm>
        <a:off x="15184" y="1633540"/>
        <a:ext cx="2282378" cy="1369426"/>
      </dsp:txXfrm>
    </dsp:sp>
    <dsp:sp modelId="{9B7420C2-ABA5-4A4E-8FFB-BEDB5612F3B6}">
      <dsp:nvSpPr>
        <dsp:cNvPr id="0" name=""/>
        <dsp:cNvSpPr/>
      </dsp:nvSpPr>
      <dsp:spPr>
        <a:xfrm>
          <a:off x="2556452" y="1642414"/>
          <a:ext cx="2282378" cy="1369426"/>
        </a:xfrm>
        <a:prstGeom prst="rect">
          <a:avLst/>
        </a:prstGeom>
        <a:noFill/>
        <a:ln w="38100" cmpd="thickThin">
          <a:solidFill>
            <a:schemeClr val="accent5">
              <a:lumMod val="75000"/>
            </a:schemeClr>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zh-CN" altLang="en-US" sz="1600" b="0" i="0" kern="1200" dirty="0"/>
            <a:t>管理选择控制的选择</a:t>
          </a:r>
          <a:endParaRPr lang="en-US" sz="1600" b="0" kern="1200" dirty="0">
            <a:solidFill>
              <a:sysClr val="windowText" lastClr="000000"/>
            </a:solidFill>
            <a:latin typeface="黑体" panose="02010609060101010101" pitchFamily="49" charset="-122"/>
            <a:ea typeface="黑体" panose="02010609060101010101" pitchFamily="49" charset="-122"/>
          </a:endParaRPr>
        </a:p>
      </dsp:txBody>
      <dsp:txXfrm>
        <a:off x="2556452" y="1642414"/>
        <a:ext cx="2282378" cy="1369426"/>
      </dsp:txXfrm>
    </dsp:sp>
    <dsp:sp modelId="{6A7BA36C-BCC3-4842-A5B6-5CD13571D329}">
      <dsp:nvSpPr>
        <dsp:cNvPr id="0" name=""/>
        <dsp:cNvSpPr/>
      </dsp:nvSpPr>
      <dsp:spPr>
        <a:xfrm>
          <a:off x="4956509" y="1642414"/>
          <a:ext cx="2282378" cy="1369426"/>
        </a:xfrm>
        <a:prstGeom prst="rect">
          <a:avLst/>
        </a:prstGeom>
        <a:noFill/>
        <a:ln w="38100" cmpd="thickThin">
          <a:solidFill>
            <a:schemeClr val="accent5">
              <a:lumMod val="75000"/>
            </a:schemeClr>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zh-CN" altLang="en-US" sz="1600" b="0" kern="1200" dirty="0">
              <a:solidFill>
                <a:sysClr val="windowText" lastClr="000000"/>
              </a:solidFill>
              <a:latin typeface="黑体" panose="02010609060101010101" pitchFamily="49" charset="-122"/>
              <a:ea typeface="黑体" panose="02010609060101010101" pitchFamily="49" charset="-122"/>
            </a:rPr>
            <a:t>考虑它降低风险的程度是否过高或过低，成本是否过高或合适 </a:t>
          </a:r>
          <a:endParaRPr lang="en-US" sz="1600" b="0" kern="1200" dirty="0">
            <a:solidFill>
              <a:sysClr val="windowText" lastClr="000000"/>
            </a:solidFill>
            <a:latin typeface="黑体" panose="02010609060101010101" pitchFamily="49" charset="-122"/>
            <a:ea typeface="黑体" panose="02010609060101010101" pitchFamily="49" charset="-122"/>
          </a:endParaRPr>
        </a:p>
      </dsp:txBody>
      <dsp:txXfrm>
        <a:off x="4956509" y="1642414"/>
        <a:ext cx="2282378" cy="1369426"/>
      </dsp:txXfrm>
    </dsp:sp>
    <dsp:sp modelId="{BA155EF4-E61B-D546-86AC-F68322D3C7A2}">
      <dsp:nvSpPr>
        <dsp:cNvPr id="0" name=""/>
        <dsp:cNvSpPr/>
      </dsp:nvSpPr>
      <dsp:spPr>
        <a:xfrm>
          <a:off x="7395282" y="8834"/>
          <a:ext cx="2282378" cy="1369426"/>
        </a:xfrm>
        <a:prstGeom prst="rect">
          <a:avLst/>
        </a:prstGeom>
        <a:noFill/>
        <a:ln w="38100" cmpd="thickThin">
          <a:solidFill>
            <a:schemeClr val="accent5">
              <a:lumMod val="75000"/>
            </a:schemeClr>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zh-CN" altLang="en-US" sz="1600" b="0" kern="1200" dirty="0">
              <a:solidFill>
                <a:sysClr val="windowText" lastClr="000000"/>
              </a:solidFill>
              <a:latin typeface="黑体" panose="02010609060101010101" pitchFamily="49" charset="-122"/>
              <a:ea typeface="黑体" panose="02010609060101010101" pitchFamily="49" charset="-122"/>
            </a:rPr>
            <a:t>从根本上说，这是一个商业决策</a:t>
          </a:r>
          <a:endParaRPr lang="en-US" sz="1600" b="0" kern="1200" dirty="0">
            <a:solidFill>
              <a:sysClr val="windowText" lastClr="000000"/>
            </a:solidFill>
            <a:latin typeface="黑体" panose="02010609060101010101" pitchFamily="49" charset="-122"/>
            <a:ea typeface="黑体" panose="02010609060101010101" pitchFamily="49" charset="-122"/>
          </a:endParaRPr>
        </a:p>
      </dsp:txBody>
      <dsp:txXfrm>
        <a:off x="7395282" y="8834"/>
        <a:ext cx="2282378" cy="1369426"/>
      </dsp:txXfrm>
    </dsp:sp>
    <dsp:sp modelId="{C6383A96-4CFE-41DC-BD9F-3D5C504F430B}">
      <dsp:nvSpPr>
        <dsp:cNvPr id="0" name=""/>
        <dsp:cNvSpPr/>
      </dsp:nvSpPr>
      <dsp:spPr>
        <a:xfrm>
          <a:off x="7395282" y="1650996"/>
          <a:ext cx="2282378" cy="1369426"/>
        </a:xfrm>
        <a:prstGeom prst="rect">
          <a:avLst/>
        </a:prstGeom>
        <a:noFill/>
        <a:ln w="38100" cmpd="thickThin">
          <a:solidFill>
            <a:schemeClr val="accent5">
              <a:lumMod val="75000"/>
            </a:schemeClr>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kern="1200" dirty="0">
              <a:solidFill>
                <a:sysClr val="windowText" lastClr="000000"/>
              </a:solidFill>
              <a:latin typeface="黑体" panose="02010609060101010101" pitchFamily="49" charset="-122"/>
              <a:ea typeface="黑体" panose="02010609060101010101" pitchFamily="49" charset="-122"/>
              <a:cs typeface="+mj-cs"/>
            </a:rPr>
            <a:t>成本效益分析</a:t>
          </a:r>
          <a:endParaRPr lang="zh-CN" altLang="en-US" sz="1600" b="0" kern="1200" dirty="0">
            <a:solidFill>
              <a:sysClr val="windowText" lastClr="000000"/>
            </a:solidFill>
            <a:latin typeface="黑体" panose="02010609060101010101" pitchFamily="49" charset="-122"/>
            <a:ea typeface="黑体" panose="02010609060101010101" pitchFamily="49" charset="-122"/>
          </a:endParaRPr>
        </a:p>
      </dsp:txBody>
      <dsp:txXfrm>
        <a:off x="7395282" y="1650996"/>
        <a:ext cx="2282378" cy="13694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536AD-DAA8-4088-A378-559B8EE49DD1}">
      <dsp:nvSpPr>
        <dsp:cNvPr id="0" name=""/>
        <dsp:cNvSpPr/>
      </dsp:nvSpPr>
      <dsp:spPr>
        <a:xfrm>
          <a:off x="839161" y="3924"/>
          <a:ext cx="2118553" cy="1271132"/>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风险</a:t>
          </a:r>
          <a:endParaRPr lang="en-US" sz="24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sp:txBody>
      <dsp:txXfrm>
        <a:off x="839161" y="3924"/>
        <a:ext cx="2118553" cy="1271132"/>
      </dsp:txXfrm>
    </dsp:sp>
    <dsp:sp modelId="{DEA838CE-39C7-4428-AA59-8CABA5586916}">
      <dsp:nvSpPr>
        <dsp:cNvPr id="0" name=""/>
        <dsp:cNvSpPr/>
      </dsp:nvSpPr>
      <dsp:spPr>
        <a:xfrm>
          <a:off x="3169570" y="3924"/>
          <a:ext cx="2118553" cy="1271132"/>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effectLst/>
              <a:latin typeface="黑体" panose="02010609060101010101" pitchFamily="49" charset="-122"/>
              <a:ea typeface="黑体" panose="02010609060101010101" pitchFamily="49" charset="-122"/>
            </a:rPr>
            <a:t>推荐的控制</a:t>
          </a:r>
          <a:endParaRPr lang="en-US" sz="2400" b="0" kern="1200" dirty="0">
            <a:solidFill>
              <a:sysClr val="windowText" lastClr="000000"/>
            </a:solidFill>
            <a:effectLst/>
            <a:latin typeface="黑体" panose="02010609060101010101" pitchFamily="49" charset="-122"/>
            <a:ea typeface="黑体" panose="02010609060101010101" pitchFamily="49" charset="-122"/>
          </a:endParaRPr>
        </a:p>
      </dsp:txBody>
      <dsp:txXfrm>
        <a:off x="3169570" y="3924"/>
        <a:ext cx="2118553" cy="1271132"/>
      </dsp:txXfrm>
    </dsp:sp>
    <dsp:sp modelId="{07BB7871-9229-4230-B5DF-995F5A4653F5}">
      <dsp:nvSpPr>
        <dsp:cNvPr id="0" name=""/>
        <dsp:cNvSpPr/>
      </dsp:nvSpPr>
      <dsp:spPr>
        <a:xfrm>
          <a:off x="5499979" y="3924"/>
          <a:ext cx="2118553" cy="1271132"/>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effectLst/>
              <a:latin typeface="黑体" panose="02010609060101010101" pitchFamily="49" charset="-122"/>
              <a:ea typeface="黑体" panose="02010609060101010101" pitchFamily="49" charset="-122"/>
            </a:rPr>
            <a:t>对每一个风险采取措施的优先级</a:t>
          </a:r>
          <a:endParaRPr lang="en-US" sz="2400" b="0" kern="1200" dirty="0">
            <a:solidFill>
              <a:sysClr val="windowText" lastClr="000000"/>
            </a:solidFill>
            <a:effectLst/>
            <a:latin typeface="黑体" panose="02010609060101010101" pitchFamily="49" charset="-122"/>
            <a:ea typeface="黑体" panose="02010609060101010101" pitchFamily="49" charset="-122"/>
          </a:endParaRPr>
        </a:p>
      </dsp:txBody>
      <dsp:txXfrm>
        <a:off x="5499979" y="3924"/>
        <a:ext cx="2118553" cy="1271132"/>
      </dsp:txXfrm>
    </dsp:sp>
    <dsp:sp modelId="{6C1D54B6-8915-4C36-9C29-E279D5D09DEF}">
      <dsp:nvSpPr>
        <dsp:cNvPr id="0" name=""/>
        <dsp:cNvSpPr/>
      </dsp:nvSpPr>
      <dsp:spPr>
        <a:xfrm>
          <a:off x="839161" y="1486911"/>
          <a:ext cx="2118553" cy="1271132"/>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effectLst/>
              <a:latin typeface="黑体" panose="02010609060101010101" pitchFamily="49" charset="-122"/>
              <a:ea typeface="黑体" panose="02010609060101010101" pitchFamily="49" charset="-122"/>
            </a:rPr>
            <a:t>所选择的控制措施</a:t>
          </a:r>
          <a:endParaRPr lang="en-US" sz="2400" b="0" kern="1200" dirty="0">
            <a:solidFill>
              <a:sysClr val="windowText" lastClr="000000"/>
            </a:solidFill>
            <a:effectLst/>
            <a:latin typeface="黑体" panose="02010609060101010101" pitchFamily="49" charset="-122"/>
            <a:ea typeface="黑体" panose="02010609060101010101" pitchFamily="49" charset="-122"/>
          </a:endParaRPr>
        </a:p>
      </dsp:txBody>
      <dsp:txXfrm>
        <a:off x="839161" y="1486911"/>
        <a:ext cx="2118553" cy="1271132"/>
      </dsp:txXfrm>
    </dsp:sp>
    <dsp:sp modelId="{A7BC047D-7B0C-4BB0-9D81-82E00B7E611E}">
      <dsp:nvSpPr>
        <dsp:cNvPr id="0" name=""/>
        <dsp:cNvSpPr/>
      </dsp:nvSpPr>
      <dsp:spPr>
        <a:xfrm>
          <a:off x="3169570" y="1486911"/>
          <a:ext cx="2118553" cy="1271132"/>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执行所选控制措施所需要的资源</a:t>
          </a:r>
          <a:endParaRPr lang="en-US" sz="24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sp:txBody>
      <dsp:txXfrm>
        <a:off x="3169570" y="1486911"/>
        <a:ext cx="2118553" cy="1271132"/>
      </dsp:txXfrm>
    </dsp:sp>
    <dsp:sp modelId="{E04DBE08-7131-4A1B-8FCA-8EBF150C18FC}">
      <dsp:nvSpPr>
        <dsp:cNvPr id="0" name=""/>
        <dsp:cNvSpPr/>
      </dsp:nvSpPr>
      <dsp:spPr>
        <a:xfrm>
          <a:off x="5499979" y="1486911"/>
          <a:ext cx="2118553" cy="1271132"/>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effectLst/>
              <a:latin typeface="黑体" panose="02010609060101010101" pitchFamily="49" charset="-122"/>
              <a:ea typeface="黑体" panose="02010609060101010101" pitchFamily="49" charset="-122"/>
            </a:rPr>
            <a:t>负责人员</a:t>
          </a:r>
          <a:endParaRPr lang="en-US" sz="2400" b="0" kern="1200" dirty="0">
            <a:solidFill>
              <a:sysClr val="windowText" lastClr="000000"/>
            </a:solidFill>
            <a:effectLst/>
            <a:latin typeface="黑体" panose="02010609060101010101" pitchFamily="49" charset="-122"/>
            <a:ea typeface="黑体" panose="02010609060101010101" pitchFamily="49" charset="-122"/>
          </a:endParaRPr>
        </a:p>
      </dsp:txBody>
      <dsp:txXfrm>
        <a:off x="5499979" y="1486911"/>
        <a:ext cx="2118553" cy="1271132"/>
      </dsp:txXfrm>
    </dsp:sp>
    <dsp:sp modelId="{40ECB35A-2F55-4E36-8213-9679ED46A445}">
      <dsp:nvSpPr>
        <dsp:cNvPr id="0" name=""/>
        <dsp:cNvSpPr/>
      </dsp:nvSpPr>
      <dsp:spPr>
        <a:xfrm>
          <a:off x="2004366" y="2969898"/>
          <a:ext cx="2118553" cy="1271132"/>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effectLst/>
              <a:latin typeface="黑体" panose="02010609060101010101" pitchFamily="49" charset="-122"/>
              <a:ea typeface="黑体" panose="02010609060101010101" pitchFamily="49" charset="-122"/>
            </a:rPr>
            <a:t>执行目标开始日期和结束日期</a:t>
          </a:r>
          <a:endParaRPr lang="en-US" sz="2400" b="0" kern="1200" dirty="0">
            <a:solidFill>
              <a:sysClr val="windowText" lastClr="000000"/>
            </a:solidFill>
            <a:effectLst/>
            <a:latin typeface="黑体" panose="02010609060101010101" pitchFamily="49" charset="-122"/>
            <a:ea typeface="黑体" panose="02010609060101010101" pitchFamily="49" charset="-122"/>
          </a:endParaRPr>
        </a:p>
      </dsp:txBody>
      <dsp:txXfrm>
        <a:off x="2004366" y="2969898"/>
        <a:ext cx="2118553" cy="1271132"/>
      </dsp:txXfrm>
    </dsp:sp>
    <dsp:sp modelId="{A3BB2A31-D50A-4146-937E-235DBF541E88}">
      <dsp:nvSpPr>
        <dsp:cNvPr id="0" name=""/>
        <dsp:cNvSpPr/>
      </dsp:nvSpPr>
      <dsp:spPr>
        <a:xfrm>
          <a:off x="4334775" y="2969898"/>
          <a:ext cx="2118553" cy="1271132"/>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effectLst/>
              <a:latin typeface="黑体" panose="02010609060101010101" pitchFamily="49" charset="-122"/>
              <a:ea typeface="黑体" panose="02010609060101010101" pitchFamily="49" charset="-122"/>
            </a:rPr>
            <a:t>维护需求和其他意见</a:t>
          </a:r>
          <a:endParaRPr lang="en-US" sz="2400" b="0" kern="1200" dirty="0">
            <a:solidFill>
              <a:sysClr val="windowText" lastClr="000000"/>
            </a:solidFill>
            <a:effectLst/>
            <a:latin typeface="黑体" panose="02010609060101010101" pitchFamily="49" charset="-122"/>
            <a:ea typeface="黑体" panose="02010609060101010101" pitchFamily="49" charset="-122"/>
          </a:endParaRPr>
        </a:p>
      </dsp:txBody>
      <dsp:txXfrm>
        <a:off x="4334775" y="2969898"/>
        <a:ext cx="2118553" cy="12711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6AFC9E-C9EF-4ADF-8A06-AF89676F05D6}">
      <dsp:nvSpPr>
        <dsp:cNvPr id="0" name=""/>
        <dsp:cNvSpPr/>
      </dsp:nvSpPr>
      <dsp:spPr>
        <a:xfrm>
          <a:off x="208" y="953025"/>
          <a:ext cx="2587792" cy="2248932"/>
        </a:xfrm>
        <a:prstGeom prst="homePlate">
          <a:avLst>
            <a:gd name="adj" fmla="val 25000"/>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782" tIns="35560" rIns="307128" bIns="35560" numCol="1" spcCol="1270" anchor="t" anchorCtr="0">
          <a:noAutofit/>
        </a:bodyPr>
        <a:lstStyle/>
        <a:p>
          <a:pPr marL="0" lvl="0" indent="0" algn="l" defTabSz="622300">
            <a:lnSpc>
              <a:spcPct val="90000"/>
            </a:lnSpc>
            <a:spcBef>
              <a:spcPct val="0"/>
            </a:spcBef>
            <a:spcAft>
              <a:spcPct val="35000"/>
            </a:spcAft>
            <a:buNone/>
          </a:pPr>
          <a:endParaRPr lang="en-US" altLang="zh-CN" sz="1400" b="0" kern="1200" dirty="0">
            <a:solidFill>
              <a:sysClr val="windowText" lastClr="000000"/>
            </a:solidFill>
            <a:latin typeface="黑体" panose="02010609060101010101" pitchFamily="49" charset="-122"/>
            <a:ea typeface="黑体" panose="02010609060101010101" pitchFamily="49" charset="-122"/>
          </a:endParaRPr>
        </a:p>
        <a:p>
          <a:pPr marL="0" lvl="0" indent="0" algn="l" defTabSz="622300">
            <a:lnSpc>
              <a:spcPct val="90000"/>
            </a:lnSpc>
            <a:spcBef>
              <a:spcPct val="0"/>
            </a:spcBef>
            <a:spcAft>
              <a:spcPct val="35000"/>
            </a:spcAft>
            <a:buNone/>
          </a:pPr>
          <a:r>
            <a:rPr lang="en-US" altLang="zh-CN" sz="20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IT</a:t>
          </a:r>
          <a:r>
            <a:rPr lang="zh-CN" altLang="en-US" sz="20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安全计划文件</a:t>
          </a:r>
          <a:r>
            <a:rPr lang="en-US" altLang="zh-CN" sz="20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sz="20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a:p>
          <a:pPr marL="171450" lvl="1" indent="0" algn="l" defTabSz="711200">
            <a:lnSpc>
              <a:spcPct val="90000"/>
            </a:lnSpc>
            <a:spcBef>
              <a:spcPct val="0"/>
            </a:spcBef>
            <a:spcAft>
              <a:spcPct val="15000"/>
            </a:spcAft>
            <a:buChar char="•"/>
          </a:pPr>
          <a:r>
            <a:rPr lang="zh-CN" altLang="en-US" sz="16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需要为每个选定的控件做什么</a:t>
          </a:r>
          <a:endParaRPr lang="zh-CN" sz="16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a:p>
          <a:pPr marL="171450" lvl="1" indent="0" algn="l" defTabSz="711200">
            <a:lnSpc>
              <a:spcPct val="90000"/>
            </a:lnSpc>
            <a:spcBef>
              <a:spcPct val="0"/>
            </a:spcBef>
            <a:spcAft>
              <a:spcPct val="15000"/>
            </a:spcAft>
            <a:buChar char="•"/>
          </a:pPr>
          <a:r>
            <a:rPr lang="zh-CN" altLang="en-US" sz="16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人员负责</a:t>
          </a:r>
          <a:endParaRPr lang="zh-CN" sz="16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a:p>
          <a:pPr marL="171450" lvl="1" indent="0" algn="l" defTabSz="711200">
            <a:lnSpc>
              <a:spcPct val="90000"/>
            </a:lnSpc>
            <a:spcBef>
              <a:spcPct val="0"/>
            </a:spcBef>
            <a:spcAft>
              <a:spcPct val="15000"/>
            </a:spcAft>
            <a:buChar char="•"/>
          </a:pPr>
          <a:r>
            <a:rPr lang="zh-CN" altLang="en-US" sz="16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资源和时间框架</a:t>
          </a:r>
          <a:endParaRPr lang="zh-CN" sz="16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208" y="953025"/>
        <a:ext cx="2306676" cy="2248932"/>
      </dsp:txXfrm>
    </dsp:sp>
    <dsp:sp modelId="{B43F4E5A-FFE3-446C-B416-95A96AACB39F}">
      <dsp:nvSpPr>
        <dsp:cNvPr id="0" name=""/>
        <dsp:cNvSpPr/>
      </dsp:nvSpPr>
      <dsp:spPr>
        <a:xfrm>
          <a:off x="2152700" y="953025"/>
          <a:ext cx="4598267" cy="2248932"/>
        </a:xfrm>
        <a:prstGeom prst="chevron">
          <a:avLst>
            <a:gd name="adj" fmla="val 25000"/>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782" tIns="53340" rIns="76782" bIns="53340" numCol="1" spcCol="1270" anchor="t" anchorCtr="0">
          <a:noAutofit/>
        </a:bodyPr>
        <a:lstStyle/>
        <a:p>
          <a:pPr marL="0" lvl="0" indent="0" algn="l" defTabSz="933450">
            <a:lnSpc>
              <a:spcPct val="90000"/>
            </a:lnSpc>
            <a:spcBef>
              <a:spcPct val="0"/>
            </a:spcBef>
            <a:spcAft>
              <a:spcPct val="35000"/>
            </a:spcAft>
            <a:buNone/>
          </a:pPr>
          <a:r>
            <a:rPr lang="zh-CN" altLang="en-US" sz="2100" b="0" kern="1200" dirty="0">
              <a:solidFill>
                <a:sysClr val="windowText" lastClr="000000"/>
              </a:solidFill>
              <a:latin typeface="黑体" panose="02010609060101010101" pitchFamily="49" charset="-122"/>
              <a:ea typeface="黑体" panose="02010609060101010101" pitchFamily="49" charset="-122"/>
            </a:rPr>
            <a:t>确定的人员</a:t>
          </a:r>
          <a:r>
            <a:rPr lang="en-US" altLang="zh-CN" sz="2100" b="0" kern="1200" dirty="0">
              <a:solidFill>
                <a:sysClr val="windowText" lastClr="000000"/>
              </a:solidFill>
              <a:latin typeface="黑体" panose="02010609060101010101" pitchFamily="49" charset="-122"/>
              <a:ea typeface="黑体" panose="02010609060101010101" pitchFamily="49" charset="-122"/>
            </a:rPr>
            <a:t>: </a:t>
          </a:r>
          <a:r>
            <a:rPr lang="zh-CN" altLang="en-US" sz="2100" b="0" kern="1200" dirty="0">
              <a:solidFill>
                <a:sysClr val="windowText" lastClr="000000"/>
              </a:solidFill>
              <a:latin typeface="黑体" panose="02010609060101010101" pitchFamily="49" charset="-122"/>
              <a:ea typeface="黑体" panose="02010609060101010101" pitchFamily="49" charset="-122"/>
            </a:rPr>
            <a:t> </a:t>
          </a:r>
          <a:endParaRPr lang="zh-CN" sz="2100" b="0" kern="1200" dirty="0">
            <a:solidFill>
              <a:sysClr val="windowText" lastClr="000000"/>
            </a:solidFill>
            <a:latin typeface="黑体" panose="02010609060101010101" pitchFamily="49" charset="-122"/>
            <a:ea typeface="黑体" panose="02010609060101010101" pitchFamily="49" charset="-122"/>
          </a:endParaRPr>
        </a:p>
        <a:p>
          <a:pPr marL="171450" lvl="1" indent="-171450" algn="l" defTabSz="711200">
            <a:lnSpc>
              <a:spcPct val="90000"/>
            </a:lnSpc>
            <a:spcBef>
              <a:spcPct val="0"/>
            </a:spcBef>
            <a:spcAft>
              <a:spcPct val="15000"/>
            </a:spcAft>
            <a:buChar char="•"/>
          </a:pPr>
          <a:r>
            <a:rPr lang="zh-CN" altLang="en-US" sz="1600" b="0" kern="1200" dirty="0">
              <a:solidFill>
                <a:sysClr val="windowText" lastClr="000000"/>
              </a:solidFill>
              <a:latin typeface="黑体" panose="02010609060101010101" pitchFamily="49" charset="-122"/>
              <a:ea typeface="黑体" panose="02010609060101010101" pitchFamily="49" charset="-122"/>
            </a:rPr>
            <a:t>实现新的或增强的控件</a:t>
          </a:r>
          <a:endParaRPr lang="zh-CN" sz="1600" b="0" kern="1200" dirty="0">
            <a:solidFill>
              <a:sysClr val="windowText" lastClr="000000"/>
            </a:solidFill>
            <a:latin typeface="黑体" panose="02010609060101010101" pitchFamily="49" charset="-122"/>
            <a:ea typeface="黑体" panose="02010609060101010101" pitchFamily="49" charset="-122"/>
          </a:endParaRPr>
        </a:p>
        <a:p>
          <a:pPr marL="171450" lvl="1" indent="-171450" algn="l" defTabSz="711200">
            <a:lnSpc>
              <a:spcPct val="90000"/>
            </a:lnSpc>
            <a:spcBef>
              <a:spcPct val="0"/>
            </a:spcBef>
            <a:spcAft>
              <a:spcPct val="15000"/>
            </a:spcAft>
            <a:buChar char="•"/>
          </a:pPr>
          <a:r>
            <a:rPr lang="zh-CN" altLang="en-US" sz="1600" b="0" kern="1200" dirty="0">
              <a:solidFill>
                <a:sysClr val="windowText" lastClr="000000"/>
              </a:solidFill>
              <a:latin typeface="黑体" panose="02010609060101010101" pitchFamily="49" charset="-122"/>
              <a:ea typeface="黑体" panose="02010609060101010101" pitchFamily="49" charset="-122"/>
            </a:rPr>
            <a:t>可能需要更改系统配置，升级或安装新的系统 </a:t>
          </a:r>
        </a:p>
        <a:p>
          <a:pPr marL="171450" lvl="1" indent="-171450" algn="l" defTabSz="711200">
            <a:lnSpc>
              <a:spcPct val="90000"/>
            </a:lnSpc>
            <a:spcBef>
              <a:spcPct val="0"/>
            </a:spcBef>
            <a:spcAft>
              <a:spcPct val="15000"/>
            </a:spcAft>
            <a:buChar char="•"/>
          </a:pPr>
          <a:r>
            <a:rPr lang="zh-CN" altLang="en-US" sz="1600" b="0" kern="1200" dirty="0">
              <a:solidFill>
                <a:sysClr val="windowText" lastClr="000000"/>
              </a:solidFill>
              <a:latin typeface="黑体" panose="02010609060101010101" pitchFamily="49" charset="-122"/>
              <a:ea typeface="黑体" panose="02010609060101010101" pitchFamily="49" charset="-122"/>
            </a:rPr>
            <a:t>可能还包括开发新的或延长的程序 </a:t>
          </a:r>
        </a:p>
        <a:p>
          <a:pPr marL="171450" lvl="1" indent="-171450" algn="l" defTabSz="711200">
            <a:lnSpc>
              <a:spcPct val="90000"/>
            </a:lnSpc>
            <a:spcBef>
              <a:spcPct val="0"/>
            </a:spcBef>
            <a:spcAft>
              <a:spcPct val="15000"/>
            </a:spcAft>
            <a:buChar char="•"/>
          </a:pPr>
          <a:r>
            <a:rPr lang="zh-CN" altLang="en-US" sz="1600" b="0" kern="1200" dirty="0">
              <a:solidFill>
                <a:sysClr val="windowText" lastClr="000000"/>
              </a:solidFill>
              <a:latin typeface="黑体" panose="02010609060101010101" pitchFamily="49" charset="-122"/>
              <a:ea typeface="黑体" panose="02010609060101010101" pitchFamily="49" charset="-122"/>
            </a:rPr>
            <a:t>需要管理层的鼓励和监督 </a:t>
          </a:r>
        </a:p>
        <a:p>
          <a:pPr marL="171450" lvl="1" indent="-171450" algn="l" defTabSz="711200">
            <a:lnSpc>
              <a:spcPct val="90000"/>
            </a:lnSpc>
            <a:spcBef>
              <a:spcPct val="0"/>
            </a:spcBef>
            <a:spcAft>
              <a:spcPct val="15000"/>
            </a:spcAft>
            <a:buChar char="•"/>
          </a:pPr>
          <a:endParaRPr lang="zh-CN" altLang="en-US" sz="1600" b="0" kern="1200" dirty="0">
            <a:solidFill>
              <a:sysClr val="windowText" lastClr="000000"/>
            </a:solidFill>
            <a:latin typeface="黑体" panose="02010609060101010101" pitchFamily="49" charset="-122"/>
            <a:ea typeface="黑体" panose="02010609060101010101" pitchFamily="49" charset="-122"/>
          </a:endParaRPr>
        </a:p>
      </dsp:txBody>
      <dsp:txXfrm>
        <a:off x="2714933" y="953025"/>
        <a:ext cx="3473801" cy="2248932"/>
      </dsp:txXfrm>
    </dsp:sp>
    <dsp:sp modelId="{BA73B816-DF14-4115-B3C2-D93D84C86629}">
      <dsp:nvSpPr>
        <dsp:cNvPr id="0" name=""/>
        <dsp:cNvSpPr/>
      </dsp:nvSpPr>
      <dsp:spPr>
        <a:xfrm>
          <a:off x="6315668" y="953025"/>
          <a:ext cx="4463977" cy="2248932"/>
        </a:xfrm>
        <a:prstGeom prst="chevron">
          <a:avLst>
            <a:gd name="adj" fmla="val 25000"/>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782" tIns="40640" rIns="76782" bIns="40640" numCol="1" spcCol="1270" anchor="ctr" anchorCtr="0">
          <a:noAutofit/>
        </a:bodyPr>
        <a:lstStyle/>
        <a:p>
          <a:pPr marL="0" lvl="0" indent="0" algn="ctr" defTabSz="711200">
            <a:lnSpc>
              <a:spcPct val="90000"/>
            </a:lnSpc>
            <a:spcBef>
              <a:spcPct val="0"/>
            </a:spcBef>
            <a:spcAft>
              <a:spcPct val="35000"/>
            </a:spcAft>
            <a:buNone/>
          </a:pPr>
          <a:endParaRPr lang="en-US" sz="1600" b="0" kern="1200" dirty="0">
            <a:solidFill>
              <a:sysClr val="windowText" lastClr="000000"/>
            </a:solidFill>
            <a:latin typeface="黑体" panose="02010609060101010101" pitchFamily="49" charset="-122"/>
            <a:ea typeface="黑体" panose="02010609060101010101" pitchFamily="49" charset="-122"/>
          </a:endParaRPr>
        </a:p>
        <a:p>
          <a:pPr marL="0" lvl="0" indent="0" algn="ctr" defTabSz="711200">
            <a:lnSpc>
              <a:spcPct val="90000"/>
            </a:lnSpc>
            <a:spcBef>
              <a:spcPct val="0"/>
            </a:spcBef>
            <a:spcAft>
              <a:spcPct val="35000"/>
            </a:spcAft>
            <a:buNone/>
          </a:pPr>
          <a:r>
            <a:rPr lang="zh-CN" altLang="en-US" sz="20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当实现完成后，管理人员授权系统进行操作使用</a:t>
          </a:r>
          <a:endParaRPr lang="zh-CN" sz="2000" b="0" kern="1200" dirty="0">
            <a:solidFill>
              <a:sysClr val="windowText" lastClr="000000"/>
            </a:solidFill>
            <a:latin typeface="黑体" panose="02010609060101010101" pitchFamily="49" charset="-122"/>
            <a:ea typeface="黑体" panose="02010609060101010101" pitchFamily="49" charset="-122"/>
          </a:endParaRPr>
        </a:p>
      </dsp:txBody>
      <dsp:txXfrm>
        <a:off x="6877901" y="953025"/>
        <a:ext cx="3339511" cy="22489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E6D8D1-4202-CC4E-9A3B-54955769094D}">
      <dsp:nvSpPr>
        <dsp:cNvPr id="0" name=""/>
        <dsp:cNvSpPr/>
      </dsp:nvSpPr>
      <dsp:spPr>
        <a:xfrm>
          <a:off x="2362" y="598308"/>
          <a:ext cx="2370638" cy="2370638"/>
        </a:xfrm>
        <a:prstGeom prst="ellipse">
          <a:avLst/>
        </a:prstGeom>
        <a:solidFill>
          <a:schemeClr val="accent6">
            <a:lumMod val="60000"/>
            <a:lumOff val="40000"/>
          </a:schemeClr>
        </a:solidFill>
        <a:ln>
          <a:solidFill>
            <a:schemeClr val="accent3">
              <a:lumMod val="5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30464" tIns="20320" rIns="130464" bIns="20320" numCol="1" spcCol="1270" anchor="ctr" anchorCtr="0">
          <a:noAutofit/>
        </a:bodyPr>
        <a:lstStyle/>
        <a:p>
          <a:pPr marL="0" lvl="0" indent="0" algn="ctr" defTabSz="711200">
            <a:lnSpc>
              <a:spcPct val="90000"/>
            </a:lnSpc>
            <a:spcBef>
              <a:spcPct val="0"/>
            </a:spcBef>
            <a:spcAft>
              <a:spcPct val="35000"/>
            </a:spcAft>
            <a:buNone/>
          </a:pPr>
          <a:r>
            <a:rPr lang="zh-CN" altLang="en-US" sz="1600" b="0" kern="1200" dirty="0">
              <a:solidFill>
                <a:schemeClr val="tx1"/>
              </a:solidFill>
              <a:latin typeface="黑体" panose="02010609060101010101" pitchFamily="49" charset="-122"/>
              <a:ea typeface="黑体" panose="02010609060101010101" pitchFamily="49" charset="-122"/>
            </a:rPr>
            <a:t>对控制措施定期评审</a:t>
          </a:r>
          <a:endParaRPr lang="en-US" sz="1600" b="0" kern="1200" dirty="0">
            <a:solidFill>
              <a:schemeClr val="tx1"/>
            </a:solidFill>
            <a:latin typeface="黑体" panose="02010609060101010101" pitchFamily="49" charset="-122"/>
            <a:ea typeface="黑体" panose="02010609060101010101" pitchFamily="49" charset="-122"/>
          </a:endParaRPr>
        </a:p>
      </dsp:txBody>
      <dsp:txXfrm>
        <a:off x="349534" y="945480"/>
        <a:ext cx="1676294" cy="1676294"/>
      </dsp:txXfrm>
    </dsp:sp>
    <dsp:sp modelId="{15709739-4678-674D-8FCB-58E5821EEE47}">
      <dsp:nvSpPr>
        <dsp:cNvPr id="0" name=""/>
        <dsp:cNvSpPr/>
      </dsp:nvSpPr>
      <dsp:spPr>
        <a:xfrm>
          <a:off x="1898873" y="598308"/>
          <a:ext cx="2370638" cy="2370638"/>
        </a:xfrm>
        <a:prstGeom prst="ellipse">
          <a:avLst/>
        </a:prstGeom>
        <a:solidFill>
          <a:schemeClr val="accent6">
            <a:lumMod val="60000"/>
            <a:lumOff val="40000"/>
          </a:schemeClr>
        </a:solidFill>
        <a:ln>
          <a:solidFill>
            <a:schemeClr val="accent3">
              <a:lumMod val="5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30464" tIns="20320" rIns="130464" bIns="20320" numCol="1" spcCol="1270" anchor="ctr" anchorCtr="0">
          <a:noAutofit/>
        </a:bodyPr>
        <a:lstStyle/>
        <a:p>
          <a:pPr marL="0" lvl="0" indent="0" algn="ctr" defTabSz="711200">
            <a:lnSpc>
              <a:spcPct val="90000"/>
            </a:lnSpc>
            <a:spcBef>
              <a:spcPct val="0"/>
            </a:spcBef>
            <a:spcAft>
              <a:spcPct val="35000"/>
            </a:spcAft>
            <a:buNone/>
          </a:pPr>
          <a:r>
            <a:rPr lang="zh-CN" altLang="en-US" sz="1600" b="0" kern="1200" dirty="0">
              <a:solidFill>
                <a:schemeClr val="tx1"/>
              </a:solidFill>
              <a:latin typeface="黑体" panose="02010609060101010101" pitchFamily="49" charset="-122"/>
              <a:ea typeface="黑体" panose="02010609060101010101" pitchFamily="49" charset="-122"/>
            </a:rPr>
            <a:t>当有新需求时，对控制措施进行更新</a:t>
          </a:r>
          <a:endParaRPr lang="en-US" sz="1600" b="0" kern="1200" dirty="0">
            <a:solidFill>
              <a:schemeClr val="tx1"/>
            </a:solidFill>
            <a:latin typeface="黑体" panose="02010609060101010101" pitchFamily="49" charset="-122"/>
            <a:ea typeface="黑体" panose="02010609060101010101" pitchFamily="49" charset="-122"/>
          </a:endParaRPr>
        </a:p>
      </dsp:txBody>
      <dsp:txXfrm>
        <a:off x="2246045" y="945480"/>
        <a:ext cx="1676294" cy="1676294"/>
      </dsp:txXfrm>
    </dsp:sp>
    <dsp:sp modelId="{620DDF20-24CD-F441-A7BF-3C9E568E0503}">
      <dsp:nvSpPr>
        <dsp:cNvPr id="0" name=""/>
        <dsp:cNvSpPr/>
      </dsp:nvSpPr>
      <dsp:spPr>
        <a:xfrm>
          <a:off x="3795384" y="598308"/>
          <a:ext cx="2370638" cy="2370638"/>
        </a:xfrm>
        <a:prstGeom prst="ellipse">
          <a:avLst/>
        </a:prstGeom>
        <a:solidFill>
          <a:schemeClr val="accent6">
            <a:lumMod val="60000"/>
            <a:lumOff val="40000"/>
          </a:schemeClr>
        </a:solidFill>
        <a:ln>
          <a:solidFill>
            <a:schemeClr val="accent3">
              <a:lumMod val="5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30464" tIns="20320" rIns="130464" bIns="20320" numCol="1" spcCol="1270" anchor="ctr" anchorCtr="0">
          <a:noAutofit/>
        </a:bodyPr>
        <a:lstStyle/>
        <a:p>
          <a:pPr marL="0" lvl="0" indent="0" algn="ctr" defTabSz="711200">
            <a:lnSpc>
              <a:spcPct val="90000"/>
            </a:lnSpc>
            <a:spcBef>
              <a:spcPct val="0"/>
            </a:spcBef>
            <a:spcAft>
              <a:spcPct val="35000"/>
            </a:spcAft>
            <a:buNone/>
          </a:pPr>
          <a:r>
            <a:rPr lang="zh-CN" altLang="en-US" sz="1600" b="0" kern="1200" dirty="0">
              <a:solidFill>
                <a:schemeClr val="tx1"/>
              </a:solidFill>
              <a:latin typeface="黑体" panose="02010609060101010101" pitchFamily="49" charset="-122"/>
              <a:ea typeface="黑体" panose="02010609060101010101" pitchFamily="49" charset="-122"/>
            </a:rPr>
            <a:t>系统的变更不会影响控制措施</a:t>
          </a:r>
          <a:endParaRPr lang="en-US" sz="1600" b="0" kern="1200" dirty="0">
            <a:solidFill>
              <a:schemeClr val="tx1"/>
            </a:solidFill>
            <a:latin typeface="黑体" panose="02010609060101010101" pitchFamily="49" charset="-122"/>
            <a:ea typeface="黑体" panose="02010609060101010101" pitchFamily="49" charset="-122"/>
          </a:endParaRPr>
        </a:p>
      </dsp:txBody>
      <dsp:txXfrm>
        <a:off x="4142556" y="945480"/>
        <a:ext cx="1676294" cy="1676294"/>
      </dsp:txXfrm>
    </dsp:sp>
    <dsp:sp modelId="{AEC40B1F-2BDF-0140-A63B-E717CFD4700D}">
      <dsp:nvSpPr>
        <dsp:cNvPr id="0" name=""/>
        <dsp:cNvSpPr/>
      </dsp:nvSpPr>
      <dsp:spPr>
        <a:xfrm>
          <a:off x="5691894" y="598308"/>
          <a:ext cx="2370638" cy="2370638"/>
        </a:xfrm>
        <a:prstGeom prst="ellipse">
          <a:avLst/>
        </a:prstGeom>
        <a:solidFill>
          <a:schemeClr val="accent6">
            <a:lumMod val="60000"/>
            <a:lumOff val="40000"/>
          </a:schemeClr>
        </a:solidFill>
        <a:ln>
          <a:solidFill>
            <a:schemeClr val="accent3">
              <a:lumMod val="5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30464" tIns="20320" rIns="130464" bIns="20320" numCol="1" spcCol="1270" anchor="ctr" anchorCtr="0">
          <a:noAutofit/>
        </a:bodyPr>
        <a:lstStyle/>
        <a:p>
          <a:pPr marL="0" lvl="0" indent="0" algn="ctr" defTabSz="711200">
            <a:lnSpc>
              <a:spcPct val="90000"/>
            </a:lnSpc>
            <a:spcBef>
              <a:spcPct val="0"/>
            </a:spcBef>
            <a:spcAft>
              <a:spcPct val="35000"/>
            </a:spcAft>
            <a:buNone/>
          </a:pPr>
          <a:r>
            <a:rPr lang="zh-CN" altLang="en-US" sz="1600" b="0" kern="1200" dirty="0">
              <a:solidFill>
                <a:schemeClr val="tx1"/>
              </a:solidFill>
              <a:latin typeface="黑体" panose="02010609060101010101" pitchFamily="49" charset="-122"/>
              <a:ea typeface="黑体" panose="02010609060101010101" pitchFamily="49" charset="-122"/>
            </a:rPr>
            <a:t>新的威胁或脆弱性还未被公开</a:t>
          </a:r>
          <a:endParaRPr lang="en-US" sz="1600" b="0" kern="1200" dirty="0">
            <a:solidFill>
              <a:schemeClr val="tx1"/>
            </a:solidFill>
            <a:latin typeface="黑体" panose="02010609060101010101" pitchFamily="49" charset="-122"/>
            <a:ea typeface="黑体" panose="02010609060101010101" pitchFamily="49" charset="-122"/>
          </a:endParaRPr>
        </a:p>
      </dsp:txBody>
      <dsp:txXfrm>
        <a:off x="6039066" y="945480"/>
        <a:ext cx="1676294" cy="16762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94E973-0463-3F47-82D1-505F7E3AE315}">
      <dsp:nvSpPr>
        <dsp:cNvPr id="0" name=""/>
        <dsp:cNvSpPr/>
      </dsp:nvSpPr>
      <dsp:spPr>
        <a:xfrm>
          <a:off x="0" y="150455"/>
          <a:ext cx="2541065" cy="2095416"/>
        </a:xfrm>
        <a:prstGeom prst="upArrow">
          <a:avLst/>
        </a:prstGeom>
        <a:solidFill>
          <a:schemeClr val="accent5">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sp>
    <dsp:sp modelId="{3BD196A2-31F0-4C4B-81E7-1FDB6BBAB15E}">
      <dsp:nvSpPr>
        <dsp:cNvPr id="0" name=""/>
        <dsp:cNvSpPr/>
      </dsp:nvSpPr>
      <dsp:spPr>
        <a:xfrm>
          <a:off x="3058743" y="155220"/>
          <a:ext cx="6489726" cy="2341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latin typeface="黑体" panose="02010609060101010101" pitchFamily="49" charset="-122"/>
              <a:ea typeface="黑体" panose="02010609060101010101" pitchFamily="49" charset="-122"/>
            </a:rPr>
            <a:t>变更管理：</a:t>
          </a:r>
          <a:endParaRPr lang="en-US" sz="2400" b="0" kern="1200" dirty="0">
            <a:latin typeface="黑体" panose="02010609060101010101" pitchFamily="49" charset="-122"/>
            <a:ea typeface="黑体" panose="02010609060101010101" pitchFamily="49" charset="-122"/>
          </a:endParaRPr>
        </a:p>
        <a:p>
          <a:pPr marL="171450" lvl="1" indent="-171450" algn="l" defTabSz="800100" rtl="0">
            <a:lnSpc>
              <a:spcPct val="90000"/>
            </a:lnSpc>
            <a:spcBef>
              <a:spcPct val="0"/>
            </a:spcBef>
            <a:spcAft>
              <a:spcPct val="15000"/>
            </a:spcAft>
            <a:buChar char="•"/>
          </a:pPr>
          <a:r>
            <a:rPr lang="zh-CN" altLang="en-US" sz="1800" b="0" kern="1200" dirty="0">
              <a:latin typeface="黑体" panose="02010609060101010101" pitchFamily="49" charset="-122"/>
              <a:ea typeface="黑体" panose="02010609060101010101" pitchFamily="49" charset="-122"/>
            </a:rPr>
            <a:t>变更管理是评审对系统提出的变更的过程</a:t>
          </a:r>
          <a:endParaRPr lang="en-US" sz="1800" b="0" kern="1200" dirty="0">
            <a:latin typeface="黑体" panose="02010609060101010101" pitchFamily="49" charset="-122"/>
            <a:ea typeface="黑体" panose="02010609060101010101" pitchFamily="49" charset="-122"/>
          </a:endParaRPr>
        </a:p>
        <a:p>
          <a:pPr marL="171450" lvl="1" indent="-171450" algn="l" defTabSz="800100" rtl="0">
            <a:lnSpc>
              <a:spcPct val="90000"/>
            </a:lnSpc>
            <a:spcBef>
              <a:spcPct val="0"/>
            </a:spcBef>
            <a:spcAft>
              <a:spcPct val="15000"/>
            </a:spcAft>
            <a:buChar char="•"/>
          </a:pPr>
          <a:r>
            <a:rPr lang="zh-CN" altLang="en-US" sz="1800" b="0" kern="1200" dirty="0">
              <a:latin typeface="黑体" panose="02010609060101010101" pitchFamily="49" charset="-122"/>
              <a:ea typeface="黑体" panose="02010609060101010101" pitchFamily="49" charset="-122"/>
            </a:rPr>
            <a:t>可以是非正式的还是正式的</a:t>
          </a:r>
          <a:endParaRPr lang="en-US" sz="1800" b="0" kern="1200" dirty="0">
            <a:latin typeface="黑体" panose="02010609060101010101" pitchFamily="49" charset="-122"/>
            <a:ea typeface="黑体" panose="02010609060101010101" pitchFamily="49" charset="-122"/>
          </a:endParaRPr>
        </a:p>
        <a:p>
          <a:pPr marL="171450" lvl="1" indent="-171450" algn="l" defTabSz="800100" rtl="0">
            <a:lnSpc>
              <a:spcPct val="90000"/>
            </a:lnSpc>
            <a:spcBef>
              <a:spcPct val="0"/>
            </a:spcBef>
            <a:spcAft>
              <a:spcPct val="15000"/>
            </a:spcAft>
            <a:buChar char="•"/>
          </a:pPr>
          <a:r>
            <a:rPr lang="zh-CN" altLang="en-US" sz="1800" b="0" kern="1200" dirty="0">
              <a:latin typeface="黑体" panose="02010609060101010101" pitchFamily="49" charset="-122"/>
              <a:ea typeface="黑体" panose="02010609060101010101" pitchFamily="49" charset="-122"/>
            </a:rPr>
            <a:t>测试补丁，以确保它们不会对其他应用程序产生不利影响 </a:t>
          </a:r>
          <a:endParaRPr lang="en-US" sz="1800" b="0" kern="1200" dirty="0">
            <a:latin typeface="黑体" panose="02010609060101010101" pitchFamily="49" charset="-122"/>
            <a:ea typeface="黑体" panose="02010609060101010101" pitchFamily="49" charset="-122"/>
          </a:endParaRPr>
        </a:p>
        <a:p>
          <a:pPr marL="171450" lvl="1" indent="-171450" algn="l" defTabSz="800100" rtl="0">
            <a:lnSpc>
              <a:spcPct val="90000"/>
            </a:lnSpc>
            <a:spcBef>
              <a:spcPct val="0"/>
            </a:spcBef>
            <a:spcAft>
              <a:spcPct val="15000"/>
            </a:spcAft>
            <a:buChar char="•"/>
          </a:pPr>
          <a:r>
            <a:rPr lang="zh-CN" altLang="en-US" sz="1800" b="0" kern="1200" dirty="0">
              <a:latin typeface="黑体" panose="02010609060101010101" pitchFamily="49" charset="-122"/>
              <a:ea typeface="黑体" panose="02010609060101010101" pitchFamily="49" charset="-122"/>
            </a:rPr>
            <a:t>一般系统管理流程的重要组成部分 </a:t>
          </a:r>
          <a:endParaRPr lang="en-US" sz="1800" b="0" kern="1200" dirty="0">
            <a:latin typeface="黑体" panose="02010609060101010101" pitchFamily="49" charset="-122"/>
            <a:ea typeface="黑体" panose="02010609060101010101" pitchFamily="49" charset="-122"/>
          </a:endParaRPr>
        </a:p>
        <a:p>
          <a:pPr marL="171450" lvl="1" indent="-171450" algn="l" defTabSz="800100" rtl="0">
            <a:lnSpc>
              <a:spcPct val="90000"/>
            </a:lnSpc>
            <a:spcBef>
              <a:spcPct val="0"/>
            </a:spcBef>
            <a:spcAft>
              <a:spcPct val="15000"/>
            </a:spcAft>
            <a:buChar char="•"/>
          </a:pPr>
          <a:r>
            <a:rPr lang="zh-CN" altLang="en-US" sz="1800" b="0" kern="1200" dirty="0">
              <a:latin typeface="黑体" panose="02010609060101010101" pitchFamily="49" charset="-122"/>
              <a:ea typeface="黑体" panose="02010609060101010101" pitchFamily="49" charset="-122"/>
            </a:rPr>
            <a:t>评估影响</a:t>
          </a:r>
          <a:endParaRPr lang="en-US" sz="1800" b="0" kern="1200" dirty="0">
            <a:latin typeface="黑体" panose="02010609060101010101" pitchFamily="49" charset="-122"/>
            <a:ea typeface="黑体" panose="02010609060101010101" pitchFamily="49" charset="-122"/>
          </a:endParaRPr>
        </a:p>
      </dsp:txBody>
      <dsp:txXfrm>
        <a:off x="3058743" y="155220"/>
        <a:ext cx="6489726" cy="2341535"/>
      </dsp:txXfrm>
    </dsp:sp>
    <dsp:sp modelId="{E25E2C7C-CF8C-FA49-A4AA-E90064661ACF}">
      <dsp:nvSpPr>
        <dsp:cNvPr id="0" name=""/>
        <dsp:cNvSpPr/>
      </dsp:nvSpPr>
      <dsp:spPr>
        <a:xfrm>
          <a:off x="824261" y="2711470"/>
          <a:ext cx="2386711" cy="2046712"/>
        </a:xfrm>
        <a:prstGeom prst="downArrow">
          <a:avLst/>
        </a:prstGeom>
        <a:solidFill>
          <a:schemeClr val="accent5">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sp>
    <dsp:sp modelId="{DB09E3E5-F031-E245-BF1A-EE60BFD352E3}">
      <dsp:nvSpPr>
        <dsp:cNvPr id="0" name=""/>
        <dsp:cNvSpPr/>
      </dsp:nvSpPr>
      <dsp:spPr>
        <a:xfrm>
          <a:off x="3843206" y="2472739"/>
          <a:ext cx="6489726" cy="2341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latin typeface="黑体" panose="02010609060101010101" pitchFamily="49" charset="-122"/>
              <a:ea typeface="黑体" panose="02010609060101010101" pitchFamily="49" charset="-122"/>
            </a:rPr>
            <a:t>配置管理：</a:t>
          </a:r>
          <a:endParaRPr lang="en-US" sz="2400" b="0" kern="1200" dirty="0">
            <a:latin typeface="黑体" panose="02010609060101010101" pitchFamily="49" charset="-122"/>
            <a:ea typeface="黑体" panose="02010609060101010101" pitchFamily="49" charset="-122"/>
          </a:endParaRPr>
        </a:p>
        <a:p>
          <a:pPr marL="171450" lvl="1" indent="-171450" algn="l" defTabSz="800100" rtl="0">
            <a:lnSpc>
              <a:spcPct val="90000"/>
            </a:lnSpc>
            <a:spcBef>
              <a:spcPct val="0"/>
            </a:spcBef>
            <a:spcAft>
              <a:spcPct val="15000"/>
            </a:spcAft>
            <a:buChar char="•"/>
          </a:pPr>
          <a:r>
            <a:rPr lang="zh-CN" altLang="en-US" sz="1800" b="0" kern="1200" dirty="0">
              <a:latin typeface="黑体" panose="02010609060101010101" pitchFamily="49" charset="-122"/>
              <a:ea typeface="黑体" panose="02010609060101010101" pitchFamily="49" charset="-122"/>
            </a:rPr>
            <a:t>配置管理特别关注跟踪每个使用中的系统的配置以及对它们所做的更改 </a:t>
          </a:r>
          <a:endParaRPr lang="en-US" sz="1800" b="0" kern="1200" dirty="0">
            <a:latin typeface="黑体" panose="02010609060101010101" pitchFamily="49" charset="-122"/>
            <a:ea typeface="黑体" panose="02010609060101010101" pitchFamily="49" charset="-122"/>
          </a:endParaRPr>
        </a:p>
        <a:p>
          <a:pPr marL="171450" lvl="1" indent="-171450" algn="l" defTabSz="800100" rtl="0">
            <a:lnSpc>
              <a:spcPct val="90000"/>
            </a:lnSpc>
            <a:spcBef>
              <a:spcPct val="0"/>
            </a:spcBef>
            <a:spcAft>
              <a:spcPct val="15000"/>
            </a:spcAft>
            <a:buChar char="•"/>
          </a:pPr>
          <a:r>
            <a:rPr lang="zh-CN" altLang="en-US" sz="1800" b="0" kern="1200" dirty="0">
              <a:latin typeface="黑体" panose="02010609060101010101" pitchFamily="49" charset="-122"/>
              <a:ea typeface="黑体" panose="02010609060101010101" pitchFamily="49" charset="-122"/>
            </a:rPr>
            <a:t>也是一般系统管理过程的一部分 </a:t>
          </a:r>
          <a:endParaRPr lang="en-US" sz="1800" b="0" kern="1200" dirty="0">
            <a:latin typeface="黑体" panose="02010609060101010101" pitchFamily="49" charset="-122"/>
            <a:ea typeface="黑体" panose="02010609060101010101" pitchFamily="49" charset="-122"/>
          </a:endParaRPr>
        </a:p>
        <a:p>
          <a:pPr marL="171450" lvl="1" indent="-171450" algn="l" defTabSz="800100" rtl="0">
            <a:lnSpc>
              <a:spcPct val="90000"/>
            </a:lnSpc>
            <a:spcBef>
              <a:spcPct val="0"/>
            </a:spcBef>
            <a:spcAft>
              <a:spcPct val="15000"/>
            </a:spcAft>
            <a:buChar char="•"/>
          </a:pPr>
          <a:r>
            <a:rPr lang="zh-CN" altLang="en-US" sz="1800" b="0" kern="1200" dirty="0">
              <a:latin typeface="黑体" panose="02010609060101010101" pitchFamily="49" charset="-122"/>
              <a:ea typeface="黑体" panose="02010609060101010101" pitchFamily="49" charset="-122"/>
            </a:rPr>
            <a:t>了解哪些补丁或升级可能是相关的</a:t>
          </a:r>
          <a:endParaRPr lang="en-US" sz="1800" b="0" kern="1200" dirty="0">
            <a:latin typeface="黑体" panose="02010609060101010101" pitchFamily="49" charset="-122"/>
            <a:ea typeface="黑体" panose="02010609060101010101" pitchFamily="49" charset="-122"/>
          </a:endParaRPr>
        </a:p>
        <a:p>
          <a:pPr marL="171450" lvl="1" indent="-171450" algn="l" defTabSz="800100" rtl="0">
            <a:lnSpc>
              <a:spcPct val="90000"/>
            </a:lnSpc>
            <a:spcBef>
              <a:spcPct val="0"/>
            </a:spcBef>
            <a:spcAft>
              <a:spcPct val="15000"/>
            </a:spcAft>
            <a:buChar char="•"/>
          </a:pPr>
          <a:r>
            <a:rPr lang="zh-CN" altLang="en-US" sz="1800" b="0" kern="1200" dirty="0">
              <a:latin typeface="黑体" panose="02010609060101010101" pitchFamily="49" charset="-122"/>
              <a:ea typeface="黑体" panose="02010609060101010101" pitchFamily="49" charset="-122"/>
            </a:rPr>
            <a:t>保留每个系统上安装的硬件和软件版本的列表，以帮助在发生故障后恢复它们  </a:t>
          </a:r>
          <a:endParaRPr lang="en-US" sz="1800" b="0" kern="1200" dirty="0">
            <a:latin typeface="黑体" panose="02010609060101010101" pitchFamily="49" charset="-122"/>
            <a:ea typeface="黑体" panose="02010609060101010101" pitchFamily="49" charset="-122"/>
          </a:endParaRPr>
        </a:p>
      </dsp:txBody>
      <dsp:txXfrm>
        <a:off x="3843206" y="2472739"/>
        <a:ext cx="6489726" cy="234153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A59970-CC61-4727-9BDF-976855E7561E}" type="datetimeFigureOut">
              <a:rPr lang="zh-CN" altLang="en-US" smtClean="0"/>
              <a:t>2022/11/1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BE7F07-FBFD-4640-8B4B-26998194D00B}" type="slidenum">
              <a:rPr lang="zh-CN" altLang="en-US" smtClean="0"/>
              <a:t>‹#›</a:t>
            </a:fld>
            <a:endParaRPr lang="zh-CN" altLang="en-US"/>
          </a:p>
        </p:txBody>
      </p:sp>
    </p:spTree>
    <p:extLst>
      <p:ext uri="{BB962C8B-B14F-4D97-AF65-F5344CB8AC3E}">
        <p14:creationId xmlns:p14="http://schemas.microsoft.com/office/powerpoint/2010/main" val="340401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1</a:t>
            </a:fld>
            <a:endParaRPr lang="zh-CN" altLang="en-US"/>
          </a:p>
        </p:txBody>
      </p:sp>
    </p:spTree>
    <p:extLst>
      <p:ext uri="{BB962C8B-B14F-4D97-AF65-F5344CB8AC3E}">
        <p14:creationId xmlns:p14="http://schemas.microsoft.com/office/powerpoint/2010/main" val="4266715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10</a:t>
            </a:fld>
            <a:endParaRPr lang="zh-CN" altLang="en-US" sz="1200"/>
          </a:p>
        </p:txBody>
      </p:sp>
    </p:spTree>
    <p:extLst>
      <p:ext uri="{BB962C8B-B14F-4D97-AF65-F5344CB8AC3E}">
        <p14:creationId xmlns:p14="http://schemas.microsoft.com/office/powerpoint/2010/main" val="3139189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11</a:t>
            </a:fld>
            <a:endParaRPr lang="zh-CN" altLang="en-US" sz="1200"/>
          </a:p>
        </p:txBody>
      </p:sp>
    </p:spTree>
    <p:extLst>
      <p:ext uri="{BB962C8B-B14F-4D97-AF65-F5344CB8AC3E}">
        <p14:creationId xmlns:p14="http://schemas.microsoft.com/office/powerpoint/2010/main" val="3402805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12</a:t>
            </a:fld>
            <a:endParaRPr lang="zh-CN" altLang="en-US" sz="1200"/>
          </a:p>
        </p:txBody>
      </p:sp>
    </p:spTree>
    <p:extLst>
      <p:ext uri="{BB962C8B-B14F-4D97-AF65-F5344CB8AC3E}">
        <p14:creationId xmlns:p14="http://schemas.microsoft.com/office/powerpoint/2010/main" val="3366751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13</a:t>
            </a:fld>
            <a:endParaRPr lang="zh-CN" altLang="en-US" sz="1200"/>
          </a:p>
        </p:txBody>
      </p:sp>
    </p:spTree>
    <p:extLst>
      <p:ext uri="{BB962C8B-B14F-4D97-AF65-F5344CB8AC3E}">
        <p14:creationId xmlns:p14="http://schemas.microsoft.com/office/powerpoint/2010/main" val="2684597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14</a:t>
            </a:fld>
            <a:endParaRPr lang="zh-CN" altLang="en-US" sz="1200"/>
          </a:p>
        </p:txBody>
      </p:sp>
    </p:spTree>
    <p:extLst>
      <p:ext uri="{BB962C8B-B14F-4D97-AF65-F5344CB8AC3E}">
        <p14:creationId xmlns:p14="http://schemas.microsoft.com/office/powerpoint/2010/main" val="3951797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15</a:t>
            </a:fld>
            <a:endParaRPr lang="zh-CN" altLang="en-US" sz="1200"/>
          </a:p>
        </p:txBody>
      </p:sp>
    </p:spTree>
    <p:extLst>
      <p:ext uri="{BB962C8B-B14F-4D97-AF65-F5344CB8AC3E}">
        <p14:creationId xmlns:p14="http://schemas.microsoft.com/office/powerpoint/2010/main" val="3069129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16</a:t>
            </a:fld>
            <a:endParaRPr lang="zh-CN" altLang="en-US" sz="1200"/>
          </a:p>
        </p:txBody>
      </p:sp>
    </p:spTree>
    <p:extLst>
      <p:ext uri="{BB962C8B-B14F-4D97-AF65-F5344CB8AC3E}">
        <p14:creationId xmlns:p14="http://schemas.microsoft.com/office/powerpoint/2010/main" val="2144110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17</a:t>
            </a:fld>
            <a:endParaRPr lang="zh-CN" altLang="en-US" sz="1200"/>
          </a:p>
        </p:txBody>
      </p:sp>
    </p:spTree>
    <p:extLst>
      <p:ext uri="{BB962C8B-B14F-4D97-AF65-F5344CB8AC3E}">
        <p14:creationId xmlns:p14="http://schemas.microsoft.com/office/powerpoint/2010/main" val="4014186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18</a:t>
            </a:fld>
            <a:endParaRPr lang="zh-CN" altLang="en-US" sz="1200"/>
          </a:p>
        </p:txBody>
      </p:sp>
    </p:spTree>
    <p:extLst>
      <p:ext uri="{BB962C8B-B14F-4D97-AF65-F5344CB8AC3E}">
        <p14:creationId xmlns:p14="http://schemas.microsoft.com/office/powerpoint/2010/main" val="1320403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19</a:t>
            </a:fld>
            <a:endParaRPr lang="zh-CN" altLang="en-US" sz="1200"/>
          </a:p>
        </p:txBody>
      </p:sp>
    </p:spTree>
    <p:extLst>
      <p:ext uri="{BB962C8B-B14F-4D97-AF65-F5344CB8AC3E}">
        <p14:creationId xmlns:p14="http://schemas.microsoft.com/office/powerpoint/2010/main" val="4080864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2</a:t>
            </a:fld>
            <a:endParaRPr lang="zh-CN" altLang="en-US"/>
          </a:p>
        </p:txBody>
      </p:sp>
    </p:spTree>
    <p:extLst>
      <p:ext uri="{BB962C8B-B14F-4D97-AF65-F5344CB8AC3E}">
        <p14:creationId xmlns:p14="http://schemas.microsoft.com/office/powerpoint/2010/main" val="313512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20</a:t>
            </a:fld>
            <a:endParaRPr lang="zh-CN" altLang="en-US" sz="1200"/>
          </a:p>
        </p:txBody>
      </p:sp>
    </p:spTree>
    <p:extLst>
      <p:ext uri="{BB962C8B-B14F-4D97-AF65-F5344CB8AC3E}">
        <p14:creationId xmlns:p14="http://schemas.microsoft.com/office/powerpoint/2010/main" val="3392562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21</a:t>
            </a:fld>
            <a:endParaRPr lang="zh-CN" altLang="en-US" sz="1200"/>
          </a:p>
        </p:txBody>
      </p:sp>
    </p:spTree>
    <p:extLst>
      <p:ext uri="{BB962C8B-B14F-4D97-AF65-F5344CB8AC3E}">
        <p14:creationId xmlns:p14="http://schemas.microsoft.com/office/powerpoint/2010/main" val="3745858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22</a:t>
            </a:fld>
            <a:endParaRPr lang="zh-CN" altLang="en-US" sz="1200"/>
          </a:p>
        </p:txBody>
      </p:sp>
    </p:spTree>
    <p:extLst>
      <p:ext uri="{BB962C8B-B14F-4D97-AF65-F5344CB8AC3E}">
        <p14:creationId xmlns:p14="http://schemas.microsoft.com/office/powerpoint/2010/main" val="15691130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23</a:t>
            </a:fld>
            <a:endParaRPr lang="zh-CN" altLang="en-US" sz="1200"/>
          </a:p>
        </p:txBody>
      </p:sp>
    </p:spTree>
    <p:extLst>
      <p:ext uri="{BB962C8B-B14F-4D97-AF65-F5344CB8AC3E}">
        <p14:creationId xmlns:p14="http://schemas.microsoft.com/office/powerpoint/2010/main" val="32794403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24</a:t>
            </a:fld>
            <a:endParaRPr lang="zh-CN" altLang="en-US" sz="1200"/>
          </a:p>
        </p:txBody>
      </p:sp>
    </p:spTree>
    <p:extLst>
      <p:ext uri="{BB962C8B-B14F-4D97-AF65-F5344CB8AC3E}">
        <p14:creationId xmlns:p14="http://schemas.microsoft.com/office/powerpoint/2010/main" val="39826558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25</a:t>
            </a:fld>
            <a:endParaRPr lang="zh-CN" altLang="en-US" sz="1200"/>
          </a:p>
        </p:txBody>
      </p:sp>
    </p:spTree>
    <p:extLst>
      <p:ext uri="{BB962C8B-B14F-4D97-AF65-F5344CB8AC3E}">
        <p14:creationId xmlns:p14="http://schemas.microsoft.com/office/powerpoint/2010/main" val="2658576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26</a:t>
            </a:fld>
            <a:endParaRPr lang="zh-CN" altLang="en-US" sz="1200"/>
          </a:p>
        </p:txBody>
      </p:sp>
    </p:spTree>
    <p:extLst>
      <p:ext uri="{BB962C8B-B14F-4D97-AF65-F5344CB8AC3E}">
        <p14:creationId xmlns:p14="http://schemas.microsoft.com/office/powerpoint/2010/main" val="3219043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a:t>
            </a:fld>
            <a:endParaRPr lang="zh-CN" altLang="en-US" sz="1200"/>
          </a:p>
        </p:txBody>
      </p:sp>
    </p:spTree>
    <p:extLst>
      <p:ext uri="{BB962C8B-B14F-4D97-AF65-F5344CB8AC3E}">
        <p14:creationId xmlns:p14="http://schemas.microsoft.com/office/powerpoint/2010/main" val="3979390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a:t>
            </a:fld>
            <a:endParaRPr lang="zh-CN" altLang="en-US" sz="1200"/>
          </a:p>
        </p:txBody>
      </p:sp>
    </p:spTree>
    <p:extLst>
      <p:ext uri="{BB962C8B-B14F-4D97-AF65-F5344CB8AC3E}">
        <p14:creationId xmlns:p14="http://schemas.microsoft.com/office/powerpoint/2010/main" val="3904146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a:t>
            </a:fld>
            <a:endParaRPr lang="zh-CN" altLang="en-US" sz="1200"/>
          </a:p>
        </p:txBody>
      </p:sp>
    </p:spTree>
    <p:extLst>
      <p:ext uri="{BB962C8B-B14F-4D97-AF65-F5344CB8AC3E}">
        <p14:creationId xmlns:p14="http://schemas.microsoft.com/office/powerpoint/2010/main" val="4246581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6</a:t>
            </a:fld>
            <a:endParaRPr lang="zh-CN" altLang="en-US" sz="1200"/>
          </a:p>
        </p:txBody>
      </p:sp>
    </p:spTree>
    <p:extLst>
      <p:ext uri="{BB962C8B-B14F-4D97-AF65-F5344CB8AC3E}">
        <p14:creationId xmlns:p14="http://schemas.microsoft.com/office/powerpoint/2010/main" val="929985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7</a:t>
            </a:fld>
            <a:endParaRPr lang="zh-CN" altLang="en-US" sz="1200"/>
          </a:p>
        </p:txBody>
      </p:sp>
    </p:spTree>
    <p:extLst>
      <p:ext uri="{BB962C8B-B14F-4D97-AF65-F5344CB8AC3E}">
        <p14:creationId xmlns:p14="http://schemas.microsoft.com/office/powerpoint/2010/main" val="2970859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8</a:t>
            </a:fld>
            <a:endParaRPr lang="zh-CN" altLang="en-US" sz="1200"/>
          </a:p>
        </p:txBody>
      </p:sp>
    </p:spTree>
    <p:extLst>
      <p:ext uri="{BB962C8B-B14F-4D97-AF65-F5344CB8AC3E}">
        <p14:creationId xmlns:p14="http://schemas.microsoft.com/office/powerpoint/2010/main" val="2848100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9</a:t>
            </a:fld>
            <a:endParaRPr lang="zh-CN" altLang="en-US" sz="1200"/>
          </a:p>
        </p:txBody>
      </p:sp>
    </p:spTree>
    <p:extLst>
      <p:ext uri="{BB962C8B-B14F-4D97-AF65-F5344CB8AC3E}">
        <p14:creationId xmlns:p14="http://schemas.microsoft.com/office/powerpoint/2010/main" val="1395585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143EDA-DDB4-41D0-9C5A-6E2427A92E2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41082C0-5AE1-48D0-8293-470FF42C26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98B9CB4-47EF-4F4E-9E4D-FC785AE8AE42}"/>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0358695C-1886-4F45-9A2D-9BD5D0155D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47E6CD-8455-4855-9E7F-25E9244E4ABB}"/>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601569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E05BB6-6ECB-4228-8472-1A9F754F48E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7A3522C-619B-4FA8-B3DE-E6F4AF186A1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DD5462F-EE65-4AB5-AF00-F3B130FF5D56}"/>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A3C6740D-C695-4CE6-A368-C4C3DF1D2C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4D2642-5E27-4C89-A952-093DD0DB29CD}"/>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2493242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2AE5C8-79C0-4872-B9FF-566E98E0B44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74CC20-561A-4C89-AC86-196A3DD5DA9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18189-8228-4E77-ABE1-DE35949C47C6}"/>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7760DF44-7196-49C0-BB2F-281F4E4443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7AEBB2-5399-4DE0-B286-4BA945326C80}"/>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1768982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Picture 5" descr="F:\百度云\logo.png">
            <a:extLst>
              <a:ext uri="{FF2B5EF4-FFF2-40B4-BE49-F238E27FC236}">
                <a16:creationId xmlns:a16="http://schemas.microsoft.com/office/drawing/2014/main" id="{83F6A8A2-FF9B-438C-909B-81436AD035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777" y="120551"/>
            <a:ext cx="3989606" cy="744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7">
            <a:extLst>
              <a:ext uri="{FF2B5EF4-FFF2-40B4-BE49-F238E27FC236}">
                <a16:creationId xmlns:a16="http://schemas.microsoft.com/office/drawing/2014/main" id="{A7B21525-E6E1-4B63-B855-ACF439ACE3F9}"/>
              </a:ext>
            </a:extLst>
          </p:cNvPr>
          <p:cNvGrpSpPr>
            <a:grpSpLocks/>
          </p:cNvGrpSpPr>
          <p:nvPr userDrawn="1"/>
        </p:nvGrpSpPr>
        <p:grpSpPr bwMode="auto">
          <a:xfrm>
            <a:off x="16291" y="5698630"/>
            <a:ext cx="4305647" cy="1038820"/>
            <a:chOff x="21924" y="3867150"/>
            <a:chExt cx="6134252" cy="1276350"/>
          </a:xfrm>
        </p:grpSpPr>
        <p:pic>
          <p:nvPicPr>
            <p:cNvPr id="4" name="Picture 2">
              <a:extLst>
                <a:ext uri="{FF2B5EF4-FFF2-40B4-BE49-F238E27FC236}">
                  <a16:creationId xmlns:a16="http://schemas.microsoft.com/office/drawing/2014/main" id="{28F1D250-FAA7-4E27-9FE1-AE8D9FF46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4" y="3867150"/>
              <a:ext cx="6134252"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descr="F:\百度云\logo.png">
              <a:extLst>
                <a:ext uri="{FF2B5EF4-FFF2-40B4-BE49-F238E27FC236}">
                  <a16:creationId xmlns:a16="http://schemas.microsoft.com/office/drawing/2014/main" id="{58390DBE-6E10-4C85-A37B-74E2CD60834C}"/>
                </a:ext>
              </a:extLst>
            </p:cNvPr>
            <p:cNvPicPr>
              <a:picLocks noChangeAspect="1" noChangeArrowheads="1"/>
            </p:cNvPicPr>
            <p:nvPr/>
          </p:nvPicPr>
          <p:blipFill>
            <a:blip r:embed="rId4" cstate="print">
              <a:duotone>
                <a:prstClr val="black"/>
                <a:schemeClr val="bg1">
                  <a:lumMod val="95000"/>
                  <a:tint val="45000"/>
                  <a:satMod val="400000"/>
                </a:schemeClr>
              </a:duotone>
            </a:blip>
            <a:srcRect/>
            <a:stretch>
              <a:fillRect/>
            </a:stretch>
          </p:blipFill>
          <p:spPr bwMode="auto">
            <a:xfrm>
              <a:off x="21924" y="4125054"/>
              <a:ext cx="1410747" cy="299951"/>
            </a:xfrm>
            <a:prstGeom prst="rect">
              <a:avLst/>
            </a:prstGeom>
            <a:noFill/>
            <a:ln w="9525">
              <a:noFill/>
              <a:miter lim="800000"/>
              <a:headEnd/>
              <a:tailEnd/>
            </a:ln>
          </p:spPr>
        </p:pic>
      </p:grpSp>
    </p:spTree>
    <p:extLst>
      <p:ext uri="{BB962C8B-B14F-4D97-AF65-F5344CB8AC3E}">
        <p14:creationId xmlns:p14="http://schemas.microsoft.com/office/powerpoint/2010/main" val="178416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67F81-C18C-43D9-BAD0-458591BC500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E748D3F-4BC1-4DEC-A19D-78E5FD43579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F55324-D7EE-445D-A9FE-5BFA4413079B}"/>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BE9B4F78-2EFC-49F3-9591-BDDC6F9136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F4DE78-A52B-4B98-AB11-A98F4FB49B3B}"/>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262924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95B7C-636C-4C40-887B-E5265CB1740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418C88-CAE6-4C24-9321-0B9A9B8C8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F557E8A-7835-4372-A199-C205AE07E434}"/>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B5E60B93-E3F6-41AF-9DC3-BDAD0A01F8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70D62A-BB36-496F-846A-BD90D487E5A6}"/>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3699809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DE5294-B81C-486D-8B89-0EBF6AA6BF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2FC3ED-914C-47C4-8678-DAA7867109B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CEE5E57-5268-4957-9175-12BAA8C6DC6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B4F0181-B6E6-4428-9A81-DCF2059F5CC2}"/>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78286804-DDAE-4B71-8FA8-41EDA2969B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56BA6ED-061F-4406-8D70-C519E1032D1B}"/>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2498359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ABC036-B597-4307-AE6B-737215ADFDD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630C67E-272C-44F5-AA4B-992E9060A0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B46C5F2-A36D-4A93-AE48-BF5B58915BA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97A08AF-C699-443D-AEF1-885AFD492F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0D98048-3F62-46D5-BDFC-56CC640F79C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9D91417-F9F1-4824-B25A-A9DB12479241}"/>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8" name="页脚占位符 7">
            <a:extLst>
              <a:ext uri="{FF2B5EF4-FFF2-40B4-BE49-F238E27FC236}">
                <a16:creationId xmlns:a16="http://schemas.microsoft.com/office/drawing/2014/main" id="{2A852027-665B-4886-8D34-29FCCE70859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1FFC2B7-B4BC-492E-8C24-3D9B12339A4C}"/>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3520946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66A6F-9068-415E-B2BB-E3A1185EE5E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66C1CCB-BAF5-4C19-A73A-D125D8353AC5}"/>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4" name="页脚占位符 3">
            <a:extLst>
              <a:ext uri="{FF2B5EF4-FFF2-40B4-BE49-F238E27FC236}">
                <a16:creationId xmlns:a16="http://schemas.microsoft.com/office/drawing/2014/main" id="{099FFE9E-0DD3-4B35-9716-0EA296EB55F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58C78E1-42F3-4AA8-A1DB-724038FD2996}"/>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4272247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26B1886-71E2-486D-A9F8-F4FCFE189EED}"/>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3" name="页脚占位符 2">
            <a:extLst>
              <a:ext uri="{FF2B5EF4-FFF2-40B4-BE49-F238E27FC236}">
                <a16:creationId xmlns:a16="http://schemas.microsoft.com/office/drawing/2014/main" id="{3BAADF3A-F3DA-45F4-9D27-7E6961820B9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B9E77A0-7F9A-45E8-8C1E-7F0AE3C1F1FE}"/>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1422175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BC340-A65D-4F00-8F37-F7BEC71520B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289C0E6-3B43-4EFE-A609-C125EA8BBB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35C42DC-5D00-476D-98E5-563D99485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336EBF2-3D0B-4B3A-87FC-AE763A5F4C1E}"/>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93327BCA-7C06-4B12-B981-46AE30164D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56A605-ACA5-45C3-BCE6-C822257C3003}"/>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525102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3760F-9B49-4C14-9CC7-E754944D7E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08C7E37-6B96-400C-B560-CF03CEB186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FD3F755-742C-432E-80D4-612705C7C2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E94397-A98B-4CC0-BD49-6C5965634B58}"/>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5B3978AC-A597-4C92-A5E4-834651F963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84887B-659B-4357-80CB-2116D0FBAF90}"/>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44767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4D3F273-9107-4B80-9E33-36D28E6684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7D6424A-7457-45D7-84DF-6544ACFA54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B5207D-560D-4F8E-8C35-3780B54A56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6440ED06-7E80-4895-A306-B8E31B6575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EE3EBFC-1B83-4BF7-8A74-3D595E287C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4273336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8.xml"/><Relationship Id="rId5" Type="http://schemas.microsoft.com/office/2007/relationships/hdphoto" Target="../media/hdphoto3.wdp"/><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9.xml"/><Relationship Id="rId5" Type="http://schemas.microsoft.com/office/2007/relationships/hdphoto" Target="../media/hdphoto4.wdp"/><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0.xml"/><Relationship Id="rId5" Type="http://schemas.microsoft.com/office/2007/relationships/hdphoto" Target="../media/hdphoto5.wdp"/><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1.xml"/><Relationship Id="rId5" Type="http://schemas.microsoft.com/office/2007/relationships/hdphoto" Target="../media/hdphoto6.wdp"/><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2.xml"/><Relationship Id="rId5" Type="http://schemas.microsoft.com/office/2007/relationships/hdphoto" Target="../media/hdphoto7.wdp"/><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16.xml"/><Relationship Id="rId7" Type="http://schemas.openxmlformats.org/officeDocument/2006/relationships/diagramColors" Target="../diagrams/colors3.xml"/><Relationship Id="rId2" Type="http://schemas.openxmlformats.org/officeDocument/2006/relationships/slideLayout" Target="../slideLayouts/slideLayout7.xml"/><Relationship Id="rId1" Type="http://schemas.openxmlformats.org/officeDocument/2006/relationships/tags" Target="../tags/tag1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18.xml"/><Relationship Id="rId7" Type="http://schemas.openxmlformats.org/officeDocument/2006/relationships/diagramColors" Target="../diagrams/colors4.xml"/><Relationship Id="rId2" Type="http://schemas.openxmlformats.org/officeDocument/2006/relationships/slideLayout" Target="../slideLayouts/slideLayout7.xml"/><Relationship Id="rId1" Type="http://schemas.openxmlformats.org/officeDocument/2006/relationships/tags" Target="../tags/tag16.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9.xml"/><Relationship Id="rId7" Type="http://schemas.openxmlformats.org/officeDocument/2006/relationships/diagramColors" Target="../diagrams/colors5.xml"/><Relationship Id="rId2" Type="http://schemas.openxmlformats.org/officeDocument/2006/relationships/slideLayout" Target="../slideLayouts/slideLayout7.xml"/><Relationship Id="rId1" Type="http://schemas.openxmlformats.org/officeDocument/2006/relationships/tags" Target="../tags/tag1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22.xml"/><Relationship Id="rId7" Type="http://schemas.openxmlformats.org/officeDocument/2006/relationships/diagramColors" Target="../diagrams/colors6.xml"/><Relationship Id="rId2" Type="http://schemas.openxmlformats.org/officeDocument/2006/relationships/slideLayout" Target="../slideLayouts/slideLayout7.xml"/><Relationship Id="rId1" Type="http://schemas.openxmlformats.org/officeDocument/2006/relationships/tags" Target="../tags/tag20.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4.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24.xml"/><Relationship Id="rId7" Type="http://schemas.openxmlformats.org/officeDocument/2006/relationships/diagramColors" Target="../diagrams/colors7.xml"/><Relationship Id="rId2" Type="http://schemas.openxmlformats.org/officeDocument/2006/relationships/slideLayout" Target="../slideLayouts/slideLayout7.xml"/><Relationship Id="rId1" Type="http://schemas.openxmlformats.org/officeDocument/2006/relationships/tags" Target="../tags/tag2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4.xml"/><Relationship Id="rId5" Type="http://schemas.microsoft.com/office/2007/relationships/hdphoto" Target="../media/hdphoto8.wdp"/><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5.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7.xml"/><Relationship Id="rId7" Type="http://schemas.openxmlformats.org/officeDocument/2006/relationships/diagramColors" Target="../diagrams/colors2.xml"/><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6.xml"/><Relationship Id="rId5" Type="http://schemas.microsoft.com/office/2007/relationships/hdphoto" Target="../media/hdphoto1.wdp"/><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7.xml"/><Relationship Id="rId5" Type="http://schemas.microsoft.com/office/2007/relationships/hdphoto" Target="../media/hdphoto2.wdp"/><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a:extLst>
              <a:ext uri="{FF2B5EF4-FFF2-40B4-BE49-F238E27FC236}">
                <a16:creationId xmlns:a16="http://schemas.microsoft.com/office/drawing/2014/main" id="{10FF7C29-EEE6-498F-A158-71CC586A9193}"/>
              </a:ext>
            </a:extLst>
          </p:cNvPr>
          <p:cNvSpPr txBox="1">
            <a:spLocks/>
          </p:cNvSpPr>
          <p:nvPr/>
        </p:nvSpPr>
        <p:spPr>
          <a:xfrm>
            <a:off x="862909" y="1817787"/>
            <a:ext cx="10163472" cy="1336477"/>
          </a:xfrm>
          <a:prstGeom prst="rect">
            <a:avLst/>
          </a:prstGeom>
        </p:spPr>
        <p:txBody>
          <a:bodyPr lIns="102835" tIns="51418" rIns="102835" bIns="51418" anchor="ctr"/>
          <a:lstStyle/>
          <a:p>
            <a:pPr algn="ctr" defTabSz="1028357">
              <a:lnSpc>
                <a:spcPct val="150000"/>
              </a:lnSpc>
              <a:defRPr/>
            </a:pPr>
            <a:r>
              <a:rPr lang="zh-CN" altLang="en-US" sz="4400" b="1" dirty="0">
                <a:latin typeface="黑体" pitchFamily="49" charset="-122"/>
                <a:ea typeface="黑体" pitchFamily="49" charset="-122"/>
              </a:rPr>
              <a:t>计算机系统与网络安全技术</a:t>
            </a:r>
            <a:br>
              <a:rPr lang="en-US" altLang="zh-CN" sz="4400" b="1" dirty="0">
                <a:latin typeface="黑体" pitchFamily="49" charset="-122"/>
                <a:ea typeface="黑体" pitchFamily="49" charset="-122"/>
                <a:cs typeface="+mj-cs"/>
              </a:rPr>
            </a:br>
            <a:r>
              <a:rPr lang="en-US" altLang="zh-CN" sz="3200" b="1" dirty="0">
                <a:latin typeface="Times New Roman" pitchFamily="18" charset="0"/>
                <a:ea typeface="+mj-ea"/>
                <a:cs typeface="Times New Roman" pitchFamily="18" charset="0"/>
              </a:rPr>
              <a:t>Technology of Computer System and Network Security</a:t>
            </a:r>
            <a:endParaRPr lang="zh-CN" altLang="en-US" sz="3200" b="1" dirty="0">
              <a:latin typeface="Times New Roman" pitchFamily="18" charset="0"/>
              <a:cs typeface="Times New Roman" pitchFamily="18" charset="0"/>
            </a:endParaRPr>
          </a:p>
        </p:txBody>
      </p:sp>
      <p:sp>
        <p:nvSpPr>
          <p:cNvPr id="6" name="标题 3">
            <a:extLst>
              <a:ext uri="{FF2B5EF4-FFF2-40B4-BE49-F238E27FC236}">
                <a16:creationId xmlns:a16="http://schemas.microsoft.com/office/drawing/2014/main" id="{628896BA-A381-461E-A9C9-03C075505978}"/>
              </a:ext>
            </a:extLst>
          </p:cNvPr>
          <p:cNvSpPr txBox="1">
            <a:spLocks/>
          </p:cNvSpPr>
          <p:nvPr/>
        </p:nvSpPr>
        <p:spPr bwMode="auto">
          <a:xfrm>
            <a:off x="862908" y="4007202"/>
            <a:ext cx="10163473" cy="1964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牛伟纳</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计算机科学与工程学院（网络空间安全学院）</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fld id="{1BE3780E-E68A-4BB2-97C5-C52B8FB3E180}" type="datetime8">
              <a:rPr lang="zh-CN" altLang="en-US" sz="1688" kern="0" smtClean="0">
                <a:latin typeface="Times New Roman" pitchFamily="18" charset="0"/>
                <a:ea typeface="华文中宋" pitchFamily="2" charset="-122"/>
                <a:cs typeface="Times New Roman" pitchFamily="18" charset="0"/>
              </a:rPr>
              <a:t>2022年11月1日10时54分</a:t>
            </a:fld>
            <a:endParaRPr lang="zh-CN" altLang="en-US" sz="1688" kern="0" dirty="0">
              <a:latin typeface="Times New Roman" pitchFamily="18" charset="0"/>
              <a:ea typeface="华文中宋" pitchFamily="2" charset="-122"/>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安全控制或保障措施</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524218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ISO/IEC 27002</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的安全控制</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pic>
        <p:nvPicPr>
          <p:cNvPr id="3" name="图片 2">
            <a:extLst>
              <a:ext uri="{FF2B5EF4-FFF2-40B4-BE49-F238E27FC236}">
                <a16:creationId xmlns:a16="http://schemas.microsoft.com/office/drawing/2014/main" id="{69107D03-BFF0-4100-AE88-F7F11C3F926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331124" y="2041864"/>
            <a:ext cx="9529751" cy="4412489"/>
          </a:xfrm>
          <a:prstGeom prst="rect">
            <a:avLst/>
          </a:prstGeom>
        </p:spPr>
      </p:pic>
    </p:spTree>
    <p:custDataLst>
      <p:tags r:id="rId1"/>
    </p:custDataLst>
    <p:extLst>
      <p:ext uri="{BB962C8B-B14F-4D97-AF65-F5344CB8AC3E}">
        <p14:creationId xmlns:p14="http://schemas.microsoft.com/office/powerpoint/2010/main" val="340068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安全控制或保障措施</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583537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NIST SP 800-53</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详细安全控制</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pic>
        <p:nvPicPr>
          <p:cNvPr id="4" name="图片 3">
            <a:extLst>
              <a:ext uri="{FF2B5EF4-FFF2-40B4-BE49-F238E27FC236}">
                <a16:creationId xmlns:a16="http://schemas.microsoft.com/office/drawing/2014/main" id="{E2B4B1C9-C9AC-445D-BF56-FEB2982D202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713888" y="1999827"/>
            <a:ext cx="8764223" cy="4448796"/>
          </a:xfrm>
          <a:prstGeom prst="rect">
            <a:avLst/>
          </a:prstGeom>
        </p:spPr>
      </p:pic>
    </p:spTree>
    <p:custDataLst>
      <p:tags r:id="rId1"/>
    </p:custDataLst>
    <p:extLst>
      <p:ext uri="{BB962C8B-B14F-4D97-AF65-F5344CB8AC3E}">
        <p14:creationId xmlns:p14="http://schemas.microsoft.com/office/powerpoint/2010/main" val="2823513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安全控制或保障措施</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583537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NIST SP 800-53</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详细安全控制</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pic>
        <p:nvPicPr>
          <p:cNvPr id="3" name="图片 2">
            <a:extLst>
              <a:ext uri="{FF2B5EF4-FFF2-40B4-BE49-F238E27FC236}">
                <a16:creationId xmlns:a16="http://schemas.microsoft.com/office/drawing/2014/main" id="{520C2F29-4C1A-40AB-9DA5-A5D497F84146}"/>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785336" y="2140833"/>
            <a:ext cx="8621328" cy="3677163"/>
          </a:xfrm>
          <a:prstGeom prst="rect">
            <a:avLst/>
          </a:prstGeom>
        </p:spPr>
      </p:pic>
    </p:spTree>
    <p:custDataLst>
      <p:tags r:id="rId1"/>
    </p:custDataLst>
    <p:extLst>
      <p:ext uri="{BB962C8B-B14F-4D97-AF65-F5344CB8AC3E}">
        <p14:creationId xmlns:p14="http://schemas.microsoft.com/office/powerpoint/2010/main" val="312967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安全控制或保障措施</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583537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NIST SP 800-53</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详细安全控制</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pic>
        <p:nvPicPr>
          <p:cNvPr id="6" name="图片 5">
            <a:extLst>
              <a:ext uri="{FF2B5EF4-FFF2-40B4-BE49-F238E27FC236}">
                <a16:creationId xmlns:a16="http://schemas.microsoft.com/office/drawing/2014/main" id="{29A5373B-31C1-4F28-88B2-96DA85CFCAD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803314" y="2101449"/>
            <a:ext cx="8745170" cy="4182059"/>
          </a:xfrm>
          <a:prstGeom prst="rect">
            <a:avLst/>
          </a:prstGeom>
        </p:spPr>
      </p:pic>
    </p:spTree>
    <p:custDataLst>
      <p:tags r:id="rId1"/>
    </p:custDataLst>
    <p:extLst>
      <p:ext uri="{BB962C8B-B14F-4D97-AF65-F5344CB8AC3E}">
        <p14:creationId xmlns:p14="http://schemas.microsoft.com/office/powerpoint/2010/main" val="3314406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安全控制或保障措施</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583537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NIST SP 800-53</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详细安全控制</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pic>
        <p:nvPicPr>
          <p:cNvPr id="5" name="图片 4">
            <a:extLst>
              <a:ext uri="{FF2B5EF4-FFF2-40B4-BE49-F238E27FC236}">
                <a16:creationId xmlns:a16="http://schemas.microsoft.com/office/drawing/2014/main" id="{347B7F25-2BAA-4652-B635-FC06555F4A8A}"/>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542381" y="2058582"/>
            <a:ext cx="9107237" cy="4377728"/>
          </a:xfrm>
          <a:prstGeom prst="rect">
            <a:avLst/>
          </a:prstGeom>
        </p:spPr>
      </p:pic>
    </p:spTree>
    <p:custDataLst>
      <p:tags r:id="rId1"/>
    </p:custDataLst>
    <p:extLst>
      <p:ext uri="{BB962C8B-B14F-4D97-AF65-F5344CB8AC3E}">
        <p14:creationId xmlns:p14="http://schemas.microsoft.com/office/powerpoint/2010/main" val="474328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安全控制或保障措施</a:t>
            </a:r>
          </a:p>
        </p:txBody>
      </p:sp>
      <p:pic>
        <p:nvPicPr>
          <p:cNvPr id="3" name="图片 2">
            <a:extLst>
              <a:ext uri="{FF2B5EF4-FFF2-40B4-BE49-F238E27FC236}">
                <a16:creationId xmlns:a16="http://schemas.microsoft.com/office/drawing/2014/main" id="{BE6A5A57-490D-4EBB-B8D7-8F625CD3E589}"/>
              </a:ext>
            </a:extLst>
          </p:cNvPr>
          <p:cNvPicPr>
            <a:picLocks noChangeAspect="1"/>
          </p:cNvPicPr>
          <p:nvPr/>
        </p:nvPicPr>
        <p:blipFill>
          <a:blip r:embed="rId4"/>
          <a:stretch>
            <a:fillRect/>
          </a:stretch>
        </p:blipFill>
        <p:spPr>
          <a:xfrm>
            <a:off x="1837533" y="1875539"/>
            <a:ext cx="7932614" cy="4032413"/>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247073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残余风险</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09004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安全控制或保障措施</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315431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成本效益分析</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7" name="Content Placeholder 8">
            <a:extLst>
              <a:ext uri="{FF2B5EF4-FFF2-40B4-BE49-F238E27FC236}">
                <a16:creationId xmlns:a16="http://schemas.microsoft.com/office/drawing/2014/main" id="{9F93FAF8-F07A-4E1C-8AC4-DFEC8D737265}"/>
              </a:ext>
            </a:extLst>
          </p:cNvPr>
          <p:cNvGraphicFramePr>
            <a:graphicFrameLocks/>
          </p:cNvGraphicFramePr>
          <p:nvPr>
            <p:extLst>
              <p:ext uri="{D42A27DB-BD31-4B8C-83A1-F6EECF244321}">
                <p14:modId xmlns:p14="http://schemas.microsoft.com/office/powerpoint/2010/main" val="1153382940"/>
              </p:ext>
            </p:extLst>
          </p:nvPr>
        </p:nvGraphicFramePr>
        <p:xfrm>
          <a:off x="1319313" y="2292510"/>
          <a:ext cx="9677661" cy="45654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132026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IT</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安全计划</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80378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IT</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安全计划</a:t>
            </a:r>
          </a:p>
        </p:txBody>
      </p:sp>
      <p:sp>
        <p:nvSpPr>
          <p:cNvPr id="24" name="Freeform 13">
            <a:extLst>
              <a:ext uri="{FF2B5EF4-FFF2-40B4-BE49-F238E27FC236}">
                <a16:creationId xmlns:a16="http://schemas.microsoft.com/office/drawing/2014/main" id="{C7972F3D-683C-4543-BDFB-A1D09D6D319C}"/>
              </a:ext>
            </a:extLst>
          </p:cNvPr>
          <p:cNvSpPr>
            <a:spLocks noChangeArrowheads="1"/>
          </p:cNvSpPr>
          <p:nvPr/>
        </p:nvSpPr>
        <p:spPr bwMode="auto">
          <a:xfrm>
            <a:off x="742983" y="2135109"/>
            <a:ext cx="10888445" cy="3457823"/>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提供的细节</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5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我们将做些什么  </a:t>
            </a:r>
          </a:p>
          <a:p>
            <a:pPr marL="1395412" lvl="2" indent="-457200" algn="just">
              <a:lnSpc>
                <a:spcPct val="15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需要什么资源  </a:t>
            </a:r>
          </a:p>
          <a:p>
            <a:pPr marL="1395412" lvl="2" indent="-457200" algn="just">
              <a:lnSpc>
                <a:spcPct val="15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谁负责  </a:t>
            </a: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目标是详细说明改善风险概况中已确定的缺陷所需的行动 </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400834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IT</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安全计划</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75034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IT</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安全计划包含的细节</a:t>
            </a:r>
          </a:p>
        </p:txBody>
      </p:sp>
      <p:graphicFrame>
        <p:nvGraphicFramePr>
          <p:cNvPr id="25" name="Content Placeholder 15">
            <a:extLst>
              <a:ext uri="{FF2B5EF4-FFF2-40B4-BE49-F238E27FC236}">
                <a16:creationId xmlns:a16="http://schemas.microsoft.com/office/drawing/2014/main" id="{FA8D549F-5987-42EC-8F24-E77B78ADB130}"/>
              </a:ext>
            </a:extLst>
          </p:cNvPr>
          <p:cNvGraphicFramePr>
            <a:graphicFrameLocks/>
          </p:cNvGraphicFramePr>
          <p:nvPr>
            <p:extLst>
              <p:ext uri="{D42A27DB-BD31-4B8C-83A1-F6EECF244321}">
                <p14:modId xmlns:p14="http://schemas.microsoft.com/office/powerpoint/2010/main" val="4092662720"/>
              </p:ext>
            </p:extLst>
          </p:nvPr>
        </p:nvGraphicFramePr>
        <p:xfrm>
          <a:off x="1867152" y="2232134"/>
          <a:ext cx="8457695" cy="42449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89946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58044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安全计划的实施</a:t>
            </a:r>
          </a:p>
        </p:txBody>
      </p:sp>
      <p:graphicFrame>
        <p:nvGraphicFramePr>
          <p:cNvPr id="26" name="图示 25">
            <a:extLst>
              <a:ext uri="{FF2B5EF4-FFF2-40B4-BE49-F238E27FC236}">
                <a16:creationId xmlns:a16="http://schemas.microsoft.com/office/drawing/2014/main" id="{588EBDD7-C830-4BE7-829D-219F448821BD}"/>
              </a:ext>
            </a:extLst>
          </p:cNvPr>
          <p:cNvGraphicFramePr/>
          <p:nvPr>
            <p:extLst>
              <p:ext uri="{D42A27DB-BD31-4B8C-83A1-F6EECF244321}">
                <p14:modId xmlns:p14="http://schemas.microsoft.com/office/powerpoint/2010/main" val="1354435165"/>
              </p:ext>
            </p:extLst>
          </p:nvPr>
        </p:nvGraphicFramePr>
        <p:xfrm>
          <a:off x="897620" y="1735774"/>
          <a:ext cx="10779855" cy="41549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7" name="标题 2">
            <a:extLst>
              <a:ext uri="{FF2B5EF4-FFF2-40B4-BE49-F238E27FC236}">
                <a16:creationId xmlns:a16="http://schemas.microsoft.com/office/drawing/2014/main" id="{0135B82B-0DF6-4EFC-9A3B-800A1E71734E}"/>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控制的实施</a:t>
            </a:r>
          </a:p>
        </p:txBody>
      </p:sp>
    </p:spTree>
    <p:custDataLst>
      <p:tags r:id="rId1"/>
    </p:custDataLst>
    <p:extLst>
      <p:ext uri="{BB962C8B-B14F-4D97-AF65-F5344CB8AC3E}">
        <p14:creationId xmlns:p14="http://schemas.microsoft.com/office/powerpoint/2010/main" val="212259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434" name="图片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111" y="1505260"/>
            <a:ext cx="3729038"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文本框 8"/>
          <p:cNvSpPr txBox="1">
            <a:spLocks noChangeArrowheads="1"/>
          </p:cNvSpPr>
          <p:nvPr/>
        </p:nvSpPr>
        <p:spPr bwMode="auto">
          <a:xfrm>
            <a:off x="3794858" y="2584336"/>
            <a:ext cx="15525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4800" dirty="0">
                <a:solidFill>
                  <a:srgbClr val="EEE9D7"/>
                </a:solidFill>
                <a:latin typeface="禹卫书法行书简体&#10;" panose="02000603000000000000" pitchFamily="2" charset="-122"/>
                <a:ea typeface="禹卫书法行书简体&#10;" panose="02000603000000000000" pitchFamily="2" charset="-122"/>
              </a:rPr>
              <a:t>目</a:t>
            </a:r>
            <a:endParaRPr lang="en-US" altLang="zh-CN" sz="4800" dirty="0">
              <a:solidFill>
                <a:srgbClr val="EEE9D7"/>
              </a:solidFill>
              <a:latin typeface="禹卫书法行书简体&#10;" panose="02000603000000000000" pitchFamily="2" charset="-122"/>
              <a:ea typeface="禹卫书法行书简体&#10;" panose="02000603000000000000" pitchFamily="2" charset="-122"/>
            </a:endParaRPr>
          </a:p>
          <a:p>
            <a:pPr eaLnBrk="1" hangingPunct="1">
              <a:lnSpc>
                <a:spcPct val="100000"/>
              </a:lnSpc>
              <a:spcBef>
                <a:spcPct val="0"/>
              </a:spcBef>
              <a:buFontTx/>
              <a:buNone/>
            </a:pPr>
            <a:r>
              <a:rPr lang="zh-CN" altLang="en-US" sz="4800" dirty="0">
                <a:solidFill>
                  <a:srgbClr val="EEE9D7"/>
                </a:solidFill>
                <a:latin typeface="禹卫书法行书简体&#10;" panose="02000603000000000000" pitchFamily="2" charset="-122"/>
                <a:ea typeface="禹卫书法行书简体&#10;" panose="02000603000000000000" pitchFamily="2" charset="-122"/>
              </a:rPr>
              <a:t>录</a:t>
            </a:r>
          </a:p>
        </p:txBody>
      </p:sp>
      <p:pic>
        <p:nvPicPr>
          <p:cNvPr id="18436" name="图片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887650">
            <a:off x="1310423" y="1213160"/>
            <a:ext cx="8858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图片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195313">
            <a:off x="5503804" y="3344379"/>
            <a:ext cx="11160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图片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124" y="3475347"/>
            <a:ext cx="232410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6102715" y="1613491"/>
            <a:ext cx="6089285" cy="372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第</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15</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章：</a:t>
            </a:r>
            <a:r>
              <a:rPr lang="en-US" altLang="zh-CN" dirty="0">
                <a:latin typeface="Times New Roman" panose="02020603050405020304" pitchFamily="18" charset="0"/>
                <a:ea typeface="黑体" panose="02010609060101010101" pitchFamily="49" charset="-122"/>
                <a:cs typeface="Times New Roman" panose="02020603050405020304" pitchFamily="18" charset="0"/>
              </a:rPr>
              <a:t>IT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安全控制、计划和规程</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IT</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安全管理的实施</a:t>
            </a:r>
            <a:endParaRPr lang="en-US" altLang="zh-CN" sz="2400"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 安全控制或保障措施</a:t>
            </a:r>
            <a:endParaRPr lang="en-US" altLang="zh-CN" sz="2400"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 IT</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安全计划</a:t>
            </a:r>
            <a:endParaRPr lang="en-US" altLang="zh-CN" sz="2400"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 控制的实施</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监视风险</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 案例学习：银星矿业</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51512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实施后续</a:t>
            </a:r>
          </a:p>
        </p:txBody>
      </p:sp>
      <p:sp>
        <p:nvSpPr>
          <p:cNvPr id="25" name="Freeform 13">
            <a:extLst>
              <a:ext uri="{FF2B5EF4-FFF2-40B4-BE49-F238E27FC236}">
                <a16:creationId xmlns:a16="http://schemas.microsoft.com/office/drawing/2014/main" id="{CE8A2BB9-3496-43DA-8D42-B3A972E8E4A6}"/>
              </a:ext>
            </a:extLst>
          </p:cNvPr>
          <p:cNvSpPr>
            <a:spLocks noChangeArrowheads="1"/>
          </p:cNvSpPr>
          <p:nvPr/>
        </p:nvSpPr>
        <p:spPr bwMode="auto">
          <a:xfrm>
            <a:off x="742983" y="2135109"/>
            <a:ext cx="10888445" cy="3591772"/>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安全管理是一个循环的过程  </a:t>
            </a:r>
          </a:p>
          <a:p>
            <a:pPr marL="1395412" lvl="2" indent="-457200" algn="just">
              <a:lnSpc>
                <a:spcPct val="150000"/>
              </a:lnSpc>
              <a:spcAft>
                <a:spcPct val="15000"/>
              </a:spcAft>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不断重复以响应</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系统和风险环境的变化  </a:t>
            </a: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需要监控实施的控制  </a:t>
            </a: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评估更改的安全性影响  </a:t>
            </a:r>
          </a:p>
          <a:p>
            <a:pPr marL="1395412" lvl="2" indent="-457200" algn="just">
              <a:lnSpc>
                <a:spcPct val="15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否则会增加安全漏洞的几率 </a:t>
            </a:r>
            <a:endParaRPr lang="en-US" altLang="zh-CN"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
        <p:nvSpPr>
          <p:cNvPr id="27" name="标题 2">
            <a:extLst>
              <a:ext uri="{FF2B5EF4-FFF2-40B4-BE49-F238E27FC236}">
                <a16:creationId xmlns:a16="http://schemas.microsoft.com/office/drawing/2014/main" id="{FDBC99E6-E4A2-4A8C-A2AF-BE066E0CA942}"/>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控制的实施</a:t>
            </a:r>
          </a:p>
        </p:txBody>
      </p:sp>
    </p:spTree>
    <p:custDataLst>
      <p:tags r:id="rId1"/>
    </p:custDataLst>
    <p:extLst>
      <p:ext uri="{BB962C8B-B14F-4D97-AF65-F5344CB8AC3E}">
        <p14:creationId xmlns:p14="http://schemas.microsoft.com/office/powerpoint/2010/main" val="2078159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51512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实施后续</a:t>
            </a:r>
          </a:p>
        </p:txBody>
      </p:sp>
      <p:sp>
        <p:nvSpPr>
          <p:cNvPr id="25" name="Freeform 13">
            <a:extLst>
              <a:ext uri="{FF2B5EF4-FFF2-40B4-BE49-F238E27FC236}">
                <a16:creationId xmlns:a16="http://schemas.microsoft.com/office/drawing/2014/main" id="{CE8A2BB9-3496-43DA-8D42-B3A972E8E4A6}"/>
              </a:ext>
            </a:extLst>
          </p:cNvPr>
          <p:cNvSpPr>
            <a:spLocks noChangeArrowheads="1"/>
          </p:cNvSpPr>
          <p:nvPr/>
        </p:nvSpPr>
        <p:spPr bwMode="auto">
          <a:xfrm>
            <a:off x="742983" y="2135109"/>
            <a:ext cx="10888445" cy="3591772"/>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包括一些方面：</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维护安全控制  </a:t>
            </a:r>
          </a:p>
          <a:p>
            <a:pPr marL="1395412" lvl="2" indent="-457200" algn="just">
              <a:lnSpc>
                <a:spcPct val="15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安全合规检查  </a:t>
            </a:r>
          </a:p>
          <a:p>
            <a:pPr marL="1395412" lvl="2" indent="-457200" algn="just">
              <a:lnSpc>
                <a:spcPct val="15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变更和配置管理  </a:t>
            </a:r>
          </a:p>
          <a:p>
            <a:pPr marL="1395412" lvl="2" indent="-457200" algn="just">
              <a:lnSpc>
                <a:spcPct val="15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事件处理 </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
        <p:nvSpPr>
          <p:cNvPr id="27" name="标题 2">
            <a:extLst>
              <a:ext uri="{FF2B5EF4-FFF2-40B4-BE49-F238E27FC236}">
                <a16:creationId xmlns:a16="http://schemas.microsoft.com/office/drawing/2014/main" id="{EB2BBBFC-4A8C-49D0-834C-524323378DD2}"/>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监视风险</a:t>
            </a:r>
          </a:p>
        </p:txBody>
      </p:sp>
    </p:spTree>
    <p:custDataLst>
      <p:tags r:id="rId1"/>
    </p:custDataLst>
    <p:extLst>
      <p:ext uri="{BB962C8B-B14F-4D97-AF65-F5344CB8AC3E}">
        <p14:creationId xmlns:p14="http://schemas.microsoft.com/office/powerpoint/2010/main" val="1776796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监视风险</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167174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维护</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6" name="文本框 25">
            <a:extLst>
              <a:ext uri="{FF2B5EF4-FFF2-40B4-BE49-F238E27FC236}">
                <a16:creationId xmlns:a16="http://schemas.microsoft.com/office/drawing/2014/main" id="{5D816E4C-B1D5-4938-AB48-86296515CDFF}"/>
              </a:ext>
            </a:extLst>
          </p:cNvPr>
          <p:cNvSpPr txBox="1"/>
          <p:nvPr/>
        </p:nvSpPr>
        <p:spPr>
          <a:xfrm>
            <a:off x="957741" y="1974353"/>
            <a:ext cx="10707517" cy="1376724"/>
          </a:xfrm>
          <a:prstGeom prst="rect">
            <a:avLst/>
          </a:prstGeom>
          <a:noFill/>
        </p:spPr>
        <p:txBody>
          <a:bodyPr wrap="square">
            <a:spAutoFit/>
          </a:bodyPr>
          <a:lstStyle/>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需要继续维持和监测已实施的管制，以确保继续正确运作和适当  </a:t>
            </a: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目标是确保控制按预期执行 </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graphicFrame>
        <p:nvGraphicFramePr>
          <p:cNvPr id="27" name="Diagram 3">
            <a:extLst>
              <a:ext uri="{FF2B5EF4-FFF2-40B4-BE49-F238E27FC236}">
                <a16:creationId xmlns:a16="http://schemas.microsoft.com/office/drawing/2014/main" id="{93755526-E3A2-45D4-B409-A0A10F3B4F2A}"/>
              </a:ext>
            </a:extLst>
          </p:cNvPr>
          <p:cNvGraphicFramePr/>
          <p:nvPr>
            <p:extLst>
              <p:ext uri="{D42A27DB-BD31-4B8C-83A1-F6EECF244321}">
                <p14:modId xmlns:p14="http://schemas.microsoft.com/office/powerpoint/2010/main" val="380991738"/>
              </p:ext>
            </p:extLst>
          </p:nvPr>
        </p:nvGraphicFramePr>
        <p:xfrm>
          <a:off x="1985469" y="3091253"/>
          <a:ext cx="8064896" cy="356725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8" name="TextBox 4">
            <a:extLst>
              <a:ext uri="{FF2B5EF4-FFF2-40B4-BE49-F238E27FC236}">
                <a16:creationId xmlns:a16="http://schemas.microsoft.com/office/drawing/2014/main" id="{9344E992-FAA9-4881-A7CC-08E56AF82117}"/>
              </a:ext>
            </a:extLst>
          </p:cNvPr>
          <p:cNvSpPr txBox="1"/>
          <p:nvPr/>
        </p:nvSpPr>
        <p:spPr>
          <a:xfrm>
            <a:off x="5549499" y="6135289"/>
            <a:ext cx="1524000" cy="523220"/>
          </a:xfrm>
          <a:prstGeom prst="rect">
            <a:avLst/>
          </a:prstGeom>
          <a:noFill/>
        </p:spPr>
        <p:txBody>
          <a:bodyPr wrap="square" rtlCol="0">
            <a:spAutoFit/>
          </a:bodyPr>
          <a:lstStyle/>
          <a:p>
            <a:pPr lvl="0"/>
            <a:r>
              <a:rPr lang="zh-CN" altLang="en-US" sz="2800" dirty="0">
                <a:latin typeface="黑体" panose="02010609060101010101" pitchFamily="49" charset="-122"/>
                <a:ea typeface="黑体" panose="02010609060101010101" pitchFamily="49" charset="-122"/>
              </a:rPr>
              <a:t>任务</a:t>
            </a:r>
            <a:endParaRPr lang="en-US" sz="2800" dirty="0">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1087134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监视风险</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80808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安全符合性</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9" name="Freeform 13">
            <a:extLst>
              <a:ext uri="{FF2B5EF4-FFF2-40B4-BE49-F238E27FC236}">
                <a16:creationId xmlns:a16="http://schemas.microsoft.com/office/drawing/2014/main" id="{6104E6A6-3DBF-4C50-81BC-F0A4341D35E0}"/>
              </a:ext>
            </a:extLst>
          </p:cNvPr>
          <p:cNvSpPr>
            <a:spLocks noChangeArrowheads="1"/>
          </p:cNvSpPr>
          <p:nvPr/>
        </p:nvSpPr>
        <p:spPr bwMode="auto">
          <a:xfrm>
            <a:off x="742983" y="2039213"/>
            <a:ext cx="10888445" cy="4247936"/>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审核流程以审查安全流程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目标是验证安全性计划的遵从性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使用内部或外部人员  </a:t>
            </a:r>
          </a:p>
          <a:p>
            <a:pPr marL="457200" lvl="1" indent="-457200" algn="just">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通常基于使用核对表来验证</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制定了适当的政策和计划  </a:t>
            </a: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选择合适的对照  </a:t>
            </a: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正确维护和使用它们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通常作为更广泛的一般性审计的一部分 </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498625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监视风险</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61595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变更与配置管理</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5" name="Content Placeholder 3">
            <a:extLst>
              <a:ext uri="{FF2B5EF4-FFF2-40B4-BE49-F238E27FC236}">
                <a16:creationId xmlns:a16="http://schemas.microsoft.com/office/drawing/2014/main" id="{594D316E-1E4E-4470-A1D6-6EC60506DDCC}"/>
              </a:ext>
            </a:extLst>
          </p:cNvPr>
          <p:cNvGraphicFramePr>
            <a:graphicFrameLocks/>
          </p:cNvGraphicFramePr>
          <p:nvPr>
            <p:extLst>
              <p:ext uri="{D42A27DB-BD31-4B8C-83A1-F6EECF244321}">
                <p14:modId xmlns:p14="http://schemas.microsoft.com/office/powerpoint/2010/main" val="3676921573"/>
              </p:ext>
            </p:extLst>
          </p:nvPr>
        </p:nvGraphicFramePr>
        <p:xfrm>
          <a:off x="1143206" y="1875539"/>
          <a:ext cx="10332933" cy="48781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877263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案例学习：银星矿业</a:t>
            </a:r>
          </a:p>
        </p:txBody>
      </p:sp>
      <p:sp>
        <p:nvSpPr>
          <p:cNvPr id="25" name="文本框 24">
            <a:extLst>
              <a:ext uri="{FF2B5EF4-FFF2-40B4-BE49-F238E27FC236}">
                <a16:creationId xmlns:a16="http://schemas.microsoft.com/office/drawing/2014/main" id="{808387D6-DA50-47CD-BF11-4F47EB6BC185}"/>
              </a:ext>
            </a:extLst>
          </p:cNvPr>
          <p:cNvSpPr txBox="1"/>
          <p:nvPr/>
        </p:nvSpPr>
        <p:spPr>
          <a:xfrm>
            <a:off x="1773684" y="1359115"/>
            <a:ext cx="8644631" cy="4534831"/>
          </a:xfrm>
          <a:prstGeom prst="rect">
            <a:avLst/>
          </a:prstGeom>
          <a:noFill/>
        </p:spPr>
        <p:txBody>
          <a:bodyPr wrap="square">
            <a:spAutoFit/>
          </a:bodyPr>
          <a:lstStyle/>
          <a:p>
            <a:pPr marL="457200" indent="-457200" algn="l">
              <a:lnSpc>
                <a:spcPct val="150000"/>
              </a:lnSpc>
              <a:buFont typeface="Arial" panose="020B0604020202020204" pitchFamily="34" charset="0"/>
              <a:buChar char="•"/>
            </a:pPr>
            <a:r>
              <a:rPr lang="zh-CN" altLang="en-US" sz="28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在进行风险评估后，下一步是确定可能的控制措施  </a:t>
            </a:r>
          </a:p>
          <a:p>
            <a:pPr marL="457200" indent="-457200" algn="l">
              <a:lnSpc>
                <a:spcPct val="150000"/>
              </a:lnSpc>
              <a:buFont typeface="Arial" panose="020B0604020202020204" pitchFamily="34" charset="0"/>
              <a:buChar char="•"/>
            </a:pPr>
            <a:r>
              <a:rPr lang="zh-CN" altLang="en-US" sz="28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根据评估，很明显有许多类别没有被使用  </a:t>
            </a:r>
          </a:p>
          <a:p>
            <a:pPr marL="457200" indent="-457200" algn="l">
              <a:lnSpc>
                <a:spcPct val="150000"/>
              </a:lnSpc>
              <a:buFont typeface="Arial" panose="020B0604020202020204" pitchFamily="34" charset="0"/>
              <a:buChar char="•"/>
            </a:pPr>
            <a:r>
              <a:rPr lang="zh-CN" altLang="en-US" sz="28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系统未打补丁或升级的一般性问题  </a:t>
            </a:r>
          </a:p>
          <a:p>
            <a:pPr marL="457200" indent="-457200" algn="l">
              <a:lnSpc>
                <a:spcPct val="150000"/>
              </a:lnSpc>
              <a:buFont typeface="Arial" panose="020B0604020202020204" pitchFamily="34" charset="0"/>
              <a:buChar char="•"/>
            </a:pPr>
            <a:r>
              <a:rPr lang="zh-CN" altLang="en-US" sz="28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需要应急计划  </a:t>
            </a:r>
          </a:p>
          <a:p>
            <a:pPr marL="457200" indent="-457200" algn="l">
              <a:lnSpc>
                <a:spcPct val="150000"/>
              </a:lnSpc>
              <a:buFont typeface="Arial" panose="020B0604020202020204" pitchFamily="34" charset="0"/>
              <a:buChar char="•"/>
            </a:pPr>
            <a:r>
              <a:rPr lang="en-US" altLang="zh-CN" sz="28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SCADA:</a:t>
            </a:r>
            <a:r>
              <a:rPr lang="zh-CN" altLang="en-US" sz="28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增加入侵检测系统  </a:t>
            </a:r>
          </a:p>
          <a:p>
            <a:pPr marL="457200" indent="-457200" algn="l">
              <a:lnSpc>
                <a:spcPct val="150000"/>
              </a:lnSpc>
              <a:buFont typeface="Arial" panose="020B0604020202020204" pitchFamily="34" charset="0"/>
              <a:buChar char="•"/>
            </a:pPr>
            <a:r>
              <a:rPr lang="zh-CN" altLang="en-US" sz="28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信息完整性</a:t>
            </a:r>
            <a:r>
              <a:rPr lang="en-US" altLang="zh-CN" sz="28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更好的集中存储  </a:t>
            </a:r>
          </a:p>
          <a:p>
            <a:pPr marL="457200" indent="-457200" algn="l">
              <a:lnSpc>
                <a:spcPct val="150000"/>
              </a:lnSpc>
              <a:buFont typeface="Arial" panose="020B0604020202020204" pitchFamily="34" charset="0"/>
              <a:buChar char="•"/>
            </a:pPr>
            <a:r>
              <a:rPr lang="en-US" altLang="zh-CN" sz="28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Email:</a:t>
            </a:r>
            <a:r>
              <a:rPr lang="zh-CN" altLang="en-US" sz="28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提供备份系统 </a:t>
            </a:r>
          </a:p>
        </p:txBody>
      </p:sp>
    </p:spTree>
    <p:custDataLst>
      <p:tags r:id="rId1"/>
    </p:custDataLst>
    <p:extLst>
      <p:ext uri="{BB962C8B-B14F-4D97-AF65-F5344CB8AC3E}">
        <p14:creationId xmlns:p14="http://schemas.microsoft.com/office/powerpoint/2010/main" val="4269909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案例学习：银星矿业</a:t>
            </a:r>
          </a:p>
        </p:txBody>
      </p:sp>
      <p:grpSp>
        <p:nvGrpSpPr>
          <p:cNvPr id="2" name="组合 1">
            <a:extLst>
              <a:ext uri="{FF2B5EF4-FFF2-40B4-BE49-F238E27FC236}">
                <a16:creationId xmlns:a16="http://schemas.microsoft.com/office/drawing/2014/main" id="{56ECF75A-6A5D-4730-BA5E-741D5A11882A}"/>
              </a:ext>
            </a:extLst>
          </p:cNvPr>
          <p:cNvGrpSpPr/>
          <p:nvPr/>
        </p:nvGrpSpPr>
        <p:grpSpPr>
          <a:xfrm>
            <a:off x="949870" y="1442326"/>
            <a:ext cx="9299565" cy="4206361"/>
            <a:chOff x="1418370" y="1440947"/>
            <a:chExt cx="9062295" cy="4022714"/>
          </a:xfrm>
        </p:grpSpPr>
        <p:pic>
          <p:nvPicPr>
            <p:cNvPr id="3" name="图片 2">
              <a:extLst>
                <a:ext uri="{FF2B5EF4-FFF2-40B4-BE49-F238E27FC236}">
                  <a16:creationId xmlns:a16="http://schemas.microsoft.com/office/drawing/2014/main" id="{77EF3CA6-8E88-48CF-9F0B-86BFCEAC8FCF}"/>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t="51424"/>
            <a:stretch/>
          </p:blipFill>
          <p:spPr>
            <a:xfrm>
              <a:off x="1418370" y="2132315"/>
              <a:ext cx="8609535" cy="3331346"/>
            </a:xfrm>
            <a:prstGeom prst="rect">
              <a:avLst/>
            </a:prstGeom>
          </p:spPr>
        </p:pic>
        <p:pic>
          <p:nvPicPr>
            <p:cNvPr id="24" name="图片 23">
              <a:extLst>
                <a:ext uri="{FF2B5EF4-FFF2-40B4-BE49-F238E27FC236}">
                  <a16:creationId xmlns:a16="http://schemas.microsoft.com/office/drawing/2014/main" id="{EDEA325E-F6E4-45E9-9DB3-9357F9E8FDDC}"/>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b="89483"/>
            <a:stretch/>
          </p:blipFill>
          <p:spPr>
            <a:xfrm>
              <a:off x="1871130" y="1440947"/>
              <a:ext cx="8609535" cy="721228"/>
            </a:xfrm>
            <a:prstGeom prst="rect">
              <a:avLst/>
            </a:prstGeom>
          </p:spPr>
        </p:pic>
      </p:grpSp>
    </p:spTree>
    <p:custDataLst>
      <p:tags r:id="rId1"/>
    </p:custDataLst>
    <p:extLst>
      <p:ext uri="{BB962C8B-B14F-4D97-AF65-F5344CB8AC3E}">
        <p14:creationId xmlns:p14="http://schemas.microsoft.com/office/powerpoint/2010/main" val="650179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IT</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安全管理的实施</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585870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IT</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安全管理措施与实施的过程</a:t>
            </a:r>
          </a:p>
        </p:txBody>
      </p:sp>
      <p:pic>
        <p:nvPicPr>
          <p:cNvPr id="4" name="图片 3">
            <a:extLst>
              <a:ext uri="{FF2B5EF4-FFF2-40B4-BE49-F238E27FC236}">
                <a16:creationId xmlns:a16="http://schemas.microsoft.com/office/drawing/2014/main" id="{FEE895E6-FCF9-40CF-AE7C-12B647750C99}"/>
              </a:ext>
            </a:extLst>
          </p:cNvPr>
          <p:cNvPicPr>
            <a:picLocks noChangeAspect="1"/>
          </p:cNvPicPr>
          <p:nvPr/>
        </p:nvPicPr>
        <p:blipFill>
          <a:blip r:embed="rId4"/>
          <a:stretch>
            <a:fillRect/>
          </a:stretch>
        </p:blipFill>
        <p:spPr>
          <a:xfrm>
            <a:off x="4139192" y="1859273"/>
            <a:ext cx="3743336" cy="4804438"/>
          </a:xfrm>
          <a:prstGeom prst="rect">
            <a:avLst/>
          </a:prstGeom>
        </p:spPr>
      </p:pic>
    </p:spTree>
    <p:custDataLst>
      <p:tags r:id="rId1"/>
    </p:custDataLst>
    <p:extLst>
      <p:ext uri="{BB962C8B-B14F-4D97-AF65-F5344CB8AC3E}">
        <p14:creationId xmlns:p14="http://schemas.microsoft.com/office/powerpoint/2010/main" val="2252990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安全控制或保障措施</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56268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控制措施的定义</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35" name="Freeform 13">
            <a:extLst>
              <a:ext uri="{FF2B5EF4-FFF2-40B4-BE49-F238E27FC236}">
                <a16:creationId xmlns:a16="http://schemas.microsoft.com/office/drawing/2014/main" id="{E27FADB3-9FC9-45F3-8586-0AFE74C8ED93}"/>
              </a:ext>
            </a:extLst>
          </p:cNvPr>
          <p:cNvSpPr>
            <a:spLocks noChangeArrowheads="1"/>
          </p:cNvSpPr>
          <p:nvPr/>
        </p:nvSpPr>
        <p:spPr bwMode="auto">
          <a:xfrm>
            <a:off x="1006095" y="2259381"/>
            <a:ext cx="10179810" cy="233923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通过消除或防止安全违规行为，通过最大限度地减少其可能造成的危害，或通过发现并报告其以采取纠正措施来降低风险的一种行动、装置、程序或其他措施。</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4032868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安全控制或保障措施</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58044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控制措施的分类</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5" name="图示 24">
            <a:extLst>
              <a:ext uri="{FF2B5EF4-FFF2-40B4-BE49-F238E27FC236}">
                <a16:creationId xmlns:a16="http://schemas.microsoft.com/office/drawing/2014/main" id="{A62EA09B-B0A6-4993-893D-315A68BDF073}"/>
              </a:ext>
            </a:extLst>
          </p:cNvPr>
          <p:cNvGraphicFramePr/>
          <p:nvPr>
            <p:extLst>
              <p:ext uri="{D42A27DB-BD31-4B8C-83A1-F6EECF244321}">
                <p14:modId xmlns:p14="http://schemas.microsoft.com/office/powerpoint/2010/main" val="72230626"/>
              </p:ext>
            </p:extLst>
          </p:nvPr>
        </p:nvGraphicFramePr>
        <p:xfrm>
          <a:off x="913636" y="2352582"/>
          <a:ext cx="10852727" cy="34945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459090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安全控制或保障措施</a:t>
            </a:r>
          </a:p>
        </p:txBody>
      </p:sp>
      <p:pic>
        <p:nvPicPr>
          <p:cNvPr id="3" name="图片 2">
            <a:extLst>
              <a:ext uri="{FF2B5EF4-FFF2-40B4-BE49-F238E27FC236}">
                <a16:creationId xmlns:a16="http://schemas.microsoft.com/office/drawing/2014/main" id="{2B622962-E402-48C4-82B3-8703AB1D344D}"/>
              </a:ext>
            </a:extLst>
          </p:cNvPr>
          <p:cNvPicPr>
            <a:picLocks noChangeAspect="1"/>
          </p:cNvPicPr>
          <p:nvPr/>
        </p:nvPicPr>
        <p:blipFill>
          <a:blip r:embed="rId4"/>
          <a:stretch>
            <a:fillRect/>
          </a:stretch>
        </p:blipFill>
        <p:spPr>
          <a:xfrm>
            <a:off x="3299780" y="1531868"/>
            <a:ext cx="5592439" cy="5326132"/>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18094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技术安全控制</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329387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安全控制或保障措施</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7961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控制类型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5" name="图示 24">
            <a:extLst>
              <a:ext uri="{FF2B5EF4-FFF2-40B4-BE49-F238E27FC236}">
                <a16:creationId xmlns:a16="http://schemas.microsoft.com/office/drawing/2014/main" id="{1869F06D-00D6-4860-9A73-256F90591C94}"/>
              </a:ext>
            </a:extLst>
          </p:cNvPr>
          <p:cNvGraphicFramePr/>
          <p:nvPr>
            <p:extLst>
              <p:ext uri="{D42A27DB-BD31-4B8C-83A1-F6EECF244321}">
                <p14:modId xmlns:p14="http://schemas.microsoft.com/office/powerpoint/2010/main" val="1834927691"/>
              </p:ext>
            </p:extLst>
          </p:nvPr>
        </p:nvGraphicFramePr>
        <p:xfrm>
          <a:off x="846256" y="2232336"/>
          <a:ext cx="10852727" cy="34945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021133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安全控制或保障措施</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576434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NIST SP 800-53</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安全控制措施</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pic>
        <p:nvPicPr>
          <p:cNvPr id="3" name="图片 2">
            <a:extLst>
              <a:ext uri="{FF2B5EF4-FFF2-40B4-BE49-F238E27FC236}">
                <a16:creationId xmlns:a16="http://schemas.microsoft.com/office/drawing/2014/main" id="{F1F85D16-4325-4EC8-AFCE-009D0126F5C5}"/>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237814" y="2121763"/>
            <a:ext cx="9716372" cy="3929871"/>
          </a:xfrm>
          <a:prstGeom prst="rect">
            <a:avLst/>
          </a:prstGeom>
        </p:spPr>
      </p:pic>
    </p:spTree>
    <p:custDataLst>
      <p:tags r:id="rId1"/>
    </p:custDataLst>
    <p:extLst>
      <p:ext uri="{BB962C8B-B14F-4D97-AF65-F5344CB8AC3E}">
        <p14:creationId xmlns:p14="http://schemas.microsoft.com/office/powerpoint/2010/main" val="1030861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安全控制或保障措施</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526989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ISO/IEC 27002</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的安全控制</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pic>
        <p:nvPicPr>
          <p:cNvPr id="4" name="图片 3">
            <a:extLst>
              <a:ext uri="{FF2B5EF4-FFF2-40B4-BE49-F238E27FC236}">
                <a16:creationId xmlns:a16="http://schemas.microsoft.com/office/drawing/2014/main" id="{4D120BFB-1B67-4EFE-BAC6-3B86EC0EB068}"/>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043694" y="2204013"/>
            <a:ext cx="10104611" cy="4174574"/>
          </a:xfrm>
          <a:prstGeom prst="rect">
            <a:avLst/>
          </a:prstGeom>
        </p:spPr>
      </p:pic>
    </p:spTree>
    <p:custDataLst>
      <p:tags r:id="rId1"/>
    </p:custDataLst>
    <p:extLst>
      <p:ext uri="{BB962C8B-B14F-4D97-AF65-F5344CB8AC3E}">
        <p14:creationId xmlns:p14="http://schemas.microsoft.com/office/powerpoint/2010/main" val="20850215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5"/>
</p:tagLst>
</file>

<file path=ppt/tags/tag10.xml><?xml version="1.0" encoding="utf-8"?>
<p:tagLst xmlns:a="http://schemas.openxmlformats.org/drawingml/2006/main" xmlns:r="http://schemas.openxmlformats.org/officeDocument/2006/relationships" xmlns:p="http://schemas.openxmlformats.org/presentationml/2006/main">
  <p:tag name="TIMING" val="|4.5"/>
</p:tagLst>
</file>

<file path=ppt/tags/tag11.xml><?xml version="1.0" encoding="utf-8"?>
<p:tagLst xmlns:a="http://schemas.openxmlformats.org/drawingml/2006/main" xmlns:r="http://schemas.openxmlformats.org/officeDocument/2006/relationships" xmlns:p="http://schemas.openxmlformats.org/presentationml/2006/main">
  <p:tag name="TIMING" val="|4.5"/>
</p:tagLst>
</file>

<file path=ppt/tags/tag12.xml><?xml version="1.0" encoding="utf-8"?>
<p:tagLst xmlns:a="http://schemas.openxmlformats.org/drawingml/2006/main" xmlns:r="http://schemas.openxmlformats.org/officeDocument/2006/relationships" xmlns:p="http://schemas.openxmlformats.org/presentationml/2006/main">
  <p:tag name="TIMING" val="|4.5"/>
</p:tagLst>
</file>

<file path=ppt/tags/tag13.xml><?xml version="1.0" encoding="utf-8"?>
<p:tagLst xmlns:a="http://schemas.openxmlformats.org/drawingml/2006/main" xmlns:r="http://schemas.openxmlformats.org/officeDocument/2006/relationships" xmlns:p="http://schemas.openxmlformats.org/presentationml/2006/main">
  <p:tag name="TIMING" val="|4.5"/>
</p:tagLst>
</file>

<file path=ppt/tags/tag14.xml><?xml version="1.0" encoding="utf-8"?>
<p:tagLst xmlns:a="http://schemas.openxmlformats.org/drawingml/2006/main" xmlns:r="http://schemas.openxmlformats.org/officeDocument/2006/relationships" xmlns:p="http://schemas.openxmlformats.org/presentationml/2006/main">
  <p:tag name="TIMING" val="|4.5"/>
</p:tagLst>
</file>

<file path=ppt/tags/tag15.xml><?xml version="1.0" encoding="utf-8"?>
<p:tagLst xmlns:a="http://schemas.openxmlformats.org/drawingml/2006/main" xmlns:r="http://schemas.openxmlformats.org/officeDocument/2006/relationships" xmlns:p="http://schemas.openxmlformats.org/presentationml/2006/main">
  <p:tag name="TIMING" val="|4.5"/>
</p:tagLst>
</file>

<file path=ppt/tags/tag16.xml><?xml version="1.0" encoding="utf-8"?>
<p:tagLst xmlns:a="http://schemas.openxmlformats.org/drawingml/2006/main" xmlns:r="http://schemas.openxmlformats.org/officeDocument/2006/relationships" xmlns:p="http://schemas.openxmlformats.org/presentationml/2006/main">
  <p:tag name="TIMING" val="|4.5"/>
</p:tagLst>
</file>

<file path=ppt/tags/tag17.xml><?xml version="1.0" encoding="utf-8"?>
<p:tagLst xmlns:a="http://schemas.openxmlformats.org/drawingml/2006/main" xmlns:r="http://schemas.openxmlformats.org/officeDocument/2006/relationships" xmlns:p="http://schemas.openxmlformats.org/presentationml/2006/main">
  <p:tag name="TIMING" val="|4.5"/>
</p:tagLst>
</file>

<file path=ppt/tags/tag18.xml><?xml version="1.0" encoding="utf-8"?>
<p:tagLst xmlns:a="http://schemas.openxmlformats.org/drawingml/2006/main" xmlns:r="http://schemas.openxmlformats.org/officeDocument/2006/relationships" xmlns:p="http://schemas.openxmlformats.org/presentationml/2006/main">
  <p:tag name="TIMING" val="|4.5"/>
</p:tagLst>
</file>

<file path=ppt/tags/tag19.xml><?xml version="1.0" encoding="utf-8"?>
<p:tagLst xmlns:a="http://schemas.openxmlformats.org/drawingml/2006/main" xmlns:r="http://schemas.openxmlformats.org/officeDocument/2006/relationships" xmlns:p="http://schemas.openxmlformats.org/presentationml/2006/main">
  <p:tag name="TIMING" val="|4.5"/>
</p:tagLst>
</file>

<file path=ppt/tags/tag2.xml><?xml version="1.0" encoding="utf-8"?>
<p:tagLst xmlns:a="http://schemas.openxmlformats.org/drawingml/2006/main" xmlns:r="http://schemas.openxmlformats.org/officeDocument/2006/relationships" xmlns:p="http://schemas.openxmlformats.org/presentationml/2006/main">
  <p:tag name="TIMING" val="|4.5"/>
</p:tagLst>
</file>

<file path=ppt/tags/tag20.xml><?xml version="1.0" encoding="utf-8"?>
<p:tagLst xmlns:a="http://schemas.openxmlformats.org/drawingml/2006/main" xmlns:r="http://schemas.openxmlformats.org/officeDocument/2006/relationships" xmlns:p="http://schemas.openxmlformats.org/presentationml/2006/main">
  <p:tag name="TIMING" val="|4.5"/>
</p:tagLst>
</file>

<file path=ppt/tags/tag21.xml><?xml version="1.0" encoding="utf-8"?>
<p:tagLst xmlns:a="http://schemas.openxmlformats.org/drawingml/2006/main" xmlns:r="http://schemas.openxmlformats.org/officeDocument/2006/relationships" xmlns:p="http://schemas.openxmlformats.org/presentationml/2006/main">
  <p:tag name="TIMING" val="|4.5"/>
</p:tagLst>
</file>

<file path=ppt/tags/tag22.xml><?xml version="1.0" encoding="utf-8"?>
<p:tagLst xmlns:a="http://schemas.openxmlformats.org/drawingml/2006/main" xmlns:r="http://schemas.openxmlformats.org/officeDocument/2006/relationships" xmlns:p="http://schemas.openxmlformats.org/presentationml/2006/main">
  <p:tag name="TIMING" val="|4.5"/>
</p:tagLst>
</file>

<file path=ppt/tags/tag23.xml><?xml version="1.0" encoding="utf-8"?>
<p:tagLst xmlns:a="http://schemas.openxmlformats.org/drawingml/2006/main" xmlns:r="http://schemas.openxmlformats.org/officeDocument/2006/relationships" xmlns:p="http://schemas.openxmlformats.org/presentationml/2006/main">
  <p:tag name="TIMING" val="|4.5"/>
</p:tagLst>
</file>

<file path=ppt/tags/tag24.xml><?xml version="1.0" encoding="utf-8"?>
<p:tagLst xmlns:a="http://schemas.openxmlformats.org/drawingml/2006/main" xmlns:r="http://schemas.openxmlformats.org/officeDocument/2006/relationships" xmlns:p="http://schemas.openxmlformats.org/presentationml/2006/main">
  <p:tag name="TIMING" val="|4.5"/>
</p:tagLst>
</file>

<file path=ppt/tags/tag3.xml><?xml version="1.0" encoding="utf-8"?>
<p:tagLst xmlns:a="http://schemas.openxmlformats.org/drawingml/2006/main" xmlns:r="http://schemas.openxmlformats.org/officeDocument/2006/relationships" xmlns:p="http://schemas.openxmlformats.org/presentationml/2006/main">
  <p:tag name="TIMING" val="|4.5"/>
</p:tagLst>
</file>

<file path=ppt/tags/tag4.xml><?xml version="1.0" encoding="utf-8"?>
<p:tagLst xmlns:a="http://schemas.openxmlformats.org/drawingml/2006/main" xmlns:r="http://schemas.openxmlformats.org/officeDocument/2006/relationships" xmlns:p="http://schemas.openxmlformats.org/presentationml/2006/main">
  <p:tag name="TIMING" val="|4.5"/>
</p:tagLst>
</file>

<file path=ppt/tags/tag5.xml><?xml version="1.0" encoding="utf-8"?>
<p:tagLst xmlns:a="http://schemas.openxmlformats.org/drawingml/2006/main" xmlns:r="http://schemas.openxmlformats.org/officeDocument/2006/relationships" xmlns:p="http://schemas.openxmlformats.org/presentationml/2006/main">
  <p:tag name="TIMING" val="|4.5"/>
</p:tagLst>
</file>

<file path=ppt/tags/tag6.xml><?xml version="1.0" encoding="utf-8"?>
<p:tagLst xmlns:a="http://schemas.openxmlformats.org/drawingml/2006/main" xmlns:r="http://schemas.openxmlformats.org/officeDocument/2006/relationships" xmlns:p="http://schemas.openxmlformats.org/presentationml/2006/main">
  <p:tag name="TIMING" val="|4.5"/>
</p:tagLst>
</file>

<file path=ppt/tags/tag7.xml><?xml version="1.0" encoding="utf-8"?>
<p:tagLst xmlns:a="http://schemas.openxmlformats.org/drawingml/2006/main" xmlns:r="http://schemas.openxmlformats.org/officeDocument/2006/relationships" xmlns:p="http://schemas.openxmlformats.org/presentationml/2006/main">
  <p:tag name="TIMING" val="|4.5"/>
</p:tagLst>
</file>

<file path=ppt/tags/tag8.xml><?xml version="1.0" encoding="utf-8"?>
<p:tagLst xmlns:a="http://schemas.openxmlformats.org/drawingml/2006/main" xmlns:r="http://schemas.openxmlformats.org/officeDocument/2006/relationships" xmlns:p="http://schemas.openxmlformats.org/presentationml/2006/main">
  <p:tag name="TIMING" val="|4.5"/>
</p:tagLst>
</file>

<file path=ppt/tags/tag9.xml><?xml version="1.0" encoding="utf-8"?>
<p:tagLst xmlns:a="http://schemas.openxmlformats.org/drawingml/2006/main" xmlns:r="http://schemas.openxmlformats.org/officeDocument/2006/relationships" xmlns:p="http://schemas.openxmlformats.org/presentationml/2006/main">
  <p:tag name="TIMING" val="|4.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1078</Words>
  <Application>Microsoft Office PowerPoint</Application>
  <PresentationFormat>宽屏</PresentationFormat>
  <Paragraphs>181</Paragraphs>
  <Slides>26</Slides>
  <Notes>26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等线</vt:lpstr>
      <vt:lpstr>等线 Light</vt:lpstr>
      <vt:lpstr>黑体</vt:lpstr>
      <vt:lpstr>禹卫书法行书简体
</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YLJ</dc:creator>
  <cp:lastModifiedBy>NWN</cp:lastModifiedBy>
  <cp:revision>19</cp:revision>
  <dcterms:created xsi:type="dcterms:W3CDTF">2022-07-07T11:31:13Z</dcterms:created>
  <dcterms:modified xsi:type="dcterms:W3CDTF">2022-11-01T03:00:03Z</dcterms:modified>
</cp:coreProperties>
</file>