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4.xml" ContentType="application/vnd.openxmlformats-officedocument.presentationml.tags+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1187" r:id="rId3"/>
    <p:sldId id="1142" r:id="rId4"/>
    <p:sldId id="1287" r:id="rId5"/>
    <p:sldId id="1288" r:id="rId6"/>
    <p:sldId id="1289" r:id="rId7"/>
    <p:sldId id="1290" r:id="rId8"/>
    <p:sldId id="1291" r:id="rId9"/>
    <p:sldId id="1292" r:id="rId10"/>
    <p:sldId id="1293" r:id="rId11"/>
    <p:sldId id="1294" r:id="rId12"/>
    <p:sldId id="1284" r:id="rId13"/>
    <p:sldId id="1295" r:id="rId14"/>
    <p:sldId id="1296" r:id="rId15"/>
    <p:sldId id="1298" r:id="rId16"/>
    <p:sldId id="1300" r:id="rId17"/>
    <p:sldId id="1299" r:id="rId18"/>
    <p:sldId id="1301" r:id="rId19"/>
    <p:sldId id="1285" r:id="rId20"/>
    <p:sldId id="1286" r:id="rId21"/>
    <p:sldId id="1302" r:id="rId22"/>
    <p:sldId id="1304" r:id="rId23"/>
    <p:sldId id="1305" r:id="rId24"/>
    <p:sldId id="1306" r:id="rId25"/>
    <p:sldId id="1307" r:id="rId26"/>
    <p:sldId id="1308" r:id="rId27"/>
    <p:sldId id="1309" r:id="rId28"/>
    <p:sldId id="1310" r:id="rId29"/>
    <p:sldId id="131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9" autoAdjust="0"/>
  </p:normalViewPr>
  <p:slideViewPr>
    <p:cSldViewPr snapToGrid="0">
      <p:cViewPr varScale="1">
        <p:scale>
          <a:sx n="92" d="100"/>
          <a:sy n="92" d="100"/>
        </p:scale>
        <p:origin x="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E8AD7-56DC-4EAF-B2D6-E5686AC47F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B40B3B-2722-47CA-9EDB-57BE6E23F2E1}">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最小特权</a:t>
          </a:r>
        </a:p>
      </dgm:t>
    </dgm:pt>
    <dgm:pt modelId="{F5159403-B03B-4F0D-BCCE-5DDDDF0CCC03}" type="parTrans" cxnId="{F8434504-B544-4EF2-A506-2428020307CE}">
      <dgm:prSet/>
      <dgm:spPr/>
      <dgm:t>
        <a:bodyPr/>
        <a:lstStyle/>
        <a:p>
          <a:endParaRPr lang="zh-CN" altLang="en-US"/>
        </a:p>
      </dgm:t>
    </dgm:pt>
    <dgm:pt modelId="{1AB67D09-BD93-498F-B79E-2678118A8E3C}" type="sibTrans" cxnId="{F8434504-B544-4EF2-A506-2428020307CE}">
      <dgm:prSet/>
      <dgm:spPr/>
      <dgm:t>
        <a:bodyPr/>
        <a:lstStyle/>
        <a:p>
          <a:endParaRPr lang="zh-CN" altLang="en-US"/>
        </a:p>
      </dgm:t>
    </dgm:pt>
    <dgm:pt modelId="{586181E9-51AC-49DC-A8C1-CC553F46A882}">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责任划分</a:t>
          </a:r>
        </a:p>
      </dgm:t>
    </dgm:pt>
    <dgm:pt modelId="{A4B4286F-31B6-42FE-832F-8F9A54DA2228}" type="parTrans" cxnId="{2A918B9B-473F-4AF7-B00C-138C1D407D2E}">
      <dgm:prSet/>
      <dgm:spPr/>
      <dgm:t>
        <a:bodyPr/>
        <a:lstStyle/>
        <a:p>
          <a:endParaRPr lang="zh-CN" altLang="en-US"/>
        </a:p>
      </dgm:t>
    </dgm:pt>
    <dgm:pt modelId="{04E05D57-9DC2-40B4-B65D-F046F6A15C87}" type="sibTrans" cxnId="{2A918B9B-473F-4AF7-B00C-138C1D407D2E}">
      <dgm:prSet/>
      <dgm:spPr/>
      <dgm:t>
        <a:bodyPr/>
        <a:lstStyle/>
        <a:p>
          <a:endParaRPr lang="zh-CN" altLang="en-US"/>
        </a:p>
      </dgm:t>
    </dgm:pt>
    <dgm:pt modelId="{D14C6445-CAF9-4E42-91A9-4AB79E7F3B25}">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对关键员工有限的依赖</a:t>
          </a:r>
        </a:p>
      </dgm:t>
    </dgm:pt>
    <dgm:pt modelId="{68D82216-B931-4A4B-BEB1-D5AD35E6F242}" type="parTrans" cxnId="{5045D520-74D6-444F-933C-320784BE21E6}">
      <dgm:prSet/>
      <dgm:spPr/>
      <dgm:t>
        <a:bodyPr/>
        <a:lstStyle/>
        <a:p>
          <a:endParaRPr lang="zh-CN" altLang="en-US"/>
        </a:p>
      </dgm:t>
    </dgm:pt>
    <dgm:pt modelId="{A7BBCCEE-A1B4-45DC-9FE7-E4CB8E5C20D4}" type="sibTrans" cxnId="{5045D520-74D6-444F-933C-320784BE21E6}">
      <dgm:prSet/>
      <dgm:spPr/>
      <dgm:t>
        <a:bodyPr/>
        <a:lstStyle/>
        <a:p>
          <a:endParaRPr lang="zh-CN" altLang="en-US"/>
        </a:p>
      </dgm:t>
    </dgm:pt>
    <dgm:pt modelId="{0A83342D-647E-4B3B-83AA-1272981118C0}" type="pres">
      <dgm:prSet presAssocID="{012E8AD7-56DC-4EAF-B2D6-E5686AC47FFA}" presName="diagram" presStyleCnt="0">
        <dgm:presLayoutVars>
          <dgm:dir/>
          <dgm:resizeHandles val="exact"/>
        </dgm:presLayoutVars>
      </dgm:prSet>
      <dgm:spPr/>
    </dgm:pt>
    <dgm:pt modelId="{0CD432E8-6608-4E51-B8EE-D77C09EA59A8}" type="pres">
      <dgm:prSet presAssocID="{56B40B3B-2722-47CA-9EDB-57BE6E23F2E1}" presName="node" presStyleLbl="node1" presStyleIdx="0" presStyleCnt="3">
        <dgm:presLayoutVars>
          <dgm:bulletEnabled val="1"/>
        </dgm:presLayoutVars>
      </dgm:prSet>
      <dgm:spPr/>
    </dgm:pt>
    <dgm:pt modelId="{EA360DC7-557A-41F0-8857-24A7CA6487C0}" type="pres">
      <dgm:prSet presAssocID="{1AB67D09-BD93-498F-B79E-2678118A8E3C}" presName="sibTrans" presStyleCnt="0"/>
      <dgm:spPr/>
    </dgm:pt>
    <dgm:pt modelId="{D93664A4-ED02-4399-98D4-93ADF4F71D88}" type="pres">
      <dgm:prSet presAssocID="{586181E9-51AC-49DC-A8C1-CC553F46A882}" presName="node" presStyleLbl="node1" presStyleIdx="1" presStyleCnt="3">
        <dgm:presLayoutVars>
          <dgm:bulletEnabled val="1"/>
        </dgm:presLayoutVars>
      </dgm:prSet>
      <dgm:spPr/>
    </dgm:pt>
    <dgm:pt modelId="{3DA5708D-EA34-42C6-B7B0-9FB6438A50F1}" type="pres">
      <dgm:prSet presAssocID="{04E05D57-9DC2-40B4-B65D-F046F6A15C87}" presName="sibTrans" presStyleCnt="0"/>
      <dgm:spPr/>
    </dgm:pt>
    <dgm:pt modelId="{758A7E1A-1A24-4C81-9FD1-B8A3F7476FA1}" type="pres">
      <dgm:prSet presAssocID="{D14C6445-CAF9-4E42-91A9-4AB79E7F3B25}" presName="node" presStyleLbl="node1" presStyleIdx="2" presStyleCnt="3">
        <dgm:presLayoutVars>
          <dgm:bulletEnabled val="1"/>
        </dgm:presLayoutVars>
      </dgm:prSet>
      <dgm:spPr/>
    </dgm:pt>
  </dgm:ptLst>
  <dgm:cxnLst>
    <dgm:cxn modelId="{F8434504-B544-4EF2-A506-2428020307CE}" srcId="{012E8AD7-56DC-4EAF-B2D6-E5686AC47FFA}" destId="{56B40B3B-2722-47CA-9EDB-57BE6E23F2E1}" srcOrd="0" destOrd="0" parTransId="{F5159403-B03B-4F0D-BCCE-5DDDDF0CCC03}" sibTransId="{1AB67D09-BD93-498F-B79E-2678118A8E3C}"/>
    <dgm:cxn modelId="{62D87E04-C7C1-418E-988C-FC565E6624DB}" type="presOf" srcId="{586181E9-51AC-49DC-A8C1-CC553F46A882}" destId="{D93664A4-ED02-4399-98D4-93ADF4F71D88}" srcOrd="0" destOrd="0" presId="urn:microsoft.com/office/officeart/2005/8/layout/default"/>
    <dgm:cxn modelId="{5045D520-74D6-444F-933C-320784BE21E6}" srcId="{012E8AD7-56DC-4EAF-B2D6-E5686AC47FFA}" destId="{D14C6445-CAF9-4E42-91A9-4AB79E7F3B25}" srcOrd="2" destOrd="0" parTransId="{68D82216-B931-4A4B-BEB1-D5AD35E6F242}" sibTransId="{A7BBCCEE-A1B4-45DC-9FE7-E4CB8E5C20D4}"/>
    <dgm:cxn modelId="{22514128-CDED-4CB7-B178-488A49EF28D1}" type="presOf" srcId="{012E8AD7-56DC-4EAF-B2D6-E5686AC47FFA}" destId="{0A83342D-647E-4B3B-83AA-1272981118C0}" srcOrd="0" destOrd="0" presId="urn:microsoft.com/office/officeart/2005/8/layout/default"/>
    <dgm:cxn modelId="{3866734F-DEC5-4959-9812-B8CA81178516}" type="presOf" srcId="{D14C6445-CAF9-4E42-91A9-4AB79E7F3B25}" destId="{758A7E1A-1A24-4C81-9FD1-B8A3F7476FA1}" srcOrd="0" destOrd="0" presId="urn:microsoft.com/office/officeart/2005/8/layout/default"/>
    <dgm:cxn modelId="{59C3ED51-7113-4139-900C-93CAEDF9D715}" type="presOf" srcId="{56B40B3B-2722-47CA-9EDB-57BE6E23F2E1}" destId="{0CD432E8-6608-4E51-B8EE-D77C09EA59A8}" srcOrd="0" destOrd="0" presId="urn:microsoft.com/office/officeart/2005/8/layout/default"/>
    <dgm:cxn modelId="{2A918B9B-473F-4AF7-B00C-138C1D407D2E}" srcId="{012E8AD7-56DC-4EAF-B2D6-E5686AC47FFA}" destId="{586181E9-51AC-49DC-A8C1-CC553F46A882}" srcOrd="1" destOrd="0" parTransId="{A4B4286F-31B6-42FE-832F-8F9A54DA2228}" sibTransId="{04E05D57-9DC2-40B4-B65D-F046F6A15C87}"/>
    <dgm:cxn modelId="{BDF50467-8E96-44C1-9696-E5A78DA488AC}" type="presParOf" srcId="{0A83342D-647E-4B3B-83AA-1272981118C0}" destId="{0CD432E8-6608-4E51-B8EE-D77C09EA59A8}" srcOrd="0" destOrd="0" presId="urn:microsoft.com/office/officeart/2005/8/layout/default"/>
    <dgm:cxn modelId="{81590A12-BEB3-4AAC-B707-4D421A3726FC}" type="presParOf" srcId="{0A83342D-647E-4B3B-83AA-1272981118C0}" destId="{EA360DC7-557A-41F0-8857-24A7CA6487C0}" srcOrd="1" destOrd="0" presId="urn:microsoft.com/office/officeart/2005/8/layout/default"/>
    <dgm:cxn modelId="{3D8C21B9-A196-4C33-8FBB-2D43E10FB17D}" type="presParOf" srcId="{0A83342D-647E-4B3B-83AA-1272981118C0}" destId="{D93664A4-ED02-4399-98D4-93ADF4F71D88}" srcOrd="2" destOrd="0" presId="urn:microsoft.com/office/officeart/2005/8/layout/default"/>
    <dgm:cxn modelId="{CC7CFAB1-7A11-4482-9637-1E9528F5D1C7}" type="presParOf" srcId="{0A83342D-647E-4B3B-83AA-1272981118C0}" destId="{3DA5708D-EA34-42C6-B7B0-9FB6438A50F1}" srcOrd="3" destOrd="0" presId="urn:microsoft.com/office/officeart/2005/8/layout/default"/>
    <dgm:cxn modelId="{C953D4FC-E66B-431A-B172-D101AF15DCD5}" type="presParOf" srcId="{0A83342D-647E-4B3B-83AA-1272981118C0}" destId="{758A7E1A-1A24-4C81-9FD1-B8A3F7476FA1}"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69D826-3947-5749-A988-31459065801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45E9F3B9-264F-6143-A855-915009F1D94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仅供业务使用</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DF7BD586-4AC8-7944-AECF-4B173BB91892}" type="parTrans" cxnId="{EBE3FBFF-2088-1846-9E3B-A59EB40A16D1}">
      <dgm:prSet/>
      <dgm:spPr/>
      <dgm:t>
        <a:bodyPr/>
        <a:lstStyle/>
        <a:p>
          <a:endParaRPr lang="en-US" sz="2400" b="0">
            <a:latin typeface="黑体" panose="02010609060101010101" pitchFamily="49" charset="-122"/>
            <a:ea typeface="黑体" panose="02010609060101010101" pitchFamily="49" charset="-122"/>
          </a:endParaRPr>
        </a:p>
      </dgm:t>
    </dgm:pt>
    <dgm:pt modelId="{4CC4C9E2-07FD-DB4B-8B9D-140A9EB4EBD1}" type="sibTrans" cxnId="{EBE3FBFF-2088-1846-9E3B-A59EB40A16D1}">
      <dgm:prSet/>
      <dgm:spPr/>
      <dgm:t>
        <a:bodyPr/>
        <a:lstStyle/>
        <a:p>
          <a:endParaRPr lang="en-US" sz="2400" b="0">
            <a:latin typeface="黑体" panose="02010609060101010101" pitchFamily="49" charset="-122"/>
            <a:ea typeface="黑体" panose="02010609060101010101" pitchFamily="49" charset="-122"/>
          </a:endParaRPr>
        </a:p>
      </dgm:t>
    </dgm:pt>
    <dgm:pt modelId="{774BA73E-A771-3847-9A3D-DE65E4B626B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策略范围</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CDCDC56B-855F-E04D-B415-3A17947384BC}" type="parTrans" cxnId="{A4CD7E65-0C87-5042-B4B6-9B6AF56A276A}">
      <dgm:prSet/>
      <dgm:spPr/>
      <dgm:t>
        <a:bodyPr/>
        <a:lstStyle/>
        <a:p>
          <a:endParaRPr lang="en-US" sz="2400" b="0">
            <a:latin typeface="黑体" panose="02010609060101010101" pitchFamily="49" charset="-122"/>
            <a:ea typeface="黑体" panose="02010609060101010101" pitchFamily="49" charset="-122"/>
          </a:endParaRPr>
        </a:p>
      </dgm:t>
    </dgm:pt>
    <dgm:pt modelId="{7AE05F69-3543-964C-910C-FABB760715FB}" type="sibTrans" cxnId="{A4CD7E65-0C87-5042-B4B6-9B6AF56A276A}">
      <dgm:prSet/>
      <dgm:spPr/>
      <dgm:t>
        <a:bodyPr/>
        <a:lstStyle/>
        <a:p>
          <a:endParaRPr lang="en-US" sz="2400" b="0">
            <a:latin typeface="黑体" panose="02010609060101010101" pitchFamily="49" charset="-122"/>
            <a:ea typeface="黑体" panose="02010609060101010101" pitchFamily="49" charset="-122"/>
          </a:endParaRPr>
        </a:p>
      </dgm:t>
    </dgm:pt>
    <dgm:pt modelId="{376B9E81-7522-ED43-98E2-5CED8FCAB904}">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内容所有权</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869D8E83-D88D-7043-9C2E-ADBB6A16583B}" type="parTrans" cxnId="{BC53E15D-BE99-B247-A10E-ACA8323CECE4}">
      <dgm:prSet/>
      <dgm:spPr/>
      <dgm:t>
        <a:bodyPr/>
        <a:lstStyle/>
        <a:p>
          <a:endParaRPr lang="en-US" sz="2400" b="0">
            <a:latin typeface="黑体" panose="02010609060101010101" pitchFamily="49" charset="-122"/>
            <a:ea typeface="黑体" panose="02010609060101010101" pitchFamily="49" charset="-122"/>
          </a:endParaRPr>
        </a:p>
      </dgm:t>
    </dgm:pt>
    <dgm:pt modelId="{51BD5718-6296-0B4D-9B8A-673630848C02}" type="sibTrans" cxnId="{BC53E15D-BE99-B247-A10E-ACA8323CECE4}">
      <dgm:prSet/>
      <dgm:spPr/>
      <dgm:t>
        <a:bodyPr/>
        <a:lstStyle/>
        <a:p>
          <a:endParaRPr lang="en-US" sz="2400" b="0">
            <a:latin typeface="黑体" panose="02010609060101010101" pitchFamily="49" charset="-122"/>
            <a:ea typeface="黑体" panose="02010609060101010101" pitchFamily="49" charset="-122"/>
          </a:endParaRPr>
        </a:p>
      </dgm:t>
    </dgm:pt>
    <dgm:pt modelId="{3DB6FB29-366F-654C-9715-6BCD8A96CE3F}">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隐私</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B77E4CC5-022E-EA4E-A8B9-38BDAD7C597C}" type="parTrans" cxnId="{B9001B0A-C7AF-0D4D-B459-8B726FD62024}">
      <dgm:prSet/>
      <dgm:spPr/>
      <dgm:t>
        <a:bodyPr/>
        <a:lstStyle/>
        <a:p>
          <a:endParaRPr lang="en-US" sz="2400" b="0">
            <a:latin typeface="黑体" panose="02010609060101010101" pitchFamily="49" charset="-122"/>
            <a:ea typeface="黑体" panose="02010609060101010101" pitchFamily="49" charset="-122"/>
          </a:endParaRPr>
        </a:p>
      </dgm:t>
    </dgm:pt>
    <dgm:pt modelId="{E9D0E87B-C29B-804B-8598-92E76CE787FE}" type="sibTrans" cxnId="{B9001B0A-C7AF-0D4D-B459-8B726FD62024}">
      <dgm:prSet/>
      <dgm:spPr/>
      <dgm:t>
        <a:bodyPr/>
        <a:lstStyle/>
        <a:p>
          <a:endParaRPr lang="en-US" sz="2400" b="0">
            <a:latin typeface="黑体" panose="02010609060101010101" pitchFamily="49" charset="-122"/>
            <a:ea typeface="黑体" panose="02010609060101010101" pitchFamily="49" charset="-122"/>
          </a:endParaRPr>
        </a:p>
      </dgm:t>
    </dgm:pt>
    <dgm:pt modelId="{46C7D614-D6D2-C843-9598-F5F11989672C}">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行为标准</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7E0BF56C-E729-AA40-A221-5415B660AA1C}" type="parTrans" cxnId="{34BA6944-51EE-B34A-A9B8-1E4F8ACA87DC}">
      <dgm:prSet/>
      <dgm:spPr/>
      <dgm:t>
        <a:bodyPr/>
        <a:lstStyle/>
        <a:p>
          <a:endParaRPr lang="en-US" sz="2400" b="0">
            <a:latin typeface="黑体" panose="02010609060101010101" pitchFamily="49" charset="-122"/>
            <a:ea typeface="黑体" panose="02010609060101010101" pitchFamily="49" charset="-122"/>
          </a:endParaRPr>
        </a:p>
      </dgm:t>
    </dgm:pt>
    <dgm:pt modelId="{FB51B451-2D4A-7E4F-9AB3-BB8BB678387C}" type="sibTrans" cxnId="{34BA6944-51EE-B34A-A9B8-1E4F8ACA87DC}">
      <dgm:prSet/>
      <dgm:spPr/>
      <dgm:t>
        <a:bodyPr/>
        <a:lstStyle/>
        <a:p>
          <a:endParaRPr lang="en-US" sz="2400" b="0">
            <a:latin typeface="黑体" panose="02010609060101010101" pitchFamily="49" charset="-122"/>
            <a:ea typeface="黑体" panose="02010609060101010101" pitchFamily="49" charset="-122"/>
          </a:endParaRPr>
        </a:p>
      </dgm:t>
    </dgm:pt>
    <dgm:pt modelId="{7918AC1F-D9DE-EF43-873A-E8268DDC54BF}">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合理的个人使用</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5E697B91-0F46-5B4F-86EE-1E9F8AD07419}" type="parTrans" cxnId="{1DD2D9FB-6284-7148-9FA6-34BA818D8AD2}">
      <dgm:prSet/>
      <dgm:spPr/>
      <dgm:t>
        <a:bodyPr/>
        <a:lstStyle/>
        <a:p>
          <a:endParaRPr lang="en-US" sz="2400" b="0">
            <a:latin typeface="黑体" panose="02010609060101010101" pitchFamily="49" charset="-122"/>
            <a:ea typeface="黑体" panose="02010609060101010101" pitchFamily="49" charset="-122"/>
          </a:endParaRPr>
        </a:p>
      </dgm:t>
    </dgm:pt>
    <dgm:pt modelId="{7FBA4C4D-CAFE-6749-B8D7-380CE2833141}" type="sibTrans" cxnId="{1DD2D9FB-6284-7148-9FA6-34BA818D8AD2}">
      <dgm:prSet/>
      <dgm:spPr/>
      <dgm:t>
        <a:bodyPr/>
        <a:lstStyle/>
        <a:p>
          <a:endParaRPr lang="en-US" sz="2400" b="0">
            <a:latin typeface="黑体" panose="02010609060101010101" pitchFamily="49" charset="-122"/>
            <a:ea typeface="黑体" panose="02010609060101010101" pitchFamily="49" charset="-122"/>
          </a:endParaRPr>
        </a:p>
      </dgm:t>
    </dgm:pt>
    <dgm:pt modelId="{24CBAE88-5434-9049-98D7-6C3CA6CC19A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禁止非法活动</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2E39E87F-A34E-FA40-96E3-D3E3FB28A54D}" type="parTrans" cxnId="{B735DCCB-BDED-4843-B5A1-DE1AC8602F2A}">
      <dgm:prSet/>
      <dgm:spPr/>
      <dgm:t>
        <a:bodyPr/>
        <a:lstStyle/>
        <a:p>
          <a:endParaRPr lang="en-US" sz="2400" b="0">
            <a:latin typeface="黑体" panose="02010609060101010101" pitchFamily="49" charset="-122"/>
            <a:ea typeface="黑体" panose="02010609060101010101" pitchFamily="49" charset="-122"/>
          </a:endParaRPr>
        </a:p>
      </dgm:t>
    </dgm:pt>
    <dgm:pt modelId="{37C078F8-6E60-3E46-B5FF-9BBD8B3EB8C6}" type="sibTrans" cxnId="{B735DCCB-BDED-4843-B5A1-DE1AC8602F2A}">
      <dgm:prSet/>
      <dgm:spPr/>
      <dgm:t>
        <a:bodyPr/>
        <a:lstStyle/>
        <a:p>
          <a:endParaRPr lang="en-US" sz="2400" b="0">
            <a:latin typeface="黑体" panose="02010609060101010101" pitchFamily="49" charset="-122"/>
            <a:ea typeface="黑体" panose="02010609060101010101" pitchFamily="49" charset="-122"/>
          </a:endParaRPr>
        </a:p>
      </dgm:t>
    </dgm:pt>
    <dgm:pt modelId="{286C089D-A25B-0C49-9CDE-EC1490E8FEA0}">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安全策略</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CC351C98-D228-9240-9FE2-A702F4DCD788}" type="parTrans" cxnId="{A4E88238-00DC-EF44-A7CE-019F97A06AFE}">
      <dgm:prSet/>
      <dgm:spPr/>
      <dgm:t>
        <a:bodyPr/>
        <a:lstStyle/>
        <a:p>
          <a:endParaRPr lang="en-US" sz="2400" b="0">
            <a:latin typeface="黑体" panose="02010609060101010101" pitchFamily="49" charset="-122"/>
            <a:ea typeface="黑体" panose="02010609060101010101" pitchFamily="49" charset="-122"/>
          </a:endParaRPr>
        </a:p>
      </dgm:t>
    </dgm:pt>
    <dgm:pt modelId="{A20583FA-4162-0B40-831F-927E5A843EA1}" type="sibTrans" cxnId="{A4E88238-00DC-EF44-A7CE-019F97A06AFE}">
      <dgm:prSet/>
      <dgm:spPr/>
      <dgm:t>
        <a:bodyPr/>
        <a:lstStyle/>
        <a:p>
          <a:endParaRPr lang="en-US" sz="2400" b="0">
            <a:latin typeface="黑体" panose="02010609060101010101" pitchFamily="49" charset="-122"/>
            <a:ea typeface="黑体" panose="02010609060101010101" pitchFamily="49" charset="-122"/>
          </a:endParaRPr>
        </a:p>
      </dgm:t>
    </dgm:pt>
    <dgm:pt modelId="{99A6B12A-7EED-3B47-AC3B-E5B73B01CCDF}">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公司策略</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3508EE5A-F2AC-354B-9E8E-5D058243A5BC}" type="parTrans" cxnId="{EFC78FC6-1647-9B4D-B937-5ADEC59D4E38}">
      <dgm:prSet/>
      <dgm:spPr/>
      <dgm:t>
        <a:bodyPr/>
        <a:lstStyle/>
        <a:p>
          <a:endParaRPr lang="en-US" sz="2400" b="0">
            <a:latin typeface="黑体" panose="02010609060101010101" pitchFamily="49" charset="-122"/>
            <a:ea typeface="黑体" panose="02010609060101010101" pitchFamily="49" charset="-122"/>
          </a:endParaRPr>
        </a:p>
      </dgm:t>
    </dgm:pt>
    <dgm:pt modelId="{233160F3-D1E2-224D-AF04-955782310697}" type="sibTrans" cxnId="{EFC78FC6-1647-9B4D-B937-5ADEC59D4E38}">
      <dgm:prSet/>
      <dgm:spPr/>
      <dgm:t>
        <a:bodyPr/>
        <a:lstStyle/>
        <a:p>
          <a:endParaRPr lang="en-US" sz="2400" b="0">
            <a:latin typeface="黑体" panose="02010609060101010101" pitchFamily="49" charset="-122"/>
            <a:ea typeface="黑体" panose="02010609060101010101" pitchFamily="49" charset="-122"/>
          </a:endParaRPr>
        </a:p>
      </dgm:t>
    </dgm:pt>
    <dgm:pt modelId="{C2A4986E-813A-6A4D-9658-5367479FE9A5}">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公司权力</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6F9D07B1-B9D0-E84C-AB2B-FC49AB7CF1D6}" type="parTrans" cxnId="{6EA07623-C5F0-2148-B880-BD60A974097F}">
      <dgm:prSet/>
      <dgm:spPr/>
      <dgm:t>
        <a:bodyPr/>
        <a:lstStyle/>
        <a:p>
          <a:endParaRPr lang="en-US" sz="2400" b="0">
            <a:latin typeface="黑体" panose="02010609060101010101" pitchFamily="49" charset="-122"/>
            <a:ea typeface="黑体" panose="02010609060101010101" pitchFamily="49" charset="-122"/>
          </a:endParaRPr>
        </a:p>
      </dgm:t>
    </dgm:pt>
    <dgm:pt modelId="{C62C2FE2-AB76-F441-929C-61116199D369}" type="sibTrans" cxnId="{6EA07623-C5F0-2148-B880-BD60A974097F}">
      <dgm:prSet/>
      <dgm:spPr/>
      <dgm:t>
        <a:bodyPr/>
        <a:lstStyle/>
        <a:p>
          <a:endParaRPr lang="en-US" sz="2400" b="0">
            <a:latin typeface="黑体" panose="02010609060101010101" pitchFamily="49" charset="-122"/>
            <a:ea typeface="黑体" panose="02010609060101010101" pitchFamily="49" charset="-122"/>
          </a:endParaRPr>
        </a:p>
      </dgm:t>
    </dgm:pt>
    <dgm:pt modelId="{5554B39F-DA95-A04B-A3D2-2186FC279231}">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纪律处分</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3336951E-09DA-B640-930D-5FC4D96D9AE4}" type="parTrans" cxnId="{A50433A7-DD43-0F40-B525-0C802D912F4E}">
      <dgm:prSet/>
      <dgm:spPr/>
      <dgm:t>
        <a:bodyPr/>
        <a:lstStyle/>
        <a:p>
          <a:endParaRPr lang="en-US" sz="2400" b="0">
            <a:latin typeface="黑体" panose="02010609060101010101" pitchFamily="49" charset="-122"/>
            <a:ea typeface="黑体" panose="02010609060101010101" pitchFamily="49" charset="-122"/>
          </a:endParaRPr>
        </a:p>
      </dgm:t>
    </dgm:pt>
    <dgm:pt modelId="{16177A03-5D16-C341-A43A-1182F2E40680}" type="sibTrans" cxnId="{A50433A7-DD43-0F40-B525-0C802D912F4E}">
      <dgm:prSet/>
      <dgm:spPr/>
      <dgm:t>
        <a:bodyPr/>
        <a:lstStyle/>
        <a:p>
          <a:endParaRPr lang="en-US" sz="2400" b="0">
            <a:latin typeface="黑体" panose="02010609060101010101" pitchFamily="49" charset="-122"/>
            <a:ea typeface="黑体" panose="02010609060101010101" pitchFamily="49" charset="-122"/>
          </a:endParaRPr>
        </a:p>
      </dgm:t>
    </dgm:pt>
    <dgm:pt modelId="{C48EEE10-51B1-5547-AEFA-B563B5947059}" type="pres">
      <dgm:prSet presAssocID="{E269D826-3947-5749-A988-314590658014}" presName="diagram" presStyleCnt="0">
        <dgm:presLayoutVars>
          <dgm:dir/>
          <dgm:resizeHandles val="exact"/>
        </dgm:presLayoutVars>
      </dgm:prSet>
      <dgm:spPr/>
    </dgm:pt>
    <dgm:pt modelId="{152BEE1E-A240-5C43-A0C2-CC2B340F021F}" type="pres">
      <dgm:prSet presAssocID="{45E9F3B9-264F-6143-A855-915009F1D94B}" presName="node" presStyleLbl="node1" presStyleIdx="0" presStyleCnt="11">
        <dgm:presLayoutVars>
          <dgm:bulletEnabled val="1"/>
        </dgm:presLayoutVars>
      </dgm:prSet>
      <dgm:spPr/>
    </dgm:pt>
    <dgm:pt modelId="{66118793-E495-BA46-93DD-7AE0EA20B487}" type="pres">
      <dgm:prSet presAssocID="{4CC4C9E2-07FD-DB4B-8B9D-140A9EB4EBD1}" presName="sibTrans" presStyleCnt="0"/>
      <dgm:spPr/>
    </dgm:pt>
    <dgm:pt modelId="{38DDFE71-9191-ED44-9FF6-45AD705935AC}" type="pres">
      <dgm:prSet presAssocID="{774BA73E-A771-3847-9A3D-DE65E4B626BB}" presName="node" presStyleLbl="node1" presStyleIdx="1" presStyleCnt="11">
        <dgm:presLayoutVars>
          <dgm:bulletEnabled val="1"/>
        </dgm:presLayoutVars>
      </dgm:prSet>
      <dgm:spPr/>
    </dgm:pt>
    <dgm:pt modelId="{9C85623B-9AF2-F446-8898-F182DD3CD47C}" type="pres">
      <dgm:prSet presAssocID="{7AE05F69-3543-964C-910C-FABB760715FB}" presName="sibTrans" presStyleCnt="0"/>
      <dgm:spPr/>
    </dgm:pt>
    <dgm:pt modelId="{6FA3B855-AE65-3042-99DE-FE72343073C4}" type="pres">
      <dgm:prSet presAssocID="{376B9E81-7522-ED43-98E2-5CED8FCAB904}" presName="node" presStyleLbl="node1" presStyleIdx="2" presStyleCnt="11">
        <dgm:presLayoutVars>
          <dgm:bulletEnabled val="1"/>
        </dgm:presLayoutVars>
      </dgm:prSet>
      <dgm:spPr/>
    </dgm:pt>
    <dgm:pt modelId="{C5C27604-AD4A-FE4B-A0F4-2D9B04AED9D2}" type="pres">
      <dgm:prSet presAssocID="{51BD5718-6296-0B4D-9B8A-673630848C02}" presName="sibTrans" presStyleCnt="0"/>
      <dgm:spPr/>
    </dgm:pt>
    <dgm:pt modelId="{1FEF8A75-119E-EF4B-9651-02DB87BA3643}" type="pres">
      <dgm:prSet presAssocID="{3DB6FB29-366F-654C-9715-6BCD8A96CE3F}" presName="node" presStyleLbl="node1" presStyleIdx="3" presStyleCnt="11">
        <dgm:presLayoutVars>
          <dgm:bulletEnabled val="1"/>
        </dgm:presLayoutVars>
      </dgm:prSet>
      <dgm:spPr/>
    </dgm:pt>
    <dgm:pt modelId="{24FB49CD-AD68-D04D-9F09-3C03377CF33A}" type="pres">
      <dgm:prSet presAssocID="{E9D0E87B-C29B-804B-8598-92E76CE787FE}" presName="sibTrans" presStyleCnt="0"/>
      <dgm:spPr/>
    </dgm:pt>
    <dgm:pt modelId="{17E0F583-C92C-0743-9157-661C19B559E0}" type="pres">
      <dgm:prSet presAssocID="{46C7D614-D6D2-C843-9598-F5F11989672C}" presName="node" presStyleLbl="node1" presStyleIdx="4" presStyleCnt="11">
        <dgm:presLayoutVars>
          <dgm:bulletEnabled val="1"/>
        </dgm:presLayoutVars>
      </dgm:prSet>
      <dgm:spPr/>
    </dgm:pt>
    <dgm:pt modelId="{BA4B5212-4529-594B-B9EA-9052C975122F}" type="pres">
      <dgm:prSet presAssocID="{FB51B451-2D4A-7E4F-9AB3-BB8BB678387C}" presName="sibTrans" presStyleCnt="0"/>
      <dgm:spPr/>
    </dgm:pt>
    <dgm:pt modelId="{23FF4E82-DDE2-134A-ADEB-0E78B2351587}" type="pres">
      <dgm:prSet presAssocID="{7918AC1F-D9DE-EF43-873A-E8268DDC54BF}" presName="node" presStyleLbl="node1" presStyleIdx="5" presStyleCnt="11">
        <dgm:presLayoutVars>
          <dgm:bulletEnabled val="1"/>
        </dgm:presLayoutVars>
      </dgm:prSet>
      <dgm:spPr/>
    </dgm:pt>
    <dgm:pt modelId="{152FD150-37EA-9446-AFBA-4C9AC075C5F2}" type="pres">
      <dgm:prSet presAssocID="{7FBA4C4D-CAFE-6749-B8D7-380CE2833141}" presName="sibTrans" presStyleCnt="0"/>
      <dgm:spPr/>
    </dgm:pt>
    <dgm:pt modelId="{F255D9E8-F2F8-1445-A3A8-BBC8A9D298EA}" type="pres">
      <dgm:prSet presAssocID="{24CBAE88-5434-9049-98D7-6C3CA6CC19A3}" presName="node" presStyleLbl="node1" presStyleIdx="6" presStyleCnt="11">
        <dgm:presLayoutVars>
          <dgm:bulletEnabled val="1"/>
        </dgm:presLayoutVars>
      </dgm:prSet>
      <dgm:spPr/>
    </dgm:pt>
    <dgm:pt modelId="{2DA44E79-8C1F-8643-AC74-FEE12B48FCC0}" type="pres">
      <dgm:prSet presAssocID="{37C078F8-6E60-3E46-B5FF-9BBD8B3EB8C6}" presName="sibTrans" presStyleCnt="0"/>
      <dgm:spPr/>
    </dgm:pt>
    <dgm:pt modelId="{4F092783-F91C-E145-BFC8-0FD9802208AD}" type="pres">
      <dgm:prSet presAssocID="{286C089D-A25B-0C49-9CDE-EC1490E8FEA0}" presName="node" presStyleLbl="node1" presStyleIdx="7" presStyleCnt="11">
        <dgm:presLayoutVars>
          <dgm:bulletEnabled val="1"/>
        </dgm:presLayoutVars>
      </dgm:prSet>
      <dgm:spPr/>
    </dgm:pt>
    <dgm:pt modelId="{F580F836-6472-9B4A-B2D7-2B661132B040}" type="pres">
      <dgm:prSet presAssocID="{A20583FA-4162-0B40-831F-927E5A843EA1}" presName="sibTrans" presStyleCnt="0"/>
      <dgm:spPr/>
    </dgm:pt>
    <dgm:pt modelId="{67E779C9-68EF-8B43-A6A8-9D0A4F70CB5E}" type="pres">
      <dgm:prSet presAssocID="{99A6B12A-7EED-3B47-AC3B-E5B73B01CCDF}" presName="node" presStyleLbl="node1" presStyleIdx="8" presStyleCnt="11">
        <dgm:presLayoutVars>
          <dgm:bulletEnabled val="1"/>
        </dgm:presLayoutVars>
      </dgm:prSet>
      <dgm:spPr/>
    </dgm:pt>
    <dgm:pt modelId="{AC4BD137-B479-3744-9ABF-3E8FC00E1A19}" type="pres">
      <dgm:prSet presAssocID="{233160F3-D1E2-224D-AF04-955782310697}" presName="sibTrans" presStyleCnt="0"/>
      <dgm:spPr/>
    </dgm:pt>
    <dgm:pt modelId="{DED3FA3E-F116-7240-980C-5E379FCEBB5E}" type="pres">
      <dgm:prSet presAssocID="{C2A4986E-813A-6A4D-9658-5367479FE9A5}" presName="node" presStyleLbl="node1" presStyleIdx="9" presStyleCnt="11">
        <dgm:presLayoutVars>
          <dgm:bulletEnabled val="1"/>
        </dgm:presLayoutVars>
      </dgm:prSet>
      <dgm:spPr/>
    </dgm:pt>
    <dgm:pt modelId="{43AF2286-21B6-3445-A957-732492A310F5}" type="pres">
      <dgm:prSet presAssocID="{C62C2FE2-AB76-F441-929C-61116199D369}" presName="sibTrans" presStyleCnt="0"/>
      <dgm:spPr/>
    </dgm:pt>
    <dgm:pt modelId="{E51DE089-2D34-0142-946F-7CDEC038B1E0}" type="pres">
      <dgm:prSet presAssocID="{5554B39F-DA95-A04B-A3D2-2186FC279231}" presName="node" presStyleLbl="node1" presStyleIdx="10" presStyleCnt="11">
        <dgm:presLayoutVars>
          <dgm:bulletEnabled val="1"/>
        </dgm:presLayoutVars>
      </dgm:prSet>
      <dgm:spPr/>
    </dgm:pt>
  </dgm:ptLst>
  <dgm:cxnLst>
    <dgm:cxn modelId="{42315C01-02C0-C34B-A7F3-5749553AA998}" type="presOf" srcId="{C2A4986E-813A-6A4D-9658-5367479FE9A5}" destId="{DED3FA3E-F116-7240-980C-5E379FCEBB5E}" srcOrd="0" destOrd="0" presId="urn:microsoft.com/office/officeart/2005/8/layout/default#3"/>
    <dgm:cxn modelId="{B9001B0A-C7AF-0D4D-B459-8B726FD62024}" srcId="{E269D826-3947-5749-A988-314590658014}" destId="{3DB6FB29-366F-654C-9715-6BCD8A96CE3F}" srcOrd="3" destOrd="0" parTransId="{B77E4CC5-022E-EA4E-A8B9-38BDAD7C597C}" sibTransId="{E9D0E87B-C29B-804B-8598-92E76CE787FE}"/>
    <dgm:cxn modelId="{A4F2C610-4852-FD44-BD1A-4BC3EA22CF7F}" type="presOf" srcId="{45E9F3B9-264F-6143-A855-915009F1D94B}" destId="{152BEE1E-A240-5C43-A0C2-CC2B340F021F}" srcOrd="0" destOrd="0" presId="urn:microsoft.com/office/officeart/2005/8/layout/default#3"/>
    <dgm:cxn modelId="{73C7D920-ADAE-7045-B9C6-AF921A24AE0F}" type="presOf" srcId="{7918AC1F-D9DE-EF43-873A-E8268DDC54BF}" destId="{23FF4E82-DDE2-134A-ADEB-0E78B2351587}" srcOrd="0" destOrd="0" presId="urn:microsoft.com/office/officeart/2005/8/layout/default#3"/>
    <dgm:cxn modelId="{6EA07623-C5F0-2148-B880-BD60A974097F}" srcId="{E269D826-3947-5749-A988-314590658014}" destId="{C2A4986E-813A-6A4D-9658-5367479FE9A5}" srcOrd="9" destOrd="0" parTransId="{6F9D07B1-B9D0-E84C-AB2B-FC49AB7CF1D6}" sibTransId="{C62C2FE2-AB76-F441-929C-61116199D369}"/>
    <dgm:cxn modelId="{B5745028-020B-CD48-91E7-C3E356C4B21A}" type="presOf" srcId="{376B9E81-7522-ED43-98E2-5CED8FCAB904}" destId="{6FA3B855-AE65-3042-99DE-FE72343073C4}" srcOrd="0" destOrd="0" presId="urn:microsoft.com/office/officeart/2005/8/layout/default#3"/>
    <dgm:cxn modelId="{E3A63329-252B-E744-965C-00F2C5854260}" type="presOf" srcId="{3DB6FB29-366F-654C-9715-6BCD8A96CE3F}" destId="{1FEF8A75-119E-EF4B-9651-02DB87BA3643}" srcOrd="0" destOrd="0" presId="urn:microsoft.com/office/officeart/2005/8/layout/default#3"/>
    <dgm:cxn modelId="{A4E88238-00DC-EF44-A7CE-019F97A06AFE}" srcId="{E269D826-3947-5749-A988-314590658014}" destId="{286C089D-A25B-0C49-9CDE-EC1490E8FEA0}" srcOrd="7" destOrd="0" parTransId="{CC351C98-D228-9240-9FE2-A702F4DCD788}" sibTransId="{A20583FA-4162-0B40-831F-927E5A843EA1}"/>
    <dgm:cxn modelId="{913AD55B-EC17-AF40-851F-1AF1D924B9EA}" type="presOf" srcId="{99A6B12A-7EED-3B47-AC3B-E5B73B01CCDF}" destId="{67E779C9-68EF-8B43-A6A8-9D0A4F70CB5E}" srcOrd="0" destOrd="0" presId="urn:microsoft.com/office/officeart/2005/8/layout/default#3"/>
    <dgm:cxn modelId="{BC53E15D-BE99-B247-A10E-ACA8323CECE4}" srcId="{E269D826-3947-5749-A988-314590658014}" destId="{376B9E81-7522-ED43-98E2-5CED8FCAB904}" srcOrd="2" destOrd="0" parTransId="{869D8E83-D88D-7043-9C2E-ADBB6A16583B}" sibTransId="{51BD5718-6296-0B4D-9B8A-673630848C02}"/>
    <dgm:cxn modelId="{34BA6944-51EE-B34A-A9B8-1E4F8ACA87DC}" srcId="{E269D826-3947-5749-A988-314590658014}" destId="{46C7D614-D6D2-C843-9598-F5F11989672C}" srcOrd="4" destOrd="0" parTransId="{7E0BF56C-E729-AA40-A221-5415B660AA1C}" sibTransId="{FB51B451-2D4A-7E4F-9AB3-BB8BB678387C}"/>
    <dgm:cxn modelId="{A4CD7E65-0C87-5042-B4B6-9B6AF56A276A}" srcId="{E269D826-3947-5749-A988-314590658014}" destId="{774BA73E-A771-3847-9A3D-DE65E4B626BB}" srcOrd="1" destOrd="0" parTransId="{CDCDC56B-855F-E04D-B415-3A17947384BC}" sibTransId="{7AE05F69-3543-964C-910C-FABB760715FB}"/>
    <dgm:cxn modelId="{EAC0B469-43EA-FE45-8ACF-E2177A6E8A42}" type="presOf" srcId="{E269D826-3947-5749-A988-314590658014}" destId="{C48EEE10-51B1-5547-AEFA-B563B5947059}" srcOrd="0" destOrd="0" presId="urn:microsoft.com/office/officeart/2005/8/layout/default#3"/>
    <dgm:cxn modelId="{F64AFE74-DB34-2049-B82A-43F1800B2B98}" type="presOf" srcId="{286C089D-A25B-0C49-9CDE-EC1490E8FEA0}" destId="{4F092783-F91C-E145-BFC8-0FD9802208AD}" srcOrd="0" destOrd="0" presId="urn:microsoft.com/office/officeart/2005/8/layout/default#3"/>
    <dgm:cxn modelId="{A50433A7-DD43-0F40-B525-0C802D912F4E}" srcId="{E269D826-3947-5749-A988-314590658014}" destId="{5554B39F-DA95-A04B-A3D2-2186FC279231}" srcOrd="10" destOrd="0" parTransId="{3336951E-09DA-B640-930D-5FC4D96D9AE4}" sibTransId="{16177A03-5D16-C341-A43A-1182F2E40680}"/>
    <dgm:cxn modelId="{DC0827B9-B17C-D342-B891-BD545FBA5913}" type="presOf" srcId="{24CBAE88-5434-9049-98D7-6C3CA6CC19A3}" destId="{F255D9E8-F2F8-1445-A3A8-BBC8A9D298EA}" srcOrd="0" destOrd="0" presId="urn:microsoft.com/office/officeart/2005/8/layout/default#3"/>
    <dgm:cxn modelId="{EFC78FC6-1647-9B4D-B937-5ADEC59D4E38}" srcId="{E269D826-3947-5749-A988-314590658014}" destId="{99A6B12A-7EED-3B47-AC3B-E5B73B01CCDF}" srcOrd="8" destOrd="0" parTransId="{3508EE5A-F2AC-354B-9E8E-5D058243A5BC}" sibTransId="{233160F3-D1E2-224D-AF04-955782310697}"/>
    <dgm:cxn modelId="{B735DCCB-BDED-4843-B5A1-DE1AC8602F2A}" srcId="{E269D826-3947-5749-A988-314590658014}" destId="{24CBAE88-5434-9049-98D7-6C3CA6CC19A3}" srcOrd="6" destOrd="0" parTransId="{2E39E87F-A34E-FA40-96E3-D3E3FB28A54D}" sibTransId="{37C078F8-6E60-3E46-B5FF-9BBD8B3EB8C6}"/>
    <dgm:cxn modelId="{6ABABACD-35A4-6E42-9C53-D8E1CD8ACDFF}" type="presOf" srcId="{774BA73E-A771-3847-9A3D-DE65E4B626BB}" destId="{38DDFE71-9191-ED44-9FF6-45AD705935AC}" srcOrd="0" destOrd="0" presId="urn:microsoft.com/office/officeart/2005/8/layout/default#3"/>
    <dgm:cxn modelId="{85084CD0-7810-FA4F-B94F-EB2B98AEA1BA}" type="presOf" srcId="{5554B39F-DA95-A04B-A3D2-2186FC279231}" destId="{E51DE089-2D34-0142-946F-7CDEC038B1E0}" srcOrd="0" destOrd="0" presId="urn:microsoft.com/office/officeart/2005/8/layout/default#3"/>
    <dgm:cxn modelId="{7DF5F5F0-4A11-374C-A004-D1429A2679F5}" type="presOf" srcId="{46C7D614-D6D2-C843-9598-F5F11989672C}" destId="{17E0F583-C92C-0743-9157-661C19B559E0}" srcOrd="0" destOrd="0" presId="urn:microsoft.com/office/officeart/2005/8/layout/default#3"/>
    <dgm:cxn modelId="{1DD2D9FB-6284-7148-9FA6-34BA818D8AD2}" srcId="{E269D826-3947-5749-A988-314590658014}" destId="{7918AC1F-D9DE-EF43-873A-E8268DDC54BF}" srcOrd="5" destOrd="0" parTransId="{5E697B91-0F46-5B4F-86EE-1E9F8AD07419}" sibTransId="{7FBA4C4D-CAFE-6749-B8D7-380CE2833141}"/>
    <dgm:cxn modelId="{EBE3FBFF-2088-1846-9E3B-A59EB40A16D1}" srcId="{E269D826-3947-5749-A988-314590658014}" destId="{45E9F3B9-264F-6143-A855-915009F1D94B}" srcOrd="0" destOrd="0" parTransId="{DF7BD586-4AC8-7944-AECF-4B173BB91892}" sibTransId="{4CC4C9E2-07FD-DB4B-8B9D-140A9EB4EBD1}"/>
    <dgm:cxn modelId="{0EDCFD17-D43E-F14B-8856-89C66B30691E}" type="presParOf" srcId="{C48EEE10-51B1-5547-AEFA-B563B5947059}" destId="{152BEE1E-A240-5C43-A0C2-CC2B340F021F}" srcOrd="0" destOrd="0" presId="urn:microsoft.com/office/officeart/2005/8/layout/default#3"/>
    <dgm:cxn modelId="{C610BCE7-1A90-E544-B3D0-7F3F67232474}" type="presParOf" srcId="{C48EEE10-51B1-5547-AEFA-B563B5947059}" destId="{66118793-E495-BA46-93DD-7AE0EA20B487}" srcOrd="1" destOrd="0" presId="urn:microsoft.com/office/officeart/2005/8/layout/default#3"/>
    <dgm:cxn modelId="{9E3881E5-D3BB-C440-B4EB-FAE16AAFA4EB}" type="presParOf" srcId="{C48EEE10-51B1-5547-AEFA-B563B5947059}" destId="{38DDFE71-9191-ED44-9FF6-45AD705935AC}" srcOrd="2" destOrd="0" presId="urn:microsoft.com/office/officeart/2005/8/layout/default#3"/>
    <dgm:cxn modelId="{AEA9F967-1C50-A145-A73D-EA40747225FA}" type="presParOf" srcId="{C48EEE10-51B1-5547-AEFA-B563B5947059}" destId="{9C85623B-9AF2-F446-8898-F182DD3CD47C}" srcOrd="3" destOrd="0" presId="urn:microsoft.com/office/officeart/2005/8/layout/default#3"/>
    <dgm:cxn modelId="{A98B6AD6-6966-A74E-A7E3-1B50FE72831B}" type="presParOf" srcId="{C48EEE10-51B1-5547-AEFA-B563B5947059}" destId="{6FA3B855-AE65-3042-99DE-FE72343073C4}" srcOrd="4" destOrd="0" presId="urn:microsoft.com/office/officeart/2005/8/layout/default#3"/>
    <dgm:cxn modelId="{A198E92A-E3AA-7E4B-9ABA-1309D375D213}" type="presParOf" srcId="{C48EEE10-51B1-5547-AEFA-B563B5947059}" destId="{C5C27604-AD4A-FE4B-A0F4-2D9B04AED9D2}" srcOrd="5" destOrd="0" presId="urn:microsoft.com/office/officeart/2005/8/layout/default#3"/>
    <dgm:cxn modelId="{ACE780EC-CFE9-8448-BA80-8BD3A09BE972}" type="presParOf" srcId="{C48EEE10-51B1-5547-AEFA-B563B5947059}" destId="{1FEF8A75-119E-EF4B-9651-02DB87BA3643}" srcOrd="6" destOrd="0" presId="urn:microsoft.com/office/officeart/2005/8/layout/default#3"/>
    <dgm:cxn modelId="{56C0C516-760A-4746-BC5A-EE1D713EE99B}" type="presParOf" srcId="{C48EEE10-51B1-5547-AEFA-B563B5947059}" destId="{24FB49CD-AD68-D04D-9F09-3C03377CF33A}" srcOrd="7" destOrd="0" presId="urn:microsoft.com/office/officeart/2005/8/layout/default#3"/>
    <dgm:cxn modelId="{307E9DA3-21A3-754F-8894-D86F3A5BEBDD}" type="presParOf" srcId="{C48EEE10-51B1-5547-AEFA-B563B5947059}" destId="{17E0F583-C92C-0743-9157-661C19B559E0}" srcOrd="8" destOrd="0" presId="urn:microsoft.com/office/officeart/2005/8/layout/default#3"/>
    <dgm:cxn modelId="{24019B7E-518B-DA48-B7C8-30284BCF0FB6}" type="presParOf" srcId="{C48EEE10-51B1-5547-AEFA-B563B5947059}" destId="{BA4B5212-4529-594B-B9EA-9052C975122F}" srcOrd="9" destOrd="0" presId="urn:microsoft.com/office/officeart/2005/8/layout/default#3"/>
    <dgm:cxn modelId="{DD46CD88-CB29-DC40-9318-5C6DE437A051}" type="presParOf" srcId="{C48EEE10-51B1-5547-AEFA-B563B5947059}" destId="{23FF4E82-DDE2-134A-ADEB-0E78B2351587}" srcOrd="10" destOrd="0" presId="urn:microsoft.com/office/officeart/2005/8/layout/default#3"/>
    <dgm:cxn modelId="{7A9C99EB-E884-0747-9A9C-B8AA7CFCC57E}" type="presParOf" srcId="{C48EEE10-51B1-5547-AEFA-B563B5947059}" destId="{152FD150-37EA-9446-AFBA-4C9AC075C5F2}" srcOrd="11" destOrd="0" presId="urn:microsoft.com/office/officeart/2005/8/layout/default#3"/>
    <dgm:cxn modelId="{3A4C76BA-721B-6C49-AE5F-9C2B96CC1C9D}" type="presParOf" srcId="{C48EEE10-51B1-5547-AEFA-B563B5947059}" destId="{F255D9E8-F2F8-1445-A3A8-BBC8A9D298EA}" srcOrd="12" destOrd="0" presId="urn:microsoft.com/office/officeart/2005/8/layout/default#3"/>
    <dgm:cxn modelId="{59AC163C-1C4D-8E4D-A1B1-6AEED0416A0F}" type="presParOf" srcId="{C48EEE10-51B1-5547-AEFA-B563B5947059}" destId="{2DA44E79-8C1F-8643-AC74-FEE12B48FCC0}" srcOrd="13" destOrd="0" presId="urn:microsoft.com/office/officeart/2005/8/layout/default#3"/>
    <dgm:cxn modelId="{9CE3A1ED-96E3-7E4F-9072-E4212836098D}" type="presParOf" srcId="{C48EEE10-51B1-5547-AEFA-B563B5947059}" destId="{4F092783-F91C-E145-BFC8-0FD9802208AD}" srcOrd="14" destOrd="0" presId="urn:microsoft.com/office/officeart/2005/8/layout/default#3"/>
    <dgm:cxn modelId="{B916A0B0-A9DF-354A-AC11-E22B4C75CCAC}" type="presParOf" srcId="{C48EEE10-51B1-5547-AEFA-B563B5947059}" destId="{F580F836-6472-9B4A-B2D7-2B661132B040}" srcOrd="15" destOrd="0" presId="urn:microsoft.com/office/officeart/2005/8/layout/default#3"/>
    <dgm:cxn modelId="{2A7F9CAA-5D9B-8349-8C36-B1D87179768F}" type="presParOf" srcId="{C48EEE10-51B1-5547-AEFA-B563B5947059}" destId="{67E779C9-68EF-8B43-A6A8-9D0A4F70CB5E}" srcOrd="16" destOrd="0" presId="urn:microsoft.com/office/officeart/2005/8/layout/default#3"/>
    <dgm:cxn modelId="{3903862E-011B-764F-9E42-810DF8B26B41}" type="presParOf" srcId="{C48EEE10-51B1-5547-AEFA-B563B5947059}" destId="{AC4BD137-B479-3744-9ABF-3E8FC00E1A19}" srcOrd="17" destOrd="0" presId="urn:microsoft.com/office/officeart/2005/8/layout/default#3"/>
    <dgm:cxn modelId="{07303E8D-C480-5E4F-9E82-79019D97FE53}" type="presParOf" srcId="{C48EEE10-51B1-5547-AEFA-B563B5947059}" destId="{DED3FA3E-F116-7240-980C-5E379FCEBB5E}" srcOrd="18" destOrd="0" presId="urn:microsoft.com/office/officeart/2005/8/layout/default#3"/>
    <dgm:cxn modelId="{0E5782C0-420E-8B4D-B7C0-B70D98E81F18}" type="presParOf" srcId="{C48EEE10-51B1-5547-AEFA-B563B5947059}" destId="{43AF2286-21B6-3445-A957-732492A310F5}" srcOrd="19" destOrd="0" presId="urn:microsoft.com/office/officeart/2005/8/layout/default#3"/>
    <dgm:cxn modelId="{672C3E4B-B31B-924E-8DC5-6BE91640E965}" type="presParOf" srcId="{C48EEE10-51B1-5547-AEFA-B563B5947059}" destId="{E51DE089-2D34-0142-946F-7CDEC038B1E0}" srcOrd="20" destOrd="0" presId="urn:microsoft.com/office/officeart/2005/8/layout/defaul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快速检测事件</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最大限度减少损失和破坏</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消除可以被利用的漏洞</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恢复计算机服务</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4">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4" custLinFactNeighborX="9176" custLinFactNeighborY="-1338">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4">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4" custLinFactNeighborX="11130">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黑体" panose="02010609060101010101" pitchFamily="49" charset="-122"/>
              <a:ea typeface="黑体" panose="02010609060101010101" pitchFamily="49" charset="-122"/>
            </a:rPr>
            <a:t>目标：</a:t>
          </a:r>
          <a:endParaRPr lang="en-US" sz="2400" b="0" dirty="0">
            <a:latin typeface="黑体" panose="02010609060101010101" pitchFamily="49" charset="-122"/>
            <a:ea typeface="黑体" panose="02010609060101010101" pitchFamily="49" charset="-122"/>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黑体" panose="02010609060101010101" pitchFamily="49" charset="-122"/>
              <a:ea typeface="黑体" panose="02010609060101010101" pitchFamily="49" charset="-122"/>
            </a:rPr>
            <a:t>确保发送给事件处理服务的所有信息都通过一个焦点传递</a:t>
          </a:r>
          <a:endParaRPr lang="en-US" sz="1800" b="0" dirty="0">
            <a:latin typeface="黑体" panose="02010609060101010101" pitchFamily="49" charset="-122"/>
            <a:ea typeface="黑体" panose="02010609060101010101" pitchFamily="49" charset="-122"/>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BA11EC01-E4F2-A34D-963B-C824AF749423}">
      <dgm:prSet custT="1"/>
      <dgm:spPr/>
      <dgm:t>
        <a:bodyPr/>
        <a:lstStyle/>
        <a:p>
          <a:pPr rtl="0"/>
          <a:r>
            <a:rPr lang="zh-CN" altLang="en-US" sz="2400" b="0" dirty="0">
              <a:latin typeface="黑体" panose="02010609060101010101" pitchFamily="49" charset="-122"/>
              <a:ea typeface="黑体" panose="02010609060101010101" pitchFamily="49" charset="-122"/>
            </a:rPr>
            <a:t>以下列方式回应收到的资料：</a:t>
          </a:r>
          <a:endParaRPr lang="en-US" sz="2400" b="0" dirty="0">
            <a:latin typeface="黑体" panose="02010609060101010101" pitchFamily="49" charset="-122"/>
            <a:ea typeface="黑体" panose="02010609060101010101" pitchFamily="49" charset="-122"/>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黑体" panose="02010609060101010101" pitchFamily="49" charset="-122"/>
              <a:ea typeface="黑体" panose="02010609060101010101" pitchFamily="49" charset="-122"/>
            </a:rPr>
            <a:t>请求附加信息，以便对事件进行分类</a:t>
          </a:r>
          <a:endParaRPr lang="en-US" sz="1800" b="0" dirty="0">
            <a:latin typeface="黑体" panose="02010609060101010101" pitchFamily="49" charset="-122"/>
            <a:ea typeface="黑体" panose="02010609060101010101" pitchFamily="49" charset="-122"/>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FF8902C7-BE1E-42BB-A116-B6641966DAF1}">
      <dgm:prSet custT="1"/>
      <dgm:spPr/>
      <dgm:t>
        <a:bodyPr/>
        <a:lstStyle/>
        <a:p>
          <a:pPr rtl="0"/>
          <a:r>
            <a:rPr lang="zh-CN" altLang="en-US" sz="1800" b="0" dirty="0">
              <a:latin typeface="黑体" panose="02010609060101010101" pitchFamily="49" charset="-122"/>
              <a:ea typeface="黑体" panose="02010609060101010101" pitchFamily="49" charset="-122"/>
            </a:rPr>
            <a:t>通常是通过宣传分流功能作为整个事件处理服务的单一联络点来实现的</a:t>
          </a:r>
        </a:p>
      </dgm:t>
    </dgm:pt>
    <dgm:pt modelId="{7A4707B8-4AB8-4BDB-B47C-905424725A66}" type="parTrans" cxnId="{F97434E9-5ACB-4128-89EC-B07F2A949D8E}">
      <dgm:prSet/>
      <dgm:spPr/>
      <dgm:t>
        <a:bodyPr/>
        <a:lstStyle/>
        <a:p>
          <a:endParaRPr lang="zh-CN" altLang="en-US"/>
        </a:p>
      </dgm:t>
    </dgm:pt>
    <dgm:pt modelId="{EA068E76-077C-4DDE-9AE5-DC13D615A421}" type="sibTrans" cxnId="{F97434E9-5ACB-4128-89EC-B07F2A949D8E}">
      <dgm:prSet/>
      <dgm:spPr/>
      <dgm:t>
        <a:bodyPr/>
        <a:lstStyle/>
        <a:p>
          <a:endParaRPr lang="zh-CN" altLang="en-US"/>
        </a:p>
      </dgm:t>
    </dgm:pt>
    <dgm:pt modelId="{6118D6EC-4B81-4ACE-B1E6-39BBE173D00B}">
      <dgm:prSet custT="1"/>
      <dgm:spPr/>
      <dgm:t>
        <a:bodyPr/>
        <a:lstStyle/>
        <a:p>
          <a:pPr rtl="0"/>
          <a:r>
            <a:rPr lang="zh-CN" altLang="en-US" sz="1800" b="0" dirty="0">
              <a:latin typeface="黑体" panose="02010609060101010101" pitchFamily="49" charset="-122"/>
              <a:ea typeface="黑体" panose="02010609060101010101" pitchFamily="49" charset="-122"/>
            </a:rPr>
            <a:t>向企业或用户的各个部分通知漏洞，并共享关于如何修复或减轻漏洞的信息</a:t>
          </a:r>
        </a:p>
      </dgm:t>
    </dgm:pt>
    <dgm:pt modelId="{89E8D05A-618B-48DA-8E9D-6EB4703920B2}" type="parTrans" cxnId="{A317E758-F25C-49BE-9EFE-AF0097CD89CA}">
      <dgm:prSet/>
      <dgm:spPr/>
      <dgm:t>
        <a:bodyPr/>
        <a:lstStyle/>
        <a:p>
          <a:endParaRPr lang="zh-CN" altLang="en-US"/>
        </a:p>
      </dgm:t>
    </dgm:pt>
    <dgm:pt modelId="{DC7C5EDC-A27D-4521-864E-C4D959D73E99}" type="sibTrans" cxnId="{A317E758-F25C-49BE-9EFE-AF0097CD89CA}">
      <dgm:prSet/>
      <dgm:spPr/>
      <dgm:t>
        <a:bodyPr/>
        <a:lstStyle/>
        <a:p>
          <a:endParaRPr lang="zh-CN" altLang="en-US"/>
        </a:p>
      </dgm:t>
    </dgm:pt>
    <dgm:pt modelId="{8130C0E4-44C1-43D7-8AB7-6B2341EE317C}">
      <dgm:prSet custT="1"/>
      <dgm:spPr/>
      <dgm:t>
        <a:bodyPr/>
        <a:lstStyle/>
        <a:p>
          <a:pPr rtl="0"/>
          <a:r>
            <a:rPr lang="zh-CN" altLang="en-US" sz="1800" b="0" dirty="0">
              <a:latin typeface="黑体" panose="02010609060101010101" pitchFamily="49" charset="-122"/>
              <a:ea typeface="黑体" panose="02010609060101010101" pitchFamily="49" charset="-122"/>
            </a:rPr>
            <a:t>将事件标识为新的事件或正在发生的事件的一部分，并将此信息传递给事件处理响应功能</a:t>
          </a:r>
        </a:p>
      </dgm:t>
    </dgm:pt>
    <dgm:pt modelId="{678EF2DD-0F75-4D3F-A25F-20EA6E2C0501}" type="parTrans" cxnId="{5C91DE26-C876-48B6-8EF1-77AB575D35CD}">
      <dgm:prSet/>
      <dgm:spPr/>
      <dgm:t>
        <a:bodyPr/>
        <a:lstStyle/>
        <a:p>
          <a:endParaRPr lang="zh-CN" altLang="en-US"/>
        </a:p>
      </dgm:t>
    </dgm:pt>
    <dgm:pt modelId="{105342EF-418D-4289-9F2E-58746186FF54}" type="sibTrans" cxnId="{5C91DE26-C876-48B6-8EF1-77AB575D35CD}">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28631" custScaleY="77587" custLinFactNeighborX="8116" custLinFactNeighborY="6239">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26477" custLinFactNeighborX="409" custLinFactNeighborY="-1950">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2732FF0E-376C-7847-AB88-20A849A64E37}" type="presOf" srcId="{173238C7-7657-BB40-85FC-81A6E54C0B17}" destId="{3BD196A2-31F0-4C4B-81E7-1FDB6BBAB15E}" srcOrd="0" destOrd="1" presId="urn:microsoft.com/office/officeart/2005/8/layout/arrow4"/>
    <dgm:cxn modelId="{5C91DE26-C876-48B6-8EF1-77AB575D35CD}" srcId="{BA11EC01-E4F2-A34D-963B-C824AF749423}" destId="{8130C0E4-44C1-43D7-8AB7-6B2341EE317C}" srcOrd="2" destOrd="0" parTransId="{678EF2DD-0F75-4D3F-A25F-20EA6E2C0501}" sibTransId="{105342EF-418D-4289-9F2E-58746186FF54}"/>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283B1363-9FC6-433D-A1B5-A929C2AB499B}" type="presOf" srcId="{8130C0E4-44C1-43D7-8AB7-6B2341EE317C}" destId="{DB09E3E5-F031-E245-BF1A-EE60BFD352E3}" srcOrd="0" destOrd="3" presId="urn:microsoft.com/office/officeart/2005/8/layout/arrow4"/>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A317E758-F25C-49BE-9EFE-AF0097CD89CA}" srcId="{BA11EC01-E4F2-A34D-963B-C824AF749423}" destId="{6118D6EC-4B81-4ACE-B1E6-39BBE173D00B}" srcOrd="1" destOrd="0" parTransId="{89E8D05A-618B-48DA-8E9D-6EB4703920B2}" sibTransId="{DC7C5EDC-A27D-4521-864E-C4D959D73E99}"/>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A825DA92-9592-415C-9AEB-6836BA7F669B}" type="presOf" srcId="{FF8902C7-BE1E-42BB-A116-B6641966DAF1}" destId="{3BD196A2-31F0-4C4B-81E7-1FDB6BBAB15E}" srcOrd="0" destOrd="2" presId="urn:microsoft.com/office/officeart/2005/8/layout/arrow4"/>
    <dgm:cxn modelId="{98E0FE97-3D73-444E-B1AC-C356E2F263E1}" type="presOf" srcId="{C0F6F772-F7A7-0641-96DE-C8272CBD41B2}" destId="{080EF229-5013-1D49-A4CB-48E8EA20FCD4}" srcOrd="0" destOrd="0" presId="urn:microsoft.com/office/officeart/2005/8/layout/arrow4"/>
    <dgm:cxn modelId="{F97434E9-5ACB-4128-89EC-B07F2A949D8E}" srcId="{288D1790-D6C0-154D-9148-5CF7A3568C39}" destId="{FF8902C7-BE1E-42BB-A116-B6641966DAF1}" srcOrd="1" destOrd="0" parTransId="{7A4707B8-4AB8-4BDB-B47C-905424725A66}" sibTransId="{EA068E76-077C-4DDE-9AE5-DC13D615A421}"/>
    <dgm:cxn modelId="{F123C5EE-AA7C-4C20-A02F-42A33FABD71D}" type="presOf" srcId="{6118D6EC-4B81-4ACE-B1E6-39BBE173D00B}" destId="{DB09E3E5-F031-E245-BF1A-EE60BFD352E3}" srcOrd="0" destOrd="2" presId="urn:microsoft.com/office/officeart/2005/8/layout/arrow4"/>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F8D1E9-033C-AF4B-ABE6-2D685624706B}" type="doc">
      <dgm:prSet loTypeId="urn:microsoft.com/office/officeart/2005/8/layout/process5" loCatId="process" qsTypeId="urn:microsoft.com/office/officeart/2005/8/quickstyle/simple4" qsCatId="simple" csTypeId="urn:microsoft.com/office/officeart/2005/8/colors/accent6_3" csCatId="accent6" phldr="1"/>
      <dgm:spPr/>
      <dgm:t>
        <a:bodyPr/>
        <a:lstStyle/>
        <a:p>
          <a:endParaRPr lang="en-US"/>
        </a:p>
      </dgm:t>
    </dgm:pt>
    <dgm:pt modelId="{63D0BBE0-7CBF-B849-947C-05D15F2C7F7A}">
      <dgm:prSet phldrT="[Text]" custT="1"/>
      <dgm:spPr>
        <a:noFill/>
        <a:ln w="38100" cmpd="thickThin">
          <a:solidFill>
            <a:schemeClr val="accent5">
              <a:lumMod val="75000"/>
            </a:schemeClr>
          </a:solidFill>
        </a:ln>
      </dgm:spPr>
      <dgm:t>
        <a:bodyPr/>
        <a:lstStyle/>
        <a:p>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详细说明如何确定原因</a:t>
          </a:r>
          <a:endParaRPr 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5F88B450-0E49-864A-8384-048F56EA190D}" type="parTrans" cxnId="{ED718A4B-03F6-8C4F-82E7-D6C3108EDC41}">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A9FB0DF1-2381-B445-BEBE-0FC699F71169}" type="sibTrans" cxnId="{ED718A4B-03F6-8C4F-82E7-D6C3108EDC41}">
      <dgm:prSet custT="1"/>
      <dgm:spPr>
        <a:solidFill>
          <a:schemeClr val="accent5">
            <a:lumMod val="40000"/>
            <a:lumOff val="60000"/>
          </a:schemeClr>
        </a:solidFill>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C0C0BA81-FC72-8C42-9A67-F9A4894D1A18}">
      <dgm:prSet custT="1"/>
      <dgm:spPr>
        <a:noFill/>
        <a:ln w="38100" cmpd="thickThin">
          <a:solidFill>
            <a:schemeClr val="accent5">
              <a:lumMod val="75000"/>
            </a:schemeClr>
          </a:solidFill>
        </a:ln>
      </dgm:spPr>
      <dgm:t>
        <a:bodyPr/>
        <a:lstStyle/>
        <a:p>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描述为从事故中恢复所采取的行动</a:t>
          </a:r>
          <a:endParaRPr 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CB79280B-39F2-8A4E-8B19-0F07018CABC4}" type="parTrans" cxnId="{B59CB022-4E02-D04E-968B-88372AABC0DC}">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91AF4FA3-FF0D-444F-8D3D-BD2CF8040A77}" type="sibTrans" cxnId="{B59CB022-4E02-D04E-968B-88372AABC0DC}">
      <dgm:prSet custT="1"/>
      <dgm:spPr>
        <a:solidFill>
          <a:schemeClr val="accent5">
            <a:lumMod val="40000"/>
            <a:lumOff val="60000"/>
          </a:schemeClr>
        </a:solidFill>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807C4FDE-A197-A84C-A32E-0ACD2006F9D0}">
      <dgm:prSet custT="1"/>
      <dgm:spPr>
        <a:noFill/>
        <a:ln w="38100" cmpd="thickThin">
          <a:solidFill>
            <a:schemeClr val="accent5">
              <a:lumMod val="75000"/>
            </a:schemeClr>
          </a:solidFill>
        </a:ln>
      </dgm:spPr>
      <dgm:t>
        <a:bodyPr/>
        <a:lstStyle/>
        <a:p>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确定典型事件的类别和采取的方法来回应它们</a:t>
          </a:r>
          <a:endParaRPr 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357A3EAC-D9A9-E84A-9401-77BC8CA47A9C}" type="parTrans" cxnId="{DCB4BC16-7503-DE40-A20C-CB86B0BF5597}">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522C2BFA-FB37-7F4A-B13C-951D4482825B}" type="sibTrans" cxnId="{DCB4BC16-7503-DE40-A20C-CB86B0BF5597}">
      <dgm:prSet custT="1"/>
      <dgm:spPr>
        <a:solidFill>
          <a:schemeClr val="accent5">
            <a:lumMod val="40000"/>
            <a:lumOff val="60000"/>
          </a:schemeClr>
        </a:solidFill>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ABC5828A-51B3-1848-BED0-1CF94AE4CB4E}">
      <dgm:prSet custT="1"/>
      <dgm:spPr>
        <a:noFill/>
        <a:ln w="38100" cmpd="thickThin">
          <a:solidFill>
            <a:schemeClr val="accent5">
              <a:lumMod val="75000"/>
            </a:schemeClr>
          </a:solidFill>
        </a:ln>
      </dgm:spPr>
      <dgm:t>
        <a:bodyPr/>
        <a:lstStyle/>
        <a:p>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识别负责做出关键决策的管理人员，以及如何联系他们</a:t>
          </a:r>
          <a:endParaRPr 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517FF4D0-012E-874E-AC02-1CBF70ECFE4E}" type="parTrans" cxnId="{3AF7C963-69A6-2849-B887-9548D946246A}">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B7D51FAC-7A6D-134D-BE6B-528F34D8C3EB}" type="sibTrans" cxnId="{3AF7C963-69A6-2849-B887-9548D946246A}">
      <dgm:prSet custT="1"/>
      <dgm:spPr>
        <a:solidFill>
          <a:schemeClr val="accent5">
            <a:lumMod val="40000"/>
            <a:lumOff val="60000"/>
          </a:schemeClr>
        </a:solidFill>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4AC4611-CFCF-F24B-9D6E-F20FB3D3CC9D}">
      <dgm:prSet custT="1"/>
      <dgm:spPr>
        <a:noFill/>
        <a:ln w="38100" cmpd="thickThin">
          <a:solidFill>
            <a:schemeClr val="accent5">
              <a:lumMod val="75000"/>
            </a:schemeClr>
          </a:solidFill>
        </a:ln>
      </dgm:spPr>
      <dgm:t>
        <a:bodyPr/>
        <a:lstStyle/>
        <a:p>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确定在何种情况下应向第三方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如警方或有关紧急应变中心</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报告违反保安规定的情况</a:t>
          </a:r>
          <a:endParaRPr 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4F2CBE52-56C4-E449-AA84-FC003D13F294}" type="parTrans" cxnId="{5F776AC4-3A30-3740-A5DD-2C3D0AB37A43}">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437CABBA-7418-E040-A32D-CA8E8567B8FD}" type="sibTrans" cxnId="{5F776AC4-3A30-3740-A5DD-2C3D0AB37A43}">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F1BA4162-1F23-6546-B49C-C1E4EC89BA6C}" type="pres">
      <dgm:prSet presAssocID="{E8F8D1E9-033C-AF4B-ABE6-2D685624706B}" presName="diagram" presStyleCnt="0">
        <dgm:presLayoutVars>
          <dgm:dir/>
          <dgm:resizeHandles val="exact"/>
        </dgm:presLayoutVars>
      </dgm:prSet>
      <dgm:spPr/>
    </dgm:pt>
    <dgm:pt modelId="{8CE81147-3E61-D549-96F3-044C721ED7DF}" type="pres">
      <dgm:prSet presAssocID="{63D0BBE0-7CBF-B849-947C-05D15F2C7F7A}" presName="node" presStyleLbl="node1" presStyleIdx="0" presStyleCnt="5">
        <dgm:presLayoutVars>
          <dgm:bulletEnabled val="1"/>
        </dgm:presLayoutVars>
      </dgm:prSet>
      <dgm:spPr/>
    </dgm:pt>
    <dgm:pt modelId="{68782935-D512-FE40-9172-49DFEA7FB8BB}" type="pres">
      <dgm:prSet presAssocID="{A9FB0DF1-2381-B445-BEBE-0FC699F71169}" presName="sibTrans" presStyleLbl="sibTrans2D1" presStyleIdx="0" presStyleCnt="4"/>
      <dgm:spPr/>
    </dgm:pt>
    <dgm:pt modelId="{778BBD25-AF29-2940-9093-D23FA8C3AB56}" type="pres">
      <dgm:prSet presAssocID="{A9FB0DF1-2381-B445-BEBE-0FC699F71169}" presName="connectorText" presStyleLbl="sibTrans2D1" presStyleIdx="0" presStyleCnt="4"/>
      <dgm:spPr/>
    </dgm:pt>
    <dgm:pt modelId="{B75339E2-771F-0C41-8E8C-696225FCD0F9}" type="pres">
      <dgm:prSet presAssocID="{C0C0BA81-FC72-8C42-9A67-F9A4894D1A18}" presName="node" presStyleLbl="node1" presStyleIdx="1" presStyleCnt="5">
        <dgm:presLayoutVars>
          <dgm:bulletEnabled val="1"/>
        </dgm:presLayoutVars>
      </dgm:prSet>
      <dgm:spPr/>
    </dgm:pt>
    <dgm:pt modelId="{8CA52DBD-6741-0843-A682-C8F2592C81EA}" type="pres">
      <dgm:prSet presAssocID="{91AF4FA3-FF0D-444F-8D3D-BD2CF8040A77}" presName="sibTrans" presStyleLbl="sibTrans2D1" presStyleIdx="1" presStyleCnt="4"/>
      <dgm:spPr/>
    </dgm:pt>
    <dgm:pt modelId="{AAE002C8-A97F-D847-A4F6-42ACF28305BE}" type="pres">
      <dgm:prSet presAssocID="{91AF4FA3-FF0D-444F-8D3D-BD2CF8040A77}" presName="connectorText" presStyleLbl="sibTrans2D1" presStyleIdx="1" presStyleCnt="4"/>
      <dgm:spPr/>
    </dgm:pt>
    <dgm:pt modelId="{0A2BACEE-51DD-7041-A94F-F8BD935BBF47}" type="pres">
      <dgm:prSet presAssocID="{807C4FDE-A197-A84C-A32E-0ACD2006F9D0}" presName="node" presStyleLbl="node1" presStyleIdx="2" presStyleCnt="5">
        <dgm:presLayoutVars>
          <dgm:bulletEnabled val="1"/>
        </dgm:presLayoutVars>
      </dgm:prSet>
      <dgm:spPr/>
    </dgm:pt>
    <dgm:pt modelId="{DC305302-0CF4-0844-B77F-41669CF4A53D}" type="pres">
      <dgm:prSet presAssocID="{522C2BFA-FB37-7F4A-B13C-951D4482825B}" presName="sibTrans" presStyleLbl="sibTrans2D1" presStyleIdx="2" presStyleCnt="4"/>
      <dgm:spPr/>
    </dgm:pt>
    <dgm:pt modelId="{E3990542-AA70-D34F-AE75-0504EFEC07C9}" type="pres">
      <dgm:prSet presAssocID="{522C2BFA-FB37-7F4A-B13C-951D4482825B}" presName="connectorText" presStyleLbl="sibTrans2D1" presStyleIdx="2" presStyleCnt="4"/>
      <dgm:spPr/>
    </dgm:pt>
    <dgm:pt modelId="{2FBE4073-87AC-B446-A8F4-11C5C3886F8D}" type="pres">
      <dgm:prSet presAssocID="{ABC5828A-51B3-1848-BED0-1CF94AE4CB4E}" presName="node" presStyleLbl="node1" presStyleIdx="3" presStyleCnt="5">
        <dgm:presLayoutVars>
          <dgm:bulletEnabled val="1"/>
        </dgm:presLayoutVars>
      </dgm:prSet>
      <dgm:spPr/>
    </dgm:pt>
    <dgm:pt modelId="{43BB7270-12DB-B54E-AFE2-5476AF6EC1C0}" type="pres">
      <dgm:prSet presAssocID="{B7D51FAC-7A6D-134D-BE6B-528F34D8C3EB}" presName="sibTrans" presStyleLbl="sibTrans2D1" presStyleIdx="3" presStyleCnt="4"/>
      <dgm:spPr/>
    </dgm:pt>
    <dgm:pt modelId="{45F87EFA-780E-8F40-9B89-34A980C86158}" type="pres">
      <dgm:prSet presAssocID="{B7D51FAC-7A6D-134D-BE6B-528F34D8C3EB}" presName="connectorText" presStyleLbl="sibTrans2D1" presStyleIdx="3" presStyleCnt="4"/>
      <dgm:spPr/>
    </dgm:pt>
    <dgm:pt modelId="{75D7E6B4-BEC8-4141-9968-F7AA366D1ED8}" type="pres">
      <dgm:prSet presAssocID="{94AC4611-CFCF-F24B-9D6E-F20FB3D3CC9D}" presName="node" presStyleLbl="node1" presStyleIdx="4" presStyleCnt="5">
        <dgm:presLayoutVars>
          <dgm:bulletEnabled val="1"/>
        </dgm:presLayoutVars>
      </dgm:prSet>
      <dgm:spPr/>
    </dgm:pt>
  </dgm:ptLst>
  <dgm:cxnLst>
    <dgm:cxn modelId="{DCB4BC16-7503-DE40-A20C-CB86B0BF5597}" srcId="{E8F8D1E9-033C-AF4B-ABE6-2D685624706B}" destId="{807C4FDE-A197-A84C-A32E-0ACD2006F9D0}" srcOrd="2" destOrd="0" parTransId="{357A3EAC-D9A9-E84A-9401-77BC8CA47A9C}" sibTransId="{522C2BFA-FB37-7F4A-B13C-951D4482825B}"/>
    <dgm:cxn modelId="{16ADFE1D-ED81-BE43-AAF8-78515ED5F1F5}" type="presOf" srcId="{63D0BBE0-7CBF-B849-947C-05D15F2C7F7A}" destId="{8CE81147-3E61-D549-96F3-044C721ED7DF}" srcOrd="0" destOrd="0" presId="urn:microsoft.com/office/officeart/2005/8/layout/process5"/>
    <dgm:cxn modelId="{B59CB022-4E02-D04E-968B-88372AABC0DC}" srcId="{E8F8D1E9-033C-AF4B-ABE6-2D685624706B}" destId="{C0C0BA81-FC72-8C42-9A67-F9A4894D1A18}" srcOrd="1" destOrd="0" parTransId="{CB79280B-39F2-8A4E-8B19-0F07018CABC4}" sibTransId="{91AF4FA3-FF0D-444F-8D3D-BD2CF8040A77}"/>
    <dgm:cxn modelId="{E3205733-FFCC-A345-BD57-F94CEE7498FB}" type="presOf" srcId="{B7D51FAC-7A6D-134D-BE6B-528F34D8C3EB}" destId="{45F87EFA-780E-8F40-9B89-34A980C86158}" srcOrd="1" destOrd="0" presId="urn:microsoft.com/office/officeart/2005/8/layout/process5"/>
    <dgm:cxn modelId="{52CED542-B9CE-E143-B31E-ABF509F43715}" type="presOf" srcId="{94AC4611-CFCF-F24B-9D6E-F20FB3D3CC9D}" destId="{75D7E6B4-BEC8-4141-9968-F7AA366D1ED8}" srcOrd="0" destOrd="0" presId="urn:microsoft.com/office/officeart/2005/8/layout/process5"/>
    <dgm:cxn modelId="{3AF7C963-69A6-2849-B887-9548D946246A}" srcId="{E8F8D1E9-033C-AF4B-ABE6-2D685624706B}" destId="{ABC5828A-51B3-1848-BED0-1CF94AE4CB4E}" srcOrd="3" destOrd="0" parTransId="{517FF4D0-012E-874E-AC02-1CBF70ECFE4E}" sibTransId="{B7D51FAC-7A6D-134D-BE6B-528F34D8C3EB}"/>
    <dgm:cxn modelId="{FCDE1B69-0BC0-2F41-B17B-F635E7225C0E}" type="presOf" srcId="{B7D51FAC-7A6D-134D-BE6B-528F34D8C3EB}" destId="{43BB7270-12DB-B54E-AFE2-5476AF6EC1C0}" srcOrd="0" destOrd="0" presId="urn:microsoft.com/office/officeart/2005/8/layout/process5"/>
    <dgm:cxn modelId="{ED718A4B-03F6-8C4F-82E7-D6C3108EDC41}" srcId="{E8F8D1E9-033C-AF4B-ABE6-2D685624706B}" destId="{63D0BBE0-7CBF-B849-947C-05D15F2C7F7A}" srcOrd="0" destOrd="0" parTransId="{5F88B450-0E49-864A-8384-048F56EA190D}" sibTransId="{A9FB0DF1-2381-B445-BEBE-0FC699F71169}"/>
    <dgm:cxn modelId="{DA5D004C-1AAA-FC40-A59F-A14603733800}" type="presOf" srcId="{A9FB0DF1-2381-B445-BEBE-0FC699F71169}" destId="{778BBD25-AF29-2940-9093-D23FA8C3AB56}" srcOrd="1" destOrd="0" presId="urn:microsoft.com/office/officeart/2005/8/layout/process5"/>
    <dgm:cxn modelId="{7CC83276-5B52-3640-8E05-10DA1C30578F}" type="presOf" srcId="{C0C0BA81-FC72-8C42-9A67-F9A4894D1A18}" destId="{B75339E2-771F-0C41-8E8C-696225FCD0F9}" srcOrd="0" destOrd="0" presId="urn:microsoft.com/office/officeart/2005/8/layout/process5"/>
    <dgm:cxn modelId="{FB6E238F-1ACE-6947-9268-FAB584D92408}" type="presOf" srcId="{91AF4FA3-FF0D-444F-8D3D-BD2CF8040A77}" destId="{AAE002C8-A97F-D847-A4F6-42ACF28305BE}" srcOrd="1" destOrd="0" presId="urn:microsoft.com/office/officeart/2005/8/layout/process5"/>
    <dgm:cxn modelId="{5FA34E94-4C72-3A4D-9A2F-5EBC76C5D100}" type="presOf" srcId="{A9FB0DF1-2381-B445-BEBE-0FC699F71169}" destId="{68782935-D512-FE40-9172-49DFEA7FB8BB}" srcOrd="0" destOrd="0" presId="urn:microsoft.com/office/officeart/2005/8/layout/process5"/>
    <dgm:cxn modelId="{5F776AC4-3A30-3740-A5DD-2C3D0AB37A43}" srcId="{E8F8D1E9-033C-AF4B-ABE6-2D685624706B}" destId="{94AC4611-CFCF-F24B-9D6E-F20FB3D3CC9D}" srcOrd="4" destOrd="0" parTransId="{4F2CBE52-56C4-E449-AA84-FC003D13F294}" sibTransId="{437CABBA-7418-E040-A32D-CA8E8567B8FD}"/>
    <dgm:cxn modelId="{953E54C5-8E4C-FA4C-BE1D-44273F77F09B}" type="presOf" srcId="{91AF4FA3-FF0D-444F-8D3D-BD2CF8040A77}" destId="{8CA52DBD-6741-0843-A682-C8F2592C81EA}" srcOrd="0" destOrd="0" presId="urn:microsoft.com/office/officeart/2005/8/layout/process5"/>
    <dgm:cxn modelId="{A12678CD-F503-C148-8FB7-0079CD600F5A}" type="presOf" srcId="{E8F8D1E9-033C-AF4B-ABE6-2D685624706B}" destId="{F1BA4162-1F23-6546-B49C-C1E4EC89BA6C}" srcOrd="0" destOrd="0" presId="urn:microsoft.com/office/officeart/2005/8/layout/process5"/>
    <dgm:cxn modelId="{B8CEDAD1-1DD3-A748-9390-26DE82A36EDF}" type="presOf" srcId="{522C2BFA-FB37-7F4A-B13C-951D4482825B}" destId="{E3990542-AA70-D34F-AE75-0504EFEC07C9}" srcOrd="1" destOrd="0" presId="urn:microsoft.com/office/officeart/2005/8/layout/process5"/>
    <dgm:cxn modelId="{FDA546D5-9DA7-FB4A-941D-1DE8B3ED5A39}" type="presOf" srcId="{ABC5828A-51B3-1848-BED0-1CF94AE4CB4E}" destId="{2FBE4073-87AC-B446-A8F4-11C5C3886F8D}" srcOrd="0" destOrd="0" presId="urn:microsoft.com/office/officeart/2005/8/layout/process5"/>
    <dgm:cxn modelId="{773B28EC-55A3-AB4A-81E6-15975E9FAD8B}" type="presOf" srcId="{522C2BFA-FB37-7F4A-B13C-951D4482825B}" destId="{DC305302-0CF4-0844-B77F-41669CF4A53D}" srcOrd="0" destOrd="0" presId="urn:microsoft.com/office/officeart/2005/8/layout/process5"/>
    <dgm:cxn modelId="{79F522F0-4A07-A340-B6FB-62A55B917326}" type="presOf" srcId="{807C4FDE-A197-A84C-A32E-0ACD2006F9D0}" destId="{0A2BACEE-51DD-7041-A94F-F8BD935BBF47}" srcOrd="0" destOrd="0" presId="urn:microsoft.com/office/officeart/2005/8/layout/process5"/>
    <dgm:cxn modelId="{F2359D86-569C-5E4C-BA81-BBC25805B85C}" type="presParOf" srcId="{F1BA4162-1F23-6546-B49C-C1E4EC89BA6C}" destId="{8CE81147-3E61-D549-96F3-044C721ED7DF}" srcOrd="0" destOrd="0" presId="urn:microsoft.com/office/officeart/2005/8/layout/process5"/>
    <dgm:cxn modelId="{B61DF990-D7E2-C345-8764-455E56AA0F30}" type="presParOf" srcId="{F1BA4162-1F23-6546-B49C-C1E4EC89BA6C}" destId="{68782935-D512-FE40-9172-49DFEA7FB8BB}" srcOrd="1" destOrd="0" presId="urn:microsoft.com/office/officeart/2005/8/layout/process5"/>
    <dgm:cxn modelId="{A8F07451-EC0B-CF4B-989B-32D6DF0D8E47}" type="presParOf" srcId="{68782935-D512-FE40-9172-49DFEA7FB8BB}" destId="{778BBD25-AF29-2940-9093-D23FA8C3AB56}" srcOrd="0" destOrd="0" presId="urn:microsoft.com/office/officeart/2005/8/layout/process5"/>
    <dgm:cxn modelId="{05FD1E59-88CD-174B-B8AA-A424DBFDF98C}" type="presParOf" srcId="{F1BA4162-1F23-6546-B49C-C1E4EC89BA6C}" destId="{B75339E2-771F-0C41-8E8C-696225FCD0F9}" srcOrd="2" destOrd="0" presId="urn:microsoft.com/office/officeart/2005/8/layout/process5"/>
    <dgm:cxn modelId="{D86CB32F-E946-D14C-8455-8F96CC4FB405}" type="presParOf" srcId="{F1BA4162-1F23-6546-B49C-C1E4EC89BA6C}" destId="{8CA52DBD-6741-0843-A682-C8F2592C81EA}" srcOrd="3" destOrd="0" presId="urn:microsoft.com/office/officeart/2005/8/layout/process5"/>
    <dgm:cxn modelId="{EAC8313F-1DDA-0A46-B281-85AF6312E86B}" type="presParOf" srcId="{8CA52DBD-6741-0843-A682-C8F2592C81EA}" destId="{AAE002C8-A97F-D847-A4F6-42ACF28305BE}" srcOrd="0" destOrd="0" presId="urn:microsoft.com/office/officeart/2005/8/layout/process5"/>
    <dgm:cxn modelId="{7005427F-058C-974F-BCFB-E411257A1A9E}" type="presParOf" srcId="{F1BA4162-1F23-6546-B49C-C1E4EC89BA6C}" destId="{0A2BACEE-51DD-7041-A94F-F8BD935BBF47}" srcOrd="4" destOrd="0" presId="urn:microsoft.com/office/officeart/2005/8/layout/process5"/>
    <dgm:cxn modelId="{54A8E703-0263-3E40-A271-0608A0272764}" type="presParOf" srcId="{F1BA4162-1F23-6546-B49C-C1E4EC89BA6C}" destId="{DC305302-0CF4-0844-B77F-41669CF4A53D}" srcOrd="5" destOrd="0" presId="urn:microsoft.com/office/officeart/2005/8/layout/process5"/>
    <dgm:cxn modelId="{E77C9BFD-8D9E-F746-9F68-73870A965B78}" type="presParOf" srcId="{DC305302-0CF4-0844-B77F-41669CF4A53D}" destId="{E3990542-AA70-D34F-AE75-0504EFEC07C9}" srcOrd="0" destOrd="0" presId="urn:microsoft.com/office/officeart/2005/8/layout/process5"/>
    <dgm:cxn modelId="{4ED7EB5D-3EB0-DB49-923F-8449C4CA8062}" type="presParOf" srcId="{F1BA4162-1F23-6546-B49C-C1E4EC89BA6C}" destId="{2FBE4073-87AC-B446-A8F4-11C5C3886F8D}" srcOrd="6" destOrd="0" presId="urn:microsoft.com/office/officeart/2005/8/layout/process5"/>
    <dgm:cxn modelId="{D972FCA3-DFA9-894E-98D1-2304C83960EE}" type="presParOf" srcId="{F1BA4162-1F23-6546-B49C-C1E4EC89BA6C}" destId="{43BB7270-12DB-B54E-AFE2-5476AF6EC1C0}" srcOrd="7" destOrd="0" presId="urn:microsoft.com/office/officeart/2005/8/layout/process5"/>
    <dgm:cxn modelId="{B7AD3A0C-E624-D34F-B5A3-C6F8EE3F4995}" type="presParOf" srcId="{43BB7270-12DB-B54E-AFE2-5476AF6EC1C0}" destId="{45F87EFA-780E-8F40-9B89-34A980C86158}" srcOrd="0" destOrd="0" presId="urn:microsoft.com/office/officeart/2005/8/layout/process5"/>
    <dgm:cxn modelId="{24AE539C-AB3C-0E42-99BC-6DFF5DF37FA9}" type="presParOf" srcId="{F1BA4162-1F23-6546-B49C-C1E4EC89BA6C}" destId="{75D7E6B4-BEC8-4141-9968-F7AA366D1ED8}" srcOrd="8"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432E8-6608-4E51-B8EE-D77C09EA59A8}">
      <dsp:nvSpPr>
        <dsp:cNvPr id="0" name=""/>
        <dsp:cNvSpPr/>
      </dsp:nvSpPr>
      <dsp:spPr>
        <a:xfrm>
          <a:off x="1142550" y="1140"/>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最小特权</a:t>
          </a:r>
        </a:p>
      </dsp:txBody>
      <dsp:txXfrm>
        <a:off x="1142550" y="1140"/>
        <a:ext cx="2518456" cy="1511074"/>
      </dsp:txXfrm>
    </dsp:sp>
    <dsp:sp modelId="{D93664A4-ED02-4399-98D4-93ADF4F71D88}">
      <dsp:nvSpPr>
        <dsp:cNvPr id="0" name=""/>
        <dsp:cNvSpPr/>
      </dsp:nvSpPr>
      <dsp:spPr>
        <a:xfrm>
          <a:off x="3912853" y="1140"/>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责任划分</a:t>
          </a:r>
        </a:p>
      </dsp:txBody>
      <dsp:txXfrm>
        <a:off x="3912853" y="1140"/>
        <a:ext cx="2518456" cy="1511074"/>
      </dsp:txXfrm>
    </dsp:sp>
    <dsp:sp modelId="{758A7E1A-1A24-4C81-9FD1-B8A3F7476FA1}">
      <dsp:nvSpPr>
        <dsp:cNvPr id="0" name=""/>
        <dsp:cNvSpPr/>
      </dsp:nvSpPr>
      <dsp:spPr>
        <a:xfrm>
          <a:off x="2527702" y="1764059"/>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对关键员工有限的依赖</a:t>
          </a:r>
        </a:p>
      </dsp:txBody>
      <dsp:txXfrm>
        <a:off x="2527702" y="1764059"/>
        <a:ext cx="2518456" cy="1511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BEE1E-A240-5C43-A0C2-CC2B340F021F}">
      <dsp:nvSpPr>
        <dsp:cNvPr id="0" name=""/>
        <dsp:cNvSpPr/>
      </dsp:nvSpPr>
      <dsp:spPr>
        <a:xfrm>
          <a:off x="2446" y="276507"/>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仅供业务使用</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2446" y="276507"/>
        <a:ext cx="1940915" cy="1164549"/>
      </dsp:txXfrm>
    </dsp:sp>
    <dsp:sp modelId="{38DDFE71-9191-ED44-9FF6-45AD705935AC}">
      <dsp:nvSpPr>
        <dsp:cNvPr id="0" name=""/>
        <dsp:cNvSpPr/>
      </dsp:nvSpPr>
      <dsp:spPr>
        <a:xfrm>
          <a:off x="2137453" y="276507"/>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策略范围</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2137453" y="276507"/>
        <a:ext cx="1940915" cy="1164549"/>
      </dsp:txXfrm>
    </dsp:sp>
    <dsp:sp modelId="{6FA3B855-AE65-3042-99DE-FE72343073C4}">
      <dsp:nvSpPr>
        <dsp:cNvPr id="0" name=""/>
        <dsp:cNvSpPr/>
      </dsp:nvSpPr>
      <dsp:spPr>
        <a:xfrm>
          <a:off x="4272460" y="276507"/>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内容所有权</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4272460" y="276507"/>
        <a:ext cx="1940915" cy="1164549"/>
      </dsp:txXfrm>
    </dsp:sp>
    <dsp:sp modelId="{1FEF8A75-119E-EF4B-9651-02DB87BA3643}">
      <dsp:nvSpPr>
        <dsp:cNvPr id="0" name=""/>
        <dsp:cNvSpPr/>
      </dsp:nvSpPr>
      <dsp:spPr>
        <a:xfrm>
          <a:off x="6407467" y="276507"/>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隐私</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6407467" y="276507"/>
        <a:ext cx="1940915" cy="1164549"/>
      </dsp:txXfrm>
    </dsp:sp>
    <dsp:sp modelId="{17E0F583-C92C-0743-9157-661C19B559E0}">
      <dsp:nvSpPr>
        <dsp:cNvPr id="0" name=""/>
        <dsp:cNvSpPr/>
      </dsp:nvSpPr>
      <dsp:spPr>
        <a:xfrm>
          <a:off x="2446" y="1635148"/>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行为标准</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2446" y="1635148"/>
        <a:ext cx="1940915" cy="1164549"/>
      </dsp:txXfrm>
    </dsp:sp>
    <dsp:sp modelId="{23FF4E82-DDE2-134A-ADEB-0E78B2351587}">
      <dsp:nvSpPr>
        <dsp:cNvPr id="0" name=""/>
        <dsp:cNvSpPr/>
      </dsp:nvSpPr>
      <dsp:spPr>
        <a:xfrm>
          <a:off x="2137453" y="1635148"/>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合理的个人使用</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2137453" y="1635148"/>
        <a:ext cx="1940915" cy="1164549"/>
      </dsp:txXfrm>
    </dsp:sp>
    <dsp:sp modelId="{F255D9E8-F2F8-1445-A3A8-BBC8A9D298EA}">
      <dsp:nvSpPr>
        <dsp:cNvPr id="0" name=""/>
        <dsp:cNvSpPr/>
      </dsp:nvSpPr>
      <dsp:spPr>
        <a:xfrm>
          <a:off x="4272460" y="1635148"/>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禁止非法活动</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4272460" y="1635148"/>
        <a:ext cx="1940915" cy="1164549"/>
      </dsp:txXfrm>
    </dsp:sp>
    <dsp:sp modelId="{4F092783-F91C-E145-BFC8-0FD9802208AD}">
      <dsp:nvSpPr>
        <dsp:cNvPr id="0" name=""/>
        <dsp:cNvSpPr/>
      </dsp:nvSpPr>
      <dsp:spPr>
        <a:xfrm>
          <a:off x="6407467" y="1635148"/>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安全策略</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6407467" y="1635148"/>
        <a:ext cx="1940915" cy="1164549"/>
      </dsp:txXfrm>
    </dsp:sp>
    <dsp:sp modelId="{67E779C9-68EF-8B43-A6A8-9D0A4F70CB5E}">
      <dsp:nvSpPr>
        <dsp:cNvPr id="0" name=""/>
        <dsp:cNvSpPr/>
      </dsp:nvSpPr>
      <dsp:spPr>
        <a:xfrm>
          <a:off x="1069950" y="2993789"/>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公司策略</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1069950" y="2993789"/>
        <a:ext cx="1940915" cy="1164549"/>
      </dsp:txXfrm>
    </dsp:sp>
    <dsp:sp modelId="{DED3FA3E-F116-7240-980C-5E379FCEBB5E}">
      <dsp:nvSpPr>
        <dsp:cNvPr id="0" name=""/>
        <dsp:cNvSpPr/>
      </dsp:nvSpPr>
      <dsp:spPr>
        <a:xfrm>
          <a:off x="3204957" y="2993789"/>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公司权力</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3204957" y="2993789"/>
        <a:ext cx="1940915" cy="1164549"/>
      </dsp:txXfrm>
    </dsp:sp>
    <dsp:sp modelId="{E51DE089-2D34-0142-946F-7CDEC038B1E0}">
      <dsp:nvSpPr>
        <dsp:cNvPr id="0" name=""/>
        <dsp:cNvSpPr/>
      </dsp:nvSpPr>
      <dsp:spPr>
        <a:xfrm>
          <a:off x="5339964" y="2993789"/>
          <a:ext cx="1940915" cy="116454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纪律处分</a:t>
          </a:r>
          <a:endParaRPr lang="en-US" sz="2400" b="0" kern="1200" dirty="0">
            <a:solidFill>
              <a:sysClr val="windowText" lastClr="000000"/>
            </a:solidFill>
            <a:latin typeface="黑体" panose="02010609060101010101" pitchFamily="49" charset="-122"/>
            <a:ea typeface="黑体" panose="02010609060101010101" pitchFamily="49" charset="-122"/>
          </a:endParaRPr>
        </a:p>
      </dsp:txBody>
      <dsp:txXfrm>
        <a:off x="5339964" y="2993789"/>
        <a:ext cx="1940915" cy="116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693822" y="1400"/>
          <a:ext cx="2708948" cy="16253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快速检测事件</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693822" y="1400"/>
        <a:ext cx="2708948" cy="1625369"/>
      </dsp:txXfrm>
    </dsp:sp>
    <dsp:sp modelId="{DEA838CE-39C7-4428-AA59-8CABA5586916}">
      <dsp:nvSpPr>
        <dsp:cNvPr id="0" name=""/>
        <dsp:cNvSpPr/>
      </dsp:nvSpPr>
      <dsp:spPr>
        <a:xfrm>
          <a:off x="3922239" y="0"/>
          <a:ext cx="2708948" cy="16253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最大限度减少损失和破坏</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3922239" y="0"/>
        <a:ext cx="2708948" cy="1625369"/>
      </dsp:txXfrm>
    </dsp:sp>
    <dsp:sp modelId="{07BB7871-9229-4230-B5DF-995F5A4653F5}">
      <dsp:nvSpPr>
        <dsp:cNvPr id="0" name=""/>
        <dsp:cNvSpPr/>
      </dsp:nvSpPr>
      <dsp:spPr>
        <a:xfrm>
          <a:off x="693822" y="1897664"/>
          <a:ext cx="2708948" cy="16253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消除可以被利用的漏洞</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693822" y="1897664"/>
        <a:ext cx="2708948" cy="1625369"/>
      </dsp:txXfrm>
    </dsp:sp>
    <dsp:sp modelId="{6C1D54B6-8915-4C36-9C29-E279D5D09DEF}">
      <dsp:nvSpPr>
        <dsp:cNvPr id="0" name=""/>
        <dsp:cNvSpPr/>
      </dsp:nvSpPr>
      <dsp:spPr>
        <a:xfrm>
          <a:off x="3975172" y="1897664"/>
          <a:ext cx="2708948" cy="16253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恢复计算机服务</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3975172" y="1897664"/>
        <a:ext cx="2708948" cy="1625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81712"/>
          <a:ext cx="2334953" cy="1925452"/>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445147" y="318819"/>
          <a:ext cx="7443158" cy="1669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目标：</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确保发送给事件处理服务的所有信息都通过一个焦点传递</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通常是通过宣传分流功能作为整个事件处理服务的单一联络点来实现的</a:t>
          </a:r>
        </a:p>
      </dsp:txBody>
      <dsp:txXfrm>
        <a:off x="2445147" y="318819"/>
        <a:ext cx="7443158" cy="1669367"/>
      </dsp:txXfrm>
    </dsp:sp>
    <dsp:sp modelId="{E25E2C7C-CF8C-FA49-A4AA-E90064661ACF}">
      <dsp:nvSpPr>
        <dsp:cNvPr id="0" name=""/>
        <dsp:cNvSpPr/>
      </dsp:nvSpPr>
      <dsp:spPr>
        <a:xfrm>
          <a:off x="720332" y="2434997"/>
          <a:ext cx="2193119" cy="188069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2922149" y="2232413"/>
          <a:ext cx="7318518"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以下列方式回应收到的资料：</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请求附加信息，以便对事件进行分类</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向企业或用户的各个部分通知漏洞，并共享关于如何修复或减轻漏洞的信息</a:t>
          </a: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将事件标识为新的事件或正在发生的事件的一部分，并将此信息传递给事件处理响应功能</a:t>
          </a:r>
        </a:p>
      </dsp:txBody>
      <dsp:txXfrm>
        <a:off x="2922149" y="2232413"/>
        <a:ext cx="7318518" cy="21516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81147-3E61-D549-96F3-044C721ED7DF}">
      <dsp:nvSpPr>
        <dsp:cNvPr id="0" name=""/>
        <dsp:cNvSpPr/>
      </dsp:nvSpPr>
      <dsp:spPr>
        <a:xfrm>
          <a:off x="8671" y="282072"/>
          <a:ext cx="2591930" cy="1555158"/>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详细说明如何确定原因</a:t>
          </a:r>
          <a:endParaRPr 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54220" y="327621"/>
        <a:ext cx="2500832" cy="1464060"/>
      </dsp:txXfrm>
    </dsp:sp>
    <dsp:sp modelId="{68782935-D512-FE40-9172-49DFEA7FB8BB}">
      <dsp:nvSpPr>
        <dsp:cNvPr id="0" name=""/>
        <dsp:cNvSpPr/>
      </dsp:nvSpPr>
      <dsp:spPr>
        <a:xfrm>
          <a:off x="2828691" y="738252"/>
          <a:ext cx="549489" cy="642798"/>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828691" y="866812"/>
        <a:ext cx="384642" cy="385678"/>
      </dsp:txXfrm>
    </dsp:sp>
    <dsp:sp modelId="{B75339E2-771F-0C41-8E8C-696225FCD0F9}">
      <dsp:nvSpPr>
        <dsp:cNvPr id="0" name=""/>
        <dsp:cNvSpPr/>
      </dsp:nvSpPr>
      <dsp:spPr>
        <a:xfrm>
          <a:off x="3637373" y="282072"/>
          <a:ext cx="2591930" cy="1555158"/>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描述为从事故中恢复所采取的行动</a:t>
          </a:r>
          <a:endParaRPr 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682922" y="327621"/>
        <a:ext cx="2500832" cy="1464060"/>
      </dsp:txXfrm>
    </dsp:sp>
    <dsp:sp modelId="{8CA52DBD-6741-0843-A682-C8F2592C81EA}">
      <dsp:nvSpPr>
        <dsp:cNvPr id="0" name=""/>
        <dsp:cNvSpPr/>
      </dsp:nvSpPr>
      <dsp:spPr>
        <a:xfrm>
          <a:off x="6457393" y="738252"/>
          <a:ext cx="549489" cy="642798"/>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6457393" y="866812"/>
        <a:ext cx="384642" cy="385678"/>
      </dsp:txXfrm>
    </dsp:sp>
    <dsp:sp modelId="{0A2BACEE-51DD-7041-A94F-F8BD935BBF47}">
      <dsp:nvSpPr>
        <dsp:cNvPr id="0" name=""/>
        <dsp:cNvSpPr/>
      </dsp:nvSpPr>
      <dsp:spPr>
        <a:xfrm>
          <a:off x="7266076" y="282072"/>
          <a:ext cx="2591930" cy="1555158"/>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确定典型事件的类别和采取的方法来回应它们</a:t>
          </a:r>
          <a:endParaRPr 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7311625" y="327621"/>
        <a:ext cx="2500832" cy="1464060"/>
      </dsp:txXfrm>
    </dsp:sp>
    <dsp:sp modelId="{DC305302-0CF4-0844-B77F-41669CF4A53D}">
      <dsp:nvSpPr>
        <dsp:cNvPr id="0" name=""/>
        <dsp:cNvSpPr/>
      </dsp:nvSpPr>
      <dsp:spPr>
        <a:xfrm rot="5400000">
          <a:off x="8287296" y="2018666"/>
          <a:ext cx="549489" cy="642798"/>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8369202" y="2065321"/>
        <a:ext cx="385678" cy="384642"/>
      </dsp:txXfrm>
    </dsp:sp>
    <dsp:sp modelId="{2FBE4073-87AC-B446-A8F4-11C5C3886F8D}">
      <dsp:nvSpPr>
        <dsp:cNvPr id="0" name=""/>
        <dsp:cNvSpPr/>
      </dsp:nvSpPr>
      <dsp:spPr>
        <a:xfrm>
          <a:off x="7266076" y="2874003"/>
          <a:ext cx="2591930" cy="1555158"/>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识别负责做出关键决策的管理人员，以及如何联系他们</a:t>
          </a:r>
          <a:endParaRPr 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7311625" y="2919552"/>
        <a:ext cx="2500832" cy="1464060"/>
      </dsp:txXfrm>
    </dsp:sp>
    <dsp:sp modelId="{43BB7270-12DB-B54E-AFE2-5476AF6EC1C0}">
      <dsp:nvSpPr>
        <dsp:cNvPr id="0" name=""/>
        <dsp:cNvSpPr/>
      </dsp:nvSpPr>
      <dsp:spPr>
        <a:xfrm rot="10800000">
          <a:off x="6488497" y="3330182"/>
          <a:ext cx="549489" cy="642798"/>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10800000">
        <a:off x="6653344" y="3458742"/>
        <a:ext cx="384642" cy="385678"/>
      </dsp:txXfrm>
    </dsp:sp>
    <dsp:sp modelId="{75D7E6B4-BEC8-4141-9968-F7AA366D1ED8}">
      <dsp:nvSpPr>
        <dsp:cNvPr id="0" name=""/>
        <dsp:cNvSpPr/>
      </dsp:nvSpPr>
      <dsp:spPr>
        <a:xfrm>
          <a:off x="3637373" y="2874003"/>
          <a:ext cx="2591930" cy="1555158"/>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确定在何种情况下应向第三方</a:t>
          </a:r>
          <a:r>
            <a:rPr lang="en-US" altLang="zh-CN"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如警方或有关紧急应变中心</a:t>
          </a:r>
          <a:r>
            <a:rPr lang="en-US" altLang="zh-CN"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报告违反保安规定的情况</a:t>
          </a:r>
          <a:endParaRPr lang="en-US" sz="2000" b="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682922" y="2919552"/>
        <a:ext cx="2500832" cy="14640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31579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2456168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371637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26557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42764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211290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3684322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208621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10897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26737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760863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2053992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61111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162059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588298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3012490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2713906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2382189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1568120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216118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223628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2642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112382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1849022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2109064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1341742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6.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9.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1.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 Id="rId5" Type="http://schemas.microsoft.com/office/2007/relationships/hdphoto" Target="../media/hdphoto2.wdp"/><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5.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6.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 Id="rId5" Type="http://schemas.microsoft.com/office/2007/relationships/hdphoto" Target="../media/hdphoto3.wdp"/><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2022年11月1日11时0分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16806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培训</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8" name="Freeform 13">
            <a:extLst>
              <a:ext uri="{FF2B5EF4-FFF2-40B4-BE49-F238E27FC236}">
                <a16:creationId xmlns:a16="http://schemas.microsoft.com/office/drawing/2014/main" id="{EA842B1F-55EF-45BC-9389-3E0096071689}"/>
              </a:ext>
            </a:extLst>
          </p:cNvPr>
          <p:cNvSpPr>
            <a:spLocks noChangeArrowheads="1"/>
          </p:cNvSpPr>
          <p:nvPr/>
        </p:nvSpPr>
        <p:spPr bwMode="auto">
          <a:xfrm>
            <a:off x="742985" y="1989925"/>
            <a:ext cx="11099829" cy="419781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培训旨在教授人们更安全地执行与</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相关的任务技能</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培训教会人们应该做什么，应该怎么做</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培训人员：</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一般用户：培训集中于良好的计算机安全实践</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程序员、开发者和系统维护者：培养开发人员的安全意识</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管理层：教会管理层在面临与安全相关的风险、成本和利益时做权衡</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行政层：培训风险管理的目标、风险测量的方法</a:t>
            </a:r>
          </a:p>
        </p:txBody>
      </p:sp>
    </p:spTree>
    <p:custDataLst>
      <p:tags r:id="rId1"/>
    </p:custDataLst>
    <p:extLst>
      <p:ext uri="{BB962C8B-B14F-4D97-AF65-F5344CB8AC3E}">
        <p14:creationId xmlns:p14="http://schemas.microsoft.com/office/powerpoint/2010/main" val="278246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16806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教育</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8" name="Freeform 13">
            <a:extLst>
              <a:ext uri="{FF2B5EF4-FFF2-40B4-BE49-F238E27FC236}">
                <a16:creationId xmlns:a16="http://schemas.microsoft.com/office/drawing/2014/main" id="{EA842B1F-55EF-45BC-9389-3E0096071689}"/>
              </a:ext>
            </a:extLst>
          </p:cNvPr>
          <p:cNvSpPr>
            <a:spLocks noChangeArrowheads="1"/>
          </p:cNvSpPr>
          <p:nvPr/>
        </p:nvSpPr>
        <p:spPr bwMode="auto">
          <a:xfrm>
            <a:off x="742985" y="2140845"/>
            <a:ext cx="11099829" cy="373695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最深入项目</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针对工作需要安全专业知识的安全专业人士</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属于员工职业发展范畴</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通常由外部来源提供：</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大学课程</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专业培训计划</a:t>
            </a:r>
          </a:p>
        </p:txBody>
      </p:sp>
    </p:spTree>
    <p:custDataLst>
      <p:tags r:id="rId1"/>
    </p:custDataLst>
    <p:extLst>
      <p:ext uri="{BB962C8B-B14F-4D97-AF65-F5344CB8AC3E}">
        <p14:creationId xmlns:p14="http://schemas.microsoft.com/office/powerpoint/2010/main" val="170697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雇用实践和策略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基础概念</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D3720892-EDD1-42C6-9699-CF6D6D4D5DD4}"/>
              </a:ext>
            </a:extLst>
          </p:cNvPr>
          <p:cNvSpPr>
            <a:spLocks noChangeArrowheads="1"/>
          </p:cNvSpPr>
          <p:nvPr/>
        </p:nvSpPr>
        <p:spPr bwMode="auto">
          <a:xfrm>
            <a:off x="742985" y="2140845"/>
            <a:ext cx="11099829" cy="358603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管理具有潜在访问权限的人员是信息安全的重要组成部分</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员工参与：</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由于没有遵循适当的程序，在不知情的情况下助长了违法行为</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忘记安全注意事项</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没有意识到他们正在制造一个弱点</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故意违反控制或程序</a:t>
            </a:r>
            <a:endPar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271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雇用实践和策略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804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招聘过程的安全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D3720892-EDD1-42C6-9699-CF6D6D4D5DD4}"/>
              </a:ext>
            </a:extLst>
          </p:cNvPr>
          <p:cNvSpPr>
            <a:spLocks noChangeArrowheads="1"/>
          </p:cNvSpPr>
          <p:nvPr/>
        </p:nvSpPr>
        <p:spPr bwMode="auto">
          <a:xfrm>
            <a:off x="742983" y="1958213"/>
            <a:ext cx="11099829" cy="456179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摘要目的</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确保雇员、承办商及第三者使用者明白他们的责任，并适合他们所担当的角色，以及减低设施遭盗窃、欺诈或误用的风险。</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需要适当的背景调查和筛选</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调查细节的准确性</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对于高度敏感的职位</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让调查机构做背景调查吗</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犯罪记录和信用检查</a:t>
            </a:r>
            <a:endPar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6775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雇用实践和策略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441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雇用协议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D3720892-EDD1-42C6-9699-CF6D6D4D5DD4}"/>
              </a:ext>
            </a:extLst>
          </p:cNvPr>
          <p:cNvSpPr>
            <a:spLocks noChangeArrowheads="1"/>
          </p:cNvSpPr>
          <p:nvPr/>
        </p:nvSpPr>
        <p:spPr bwMode="auto">
          <a:xfrm>
            <a:off x="742984" y="2320812"/>
            <a:ext cx="11099829" cy="293338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雇员应同意并签署雇佣合约的条款及条件，其中应包括：</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员工和组织对信息安全的责任</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一份保密和保密协议</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引用组织的安全策略</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确认员工已审核并同意遵守本政策</a:t>
            </a:r>
          </a:p>
        </p:txBody>
      </p:sp>
    </p:spTree>
    <p:custDataLst>
      <p:tags r:id="rId1"/>
    </p:custDataLst>
    <p:extLst>
      <p:ext uri="{BB962C8B-B14F-4D97-AF65-F5344CB8AC3E}">
        <p14:creationId xmlns:p14="http://schemas.microsoft.com/office/powerpoint/2010/main" val="52973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雇用实践和策略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雇用期间的安全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D3720892-EDD1-42C6-9699-CF6D6D4D5DD4}"/>
              </a:ext>
            </a:extLst>
          </p:cNvPr>
          <p:cNvSpPr>
            <a:spLocks noChangeArrowheads="1"/>
          </p:cNvSpPr>
          <p:nvPr/>
        </p:nvSpPr>
        <p:spPr bwMode="auto">
          <a:xfrm>
            <a:off x="742983" y="2073623"/>
            <a:ext cx="11099829" cy="405196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现有员工的目标：</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确保员工、承包商和第三方用户了解信息安全的威胁和担忧，以及他们在信息安全方面的责任和责任</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是否具备在工作中支持组织安全政策的能力</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减少人为错误的风险</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雇用期间人员安全的两个基本要素是：</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一个全面的安全策略文档</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持续的意识和培训计划</a:t>
            </a:r>
          </a:p>
          <a:p>
            <a:pPr marL="457200" lvl="1" indent="-457200" algn="just" eaLnBrk="1" hangingPunct="1">
              <a:lnSpc>
                <a:spcPct val="120000"/>
              </a:lnSpc>
              <a:buFont typeface="Arial" panose="020B0604020202020204" pitchFamily="34" charset="0"/>
              <a:buChar char="•"/>
            </a:pP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7597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雇用实践和策略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707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安全原则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570042B6-9329-436E-AEC2-6EB0651F9FC4}"/>
              </a:ext>
            </a:extLst>
          </p:cNvPr>
          <p:cNvGraphicFramePr/>
          <p:nvPr>
            <p:extLst>
              <p:ext uri="{D42A27DB-BD31-4B8C-83A1-F6EECF244321}">
                <p14:modId xmlns:p14="http://schemas.microsoft.com/office/powerpoint/2010/main" val="279424965"/>
              </p:ext>
            </p:extLst>
          </p:nvPr>
        </p:nvGraphicFramePr>
        <p:xfrm>
          <a:off x="1978350" y="2387271"/>
          <a:ext cx="7573861" cy="32762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3968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雇用实践和策略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261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员工离职过程的安全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D3720892-EDD1-42C6-9699-CF6D6D4D5DD4}"/>
              </a:ext>
            </a:extLst>
          </p:cNvPr>
          <p:cNvSpPr>
            <a:spLocks noChangeArrowheads="1"/>
          </p:cNvSpPr>
          <p:nvPr/>
        </p:nvSpPr>
        <p:spPr bwMode="auto">
          <a:xfrm>
            <a:off x="742983" y="2073623"/>
            <a:ext cx="11099829" cy="433334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终止安全目标：</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确保员工、承包商和第三方用户有序退出或转业</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完成所有设备的归还和所有访问权限的移除</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重要措施：</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从所有授权访问列表中删除名称</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通知保安，不允许前雇员进入一般场所</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删除个人访问代码，更改物理锁和锁的组合，重新编程访问卡系统</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恢复所有资产，包括工号、</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USB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移动存储设备、文档、设备等</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通过备忘录或电子邮件通知相关部门</a:t>
            </a:r>
          </a:p>
        </p:txBody>
      </p:sp>
    </p:spTree>
    <p:custDataLst>
      <p:tags r:id="rId1"/>
    </p:custDataLst>
    <p:extLst>
      <p:ext uri="{BB962C8B-B14F-4D97-AF65-F5344CB8AC3E}">
        <p14:creationId xmlns:p14="http://schemas.microsoft.com/office/powerpoint/2010/main" val="415017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电子邮件和</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Internet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使用策略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8949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动机</a:t>
            </a:r>
          </a:p>
        </p:txBody>
      </p:sp>
      <p:sp>
        <p:nvSpPr>
          <p:cNvPr id="25" name="Freeform 13">
            <a:extLst>
              <a:ext uri="{FF2B5EF4-FFF2-40B4-BE49-F238E27FC236}">
                <a16:creationId xmlns:a16="http://schemas.microsoft.com/office/drawing/2014/main" id="{2753189F-36DC-4388-AEAE-080E06332DD7}"/>
              </a:ext>
            </a:extLst>
          </p:cNvPr>
          <p:cNvSpPr>
            <a:spLocks noChangeArrowheads="1"/>
          </p:cNvSpPr>
          <p:nvPr/>
        </p:nvSpPr>
        <p:spPr bwMode="auto">
          <a:xfrm>
            <a:off x="742983" y="2073624"/>
            <a:ext cx="11099829" cy="376788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组织正在将特定的电子邮件和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Internet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使用策略合并到他们的安全策略文档中</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雇主的问题</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花费在与工作无关的工作上的时间</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计算机和通信资源可能会被消耗，从而影响</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资源本应支持的任务</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导入恶意软件的风险</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可能造成伤害、骚扰、网上不当行为</a:t>
            </a:r>
          </a:p>
        </p:txBody>
      </p:sp>
    </p:spTree>
    <p:custDataLst>
      <p:tags r:id="rId1"/>
    </p:custDataLst>
    <p:extLst>
      <p:ext uri="{BB962C8B-B14F-4D97-AF65-F5344CB8AC3E}">
        <p14:creationId xmlns:p14="http://schemas.microsoft.com/office/powerpoint/2010/main" val="360139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电子邮件和</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Internet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使用策略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7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策略问题</a:t>
            </a:r>
          </a:p>
        </p:txBody>
      </p:sp>
      <p:graphicFrame>
        <p:nvGraphicFramePr>
          <p:cNvPr id="26" name="Content Placeholder 9">
            <a:extLst>
              <a:ext uri="{FF2B5EF4-FFF2-40B4-BE49-F238E27FC236}">
                <a16:creationId xmlns:a16="http://schemas.microsoft.com/office/drawing/2014/main" id="{F8528082-FC8B-4635-9836-B6DD92D8DDD4}"/>
              </a:ext>
            </a:extLst>
          </p:cNvPr>
          <p:cNvGraphicFramePr>
            <a:graphicFrameLocks/>
          </p:cNvGraphicFramePr>
          <p:nvPr>
            <p:extLst>
              <p:ext uri="{D42A27DB-BD31-4B8C-83A1-F6EECF244321}">
                <p14:modId xmlns:p14="http://schemas.microsoft.com/office/powerpoint/2010/main" val="1355062523"/>
              </p:ext>
            </p:extLst>
          </p:nvPr>
        </p:nvGraphicFramePr>
        <p:xfrm>
          <a:off x="2216506" y="1997475"/>
          <a:ext cx="8350830" cy="44348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9151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02715" y="2014628"/>
            <a:ext cx="6089285" cy="270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17</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章：人力资源安全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安全意识、培训和教育</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雇用实践和策略</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电子邮件和</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Internet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使用策略</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计算机安全事件响应团队</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075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安全事件响应</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86BD245E-EA8C-4EC5-8D78-210CCCB1C969}"/>
              </a:ext>
            </a:extLst>
          </p:cNvPr>
          <p:cNvSpPr>
            <a:spLocks noChangeArrowheads="1"/>
          </p:cNvSpPr>
          <p:nvPr/>
        </p:nvSpPr>
        <p:spPr bwMode="auto">
          <a:xfrm>
            <a:off x="742983" y="2073623"/>
            <a:ext cx="11099829" cy="397206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事故反应程序是大多数组织的基本控制</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程序需要反映事件对组织可能造成的后果，并允许适当的反应</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提前制定程序有助于避免恐慌</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具备事件响应能力的好处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系统的事件响应</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快速恢复，减少损失、盗窃和服务中断</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利用事件处理过程中获得的信息，为未来的事件做好准备</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妥善处理事故中可能出现的法律问题</a:t>
            </a:r>
          </a:p>
        </p:txBody>
      </p:sp>
    </p:spTree>
    <p:custDataLst>
      <p:tags r:id="rId1"/>
    </p:custDataLst>
    <p:extLst>
      <p:ext uri="{BB962C8B-B14F-4D97-AF65-F5344CB8AC3E}">
        <p14:creationId xmlns:p14="http://schemas.microsoft.com/office/powerpoint/2010/main" val="122966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54450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计算机安全事件响应团队（</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CSIRT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Content Placeholder 15">
            <a:extLst>
              <a:ext uri="{FF2B5EF4-FFF2-40B4-BE49-F238E27FC236}">
                <a16:creationId xmlns:a16="http://schemas.microsoft.com/office/drawing/2014/main" id="{2DE16527-DACB-4B08-9412-8FA1B4E6885A}"/>
              </a:ext>
            </a:extLst>
          </p:cNvPr>
          <p:cNvGraphicFramePr>
            <a:graphicFrameLocks/>
          </p:cNvGraphicFramePr>
          <p:nvPr>
            <p:extLst>
              <p:ext uri="{D42A27DB-BD31-4B8C-83A1-F6EECF244321}">
                <p14:modId xmlns:p14="http://schemas.microsoft.com/office/powerpoint/2010/main" val="1039646479"/>
              </p:ext>
            </p:extLst>
          </p:nvPr>
        </p:nvGraphicFramePr>
        <p:xfrm>
          <a:off x="2191850" y="2370338"/>
          <a:ext cx="7076438" cy="3524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639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安全事件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5" name="组合 24">
            <a:extLst>
              <a:ext uri="{FF2B5EF4-FFF2-40B4-BE49-F238E27FC236}">
                <a16:creationId xmlns:a16="http://schemas.microsoft.com/office/drawing/2014/main" id="{13700C66-8803-43EF-BE8F-4EC510878FD4}"/>
              </a:ext>
            </a:extLst>
          </p:cNvPr>
          <p:cNvGrpSpPr/>
          <p:nvPr/>
        </p:nvGrpSpPr>
        <p:grpSpPr>
          <a:xfrm>
            <a:off x="1056865" y="1900081"/>
            <a:ext cx="8865314" cy="1111567"/>
            <a:chOff x="0" y="-94483"/>
            <a:chExt cx="8865314" cy="1350635"/>
          </a:xfrm>
        </p:grpSpPr>
        <p:sp>
          <p:nvSpPr>
            <p:cNvPr id="39" name="矩形: 圆角 38">
              <a:extLst>
                <a:ext uri="{FF2B5EF4-FFF2-40B4-BE49-F238E27FC236}">
                  <a16:creationId xmlns:a16="http://schemas.microsoft.com/office/drawing/2014/main" id="{61BEDECC-B8EC-47AA-8525-059DD623B12A}"/>
                </a:ext>
              </a:extLst>
            </p:cNvPr>
            <p:cNvSpPr/>
            <p:nvPr/>
          </p:nvSpPr>
          <p:spPr>
            <a:xfrm>
              <a:off x="0" y="-94483"/>
              <a:ext cx="8865314" cy="1350635"/>
            </a:xfrm>
            <a:prstGeom prst="roundRect">
              <a:avLst>
                <a:gd name="adj" fmla="val 10000"/>
              </a:avLst>
            </a:prstGeom>
            <a:solidFill>
              <a:schemeClr val="accent5">
                <a:lumMod val="20000"/>
                <a:lumOff val="8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40" name="矩形: 圆角 4">
              <a:extLst>
                <a:ext uri="{FF2B5EF4-FFF2-40B4-BE49-F238E27FC236}">
                  <a16:creationId xmlns:a16="http://schemas.microsoft.com/office/drawing/2014/main" id="{52B41504-F551-4982-BE0C-E9AE9778B90D}"/>
                </a:ext>
              </a:extLst>
            </p:cNvPr>
            <p:cNvSpPr txBox="1"/>
            <p:nvPr/>
          </p:nvSpPr>
          <p:spPr>
            <a:xfrm>
              <a:off x="39559" y="-54924"/>
              <a:ext cx="7908282" cy="12715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任何威胁到一个系统中的机密性、完整性、可用性、可问责性、真实性和可靠性等一个或多个经典安全服务的行为</a:t>
              </a:r>
              <a:endParaRPr 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1F39A006-3AD5-4FBD-9CD6-1C0BF24B0C50}"/>
              </a:ext>
            </a:extLst>
          </p:cNvPr>
          <p:cNvGrpSpPr/>
          <p:nvPr/>
        </p:nvGrpSpPr>
        <p:grpSpPr>
          <a:xfrm>
            <a:off x="1775302" y="3101888"/>
            <a:ext cx="8865314" cy="1899588"/>
            <a:chOff x="782233" y="1369600"/>
            <a:chExt cx="8865314" cy="1350635"/>
          </a:xfrm>
        </p:grpSpPr>
        <p:sp>
          <p:nvSpPr>
            <p:cNvPr id="37" name="矩形: 圆角 36">
              <a:extLst>
                <a:ext uri="{FF2B5EF4-FFF2-40B4-BE49-F238E27FC236}">
                  <a16:creationId xmlns:a16="http://schemas.microsoft.com/office/drawing/2014/main" id="{EF457A72-865B-4984-A030-AE27FCCAE4B0}"/>
                </a:ext>
              </a:extLst>
            </p:cNvPr>
            <p:cNvSpPr/>
            <p:nvPr/>
          </p:nvSpPr>
          <p:spPr>
            <a:xfrm>
              <a:off x="782233" y="1369600"/>
              <a:ext cx="8865314" cy="1350635"/>
            </a:xfrm>
            <a:prstGeom prst="roundRect">
              <a:avLst>
                <a:gd name="adj" fmla="val 10000"/>
              </a:avLst>
            </a:prstGeom>
            <a:solidFill>
              <a:schemeClr val="accent5">
                <a:lumMod val="40000"/>
                <a:lumOff val="6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8" name="矩形: 圆角 6">
              <a:extLst>
                <a:ext uri="{FF2B5EF4-FFF2-40B4-BE49-F238E27FC236}">
                  <a16:creationId xmlns:a16="http://schemas.microsoft.com/office/drawing/2014/main" id="{50439D0D-AF75-4CF6-8B27-A7E7B67DC9DC}"/>
                </a:ext>
              </a:extLst>
            </p:cNvPr>
            <p:cNvSpPr txBox="1"/>
            <p:nvPr/>
          </p:nvSpPr>
          <p:spPr>
            <a:xfrm>
              <a:off x="821792" y="1409159"/>
              <a:ext cx="7126049" cy="12715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未经授权访问系统</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正在访问未授权查看的信息</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将信息传递给未经授权的人</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试图绕过访问机制</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使用他人的密码和用户</a:t>
              </a:r>
              <a:r>
                <a:rPr lang="en-US" altLang="en-US"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id</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 name="组合 27">
            <a:extLst>
              <a:ext uri="{FF2B5EF4-FFF2-40B4-BE49-F238E27FC236}">
                <a16:creationId xmlns:a16="http://schemas.microsoft.com/office/drawing/2014/main" id="{CF8BB348-9AFB-4891-9F68-56CFDC522D37}"/>
              </a:ext>
            </a:extLst>
          </p:cNvPr>
          <p:cNvGrpSpPr/>
          <p:nvPr/>
        </p:nvGrpSpPr>
        <p:grpSpPr>
          <a:xfrm>
            <a:off x="2664918" y="5057113"/>
            <a:ext cx="8865314" cy="1626690"/>
            <a:chOff x="1532552" y="2868032"/>
            <a:chExt cx="8865314" cy="1782436"/>
          </a:xfrm>
        </p:grpSpPr>
        <p:sp>
          <p:nvSpPr>
            <p:cNvPr id="35" name="矩形: 圆角 34">
              <a:extLst>
                <a:ext uri="{FF2B5EF4-FFF2-40B4-BE49-F238E27FC236}">
                  <a16:creationId xmlns:a16="http://schemas.microsoft.com/office/drawing/2014/main" id="{722DBE61-D55F-4B4C-93AF-E185D600011C}"/>
                </a:ext>
              </a:extLst>
            </p:cNvPr>
            <p:cNvSpPr/>
            <p:nvPr/>
          </p:nvSpPr>
          <p:spPr>
            <a:xfrm>
              <a:off x="1532552" y="2868032"/>
              <a:ext cx="8865314" cy="1728570"/>
            </a:xfrm>
            <a:prstGeom prst="roundRect">
              <a:avLst>
                <a:gd name="adj" fmla="val 10000"/>
              </a:avLst>
            </a:prstGeom>
            <a:solidFill>
              <a:schemeClr val="accent5">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6" name="矩形: 圆角 8">
              <a:extLst>
                <a:ext uri="{FF2B5EF4-FFF2-40B4-BE49-F238E27FC236}">
                  <a16:creationId xmlns:a16="http://schemas.microsoft.com/office/drawing/2014/main" id="{388E03EE-57CA-40C3-8A08-0601E130A84B}"/>
                </a:ext>
              </a:extLst>
            </p:cNvPr>
            <p:cNvSpPr txBox="1"/>
            <p:nvPr/>
          </p:nvSpPr>
          <p:spPr>
            <a:xfrm>
              <a:off x="1738700" y="3162529"/>
              <a:ext cx="7711318" cy="14879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未经授权修改系统信息</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试图破坏可能有价值的信息</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试图在没有授权的情况下修改信息</a:t>
              </a:r>
            </a:p>
            <a:p>
              <a:pPr marL="800100" lvl="1" indent="-342900" defTabSz="1066800">
                <a:lnSpc>
                  <a:spcPct val="90000"/>
                </a:lnSpc>
                <a:spcBef>
                  <a:spcPct val="0"/>
                </a:spcBef>
                <a:spcAft>
                  <a:spcPct val="35000"/>
                </a:spcAft>
                <a:buFont typeface="Arial" panose="020B0604020202020204" pitchFamily="34" charset="0"/>
                <a:buChar char="•"/>
              </a:pPr>
              <a:r>
                <a:rPr lang="zh-CN" altLang="en-US"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以未经授权的方式处理信息</a:t>
              </a:r>
            </a:p>
            <a:p>
              <a:pPr marL="0" lvl="0" indent="0" algn="l" defTabSz="106680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29" name="组合 28">
            <a:extLst>
              <a:ext uri="{FF2B5EF4-FFF2-40B4-BE49-F238E27FC236}">
                <a16:creationId xmlns:a16="http://schemas.microsoft.com/office/drawing/2014/main" id="{170B0CA6-950B-4D0A-ADF4-FDF4D58404E2}"/>
              </a:ext>
            </a:extLst>
          </p:cNvPr>
          <p:cNvGrpSpPr/>
          <p:nvPr/>
        </p:nvGrpSpPr>
        <p:grpSpPr>
          <a:xfrm>
            <a:off x="8876486" y="2647691"/>
            <a:ext cx="877913" cy="877913"/>
            <a:chOff x="7987401" y="929748"/>
            <a:chExt cx="877913" cy="877913"/>
          </a:xfrm>
        </p:grpSpPr>
        <p:sp>
          <p:nvSpPr>
            <p:cNvPr id="33" name="箭头: 下 32">
              <a:extLst>
                <a:ext uri="{FF2B5EF4-FFF2-40B4-BE49-F238E27FC236}">
                  <a16:creationId xmlns:a16="http://schemas.microsoft.com/office/drawing/2014/main" id="{D24AC66D-C4D1-4CD6-B36A-8B4DDF52C883}"/>
                </a:ext>
              </a:extLst>
            </p:cNvPr>
            <p:cNvSpPr/>
            <p:nvPr/>
          </p:nvSpPr>
          <p:spPr>
            <a:xfrm>
              <a:off x="7987401" y="929748"/>
              <a:ext cx="877913" cy="877913"/>
            </a:xfrm>
            <a:prstGeom prst="downArrow">
              <a:avLst>
                <a:gd name="adj1" fmla="val 55000"/>
                <a:gd name="adj2" fmla="val 45000"/>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箭头: 下 10">
              <a:extLst>
                <a:ext uri="{FF2B5EF4-FFF2-40B4-BE49-F238E27FC236}">
                  <a16:creationId xmlns:a16="http://schemas.microsoft.com/office/drawing/2014/main" id="{5F20982D-DCC9-47BC-8F8D-9A79C764A3A5}"/>
                </a:ext>
              </a:extLst>
            </p:cNvPr>
            <p:cNvSpPr txBox="1"/>
            <p:nvPr/>
          </p:nvSpPr>
          <p:spPr>
            <a:xfrm>
              <a:off x="8184931" y="929748"/>
              <a:ext cx="482853" cy="6606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000" kern="1200">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30" name="组合 29">
            <a:extLst>
              <a:ext uri="{FF2B5EF4-FFF2-40B4-BE49-F238E27FC236}">
                <a16:creationId xmlns:a16="http://schemas.microsoft.com/office/drawing/2014/main" id="{1EFCECCC-0490-4C67-BD6F-BE1AE72AC1C8}"/>
              </a:ext>
            </a:extLst>
          </p:cNvPr>
          <p:cNvGrpSpPr/>
          <p:nvPr/>
        </p:nvGrpSpPr>
        <p:grpSpPr>
          <a:xfrm>
            <a:off x="9829256" y="4587099"/>
            <a:ext cx="877913" cy="877913"/>
            <a:chOff x="8769635" y="2496485"/>
            <a:chExt cx="877913" cy="877913"/>
          </a:xfrm>
        </p:grpSpPr>
        <p:sp>
          <p:nvSpPr>
            <p:cNvPr id="31" name="箭头: 下 30">
              <a:extLst>
                <a:ext uri="{FF2B5EF4-FFF2-40B4-BE49-F238E27FC236}">
                  <a16:creationId xmlns:a16="http://schemas.microsoft.com/office/drawing/2014/main" id="{53C0D3FD-A518-4810-B9B4-0C984769A65D}"/>
                </a:ext>
              </a:extLst>
            </p:cNvPr>
            <p:cNvSpPr/>
            <p:nvPr/>
          </p:nvSpPr>
          <p:spPr>
            <a:xfrm>
              <a:off x="8769635" y="2496485"/>
              <a:ext cx="877913" cy="877913"/>
            </a:xfrm>
            <a:prstGeom prst="downArrow">
              <a:avLst>
                <a:gd name="adj1" fmla="val 55000"/>
                <a:gd name="adj2" fmla="val 45000"/>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2" name="箭头: 下 12">
              <a:extLst>
                <a:ext uri="{FF2B5EF4-FFF2-40B4-BE49-F238E27FC236}">
                  <a16:creationId xmlns:a16="http://schemas.microsoft.com/office/drawing/2014/main" id="{39DBDD18-03A5-4A9C-9AD1-4530AFC24474}"/>
                </a:ext>
              </a:extLst>
            </p:cNvPr>
            <p:cNvSpPr txBox="1"/>
            <p:nvPr/>
          </p:nvSpPr>
          <p:spPr>
            <a:xfrm>
              <a:off x="8967165" y="2496485"/>
              <a:ext cx="482853" cy="6606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000" kern="1200">
                <a:latin typeface="黑体" panose="02010609060101010101" pitchFamily="49" charset="-122"/>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62925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789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安全事件术语</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0272D022-9607-4B76-982B-188C3C3F5BA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42441" y="1875539"/>
            <a:ext cx="8907118" cy="4477375"/>
          </a:xfrm>
          <a:prstGeom prst="rect">
            <a:avLst/>
          </a:prstGeom>
        </p:spPr>
      </p:pic>
    </p:spTree>
    <p:custDataLst>
      <p:tags r:id="rId1"/>
    </p:custDataLst>
    <p:extLst>
      <p:ext uri="{BB962C8B-B14F-4D97-AF65-F5344CB8AC3E}">
        <p14:creationId xmlns:p14="http://schemas.microsoft.com/office/powerpoint/2010/main" val="371306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616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事件检测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833E9541-287F-430D-BF28-D7E4FF55096F}"/>
              </a:ext>
            </a:extLst>
          </p:cNvPr>
          <p:cNvSpPr>
            <a:spLocks noChangeArrowheads="1"/>
          </p:cNvSpPr>
          <p:nvPr/>
        </p:nvSpPr>
        <p:spPr bwMode="auto">
          <a:xfrm>
            <a:off x="742985" y="2231757"/>
            <a:ext cx="11099829" cy="352183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事件可能被用户或管理人员检测到</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应鼓励员工报告系统故障或异常行为</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自动化工具</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系统完整性验证工具</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日志分析工具</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网络和主机入侵检测系统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入侵预防系统</a:t>
            </a:r>
          </a:p>
        </p:txBody>
      </p:sp>
    </p:spTree>
    <p:custDataLst>
      <p:tags r:id="rId1"/>
    </p:custDataLst>
    <p:extLst>
      <p:ext uri="{BB962C8B-B14F-4D97-AF65-F5344CB8AC3E}">
        <p14:creationId xmlns:p14="http://schemas.microsoft.com/office/powerpoint/2010/main" val="592656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616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分类功能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6" name="Content Placeholder 3">
            <a:extLst>
              <a:ext uri="{FF2B5EF4-FFF2-40B4-BE49-F238E27FC236}">
                <a16:creationId xmlns:a16="http://schemas.microsoft.com/office/drawing/2014/main" id="{38B40E25-4C87-4137-8552-AE43C48D1293}"/>
              </a:ext>
            </a:extLst>
          </p:cNvPr>
          <p:cNvGraphicFramePr>
            <a:graphicFrameLocks/>
          </p:cNvGraphicFramePr>
          <p:nvPr>
            <p:extLst>
              <p:ext uri="{D42A27DB-BD31-4B8C-83A1-F6EECF244321}">
                <p14:modId xmlns:p14="http://schemas.microsoft.com/office/powerpoint/2010/main" val="4012205854"/>
              </p:ext>
            </p:extLst>
          </p:nvPr>
        </p:nvGraphicFramePr>
        <p:xfrm>
          <a:off x="1143206" y="1979802"/>
          <a:ext cx="10332933" cy="4482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99687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616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事件响应</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Diagram 3">
            <a:extLst>
              <a:ext uri="{FF2B5EF4-FFF2-40B4-BE49-F238E27FC236}">
                <a16:creationId xmlns:a16="http://schemas.microsoft.com/office/drawing/2014/main" id="{B4E30AA4-E212-4C9A-BF07-DCC39DA6CCC9}"/>
              </a:ext>
            </a:extLst>
          </p:cNvPr>
          <p:cNvGraphicFramePr/>
          <p:nvPr>
            <p:extLst>
              <p:ext uri="{D42A27DB-BD31-4B8C-83A1-F6EECF244321}">
                <p14:modId xmlns:p14="http://schemas.microsoft.com/office/powerpoint/2010/main" val="127767818"/>
              </p:ext>
            </p:extLst>
          </p:nvPr>
        </p:nvGraphicFramePr>
        <p:xfrm>
          <a:off x="1162661" y="1875539"/>
          <a:ext cx="9866678" cy="47112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23023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37429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事件处理的生命周期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0EBB9AA0-7502-4490-89AC-C97F27AA8176}"/>
              </a:ext>
            </a:extLst>
          </p:cNvPr>
          <p:cNvPicPr>
            <a:picLocks noChangeAspect="1"/>
          </p:cNvPicPr>
          <p:nvPr/>
        </p:nvPicPr>
        <p:blipFill>
          <a:blip r:embed="rId4"/>
          <a:stretch>
            <a:fillRect/>
          </a:stretch>
        </p:blipFill>
        <p:spPr>
          <a:xfrm>
            <a:off x="3147455" y="1859272"/>
            <a:ext cx="5477639" cy="4820323"/>
          </a:xfrm>
          <a:prstGeom prst="rect">
            <a:avLst/>
          </a:prstGeom>
        </p:spPr>
      </p:pic>
    </p:spTree>
    <p:custDataLst>
      <p:tags r:id="rId1"/>
    </p:custDataLst>
    <p:extLst>
      <p:ext uri="{BB962C8B-B14F-4D97-AF65-F5344CB8AC3E}">
        <p14:creationId xmlns:p14="http://schemas.microsoft.com/office/powerpoint/2010/main" val="224603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044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事件归档</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16D89E74-AD9F-4CF6-A9A8-0F0313C4D1EE}"/>
              </a:ext>
            </a:extLst>
          </p:cNvPr>
          <p:cNvSpPr>
            <a:spLocks noChangeArrowheads="1"/>
          </p:cNvSpPr>
          <p:nvPr/>
        </p:nvSpPr>
        <p:spPr bwMode="auto">
          <a:xfrm>
            <a:off x="775235" y="2132347"/>
            <a:ext cx="11099829" cy="32366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应该立即响应事件：</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确定是什么漏洞导致了它的发生</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如何解决这一问题以防止今后发生类似事件</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事件的细节和采取的反应</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对组织系统及其风险状况的影响</a:t>
            </a:r>
          </a:p>
        </p:txBody>
      </p:sp>
    </p:spTree>
    <p:custDataLst>
      <p:tags r:id="rId1"/>
    </p:custDataLst>
    <p:extLst>
      <p:ext uri="{BB962C8B-B14F-4D97-AF65-F5344CB8AC3E}">
        <p14:creationId xmlns:p14="http://schemas.microsoft.com/office/powerpoint/2010/main" val="589855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200843"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计算机安全事件响应团队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1290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事件处理的信息流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84345835-4C8D-48A8-A55F-DDC3736ED43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97546" y="1875539"/>
            <a:ext cx="8396907" cy="4834310"/>
          </a:xfrm>
          <a:prstGeom prst="rect">
            <a:avLst/>
          </a:prstGeom>
        </p:spPr>
      </p:pic>
    </p:spTree>
    <p:custDataLst>
      <p:tags r:id="rId1"/>
    </p:custDataLst>
    <p:extLst>
      <p:ext uri="{BB962C8B-B14F-4D97-AF65-F5344CB8AC3E}">
        <p14:creationId xmlns:p14="http://schemas.microsoft.com/office/powerpoint/2010/main" val="127032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167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安全意识、培训和教育</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75DC8E7C-73C8-4409-83D4-CB9E6034A46D}"/>
              </a:ext>
            </a:extLst>
          </p:cNvPr>
          <p:cNvSpPr>
            <a:spLocks noChangeArrowheads="1"/>
          </p:cNvSpPr>
          <p:nvPr/>
        </p:nvSpPr>
        <p:spPr bwMode="auto">
          <a:xfrm>
            <a:off x="775235" y="2217514"/>
            <a:ext cx="10888445" cy="305138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安全意识、培训和教育的主题在许多标准和标准相关文件中都被显著提及，包括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ISO 27002(</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信息安全管理操作守则</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 800-100(</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信息安全手册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经理指南</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5299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266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为组织提供的益处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75DC8E7C-73C8-4409-83D4-CB9E6034A46D}"/>
              </a:ext>
            </a:extLst>
          </p:cNvPr>
          <p:cNvSpPr>
            <a:spLocks noChangeArrowheads="1"/>
          </p:cNvSpPr>
          <p:nvPr/>
        </p:nvSpPr>
        <p:spPr bwMode="auto">
          <a:xfrm>
            <a:off x="742983" y="2192348"/>
            <a:ext cx="10888445" cy="328721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安全意识、培训和教育为组织提供了四个方面的益处：</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改善员工行为</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提高员工的责任感</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减轻对员工行为的责任</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遵守规章制度和合同义务</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6251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451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动机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75DC8E7C-73C8-4409-83D4-CB9E6034A46D}"/>
              </a:ext>
            </a:extLst>
          </p:cNvPr>
          <p:cNvSpPr>
            <a:spLocks noChangeArrowheads="1"/>
          </p:cNvSpPr>
          <p:nvPr/>
        </p:nvSpPr>
        <p:spPr bwMode="auto">
          <a:xfrm>
            <a:off x="775235" y="2192347"/>
            <a:ext cx="10888445" cy="33049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员工行为是确保计算机系统和信息资产安全的关键问题</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与员工行为相关的主要问题有</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错误和遗漏</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欺骗</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发泄不满的员工的活动</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6247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pic>
        <p:nvPicPr>
          <p:cNvPr id="3" name="图片 2">
            <a:extLst>
              <a:ext uri="{FF2B5EF4-FFF2-40B4-BE49-F238E27FC236}">
                <a16:creationId xmlns:a16="http://schemas.microsoft.com/office/drawing/2014/main" id="{8804BEBC-50DD-4180-9ACF-20340D77BDD8}"/>
              </a:ext>
            </a:extLst>
          </p:cNvPr>
          <p:cNvPicPr>
            <a:picLocks noChangeAspect="1"/>
          </p:cNvPicPr>
          <p:nvPr/>
        </p:nvPicPr>
        <p:blipFill>
          <a:blip r:embed="rId4"/>
          <a:stretch>
            <a:fillRect/>
          </a:stretch>
        </p:blipFill>
        <p:spPr>
          <a:xfrm>
            <a:off x="3586580" y="1658963"/>
            <a:ext cx="4236973" cy="5199037"/>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435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持续性学习</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3591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4409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比较框架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E0C6A456-B535-4C3F-9482-CAD71161629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47498" y="2183500"/>
            <a:ext cx="9497003" cy="4081865"/>
          </a:xfrm>
          <a:prstGeom prst="rect">
            <a:avLst/>
          </a:prstGeom>
        </p:spPr>
      </p:pic>
    </p:spTree>
    <p:custDataLst>
      <p:tags r:id="rId1"/>
    </p:custDataLst>
    <p:extLst>
      <p:ext uri="{BB962C8B-B14F-4D97-AF65-F5344CB8AC3E}">
        <p14:creationId xmlns:p14="http://schemas.microsoft.com/office/powerpoint/2010/main" val="307697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71678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意识、基础知识和素养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01663D7-CD86-43C5-A086-7F044E1DA3AD}"/>
              </a:ext>
            </a:extLst>
          </p:cNvPr>
          <p:cNvSpPr>
            <a:spLocks noChangeArrowheads="1"/>
          </p:cNvSpPr>
          <p:nvPr/>
        </p:nvSpPr>
        <p:spPr bwMode="auto">
          <a:xfrm>
            <a:off x="742983" y="2074901"/>
            <a:ext cx="10888445" cy="444510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寻求让员工关注组织内部的安全问题</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意识到他们维护安全的责任和对他们行为的限制</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用户理解安全对于组织福祉的重要性</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促进积极性和管理层的认同</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计划必须根据组织和目标受众的需要进行调整</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必须通过各种方式不断向员工宣传安全信息吗</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是否应向所有员工提供安全意识政策文件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75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安全意识、培训和教育</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71678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意识、基础知识和素养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01663D7-CD86-43C5-A086-7F044E1DA3AD}"/>
              </a:ext>
            </a:extLst>
          </p:cNvPr>
          <p:cNvSpPr>
            <a:spLocks noChangeArrowheads="1"/>
          </p:cNvSpPr>
          <p:nvPr/>
        </p:nvSpPr>
        <p:spPr bwMode="auto">
          <a:xfrm>
            <a:off x="742984" y="2123963"/>
            <a:ext cx="11099829" cy="416759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我们使用认知工具来促进资讯保安，并告知用户会产生影响的威胁和漏洞，他们的部门或个人工作环境通过解释什么而不是如何安全，并沟通什么是允许的，什么是不允许的。意识不仅传达需要遵循的信息安全政策和程序，而且还为不遵守规定的任何制裁和纪律行动提供基础。意识被用来解释使用机构信息系统和信息的行为规则，并建立对信息和信息系统的可接受使用的预期水平。 </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938212" lvl="2" indent="0" algn="r">
              <a:lnSpc>
                <a:spcPct val="140000"/>
              </a:lnSpc>
            </a:pP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 800-100(</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信息安全手册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经理指南</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7734155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1535</Words>
  <Application>Microsoft Office PowerPoint</Application>
  <PresentationFormat>宽屏</PresentationFormat>
  <Paragraphs>228</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等线 Light</vt:lpstr>
      <vt:lpstr>黑体</vt:lpstr>
      <vt:lpstr>禹卫书法行书简体
</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27</cp:revision>
  <dcterms:created xsi:type="dcterms:W3CDTF">2022-07-07T11:31:13Z</dcterms:created>
  <dcterms:modified xsi:type="dcterms:W3CDTF">2022-11-01T03:02:37Z</dcterms:modified>
</cp:coreProperties>
</file>