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1187" r:id="rId3"/>
    <p:sldId id="1142" r:id="rId4"/>
    <p:sldId id="1288" r:id="rId5"/>
    <p:sldId id="1289" r:id="rId6"/>
    <p:sldId id="1290" r:id="rId7"/>
    <p:sldId id="1291" r:id="rId8"/>
    <p:sldId id="1292" r:id="rId9"/>
    <p:sldId id="1293" r:id="rId10"/>
    <p:sldId id="1284" r:id="rId11"/>
    <p:sldId id="1294" r:id="rId12"/>
    <p:sldId id="1295" r:id="rId13"/>
    <p:sldId id="1296" r:id="rId14"/>
    <p:sldId id="1297" r:id="rId15"/>
    <p:sldId id="1298" r:id="rId16"/>
    <p:sldId id="1285" r:id="rId17"/>
    <p:sldId id="1299" r:id="rId18"/>
    <p:sldId id="1300" r:id="rId19"/>
    <p:sldId id="1301" r:id="rId20"/>
    <p:sldId id="1302" r:id="rId21"/>
    <p:sldId id="1303" r:id="rId22"/>
    <p:sldId id="1304" r:id="rId23"/>
    <p:sldId id="1305" r:id="rId24"/>
    <p:sldId id="1306" r:id="rId25"/>
    <p:sldId id="1307" r:id="rId26"/>
    <p:sldId id="1309" r:id="rId27"/>
    <p:sldId id="1310" r:id="rId28"/>
    <p:sldId id="1311" r:id="rId29"/>
    <p:sldId id="1312" r:id="rId30"/>
    <p:sldId id="1313" r:id="rId31"/>
    <p:sldId id="1314" r:id="rId32"/>
    <p:sldId id="1315" r:id="rId33"/>
    <p:sldId id="1316" r:id="rId34"/>
    <p:sldId id="1317" r:id="rId35"/>
    <p:sldId id="1318" r:id="rId36"/>
    <p:sldId id="1286" r:id="rId37"/>
    <p:sldId id="1319" r:id="rId38"/>
    <p:sldId id="1320" r:id="rId39"/>
    <p:sldId id="1321" r:id="rId40"/>
    <p:sldId id="1287" r:id="rId41"/>
    <p:sldId id="132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40CFD6-D63B-3446-AD8E-7ACEE6A64423}" type="doc">
      <dgm:prSet loTypeId="urn:microsoft.com/office/officeart/2005/8/layout/bProcess3" loCatId="process" qsTypeId="urn:microsoft.com/office/officeart/2005/8/quickstyle/simple4" qsCatId="simple" csTypeId="urn:microsoft.com/office/officeart/2005/8/colors/accent4_2" csCatId="accent4" phldr="1"/>
      <dgm:spPr/>
      <dgm:t>
        <a:bodyPr/>
        <a:lstStyle/>
        <a:p>
          <a:endParaRPr lang="en-US"/>
        </a:p>
      </dgm:t>
    </dgm:pt>
    <dgm:pt modelId="{65D55F71-81B4-3042-B737-045BA88EC1EA}">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与适当的管理层就审计要求达成一致</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CB77E375-F563-4D46-BACA-1A152D584B28}" type="parTrans" cxnId="{75738611-BB2D-BB40-B0ED-EDB98B8EB190}">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423D83BE-11FA-D54E-8CB5-0E76D0908E70}" type="sibTrans" cxnId="{75738611-BB2D-BB40-B0ED-EDB98B8EB190}">
      <dgm:prSet custT="1"/>
      <dgm:spPr>
        <a:solidFill>
          <a:schemeClr val="accent5">
            <a:lumMod val="60000"/>
            <a:lumOff val="40000"/>
          </a:schemeClr>
        </a:solidFill>
        <a:ln>
          <a:solidFill>
            <a:schemeClr val="accent5">
              <a:lumMod val="75000"/>
            </a:schemeClr>
          </a:solidFill>
        </a:ln>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BCBC0A54-C117-0540-9ACB-59F18FC87E3D}">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应商定并控制技术审计测试的范围 </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DF3B8EF4-7BC9-5F43-BC90-6108729FD246}" type="parTrans" cxnId="{A3818AA4-245A-2E45-953D-DC26ED041025}">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6AEAE921-D727-F748-A3DE-8D27C4CF77B0}" type="sibTrans" cxnId="{A3818AA4-245A-2E45-953D-DC26ED041025}">
      <dgm:prSet custT="1"/>
      <dgm:spPr>
        <a:solidFill>
          <a:schemeClr val="accent5">
            <a:lumMod val="60000"/>
            <a:lumOff val="40000"/>
          </a:schemeClr>
        </a:solidFill>
        <a:ln>
          <a:solidFill>
            <a:schemeClr val="accent5">
              <a:lumMod val="75000"/>
            </a:schemeClr>
          </a:solidFill>
        </a:ln>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CB17230C-BD4A-1B45-AA0D-309702429B54}">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审计测试应限于对软件和数据的只读访问</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4A03A28F-3B64-A54B-B1BF-4E3EC298BAE7}" type="parTrans" cxnId="{478255AD-B5DB-2246-8089-38F997333C50}">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66CC7631-DB1B-EA45-889D-C25F448D538A}" type="sibTrans" cxnId="{478255AD-B5DB-2246-8089-38F997333C50}">
      <dgm:prSet custT="1"/>
      <dgm:spPr>
        <a:solidFill>
          <a:schemeClr val="accent5">
            <a:lumMod val="60000"/>
            <a:lumOff val="40000"/>
          </a:schemeClr>
        </a:solidFill>
        <a:ln>
          <a:solidFill>
            <a:schemeClr val="accent5">
              <a:lumMod val="75000"/>
            </a:schemeClr>
          </a:solidFill>
        </a:ln>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B57FA8BC-D578-9148-AF38-C9FE7CA84325}">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除了只读之外，应该只允许对系统文件的隔离副本进行访问</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A2484024-8DD5-A746-B883-7D5B745A3E45}" type="parTrans" cxnId="{6386E6A8-D36C-FD48-8FBD-4BB544290738}">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A055180E-E808-E04A-95AA-442910CC97B0}" type="sibTrans" cxnId="{6386E6A8-D36C-FD48-8FBD-4BB544290738}">
      <dgm:prSet custT="1"/>
      <dgm:spPr>
        <a:solidFill>
          <a:schemeClr val="accent5">
            <a:lumMod val="60000"/>
            <a:lumOff val="40000"/>
          </a:schemeClr>
        </a:solidFill>
        <a:ln>
          <a:solidFill>
            <a:schemeClr val="accent5">
              <a:lumMod val="75000"/>
            </a:schemeClr>
          </a:solidFill>
        </a:ln>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CAF4E21-C364-1E4C-8024-785BBE0880F1}">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对特殊或额外加工的要求应确定并商定</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3011C0E2-28B6-CD49-B697-FFACF392B9BD}" type="parTrans" cxnId="{1DF4EF32-DA78-0A44-A77E-3B9E84F9D16C}">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43D17F02-A227-DB46-831D-89351CD4A32D}" type="sibTrans" cxnId="{1DF4EF32-DA78-0A44-A77E-3B9E84F9D16C}">
      <dgm:prSet custT="1"/>
      <dgm:spPr>
        <a:solidFill>
          <a:schemeClr val="accent5">
            <a:lumMod val="60000"/>
            <a:lumOff val="40000"/>
          </a:schemeClr>
        </a:solidFill>
        <a:ln>
          <a:solidFill>
            <a:schemeClr val="accent5">
              <a:lumMod val="75000"/>
            </a:schemeClr>
          </a:solidFill>
        </a:ln>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DDA8BC7B-3ABD-A241-A31E-995C382810E1}">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可能影响系统可用性的审计测试应该在工作时间之外运行 </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8FC494FD-C825-0842-810B-F931907C75A6}" type="parTrans" cxnId="{2C50CF2A-611E-4B43-A05E-1CE077E7C6AF}">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9F0BFEF7-043C-534C-BCC7-04836D71B986}" type="sibTrans" cxnId="{2C50CF2A-611E-4B43-A05E-1CE077E7C6AF}">
      <dgm:prSet custT="1"/>
      <dgm:spPr>
        <a:solidFill>
          <a:schemeClr val="accent5">
            <a:lumMod val="60000"/>
            <a:lumOff val="40000"/>
          </a:schemeClr>
        </a:solidFill>
        <a:ln>
          <a:solidFill>
            <a:schemeClr val="accent5">
              <a:lumMod val="75000"/>
            </a:schemeClr>
          </a:solidFill>
        </a:ln>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20CF58EF-E1E6-C44F-B1F9-03440C16986B}">
      <dgm:prSet custT="1"/>
      <dgm:spPr>
        <a:solidFill>
          <a:srgbClr val="FFFFFF"/>
        </a:solidFill>
        <a:ln w="38100" cmpd="thickThin">
          <a:solidFill>
            <a:schemeClr val="accent5">
              <a:lumMod val="75000"/>
            </a:schemeClr>
          </a:solidFill>
        </a:ln>
      </dgm:spPr>
      <dgm:t>
        <a:bodyPr/>
        <a:lstStyle/>
        <a:p>
          <a:pPr rtl="0"/>
          <a:r>
            <a:rPr lang="zh-CN" alt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所有的访问都应该被监控和记录，以产生一个参考轨迹</a:t>
          </a:r>
          <a:endParaRPr lang="en-US" sz="2000" b="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C083A781-7D7E-A44D-8633-C0576E002A99}" type="parTrans" cxnId="{F0C29EAB-CA8B-344A-91A2-5B60C740BAC7}">
      <dgm:prSet/>
      <dgm:spPr/>
      <dgm:t>
        <a:bodyPr/>
        <a:lstStyle/>
        <a:p>
          <a:endParaRPr lang="en-US" sz="2000" b="0">
            <a:latin typeface="Times New Roman" panose="02020603050405020304" pitchFamily="18" charset="0"/>
            <a:ea typeface="黑体" panose="02010609060101010101" pitchFamily="49" charset="-122"/>
            <a:cs typeface="Times New Roman" panose="02020603050405020304" pitchFamily="18" charset="0"/>
          </a:endParaRPr>
        </a:p>
      </dgm:t>
    </dgm:pt>
    <dgm:pt modelId="{39B5752D-6AFC-1C4E-9938-CCCAE5156029}" type="sibTrans" cxnId="{F0C29EAB-CA8B-344A-91A2-5B60C740BAC7}">
      <dgm:prSet/>
      <dgm:spPr/>
      <dgm:t>
        <a:bodyPr/>
        <a:lstStyle/>
        <a:p>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42305219-5447-4D01-8063-ABCAC5577F23}" type="pres">
      <dgm:prSet presAssocID="{4040CFD6-D63B-3446-AD8E-7ACEE6A64423}" presName="Name0" presStyleCnt="0">
        <dgm:presLayoutVars>
          <dgm:dir/>
          <dgm:resizeHandles val="exact"/>
        </dgm:presLayoutVars>
      </dgm:prSet>
      <dgm:spPr/>
    </dgm:pt>
    <dgm:pt modelId="{C54F8098-BD21-49B6-825C-64024734498B}" type="pres">
      <dgm:prSet presAssocID="{65D55F71-81B4-3042-B737-045BA88EC1EA}" presName="node" presStyleLbl="node1" presStyleIdx="0" presStyleCnt="7">
        <dgm:presLayoutVars>
          <dgm:bulletEnabled val="1"/>
        </dgm:presLayoutVars>
      </dgm:prSet>
      <dgm:spPr/>
    </dgm:pt>
    <dgm:pt modelId="{B1334BCD-A94D-4F63-B296-2C748A0431A5}" type="pres">
      <dgm:prSet presAssocID="{423D83BE-11FA-D54E-8CB5-0E76D0908E70}" presName="sibTrans" presStyleLbl="sibTrans1D1" presStyleIdx="0" presStyleCnt="6"/>
      <dgm:spPr/>
    </dgm:pt>
    <dgm:pt modelId="{9B363C6F-3A2E-46F7-B453-C33E9292B112}" type="pres">
      <dgm:prSet presAssocID="{423D83BE-11FA-D54E-8CB5-0E76D0908E70}" presName="connectorText" presStyleLbl="sibTrans1D1" presStyleIdx="0" presStyleCnt="6"/>
      <dgm:spPr/>
    </dgm:pt>
    <dgm:pt modelId="{DC9B1BBA-FA39-4EB1-B06C-521D6663AB03}" type="pres">
      <dgm:prSet presAssocID="{BCBC0A54-C117-0540-9ACB-59F18FC87E3D}" presName="node" presStyleLbl="node1" presStyleIdx="1" presStyleCnt="7">
        <dgm:presLayoutVars>
          <dgm:bulletEnabled val="1"/>
        </dgm:presLayoutVars>
      </dgm:prSet>
      <dgm:spPr/>
    </dgm:pt>
    <dgm:pt modelId="{2CE9BD76-720F-4021-AA42-5CFD07A4025E}" type="pres">
      <dgm:prSet presAssocID="{6AEAE921-D727-F748-A3DE-8D27C4CF77B0}" presName="sibTrans" presStyleLbl="sibTrans1D1" presStyleIdx="1" presStyleCnt="6"/>
      <dgm:spPr/>
    </dgm:pt>
    <dgm:pt modelId="{CF629008-DF74-4C29-AF8D-C2FFDCF10314}" type="pres">
      <dgm:prSet presAssocID="{6AEAE921-D727-F748-A3DE-8D27C4CF77B0}" presName="connectorText" presStyleLbl="sibTrans1D1" presStyleIdx="1" presStyleCnt="6"/>
      <dgm:spPr/>
    </dgm:pt>
    <dgm:pt modelId="{8D71D953-FC3F-4EEB-AF64-A6A05124095B}" type="pres">
      <dgm:prSet presAssocID="{CB17230C-BD4A-1B45-AA0D-309702429B54}" presName="node" presStyleLbl="node1" presStyleIdx="2" presStyleCnt="7">
        <dgm:presLayoutVars>
          <dgm:bulletEnabled val="1"/>
        </dgm:presLayoutVars>
      </dgm:prSet>
      <dgm:spPr/>
    </dgm:pt>
    <dgm:pt modelId="{ACE3A9A3-9AFE-462F-AC31-B16BE8A5A66C}" type="pres">
      <dgm:prSet presAssocID="{66CC7631-DB1B-EA45-889D-C25F448D538A}" presName="sibTrans" presStyleLbl="sibTrans1D1" presStyleIdx="2" presStyleCnt="6"/>
      <dgm:spPr/>
    </dgm:pt>
    <dgm:pt modelId="{95E21FA8-7193-4491-A3D2-B7348BC13C69}" type="pres">
      <dgm:prSet presAssocID="{66CC7631-DB1B-EA45-889D-C25F448D538A}" presName="connectorText" presStyleLbl="sibTrans1D1" presStyleIdx="2" presStyleCnt="6"/>
      <dgm:spPr/>
    </dgm:pt>
    <dgm:pt modelId="{D045A730-E41D-4F3E-8EB9-B912D960A56C}" type="pres">
      <dgm:prSet presAssocID="{B57FA8BC-D578-9148-AF38-C9FE7CA84325}" presName="node" presStyleLbl="node1" presStyleIdx="3" presStyleCnt="7">
        <dgm:presLayoutVars>
          <dgm:bulletEnabled val="1"/>
        </dgm:presLayoutVars>
      </dgm:prSet>
      <dgm:spPr/>
    </dgm:pt>
    <dgm:pt modelId="{22B270CE-41D5-4CE3-8D2D-31523B1617A5}" type="pres">
      <dgm:prSet presAssocID="{A055180E-E808-E04A-95AA-442910CC97B0}" presName="sibTrans" presStyleLbl="sibTrans1D1" presStyleIdx="3" presStyleCnt="6"/>
      <dgm:spPr/>
    </dgm:pt>
    <dgm:pt modelId="{F846E6D1-587D-4F01-B04D-5BCAC44ED688}" type="pres">
      <dgm:prSet presAssocID="{A055180E-E808-E04A-95AA-442910CC97B0}" presName="connectorText" presStyleLbl="sibTrans1D1" presStyleIdx="3" presStyleCnt="6"/>
      <dgm:spPr/>
    </dgm:pt>
    <dgm:pt modelId="{1CC19EB2-7767-491B-9615-F569EECE2AC5}" type="pres">
      <dgm:prSet presAssocID="{5CAF4E21-C364-1E4C-8024-785BBE0880F1}" presName="node" presStyleLbl="node1" presStyleIdx="4" presStyleCnt="7">
        <dgm:presLayoutVars>
          <dgm:bulletEnabled val="1"/>
        </dgm:presLayoutVars>
      </dgm:prSet>
      <dgm:spPr/>
    </dgm:pt>
    <dgm:pt modelId="{05D6A6B1-19A4-4776-98FE-5CAC1A7DE292}" type="pres">
      <dgm:prSet presAssocID="{43D17F02-A227-DB46-831D-89351CD4A32D}" presName="sibTrans" presStyleLbl="sibTrans1D1" presStyleIdx="4" presStyleCnt="6"/>
      <dgm:spPr/>
    </dgm:pt>
    <dgm:pt modelId="{81A7C3A8-B816-4220-8701-75D33AE47B5A}" type="pres">
      <dgm:prSet presAssocID="{43D17F02-A227-DB46-831D-89351CD4A32D}" presName="connectorText" presStyleLbl="sibTrans1D1" presStyleIdx="4" presStyleCnt="6"/>
      <dgm:spPr/>
    </dgm:pt>
    <dgm:pt modelId="{FC6FCDA0-EBAD-43DB-9758-4AA6EFA677E0}" type="pres">
      <dgm:prSet presAssocID="{DDA8BC7B-3ABD-A241-A31E-995C382810E1}" presName="node" presStyleLbl="node1" presStyleIdx="5" presStyleCnt="7">
        <dgm:presLayoutVars>
          <dgm:bulletEnabled val="1"/>
        </dgm:presLayoutVars>
      </dgm:prSet>
      <dgm:spPr/>
    </dgm:pt>
    <dgm:pt modelId="{D75E7F2B-2EBE-4FD5-9554-A74685CAFC81}" type="pres">
      <dgm:prSet presAssocID="{9F0BFEF7-043C-534C-BCC7-04836D71B986}" presName="sibTrans" presStyleLbl="sibTrans1D1" presStyleIdx="5" presStyleCnt="6"/>
      <dgm:spPr/>
    </dgm:pt>
    <dgm:pt modelId="{17EF0A33-93B7-4271-8696-75F61C01FE75}" type="pres">
      <dgm:prSet presAssocID="{9F0BFEF7-043C-534C-BCC7-04836D71B986}" presName="connectorText" presStyleLbl="sibTrans1D1" presStyleIdx="5" presStyleCnt="6"/>
      <dgm:spPr/>
    </dgm:pt>
    <dgm:pt modelId="{B2790A8C-A45F-473C-81EC-94E8F1D163AB}" type="pres">
      <dgm:prSet presAssocID="{20CF58EF-E1E6-C44F-B1F9-03440C16986B}" presName="node" presStyleLbl="node1" presStyleIdx="6" presStyleCnt="7">
        <dgm:presLayoutVars>
          <dgm:bulletEnabled val="1"/>
        </dgm:presLayoutVars>
      </dgm:prSet>
      <dgm:spPr/>
    </dgm:pt>
  </dgm:ptLst>
  <dgm:cxnLst>
    <dgm:cxn modelId="{A996AD01-AECF-40F0-81C8-1CA49213C8FA}" type="presOf" srcId="{A055180E-E808-E04A-95AA-442910CC97B0}" destId="{F846E6D1-587D-4F01-B04D-5BCAC44ED688}" srcOrd="1" destOrd="0" presId="urn:microsoft.com/office/officeart/2005/8/layout/bProcess3"/>
    <dgm:cxn modelId="{75738611-BB2D-BB40-B0ED-EDB98B8EB190}" srcId="{4040CFD6-D63B-3446-AD8E-7ACEE6A64423}" destId="{65D55F71-81B4-3042-B737-045BA88EC1EA}" srcOrd="0" destOrd="0" parTransId="{CB77E375-F563-4D46-BACA-1A152D584B28}" sibTransId="{423D83BE-11FA-D54E-8CB5-0E76D0908E70}"/>
    <dgm:cxn modelId="{5A4B2F14-09CD-4578-91AF-950F345F3BE9}" type="presOf" srcId="{DDA8BC7B-3ABD-A241-A31E-995C382810E1}" destId="{FC6FCDA0-EBAD-43DB-9758-4AA6EFA677E0}" srcOrd="0" destOrd="0" presId="urn:microsoft.com/office/officeart/2005/8/layout/bProcess3"/>
    <dgm:cxn modelId="{10F8AC14-50C8-452B-AE1A-AC5C387F7DB7}" type="presOf" srcId="{65D55F71-81B4-3042-B737-045BA88EC1EA}" destId="{C54F8098-BD21-49B6-825C-64024734498B}" srcOrd="0" destOrd="0" presId="urn:microsoft.com/office/officeart/2005/8/layout/bProcess3"/>
    <dgm:cxn modelId="{DA846B1F-5C07-4EE4-897B-F2A6402EA49B}" type="presOf" srcId="{CB17230C-BD4A-1B45-AA0D-309702429B54}" destId="{8D71D953-FC3F-4EEB-AF64-A6A05124095B}" srcOrd="0" destOrd="0" presId="urn:microsoft.com/office/officeart/2005/8/layout/bProcess3"/>
    <dgm:cxn modelId="{2C50CF2A-611E-4B43-A05E-1CE077E7C6AF}" srcId="{4040CFD6-D63B-3446-AD8E-7ACEE6A64423}" destId="{DDA8BC7B-3ABD-A241-A31E-995C382810E1}" srcOrd="5" destOrd="0" parTransId="{8FC494FD-C825-0842-810B-F931907C75A6}" sibTransId="{9F0BFEF7-043C-534C-BCC7-04836D71B986}"/>
    <dgm:cxn modelId="{8001F52C-AFCA-4A9F-862A-BED42B1814B9}" type="presOf" srcId="{9F0BFEF7-043C-534C-BCC7-04836D71B986}" destId="{17EF0A33-93B7-4271-8696-75F61C01FE75}" srcOrd="1" destOrd="0" presId="urn:microsoft.com/office/officeart/2005/8/layout/bProcess3"/>
    <dgm:cxn modelId="{1DF4EF32-DA78-0A44-A77E-3B9E84F9D16C}" srcId="{4040CFD6-D63B-3446-AD8E-7ACEE6A64423}" destId="{5CAF4E21-C364-1E4C-8024-785BBE0880F1}" srcOrd="4" destOrd="0" parTransId="{3011C0E2-28B6-CD49-B697-FFACF392B9BD}" sibTransId="{43D17F02-A227-DB46-831D-89351CD4A32D}"/>
    <dgm:cxn modelId="{42ADE764-35D8-47D5-B154-AB5C150963D8}" type="presOf" srcId="{43D17F02-A227-DB46-831D-89351CD4A32D}" destId="{05D6A6B1-19A4-4776-98FE-5CAC1A7DE292}" srcOrd="0" destOrd="0" presId="urn:microsoft.com/office/officeart/2005/8/layout/bProcess3"/>
    <dgm:cxn modelId="{32C6AA6B-7135-44A2-8FBB-FFA77D9364D5}" type="presOf" srcId="{6AEAE921-D727-F748-A3DE-8D27C4CF77B0}" destId="{2CE9BD76-720F-4021-AA42-5CFD07A4025E}" srcOrd="0" destOrd="0" presId="urn:microsoft.com/office/officeart/2005/8/layout/bProcess3"/>
    <dgm:cxn modelId="{DC8B0F4F-5E2B-428D-B0DE-F6640562284B}" type="presOf" srcId="{A055180E-E808-E04A-95AA-442910CC97B0}" destId="{22B270CE-41D5-4CE3-8D2D-31523B1617A5}" srcOrd="0" destOrd="0" presId="urn:microsoft.com/office/officeart/2005/8/layout/bProcess3"/>
    <dgm:cxn modelId="{DDC76074-DD57-4A0F-9F20-83EEC3F6016B}" type="presOf" srcId="{5CAF4E21-C364-1E4C-8024-785BBE0880F1}" destId="{1CC19EB2-7767-491B-9615-F569EECE2AC5}" srcOrd="0" destOrd="0" presId="urn:microsoft.com/office/officeart/2005/8/layout/bProcess3"/>
    <dgm:cxn modelId="{0EA00C9B-D0F1-43A8-917D-7AB158184011}" type="presOf" srcId="{BCBC0A54-C117-0540-9ACB-59F18FC87E3D}" destId="{DC9B1BBA-FA39-4EB1-B06C-521D6663AB03}" srcOrd="0" destOrd="0" presId="urn:microsoft.com/office/officeart/2005/8/layout/bProcess3"/>
    <dgm:cxn modelId="{51EA039D-9FB2-4077-8390-B451C94EAE0C}" type="presOf" srcId="{66CC7631-DB1B-EA45-889D-C25F448D538A}" destId="{95E21FA8-7193-4491-A3D2-B7348BC13C69}" srcOrd="1" destOrd="0" presId="urn:microsoft.com/office/officeart/2005/8/layout/bProcess3"/>
    <dgm:cxn modelId="{2866389F-0D93-41E7-AA56-C5A3EB40589E}" type="presOf" srcId="{20CF58EF-E1E6-C44F-B1F9-03440C16986B}" destId="{B2790A8C-A45F-473C-81EC-94E8F1D163AB}" srcOrd="0" destOrd="0" presId="urn:microsoft.com/office/officeart/2005/8/layout/bProcess3"/>
    <dgm:cxn modelId="{A3818AA4-245A-2E45-953D-DC26ED041025}" srcId="{4040CFD6-D63B-3446-AD8E-7ACEE6A64423}" destId="{BCBC0A54-C117-0540-9ACB-59F18FC87E3D}" srcOrd="1" destOrd="0" parTransId="{DF3B8EF4-7BC9-5F43-BC90-6108729FD246}" sibTransId="{6AEAE921-D727-F748-A3DE-8D27C4CF77B0}"/>
    <dgm:cxn modelId="{6A318EA5-582E-4393-9315-E9659D8147AC}" type="presOf" srcId="{4040CFD6-D63B-3446-AD8E-7ACEE6A64423}" destId="{42305219-5447-4D01-8063-ABCAC5577F23}" srcOrd="0" destOrd="0" presId="urn:microsoft.com/office/officeart/2005/8/layout/bProcess3"/>
    <dgm:cxn modelId="{6386E6A8-D36C-FD48-8FBD-4BB544290738}" srcId="{4040CFD6-D63B-3446-AD8E-7ACEE6A64423}" destId="{B57FA8BC-D578-9148-AF38-C9FE7CA84325}" srcOrd="3" destOrd="0" parTransId="{A2484024-8DD5-A746-B883-7D5B745A3E45}" sibTransId="{A055180E-E808-E04A-95AA-442910CC97B0}"/>
    <dgm:cxn modelId="{F0C29EAB-CA8B-344A-91A2-5B60C740BAC7}" srcId="{4040CFD6-D63B-3446-AD8E-7ACEE6A64423}" destId="{20CF58EF-E1E6-C44F-B1F9-03440C16986B}" srcOrd="6" destOrd="0" parTransId="{C083A781-7D7E-A44D-8633-C0576E002A99}" sibTransId="{39B5752D-6AFC-1C4E-9938-CCCAE5156029}"/>
    <dgm:cxn modelId="{478255AD-B5DB-2246-8089-38F997333C50}" srcId="{4040CFD6-D63B-3446-AD8E-7ACEE6A64423}" destId="{CB17230C-BD4A-1B45-AA0D-309702429B54}" srcOrd="2" destOrd="0" parTransId="{4A03A28F-3B64-A54B-B1BF-4E3EC298BAE7}" sibTransId="{66CC7631-DB1B-EA45-889D-C25F448D538A}"/>
    <dgm:cxn modelId="{BFF504B3-77B9-4C83-9124-BB6AC845E033}" type="presOf" srcId="{B57FA8BC-D578-9148-AF38-C9FE7CA84325}" destId="{D045A730-E41D-4F3E-8EB9-B912D960A56C}" srcOrd="0" destOrd="0" presId="urn:microsoft.com/office/officeart/2005/8/layout/bProcess3"/>
    <dgm:cxn modelId="{037311B5-0E4E-4AB8-9276-FDAECC6827B9}" type="presOf" srcId="{9F0BFEF7-043C-534C-BCC7-04836D71B986}" destId="{D75E7F2B-2EBE-4FD5-9554-A74685CAFC81}" srcOrd="0" destOrd="0" presId="urn:microsoft.com/office/officeart/2005/8/layout/bProcess3"/>
    <dgm:cxn modelId="{4D3940BE-CD7C-45C6-8743-D1C65D729C55}" type="presOf" srcId="{66CC7631-DB1B-EA45-889D-C25F448D538A}" destId="{ACE3A9A3-9AFE-462F-AC31-B16BE8A5A66C}" srcOrd="0" destOrd="0" presId="urn:microsoft.com/office/officeart/2005/8/layout/bProcess3"/>
    <dgm:cxn modelId="{0E0436E0-4D18-4DE7-93F5-8ECD316128FD}" type="presOf" srcId="{6AEAE921-D727-F748-A3DE-8D27C4CF77B0}" destId="{CF629008-DF74-4C29-AF8D-C2FFDCF10314}" srcOrd="1" destOrd="0" presId="urn:microsoft.com/office/officeart/2005/8/layout/bProcess3"/>
    <dgm:cxn modelId="{ADEA84EC-FFCD-4A60-B4C4-1CD39BB8CF21}" type="presOf" srcId="{43D17F02-A227-DB46-831D-89351CD4A32D}" destId="{81A7C3A8-B816-4220-8701-75D33AE47B5A}" srcOrd="1" destOrd="0" presId="urn:microsoft.com/office/officeart/2005/8/layout/bProcess3"/>
    <dgm:cxn modelId="{6123B4F2-C3A2-4A26-A1E1-18166BD9993B}" type="presOf" srcId="{423D83BE-11FA-D54E-8CB5-0E76D0908E70}" destId="{9B363C6F-3A2E-46F7-B453-C33E9292B112}" srcOrd="1" destOrd="0" presId="urn:microsoft.com/office/officeart/2005/8/layout/bProcess3"/>
    <dgm:cxn modelId="{9DBDAEFE-8AD9-4206-9D8A-2A986439D50F}" type="presOf" srcId="{423D83BE-11FA-D54E-8CB5-0E76D0908E70}" destId="{B1334BCD-A94D-4F63-B296-2C748A0431A5}" srcOrd="0" destOrd="0" presId="urn:microsoft.com/office/officeart/2005/8/layout/bProcess3"/>
    <dgm:cxn modelId="{2304F668-37FE-4F30-AA20-97DC392EA447}" type="presParOf" srcId="{42305219-5447-4D01-8063-ABCAC5577F23}" destId="{C54F8098-BD21-49B6-825C-64024734498B}" srcOrd="0" destOrd="0" presId="urn:microsoft.com/office/officeart/2005/8/layout/bProcess3"/>
    <dgm:cxn modelId="{AAD70A62-B3A8-452D-B017-EABFF76649E1}" type="presParOf" srcId="{42305219-5447-4D01-8063-ABCAC5577F23}" destId="{B1334BCD-A94D-4F63-B296-2C748A0431A5}" srcOrd="1" destOrd="0" presId="urn:microsoft.com/office/officeart/2005/8/layout/bProcess3"/>
    <dgm:cxn modelId="{36636864-B426-4BA9-8618-D26DA1F930C6}" type="presParOf" srcId="{B1334BCD-A94D-4F63-B296-2C748A0431A5}" destId="{9B363C6F-3A2E-46F7-B453-C33E9292B112}" srcOrd="0" destOrd="0" presId="urn:microsoft.com/office/officeart/2005/8/layout/bProcess3"/>
    <dgm:cxn modelId="{C1348E67-46F1-4EA5-9443-86B1DCF1975D}" type="presParOf" srcId="{42305219-5447-4D01-8063-ABCAC5577F23}" destId="{DC9B1BBA-FA39-4EB1-B06C-521D6663AB03}" srcOrd="2" destOrd="0" presId="urn:microsoft.com/office/officeart/2005/8/layout/bProcess3"/>
    <dgm:cxn modelId="{80052E38-D4BF-49B8-A710-8B73299EBDBA}" type="presParOf" srcId="{42305219-5447-4D01-8063-ABCAC5577F23}" destId="{2CE9BD76-720F-4021-AA42-5CFD07A4025E}" srcOrd="3" destOrd="0" presId="urn:microsoft.com/office/officeart/2005/8/layout/bProcess3"/>
    <dgm:cxn modelId="{BFA82532-799A-4E4C-9FD7-C006AF5E1683}" type="presParOf" srcId="{2CE9BD76-720F-4021-AA42-5CFD07A4025E}" destId="{CF629008-DF74-4C29-AF8D-C2FFDCF10314}" srcOrd="0" destOrd="0" presId="urn:microsoft.com/office/officeart/2005/8/layout/bProcess3"/>
    <dgm:cxn modelId="{1EB88676-6425-4018-ADDF-7C0353482CF7}" type="presParOf" srcId="{42305219-5447-4D01-8063-ABCAC5577F23}" destId="{8D71D953-FC3F-4EEB-AF64-A6A05124095B}" srcOrd="4" destOrd="0" presId="urn:microsoft.com/office/officeart/2005/8/layout/bProcess3"/>
    <dgm:cxn modelId="{148C57A0-2E76-49C5-A792-00710E0ACF00}" type="presParOf" srcId="{42305219-5447-4D01-8063-ABCAC5577F23}" destId="{ACE3A9A3-9AFE-462F-AC31-B16BE8A5A66C}" srcOrd="5" destOrd="0" presId="urn:microsoft.com/office/officeart/2005/8/layout/bProcess3"/>
    <dgm:cxn modelId="{7461C87F-29EB-4CF0-B145-A41E372D839D}" type="presParOf" srcId="{ACE3A9A3-9AFE-462F-AC31-B16BE8A5A66C}" destId="{95E21FA8-7193-4491-A3D2-B7348BC13C69}" srcOrd="0" destOrd="0" presId="urn:microsoft.com/office/officeart/2005/8/layout/bProcess3"/>
    <dgm:cxn modelId="{027ACE88-668D-4F93-BA75-B8E53E897942}" type="presParOf" srcId="{42305219-5447-4D01-8063-ABCAC5577F23}" destId="{D045A730-E41D-4F3E-8EB9-B912D960A56C}" srcOrd="6" destOrd="0" presId="urn:microsoft.com/office/officeart/2005/8/layout/bProcess3"/>
    <dgm:cxn modelId="{D84F9F9C-BB10-4FC2-B3D4-34127509FD8B}" type="presParOf" srcId="{42305219-5447-4D01-8063-ABCAC5577F23}" destId="{22B270CE-41D5-4CE3-8D2D-31523B1617A5}" srcOrd="7" destOrd="0" presId="urn:microsoft.com/office/officeart/2005/8/layout/bProcess3"/>
    <dgm:cxn modelId="{A17FDDD8-C643-4862-B268-6E9ED1C0A628}" type="presParOf" srcId="{22B270CE-41D5-4CE3-8D2D-31523B1617A5}" destId="{F846E6D1-587D-4F01-B04D-5BCAC44ED688}" srcOrd="0" destOrd="0" presId="urn:microsoft.com/office/officeart/2005/8/layout/bProcess3"/>
    <dgm:cxn modelId="{BF092CEB-9145-4BBE-B610-A99E49734835}" type="presParOf" srcId="{42305219-5447-4D01-8063-ABCAC5577F23}" destId="{1CC19EB2-7767-491B-9615-F569EECE2AC5}" srcOrd="8" destOrd="0" presId="urn:microsoft.com/office/officeart/2005/8/layout/bProcess3"/>
    <dgm:cxn modelId="{898501FB-23C4-4E6D-99C7-27CF02F3DCFE}" type="presParOf" srcId="{42305219-5447-4D01-8063-ABCAC5577F23}" destId="{05D6A6B1-19A4-4776-98FE-5CAC1A7DE292}" srcOrd="9" destOrd="0" presId="urn:microsoft.com/office/officeart/2005/8/layout/bProcess3"/>
    <dgm:cxn modelId="{48BD47C5-F556-4FA0-8B2D-E0F3076ED117}" type="presParOf" srcId="{05D6A6B1-19A4-4776-98FE-5CAC1A7DE292}" destId="{81A7C3A8-B816-4220-8701-75D33AE47B5A}" srcOrd="0" destOrd="0" presId="urn:microsoft.com/office/officeart/2005/8/layout/bProcess3"/>
    <dgm:cxn modelId="{9B72D8B3-0D72-4A3C-9BF3-FFA985ABDB45}" type="presParOf" srcId="{42305219-5447-4D01-8063-ABCAC5577F23}" destId="{FC6FCDA0-EBAD-43DB-9758-4AA6EFA677E0}" srcOrd="10" destOrd="0" presId="urn:microsoft.com/office/officeart/2005/8/layout/bProcess3"/>
    <dgm:cxn modelId="{4B999C33-3125-4DA3-B203-1F1C4E576886}" type="presParOf" srcId="{42305219-5447-4D01-8063-ABCAC5577F23}" destId="{D75E7F2B-2EBE-4FD5-9554-A74685CAFC81}" srcOrd="11" destOrd="0" presId="urn:microsoft.com/office/officeart/2005/8/layout/bProcess3"/>
    <dgm:cxn modelId="{26B5EC03-CBFB-42D0-B795-4B8E395A4982}" type="presParOf" srcId="{D75E7F2B-2EBE-4FD5-9554-A74685CAFC81}" destId="{17EF0A33-93B7-4271-8696-75F61C01FE75}" srcOrd="0" destOrd="0" presId="urn:microsoft.com/office/officeart/2005/8/layout/bProcess3"/>
    <dgm:cxn modelId="{A53E2203-0C75-4D47-95A9-D4A3659B86A7}" type="presParOf" srcId="{42305219-5447-4D01-8063-ABCAC5577F23}" destId="{B2790A8C-A45F-473C-81EC-94E8F1D163AB}" srcOrd="12"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ECC392A-C46F-E944-B0E3-A2450D3A3606}">
      <dgm:prSet custT="1"/>
      <dgm:spPr>
        <a:noFill/>
        <a:ln w="38100" cmpd="thickThin">
          <a:solidFill>
            <a:schemeClr val="accent5">
              <a:lumMod val="75000"/>
            </a:schemeClr>
          </a:solidFill>
        </a:ln>
      </dgm:spPr>
      <dgm:t>
        <a:bodyPr/>
        <a:lstStyle/>
        <a:p>
          <a:pPr rtl="0"/>
          <a:r>
            <a:rPr lang="zh-CN" altLang="en-US" sz="2200" b="0" dirty="0">
              <a:solidFill>
                <a:sysClr val="windowText" lastClr="000000"/>
              </a:solidFill>
              <a:effectLst/>
              <a:latin typeface="黑体" panose="02010609060101010101" pitchFamily="49" charset="-122"/>
              <a:ea typeface="黑体" panose="02010609060101010101" pitchFamily="49" charset="-122"/>
            </a:rPr>
            <a:t>在主机上读</a:t>
          </a:r>
          <a:r>
            <a:rPr lang="en-US" altLang="zh-CN" sz="2200" b="0" dirty="0">
              <a:solidFill>
                <a:sysClr val="windowText" lastClr="000000"/>
              </a:solidFill>
              <a:effectLst/>
              <a:latin typeface="黑体" panose="02010609060101010101" pitchFamily="49" charset="-122"/>
              <a:ea typeface="黑体" panose="02010609060101010101" pitchFamily="49" charset="-122"/>
            </a:rPr>
            <a:t>/</a:t>
          </a:r>
          <a:r>
            <a:rPr lang="zh-CN" altLang="en-US" sz="2200" b="0" dirty="0">
              <a:solidFill>
                <a:sysClr val="windowText" lastClr="000000"/>
              </a:solidFill>
              <a:effectLst/>
              <a:latin typeface="黑体" panose="02010609060101010101" pitchFamily="49" charset="-122"/>
              <a:ea typeface="黑体" panose="02010609060101010101" pitchFamily="49" charset="-122"/>
            </a:rPr>
            <a:t>写文件：</a:t>
          </a:r>
          <a:endParaRPr lang="en-US" sz="22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2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200" b="0">
            <a:solidFill>
              <a:sysClr val="windowText" lastClr="000000"/>
            </a:solidFill>
            <a:effectLst/>
            <a:latin typeface="黑体" panose="02010609060101010101" pitchFamily="49" charset="-122"/>
            <a:ea typeface="黑体" panose="02010609060101010101" pitchFamily="49" charset="-122"/>
          </a:endParaRPr>
        </a:p>
      </dgm:t>
    </dgm:pt>
    <dgm:pt modelId="{2961A619-6051-5743-8010-BC6210EA23F2}">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简单、最少的资源消耗、即时访问</a:t>
          </a:r>
          <a:endParaRPr lang="en-US" sz="1800" b="0" dirty="0">
            <a:solidFill>
              <a:sysClr val="windowText" lastClr="000000"/>
            </a:solidFill>
            <a:effectLst/>
            <a:latin typeface="黑体" panose="02010609060101010101" pitchFamily="49" charset="-122"/>
            <a:ea typeface="黑体" panose="02010609060101010101" pitchFamily="49" charset="-122"/>
          </a:endParaRPr>
        </a:p>
      </dgm:t>
    </dgm:pt>
    <dgm:pt modelId="{31252965-9EA8-7743-A1C5-B8084F110D8B}" type="parTrans" cxnId="{C03A0627-0181-EC48-BF51-4B884AC69DB9}">
      <dgm:prSet/>
      <dgm:spPr/>
      <dgm:t>
        <a:bodyPr/>
        <a:lstStyle/>
        <a:p>
          <a:endParaRPr lang="en-US" sz="2200" b="0">
            <a:solidFill>
              <a:sysClr val="windowText" lastClr="000000"/>
            </a:solidFill>
            <a:effectLst/>
            <a:latin typeface="黑体" panose="02010609060101010101" pitchFamily="49" charset="-122"/>
            <a:ea typeface="黑体" panose="02010609060101010101" pitchFamily="49" charset="-122"/>
          </a:endParaRPr>
        </a:p>
      </dgm:t>
    </dgm:pt>
    <dgm:pt modelId="{DFBB08AB-6DB6-BB4E-AA8F-A39EE7B8C417}" type="sibTrans" cxnId="{C03A0627-0181-EC48-BF51-4B884AC69DB9}">
      <dgm:prSet/>
      <dgm:spPr/>
      <dgm:t>
        <a:bodyPr/>
        <a:lstStyle/>
        <a:p>
          <a:endParaRPr lang="en-US" sz="2200" b="0">
            <a:solidFill>
              <a:sysClr val="windowText" lastClr="000000"/>
            </a:solidFill>
            <a:effectLst/>
            <a:latin typeface="黑体" panose="02010609060101010101" pitchFamily="49" charset="-122"/>
            <a:ea typeface="黑体" panose="02010609060101010101" pitchFamily="49" charset="-122"/>
          </a:endParaRPr>
        </a:p>
      </dgm:t>
    </dgm:pt>
    <dgm:pt modelId="{64E93334-87A7-4BC3-A150-9F630A86F138}">
      <dgm:prSet custT="1"/>
      <dgm:spPr>
        <a:noFill/>
        <a:ln w="38100" cmpd="thickThin">
          <a:solidFill>
            <a:schemeClr val="accent5">
              <a:lumMod val="75000"/>
            </a:schemeClr>
          </a:solidFill>
        </a:ln>
      </dgm:spPr>
      <dgm:t>
        <a:bodyPr/>
        <a:lstStyle/>
        <a:p>
          <a:pPr rtl="0"/>
          <a:r>
            <a:rPr lang="zh-CN" altLang="en-US" sz="2200" b="0" dirty="0">
              <a:solidFill>
                <a:sysClr val="windowText" lastClr="000000"/>
              </a:solidFill>
              <a:effectLst/>
              <a:latin typeface="黑体" panose="02010609060101010101" pitchFamily="49" charset="-122"/>
              <a:ea typeface="黑体" panose="02010609060101010101" pitchFamily="49" charset="-122"/>
            </a:rPr>
            <a:t>读多次</a:t>
          </a:r>
          <a:r>
            <a:rPr lang="en-US" altLang="zh-CN" sz="2200" b="0" dirty="0">
              <a:solidFill>
                <a:sysClr val="windowText" lastClr="000000"/>
              </a:solidFill>
              <a:effectLst/>
              <a:latin typeface="黑体" panose="02010609060101010101" pitchFamily="49" charset="-122"/>
              <a:ea typeface="黑体" panose="02010609060101010101" pitchFamily="49" charset="-122"/>
            </a:rPr>
            <a:t>/</a:t>
          </a:r>
          <a:r>
            <a:rPr lang="zh-CN" altLang="en-US" sz="2200" b="0" dirty="0">
              <a:solidFill>
                <a:sysClr val="windowText" lastClr="000000"/>
              </a:solidFill>
              <a:effectLst/>
              <a:latin typeface="黑体" panose="02010609060101010101" pitchFamily="49" charset="-122"/>
              <a:ea typeface="黑体" panose="02010609060101010101" pitchFamily="49" charset="-122"/>
            </a:rPr>
            <a:t>写一次设备：</a:t>
          </a:r>
          <a:endParaRPr lang="en-US" sz="2200" b="0" dirty="0">
            <a:solidFill>
              <a:sysClr val="windowText" lastClr="000000"/>
            </a:solidFill>
            <a:effectLst/>
            <a:latin typeface="黑体" panose="02010609060101010101" pitchFamily="49" charset="-122"/>
            <a:ea typeface="黑体" panose="02010609060101010101" pitchFamily="49" charset="-122"/>
          </a:endParaRPr>
        </a:p>
      </dgm:t>
    </dgm:pt>
    <dgm:pt modelId="{4A0EF304-FA1C-4075-8F42-B1146D28B346}" type="parTrans" cxnId="{EF4EE3FC-7F02-421E-BDD1-60F5B32870D0}">
      <dgm:prSet/>
      <dgm:spPr/>
      <dgm:t>
        <a:bodyPr/>
        <a:lstStyle/>
        <a:p>
          <a:endParaRPr lang="zh-CN" altLang="en-US" sz="2200"/>
        </a:p>
      </dgm:t>
    </dgm:pt>
    <dgm:pt modelId="{8610EB70-C402-41F1-823B-45EEE791F04D}" type="sibTrans" cxnId="{EF4EE3FC-7F02-421E-BDD1-60F5B32870D0}">
      <dgm:prSet/>
      <dgm:spPr/>
      <dgm:t>
        <a:bodyPr/>
        <a:lstStyle/>
        <a:p>
          <a:endParaRPr lang="zh-CN" altLang="en-US" sz="2200"/>
        </a:p>
      </dgm:t>
    </dgm:pt>
    <dgm:pt modelId="{E7E85D80-4254-44D3-BBD3-D0F2B96E7F73}">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更安全，但更不方便 </a:t>
          </a:r>
          <a:endParaRPr lang="en-US" sz="1800" b="0" dirty="0">
            <a:solidFill>
              <a:sysClr val="windowText" lastClr="000000"/>
            </a:solidFill>
            <a:effectLst/>
            <a:latin typeface="黑体" panose="02010609060101010101" pitchFamily="49" charset="-122"/>
            <a:ea typeface="黑体" panose="02010609060101010101" pitchFamily="49" charset="-122"/>
          </a:endParaRPr>
        </a:p>
      </dgm:t>
    </dgm:pt>
    <dgm:pt modelId="{71816538-D271-466A-AA66-7E374D13DF72}" type="parTrans" cxnId="{09E695DF-8264-452D-8E41-EB3D2FBD96D9}">
      <dgm:prSet/>
      <dgm:spPr/>
      <dgm:t>
        <a:bodyPr/>
        <a:lstStyle/>
        <a:p>
          <a:endParaRPr lang="zh-CN" altLang="en-US" sz="2200"/>
        </a:p>
      </dgm:t>
    </dgm:pt>
    <dgm:pt modelId="{B8AC3A5A-BC76-412D-97BD-7B8D49F795FF}" type="sibTrans" cxnId="{09E695DF-8264-452D-8E41-EB3D2FBD96D9}">
      <dgm:prSet/>
      <dgm:spPr/>
      <dgm:t>
        <a:bodyPr/>
        <a:lstStyle/>
        <a:p>
          <a:endParaRPr lang="zh-CN" altLang="en-US" sz="2200"/>
        </a:p>
      </dgm:t>
    </dgm:pt>
    <dgm:pt modelId="{BCFF4AC3-B78E-4E32-B8EE-797C52F3FB8C}">
      <dgm:prSet custT="1"/>
      <dgm:spPr>
        <a:noFill/>
        <a:ln w="38100" cmpd="thickThin">
          <a:solidFill>
            <a:schemeClr val="accent5">
              <a:lumMod val="75000"/>
            </a:schemeClr>
          </a:solidFill>
        </a:ln>
      </dgm:spPr>
      <dgm:t>
        <a:bodyPr/>
        <a:lstStyle/>
        <a:p>
          <a:pPr rtl="0"/>
          <a:r>
            <a:rPr lang="zh-CN" altLang="en-US" sz="2200" b="0" dirty="0">
              <a:solidFill>
                <a:sysClr val="windowText" lastClr="000000"/>
              </a:solidFill>
              <a:effectLst/>
              <a:latin typeface="黑体" panose="02010609060101010101" pitchFamily="49" charset="-122"/>
              <a:ea typeface="黑体" panose="02010609060101010101" pitchFamily="49" charset="-122"/>
            </a:rPr>
            <a:t>只写设备：</a:t>
          </a:r>
          <a:endParaRPr lang="en-US" sz="2200" b="0" dirty="0">
            <a:solidFill>
              <a:sysClr val="windowText" lastClr="000000"/>
            </a:solidFill>
            <a:effectLst/>
            <a:latin typeface="黑体" panose="02010609060101010101" pitchFamily="49" charset="-122"/>
            <a:ea typeface="黑体" panose="02010609060101010101" pitchFamily="49" charset="-122"/>
          </a:endParaRPr>
        </a:p>
      </dgm:t>
    </dgm:pt>
    <dgm:pt modelId="{835BF94F-E98B-42B3-A104-A7E4905FF93A}" type="parTrans" cxnId="{8BEF9227-B8E1-4DE3-9FEB-784E593B722A}">
      <dgm:prSet/>
      <dgm:spPr/>
      <dgm:t>
        <a:bodyPr/>
        <a:lstStyle/>
        <a:p>
          <a:endParaRPr lang="zh-CN" altLang="en-US" sz="2200"/>
        </a:p>
      </dgm:t>
    </dgm:pt>
    <dgm:pt modelId="{1AF1B3D4-00AA-4EA3-97B0-D5F32E6D62A6}" type="sibTrans" cxnId="{8BEF9227-B8E1-4DE3-9FEB-784E593B722A}">
      <dgm:prSet/>
      <dgm:spPr/>
      <dgm:t>
        <a:bodyPr/>
        <a:lstStyle/>
        <a:p>
          <a:endParaRPr lang="zh-CN" altLang="en-US" sz="2200"/>
        </a:p>
      </dgm:t>
    </dgm:pt>
    <dgm:pt modelId="{CCC5139D-BA61-43FC-901B-BD91387E7BB5}">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提供书面记录 </a:t>
          </a:r>
          <a:endParaRPr lang="en-US" sz="1800" b="0" dirty="0">
            <a:solidFill>
              <a:sysClr val="windowText" lastClr="000000"/>
            </a:solidFill>
            <a:effectLst/>
            <a:latin typeface="黑体" panose="02010609060101010101" pitchFamily="49" charset="-122"/>
            <a:ea typeface="黑体" panose="02010609060101010101" pitchFamily="49" charset="-122"/>
          </a:endParaRPr>
        </a:p>
      </dgm:t>
    </dgm:pt>
    <dgm:pt modelId="{4010D621-1BAB-473E-AAE6-7C0B32AEF5FD}" type="parTrans" cxnId="{FC349B1A-41FD-4243-840B-E5149A7F54A2}">
      <dgm:prSet/>
      <dgm:spPr/>
      <dgm:t>
        <a:bodyPr/>
        <a:lstStyle/>
        <a:p>
          <a:endParaRPr lang="zh-CN" altLang="en-US" sz="2200"/>
        </a:p>
      </dgm:t>
    </dgm:pt>
    <dgm:pt modelId="{7D0D76CE-511F-4464-83B5-DFBD8DC11BBE}" type="sibTrans" cxnId="{FC349B1A-41FD-4243-840B-E5149A7F54A2}">
      <dgm:prSet/>
      <dgm:spPr/>
      <dgm:t>
        <a:bodyPr/>
        <a:lstStyle/>
        <a:p>
          <a:endParaRPr lang="zh-CN" altLang="en-US" sz="2200"/>
        </a:p>
      </dgm:t>
    </dgm:pt>
    <dgm:pt modelId="{2A5824F1-BDC5-4C51-83BC-63F89A0A23E6}">
      <dgm:prSet custT="1"/>
      <dgm:spPr>
        <a:noFill/>
        <a:ln w="38100" cmpd="thickThin">
          <a:solidFill>
            <a:schemeClr val="accent5">
              <a:lumMod val="75000"/>
            </a:schemeClr>
          </a:solidFill>
        </a:ln>
      </dgm:spPr>
      <dgm:t>
        <a:bodyPr/>
        <a:lstStyle/>
        <a:p>
          <a:pPr rtl="0"/>
          <a:r>
            <a:rPr lang="zh-CN" altLang="en-US" sz="2200" b="0" dirty="0">
              <a:solidFill>
                <a:sysClr val="windowText" lastClr="000000"/>
              </a:solidFill>
              <a:effectLst/>
              <a:latin typeface="黑体" panose="02010609060101010101" pitchFamily="49" charset="-122"/>
              <a:ea typeface="黑体" panose="02010609060101010101" pitchFamily="49" charset="-122"/>
            </a:rPr>
            <a:t>必须同时保护完整性和机密性：</a:t>
          </a:r>
          <a:endParaRPr lang="en-US" sz="2200" b="0" dirty="0">
            <a:solidFill>
              <a:sysClr val="windowText" lastClr="000000"/>
            </a:solidFill>
            <a:effectLst/>
            <a:latin typeface="黑体" panose="02010609060101010101" pitchFamily="49" charset="-122"/>
            <a:ea typeface="黑体" panose="02010609060101010101" pitchFamily="49" charset="-122"/>
          </a:endParaRPr>
        </a:p>
      </dgm:t>
    </dgm:pt>
    <dgm:pt modelId="{363F9BB1-70EB-41E3-8B9F-87BAD22D99EA}" type="parTrans" cxnId="{BCD70512-CCB5-44AA-90A2-FF9D78CFF59A}">
      <dgm:prSet/>
      <dgm:spPr/>
      <dgm:t>
        <a:bodyPr/>
        <a:lstStyle/>
        <a:p>
          <a:endParaRPr lang="zh-CN" altLang="en-US" sz="2200"/>
        </a:p>
      </dgm:t>
    </dgm:pt>
    <dgm:pt modelId="{F64C2CDD-D01B-40B4-9BF4-9800737866E2}" type="sibTrans" cxnId="{BCD70512-CCB5-44AA-90A2-FF9D78CFF59A}">
      <dgm:prSet/>
      <dgm:spPr/>
      <dgm:t>
        <a:bodyPr/>
        <a:lstStyle/>
        <a:p>
          <a:endParaRPr lang="zh-CN" altLang="en-US" sz="2200"/>
        </a:p>
      </dgm:t>
    </dgm:pt>
    <dgm:pt modelId="{502D2C33-F3C9-472C-A0CA-8C0847E00361}">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加密，数字签名，访问控制 </a:t>
          </a:r>
          <a:endParaRPr lang="en-US" sz="1800" b="0" dirty="0">
            <a:solidFill>
              <a:sysClr val="windowText" lastClr="000000"/>
            </a:solidFill>
            <a:effectLst/>
            <a:latin typeface="黑体" panose="02010609060101010101" pitchFamily="49" charset="-122"/>
            <a:ea typeface="黑体" panose="02010609060101010101" pitchFamily="49" charset="-122"/>
          </a:endParaRPr>
        </a:p>
      </dgm:t>
    </dgm:pt>
    <dgm:pt modelId="{0C2783CD-FA17-4880-B04A-7D85F3EDB951}" type="parTrans" cxnId="{E02BF011-FE97-4348-AF74-7339AA853013}">
      <dgm:prSet/>
      <dgm:spPr/>
      <dgm:t>
        <a:bodyPr/>
        <a:lstStyle/>
        <a:p>
          <a:endParaRPr lang="zh-CN" altLang="en-US" sz="2200"/>
        </a:p>
      </dgm:t>
    </dgm:pt>
    <dgm:pt modelId="{C9D0A57A-2607-4A4C-907C-512F963DAB22}" type="sibTrans" cxnId="{E02BF011-FE97-4348-AF74-7339AA853013}">
      <dgm:prSet/>
      <dgm:spPr/>
      <dgm:t>
        <a:bodyPr/>
        <a:lstStyle/>
        <a:p>
          <a:endParaRPr lang="zh-CN" altLang="en-US" sz="2200"/>
        </a:p>
      </dgm:t>
    </dgm:pt>
    <dgm:pt modelId="{883942B4-391B-444D-B50C-C2A6F68EFC9A}">
      <dgm:prSet custT="1"/>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易受入侵者攻击</a:t>
          </a:r>
          <a:endParaRPr lang="zh-CN" altLang="en-US" sz="2200" b="0" dirty="0">
            <a:solidFill>
              <a:sysClr val="windowText" lastClr="000000"/>
            </a:solidFill>
            <a:effectLst/>
            <a:latin typeface="黑体" panose="02010609060101010101" pitchFamily="49" charset="-122"/>
            <a:ea typeface="黑体" panose="02010609060101010101" pitchFamily="49" charset="-122"/>
          </a:endParaRPr>
        </a:p>
      </dgm:t>
    </dgm:pt>
    <dgm:pt modelId="{D3A60A0E-DF15-4BF7-945C-DDC4915F64BF}" type="parTrans" cxnId="{D2051A93-A62A-4F52-A442-8DF037140D22}">
      <dgm:prSet/>
      <dgm:spPr/>
      <dgm:t>
        <a:bodyPr/>
        <a:lstStyle/>
        <a:p>
          <a:endParaRPr lang="zh-CN" altLang="en-US" sz="2200"/>
        </a:p>
      </dgm:t>
    </dgm:pt>
    <dgm:pt modelId="{0338E6F1-E771-41EC-B0E2-4965FCA2AD1E}" type="sibTrans" cxnId="{D2051A93-A62A-4F52-A442-8DF037140D22}">
      <dgm:prSet/>
      <dgm:spPr/>
      <dgm:t>
        <a:bodyPr/>
        <a:lstStyle/>
        <a:p>
          <a:endParaRPr lang="zh-CN" altLang="en-US" sz="2200"/>
        </a:p>
      </dgm:t>
    </dgm:pt>
    <dgm:pt modelId="{DDAF47C9-29DE-4B9E-A5A2-DC720AB168A2}">
      <dgm:prSet custT="1"/>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需要可记录介质的稳定供应 </a:t>
          </a:r>
        </a:p>
      </dgm:t>
    </dgm:pt>
    <dgm:pt modelId="{C3CE80A4-BE6D-46A3-94D4-F8F7680985B5}" type="parTrans" cxnId="{FABF1277-D120-4A46-8D6D-D7A11DAAB955}">
      <dgm:prSet/>
      <dgm:spPr/>
      <dgm:t>
        <a:bodyPr/>
        <a:lstStyle/>
        <a:p>
          <a:endParaRPr lang="zh-CN" altLang="en-US" sz="2200"/>
        </a:p>
      </dgm:t>
    </dgm:pt>
    <dgm:pt modelId="{C8B16B18-DF57-40DD-9100-3840A4E5656D}" type="sibTrans" cxnId="{FABF1277-D120-4A46-8D6D-D7A11DAAB955}">
      <dgm:prSet/>
      <dgm:spPr/>
      <dgm:t>
        <a:bodyPr/>
        <a:lstStyle/>
        <a:p>
          <a:endParaRPr lang="zh-CN" altLang="en-US" sz="2200"/>
        </a:p>
      </dgm:t>
    </dgm:pt>
    <dgm:pt modelId="{A9E1EE20-80CD-40E1-B466-7329051EB277}">
      <dgm:prSet custT="1"/>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访问可能会延迟，不能立即访问 </a:t>
          </a:r>
        </a:p>
      </dgm:t>
    </dgm:pt>
    <dgm:pt modelId="{434C0EC2-9971-42CA-84DA-566D0D78B959}" type="parTrans" cxnId="{D5F9BD96-80D2-4688-96D5-0FA1BF5BBA23}">
      <dgm:prSet/>
      <dgm:spPr/>
      <dgm:t>
        <a:bodyPr/>
        <a:lstStyle/>
        <a:p>
          <a:endParaRPr lang="zh-CN" altLang="en-US" sz="2200"/>
        </a:p>
      </dgm:t>
    </dgm:pt>
    <dgm:pt modelId="{94BD6077-8283-4283-8A0D-3B6258F69D80}" type="sibTrans" cxnId="{D5F9BD96-80D2-4688-96D5-0FA1BF5BBA23}">
      <dgm:prSet/>
      <dgm:spPr/>
      <dgm:t>
        <a:bodyPr/>
        <a:lstStyle/>
        <a:p>
          <a:endParaRPr lang="zh-CN" altLang="en-US" sz="2200"/>
        </a:p>
      </dgm:t>
    </dgm:pt>
    <dgm:pt modelId="{423BA8D7-3010-4203-890F-5D9C2AF1123C}">
      <dgm:prSet custT="1"/>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在大型或网络化系统上获取详细的审计数据是不切实际的 </a:t>
          </a:r>
        </a:p>
      </dgm:t>
    </dgm:pt>
    <dgm:pt modelId="{668BF180-C6CC-4959-9105-0C4EE2ADA1CB}" type="parTrans" cxnId="{8A3E42D5-DFF6-440B-BA1B-D5A31237CD9F}">
      <dgm:prSet/>
      <dgm:spPr/>
      <dgm:t>
        <a:bodyPr/>
        <a:lstStyle/>
        <a:p>
          <a:endParaRPr lang="zh-CN" altLang="en-US" sz="2200"/>
        </a:p>
      </dgm:t>
    </dgm:pt>
    <dgm:pt modelId="{3AB0DE39-EBFF-4B42-99D3-B82EDD872313}" type="sibTrans" cxnId="{8A3E42D5-DFF6-440B-BA1B-D5A31237CD9F}">
      <dgm:prSet/>
      <dgm:spPr/>
      <dgm:t>
        <a:bodyPr/>
        <a:lstStyle/>
        <a:p>
          <a:endParaRPr lang="zh-CN" altLang="en-US" sz="2200"/>
        </a:p>
      </dgm:t>
    </dgm:pt>
    <dgm:pt modelId="{A80EEA80-D4AC-4307-B781-E914CA591565}">
      <dgm:prSet custT="1"/>
      <dgm:spPr/>
      <dgm:t>
        <a:bodyPr/>
        <a:lstStyle/>
        <a:p>
          <a:pPr rtl="0"/>
          <a:r>
            <a:rPr lang="zh-CN" altLang="en-US" sz="1800" b="0" dirty="0">
              <a:solidFill>
                <a:sysClr val="windowText" lastClr="000000"/>
              </a:solidFill>
              <a:effectLst/>
              <a:latin typeface="黑体" panose="02010609060101010101" pitchFamily="49" charset="-122"/>
              <a:ea typeface="黑体" panose="02010609060101010101" pitchFamily="49" charset="-122"/>
            </a:rPr>
            <a:t>当需要永久的、立即可用的日志时非常有用</a:t>
          </a:r>
        </a:p>
      </dgm:t>
    </dgm:pt>
    <dgm:pt modelId="{CB8C9C8E-1E0A-49D6-9FE9-9C9ED18DFE65}" type="parTrans" cxnId="{83D7D86E-BF12-4FA2-BDCD-71EBA22A2B94}">
      <dgm:prSet/>
      <dgm:spPr/>
      <dgm:t>
        <a:bodyPr/>
        <a:lstStyle/>
        <a:p>
          <a:endParaRPr lang="zh-CN" altLang="en-US" sz="2200"/>
        </a:p>
      </dgm:t>
    </dgm:pt>
    <dgm:pt modelId="{970672CF-AD81-400B-A571-27F774201FC7}" type="sibTrans" cxnId="{83D7D86E-BF12-4FA2-BDCD-71EBA22A2B94}">
      <dgm:prSet/>
      <dgm:spPr/>
      <dgm:t>
        <a:bodyPr/>
        <a:lstStyle/>
        <a:p>
          <a:endParaRPr lang="zh-CN" altLang="en-US" sz="2200"/>
        </a:p>
      </dgm:t>
    </dgm:pt>
    <dgm:pt modelId="{B2F28ED7-988C-45AC-9FCE-4845EFD9C7C0}" type="pres">
      <dgm:prSet presAssocID="{44D43C83-7A3A-CA41-9DEA-B535D386083A}" presName="diagram" presStyleCnt="0">
        <dgm:presLayoutVars>
          <dgm:dir/>
          <dgm:resizeHandles val="exact"/>
        </dgm:presLayoutVars>
      </dgm:prSet>
      <dgm:spPr/>
    </dgm:pt>
    <dgm:pt modelId="{07BB7871-9229-4230-B5DF-995F5A4653F5}" type="pres">
      <dgm:prSet presAssocID="{3ECC392A-C46F-E944-B0E3-A2450D3A3606}" presName="node" presStyleLbl="node1" presStyleIdx="0" presStyleCnt="4">
        <dgm:presLayoutVars>
          <dgm:bulletEnabled val="1"/>
        </dgm:presLayoutVars>
      </dgm:prSet>
      <dgm:spPr/>
    </dgm:pt>
    <dgm:pt modelId="{92DF87FE-2B27-40A8-885F-52A055713894}" type="pres">
      <dgm:prSet presAssocID="{8B356F16-041F-7D43-AE3B-77F5DC3C70F8}" presName="sibTrans" presStyleCnt="0"/>
      <dgm:spPr/>
    </dgm:pt>
    <dgm:pt modelId="{645CB056-DE13-49E2-987E-6B0B219B30B3}" type="pres">
      <dgm:prSet presAssocID="{64E93334-87A7-4BC3-A150-9F630A86F138}" presName="node" presStyleLbl="node1" presStyleIdx="1" presStyleCnt="4">
        <dgm:presLayoutVars>
          <dgm:bulletEnabled val="1"/>
        </dgm:presLayoutVars>
      </dgm:prSet>
      <dgm:spPr/>
    </dgm:pt>
    <dgm:pt modelId="{E3E3EF07-1947-44F9-B959-C9CACC57CF27}" type="pres">
      <dgm:prSet presAssocID="{8610EB70-C402-41F1-823B-45EEE791F04D}" presName="sibTrans" presStyleCnt="0"/>
      <dgm:spPr/>
    </dgm:pt>
    <dgm:pt modelId="{C1144EF5-03CB-4C50-B591-F75DE1EDFFD0}" type="pres">
      <dgm:prSet presAssocID="{BCFF4AC3-B78E-4E32-B8EE-797C52F3FB8C}" presName="node" presStyleLbl="node1" presStyleIdx="2" presStyleCnt="4">
        <dgm:presLayoutVars>
          <dgm:bulletEnabled val="1"/>
        </dgm:presLayoutVars>
      </dgm:prSet>
      <dgm:spPr/>
    </dgm:pt>
    <dgm:pt modelId="{43A5EDF5-0078-4563-8950-7453FBA49D93}" type="pres">
      <dgm:prSet presAssocID="{1AF1B3D4-00AA-4EA3-97B0-D5F32E6D62A6}" presName="sibTrans" presStyleCnt="0"/>
      <dgm:spPr/>
    </dgm:pt>
    <dgm:pt modelId="{38A5CF61-E8EF-4591-9813-75DD27FBB794}" type="pres">
      <dgm:prSet presAssocID="{2A5824F1-BDC5-4C51-83BC-63F89A0A23E6}"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90F56E11-9185-439D-9E2B-3E8E48EFDCBA}" type="presOf" srcId="{DDAF47C9-29DE-4B9E-A5A2-DC720AB168A2}" destId="{645CB056-DE13-49E2-987E-6B0B219B30B3}" srcOrd="0" destOrd="2" presId="urn:microsoft.com/office/officeart/2005/8/layout/default"/>
    <dgm:cxn modelId="{E02BF011-FE97-4348-AF74-7339AA853013}" srcId="{2A5824F1-BDC5-4C51-83BC-63F89A0A23E6}" destId="{502D2C33-F3C9-472C-A0CA-8C0847E00361}" srcOrd="0" destOrd="0" parTransId="{0C2783CD-FA17-4880-B04A-7D85F3EDB951}" sibTransId="{C9D0A57A-2607-4A4C-907C-512F963DAB22}"/>
    <dgm:cxn modelId="{BCD70512-CCB5-44AA-90A2-FF9D78CFF59A}" srcId="{44D43C83-7A3A-CA41-9DEA-B535D386083A}" destId="{2A5824F1-BDC5-4C51-83BC-63F89A0A23E6}" srcOrd="3" destOrd="0" parTransId="{363F9BB1-70EB-41E3-8B9F-87BAD22D99EA}" sibTransId="{F64C2CDD-D01B-40B4-9BF4-9800737866E2}"/>
    <dgm:cxn modelId="{FC349B1A-41FD-4243-840B-E5149A7F54A2}" srcId="{BCFF4AC3-B78E-4E32-B8EE-797C52F3FB8C}" destId="{CCC5139D-BA61-43FC-901B-BD91387E7BB5}" srcOrd="0" destOrd="0" parTransId="{4010D621-1BAB-473E-AAE6-7C0B32AEF5FD}" sibTransId="{7D0D76CE-511F-4464-83B5-DFBD8DC11BBE}"/>
    <dgm:cxn modelId="{C03A0627-0181-EC48-BF51-4B884AC69DB9}" srcId="{3ECC392A-C46F-E944-B0E3-A2450D3A3606}" destId="{2961A619-6051-5743-8010-BC6210EA23F2}" srcOrd="0" destOrd="0" parTransId="{31252965-9EA8-7743-A1C5-B8084F110D8B}" sibTransId="{DFBB08AB-6DB6-BB4E-AA8F-A39EE7B8C417}"/>
    <dgm:cxn modelId="{8BEF9227-B8E1-4DE3-9FEB-784E593B722A}" srcId="{44D43C83-7A3A-CA41-9DEA-B535D386083A}" destId="{BCFF4AC3-B78E-4E32-B8EE-797C52F3FB8C}" srcOrd="2" destOrd="0" parTransId="{835BF94F-E98B-42B3-A104-A7E4905FF93A}" sibTransId="{1AF1B3D4-00AA-4EA3-97B0-D5F32E6D62A6}"/>
    <dgm:cxn modelId="{2C35975C-5408-438D-A0D7-965F2299FB1C}" type="presOf" srcId="{64E93334-87A7-4BC3-A150-9F630A86F138}" destId="{645CB056-DE13-49E2-987E-6B0B219B30B3}" srcOrd="0" destOrd="0" presId="urn:microsoft.com/office/officeart/2005/8/layout/default"/>
    <dgm:cxn modelId="{08234E61-EB41-4F09-9E2F-7EE9A8F449AE}" type="presOf" srcId="{423BA8D7-3010-4203-890F-5D9C2AF1123C}" destId="{C1144EF5-03CB-4C50-B591-F75DE1EDFFD0}" srcOrd="0" destOrd="2" presId="urn:microsoft.com/office/officeart/2005/8/layout/default"/>
    <dgm:cxn modelId="{B2AAE366-CA8D-4134-A54E-085098A06CD7}" type="presOf" srcId="{CCC5139D-BA61-43FC-901B-BD91387E7BB5}" destId="{C1144EF5-03CB-4C50-B591-F75DE1EDFFD0}" srcOrd="0" destOrd="1" presId="urn:microsoft.com/office/officeart/2005/8/layout/default"/>
    <dgm:cxn modelId="{83D7D86E-BF12-4FA2-BDCD-71EBA22A2B94}" srcId="{BCFF4AC3-B78E-4E32-B8EE-797C52F3FB8C}" destId="{A80EEA80-D4AC-4307-B781-E914CA591565}" srcOrd="2" destOrd="0" parTransId="{CB8C9C8E-1E0A-49D6-9FE9-9C9ED18DFE65}" sibTransId="{970672CF-AD81-400B-A571-27F774201FC7}"/>
    <dgm:cxn modelId="{FABF1277-D120-4A46-8D6D-D7A11DAAB955}" srcId="{64E93334-87A7-4BC3-A150-9F630A86F138}" destId="{DDAF47C9-29DE-4B9E-A5A2-DC720AB168A2}" srcOrd="1" destOrd="0" parTransId="{C3CE80A4-BE6D-46A3-94D4-F8F7680985B5}" sibTransId="{C8B16B18-DF57-40DD-9100-3840A4E5656D}"/>
    <dgm:cxn modelId="{204F2D58-352F-4AF0-BC16-B294A6893E8A}" type="presOf" srcId="{A9E1EE20-80CD-40E1-B466-7329051EB277}" destId="{645CB056-DE13-49E2-987E-6B0B219B30B3}" srcOrd="0" destOrd="3" presId="urn:microsoft.com/office/officeart/2005/8/layout/default"/>
    <dgm:cxn modelId="{26E72979-D8E7-43E9-A36E-9CCC40BC9843}" type="presOf" srcId="{A80EEA80-D4AC-4307-B781-E914CA591565}" destId="{C1144EF5-03CB-4C50-B591-F75DE1EDFFD0}" srcOrd="0" destOrd="3" presId="urn:microsoft.com/office/officeart/2005/8/layout/default"/>
    <dgm:cxn modelId="{D2051A93-A62A-4F52-A442-8DF037140D22}" srcId="{3ECC392A-C46F-E944-B0E3-A2450D3A3606}" destId="{883942B4-391B-444D-B50C-C2A6F68EFC9A}" srcOrd="1" destOrd="0" parTransId="{D3A60A0E-DF15-4BF7-945C-DDC4915F64BF}" sibTransId="{0338E6F1-E771-41EC-B0E2-4965FCA2AD1E}"/>
    <dgm:cxn modelId="{D5F9BD96-80D2-4688-96D5-0FA1BF5BBA23}" srcId="{64E93334-87A7-4BC3-A150-9F630A86F138}" destId="{A9E1EE20-80CD-40E1-B466-7329051EB277}" srcOrd="2" destOrd="0" parTransId="{434C0EC2-9971-42CA-84DA-566D0D78B959}" sibTransId="{94BD6077-8283-4283-8A0D-3B6258F69D80}"/>
    <dgm:cxn modelId="{33A4BC9D-216F-4947-9197-0C1C31D52071}" type="presOf" srcId="{2A5824F1-BDC5-4C51-83BC-63F89A0A23E6}" destId="{38A5CF61-E8EF-4591-9813-75DD27FBB794}" srcOrd="0" destOrd="0" presId="urn:microsoft.com/office/officeart/2005/8/layout/default"/>
    <dgm:cxn modelId="{E4FD3AB3-7612-498E-888B-6D7307C57D72}" type="presOf" srcId="{2961A619-6051-5743-8010-BC6210EA23F2}" destId="{07BB7871-9229-4230-B5DF-995F5A4653F5}" srcOrd="0" destOrd="1" presId="urn:microsoft.com/office/officeart/2005/8/layout/default"/>
    <dgm:cxn modelId="{8A3E42D5-DFF6-440B-BA1B-D5A31237CD9F}" srcId="{BCFF4AC3-B78E-4E32-B8EE-797C52F3FB8C}" destId="{423BA8D7-3010-4203-890F-5D9C2AF1123C}" srcOrd="1" destOrd="0" parTransId="{668BF180-C6CC-4959-9105-0C4EE2ADA1CB}" sibTransId="{3AB0DE39-EBFF-4B42-99D3-B82EDD872313}"/>
    <dgm:cxn modelId="{F1CDA9D5-135D-C44B-AEBD-CA63B571E30E}" srcId="{44D43C83-7A3A-CA41-9DEA-B535D386083A}" destId="{3ECC392A-C46F-E944-B0E3-A2450D3A3606}" srcOrd="0" destOrd="0" parTransId="{A66FC1AE-F4A2-AE45-8186-7D0A81C06CB9}" sibTransId="{8B356F16-041F-7D43-AE3B-77F5DC3C70F8}"/>
    <dgm:cxn modelId="{E55AB6D6-1469-43C6-9CFE-4D36E73A4DC7}" type="presOf" srcId="{883942B4-391B-444D-B50C-C2A6F68EFC9A}" destId="{07BB7871-9229-4230-B5DF-995F5A4653F5}" srcOrd="0" destOrd="2" presId="urn:microsoft.com/office/officeart/2005/8/layout/default"/>
    <dgm:cxn modelId="{09E695DF-8264-452D-8E41-EB3D2FBD96D9}" srcId="{64E93334-87A7-4BC3-A150-9F630A86F138}" destId="{E7E85D80-4254-44D3-BBD3-D0F2B96E7F73}" srcOrd="0" destOrd="0" parTransId="{71816538-D271-466A-AA66-7E374D13DF72}" sibTransId="{B8AC3A5A-BC76-412D-97BD-7B8D49F795FF}"/>
    <dgm:cxn modelId="{03B56EE8-DEE2-4D39-80E5-6FBA8E5DB2D0}" type="presOf" srcId="{44D43C83-7A3A-CA41-9DEA-B535D386083A}" destId="{B2F28ED7-988C-45AC-9FCE-4845EFD9C7C0}" srcOrd="0" destOrd="0" presId="urn:microsoft.com/office/officeart/2005/8/layout/default"/>
    <dgm:cxn modelId="{0BB2F7ED-769D-4D14-A7CD-C9B92C9ECEF5}" type="presOf" srcId="{E7E85D80-4254-44D3-BBD3-D0F2B96E7F73}" destId="{645CB056-DE13-49E2-987E-6B0B219B30B3}" srcOrd="0" destOrd="1" presId="urn:microsoft.com/office/officeart/2005/8/layout/default"/>
    <dgm:cxn modelId="{D909F2F6-E150-4AD6-8EC5-4DEB2E553CCE}" type="presOf" srcId="{502D2C33-F3C9-472C-A0CA-8C0847E00361}" destId="{38A5CF61-E8EF-4591-9813-75DD27FBB794}" srcOrd="0" destOrd="1" presId="urn:microsoft.com/office/officeart/2005/8/layout/default"/>
    <dgm:cxn modelId="{0C0DA4F8-846D-40F8-B56B-786410A9E2FD}" type="presOf" srcId="{BCFF4AC3-B78E-4E32-B8EE-797C52F3FB8C}" destId="{C1144EF5-03CB-4C50-B591-F75DE1EDFFD0}" srcOrd="0" destOrd="0" presId="urn:microsoft.com/office/officeart/2005/8/layout/default"/>
    <dgm:cxn modelId="{EF4EE3FC-7F02-421E-BDD1-60F5B32870D0}" srcId="{44D43C83-7A3A-CA41-9DEA-B535D386083A}" destId="{64E93334-87A7-4BC3-A150-9F630A86F138}" srcOrd="1" destOrd="0" parTransId="{4A0EF304-FA1C-4075-8F42-B1146D28B346}" sibTransId="{8610EB70-C402-41F1-823B-45EEE791F04D}"/>
    <dgm:cxn modelId="{900C6624-D0E4-4024-891D-ACACFC1FB767}" type="presParOf" srcId="{B2F28ED7-988C-45AC-9FCE-4845EFD9C7C0}" destId="{07BB7871-9229-4230-B5DF-995F5A4653F5}" srcOrd="0" destOrd="0" presId="urn:microsoft.com/office/officeart/2005/8/layout/default"/>
    <dgm:cxn modelId="{E08DDD0C-B27B-486B-AB3C-A550230A1B6A}" type="presParOf" srcId="{B2F28ED7-988C-45AC-9FCE-4845EFD9C7C0}" destId="{92DF87FE-2B27-40A8-885F-52A055713894}" srcOrd="1" destOrd="0" presId="urn:microsoft.com/office/officeart/2005/8/layout/default"/>
    <dgm:cxn modelId="{A8EF1C35-90E1-456C-B13D-F9394902421E}" type="presParOf" srcId="{B2F28ED7-988C-45AC-9FCE-4845EFD9C7C0}" destId="{645CB056-DE13-49E2-987E-6B0B219B30B3}" srcOrd="2" destOrd="0" presId="urn:microsoft.com/office/officeart/2005/8/layout/default"/>
    <dgm:cxn modelId="{95BD5AAE-9D1E-4040-AF54-828FEDB20D8B}" type="presParOf" srcId="{B2F28ED7-988C-45AC-9FCE-4845EFD9C7C0}" destId="{E3E3EF07-1947-44F9-B959-C9CACC57CF27}" srcOrd="3" destOrd="0" presId="urn:microsoft.com/office/officeart/2005/8/layout/default"/>
    <dgm:cxn modelId="{9DE1AD44-4C62-4B8D-B36E-FADE17258821}" type="presParOf" srcId="{B2F28ED7-988C-45AC-9FCE-4845EFD9C7C0}" destId="{C1144EF5-03CB-4C50-B591-F75DE1EDFFD0}" srcOrd="4" destOrd="0" presId="urn:microsoft.com/office/officeart/2005/8/layout/default"/>
    <dgm:cxn modelId="{8F04B394-E7AC-4D0A-8E7B-65023545A6B4}" type="presParOf" srcId="{B2F28ED7-988C-45AC-9FCE-4845EFD9C7C0}" destId="{43A5EDF5-0078-4563-8950-7453FBA49D93}" srcOrd="5" destOrd="0" presId="urn:microsoft.com/office/officeart/2005/8/layout/default"/>
    <dgm:cxn modelId="{DEF470F5-F6B2-431E-A9BE-202F6EAE4357}" type="presParOf" srcId="{B2F28ED7-988C-45AC-9FCE-4845EFD9C7C0}" destId="{38A5CF61-E8EF-4591-9813-75DD27FBB794}"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60350F-4351-DB4D-86E8-6FBFC792EB10}"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C0C760F-33CB-284C-91AA-6FF8C6CEFC63}">
      <dgm:prSet custT="1"/>
      <dgm:spPr/>
      <dgm:t>
        <a:bodyPr/>
        <a:lstStyle/>
        <a:p>
          <a:pPr rtl="0"/>
          <a:r>
            <a:rPr lang="zh-CN" altLang="en-US" sz="2000" b="0" dirty="0">
              <a:latin typeface="黑体" panose="02010609060101010101" pitchFamily="49" charset="-122"/>
              <a:ea typeface="黑体" panose="02010609060101010101" pitchFamily="49" charset="-122"/>
            </a:rPr>
            <a:t>账户登陆事件</a:t>
          </a:r>
          <a:endParaRPr lang="en-US" sz="2000" b="0" dirty="0">
            <a:latin typeface="黑体" panose="02010609060101010101" pitchFamily="49" charset="-122"/>
            <a:ea typeface="黑体" panose="02010609060101010101" pitchFamily="49" charset="-122"/>
          </a:endParaRPr>
        </a:p>
      </dgm:t>
    </dgm:pt>
    <dgm:pt modelId="{53242387-71CA-644C-A158-67E51D9F9195}" type="parTrans" cxnId="{FCF5E318-0FB6-024F-BBD0-895D9B5D0A7D}">
      <dgm:prSet/>
      <dgm:spPr/>
      <dgm:t>
        <a:bodyPr/>
        <a:lstStyle/>
        <a:p>
          <a:endParaRPr lang="en-US">
            <a:latin typeface="黑体" panose="02010609060101010101" pitchFamily="49" charset="-122"/>
            <a:ea typeface="黑体" panose="02010609060101010101" pitchFamily="49" charset="-122"/>
          </a:endParaRPr>
        </a:p>
      </dgm:t>
    </dgm:pt>
    <dgm:pt modelId="{250AED59-C724-2B47-9FD4-C2A7AC6ADE13}" type="sibTrans" cxnId="{FCF5E318-0FB6-024F-BBD0-895D9B5D0A7D}">
      <dgm:prSet/>
      <dgm:spPr/>
      <dgm:t>
        <a:bodyPr/>
        <a:lstStyle/>
        <a:p>
          <a:endParaRPr lang="en-US">
            <a:latin typeface="黑体" panose="02010609060101010101" pitchFamily="49" charset="-122"/>
            <a:ea typeface="黑体" panose="02010609060101010101" pitchFamily="49" charset="-122"/>
          </a:endParaRPr>
        </a:p>
      </dgm:t>
    </dgm:pt>
    <dgm:pt modelId="{399A2FDC-C717-E944-8D97-6A94A53D0A6C}">
      <dgm:prSet custT="1"/>
      <dgm:spPr/>
      <dgm:t>
        <a:bodyPr/>
        <a:lstStyle/>
        <a:p>
          <a:pPr rtl="0"/>
          <a:r>
            <a:rPr lang="zh-CN" altLang="en-US" sz="2000" b="0" dirty="0">
              <a:latin typeface="黑体" panose="02010609060101010101" pitchFamily="49" charset="-122"/>
              <a:ea typeface="黑体" panose="02010609060101010101" pitchFamily="49" charset="-122"/>
            </a:rPr>
            <a:t>账户管理</a:t>
          </a:r>
          <a:endParaRPr lang="en-US" sz="2000" b="0" dirty="0">
            <a:latin typeface="黑体" panose="02010609060101010101" pitchFamily="49" charset="-122"/>
            <a:ea typeface="黑体" panose="02010609060101010101" pitchFamily="49" charset="-122"/>
          </a:endParaRPr>
        </a:p>
      </dgm:t>
    </dgm:pt>
    <dgm:pt modelId="{3B45ED55-4FF1-FE44-9AB6-CA1F51DF33F6}" type="parTrans" cxnId="{478FDF04-6551-B146-9ED0-D89616571C7B}">
      <dgm:prSet/>
      <dgm:spPr/>
      <dgm:t>
        <a:bodyPr/>
        <a:lstStyle/>
        <a:p>
          <a:endParaRPr lang="en-US">
            <a:latin typeface="黑体" panose="02010609060101010101" pitchFamily="49" charset="-122"/>
            <a:ea typeface="黑体" panose="02010609060101010101" pitchFamily="49" charset="-122"/>
          </a:endParaRPr>
        </a:p>
      </dgm:t>
    </dgm:pt>
    <dgm:pt modelId="{D36F1C20-31F5-4B49-9C4E-A035EA67ECEE}" type="sibTrans" cxnId="{478FDF04-6551-B146-9ED0-D89616571C7B}">
      <dgm:prSet/>
      <dgm:spPr/>
      <dgm:t>
        <a:bodyPr/>
        <a:lstStyle/>
        <a:p>
          <a:endParaRPr lang="en-US">
            <a:latin typeface="黑体" panose="02010609060101010101" pitchFamily="49" charset="-122"/>
            <a:ea typeface="黑体" panose="02010609060101010101" pitchFamily="49" charset="-122"/>
          </a:endParaRPr>
        </a:p>
      </dgm:t>
    </dgm:pt>
    <dgm:pt modelId="{7321301A-4BC3-7F46-88A2-E6F17494DF97}">
      <dgm:prSet custT="1"/>
      <dgm:spPr/>
      <dgm:t>
        <a:bodyPr/>
        <a:lstStyle/>
        <a:p>
          <a:pPr rtl="0"/>
          <a:r>
            <a:rPr lang="zh-CN" altLang="en-US" sz="2000" b="0" dirty="0">
              <a:latin typeface="黑体" panose="02010609060101010101" pitchFamily="49" charset="-122"/>
              <a:ea typeface="黑体" panose="02010609060101010101" pitchFamily="49" charset="-122"/>
            </a:rPr>
            <a:t>目录服务访问</a:t>
          </a:r>
          <a:endParaRPr lang="en-US" sz="2000" b="0" dirty="0">
            <a:latin typeface="黑体" panose="02010609060101010101" pitchFamily="49" charset="-122"/>
            <a:ea typeface="黑体" panose="02010609060101010101" pitchFamily="49" charset="-122"/>
          </a:endParaRPr>
        </a:p>
      </dgm:t>
    </dgm:pt>
    <dgm:pt modelId="{6CD48877-D833-1F4F-A09B-8C0BC6062E5F}" type="parTrans" cxnId="{47635CD4-2843-C64E-A9A7-792AEEB015DE}">
      <dgm:prSet/>
      <dgm:spPr/>
      <dgm:t>
        <a:bodyPr/>
        <a:lstStyle/>
        <a:p>
          <a:endParaRPr lang="en-US">
            <a:latin typeface="黑体" panose="02010609060101010101" pitchFamily="49" charset="-122"/>
            <a:ea typeface="黑体" panose="02010609060101010101" pitchFamily="49" charset="-122"/>
          </a:endParaRPr>
        </a:p>
      </dgm:t>
    </dgm:pt>
    <dgm:pt modelId="{43002EA4-350B-604B-ADE5-63759BBCE039}" type="sibTrans" cxnId="{47635CD4-2843-C64E-A9A7-792AEEB015DE}">
      <dgm:prSet/>
      <dgm:spPr/>
      <dgm:t>
        <a:bodyPr/>
        <a:lstStyle/>
        <a:p>
          <a:endParaRPr lang="en-US">
            <a:latin typeface="黑体" panose="02010609060101010101" pitchFamily="49" charset="-122"/>
            <a:ea typeface="黑体" panose="02010609060101010101" pitchFamily="49" charset="-122"/>
          </a:endParaRPr>
        </a:p>
      </dgm:t>
    </dgm:pt>
    <dgm:pt modelId="{1BACB591-E431-354D-A049-7EC8B8861E34}">
      <dgm:prSet custT="1"/>
      <dgm:spPr/>
      <dgm:t>
        <a:bodyPr/>
        <a:lstStyle/>
        <a:p>
          <a:pPr rtl="0"/>
          <a:r>
            <a:rPr lang="zh-CN" altLang="en-US" sz="2000" b="0" dirty="0">
              <a:latin typeface="黑体" panose="02010609060101010101" pitchFamily="49" charset="-122"/>
              <a:ea typeface="黑体" panose="02010609060101010101" pitchFamily="49" charset="-122"/>
            </a:rPr>
            <a:t>对象访问</a:t>
          </a:r>
          <a:endParaRPr lang="en-US" sz="2000" b="0" dirty="0">
            <a:latin typeface="黑体" panose="02010609060101010101" pitchFamily="49" charset="-122"/>
            <a:ea typeface="黑体" panose="02010609060101010101" pitchFamily="49" charset="-122"/>
          </a:endParaRPr>
        </a:p>
      </dgm:t>
    </dgm:pt>
    <dgm:pt modelId="{691452B6-B29E-A248-A7E6-AB4FE50B1BE9}" type="parTrans" cxnId="{7E6A3561-79C9-6C40-9209-B87A6323F68A}">
      <dgm:prSet/>
      <dgm:spPr/>
      <dgm:t>
        <a:bodyPr/>
        <a:lstStyle/>
        <a:p>
          <a:endParaRPr lang="en-US">
            <a:latin typeface="黑体" panose="02010609060101010101" pitchFamily="49" charset="-122"/>
            <a:ea typeface="黑体" panose="02010609060101010101" pitchFamily="49" charset="-122"/>
          </a:endParaRPr>
        </a:p>
      </dgm:t>
    </dgm:pt>
    <dgm:pt modelId="{C88D25E1-EB69-8D41-B3B3-F907FAA37570}" type="sibTrans" cxnId="{7E6A3561-79C9-6C40-9209-B87A6323F68A}">
      <dgm:prSet/>
      <dgm:spPr/>
      <dgm:t>
        <a:bodyPr/>
        <a:lstStyle/>
        <a:p>
          <a:endParaRPr lang="en-US">
            <a:latin typeface="黑体" panose="02010609060101010101" pitchFamily="49" charset="-122"/>
            <a:ea typeface="黑体" panose="02010609060101010101" pitchFamily="49" charset="-122"/>
          </a:endParaRPr>
        </a:p>
      </dgm:t>
    </dgm:pt>
    <dgm:pt modelId="{332B9C9E-13DB-E745-AA42-040B47C5DBD8}">
      <dgm:prSet custT="1"/>
      <dgm:spPr/>
      <dgm:t>
        <a:bodyPr/>
        <a:lstStyle/>
        <a:p>
          <a:pPr rtl="0"/>
          <a:r>
            <a:rPr lang="zh-CN" altLang="en-US" sz="2000" b="0" dirty="0">
              <a:latin typeface="黑体" panose="02010609060101010101" pitchFamily="49" charset="-122"/>
              <a:ea typeface="黑体" panose="02010609060101010101" pitchFamily="49" charset="-122"/>
            </a:rPr>
            <a:t>策略更改</a:t>
          </a:r>
          <a:endParaRPr lang="en-US" sz="2000" b="0" dirty="0">
            <a:latin typeface="黑体" panose="02010609060101010101" pitchFamily="49" charset="-122"/>
            <a:ea typeface="黑体" panose="02010609060101010101" pitchFamily="49" charset="-122"/>
          </a:endParaRPr>
        </a:p>
      </dgm:t>
    </dgm:pt>
    <dgm:pt modelId="{A8CAC625-C411-9F4C-BE85-CB6D47F57AF4}" type="parTrans" cxnId="{FE152BD6-EF39-FC49-A4C9-1750BE5DB256}">
      <dgm:prSet/>
      <dgm:spPr/>
      <dgm:t>
        <a:bodyPr/>
        <a:lstStyle/>
        <a:p>
          <a:endParaRPr lang="en-US">
            <a:latin typeface="黑体" panose="02010609060101010101" pitchFamily="49" charset="-122"/>
            <a:ea typeface="黑体" panose="02010609060101010101" pitchFamily="49" charset="-122"/>
          </a:endParaRPr>
        </a:p>
      </dgm:t>
    </dgm:pt>
    <dgm:pt modelId="{5B5C6E4A-7459-9348-AAC5-05762A52397A}" type="sibTrans" cxnId="{FE152BD6-EF39-FC49-A4C9-1750BE5DB256}">
      <dgm:prSet/>
      <dgm:spPr/>
      <dgm:t>
        <a:bodyPr/>
        <a:lstStyle/>
        <a:p>
          <a:endParaRPr lang="en-US">
            <a:latin typeface="黑体" panose="02010609060101010101" pitchFamily="49" charset="-122"/>
            <a:ea typeface="黑体" panose="02010609060101010101" pitchFamily="49" charset="-122"/>
          </a:endParaRPr>
        </a:p>
      </dgm:t>
    </dgm:pt>
    <dgm:pt modelId="{A3238C5F-6679-0844-8C84-594F1BE70D83}">
      <dgm:prSet custT="1"/>
      <dgm:spPr/>
      <dgm:t>
        <a:bodyPr/>
        <a:lstStyle/>
        <a:p>
          <a:pPr rtl="0"/>
          <a:r>
            <a:rPr lang="zh-CN" altLang="en-US" sz="2000" b="0" dirty="0">
              <a:latin typeface="黑体" panose="02010609060101010101" pitchFamily="49" charset="-122"/>
              <a:ea typeface="黑体" panose="02010609060101010101" pitchFamily="49" charset="-122"/>
            </a:rPr>
            <a:t>登陆事件</a:t>
          </a:r>
          <a:endParaRPr lang="en-US" sz="2000" b="0" dirty="0">
            <a:latin typeface="黑体" panose="02010609060101010101" pitchFamily="49" charset="-122"/>
            <a:ea typeface="黑体" panose="02010609060101010101" pitchFamily="49" charset="-122"/>
          </a:endParaRPr>
        </a:p>
      </dgm:t>
    </dgm:pt>
    <dgm:pt modelId="{56459A63-C2E4-0245-BCD0-D7B0022C742E}" type="sibTrans" cxnId="{D4F024F7-AD54-8B4D-83AA-12A3FF146F5E}">
      <dgm:prSet/>
      <dgm:spPr/>
      <dgm:t>
        <a:bodyPr/>
        <a:lstStyle/>
        <a:p>
          <a:endParaRPr lang="en-US">
            <a:latin typeface="黑体" panose="02010609060101010101" pitchFamily="49" charset="-122"/>
            <a:ea typeface="黑体" panose="02010609060101010101" pitchFamily="49" charset="-122"/>
          </a:endParaRPr>
        </a:p>
      </dgm:t>
    </dgm:pt>
    <dgm:pt modelId="{FFB3A8B1-C8A9-0140-AF0D-A03D6936D2B9}" type="parTrans" cxnId="{D4F024F7-AD54-8B4D-83AA-12A3FF146F5E}">
      <dgm:prSet/>
      <dgm:spPr/>
      <dgm:t>
        <a:bodyPr/>
        <a:lstStyle/>
        <a:p>
          <a:endParaRPr lang="en-US">
            <a:latin typeface="黑体" panose="02010609060101010101" pitchFamily="49" charset="-122"/>
            <a:ea typeface="黑体" panose="02010609060101010101" pitchFamily="49" charset="-122"/>
          </a:endParaRPr>
        </a:p>
      </dgm:t>
    </dgm:pt>
    <dgm:pt modelId="{42578736-0C77-4586-BC51-9B145470E156}">
      <dgm:prSet custT="1"/>
      <dgm:spPr/>
      <dgm:t>
        <a:bodyPr/>
        <a:lstStyle/>
        <a:p>
          <a:pPr rtl="0"/>
          <a:r>
            <a:rPr lang="zh-CN" altLang="en-US" sz="2000" b="0" dirty="0">
              <a:latin typeface="黑体" panose="02010609060101010101" pitchFamily="49" charset="-122"/>
              <a:ea typeface="黑体" panose="02010609060101010101" pitchFamily="49" charset="-122"/>
            </a:rPr>
            <a:t>特权使用</a:t>
          </a:r>
          <a:endParaRPr lang="en-US" sz="2000" b="0" dirty="0">
            <a:latin typeface="黑体" panose="02010609060101010101" pitchFamily="49" charset="-122"/>
            <a:ea typeface="黑体" panose="02010609060101010101" pitchFamily="49" charset="-122"/>
          </a:endParaRPr>
        </a:p>
      </dgm:t>
    </dgm:pt>
    <dgm:pt modelId="{7FDAA7F5-1076-49AB-AB03-61778CE99D1B}" type="parTrans" cxnId="{E22B742E-785D-48B0-A518-4DE38472DE88}">
      <dgm:prSet/>
      <dgm:spPr/>
      <dgm:t>
        <a:bodyPr/>
        <a:lstStyle/>
        <a:p>
          <a:endParaRPr lang="zh-CN" altLang="en-US"/>
        </a:p>
      </dgm:t>
    </dgm:pt>
    <dgm:pt modelId="{FD3D8985-46CE-4E96-8E89-437F46D8D743}" type="sibTrans" cxnId="{E22B742E-785D-48B0-A518-4DE38472DE88}">
      <dgm:prSet/>
      <dgm:spPr/>
      <dgm:t>
        <a:bodyPr/>
        <a:lstStyle/>
        <a:p>
          <a:endParaRPr lang="zh-CN" altLang="en-US"/>
        </a:p>
      </dgm:t>
    </dgm:pt>
    <dgm:pt modelId="{C373A56B-3D9A-7049-9817-3D1D068C98EC}" type="pres">
      <dgm:prSet presAssocID="{5860350F-4351-DB4D-86E8-6FBFC792EB10}" presName="compositeShape" presStyleCnt="0">
        <dgm:presLayoutVars>
          <dgm:chMax val="7"/>
          <dgm:dir/>
          <dgm:resizeHandles val="exact"/>
        </dgm:presLayoutVars>
      </dgm:prSet>
      <dgm:spPr/>
    </dgm:pt>
    <dgm:pt modelId="{E31D3EC6-63FE-CE49-9217-C94A6FD03A81}" type="pres">
      <dgm:prSet presAssocID="{4C0C760F-33CB-284C-91AA-6FF8C6CEFC63}" presName="circ1" presStyleLbl="vennNode1" presStyleIdx="0" presStyleCnt="7"/>
      <dgm:spPr>
        <a:solidFill>
          <a:srgbClr val="9DC3E6">
            <a:alpha val="70000"/>
          </a:srgbClr>
        </a:solidFill>
      </dgm:spPr>
    </dgm:pt>
    <dgm:pt modelId="{CBF5CF83-5352-CE44-BE2D-FF6863BB4406}" type="pres">
      <dgm:prSet presAssocID="{4C0C760F-33CB-284C-91AA-6FF8C6CEFC63}" presName="circ1Tx" presStyleLbl="revTx" presStyleIdx="0" presStyleCnt="0" custScaleY="50033" custLinFactNeighborY="21615">
        <dgm:presLayoutVars>
          <dgm:chMax val="0"/>
          <dgm:chPref val="0"/>
          <dgm:bulletEnabled val="1"/>
        </dgm:presLayoutVars>
      </dgm:prSet>
      <dgm:spPr/>
    </dgm:pt>
    <dgm:pt modelId="{8E380DE7-B5F0-AA41-8E03-85FF8168D5AC}" type="pres">
      <dgm:prSet presAssocID="{399A2FDC-C717-E944-8D97-6A94A53D0A6C}" presName="circ2" presStyleLbl="vennNode1" presStyleIdx="1" presStyleCnt="7"/>
      <dgm:spPr>
        <a:solidFill>
          <a:srgbClr val="9DC3E6">
            <a:alpha val="70000"/>
          </a:srgbClr>
        </a:solidFill>
      </dgm:spPr>
    </dgm:pt>
    <dgm:pt modelId="{A07820EA-A454-2A40-8E84-932A63A2E7FD}" type="pres">
      <dgm:prSet presAssocID="{399A2FDC-C717-E944-8D97-6A94A53D0A6C}" presName="circ2Tx" presStyleLbl="revTx" presStyleIdx="0" presStyleCnt="0" custLinFactNeighborX="-3139" custLinFactNeighborY="15318">
        <dgm:presLayoutVars>
          <dgm:chMax val="0"/>
          <dgm:chPref val="0"/>
          <dgm:bulletEnabled val="1"/>
        </dgm:presLayoutVars>
      </dgm:prSet>
      <dgm:spPr/>
    </dgm:pt>
    <dgm:pt modelId="{0C8EFBCC-6841-4E4B-9588-BD62D245B7C2}" type="pres">
      <dgm:prSet presAssocID="{7321301A-4BC3-7F46-88A2-E6F17494DF97}" presName="circ3" presStyleLbl="vennNode1" presStyleIdx="2" presStyleCnt="7"/>
      <dgm:spPr>
        <a:solidFill>
          <a:srgbClr val="9DC3E6">
            <a:alpha val="70000"/>
          </a:srgbClr>
        </a:solidFill>
      </dgm:spPr>
    </dgm:pt>
    <dgm:pt modelId="{33CAA8E1-A546-3A4F-9AB9-830F701D1C87}" type="pres">
      <dgm:prSet presAssocID="{7321301A-4BC3-7F46-88A2-E6F17494DF97}" presName="circ3Tx" presStyleLbl="revTx" presStyleIdx="0" presStyleCnt="0" custLinFactNeighborX="-3602" custLinFactNeighborY="3528">
        <dgm:presLayoutVars>
          <dgm:chMax val="0"/>
          <dgm:chPref val="0"/>
          <dgm:bulletEnabled val="1"/>
        </dgm:presLayoutVars>
      </dgm:prSet>
      <dgm:spPr/>
    </dgm:pt>
    <dgm:pt modelId="{0C33194B-EC9D-EA4C-AEE5-41108BF39654}" type="pres">
      <dgm:prSet presAssocID="{A3238C5F-6679-0844-8C84-594F1BE70D83}" presName="circ4" presStyleLbl="vennNode1" presStyleIdx="3" presStyleCnt="7"/>
      <dgm:spPr>
        <a:solidFill>
          <a:srgbClr val="9DC3E6">
            <a:alpha val="70000"/>
          </a:srgbClr>
        </a:solidFill>
      </dgm:spPr>
    </dgm:pt>
    <dgm:pt modelId="{50C4CE51-602A-8C44-929E-9A3D13E8D2B5}" type="pres">
      <dgm:prSet presAssocID="{A3238C5F-6679-0844-8C84-594F1BE70D83}" presName="circ4Tx" presStyleLbl="revTx" presStyleIdx="0" presStyleCnt="0" custLinFactNeighborX="5894" custLinFactNeighborY="-3635">
        <dgm:presLayoutVars>
          <dgm:chMax val="0"/>
          <dgm:chPref val="0"/>
          <dgm:bulletEnabled val="1"/>
        </dgm:presLayoutVars>
      </dgm:prSet>
      <dgm:spPr/>
    </dgm:pt>
    <dgm:pt modelId="{A5573CD2-FF88-514C-AE80-F7DA2A3F7661}" type="pres">
      <dgm:prSet presAssocID="{1BACB591-E431-354D-A049-7EC8B8861E34}" presName="circ5" presStyleLbl="vennNode1" presStyleIdx="4" presStyleCnt="7"/>
      <dgm:spPr>
        <a:solidFill>
          <a:srgbClr val="9DC3E6">
            <a:alpha val="70000"/>
          </a:srgbClr>
        </a:solidFill>
      </dgm:spPr>
    </dgm:pt>
    <dgm:pt modelId="{E0AC0021-1596-B148-9E85-4FDA98742B7C}" type="pres">
      <dgm:prSet presAssocID="{1BACB591-E431-354D-A049-7EC8B8861E34}" presName="circ5Tx" presStyleLbl="revTx" presStyleIdx="0" presStyleCnt="0" custLinFactNeighborX="3709">
        <dgm:presLayoutVars>
          <dgm:chMax val="0"/>
          <dgm:chPref val="0"/>
          <dgm:bulletEnabled val="1"/>
        </dgm:presLayoutVars>
      </dgm:prSet>
      <dgm:spPr/>
    </dgm:pt>
    <dgm:pt modelId="{0EBB36E4-F466-8041-B21D-3DCBF2AD481F}" type="pres">
      <dgm:prSet presAssocID="{332B9C9E-13DB-E745-AA42-040B47C5DBD8}" presName="circ6" presStyleLbl="vennNode1" presStyleIdx="5" presStyleCnt="7"/>
      <dgm:spPr>
        <a:solidFill>
          <a:srgbClr val="9DC3E6">
            <a:alpha val="70000"/>
          </a:srgbClr>
        </a:solidFill>
      </dgm:spPr>
    </dgm:pt>
    <dgm:pt modelId="{D3DEA3AD-6883-BC4D-87AF-F9004B2131BB}" type="pres">
      <dgm:prSet presAssocID="{332B9C9E-13DB-E745-AA42-040B47C5DBD8}" presName="circ6Tx" presStyleLbl="revTx" presStyleIdx="0" presStyleCnt="0" custScaleX="95544" custScaleY="59219" custLinFactNeighborX="0" custLinFactNeighborY="8567">
        <dgm:presLayoutVars>
          <dgm:chMax val="0"/>
          <dgm:chPref val="0"/>
          <dgm:bulletEnabled val="1"/>
        </dgm:presLayoutVars>
      </dgm:prSet>
      <dgm:spPr/>
    </dgm:pt>
    <dgm:pt modelId="{EFF401FC-1790-4535-A1F2-8FA8347666E5}" type="pres">
      <dgm:prSet presAssocID="{42578736-0C77-4586-BC51-9B145470E156}" presName="circ7" presStyleLbl="vennNode1" presStyleIdx="6" presStyleCnt="7"/>
      <dgm:spPr/>
    </dgm:pt>
    <dgm:pt modelId="{D1F3E187-39E6-4AC1-82D1-BB497B88F7D8}" type="pres">
      <dgm:prSet presAssocID="{42578736-0C77-4586-BC51-9B145470E156}" presName="circ7Tx" presStyleLbl="revTx" presStyleIdx="0" presStyleCnt="0">
        <dgm:presLayoutVars>
          <dgm:chMax val="0"/>
          <dgm:chPref val="0"/>
          <dgm:bulletEnabled val="1"/>
        </dgm:presLayoutVars>
      </dgm:prSet>
      <dgm:spPr/>
    </dgm:pt>
  </dgm:ptLst>
  <dgm:cxnLst>
    <dgm:cxn modelId="{478FDF04-6551-B146-9ED0-D89616571C7B}" srcId="{5860350F-4351-DB4D-86E8-6FBFC792EB10}" destId="{399A2FDC-C717-E944-8D97-6A94A53D0A6C}" srcOrd="1" destOrd="0" parTransId="{3B45ED55-4FF1-FE44-9AB6-CA1F51DF33F6}" sibTransId="{D36F1C20-31F5-4B49-9C4E-A035EA67ECEE}"/>
    <dgm:cxn modelId="{FCF5E318-0FB6-024F-BBD0-895D9B5D0A7D}" srcId="{5860350F-4351-DB4D-86E8-6FBFC792EB10}" destId="{4C0C760F-33CB-284C-91AA-6FF8C6CEFC63}" srcOrd="0" destOrd="0" parTransId="{53242387-71CA-644C-A158-67E51D9F9195}" sibTransId="{250AED59-C724-2B47-9FD4-C2A7AC6ADE13}"/>
    <dgm:cxn modelId="{CF00B523-649E-7E43-A4CF-E512088E189B}" type="presOf" srcId="{332B9C9E-13DB-E745-AA42-040B47C5DBD8}" destId="{D3DEA3AD-6883-BC4D-87AF-F9004B2131BB}" srcOrd="0" destOrd="0" presId="urn:microsoft.com/office/officeart/2005/8/layout/venn1"/>
    <dgm:cxn modelId="{7936B926-F5CA-B048-B14A-0C0D0B0C7024}" type="presOf" srcId="{4C0C760F-33CB-284C-91AA-6FF8C6CEFC63}" destId="{CBF5CF83-5352-CE44-BE2D-FF6863BB4406}" srcOrd="0" destOrd="0" presId="urn:microsoft.com/office/officeart/2005/8/layout/venn1"/>
    <dgm:cxn modelId="{E22B742E-785D-48B0-A518-4DE38472DE88}" srcId="{5860350F-4351-DB4D-86E8-6FBFC792EB10}" destId="{42578736-0C77-4586-BC51-9B145470E156}" srcOrd="6" destOrd="0" parTransId="{7FDAA7F5-1076-49AB-AB03-61778CE99D1B}" sibTransId="{FD3D8985-46CE-4E96-8E89-437F46D8D743}"/>
    <dgm:cxn modelId="{BE014240-9DA6-408B-A643-5B39AF3FB2D4}" type="presOf" srcId="{42578736-0C77-4586-BC51-9B145470E156}" destId="{D1F3E187-39E6-4AC1-82D1-BB497B88F7D8}" srcOrd="0" destOrd="0" presId="urn:microsoft.com/office/officeart/2005/8/layout/venn1"/>
    <dgm:cxn modelId="{9D3BD760-2294-4447-B63C-5BD56C0A6E17}" type="presOf" srcId="{7321301A-4BC3-7F46-88A2-E6F17494DF97}" destId="{33CAA8E1-A546-3A4F-9AB9-830F701D1C87}" srcOrd="0" destOrd="0" presId="urn:microsoft.com/office/officeart/2005/8/layout/venn1"/>
    <dgm:cxn modelId="{20551D61-4B78-2648-A70D-A6FA2B8D80EF}" type="presOf" srcId="{5860350F-4351-DB4D-86E8-6FBFC792EB10}" destId="{C373A56B-3D9A-7049-9817-3D1D068C98EC}" srcOrd="0" destOrd="0" presId="urn:microsoft.com/office/officeart/2005/8/layout/venn1"/>
    <dgm:cxn modelId="{7E6A3561-79C9-6C40-9209-B87A6323F68A}" srcId="{5860350F-4351-DB4D-86E8-6FBFC792EB10}" destId="{1BACB591-E431-354D-A049-7EC8B8861E34}" srcOrd="4" destOrd="0" parTransId="{691452B6-B29E-A248-A7E6-AB4FE50B1BE9}" sibTransId="{C88D25E1-EB69-8D41-B3B3-F907FAA37570}"/>
    <dgm:cxn modelId="{70BF43A0-6915-6141-B019-10763CB8763C}" type="presOf" srcId="{399A2FDC-C717-E944-8D97-6A94A53D0A6C}" destId="{A07820EA-A454-2A40-8E84-932A63A2E7FD}" srcOrd="0" destOrd="0" presId="urn:microsoft.com/office/officeart/2005/8/layout/venn1"/>
    <dgm:cxn modelId="{3B7005C9-1371-584F-A977-43889ADDE02C}" type="presOf" srcId="{1BACB591-E431-354D-A049-7EC8B8861E34}" destId="{E0AC0021-1596-B148-9E85-4FDA98742B7C}" srcOrd="0" destOrd="0" presId="urn:microsoft.com/office/officeart/2005/8/layout/venn1"/>
    <dgm:cxn modelId="{1F81C4CD-C36D-714D-9F14-AB08D653D941}" type="presOf" srcId="{A3238C5F-6679-0844-8C84-594F1BE70D83}" destId="{50C4CE51-602A-8C44-929E-9A3D13E8D2B5}" srcOrd="0" destOrd="0" presId="urn:microsoft.com/office/officeart/2005/8/layout/venn1"/>
    <dgm:cxn modelId="{47635CD4-2843-C64E-A9A7-792AEEB015DE}" srcId="{5860350F-4351-DB4D-86E8-6FBFC792EB10}" destId="{7321301A-4BC3-7F46-88A2-E6F17494DF97}" srcOrd="2" destOrd="0" parTransId="{6CD48877-D833-1F4F-A09B-8C0BC6062E5F}" sibTransId="{43002EA4-350B-604B-ADE5-63759BBCE039}"/>
    <dgm:cxn modelId="{FE152BD6-EF39-FC49-A4C9-1750BE5DB256}" srcId="{5860350F-4351-DB4D-86E8-6FBFC792EB10}" destId="{332B9C9E-13DB-E745-AA42-040B47C5DBD8}" srcOrd="5" destOrd="0" parTransId="{A8CAC625-C411-9F4C-BE85-CB6D47F57AF4}" sibTransId="{5B5C6E4A-7459-9348-AAC5-05762A52397A}"/>
    <dgm:cxn modelId="{D4F024F7-AD54-8B4D-83AA-12A3FF146F5E}" srcId="{5860350F-4351-DB4D-86E8-6FBFC792EB10}" destId="{A3238C5F-6679-0844-8C84-594F1BE70D83}" srcOrd="3" destOrd="0" parTransId="{FFB3A8B1-C8A9-0140-AF0D-A03D6936D2B9}" sibTransId="{56459A63-C2E4-0245-BCD0-D7B0022C742E}"/>
    <dgm:cxn modelId="{3616D4A5-0946-104A-BD81-114A594E0965}" type="presParOf" srcId="{C373A56B-3D9A-7049-9817-3D1D068C98EC}" destId="{E31D3EC6-63FE-CE49-9217-C94A6FD03A81}" srcOrd="0" destOrd="0" presId="urn:microsoft.com/office/officeart/2005/8/layout/venn1"/>
    <dgm:cxn modelId="{7D3B1A5F-0F7B-2041-92BA-F20B8A390581}" type="presParOf" srcId="{C373A56B-3D9A-7049-9817-3D1D068C98EC}" destId="{CBF5CF83-5352-CE44-BE2D-FF6863BB4406}" srcOrd="1" destOrd="0" presId="urn:microsoft.com/office/officeart/2005/8/layout/venn1"/>
    <dgm:cxn modelId="{4A4BA079-A275-D642-B1FE-AECD07FEB4B2}" type="presParOf" srcId="{C373A56B-3D9A-7049-9817-3D1D068C98EC}" destId="{8E380DE7-B5F0-AA41-8E03-85FF8168D5AC}" srcOrd="2" destOrd="0" presId="urn:microsoft.com/office/officeart/2005/8/layout/venn1"/>
    <dgm:cxn modelId="{80F0F48C-9EEA-D841-8869-11B73FB9DEAD}" type="presParOf" srcId="{C373A56B-3D9A-7049-9817-3D1D068C98EC}" destId="{A07820EA-A454-2A40-8E84-932A63A2E7FD}" srcOrd="3" destOrd="0" presId="urn:microsoft.com/office/officeart/2005/8/layout/venn1"/>
    <dgm:cxn modelId="{17EBB97A-D521-9F48-B746-A534CB75F5E9}" type="presParOf" srcId="{C373A56B-3D9A-7049-9817-3D1D068C98EC}" destId="{0C8EFBCC-6841-4E4B-9588-BD62D245B7C2}" srcOrd="4" destOrd="0" presId="urn:microsoft.com/office/officeart/2005/8/layout/venn1"/>
    <dgm:cxn modelId="{FA9E97E9-452F-6246-AB02-885D0F2B69C2}" type="presParOf" srcId="{C373A56B-3D9A-7049-9817-3D1D068C98EC}" destId="{33CAA8E1-A546-3A4F-9AB9-830F701D1C87}" srcOrd="5" destOrd="0" presId="urn:microsoft.com/office/officeart/2005/8/layout/venn1"/>
    <dgm:cxn modelId="{0CE2315B-7666-7341-8096-FE40F879E18B}" type="presParOf" srcId="{C373A56B-3D9A-7049-9817-3D1D068C98EC}" destId="{0C33194B-EC9D-EA4C-AEE5-41108BF39654}" srcOrd="6" destOrd="0" presId="urn:microsoft.com/office/officeart/2005/8/layout/venn1"/>
    <dgm:cxn modelId="{16BC9784-8D88-D440-A4E3-BEDBC4E267A1}" type="presParOf" srcId="{C373A56B-3D9A-7049-9817-3D1D068C98EC}" destId="{50C4CE51-602A-8C44-929E-9A3D13E8D2B5}" srcOrd="7" destOrd="0" presId="urn:microsoft.com/office/officeart/2005/8/layout/venn1"/>
    <dgm:cxn modelId="{99E1AC23-B950-9F48-A656-5730A4F30394}" type="presParOf" srcId="{C373A56B-3D9A-7049-9817-3D1D068C98EC}" destId="{A5573CD2-FF88-514C-AE80-F7DA2A3F7661}" srcOrd="8" destOrd="0" presId="urn:microsoft.com/office/officeart/2005/8/layout/venn1"/>
    <dgm:cxn modelId="{2A46CB0E-31D6-A740-86B6-D165D6D803A9}" type="presParOf" srcId="{C373A56B-3D9A-7049-9817-3D1D068C98EC}" destId="{E0AC0021-1596-B148-9E85-4FDA98742B7C}" srcOrd="9" destOrd="0" presId="urn:microsoft.com/office/officeart/2005/8/layout/venn1"/>
    <dgm:cxn modelId="{1AA00710-68C2-0746-87A1-16BDE03D95ED}" type="presParOf" srcId="{C373A56B-3D9A-7049-9817-3D1D068C98EC}" destId="{0EBB36E4-F466-8041-B21D-3DCBF2AD481F}" srcOrd="10" destOrd="0" presId="urn:microsoft.com/office/officeart/2005/8/layout/venn1"/>
    <dgm:cxn modelId="{A3187B59-86B9-BE49-B550-7413230E3FCF}" type="presParOf" srcId="{C373A56B-3D9A-7049-9817-3D1D068C98EC}" destId="{D3DEA3AD-6883-BC4D-87AF-F9004B2131BB}" srcOrd="11" destOrd="0" presId="urn:microsoft.com/office/officeart/2005/8/layout/venn1"/>
    <dgm:cxn modelId="{7414987C-8D9A-470C-926B-CFCB149653F1}" type="presParOf" srcId="{C373A56B-3D9A-7049-9817-3D1D068C98EC}" destId="{EFF401FC-1790-4535-A1F2-8FA8347666E5}" srcOrd="12" destOrd="0" presId="urn:microsoft.com/office/officeart/2005/8/layout/venn1"/>
    <dgm:cxn modelId="{2FF7907D-E30B-4A01-9367-ECF05D9DA47B}" type="presParOf" srcId="{C373A56B-3D9A-7049-9817-3D1D068C98EC}" destId="{D1F3E187-39E6-4AC1-82D1-BB497B88F7D8}" srcOrd="1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3ECC392A-C46F-E944-B0E3-A2450D3A3606}">
      <dgm:prSet custT="1"/>
      <dgm:spPr>
        <a:noFill/>
        <a:ln w="38100" cmpd="thickThin">
          <a:solidFill>
            <a:schemeClr val="accent5">
              <a:lumMod val="75000"/>
            </a:schemeClr>
          </a:solidFill>
        </a:ln>
      </dgm:spPr>
      <dgm:t>
        <a:bodyPr/>
        <a:lstStyle/>
        <a:p>
          <a:pPr rtl="0"/>
          <a:r>
            <a:rPr lang="en-US" altLang="zh-CN"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syslog()</a:t>
          </a:r>
          <a:r>
            <a:rPr lang="zh-CN" alt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A66FC1AE-F4A2-AE45-8186-7D0A81C06CB9}" type="parTrans" cxnId="{F1CDA9D5-135D-C44B-AEBD-CA63B571E30E}">
      <dgm:prSet/>
      <dgm:spPr/>
      <dgm:t>
        <a:bodyPr/>
        <a:lstStyle/>
        <a:p>
          <a:endParaRPr lang="en-US" sz="2200" b="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8B356F16-041F-7D43-AE3B-77F5DC3C70F8}" type="sibTrans" cxnId="{F1CDA9D5-135D-C44B-AEBD-CA63B571E30E}">
      <dgm:prSet/>
      <dgm:spPr/>
      <dgm:t>
        <a:bodyPr/>
        <a:lstStyle/>
        <a:p>
          <a:endParaRPr lang="en-US" sz="2200" b="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2961A619-6051-5743-8010-BC6210EA23F2}">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几个标准系统实用程序引用的</a:t>
          </a:r>
          <a:r>
            <a:rPr lang="en-US"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API</a:t>
          </a:r>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，可用于应用程序</a:t>
          </a:r>
          <a:endParaRPr 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31252965-9EA8-7743-A1C5-B8084F110D8B}" type="parTrans" cxnId="{C03A0627-0181-EC48-BF51-4B884AC69DB9}">
      <dgm:prSet/>
      <dgm:spPr/>
      <dgm:t>
        <a:bodyPr/>
        <a:lstStyle/>
        <a:p>
          <a:endParaRPr lang="en-US" sz="2200" b="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DFBB08AB-6DB6-BB4E-AA8F-A39EE7B8C417}" type="sibTrans" cxnId="{C03A0627-0181-EC48-BF51-4B884AC69DB9}">
      <dgm:prSet/>
      <dgm:spPr/>
      <dgm:t>
        <a:bodyPr/>
        <a:lstStyle/>
        <a:p>
          <a:endParaRPr lang="en-US" sz="2200" b="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64E93334-87A7-4BC3-A150-9F630A86F138}">
      <dgm:prSet custT="1"/>
      <dgm:spPr>
        <a:noFill/>
        <a:ln w="38100" cmpd="thickThin">
          <a:solidFill>
            <a:schemeClr val="accent5">
              <a:lumMod val="75000"/>
            </a:schemeClr>
          </a:solidFill>
        </a:ln>
      </dgm:spPr>
      <dgm:t>
        <a:bodyPr/>
        <a:lstStyle/>
        <a:p>
          <a:pPr rtl="0"/>
          <a:r>
            <a:rPr lang="en-US" altLang="zh-CN"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logger</a:t>
          </a:r>
          <a:r>
            <a:rPr lang="zh-CN" alt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4A0EF304-FA1C-4075-8F42-B1146D28B346}" type="parTrans" cxnId="{EF4EE3FC-7F02-421E-BDD1-60F5B32870D0}">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8610EB70-C402-41F1-823B-45EEE791F04D}" type="sibTrans" cxnId="{EF4EE3FC-7F02-421E-BDD1-60F5B32870D0}">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E7E85D80-4254-44D3-BBD3-D0F2B96E7F73}">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命令用于在系统日志中添加单行表项</a:t>
          </a:r>
          <a:endParaRPr 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71816538-D271-466A-AA66-7E374D13DF72}" type="parTrans" cxnId="{09E695DF-8264-452D-8E41-EB3D2FBD96D9}">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B8AC3A5A-BC76-412D-97BD-7B8D49F795FF}" type="sibTrans" cxnId="{09E695DF-8264-452D-8E41-EB3D2FBD96D9}">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BCFF4AC3-B78E-4E32-B8EE-797C52F3FB8C}">
      <dgm:prSet custT="1"/>
      <dgm:spPr>
        <a:noFill/>
        <a:ln w="38100" cmpd="thickThin">
          <a:solidFill>
            <a:schemeClr val="accent5">
              <a:lumMod val="75000"/>
            </a:schemeClr>
          </a:solidFill>
        </a:ln>
      </dgm:spPr>
      <dgm:t>
        <a:bodyPr/>
        <a:lstStyle/>
        <a:p>
          <a:pPr rtl="0"/>
          <a:r>
            <a:rPr lang="en-US" alt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en-US" sz="2200" b="0" dirty="0" err="1">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etc</a:t>
          </a:r>
          <a:r>
            <a:rPr lang="en-US" alt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en-US" sz="2200" b="0" dirty="0" err="1">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syslog.conf</a:t>
          </a:r>
          <a:r>
            <a:rPr lang="zh-CN" alt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835BF94F-E98B-42B3-A104-A7E4905FF93A}" type="parTrans" cxnId="{8BEF9227-B8E1-4DE3-9FEB-784E593B722A}">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1AF1B3D4-00AA-4EA3-97B0-D5F32E6D62A6}" type="sibTrans" cxnId="{8BEF9227-B8E1-4DE3-9FEB-784E593B722A}">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CCC5139D-BA61-43FC-901B-BD91387E7BB5}">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用于控制系统日志事件的记录和路由的配置文件 </a:t>
          </a:r>
          <a:endParaRPr 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4010D621-1BAB-473E-AAE6-7C0B32AEF5FD}" type="parTrans" cxnId="{FC349B1A-41FD-4243-840B-E5149A7F54A2}">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7D0D76CE-511F-4464-83B5-DFBD8DC11BBE}" type="sibTrans" cxnId="{FC349B1A-41FD-4243-840B-E5149A7F54A2}">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2A5824F1-BDC5-4C51-83BC-63F89A0A23E6}">
      <dgm:prSet custT="1"/>
      <dgm:spPr>
        <a:noFill/>
        <a:ln w="38100" cmpd="thickThin">
          <a:solidFill>
            <a:schemeClr val="accent5">
              <a:lumMod val="75000"/>
            </a:schemeClr>
          </a:solidFill>
        </a:ln>
      </dgm:spPr>
      <dgm:t>
        <a:bodyPr/>
        <a:lstStyle/>
        <a:p>
          <a:pPr rtl="0"/>
          <a:r>
            <a:rPr lang="en-US" altLang="zh-CN" sz="2200" b="0" dirty="0" err="1">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syslogd</a:t>
          </a:r>
          <a:r>
            <a:rPr lang="zh-CN" alt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363F9BB1-70EB-41E3-8B9F-87BAD22D99EA}" type="parTrans" cxnId="{BCD70512-CCB5-44AA-90A2-FF9D78CFF59A}">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F64C2CDD-D01B-40B4-9BF4-9800737866E2}" type="sibTrans" cxnId="{BCD70512-CCB5-44AA-90A2-FF9D78CFF59A}">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502D2C33-F3C9-472C-A0CA-8C0847E00361}">
      <dgm:prSet custT="1"/>
      <dgm:spPr>
        <a:noFill/>
        <a:ln w="38100" cmpd="thickThin">
          <a:solidFill>
            <a:schemeClr val="accent5">
              <a:lumMod val="75000"/>
            </a:schemeClr>
          </a:solidFill>
        </a:ln>
      </dgm:spPr>
      <dgm:t>
        <a:bodyPr/>
        <a:lstStyle/>
        <a:p>
          <a:pPr rtl="0"/>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接收</a:t>
          </a:r>
          <a:r>
            <a:rPr lang="en-US"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路由日志事件的守护进程</a:t>
          </a:r>
          <a:endParaRPr lang="en-US" sz="18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0C2783CD-FA17-4880-B04A-7D85F3EDB951}" type="parTrans" cxnId="{E02BF011-FE97-4348-AF74-7339AA853013}">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C9D0A57A-2607-4A4C-907C-512F963DAB22}" type="sibTrans" cxnId="{E02BF011-FE97-4348-AF74-7339AA853013}">
      <dgm:prSet/>
      <dgm:spPr/>
      <dgm:t>
        <a:bodyPr/>
        <a:lstStyle/>
        <a:p>
          <a:endParaRPr lang="zh-CN" altLang="en-US" sz="2200">
            <a:latin typeface="Times New Roman" panose="02020603050405020304" pitchFamily="18" charset="0"/>
            <a:cs typeface="Times New Roman" panose="02020603050405020304" pitchFamily="18" charset="0"/>
          </a:endParaRPr>
        </a:p>
      </dgm:t>
    </dgm:pt>
    <dgm:pt modelId="{B2F28ED7-988C-45AC-9FCE-4845EFD9C7C0}" type="pres">
      <dgm:prSet presAssocID="{44D43C83-7A3A-CA41-9DEA-B535D386083A}" presName="diagram" presStyleCnt="0">
        <dgm:presLayoutVars>
          <dgm:dir/>
          <dgm:resizeHandles val="exact"/>
        </dgm:presLayoutVars>
      </dgm:prSet>
      <dgm:spPr/>
    </dgm:pt>
    <dgm:pt modelId="{07BB7871-9229-4230-B5DF-995F5A4653F5}" type="pres">
      <dgm:prSet presAssocID="{3ECC392A-C46F-E944-B0E3-A2450D3A3606}" presName="node" presStyleLbl="node1" presStyleIdx="0" presStyleCnt="4">
        <dgm:presLayoutVars>
          <dgm:bulletEnabled val="1"/>
        </dgm:presLayoutVars>
      </dgm:prSet>
      <dgm:spPr/>
    </dgm:pt>
    <dgm:pt modelId="{92DF87FE-2B27-40A8-885F-52A055713894}" type="pres">
      <dgm:prSet presAssocID="{8B356F16-041F-7D43-AE3B-77F5DC3C70F8}" presName="sibTrans" presStyleCnt="0"/>
      <dgm:spPr/>
    </dgm:pt>
    <dgm:pt modelId="{645CB056-DE13-49E2-987E-6B0B219B30B3}" type="pres">
      <dgm:prSet presAssocID="{64E93334-87A7-4BC3-A150-9F630A86F138}" presName="node" presStyleLbl="node1" presStyleIdx="1" presStyleCnt="4">
        <dgm:presLayoutVars>
          <dgm:bulletEnabled val="1"/>
        </dgm:presLayoutVars>
      </dgm:prSet>
      <dgm:spPr/>
    </dgm:pt>
    <dgm:pt modelId="{E3E3EF07-1947-44F9-B959-C9CACC57CF27}" type="pres">
      <dgm:prSet presAssocID="{8610EB70-C402-41F1-823B-45EEE791F04D}" presName="sibTrans" presStyleCnt="0"/>
      <dgm:spPr/>
    </dgm:pt>
    <dgm:pt modelId="{C1144EF5-03CB-4C50-B591-F75DE1EDFFD0}" type="pres">
      <dgm:prSet presAssocID="{BCFF4AC3-B78E-4E32-B8EE-797C52F3FB8C}" presName="node" presStyleLbl="node1" presStyleIdx="2" presStyleCnt="4" custScaleX="97785">
        <dgm:presLayoutVars>
          <dgm:bulletEnabled val="1"/>
        </dgm:presLayoutVars>
      </dgm:prSet>
      <dgm:spPr/>
    </dgm:pt>
    <dgm:pt modelId="{43A5EDF5-0078-4563-8950-7453FBA49D93}" type="pres">
      <dgm:prSet presAssocID="{1AF1B3D4-00AA-4EA3-97B0-D5F32E6D62A6}" presName="sibTrans" presStyleCnt="0"/>
      <dgm:spPr/>
    </dgm:pt>
    <dgm:pt modelId="{38A5CF61-E8EF-4591-9813-75DD27FBB794}" type="pres">
      <dgm:prSet presAssocID="{2A5824F1-BDC5-4C51-83BC-63F89A0A23E6}"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E02BF011-FE97-4348-AF74-7339AA853013}" srcId="{2A5824F1-BDC5-4C51-83BC-63F89A0A23E6}" destId="{502D2C33-F3C9-472C-A0CA-8C0847E00361}" srcOrd="0" destOrd="0" parTransId="{0C2783CD-FA17-4880-B04A-7D85F3EDB951}" sibTransId="{C9D0A57A-2607-4A4C-907C-512F963DAB22}"/>
    <dgm:cxn modelId="{BCD70512-CCB5-44AA-90A2-FF9D78CFF59A}" srcId="{44D43C83-7A3A-CA41-9DEA-B535D386083A}" destId="{2A5824F1-BDC5-4C51-83BC-63F89A0A23E6}" srcOrd="3" destOrd="0" parTransId="{363F9BB1-70EB-41E3-8B9F-87BAD22D99EA}" sibTransId="{F64C2CDD-D01B-40B4-9BF4-9800737866E2}"/>
    <dgm:cxn modelId="{FC349B1A-41FD-4243-840B-E5149A7F54A2}" srcId="{BCFF4AC3-B78E-4E32-B8EE-797C52F3FB8C}" destId="{CCC5139D-BA61-43FC-901B-BD91387E7BB5}" srcOrd="0" destOrd="0" parTransId="{4010D621-1BAB-473E-AAE6-7C0B32AEF5FD}" sibTransId="{7D0D76CE-511F-4464-83B5-DFBD8DC11BBE}"/>
    <dgm:cxn modelId="{C03A0627-0181-EC48-BF51-4B884AC69DB9}" srcId="{3ECC392A-C46F-E944-B0E3-A2450D3A3606}" destId="{2961A619-6051-5743-8010-BC6210EA23F2}" srcOrd="0" destOrd="0" parTransId="{31252965-9EA8-7743-A1C5-B8084F110D8B}" sibTransId="{DFBB08AB-6DB6-BB4E-AA8F-A39EE7B8C417}"/>
    <dgm:cxn modelId="{8BEF9227-B8E1-4DE3-9FEB-784E593B722A}" srcId="{44D43C83-7A3A-CA41-9DEA-B535D386083A}" destId="{BCFF4AC3-B78E-4E32-B8EE-797C52F3FB8C}" srcOrd="2" destOrd="0" parTransId="{835BF94F-E98B-42B3-A104-A7E4905FF93A}" sibTransId="{1AF1B3D4-00AA-4EA3-97B0-D5F32E6D62A6}"/>
    <dgm:cxn modelId="{2C35975C-5408-438D-A0D7-965F2299FB1C}" type="presOf" srcId="{64E93334-87A7-4BC3-A150-9F630A86F138}" destId="{645CB056-DE13-49E2-987E-6B0B219B30B3}" srcOrd="0" destOrd="0" presId="urn:microsoft.com/office/officeart/2005/8/layout/default"/>
    <dgm:cxn modelId="{B2AAE366-CA8D-4134-A54E-085098A06CD7}" type="presOf" srcId="{CCC5139D-BA61-43FC-901B-BD91387E7BB5}" destId="{C1144EF5-03CB-4C50-B591-F75DE1EDFFD0}" srcOrd="0" destOrd="1" presId="urn:microsoft.com/office/officeart/2005/8/layout/default"/>
    <dgm:cxn modelId="{33A4BC9D-216F-4947-9197-0C1C31D52071}" type="presOf" srcId="{2A5824F1-BDC5-4C51-83BC-63F89A0A23E6}" destId="{38A5CF61-E8EF-4591-9813-75DD27FBB794}" srcOrd="0" destOrd="0" presId="urn:microsoft.com/office/officeart/2005/8/layout/default"/>
    <dgm:cxn modelId="{E4FD3AB3-7612-498E-888B-6D7307C57D72}" type="presOf" srcId="{2961A619-6051-5743-8010-BC6210EA23F2}" destId="{07BB7871-9229-4230-B5DF-995F5A4653F5}" srcOrd="0" destOrd="1" presId="urn:microsoft.com/office/officeart/2005/8/layout/default"/>
    <dgm:cxn modelId="{F1CDA9D5-135D-C44B-AEBD-CA63B571E30E}" srcId="{44D43C83-7A3A-CA41-9DEA-B535D386083A}" destId="{3ECC392A-C46F-E944-B0E3-A2450D3A3606}" srcOrd="0" destOrd="0" parTransId="{A66FC1AE-F4A2-AE45-8186-7D0A81C06CB9}" sibTransId="{8B356F16-041F-7D43-AE3B-77F5DC3C70F8}"/>
    <dgm:cxn modelId="{09E695DF-8264-452D-8E41-EB3D2FBD96D9}" srcId="{64E93334-87A7-4BC3-A150-9F630A86F138}" destId="{E7E85D80-4254-44D3-BBD3-D0F2B96E7F73}" srcOrd="0" destOrd="0" parTransId="{71816538-D271-466A-AA66-7E374D13DF72}" sibTransId="{B8AC3A5A-BC76-412D-97BD-7B8D49F795FF}"/>
    <dgm:cxn modelId="{03B56EE8-DEE2-4D39-80E5-6FBA8E5DB2D0}" type="presOf" srcId="{44D43C83-7A3A-CA41-9DEA-B535D386083A}" destId="{B2F28ED7-988C-45AC-9FCE-4845EFD9C7C0}" srcOrd="0" destOrd="0" presId="urn:microsoft.com/office/officeart/2005/8/layout/default"/>
    <dgm:cxn modelId="{0BB2F7ED-769D-4D14-A7CD-C9B92C9ECEF5}" type="presOf" srcId="{E7E85D80-4254-44D3-BBD3-D0F2B96E7F73}" destId="{645CB056-DE13-49E2-987E-6B0B219B30B3}" srcOrd="0" destOrd="1" presId="urn:microsoft.com/office/officeart/2005/8/layout/default"/>
    <dgm:cxn modelId="{D909F2F6-E150-4AD6-8EC5-4DEB2E553CCE}" type="presOf" srcId="{502D2C33-F3C9-472C-A0CA-8C0847E00361}" destId="{38A5CF61-E8EF-4591-9813-75DD27FBB794}" srcOrd="0" destOrd="1" presId="urn:microsoft.com/office/officeart/2005/8/layout/default"/>
    <dgm:cxn modelId="{0C0DA4F8-846D-40F8-B56B-786410A9E2FD}" type="presOf" srcId="{BCFF4AC3-B78E-4E32-B8EE-797C52F3FB8C}" destId="{C1144EF5-03CB-4C50-B591-F75DE1EDFFD0}" srcOrd="0" destOrd="0" presId="urn:microsoft.com/office/officeart/2005/8/layout/default"/>
    <dgm:cxn modelId="{EF4EE3FC-7F02-421E-BDD1-60F5B32870D0}" srcId="{44D43C83-7A3A-CA41-9DEA-B535D386083A}" destId="{64E93334-87A7-4BC3-A150-9F630A86F138}" srcOrd="1" destOrd="0" parTransId="{4A0EF304-FA1C-4075-8F42-B1146D28B346}" sibTransId="{8610EB70-C402-41F1-823B-45EEE791F04D}"/>
    <dgm:cxn modelId="{900C6624-D0E4-4024-891D-ACACFC1FB767}" type="presParOf" srcId="{B2F28ED7-988C-45AC-9FCE-4845EFD9C7C0}" destId="{07BB7871-9229-4230-B5DF-995F5A4653F5}" srcOrd="0" destOrd="0" presId="urn:microsoft.com/office/officeart/2005/8/layout/default"/>
    <dgm:cxn modelId="{E08DDD0C-B27B-486B-AB3C-A550230A1B6A}" type="presParOf" srcId="{B2F28ED7-988C-45AC-9FCE-4845EFD9C7C0}" destId="{92DF87FE-2B27-40A8-885F-52A055713894}" srcOrd="1" destOrd="0" presId="urn:microsoft.com/office/officeart/2005/8/layout/default"/>
    <dgm:cxn modelId="{A8EF1C35-90E1-456C-B13D-F9394902421E}" type="presParOf" srcId="{B2F28ED7-988C-45AC-9FCE-4845EFD9C7C0}" destId="{645CB056-DE13-49E2-987E-6B0B219B30B3}" srcOrd="2" destOrd="0" presId="urn:microsoft.com/office/officeart/2005/8/layout/default"/>
    <dgm:cxn modelId="{95BD5AAE-9D1E-4040-AF54-828FEDB20D8B}" type="presParOf" srcId="{B2F28ED7-988C-45AC-9FCE-4845EFD9C7C0}" destId="{E3E3EF07-1947-44F9-B959-C9CACC57CF27}" srcOrd="3" destOrd="0" presId="urn:microsoft.com/office/officeart/2005/8/layout/default"/>
    <dgm:cxn modelId="{9DE1AD44-4C62-4B8D-B36E-FADE17258821}" type="presParOf" srcId="{B2F28ED7-988C-45AC-9FCE-4845EFD9C7C0}" destId="{C1144EF5-03CB-4C50-B591-F75DE1EDFFD0}" srcOrd="4" destOrd="0" presId="urn:microsoft.com/office/officeart/2005/8/layout/default"/>
    <dgm:cxn modelId="{8F04B394-E7AC-4D0A-8E7B-65023545A6B4}" type="presParOf" srcId="{B2F28ED7-988C-45AC-9FCE-4845EFD9C7C0}" destId="{43A5EDF5-0078-4563-8950-7453FBA49D93}" srcOrd="5" destOrd="0" presId="urn:microsoft.com/office/officeart/2005/8/layout/default"/>
    <dgm:cxn modelId="{DEF470F5-F6B2-431E-A9BE-202F6EAE4357}" type="presParOf" srcId="{B2F28ED7-988C-45AC-9FCE-4845EFD9C7C0}" destId="{38A5CF61-E8EF-4591-9813-75DD27FBB794}"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CD4132-E1AD-4306-A162-6A1D8FA065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4F3AE8FC-E5A6-461F-B724-16DEE1329096}">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强力过滤</a:t>
          </a:r>
        </a:p>
      </dgm:t>
    </dgm:pt>
    <dgm:pt modelId="{4DC678C1-29B2-4018-9C02-9DE4B6B65B7B}" type="parTrans" cxnId="{FA6E178A-AFD7-4B85-9F75-72F852DB8F3E}">
      <dgm:prSet/>
      <dgm:spPr/>
      <dgm:t>
        <a:bodyPr/>
        <a:lstStyle/>
        <a:p>
          <a:endParaRPr lang="zh-CN" altLang="en-US" sz="2400"/>
        </a:p>
      </dgm:t>
    </dgm:pt>
    <dgm:pt modelId="{B2D389D8-70BD-4247-943C-E29771E9F83A}" type="sibTrans" cxnId="{FA6E178A-AFD7-4B85-9F75-72F852DB8F3E}">
      <dgm:prSet/>
      <dgm:spPr/>
      <dgm:t>
        <a:bodyPr/>
        <a:lstStyle/>
        <a:p>
          <a:endParaRPr lang="zh-CN" altLang="en-US" sz="2400"/>
        </a:p>
      </dgm:t>
    </dgm:pt>
    <dgm:pt modelId="{C79ED763-DBF1-4762-818B-EBD9974B5E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日志分析</a:t>
          </a:r>
        </a:p>
      </dgm:t>
    </dgm:pt>
    <dgm:pt modelId="{B984FC1E-988A-421A-947F-FF032AC82C13}" type="parTrans" cxnId="{521F6B19-79A7-4290-8E60-ECCD781EC7E5}">
      <dgm:prSet/>
      <dgm:spPr/>
      <dgm:t>
        <a:bodyPr/>
        <a:lstStyle/>
        <a:p>
          <a:endParaRPr lang="zh-CN" altLang="en-US" sz="2400"/>
        </a:p>
      </dgm:t>
    </dgm:pt>
    <dgm:pt modelId="{BBF6BD55-E54F-42ED-A181-85081E77EB4E}" type="sibTrans" cxnId="{521F6B19-79A7-4290-8E60-ECCD781EC7E5}">
      <dgm:prSet/>
      <dgm:spPr/>
      <dgm:t>
        <a:bodyPr/>
        <a:lstStyle/>
        <a:p>
          <a:endParaRPr lang="zh-CN" altLang="en-US" sz="2400"/>
        </a:p>
      </dgm:t>
    </dgm:pt>
    <dgm:pt modelId="{D49E75FC-0BC5-4198-A3A3-3040C5E2EC2E}">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事件响应</a:t>
          </a:r>
        </a:p>
      </dgm:t>
    </dgm:pt>
    <dgm:pt modelId="{728AE8E3-CE33-4B5B-A01B-9A285ED3ED1A}" type="parTrans" cxnId="{9537D864-0F5A-40FF-B987-EE8DD7D2D32C}">
      <dgm:prSet/>
      <dgm:spPr/>
      <dgm:t>
        <a:bodyPr/>
        <a:lstStyle/>
        <a:p>
          <a:endParaRPr lang="zh-CN" altLang="en-US" sz="2400"/>
        </a:p>
      </dgm:t>
    </dgm:pt>
    <dgm:pt modelId="{4FF888C6-8D96-4BCE-AB59-2EFFD91B060B}" type="sibTrans" cxnId="{9537D864-0F5A-40FF-B987-EE8DD7D2D32C}">
      <dgm:prSet/>
      <dgm:spPr/>
      <dgm:t>
        <a:bodyPr/>
        <a:lstStyle/>
        <a:p>
          <a:endParaRPr lang="zh-CN" altLang="en-US" sz="2400"/>
        </a:p>
      </dgm:t>
    </dgm:pt>
    <dgm:pt modelId="{8FE4441D-1747-4C3C-A0B2-3ADF65B55685}">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可选消息格式</a:t>
          </a:r>
        </a:p>
      </dgm:t>
    </dgm:pt>
    <dgm:pt modelId="{9A025594-CFDA-41BB-B5F7-B9152D74400C}" type="parTrans" cxnId="{3903A485-FD65-4D84-A310-8A8059885BEC}">
      <dgm:prSet/>
      <dgm:spPr/>
      <dgm:t>
        <a:bodyPr/>
        <a:lstStyle/>
        <a:p>
          <a:endParaRPr lang="zh-CN" altLang="en-US" sz="2400"/>
        </a:p>
      </dgm:t>
    </dgm:pt>
    <dgm:pt modelId="{B2A23A2F-66B8-4B1F-A6B4-FBB7E82008D8}" type="sibTrans" cxnId="{3903A485-FD65-4D84-A310-8A8059885BEC}">
      <dgm:prSet/>
      <dgm:spPr/>
      <dgm:t>
        <a:bodyPr/>
        <a:lstStyle/>
        <a:p>
          <a:endParaRPr lang="zh-CN" altLang="en-US" sz="2400"/>
        </a:p>
      </dgm:t>
    </dgm:pt>
    <dgm:pt modelId="{E56FDC67-B4F3-4782-A498-E0B8BC94445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日志文件加密</a:t>
          </a:r>
        </a:p>
      </dgm:t>
    </dgm:pt>
    <dgm:pt modelId="{568732A1-A5DF-4BD9-A7F1-258DE51C57A8}" type="parTrans" cxnId="{248C14E1-731A-4214-AE87-2817A1BD82DF}">
      <dgm:prSet/>
      <dgm:spPr/>
      <dgm:t>
        <a:bodyPr/>
        <a:lstStyle/>
        <a:p>
          <a:endParaRPr lang="zh-CN" altLang="en-US" sz="2400"/>
        </a:p>
      </dgm:t>
    </dgm:pt>
    <dgm:pt modelId="{E1ECC16B-A61D-4B93-98E5-1D34D3A1031E}" type="sibTrans" cxnId="{248C14E1-731A-4214-AE87-2817A1BD82DF}">
      <dgm:prSet/>
      <dgm:spPr/>
      <dgm:t>
        <a:bodyPr/>
        <a:lstStyle/>
        <a:p>
          <a:endParaRPr lang="zh-CN" altLang="en-US" sz="2400"/>
        </a:p>
      </dgm:t>
    </dgm:pt>
    <dgm:pt modelId="{486C0FA6-15B8-44E4-A13E-4A5798969B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日志的数据库存储</a:t>
          </a:r>
          <a:endParaRPr lang="zh-CN" sz="2400" b="0" dirty="0">
            <a:solidFill>
              <a:sysClr val="windowText" lastClr="000000"/>
            </a:solidFill>
            <a:latin typeface="黑体" panose="02010609060101010101" pitchFamily="49" charset="-122"/>
            <a:ea typeface="黑体" panose="02010609060101010101" pitchFamily="49" charset="-122"/>
          </a:endParaRPr>
        </a:p>
      </dgm:t>
    </dgm:pt>
    <dgm:pt modelId="{0C84CF8F-6631-40D4-9443-EC5EDCD3C074}" type="parTrans" cxnId="{61A278F4-3202-4487-B3B8-904BC53A5A88}">
      <dgm:prSet/>
      <dgm:spPr/>
      <dgm:t>
        <a:bodyPr/>
        <a:lstStyle/>
        <a:p>
          <a:endParaRPr lang="zh-CN" altLang="en-US" sz="2400"/>
        </a:p>
      </dgm:t>
    </dgm:pt>
    <dgm:pt modelId="{259E056D-697B-4623-92E0-653274175060}" type="sibTrans" cxnId="{61A278F4-3202-4487-B3B8-904BC53A5A88}">
      <dgm:prSet/>
      <dgm:spPr/>
      <dgm:t>
        <a:bodyPr/>
        <a:lstStyle/>
        <a:p>
          <a:endParaRPr lang="zh-CN" altLang="en-US" sz="2400"/>
        </a:p>
      </dgm:t>
    </dgm:pt>
    <dgm:pt modelId="{A730181F-008D-4DF3-AAB8-508C353488E1}">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速率限制</a:t>
          </a:r>
        </a:p>
      </dgm:t>
    </dgm:pt>
    <dgm:pt modelId="{29178DCC-081C-40F2-AB33-4446D62278C4}" type="parTrans" cxnId="{976F626B-428C-47E6-8194-F6D3DA07151C}">
      <dgm:prSet/>
      <dgm:spPr/>
      <dgm:t>
        <a:bodyPr/>
        <a:lstStyle/>
        <a:p>
          <a:endParaRPr lang="zh-CN" altLang="en-US" sz="2400"/>
        </a:p>
      </dgm:t>
    </dgm:pt>
    <dgm:pt modelId="{8938AB1C-19A3-4342-9EE4-00E849237516}" type="sibTrans" cxnId="{976F626B-428C-47E6-8194-F6D3DA07151C}">
      <dgm:prSet/>
      <dgm:spPr/>
      <dgm:t>
        <a:bodyPr/>
        <a:lstStyle/>
        <a:p>
          <a:endParaRPr lang="zh-CN" altLang="en-US" sz="2400"/>
        </a:p>
      </dgm:t>
    </dgm:pt>
    <dgm:pt modelId="{EC054D7E-3318-4B1A-9FEB-1C9B9F721F1A}" type="pres">
      <dgm:prSet presAssocID="{92CD4132-E1AD-4306-A162-6A1D8FA065C7}" presName="diagram" presStyleCnt="0">
        <dgm:presLayoutVars>
          <dgm:dir/>
          <dgm:resizeHandles val="exact"/>
        </dgm:presLayoutVars>
      </dgm:prSet>
      <dgm:spPr/>
    </dgm:pt>
    <dgm:pt modelId="{32D6B3E0-566C-4F7E-A1D9-3367B3553AA0}" type="pres">
      <dgm:prSet presAssocID="{4F3AE8FC-E5A6-461F-B724-16DEE1329096}" presName="node" presStyleLbl="node1" presStyleIdx="0" presStyleCnt="7">
        <dgm:presLayoutVars>
          <dgm:bulletEnabled val="1"/>
        </dgm:presLayoutVars>
      </dgm:prSet>
      <dgm:spPr/>
    </dgm:pt>
    <dgm:pt modelId="{4AC7730C-4FB3-484B-BDD9-CB5131FFD127}" type="pres">
      <dgm:prSet presAssocID="{B2D389D8-70BD-4247-943C-E29771E9F83A}" presName="sibTrans" presStyleCnt="0"/>
      <dgm:spPr/>
    </dgm:pt>
    <dgm:pt modelId="{8E55CA93-8880-46E0-9188-FF7791899FE3}" type="pres">
      <dgm:prSet presAssocID="{C79ED763-DBF1-4762-818B-EBD9974B5E3C}" presName="node" presStyleLbl="node1" presStyleIdx="1" presStyleCnt="7">
        <dgm:presLayoutVars>
          <dgm:bulletEnabled val="1"/>
        </dgm:presLayoutVars>
      </dgm:prSet>
      <dgm:spPr/>
    </dgm:pt>
    <dgm:pt modelId="{8E5E963C-576D-419A-B52B-4E4B1C8914D7}" type="pres">
      <dgm:prSet presAssocID="{BBF6BD55-E54F-42ED-A181-85081E77EB4E}" presName="sibTrans" presStyleCnt="0"/>
      <dgm:spPr/>
    </dgm:pt>
    <dgm:pt modelId="{310DEAFC-0E53-4CBA-BF72-9126BEE5F5F5}" type="pres">
      <dgm:prSet presAssocID="{D49E75FC-0BC5-4198-A3A3-3040C5E2EC2E}" presName="node" presStyleLbl="node1" presStyleIdx="2" presStyleCnt="7">
        <dgm:presLayoutVars>
          <dgm:bulletEnabled val="1"/>
        </dgm:presLayoutVars>
      </dgm:prSet>
      <dgm:spPr/>
    </dgm:pt>
    <dgm:pt modelId="{4ED6E830-A3A9-4A71-942C-D41623730293}" type="pres">
      <dgm:prSet presAssocID="{4FF888C6-8D96-4BCE-AB59-2EFFD91B060B}" presName="sibTrans" presStyleCnt="0"/>
      <dgm:spPr/>
    </dgm:pt>
    <dgm:pt modelId="{EAA59980-5790-43A5-8FAC-A3B5E1C28BCC}" type="pres">
      <dgm:prSet presAssocID="{8FE4441D-1747-4C3C-A0B2-3ADF65B55685}" presName="node" presStyleLbl="node1" presStyleIdx="3" presStyleCnt="7">
        <dgm:presLayoutVars>
          <dgm:bulletEnabled val="1"/>
        </dgm:presLayoutVars>
      </dgm:prSet>
      <dgm:spPr/>
    </dgm:pt>
    <dgm:pt modelId="{C68B0376-0E7B-430C-B62C-2159C9F23C46}" type="pres">
      <dgm:prSet presAssocID="{B2A23A2F-66B8-4B1F-A6B4-FBB7E82008D8}" presName="sibTrans" presStyleCnt="0"/>
      <dgm:spPr/>
    </dgm:pt>
    <dgm:pt modelId="{7BB92D87-74D3-4F41-AA0E-32FEC6F4A314}" type="pres">
      <dgm:prSet presAssocID="{E56FDC67-B4F3-4782-A498-E0B8BC94445C}" presName="node" presStyleLbl="node1" presStyleIdx="4" presStyleCnt="7">
        <dgm:presLayoutVars>
          <dgm:bulletEnabled val="1"/>
        </dgm:presLayoutVars>
      </dgm:prSet>
      <dgm:spPr/>
    </dgm:pt>
    <dgm:pt modelId="{63EDF80E-DED8-4F7A-B376-A8F12BFD5221}" type="pres">
      <dgm:prSet presAssocID="{E1ECC16B-A61D-4B93-98E5-1D34D3A1031E}" presName="sibTrans" presStyleCnt="0"/>
      <dgm:spPr/>
    </dgm:pt>
    <dgm:pt modelId="{1C944DD6-32DD-435B-A0DC-7218920A1DC3}" type="pres">
      <dgm:prSet presAssocID="{486C0FA6-15B8-44E4-A13E-4A5798969B3C}" presName="node" presStyleLbl="node1" presStyleIdx="5" presStyleCnt="7">
        <dgm:presLayoutVars>
          <dgm:bulletEnabled val="1"/>
        </dgm:presLayoutVars>
      </dgm:prSet>
      <dgm:spPr/>
    </dgm:pt>
    <dgm:pt modelId="{38FC6418-A555-4C14-8ADE-A6DF7466C0AD}" type="pres">
      <dgm:prSet presAssocID="{259E056D-697B-4623-92E0-653274175060}" presName="sibTrans" presStyleCnt="0"/>
      <dgm:spPr/>
    </dgm:pt>
    <dgm:pt modelId="{A6964F29-3C04-4C7A-B9A5-97A5B02783F9}" type="pres">
      <dgm:prSet presAssocID="{A730181F-008D-4DF3-AAB8-508C353488E1}" presName="node" presStyleLbl="node1" presStyleIdx="6" presStyleCnt="7">
        <dgm:presLayoutVars>
          <dgm:bulletEnabled val="1"/>
        </dgm:presLayoutVars>
      </dgm:prSet>
      <dgm:spPr/>
    </dgm:pt>
  </dgm:ptLst>
  <dgm:cxnLst>
    <dgm:cxn modelId="{521F6B19-79A7-4290-8E60-ECCD781EC7E5}" srcId="{92CD4132-E1AD-4306-A162-6A1D8FA065C7}" destId="{C79ED763-DBF1-4762-818B-EBD9974B5E3C}" srcOrd="1" destOrd="0" parTransId="{B984FC1E-988A-421A-947F-FF032AC82C13}" sibTransId="{BBF6BD55-E54F-42ED-A181-85081E77EB4E}"/>
    <dgm:cxn modelId="{1ED6D91E-B613-449A-9890-4D0BC9D8EF1F}" type="presOf" srcId="{8FE4441D-1747-4C3C-A0B2-3ADF65B55685}" destId="{EAA59980-5790-43A5-8FAC-A3B5E1C28BCC}" srcOrd="0" destOrd="0" presId="urn:microsoft.com/office/officeart/2005/8/layout/default"/>
    <dgm:cxn modelId="{9537D864-0F5A-40FF-B987-EE8DD7D2D32C}" srcId="{92CD4132-E1AD-4306-A162-6A1D8FA065C7}" destId="{D49E75FC-0BC5-4198-A3A3-3040C5E2EC2E}" srcOrd="2" destOrd="0" parTransId="{728AE8E3-CE33-4B5B-A01B-9A285ED3ED1A}" sibTransId="{4FF888C6-8D96-4BCE-AB59-2EFFD91B060B}"/>
    <dgm:cxn modelId="{976F626B-428C-47E6-8194-F6D3DA07151C}" srcId="{92CD4132-E1AD-4306-A162-6A1D8FA065C7}" destId="{A730181F-008D-4DF3-AAB8-508C353488E1}" srcOrd="6" destOrd="0" parTransId="{29178DCC-081C-40F2-AB33-4446D62278C4}" sibTransId="{8938AB1C-19A3-4342-9EE4-00E849237516}"/>
    <dgm:cxn modelId="{3447596D-B76C-42AE-9353-FC1AAEAB06D7}" type="presOf" srcId="{D49E75FC-0BC5-4198-A3A3-3040C5E2EC2E}" destId="{310DEAFC-0E53-4CBA-BF72-9126BEE5F5F5}" srcOrd="0" destOrd="0" presId="urn:microsoft.com/office/officeart/2005/8/layout/default"/>
    <dgm:cxn modelId="{F8CFC151-DEC7-4B45-AC0D-CF60AFA0E1D2}" type="presOf" srcId="{486C0FA6-15B8-44E4-A13E-4A5798969B3C}" destId="{1C944DD6-32DD-435B-A0DC-7218920A1DC3}" srcOrd="0" destOrd="0" presId="urn:microsoft.com/office/officeart/2005/8/layout/default"/>
    <dgm:cxn modelId="{611D0F74-2BEB-4514-B776-BACB5E15CDE7}" type="presOf" srcId="{4F3AE8FC-E5A6-461F-B724-16DEE1329096}" destId="{32D6B3E0-566C-4F7E-A1D9-3367B3553AA0}" srcOrd="0" destOrd="0" presId="urn:microsoft.com/office/officeart/2005/8/layout/default"/>
    <dgm:cxn modelId="{7F603675-F3D4-4A42-8C28-970BD6DFB662}" type="presOf" srcId="{E56FDC67-B4F3-4782-A498-E0B8BC94445C}" destId="{7BB92D87-74D3-4F41-AA0E-32FEC6F4A314}" srcOrd="0" destOrd="0" presId="urn:microsoft.com/office/officeart/2005/8/layout/default"/>
    <dgm:cxn modelId="{3903A485-FD65-4D84-A310-8A8059885BEC}" srcId="{92CD4132-E1AD-4306-A162-6A1D8FA065C7}" destId="{8FE4441D-1747-4C3C-A0B2-3ADF65B55685}" srcOrd="3" destOrd="0" parTransId="{9A025594-CFDA-41BB-B5F7-B9152D74400C}" sibTransId="{B2A23A2F-66B8-4B1F-A6B4-FBB7E82008D8}"/>
    <dgm:cxn modelId="{FA6E178A-AFD7-4B85-9F75-72F852DB8F3E}" srcId="{92CD4132-E1AD-4306-A162-6A1D8FA065C7}" destId="{4F3AE8FC-E5A6-461F-B724-16DEE1329096}" srcOrd="0" destOrd="0" parTransId="{4DC678C1-29B2-4018-9C02-9DE4B6B65B7B}" sibTransId="{B2D389D8-70BD-4247-943C-E29771E9F83A}"/>
    <dgm:cxn modelId="{95A64FA3-A17A-4FB7-AABE-BA7A17D1A5B1}" type="presOf" srcId="{A730181F-008D-4DF3-AAB8-508C353488E1}" destId="{A6964F29-3C04-4C7A-B9A5-97A5B02783F9}" srcOrd="0" destOrd="0" presId="urn:microsoft.com/office/officeart/2005/8/layout/default"/>
    <dgm:cxn modelId="{815F7CA9-397A-4DC0-9C3E-CE7D74274FEB}" type="presOf" srcId="{92CD4132-E1AD-4306-A162-6A1D8FA065C7}" destId="{EC054D7E-3318-4B1A-9FEB-1C9B9F721F1A}" srcOrd="0" destOrd="0" presId="urn:microsoft.com/office/officeart/2005/8/layout/default"/>
    <dgm:cxn modelId="{5C4572C1-3BD8-4880-9FF6-F2A1394C7B83}" type="presOf" srcId="{C79ED763-DBF1-4762-818B-EBD9974B5E3C}" destId="{8E55CA93-8880-46E0-9188-FF7791899FE3}" srcOrd="0" destOrd="0" presId="urn:microsoft.com/office/officeart/2005/8/layout/default"/>
    <dgm:cxn modelId="{248C14E1-731A-4214-AE87-2817A1BD82DF}" srcId="{92CD4132-E1AD-4306-A162-6A1D8FA065C7}" destId="{E56FDC67-B4F3-4782-A498-E0B8BC94445C}" srcOrd="4" destOrd="0" parTransId="{568732A1-A5DF-4BD9-A7F1-258DE51C57A8}" sibTransId="{E1ECC16B-A61D-4B93-98E5-1D34D3A1031E}"/>
    <dgm:cxn modelId="{61A278F4-3202-4487-B3B8-904BC53A5A88}" srcId="{92CD4132-E1AD-4306-A162-6A1D8FA065C7}" destId="{486C0FA6-15B8-44E4-A13E-4A5798969B3C}" srcOrd="5" destOrd="0" parTransId="{0C84CF8F-6631-40D4-9443-EC5EDCD3C074}" sibTransId="{259E056D-697B-4623-92E0-653274175060}"/>
    <dgm:cxn modelId="{A261999F-39CC-4D7D-A13A-B69F472E36CF}" type="presParOf" srcId="{EC054D7E-3318-4B1A-9FEB-1C9B9F721F1A}" destId="{32D6B3E0-566C-4F7E-A1D9-3367B3553AA0}" srcOrd="0" destOrd="0" presId="urn:microsoft.com/office/officeart/2005/8/layout/default"/>
    <dgm:cxn modelId="{611B5E6E-5F27-44DB-AFF6-B0374E3B1907}" type="presParOf" srcId="{EC054D7E-3318-4B1A-9FEB-1C9B9F721F1A}" destId="{4AC7730C-4FB3-484B-BDD9-CB5131FFD127}" srcOrd="1" destOrd="0" presId="urn:microsoft.com/office/officeart/2005/8/layout/default"/>
    <dgm:cxn modelId="{7E120909-1A83-4087-A5A2-FE03F5141B83}" type="presParOf" srcId="{EC054D7E-3318-4B1A-9FEB-1C9B9F721F1A}" destId="{8E55CA93-8880-46E0-9188-FF7791899FE3}" srcOrd="2" destOrd="0" presId="urn:microsoft.com/office/officeart/2005/8/layout/default"/>
    <dgm:cxn modelId="{2517C1F9-C027-4B3C-AB4E-B9456FD95A86}" type="presParOf" srcId="{EC054D7E-3318-4B1A-9FEB-1C9B9F721F1A}" destId="{8E5E963C-576D-419A-B52B-4E4B1C8914D7}" srcOrd="3" destOrd="0" presId="urn:microsoft.com/office/officeart/2005/8/layout/default"/>
    <dgm:cxn modelId="{5F4B9274-B5F5-455B-81E0-F79DAAAB33C1}" type="presParOf" srcId="{EC054D7E-3318-4B1A-9FEB-1C9B9F721F1A}" destId="{310DEAFC-0E53-4CBA-BF72-9126BEE5F5F5}" srcOrd="4" destOrd="0" presId="urn:microsoft.com/office/officeart/2005/8/layout/default"/>
    <dgm:cxn modelId="{80ACBD24-B5DC-460A-8618-668A4FDC2618}" type="presParOf" srcId="{EC054D7E-3318-4B1A-9FEB-1C9B9F721F1A}" destId="{4ED6E830-A3A9-4A71-942C-D41623730293}" srcOrd="5" destOrd="0" presId="urn:microsoft.com/office/officeart/2005/8/layout/default"/>
    <dgm:cxn modelId="{8A0EC59A-FCB3-49A5-9A99-08D4934AE484}" type="presParOf" srcId="{EC054D7E-3318-4B1A-9FEB-1C9B9F721F1A}" destId="{EAA59980-5790-43A5-8FAC-A3B5E1C28BCC}" srcOrd="6" destOrd="0" presId="urn:microsoft.com/office/officeart/2005/8/layout/default"/>
    <dgm:cxn modelId="{FB1F6ECC-C19C-4D3C-A215-E70C0A912DA1}" type="presParOf" srcId="{EC054D7E-3318-4B1A-9FEB-1C9B9F721F1A}" destId="{C68B0376-0E7B-430C-B62C-2159C9F23C46}" srcOrd="7" destOrd="0" presId="urn:microsoft.com/office/officeart/2005/8/layout/default"/>
    <dgm:cxn modelId="{ADA30FD1-810D-45A2-873C-3E04622E76FC}" type="presParOf" srcId="{EC054D7E-3318-4B1A-9FEB-1C9B9F721F1A}" destId="{7BB92D87-74D3-4F41-AA0E-32FEC6F4A314}" srcOrd="8" destOrd="0" presId="urn:microsoft.com/office/officeart/2005/8/layout/default"/>
    <dgm:cxn modelId="{269C1FF7-D9AF-468D-A8F3-EBC55338F940}" type="presParOf" srcId="{EC054D7E-3318-4B1A-9FEB-1C9B9F721F1A}" destId="{63EDF80E-DED8-4F7A-B376-A8F12BFD5221}" srcOrd="9" destOrd="0" presId="urn:microsoft.com/office/officeart/2005/8/layout/default"/>
    <dgm:cxn modelId="{2BF74693-19E9-4A40-9ECF-241F8C602C07}" type="presParOf" srcId="{EC054D7E-3318-4B1A-9FEB-1C9B9F721F1A}" destId="{1C944DD6-32DD-435B-A0DC-7218920A1DC3}" srcOrd="10" destOrd="0" presId="urn:microsoft.com/office/officeart/2005/8/layout/default"/>
    <dgm:cxn modelId="{75B547E6-F337-4EA2-A26A-D8FBD9DAE081}" type="presParOf" srcId="{EC054D7E-3318-4B1A-9FEB-1C9B9F721F1A}" destId="{38FC6418-A555-4C14-8ADE-A6DF7466C0AD}" srcOrd="11" destOrd="0" presId="urn:microsoft.com/office/officeart/2005/8/layout/default"/>
    <dgm:cxn modelId="{2484E59C-8307-4ADE-9569-95427CE0263C}" type="presParOf" srcId="{EC054D7E-3318-4B1A-9FEB-1C9B9F721F1A}" destId="{A6964F29-3C04-4C7A-B9A5-97A5B02783F9}"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34BCD-A94D-4F63-B296-2C748A0431A5}">
      <dsp:nvSpPr>
        <dsp:cNvPr id="0" name=""/>
        <dsp:cNvSpPr/>
      </dsp:nvSpPr>
      <dsp:spPr>
        <a:xfrm>
          <a:off x="2234295" y="1379648"/>
          <a:ext cx="482047" cy="91440"/>
        </a:xfrm>
        <a:custGeom>
          <a:avLst/>
          <a:gdLst/>
          <a:ahLst/>
          <a:cxnLst/>
          <a:rect l="0" t="0" r="0" b="0"/>
          <a:pathLst>
            <a:path>
              <a:moveTo>
                <a:pt x="0" y="45720"/>
              </a:moveTo>
              <a:lnTo>
                <a:pt x="482047"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462502" y="1422802"/>
        <a:ext cx="25632" cy="5131"/>
      </dsp:txXfrm>
    </dsp:sp>
    <dsp:sp modelId="{C54F8098-BD21-49B6-825C-64024734498B}">
      <dsp:nvSpPr>
        <dsp:cNvPr id="0" name=""/>
        <dsp:cNvSpPr/>
      </dsp:nvSpPr>
      <dsp:spPr>
        <a:xfrm>
          <a:off x="7192" y="756697"/>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与适当的管理层就审计要求达成一致</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7192" y="756697"/>
        <a:ext cx="2228902" cy="1337341"/>
      </dsp:txXfrm>
    </dsp:sp>
    <dsp:sp modelId="{2CE9BD76-720F-4021-AA42-5CFD07A4025E}">
      <dsp:nvSpPr>
        <dsp:cNvPr id="0" name=""/>
        <dsp:cNvSpPr/>
      </dsp:nvSpPr>
      <dsp:spPr>
        <a:xfrm>
          <a:off x="4975845" y="1379648"/>
          <a:ext cx="482047" cy="91440"/>
        </a:xfrm>
        <a:custGeom>
          <a:avLst/>
          <a:gdLst/>
          <a:ahLst/>
          <a:cxnLst/>
          <a:rect l="0" t="0" r="0" b="0"/>
          <a:pathLst>
            <a:path>
              <a:moveTo>
                <a:pt x="0" y="45720"/>
              </a:moveTo>
              <a:lnTo>
                <a:pt x="482047"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204053" y="1422802"/>
        <a:ext cx="25632" cy="5131"/>
      </dsp:txXfrm>
    </dsp:sp>
    <dsp:sp modelId="{DC9B1BBA-FA39-4EB1-B06C-521D6663AB03}">
      <dsp:nvSpPr>
        <dsp:cNvPr id="0" name=""/>
        <dsp:cNvSpPr/>
      </dsp:nvSpPr>
      <dsp:spPr>
        <a:xfrm>
          <a:off x="2748742" y="756697"/>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应商定并控制技术审计测试的范围 </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748742" y="756697"/>
        <a:ext cx="2228902" cy="1337341"/>
      </dsp:txXfrm>
    </dsp:sp>
    <dsp:sp modelId="{ACE3A9A3-9AFE-462F-AC31-B16BE8A5A66C}">
      <dsp:nvSpPr>
        <dsp:cNvPr id="0" name=""/>
        <dsp:cNvSpPr/>
      </dsp:nvSpPr>
      <dsp:spPr>
        <a:xfrm>
          <a:off x="7717396" y="1379648"/>
          <a:ext cx="482047" cy="91440"/>
        </a:xfrm>
        <a:custGeom>
          <a:avLst/>
          <a:gdLst/>
          <a:ahLst/>
          <a:cxnLst/>
          <a:rect l="0" t="0" r="0" b="0"/>
          <a:pathLst>
            <a:path>
              <a:moveTo>
                <a:pt x="0" y="45720"/>
              </a:moveTo>
              <a:lnTo>
                <a:pt x="482047"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945603" y="1422802"/>
        <a:ext cx="25632" cy="5131"/>
      </dsp:txXfrm>
    </dsp:sp>
    <dsp:sp modelId="{8D71D953-FC3F-4EEB-AF64-A6A05124095B}">
      <dsp:nvSpPr>
        <dsp:cNvPr id="0" name=""/>
        <dsp:cNvSpPr/>
      </dsp:nvSpPr>
      <dsp:spPr>
        <a:xfrm>
          <a:off x="5490293" y="756697"/>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审计测试应限于对软件和数据的只读访问</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5490293" y="756697"/>
        <a:ext cx="2228902" cy="1337341"/>
      </dsp:txXfrm>
    </dsp:sp>
    <dsp:sp modelId="{22B270CE-41D5-4CE3-8D2D-31523B1617A5}">
      <dsp:nvSpPr>
        <dsp:cNvPr id="0" name=""/>
        <dsp:cNvSpPr/>
      </dsp:nvSpPr>
      <dsp:spPr>
        <a:xfrm>
          <a:off x="1121643" y="2092239"/>
          <a:ext cx="8224651" cy="482047"/>
        </a:xfrm>
        <a:custGeom>
          <a:avLst/>
          <a:gdLst/>
          <a:ahLst/>
          <a:cxnLst/>
          <a:rect l="0" t="0" r="0" b="0"/>
          <a:pathLst>
            <a:path>
              <a:moveTo>
                <a:pt x="8224651" y="0"/>
              </a:moveTo>
              <a:lnTo>
                <a:pt x="8224651" y="258123"/>
              </a:lnTo>
              <a:lnTo>
                <a:pt x="0" y="258123"/>
              </a:lnTo>
              <a:lnTo>
                <a:pt x="0" y="482047"/>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027954" y="2330697"/>
        <a:ext cx="412030" cy="5131"/>
      </dsp:txXfrm>
    </dsp:sp>
    <dsp:sp modelId="{D045A730-E41D-4F3E-8EB9-B912D960A56C}">
      <dsp:nvSpPr>
        <dsp:cNvPr id="0" name=""/>
        <dsp:cNvSpPr/>
      </dsp:nvSpPr>
      <dsp:spPr>
        <a:xfrm>
          <a:off x="8231843" y="756697"/>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除了只读之外，应该只允许对系统文件的隔离副本进行访问</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8231843" y="756697"/>
        <a:ext cx="2228902" cy="1337341"/>
      </dsp:txXfrm>
    </dsp:sp>
    <dsp:sp modelId="{05D6A6B1-19A4-4776-98FE-5CAC1A7DE292}">
      <dsp:nvSpPr>
        <dsp:cNvPr id="0" name=""/>
        <dsp:cNvSpPr/>
      </dsp:nvSpPr>
      <dsp:spPr>
        <a:xfrm>
          <a:off x="2234295" y="3229637"/>
          <a:ext cx="482047" cy="91440"/>
        </a:xfrm>
        <a:custGeom>
          <a:avLst/>
          <a:gdLst/>
          <a:ahLst/>
          <a:cxnLst/>
          <a:rect l="0" t="0" r="0" b="0"/>
          <a:pathLst>
            <a:path>
              <a:moveTo>
                <a:pt x="0" y="45720"/>
              </a:moveTo>
              <a:lnTo>
                <a:pt x="482047"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462502" y="3272791"/>
        <a:ext cx="25632" cy="5131"/>
      </dsp:txXfrm>
    </dsp:sp>
    <dsp:sp modelId="{1CC19EB2-7767-491B-9615-F569EECE2AC5}">
      <dsp:nvSpPr>
        <dsp:cNvPr id="0" name=""/>
        <dsp:cNvSpPr/>
      </dsp:nvSpPr>
      <dsp:spPr>
        <a:xfrm>
          <a:off x="7192" y="2606686"/>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对特殊或额外加工的要求应确定并商定</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7192" y="2606686"/>
        <a:ext cx="2228902" cy="1337341"/>
      </dsp:txXfrm>
    </dsp:sp>
    <dsp:sp modelId="{D75E7F2B-2EBE-4FD5-9554-A74685CAFC81}">
      <dsp:nvSpPr>
        <dsp:cNvPr id="0" name=""/>
        <dsp:cNvSpPr/>
      </dsp:nvSpPr>
      <dsp:spPr>
        <a:xfrm>
          <a:off x="4975845" y="3229637"/>
          <a:ext cx="482047" cy="91440"/>
        </a:xfrm>
        <a:custGeom>
          <a:avLst/>
          <a:gdLst/>
          <a:ahLst/>
          <a:cxnLst/>
          <a:rect l="0" t="0" r="0" b="0"/>
          <a:pathLst>
            <a:path>
              <a:moveTo>
                <a:pt x="0" y="45720"/>
              </a:moveTo>
              <a:lnTo>
                <a:pt x="482047" y="45720"/>
              </a:lnTo>
            </a:path>
          </a:pathLst>
        </a:custGeom>
        <a:noFill/>
        <a:ln w="6350" cap="flat" cmpd="sng" algn="ctr">
          <a:solidFill>
            <a:schemeClr val="accent5">
              <a:lumMod val="7500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204053" y="3272791"/>
        <a:ext cx="25632" cy="5131"/>
      </dsp:txXfrm>
    </dsp:sp>
    <dsp:sp modelId="{FC6FCDA0-EBAD-43DB-9758-4AA6EFA677E0}">
      <dsp:nvSpPr>
        <dsp:cNvPr id="0" name=""/>
        <dsp:cNvSpPr/>
      </dsp:nvSpPr>
      <dsp:spPr>
        <a:xfrm>
          <a:off x="2748742" y="2606686"/>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可能影响系统可用性的审计测试应该在工作时间之外运行 </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748742" y="2606686"/>
        <a:ext cx="2228902" cy="1337341"/>
      </dsp:txXfrm>
    </dsp:sp>
    <dsp:sp modelId="{B2790A8C-A45F-473C-81EC-94E8F1D163AB}">
      <dsp:nvSpPr>
        <dsp:cNvPr id="0" name=""/>
        <dsp:cNvSpPr/>
      </dsp:nvSpPr>
      <dsp:spPr>
        <a:xfrm>
          <a:off x="5490293" y="2606686"/>
          <a:ext cx="2228902" cy="1337341"/>
        </a:xfrm>
        <a:prstGeom prst="rect">
          <a:avLst/>
        </a:prstGeom>
        <a:solidFill>
          <a:srgbClr val="FFFFFF"/>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所有的访问都应该被监控和记录，以产生一个参考轨迹</a:t>
          </a:r>
          <a:endParaRPr lang="en-US" sz="2000" b="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5490293" y="2606686"/>
        <a:ext cx="2228902" cy="1337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B7871-9229-4230-B5DF-995F5A4653F5}">
      <dsp:nvSpPr>
        <dsp:cNvPr id="0" name=""/>
        <dsp:cNvSpPr/>
      </dsp:nvSpPr>
      <dsp:spPr>
        <a:xfrm>
          <a:off x="964964" y="958"/>
          <a:ext cx="3384988" cy="203099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zh-CN" altLang="en-US" sz="2200" b="0" kern="1200" dirty="0">
              <a:solidFill>
                <a:sysClr val="windowText" lastClr="000000"/>
              </a:solidFill>
              <a:effectLst/>
              <a:latin typeface="黑体" panose="02010609060101010101" pitchFamily="49" charset="-122"/>
              <a:ea typeface="黑体" panose="02010609060101010101" pitchFamily="49" charset="-122"/>
            </a:rPr>
            <a:t>在主机上读</a:t>
          </a:r>
          <a:r>
            <a:rPr lang="en-US" altLang="zh-CN" sz="2200" b="0" kern="1200" dirty="0">
              <a:solidFill>
                <a:sysClr val="windowText" lastClr="000000"/>
              </a:solidFill>
              <a:effectLst/>
              <a:latin typeface="黑体" panose="02010609060101010101" pitchFamily="49" charset="-122"/>
              <a:ea typeface="黑体" panose="02010609060101010101" pitchFamily="49" charset="-122"/>
            </a:rPr>
            <a:t>/</a:t>
          </a:r>
          <a:r>
            <a:rPr lang="zh-CN" altLang="en-US" sz="2200" b="0" kern="1200" dirty="0">
              <a:solidFill>
                <a:sysClr val="windowText" lastClr="000000"/>
              </a:solidFill>
              <a:effectLst/>
              <a:latin typeface="黑体" panose="02010609060101010101" pitchFamily="49" charset="-122"/>
              <a:ea typeface="黑体" panose="02010609060101010101" pitchFamily="49" charset="-122"/>
            </a:rPr>
            <a:t>写文件：</a:t>
          </a:r>
          <a:endParaRPr lang="en-US" sz="22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简单、最少的资源消耗、即时访问</a:t>
          </a:r>
          <a:endParaRPr lang="en-US" sz="18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易受入侵者攻击</a:t>
          </a:r>
          <a:endParaRPr lang="zh-CN" altLang="en-US" sz="2200" b="0" kern="1200" dirty="0">
            <a:solidFill>
              <a:sysClr val="windowText" lastClr="000000"/>
            </a:solidFill>
            <a:effectLst/>
            <a:latin typeface="黑体" panose="02010609060101010101" pitchFamily="49" charset="-122"/>
            <a:ea typeface="黑体" panose="02010609060101010101" pitchFamily="49" charset="-122"/>
          </a:endParaRPr>
        </a:p>
      </dsp:txBody>
      <dsp:txXfrm>
        <a:off x="964964" y="958"/>
        <a:ext cx="3384988" cy="2030993"/>
      </dsp:txXfrm>
    </dsp:sp>
    <dsp:sp modelId="{645CB056-DE13-49E2-987E-6B0B219B30B3}">
      <dsp:nvSpPr>
        <dsp:cNvPr id="0" name=""/>
        <dsp:cNvSpPr/>
      </dsp:nvSpPr>
      <dsp:spPr>
        <a:xfrm>
          <a:off x="4688451" y="958"/>
          <a:ext cx="3384988" cy="203099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zh-CN" altLang="en-US" sz="2200" b="0" kern="1200" dirty="0">
              <a:solidFill>
                <a:sysClr val="windowText" lastClr="000000"/>
              </a:solidFill>
              <a:effectLst/>
              <a:latin typeface="黑体" panose="02010609060101010101" pitchFamily="49" charset="-122"/>
              <a:ea typeface="黑体" panose="02010609060101010101" pitchFamily="49" charset="-122"/>
            </a:rPr>
            <a:t>读多次</a:t>
          </a:r>
          <a:r>
            <a:rPr lang="en-US" altLang="zh-CN" sz="2200" b="0" kern="1200" dirty="0">
              <a:solidFill>
                <a:sysClr val="windowText" lastClr="000000"/>
              </a:solidFill>
              <a:effectLst/>
              <a:latin typeface="黑体" panose="02010609060101010101" pitchFamily="49" charset="-122"/>
              <a:ea typeface="黑体" panose="02010609060101010101" pitchFamily="49" charset="-122"/>
            </a:rPr>
            <a:t>/</a:t>
          </a:r>
          <a:r>
            <a:rPr lang="zh-CN" altLang="en-US" sz="2200" b="0" kern="1200" dirty="0">
              <a:solidFill>
                <a:sysClr val="windowText" lastClr="000000"/>
              </a:solidFill>
              <a:effectLst/>
              <a:latin typeface="黑体" panose="02010609060101010101" pitchFamily="49" charset="-122"/>
              <a:ea typeface="黑体" panose="02010609060101010101" pitchFamily="49" charset="-122"/>
            </a:rPr>
            <a:t>写一次设备：</a:t>
          </a:r>
          <a:endParaRPr lang="en-US" sz="22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更安全，但更不方便 </a:t>
          </a:r>
          <a:endParaRPr lang="en-US" sz="18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需要可记录介质的稳定供应 </a:t>
          </a: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访问可能会延迟，不能立即访问 </a:t>
          </a:r>
        </a:p>
      </dsp:txBody>
      <dsp:txXfrm>
        <a:off x="4688451" y="958"/>
        <a:ext cx="3384988" cy="2030993"/>
      </dsp:txXfrm>
    </dsp:sp>
    <dsp:sp modelId="{C1144EF5-03CB-4C50-B591-F75DE1EDFFD0}">
      <dsp:nvSpPr>
        <dsp:cNvPr id="0" name=""/>
        <dsp:cNvSpPr/>
      </dsp:nvSpPr>
      <dsp:spPr>
        <a:xfrm>
          <a:off x="964964" y="2370450"/>
          <a:ext cx="3384988" cy="203099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zh-CN" altLang="en-US" sz="2200" b="0" kern="1200" dirty="0">
              <a:solidFill>
                <a:sysClr val="windowText" lastClr="000000"/>
              </a:solidFill>
              <a:effectLst/>
              <a:latin typeface="黑体" panose="02010609060101010101" pitchFamily="49" charset="-122"/>
              <a:ea typeface="黑体" panose="02010609060101010101" pitchFamily="49" charset="-122"/>
            </a:rPr>
            <a:t>只写设备：</a:t>
          </a:r>
          <a:endParaRPr lang="en-US" sz="22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提供书面记录 </a:t>
          </a:r>
          <a:endParaRPr lang="en-US" sz="18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在大型或网络化系统上获取详细的审计数据是不切实际的 </a:t>
          </a: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当需要永久的、立即可用的日志时非常有用</a:t>
          </a:r>
        </a:p>
      </dsp:txBody>
      <dsp:txXfrm>
        <a:off x="964964" y="2370450"/>
        <a:ext cx="3384988" cy="2030993"/>
      </dsp:txXfrm>
    </dsp:sp>
    <dsp:sp modelId="{38A5CF61-E8EF-4591-9813-75DD27FBB794}">
      <dsp:nvSpPr>
        <dsp:cNvPr id="0" name=""/>
        <dsp:cNvSpPr/>
      </dsp:nvSpPr>
      <dsp:spPr>
        <a:xfrm>
          <a:off x="4688451" y="2370450"/>
          <a:ext cx="3384988" cy="2030993"/>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zh-CN" altLang="en-US" sz="2200" b="0" kern="1200" dirty="0">
              <a:solidFill>
                <a:sysClr val="windowText" lastClr="000000"/>
              </a:solidFill>
              <a:effectLst/>
              <a:latin typeface="黑体" panose="02010609060101010101" pitchFamily="49" charset="-122"/>
              <a:ea typeface="黑体" panose="02010609060101010101" pitchFamily="49" charset="-122"/>
            </a:rPr>
            <a:t>必须同时保护完整性和机密性：</a:t>
          </a:r>
          <a:endParaRPr lang="en-US" sz="2200" b="0" kern="1200" dirty="0">
            <a:solidFill>
              <a:sysClr val="windowText" lastClr="000000"/>
            </a:solidFill>
            <a:effectLst/>
            <a:latin typeface="黑体" panose="02010609060101010101" pitchFamily="49" charset="-122"/>
            <a:ea typeface="黑体" panose="02010609060101010101" pitchFamily="49" charset="-122"/>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黑体" panose="02010609060101010101" pitchFamily="49" charset="-122"/>
              <a:ea typeface="黑体" panose="02010609060101010101" pitchFamily="49" charset="-122"/>
            </a:rPr>
            <a:t>加密，数字签名，访问控制 </a:t>
          </a:r>
          <a:endParaRPr lang="en-US" sz="1800" b="0" kern="1200" dirty="0">
            <a:solidFill>
              <a:sysClr val="windowText" lastClr="000000"/>
            </a:solidFill>
            <a:effectLst/>
            <a:latin typeface="黑体" panose="02010609060101010101" pitchFamily="49" charset="-122"/>
            <a:ea typeface="黑体" panose="02010609060101010101" pitchFamily="49" charset="-122"/>
          </a:endParaRPr>
        </a:p>
      </dsp:txBody>
      <dsp:txXfrm>
        <a:off x="4688451" y="2370450"/>
        <a:ext cx="3384988" cy="20309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D3EC6-63FE-CE49-9217-C94A6FD03A81}">
      <dsp:nvSpPr>
        <dsp:cNvPr id="0" name=""/>
        <dsp:cNvSpPr/>
      </dsp:nvSpPr>
      <dsp:spPr>
        <a:xfrm>
          <a:off x="3287943" y="1137290"/>
          <a:ext cx="1615470" cy="1615668"/>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CBF5CF83-5352-CE44-BE2D-FF6863BB4406}">
      <dsp:nvSpPr>
        <dsp:cNvPr id="0" name=""/>
        <dsp:cNvSpPr/>
      </dsp:nvSpPr>
      <dsp:spPr>
        <a:xfrm>
          <a:off x="3170148" y="337861"/>
          <a:ext cx="1851059" cy="49562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账户登陆事件</a:t>
          </a:r>
          <a:endParaRPr lang="en-US" sz="2000" b="0" kern="1200" dirty="0">
            <a:latin typeface="黑体" panose="02010609060101010101" pitchFamily="49" charset="-122"/>
            <a:ea typeface="黑体" panose="02010609060101010101" pitchFamily="49" charset="-122"/>
          </a:endParaRPr>
        </a:p>
      </dsp:txBody>
      <dsp:txXfrm>
        <a:off x="3170148" y="337861"/>
        <a:ext cx="1851059" cy="495626"/>
      </dsp:txXfrm>
    </dsp:sp>
    <dsp:sp modelId="{8E380DE7-B5F0-AA41-8E03-85FF8168D5AC}">
      <dsp:nvSpPr>
        <dsp:cNvPr id="0" name=""/>
        <dsp:cNvSpPr/>
      </dsp:nvSpPr>
      <dsp:spPr>
        <a:xfrm>
          <a:off x="3761814" y="1365128"/>
          <a:ext cx="1615470" cy="1615668"/>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A07820EA-A454-2A40-8E84-932A63A2E7FD}">
      <dsp:nvSpPr>
        <dsp:cNvPr id="0" name=""/>
        <dsp:cNvSpPr/>
      </dsp:nvSpPr>
      <dsp:spPr>
        <a:xfrm>
          <a:off x="5521591" y="984240"/>
          <a:ext cx="1750093" cy="10896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账户管理</a:t>
          </a:r>
          <a:endParaRPr lang="en-US" sz="2000" b="0" kern="1200" dirty="0">
            <a:latin typeface="黑体" panose="02010609060101010101" pitchFamily="49" charset="-122"/>
            <a:ea typeface="黑体" panose="02010609060101010101" pitchFamily="49" charset="-122"/>
          </a:endParaRPr>
        </a:p>
      </dsp:txBody>
      <dsp:txXfrm>
        <a:off x="5521591" y="984240"/>
        <a:ext cx="1750093" cy="1089660"/>
      </dsp:txXfrm>
    </dsp:sp>
    <dsp:sp modelId="{0C8EFBCC-6841-4E4B-9588-BD62D245B7C2}">
      <dsp:nvSpPr>
        <dsp:cNvPr id="0" name=""/>
        <dsp:cNvSpPr/>
      </dsp:nvSpPr>
      <dsp:spPr>
        <a:xfrm>
          <a:off x="3878263" y="1877764"/>
          <a:ext cx="1615470" cy="1615668"/>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33CAA8E1-A546-3A4F-9AB9-830F701D1C87}">
      <dsp:nvSpPr>
        <dsp:cNvPr id="0" name=""/>
        <dsp:cNvSpPr/>
      </dsp:nvSpPr>
      <dsp:spPr>
        <a:xfrm>
          <a:off x="5682978" y="2245231"/>
          <a:ext cx="1716437" cy="116395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目录服务访问</a:t>
          </a:r>
          <a:endParaRPr lang="en-US" sz="2000" b="0" kern="1200" dirty="0">
            <a:latin typeface="黑体" panose="02010609060101010101" pitchFamily="49" charset="-122"/>
            <a:ea typeface="黑体" panose="02010609060101010101" pitchFamily="49" charset="-122"/>
          </a:endParaRPr>
        </a:p>
      </dsp:txBody>
      <dsp:txXfrm>
        <a:off x="5682978" y="2245231"/>
        <a:ext cx="1716437" cy="1163955"/>
      </dsp:txXfrm>
    </dsp:sp>
    <dsp:sp modelId="{0C33194B-EC9D-EA4C-AEE5-41108BF39654}">
      <dsp:nvSpPr>
        <dsp:cNvPr id="0" name=""/>
        <dsp:cNvSpPr/>
      </dsp:nvSpPr>
      <dsp:spPr>
        <a:xfrm>
          <a:off x="3550457" y="2288863"/>
          <a:ext cx="1615470" cy="1615668"/>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50C4CE51-602A-8C44-929E-9A3D13E8D2B5}">
      <dsp:nvSpPr>
        <dsp:cNvPr id="0" name=""/>
        <dsp:cNvSpPr/>
      </dsp:nvSpPr>
      <dsp:spPr>
        <a:xfrm>
          <a:off x="5113482" y="3725652"/>
          <a:ext cx="1851059" cy="106489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登陆事件</a:t>
          </a:r>
          <a:endParaRPr lang="en-US" sz="2000" b="0" kern="1200" dirty="0">
            <a:latin typeface="黑体" panose="02010609060101010101" pitchFamily="49" charset="-122"/>
            <a:ea typeface="黑体" panose="02010609060101010101" pitchFamily="49" charset="-122"/>
          </a:endParaRPr>
        </a:p>
      </dsp:txBody>
      <dsp:txXfrm>
        <a:off x="5113482" y="3725652"/>
        <a:ext cx="1851059" cy="1064895"/>
      </dsp:txXfrm>
    </dsp:sp>
    <dsp:sp modelId="{A5573CD2-FF88-514C-AE80-F7DA2A3F7661}">
      <dsp:nvSpPr>
        <dsp:cNvPr id="0" name=""/>
        <dsp:cNvSpPr/>
      </dsp:nvSpPr>
      <dsp:spPr>
        <a:xfrm>
          <a:off x="3025429" y="2288863"/>
          <a:ext cx="1615470" cy="1615668"/>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E0AC0021-1596-B148-9E85-4FDA98742B7C}">
      <dsp:nvSpPr>
        <dsp:cNvPr id="0" name=""/>
        <dsp:cNvSpPr/>
      </dsp:nvSpPr>
      <dsp:spPr>
        <a:xfrm>
          <a:off x="1404572" y="3764361"/>
          <a:ext cx="1851059" cy="106489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对象访问</a:t>
          </a:r>
          <a:endParaRPr lang="en-US" sz="2000" b="0" kern="1200" dirty="0">
            <a:latin typeface="黑体" panose="02010609060101010101" pitchFamily="49" charset="-122"/>
            <a:ea typeface="黑体" panose="02010609060101010101" pitchFamily="49" charset="-122"/>
          </a:endParaRPr>
        </a:p>
      </dsp:txBody>
      <dsp:txXfrm>
        <a:off x="1404572" y="3764361"/>
        <a:ext cx="1851059" cy="1064895"/>
      </dsp:txXfrm>
    </dsp:sp>
    <dsp:sp modelId="{0EBB36E4-F466-8041-B21D-3DCBF2AD481F}">
      <dsp:nvSpPr>
        <dsp:cNvPr id="0" name=""/>
        <dsp:cNvSpPr/>
      </dsp:nvSpPr>
      <dsp:spPr>
        <a:xfrm>
          <a:off x="2697623" y="1877764"/>
          <a:ext cx="1615470" cy="1615668"/>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D3DEA3AD-6883-BC4D-87AF-F9004B2131BB}">
      <dsp:nvSpPr>
        <dsp:cNvPr id="0" name=""/>
        <dsp:cNvSpPr/>
      </dsp:nvSpPr>
      <dsp:spPr>
        <a:xfrm>
          <a:off x="768357" y="2541218"/>
          <a:ext cx="1639952" cy="68928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策略更改</a:t>
          </a:r>
          <a:endParaRPr lang="en-US" sz="2000" b="0" kern="1200" dirty="0">
            <a:latin typeface="黑体" panose="02010609060101010101" pitchFamily="49" charset="-122"/>
            <a:ea typeface="黑体" panose="02010609060101010101" pitchFamily="49" charset="-122"/>
          </a:endParaRPr>
        </a:p>
      </dsp:txBody>
      <dsp:txXfrm>
        <a:off x="768357" y="2541218"/>
        <a:ext cx="1639952" cy="689282"/>
      </dsp:txXfrm>
    </dsp:sp>
    <dsp:sp modelId="{EFF401FC-1790-4535-A1F2-8FA8347666E5}">
      <dsp:nvSpPr>
        <dsp:cNvPr id="0" name=""/>
        <dsp:cNvSpPr/>
      </dsp:nvSpPr>
      <dsp:spPr>
        <a:xfrm>
          <a:off x="2814072" y="1365128"/>
          <a:ext cx="1615470" cy="1615668"/>
        </a:xfrm>
        <a:prstGeom prst="ellipse">
          <a:avLst/>
        </a:prstGeom>
        <a:gradFill rotWithShape="0">
          <a:gsLst>
            <a:gs pos="0">
              <a:schemeClr val="accent1">
                <a:alpha val="50000"/>
                <a:hueOff val="0"/>
                <a:satOff val="0"/>
                <a:lumOff val="0"/>
                <a:alphaOff val="0"/>
                <a:satMod val="103000"/>
                <a:lumMod val="102000"/>
                <a:tint val="94000"/>
              </a:schemeClr>
            </a:gs>
            <a:gs pos="50000">
              <a:schemeClr val="accent1">
                <a:alpha val="50000"/>
                <a:hueOff val="0"/>
                <a:satOff val="0"/>
                <a:lumOff val="0"/>
                <a:alphaOff val="0"/>
                <a:satMod val="110000"/>
                <a:lumMod val="100000"/>
                <a:shade val="100000"/>
              </a:schemeClr>
            </a:gs>
            <a:gs pos="100000">
              <a:schemeClr val="accent1">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sp>
    <dsp:sp modelId="{D1F3E187-39E6-4AC1-82D1-BB497B88F7D8}">
      <dsp:nvSpPr>
        <dsp:cNvPr id="0" name=""/>
        <dsp:cNvSpPr/>
      </dsp:nvSpPr>
      <dsp:spPr>
        <a:xfrm>
          <a:off x="864737" y="817326"/>
          <a:ext cx="1750093" cy="108966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黑体" panose="02010609060101010101" pitchFamily="49" charset="-122"/>
              <a:ea typeface="黑体" panose="02010609060101010101" pitchFamily="49" charset="-122"/>
            </a:rPr>
            <a:t>特权使用</a:t>
          </a:r>
          <a:endParaRPr lang="en-US" sz="2000" b="0" kern="1200" dirty="0">
            <a:latin typeface="黑体" panose="02010609060101010101" pitchFamily="49" charset="-122"/>
            <a:ea typeface="黑体" panose="02010609060101010101" pitchFamily="49" charset="-122"/>
          </a:endParaRPr>
        </a:p>
      </dsp:txBody>
      <dsp:txXfrm>
        <a:off x="864737" y="817326"/>
        <a:ext cx="1750093" cy="10896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BB7871-9229-4230-B5DF-995F5A4653F5}">
      <dsp:nvSpPr>
        <dsp:cNvPr id="0" name=""/>
        <dsp:cNvSpPr/>
      </dsp:nvSpPr>
      <dsp:spPr>
        <a:xfrm>
          <a:off x="2814" y="407642"/>
          <a:ext cx="2567916" cy="154075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altLang="zh-CN"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syslog()</a:t>
          </a:r>
          <a:r>
            <a:rPr lang="zh-CN" alt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几个标准系统实用程序引用的</a:t>
          </a:r>
          <a:r>
            <a:rPr lang="en-US"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API</a:t>
          </a: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，可用于应用程序</a:t>
          </a:r>
          <a:endParaRPr 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2814" y="407642"/>
        <a:ext cx="2567916" cy="1540750"/>
      </dsp:txXfrm>
    </dsp:sp>
    <dsp:sp modelId="{645CB056-DE13-49E2-987E-6B0B219B30B3}">
      <dsp:nvSpPr>
        <dsp:cNvPr id="0" name=""/>
        <dsp:cNvSpPr/>
      </dsp:nvSpPr>
      <dsp:spPr>
        <a:xfrm>
          <a:off x="2827522" y="407642"/>
          <a:ext cx="2567916" cy="154075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altLang="zh-CN"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logger</a:t>
          </a:r>
          <a:r>
            <a:rPr lang="zh-CN" alt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命令用于在系统日志中添加单行表项</a:t>
          </a:r>
          <a:endParaRPr 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2827522" y="407642"/>
        <a:ext cx="2567916" cy="1540750"/>
      </dsp:txXfrm>
    </dsp:sp>
    <dsp:sp modelId="{C1144EF5-03CB-4C50-B591-F75DE1EDFFD0}">
      <dsp:nvSpPr>
        <dsp:cNvPr id="0" name=""/>
        <dsp:cNvSpPr/>
      </dsp:nvSpPr>
      <dsp:spPr>
        <a:xfrm>
          <a:off x="5652231" y="407642"/>
          <a:ext cx="2511037" cy="154075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alt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en-US" sz="2200" b="0" kern="1200" dirty="0" err="1">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etc</a:t>
          </a:r>
          <a:r>
            <a:rPr lang="en-US" alt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en-US" sz="2200" b="0" kern="1200" dirty="0" err="1">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syslog.conf</a:t>
          </a:r>
          <a:r>
            <a:rPr lang="zh-CN" alt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用于控制系统日志事件的记录和路由的配置文件 </a:t>
          </a:r>
          <a:endParaRPr 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5652231" y="407642"/>
        <a:ext cx="2511037" cy="1540750"/>
      </dsp:txXfrm>
    </dsp:sp>
    <dsp:sp modelId="{38A5CF61-E8EF-4591-9813-75DD27FBB794}">
      <dsp:nvSpPr>
        <dsp:cNvPr id="0" name=""/>
        <dsp:cNvSpPr/>
      </dsp:nvSpPr>
      <dsp:spPr>
        <a:xfrm>
          <a:off x="8420060" y="407642"/>
          <a:ext cx="2567916" cy="1540750"/>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altLang="zh-CN" sz="2200" b="0" kern="1200" dirty="0" err="1">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syslogd</a:t>
          </a:r>
          <a:r>
            <a:rPr lang="zh-CN" alt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en-US" sz="22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接收</a:t>
          </a:r>
          <a:r>
            <a:rPr lang="en-US"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路由日志事件的守护进程</a:t>
          </a:r>
          <a:endParaRPr lang="en-US" sz="18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8420060" y="407642"/>
        <a:ext cx="2567916" cy="1540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6B3E0-566C-4F7E-A1D9-3367B3553AA0}">
      <dsp:nvSpPr>
        <dsp:cNvPr id="0" name=""/>
        <dsp:cNvSpPr/>
      </dsp:nvSpPr>
      <dsp:spPr>
        <a:xfrm>
          <a:off x="2518" y="151756"/>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强力过滤</a:t>
          </a:r>
        </a:p>
      </dsp:txBody>
      <dsp:txXfrm>
        <a:off x="2518" y="151756"/>
        <a:ext cx="1997668" cy="1198600"/>
      </dsp:txXfrm>
    </dsp:sp>
    <dsp:sp modelId="{8E55CA93-8880-46E0-9188-FF7791899FE3}">
      <dsp:nvSpPr>
        <dsp:cNvPr id="0" name=""/>
        <dsp:cNvSpPr/>
      </dsp:nvSpPr>
      <dsp:spPr>
        <a:xfrm>
          <a:off x="2199952" y="151756"/>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日志分析</a:t>
          </a:r>
        </a:p>
      </dsp:txBody>
      <dsp:txXfrm>
        <a:off x="2199952" y="151756"/>
        <a:ext cx="1997668" cy="1198600"/>
      </dsp:txXfrm>
    </dsp:sp>
    <dsp:sp modelId="{310DEAFC-0E53-4CBA-BF72-9126BEE5F5F5}">
      <dsp:nvSpPr>
        <dsp:cNvPr id="0" name=""/>
        <dsp:cNvSpPr/>
      </dsp:nvSpPr>
      <dsp:spPr>
        <a:xfrm>
          <a:off x="4397387" y="151756"/>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事件响应</a:t>
          </a:r>
        </a:p>
      </dsp:txBody>
      <dsp:txXfrm>
        <a:off x="4397387" y="151756"/>
        <a:ext cx="1997668" cy="1198600"/>
      </dsp:txXfrm>
    </dsp:sp>
    <dsp:sp modelId="{EAA59980-5790-43A5-8FAC-A3B5E1C28BCC}">
      <dsp:nvSpPr>
        <dsp:cNvPr id="0" name=""/>
        <dsp:cNvSpPr/>
      </dsp:nvSpPr>
      <dsp:spPr>
        <a:xfrm>
          <a:off x="6594822" y="151756"/>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可选消息格式</a:t>
          </a:r>
        </a:p>
      </dsp:txBody>
      <dsp:txXfrm>
        <a:off x="6594822" y="151756"/>
        <a:ext cx="1997668" cy="1198600"/>
      </dsp:txXfrm>
    </dsp:sp>
    <dsp:sp modelId="{7BB92D87-74D3-4F41-AA0E-32FEC6F4A314}">
      <dsp:nvSpPr>
        <dsp:cNvPr id="0" name=""/>
        <dsp:cNvSpPr/>
      </dsp:nvSpPr>
      <dsp:spPr>
        <a:xfrm>
          <a:off x="1101235" y="1550123"/>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日志文件加密</a:t>
          </a:r>
        </a:p>
      </dsp:txBody>
      <dsp:txXfrm>
        <a:off x="1101235" y="1550123"/>
        <a:ext cx="1997668" cy="1198600"/>
      </dsp:txXfrm>
    </dsp:sp>
    <dsp:sp modelId="{1C944DD6-32DD-435B-A0DC-7218920A1DC3}">
      <dsp:nvSpPr>
        <dsp:cNvPr id="0" name=""/>
        <dsp:cNvSpPr/>
      </dsp:nvSpPr>
      <dsp:spPr>
        <a:xfrm>
          <a:off x="3298670" y="1550123"/>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日志的数据库存储</a:t>
          </a:r>
          <a:endParaRPr lang="zh-CN" sz="2400" b="0" kern="1200" dirty="0">
            <a:solidFill>
              <a:sysClr val="windowText" lastClr="000000"/>
            </a:solidFill>
            <a:latin typeface="黑体" panose="02010609060101010101" pitchFamily="49" charset="-122"/>
            <a:ea typeface="黑体" panose="02010609060101010101" pitchFamily="49" charset="-122"/>
          </a:endParaRPr>
        </a:p>
      </dsp:txBody>
      <dsp:txXfrm>
        <a:off x="3298670" y="1550123"/>
        <a:ext cx="1997668" cy="1198600"/>
      </dsp:txXfrm>
    </dsp:sp>
    <dsp:sp modelId="{A6964F29-3C04-4C7A-B9A5-97A5B02783F9}">
      <dsp:nvSpPr>
        <dsp:cNvPr id="0" name=""/>
        <dsp:cNvSpPr/>
      </dsp:nvSpPr>
      <dsp:spPr>
        <a:xfrm>
          <a:off x="5496105" y="1550123"/>
          <a:ext cx="1997668" cy="119860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速率限制</a:t>
          </a:r>
        </a:p>
      </dsp:txBody>
      <dsp:txXfrm>
        <a:off x="5496105" y="1550123"/>
        <a:ext cx="1997668" cy="119860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18801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419548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1008851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159939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869810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104821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1862960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1562630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871151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150890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2552700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2281867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1992740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546921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860025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54756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476996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83082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772272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182617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02311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42904511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3383147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20262565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2711263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1452714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5089840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1526736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36331399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410376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1293271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41189218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306588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78713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414450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1385033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2410365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27239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 Id="rId5" Type="http://schemas.microsoft.com/office/2007/relationships/hdphoto" Target="../media/hdphoto2.wdp"/><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 Id="rId5" Type="http://schemas.microsoft.com/office/2007/relationships/hdphoto" Target="../media/hdphoto3.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5.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5" Type="http://schemas.microsoft.com/office/2007/relationships/hdphoto" Target="../media/hdphoto4.wdp"/><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microsoft.com/office/2007/relationships/hdphoto" Target="../media/hdphoto6.wdp"/><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image" Target="../media/image16.png"/><Relationship Id="rId5" Type="http://schemas.microsoft.com/office/2007/relationships/hdphoto" Target="../media/hdphoto5.wdp"/><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21.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2.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4.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 Id="rId5" Type="http://schemas.microsoft.com/office/2007/relationships/hdphoto" Target="../media/hdphoto7.wdp"/><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 Id="rId5" Type="http://schemas.microsoft.com/office/2007/relationships/hdphoto" Target="../media/hdphoto8.wdp"/><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9.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2022年11月1日11时2分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安全审计迹</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55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所收集数据的类型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A0B962C2-4C10-419B-9795-618E54D42B68}"/>
              </a:ext>
            </a:extLst>
          </p:cNvPr>
          <p:cNvSpPr>
            <a:spLocks noChangeArrowheads="1"/>
          </p:cNvSpPr>
          <p:nvPr/>
        </p:nvSpPr>
        <p:spPr bwMode="auto">
          <a:xfrm>
            <a:off x="742983" y="2188376"/>
            <a:ext cx="10888445" cy="392834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审计软件使用相关事件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系统安全机制相关的事件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收集供各种安全检测和预防机制使用的事件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与系统管理、运行相关的事件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操作系统访问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对选定应用程序的应用访问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远程访问</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593898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安全审计迹</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55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所收集数据的类型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8B514339-53C1-4CE4-A199-A81AF749BBC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60806" y="1983354"/>
            <a:ext cx="7670387" cy="4485976"/>
          </a:xfrm>
          <a:prstGeom prst="rect">
            <a:avLst/>
          </a:prstGeom>
        </p:spPr>
      </p:pic>
    </p:spTree>
    <p:custDataLst>
      <p:tags r:id="rId1"/>
    </p:custDataLst>
    <p:extLst>
      <p:ext uri="{BB962C8B-B14F-4D97-AF65-F5344CB8AC3E}">
        <p14:creationId xmlns:p14="http://schemas.microsoft.com/office/powerpoint/2010/main" val="867537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安全审计迹</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55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所收集数据的类型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2A994C89-5D4C-4399-8E05-41363056382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58671" y="2148397"/>
            <a:ext cx="7881964" cy="3317368"/>
          </a:xfrm>
          <a:prstGeom prst="rect">
            <a:avLst/>
          </a:prstGeom>
        </p:spPr>
      </p:pic>
    </p:spTree>
    <p:custDataLst>
      <p:tags r:id="rId1"/>
    </p:custDataLst>
    <p:extLst>
      <p:ext uri="{BB962C8B-B14F-4D97-AF65-F5344CB8AC3E}">
        <p14:creationId xmlns:p14="http://schemas.microsoft.com/office/powerpoint/2010/main" val="1835962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安全审计迹</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355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所收集数据的类型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42B920DA-C547-4F46-8FC7-DD6BBEEE5735}"/>
              </a:ext>
            </a:extLst>
          </p:cNvPr>
          <p:cNvPicPr>
            <a:picLocks noChangeAspect="1"/>
          </p:cNvPicPr>
          <p:nvPr/>
        </p:nvPicPr>
        <p:blipFill>
          <a:blip r:embed="rId4"/>
          <a:stretch>
            <a:fillRect/>
          </a:stretch>
        </p:blipFill>
        <p:spPr>
          <a:xfrm>
            <a:off x="3423864" y="1859272"/>
            <a:ext cx="5344271" cy="4791744"/>
          </a:xfrm>
          <a:prstGeom prst="rect">
            <a:avLst/>
          </a:prstGeom>
        </p:spPr>
      </p:pic>
    </p:spTree>
    <p:custDataLst>
      <p:tags r:id="rId1"/>
    </p:custDataLst>
    <p:extLst>
      <p:ext uri="{BB962C8B-B14F-4D97-AF65-F5344CB8AC3E}">
        <p14:creationId xmlns:p14="http://schemas.microsoft.com/office/powerpoint/2010/main" val="375900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安全审计迹</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物理访问审计迹</a:t>
            </a:r>
          </a:p>
        </p:txBody>
      </p:sp>
      <p:sp>
        <p:nvSpPr>
          <p:cNvPr id="25" name="Freeform 13">
            <a:extLst>
              <a:ext uri="{FF2B5EF4-FFF2-40B4-BE49-F238E27FC236}">
                <a16:creationId xmlns:a16="http://schemas.microsoft.com/office/drawing/2014/main" id="{2E8E3B09-4938-4C7C-A7DF-388826812294}"/>
              </a:ext>
            </a:extLst>
          </p:cNvPr>
          <p:cNvSpPr>
            <a:spLocks noChangeArrowheads="1"/>
          </p:cNvSpPr>
          <p:nvPr/>
        </p:nvSpPr>
        <p:spPr bwMode="auto">
          <a:xfrm>
            <a:off x="742983" y="2126232"/>
            <a:ext cx="10888445" cy="404374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由控制物理访问的设备生成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卡钥匙系统，报警系统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发送到中央主机进行分析和存储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数据感兴趣的</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日期</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时间</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位置</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尝试访问的用户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有效和无效的访问尝试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尝试添加</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修改</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删除物理访问权限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是否可以向员工发送违规信息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381615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安全审计迹</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保护审计迹数据</a:t>
            </a:r>
          </a:p>
        </p:txBody>
      </p:sp>
      <p:graphicFrame>
        <p:nvGraphicFramePr>
          <p:cNvPr id="26" name="Content Placeholder 15">
            <a:extLst>
              <a:ext uri="{FF2B5EF4-FFF2-40B4-BE49-F238E27FC236}">
                <a16:creationId xmlns:a16="http://schemas.microsoft.com/office/drawing/2014/main" id="{75812A84-B07C-4F6A-919D-622FCA2C3843}"/>
              </a:ext>
            </a:extLst>
          </p:cNvPr>
          <p:cNvGraphicFramePr>
            <a:graphicFrameLocks/>
          </p:cNvGraphicFramePr>
          <p:nvPr>
            <p:extLst>
              <p:ext uri="{D42A27DB-BD31-4B8C-83A1-F6EECF244321}">
                <p14:modId xmlns:p14="http://schemas.microsoft.com/office/powerpoint/2010/main" val="737632623"/>
              </p:ext>
            </p:extLst>
          </p:nvPr>
        </p:nvGraphicFramePr>
        <p:xfrm>
          <a:off x="1576797" y="2082800"/>
          <a:ext cx="9038405" cy="4402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6175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441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实现日志</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ED94FE74-5CC7-487E-9B40-3A8E30B63211}"/>
              </a:ext>
            </a:extLst>
          </p:cNvPr>
          <p:cNvSpPr>
            <a:spLocks noChangeArrowheads="1"/>
          </p:cNvSpPr>
          <p:nvPr/>
        </p:nvSpPr>
        <p:spPr bwMode="auto">
          <a:xfrm>
            <a:off x="742983" y="2126232"/>
            <a:ext cx="10888445" cy="369751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安全审计功能的基础是审计数据的初始捕获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软件必须包含钩子</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捕获点</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，当预选事件发生时触发数据收集和存储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取决于软件的性质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根据操作系统和应用程序的不同而不同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4066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0003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Windows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事件日志</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ED94FE74-5CC7-487E-9B40-3A8E30B63211}"/>
              </a:ext>
            </a:extLst>
          </p:cNvPr>
          <p:cNvSpPr>
            <a:spLocks noChangeArrowheads="1"/>
          </p:cNvSpPr>
          <p:nvPr/>
        </p:nvSpPr>
        <p:spPr bwMode="auto">
          <a:xfrm>
            <a:off x="742983" y="2037455"/>
            <a:ext cx="10888445" cy="439377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事件是描述一些有趣事件的实体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包含</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数字识别码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一组属性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可选的用户提供的数据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三种类型的事件日志</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系统相关的应用程序和驱动程序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应用程序</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用户级应用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:Windows LSA </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52782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715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系统级日志功能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261EA61-3273-403E-BC23-4720D6FF9F7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102600" y="1859272"/>
            <a:ext cx="7986800" cy="4766316"/>
          </a:xfrm>
          <a:prstGeom prst="rect">
            <a:avLst/>
          </a:prstGeom>
        </p:spPr>
      </p:pic>
    </p:spTree>
    <p:custDataLst>
      <p:tags r:id="rId1"/>
    </p:custDataLst>
    <p:extLst>
      <p:ext uri="{BB962C8B-B14F-4D97-AF65-F5344CB8AC3E}">
        <p14:creationId xmlns:p14="http://schemas.microsoft.com/office/powerpoint/2010/main" val="417492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715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系统级日志功能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7" name="组合 6">
            <a:extLst>
              <a:ext uri="{FF2B5EF4-FFF2-40B4-BE49-F238E27FC236}">
                <a16:creationId xmlns:a16="http://schemas.microsoft.com/office/drawing/2014/main" id="{D0212FCF-CF34-46F9-9422-CBD8A7252C55}"/>
              </a:ext>
            </a:extLst>
          </p:cNvPr>
          <p:cNvGrpSpPr/>
          <p:nvPr/>
        </p:nvGrpSpPr>
        <p:grpSpPr>
          <a:xfrm>
            <a:off x="2099062" y="1953087"/>
            <a:ext cx="7993876" cy="4474346"/>
            <a:chOff x="3176180" y="2142945"/>
            <a:chExt cx="5839640" cy="3411793"/>
          </a:xfrm>
        </p:grpSpPr>
        <p:pic>
          <p:nvPicPr>
            <p:cNvPr id="6" name="图片 5">
              <a:extLst>
                <a:ext uri="{FF2B5EF4-FFF2-40B4-BE49-F238E27FC236}">
                  <a16:creationId xmlns:a16="http://schemas.microsoft.com/office/drawing/2014/main" id="{FE6804DC-28DC-48B3-B7FA-5FE33700CAF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3176180" y="4659263"/>
              <a:ext cx="5830114" cy="895475"/>
            </a:xfrm>
            <a:prstGeom prst="rect">
              <a:avLst/>
            </a:prstGeom>
          </p:spPr>
        </p:pic>
        <p:pic>
          <p:nvPicPr>
            <p:cNvPr id="4" name="图片 3">
              <a:extLst>
                <a:ext uri="{FF2B5EF4-FFF2-40B4-BE49-F238E27FC236}">
                  <a16:creationId xmlns:a16="http://schemas.microsoft.com/office/drawing/2014/main" id="{0A4F0381-E89B-4901-8891-CED71BBB0269}"/>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b="1365"/>
            <a:stretch/>
          </p:blipFill>
          <p:spPr>
            <a:xfrm>
              <a:off x="3176180" y="2142945"/>
              <a:ext cx="5839640" cy="2537005"/>
            </a:xfrm>
            <a:prstGeom prst="rect">
              <a:avLst/>
            </a:prstGeom>
          </p:spPr>
        </p:pic>
      </p:grpSp>
    </p:spTree>
    <p:custDataLst>
      <p:tags r:id="rId1"/>
    </p:custDataLst>
    <p:extLst>
      <p:ext uri="{BB962C8B-B14F-4D97-AF65-F5344CB8AC3E}">
        <p14:creationId xmlns:p14="http://schemas.microsoft.com/office/powerpoint/2010/main" val="3606681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208240" y="1820803"/>
            <a:ext cx="6089285" cy="321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18</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章：安全审计</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安全审计体系结构</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安全审计迹</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实现日志功能</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审计迹分析</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安全信息和事件管理</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715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系统级日志功能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EACC650C-C02F-47BB-A08D-3482D594DCA6}"/>
              </a:ext>
            </a:extLst>
          </p:cNvPr>
          <p:cNvPicPr>
            <a:picLocks noChangeAspect="1"/>
          </p:cNvPicPr>
          <p:nvPr/>
        </p:nvPicPr>
        <p:blipFill>
          <a:blip r:embed="rId4"/>
          <a:stretch>
            <a:fillRect/>
          </a:stretch>
        </p:blipFill>
        <p:spPr>
          <a:xfrm>
            <a:off x="1176772" y="2237173"/>
            <a:ext cx="9838456" cy="3293997"/>
          </a:xfrm>
          <a:prstGeom prst="rect">
            <a:avLst/>
          </a:prstGeom>
        </p:spPr>
      </p:pic>
    </p:spTree>
    <p:custDataLst>
      <p:tags r:id="rId1"/>
    </p:custDataLst>
    <p:extLst>
      <p:ext uri="{BB962C8B-B14F-4D97-AF65-F5344CB8AC3E}">
        <p14:creationId xmlns:p14="http://schemas.microsoft.com/office/powerpoint/2010/main" val="396639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0003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Windows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事件分类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Content Placeholder 3">
            <a:extLst>
              <a:ext uri="{FF2B5EF4-FFF2-40B4-BE49-F238E27FC236}">
                <a16:creationId xmlns:a16="http://schemas.microsoft.com/office/drawing/2014/main" id="{4B236C07-DCA1-4742-8C4D-5139A50C8805}"/>
              </a:ext>
            </a:extLst>
          </p:cNvPr>
          <p:cNvGraphicFramePr>
            <a:graphicFrameLocks/>
          </p:cNvGraphicFramePr>
          <p:nvPr>
            <p:extLst>
              <p:ext uri="{D42A27DB-BD31-4B8C-83A1-F6EECF244321}">
                <p14:modId xmlns:p14="http://schemas.microsoft.com/office/powerpoint/2010/main" val="994130715"/>
              </p:ext>
            </p:extLst>
          </p:nvPr>
        </p:nvGraphicFramePr>
        <p:xfrm>
          <a:off x="1981200" y="1715894"/>
          <a:ext cx="82296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356899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0947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 Syslog</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6" name="文本框 25">
            <a:extLst>
              <a:ext uri="{FF2B5EF4-FFF2-40B4-BE49-F238E27FC236}">
                <a16:creationId xmlns:a16="http://schemas.microsoft.com/office/drawing/2014/main" id="{9C8F66C0-C2AA-4ED7-95BC-547CABC7853C}"/>
              </a:ext>
            </a:extLst>
          </p:cNvPr>
          <p:cNvSpPr txBox="1"/>
          <p:nvPr/>
        </p:nvSpPr>
        <p:spPr>
          <a:xfrm>
            <a:off x="671363" y="2136541"/>
            <a:ext cx="11198082" cy="520848"/>
          </a:xfrm>
          <a:prstGeom prst="rect">
            <a:avLst/>
          </a:prstGeom>
          <a:noFill/>
        </p:spPr>
        <p:txBody>
          <a:bodyPr wrap="square">
            <a:spAutoFit/>
          </a:bodyPr>
          <a:lstStyle/>
          <a:p>
            <a:pPr marL="0" lvl="1" algn="just" eaLnBrk="1" hangingPunct="1">
              <a:lnSpc>
                <a:spcPct val="130000"/>
              </a:lnSpc>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是在所有的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系列和</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Linux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上配置的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通用日志机制，包含以下组件：</a:t>
            </a:r>
          </a:p>
        </p:txBody>
      </p:sp>
      <p:graphicFrame>
        <p:nvGraphicFramePr>
          <p:cNvPr id="27" name="Content Placeholder 15">
            <a:extLst>
              <a:ext uri="{FF2B5EF4-FFF2-40B4-BE49-F238E27FC236}">
                <a16:creationId xmlns:a16="http://schemas.microsoft.com/office/drawing/2014/main" id="{8147C9AE-A1ED-4B7F-BC51-1AE612A9506B}"/>
              </a:ext>
            </a:extLst>
          </p:cNvPr>
          <p:cNvGraphicFramePr>
            <a:graphicFrameLocks/>
          </p:cNvGraphicFramePr>
          <p:nvPr>
            <p:extLst>
              <p:ext uri="{D42A27DB-BD31-4B8C-83A1-F6EECF244321}">
                <p14:modId xmlns:p14="http://schemas.microsoft.com/office/powerpoint/2010/main" val="4163320679"/>
              </p:ext>
            </p:extLst>
          </p:nvPr>
        </p:nvGraphicFramePr>
        <p:xfrm>
          <a:off x="775235" y="2672559"/>
          <a:ext cx="10990791" cy="2356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650199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0323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 Syslog</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8" name="Freeform 13">
            <a:extLst>
              <a:ext uri="{FF2B5EF4-FFF2-40B4-BE49-F238E27FC236}">
                <a16:creationId xmlns:a16="http://schemas.microsoft.com/office/drawing/2014/main" id="{EFCC8313-1F4F-4FCE-9DA9-14E725AA312F}"/>
              </a:ext>
            </a:extLst>
          </p:cNvPr>
          <p:cNvSpPr>
            <a:spLocks noChangeArrowheads="1"/>
          </p:cNvSpPr>
          <p:nvPr/>
        </p:nvSpPr>
        <p:spPr bwMode="auto">
          <a:xfrm>
            <a:off x="874559" y="2037456"/>
            <a:ext cx="10442881" cy="310465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 Syslog </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提供的基本服务是：</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一种用于捕获相关事件的工具</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一种存储设备</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一个用于传输从其他计算机到作为</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服务器的中心计算机系统的日志消息协议</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94970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97696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 Syslog</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6" name="文本框 25">
            <a:extLst>
              <a:ext uri="{FF2B5EF4-FFF2-40B4-BE49-F238E27FC236}">
                <a16:creationId xmlns:a16="http://schemas.microsoft.com/office/drawing/2014/main" id="{9C8F66C0-C2AA-4ED7-95BC-547CABC7853C}"/>
              </a:ext>
            </a:extLst>
          </p:cNvPr>
          <p:cNvSpPr txBox="1"/>
          <p:nvPr/>
        </p:nvSpPr>
        <p:spPr>
          <a:xfrm>
            <a:off x="1141880" y="1994499"/>
            <a:ext cx="5731201" cy="592213"/>
          </a:xfrm>
          <a:prstGeom prst="rect">
            <a:avLst/>
          </a:prstGeom>
          <a:noFill/>
        </p:spPr>
        <p:txBody>
          <a:bodyPr wrap="square">
            <a:spAutoFit/>
          </a:bodyPr>
          <a:lstStyle/>
          <a:p>
            <a:pPr marL="0" lvl="1" algn="just" eaLnBrk="1" hangingPunct="1">
              <a:lnSpc>
                <a:spcPct val="130000"/>
              </a:lnSpc>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最为常用的一些额外功能：</a:t>
            </a:r>
          </a:p>
        </p:txBody>
      </p:sp>
      <p:graphicFrame>
        <p:nvGraphicFramePr>
          <p:cNvPr id="28" name="图示 27">
            <a:extLst>
              <a:ext uri="{FF2B5EF4-FFF2-40B4-BE49-F238E27FC236}">
                <a16:creationId xmlns:a16="http://schemas.microsoft.com/office/drawing/2014/main" id="{06115CC4-424E-48D7-9AEB-EFEA5541FF4A}"/>
              </a:ext>
            </a:extLst>
          </p:cNvPr>
          <p:cNvGraphicFramePr/>
          <p:nvPr>
            <p:extLst>
              <p:ext uri="{D42A27DB-BD31-4B8C-83A1-F6EECF244321}">
                <p14:modId xmlns:p14="http://schemas.microsoft.com/office/powerpoint/2010/main" val="2123016981"/>
              </p:ext>
            </p:extLst>
          </p:nvPr>
        </p:nvGraphicFramePr>
        <p:xfrm>
          <a:off x="1798495" y="3012047"/>
          <a:ext cx="8595009" cy="290048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803219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9686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Syslog</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协议</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7" name="Freeform 13">
            <a:extLst>
              <a:ext uri="{FF2B5EF4-FFF2-40B4-BE49-F238E27FC236}">
                <a16:creationId xmlns:a16="http://schemas.microsoft.com/office/drawing/2014/main" id="{4F2F11EE-61D6-491E-B767-84736373580F}"/>
              </a:ext>
            </a:extLst>
          </p:cNvPr>
          <p:cNvSpPr>
            <a:spLocks noChangeArrowheads="1"/>
          </p:cNvSpPr>
          <p:nvPr/>
        </p:nvSpPr>
        <p:spPr bwMode="auto">
          <a:xfrm>
            <a:off x="874559" y="2037456"/>
            <a:ext cx="10442881" cy="425681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允许主机向</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服务器发送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事件通知消息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提供一种非常通用的消息格式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允许进程和应用程序对其日志事件使用合适的约定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通用版本的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协议最初是在加州大学伯克利分校软件分发</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(BSD) UNIX/TCP/IP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系统实现上开发的  </a:t>
            </a: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BSD syslog</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格式的消息包括</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PRI -</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设施</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严重性代码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头</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时间戳和主机名</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地址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程序名称和内容</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91144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0254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 Syslog</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14E14227-A82C-48BC-A8E1-6030CA254306}"/>
              </a:ext>
            </a:extLst>
          </p:cNvPr>
          <p:cNvPicPr>
            <a:picLocks noChangeAspect="1"/>
          </p:cNvPicPr>
          <p:nvPr/>
        </p:nvPicPr>
        <p:blipFill>
          <a:blip r:embed="rId4"/>
          <a:stretch>
            <a:fillRect/>
          </a:stretch>
        </p:blipFill>
        <p:spPr>
          <a:xfrm>
            <a:off x="1469116" y="1997476"/>
            <a:ext cx="9253767" cy="3590407"/>
          </a:xfrm>
          <a:prstGeom prst="rect">
            <a:avLst/>
          </a:prstGeom>
        </p:spPr>
      </p:pic>
    </p:spTree>
    <p:custDataLst>
      <p:tags r:id="rId1"/>
    </p:custDataLst>
    <p:extLst>
      <p:ext uri="{BB962C8B-B14F-4D97-AF65-F5344CB8AC3E}">
        <p14:creationId xmlns:p14="http://schemas.microsoft.com/office/powerpoint/2010/main" val="13389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2995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应用程序级日志功能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67BAF10E-B543-4FD0-BD84-62F4337AD78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607969" y="2113483"/>
            <a:ext cx="8976062" cy="3311557"/>
          </a:xfrm>
          <a:prstGeom prst="rect">
            <a:avLst/>
          </a:prstGeom>
        </p:spPr>
      </p:pic>
    </p:spTree>
    <p:custDataLst>
      <p:tags r:id="rId1"/>
    </p:custDataLst>
    <p:extLst>
      <p:ext uri="{BB962C8B-B14F-4D97-AF65-F5344CB8AC3E}">
        <p14:creationId xmlns:p14="http://schemas.microsoft.com/office/powerpoint/2010/main" val="548228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2995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应用程序级日志功能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6C20EB5E-0422-4A46-90E9-D90B9B03778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24080" y="2160682"/>
            <a:ext cx="8543839" cy="3165920"/>
          </a:xfrm>
          <a:prstGeom prst="rect">
            <a:avLst/>
          </a:prstGeom>
        </p:spPr>
      </p:pic>
    </p:spTree>
    <p:custDataLst>
      <p:tags r:id="rId1"/>
    </p:custDataLst>
    <p:extLst>
      <p:ext uri="{BB962C8B-B14F-4D97-AF65-F5344CB8AC3E}">
        <p14:creationId xmlns:p14="http://schemas.microsoft.com/office/powerpoint/2010/main" val="714639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2995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应用程序级日志功能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BB29B9AA-2CF4-432F-B867-EFC34593A323}"/>
              </a:ext>
            </a:extLst>
          </p:cNvPr>
          <p:cNvSpPr>
            <a:spLocks noChangeArrowheads="1"/>
          </p:cNvSpPr>
          <p:nvPr/>
        </p:nvSpPr>
        <p:spPr bwMode="auto">
          <a:xfrm>
            <a:off x="874559" y="2037456"/>
            <a:ext cx="10442881" cy="447875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应用程序级别特权应用程序的日志记录存在安全问题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可能不会被系统</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用户级审计数据捕获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构成报告漏洞的很大比例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漏洞：</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缺乏对输入数据的动态检查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应用程序逻辑错误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可能有必要捕获应用程序访问系统服务和文件系统之外的行为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收集审计数据的两种方法：</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插入库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动态二进制重写</a:t>
            </a: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6626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7206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安全审计术语</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5" name="图片 4">
            <a:extLst>
              <a:ext uri="{FF2B5EF4-FFF2-40B4-BE49-F238E27FC236}">
                <a16:creationId xmlns:a16="http://schemas.microsoft.com/office/drawing/2014/main" id="{A50A4B3F-59B5-44F2-840C-0A0CF25EB2B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336943" y="2592280"/>
            <a:ext cx="9518113" cy="1952433"/>
          </a:xfrm>
          <a:prstGeom prst="rect">
            <a:avLst/>
          </a:prstGeom>
        </p:spPr>
      </p:pic>
    </p:spTree>
    <p:custDataLst>
      <p:tags r:id="rId1"/>
    </p:custDataLst>
    <p:extLst>
      <p:ext uri="{BB962C8B-B14F-4D97-AF65-F5344CB8AC3E}">
        <p14:creationId xmlns:p14="http://schemas.microsoft.com/office/powerpoint/2010/main" val="225299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446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插入库</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BB29B9AA-2CF4-432F-B867-EFC34593A323}"/>
              </a:ext>
            </a:extLst>
          </p:cNvPr>
          <p:cNvSpPr>
            <a:spLocks noChangeArrowheads="1"/>
          </p:cNvSpPr>
          <p:nvPr/>
        </p:nvSpPr>
        <p:spPr bwMode="auto">
          <a:xfrm>
            <a:off x="874559" y="2172557"/>
            <a:ext cx="10442881" cy="296955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插入库允许生成审计数据，而无需重新编译系统库或应用程序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可以在不更改系统共享库或不需要访问可执行文件的源代码的情况下生成审计数据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中的动态库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90935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446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插入库</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BB29B9AA-2CF4-432F-B867-EFC34593A323}"/>
              </a:ext>
            </a:extLst>
          </p:cNvPr>
          <p:cNvSpPr>
            <a:spLocks noChangeArrowheads="1"/>
          </p:cNvSpPr>
          <p:nvPr/>
        </p:nvSpPr>
        <p:spPr bwMode="auto">
          <a:xfrm>
            <a:off x="874559" y="1937683"/>
            <a:ext cx="10442881" cy="473832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静态链接库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链接库函数的一个单独副本被加载到程序的虚拟内存中  </a:t>
            </a:r>
          </a:p>
          <a:p>
            <a:pPr marL="457200" lvl="1" indent="-457200" algn="just" eaLnBrk="1" hangingPunct="1">
              <a:lnSpc>
                <a:spcPct val="11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静态链接的共享库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链接加载器在链接时将引用的共享对象合并到目标可执行文件中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每个对象被分配一个固定的虚拟地址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链接加载器通过在可执行文件创建时分配外部引用对象的虚拟地址来连接它们  </a:t>
            </a:r>
          </a:p>
          <a:p>
            <a:pPr marL="457200" lvl="1" indent="-457200" algn="just" eaLnBrk="1" hangingPunct="1">
              <a:lnSpc>
                <a:spcPct val="110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动态链接的共享库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到共享库例程的链接被延迟到加载时  </a:t>
            </a:r>
          </a:p>
          <a:p>
            <a:pPr marL="1395412" lvl="2" indent="-457200" algn="just">
              <a:lnSpc>
                <a:spcPct val="11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如果在加载前对库进行了更改，则引用该库的任何程序都不会受到影响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6672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446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插入库</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FC08AB0F-8ED1-44C5-8AF3-6963B2D52B5F}"/>
              </a:ext>
            </a:extLst>
          </p:cNvPr>
          <p:cNvPicPr>
            <a:picLocks noChangeAspect="1"/>
          </p:cNvPicPr>
          <p:nvPr/>
        </p:nvPicPr>
        <p:blipFill rotWithShape="1">
          <a:blip r:embed="rId4"/>
          <a:srcRect b="50000"/>
          <a:stretch/>
        </p:blipFill>
        <p:spPr>
          <a:xfrm>
            <a:off x="775235" y="2312883"/>
            <a:ext cx="5408573" cy="3018333"/>
          </a:xfrm>
          <a:prstGeom prst="rect">
            <a:avLst/>
          </a:prstGeom>
        </p:spPr>
      </p:pic>
      <p:pic>
        <p:nvPicPr>
          <p:cNvPr id="5" name="图片 4">
            <a:extLst>
              <a:ext uri="{FF2B5EF4-FFF2-40B4-BE49-F238E27FC236}">
                <a16:creationId xmlns:a16="http://schemas.microsoft.com/office/drawing/2014/main" id="{DDF91F73-D68F-4909-8319-92FB918E53FB}"/>
              </a:ext>
            </a:extLst>
          </p:cNvPr>
          <p:cNvPicPr>
            <a:picLocks noChangeAspect="1"/>
          </p:cNvPicPr>
          <p:nvPr/>
        </p:nvPicPr>
        <p:blipFill rotWithShape="1">
          <a:blip r:embed="rId4"/>
          <a:srcRect t="52695"/>
          <a:stretch/>
        </p:blipFill>
        <p:spPr>
          <a:xfrm>
            <a:off x="5599653" y="2296616"/>
            <a:ext cx="5825123" cy="3075596"/>
          </a:xfrm>
          <a:prstGeom prst="rect">
            <a:avLst/>
          </a:prstGeom>
        </p:spPr>
      </p:pic>
    </p:spTree>
    <p:custDataLst>
      <p:tags r:id="rId1"/>
    </p:custDataLst>
    <p:extLst>
      <p:ext uri="{BB962C8B-B14F-4D97-AF65-F5344CB8AC3E}">
        <p14:creationId xmlns:p14="http://schemas.microsoft.com/office/powerpoint/2010/main" val="2822133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446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插入库</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28CBAF1B-6428-42D8-821E-D90CE05610F1}"/>
              </a:ext>
            </a:extLst>
          </p:cNvPr>
          <p:cNvPicPr>
            <a:picLocks noChangeAspect="1"/>
          </p:cNvPicPr>
          <p:nvPr/>
        </p:nvPicPr>
        <p:blipFill>
          <a:blip r:embed="rId4"/>
          <a:stretch>
            <a:fillRect/>
          </a:stretch>
        </p:blipFill>
        <p:spPr>
          <a:xfrm>
            <a:off x="2756409" y="1751603"/>
            <a:ext cx="6824333" cy="5046473"/>
          </a:xfrm>
          <a:prstGeom prst="rect">
            <a:avLst/>
          </a:prstGeom>
        </p:spPr>
      </p:pic>
    </p:spTree>
    <p:custDataLst>
      <p:tags r:id="rId1"/>
    </p:custDataLst>
    <p:extLst>
      <p:ext uri="{BB962C8B-B14F-4D97-AF65-F5344CB8AC3E}">
        <p14:creationId xmlns:p14="http://schemas.microsoft.com/office/powerpoint/2010/main" val="1124963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动态二进制重写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79744F9-EB05-4C31-868A-D1A7E57835A2}"/>
              </a:ext>
            </a:extLst>
          </p:cNvPr>
          <p:cNvSpPr>
            <a:spLocks noChangeArrowheads="1"/>
          </p:cNvSpPr>
          <p:nvPr/>
        </p:nvSpPr>
        <p:spPr bwMode="auto">
          <a:xfrm>
            <a:off x="874559" y="1875539"/>
            <a:ext cx="10442881" cy="482710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可以用于静态和动态链接的程序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直接更改可执行文件二进制代码的后编译技术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更改是在加载时进行的，并且只修改程序的内存映像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不需要重新编译应用程序二进制文件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Linux</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上使用两个模块实现</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可加载内核模块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监控守护进程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可加载的模块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可以按需自动加载和卸载</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50787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实现日志功能</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动态二进制重写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B660B15D-D9E7-4A79-8D1F-F4481A512550}"/>
              </a:ext>
            </a:extLst>
          </p:cNvPr>
          <p:cNvPicPr>
            <a:picLocks noChangeAspect="1"/>
          </p:cNvPicPr>
          <p:nvPr/>
        </p:nvPicPr>
        <p:blipFill>
          <a:blip r:embed="rId4"/>
          <a:stretch>
            <a:fillRect/>
          </a:stretch>
        </p:blipFill>
        <p:spPr>
          <a:xfrm>
            <a:off x="3072888" y="1859272"/>
            <a:ext cx="6046223" cy="4934534"/>
          </a:xfrm>
          <a:prstGeom prst="rect">
            <a:avLst/>
          </a:prstGeom>
        </p:spPr>
      </p:pic>
    </p:spTree>
    <p:custDataLst>
      <p:tags r:id="rId1"/>
    </p:custDataLst>
    <p:extLst>
      <p:ext uri="{BB962C8B-B14F-4D97-AF65-F5344CB8AC3E}">
        <p14:creationId xmlns:p14="http://schemas.microsoft.com/office/powerpoint/2010/main" val="1765725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审计迹分析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903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审计迹分析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1CBB1FC-3C3C-4B4C-96D3-8750637261D0}"/>
              </a:ext>
            </a:extLst>
          </p:cNvPr>
          <p:cNvSpPr>
            <a:spLocks noChangeArrowheads="1"/>
          </p:cNvSpPr>
          <p:nvPr/>
        </p:nvSpPr>
        <p:spPr bwMode="auto">
          <a:xfrm>
            <a:off x="874559" y="2053093"/>
            <a:ext cx="10442881" cy="402811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分析程序和程序差别很大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必须了解日志条目的上下文吗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相关信息可能存在于同一日志、其他日志或非日志源的其他记录中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审计文件格式包含纯文本和代码的混合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自动</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手动必须破译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最好定期回顾条目，以获得对基线的理解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785011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审计迹分析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8931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审计迹分析种类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1CBB1FC-3C3C-4B4C-96D3-8750637261D0}"/>
              </a:ext>
            </a:extLst>
          </p:cNvPr>
          <p:cNvSpPr>
            <a:spLocks noChangeArrowheads="1"/>
          </p:cNvSpPr>
          <p:nvPr/>
        </p:nvSpPr>
        <p:spPr bwMode="auto">
          <a:xfrm>
            <a:off x="874559" y="2008705"/>
            <a:ext cx="10442881" cy="454301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审计跟踪可以以多种方式使用，这在一定程度上取决于何时完成，可能的情况包括：</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事件发生后的审计跟踪审查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由事件触发，诊断原因并进行补救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重点关注与特定事件相关的审计跟踪条目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定期审查审计跟踪数据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检查大量数据以确定问题和行为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实时审计分析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入侵检测功能的一部分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533902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审计迹分析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审计复核</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1CBB1FC-3C3C-4B4C-96D3-8750637261D0}"/>
              </a:ext>
            </a:extLst>
          </p:cNvPr>
          <p:cNvSpPr>
            <a:spLocks noChangeArrowheads="1"/>
          </p:cNvSpPr>
          <p:nvPr/>
        </p:nvSpPr>
        <p:spPr bwMode="auto">
          <a:xfrm>
            <a:off x="874559" y="2008705"/>
            <a:ext cx="10442881" cy="449862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审核审核功能为管理员提供来自所选审核记录的信息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一个或多个用户的操作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对特定对象或资源的操作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所有或一组指定的审计异常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针对特定系统</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安全属性的操作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可能被时间</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源</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频率过滤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用于提供系统活动基线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安全相关活动的级别</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36365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审计迹分析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9870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数据分析方法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1CBB1FC-3C3C-4B4C-96D3-8750637261D0}"/>
              </a:ext>
            </a:extLst>
          </p:cNvPr>
          <p:cNvSpPr>
            <a:spLocks noChangeArrowheads="1"/>
          </p:cNvSpPr>
          <p:nvPr/>
        </p:nvSpPr>
        <p:spPr bwMode="auto">
          <a:xfrm>
            <a:off x="874559" y="1875539"/>
            <a:ext cx="10442881" cy="485373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基本的报警</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指示发生了感兴趣的事件类型</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基线设置</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定义正常与异常事件</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模式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与新数据进行比较以检测变化  </a:t>
            </a: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阈值是对超过特定基线值的数据的识别</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设置窗口</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在给定的一组参数中检测事件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关联</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寻找事件之间的关系</a:t>
            </a:r>
          </a:p>
        </p:txBody>
      </p:sp>
    </p:spTree>
    <p:custDataLst>
      <p:tags r:id="rId1"/>
    </p:custDataLst>
    <p:extLst>
      <p:ext uri="{BB962C8B-B14F-4D97-AF65-F5344CB8AC3E}">
        <p14:creationId xmlns:p14="http://schemas.microsoft.com/office/powerpoint/2010/main" val="310116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7106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安全审计体系结构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37E399BC-5EC2-4204-914F-876A4A1E1610}"/>
              </a:ext>
            </a:extLst>
          </p:cNvPr>
          <p:cNvPicPr>
            <a:picLocks noChangeAspect="1"/>
          </p:cNvPicPr>
          <p:nvPr/>
        </p:nvPicPr>
        <p:blipFill>
          <a:blip r:embed="rId4"/>
          <a:stretch>
            <a:fillRect/>
          </a:stretch>
        </p:blipFill>
        <p:spPr>
          <a:xfrm>
            <a:off x="3251798" y="1853449"/>
            <a:ext cx="5688403" cy="5004551"/>
          </a:xfrm>
          <a:prstGeom prst="rect">
            <a:avLst/>
          </a:prstGeom>
        </p:spPr>
      </p:pic>
    </p:spTree>
    <p:custDataLst>
      <p:tags r:id="rId1"/>
    </p:custDataLst>
    <p:extLst>
      <p:ext uri="{BB962C8B-B14F-4D97-AF65-F5344CB8AC3E}">
        <p14:creationId xmlns:p14="http://schemas.microsoft.com/office/powerpoint/2010/main" val="35021955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安全信息和事件管理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206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SIEM </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系统</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EC88083F-C153-4FB4-9591-88759068FFDB}"/>
              </a:ext>
            </a:extLst>
          </p:cNvPr>
          <p:cNvSpPr>
            <a:spLocks noChangeArrowheads="1"/>
          </p:cNvSpPr>
          <p:nvPr/>
        </p:nvSpPr>
        <p:spPr bwMode="auto">
          <a:xfrm>
            <a:off x="793866" y="1875539"/>
            <a:ext cx="10604268" cy="479898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寻求事件之间的关系软件是一个集中式日志软件包，类似于</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，但比</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syslog</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复杂得多  </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提供集中统一的审计跟踪存储设施和一套审计数据分析程序  </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一般有两种配置方法</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无代理  </a:t>
            </a:r>
          </a:p>
          <a:p>
            <a:pPr marL="1852612" lvl="3" indent="-457200" algn="just">
              <a:lnSpc>
                <a:spcPct val="120000"/>
              </a:lnSpc>
              <a:buFont typeface="Arial" panose="020B0604020202020204" pitchFamily="34" charset="0"/>
              <a:buChar char="•"/>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SIEM</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服务器从各个日志生成主机接收数据，而不需要在这些主机上安装任何特殊软件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基于主体  </a:t>
            </a:r>
          </a:p>
          <a:p>
            <a:pPr marL="1852612" lvl="3"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在日志生成主机上安装一个代理程序，用于对特定类型的日志执行事件过滤、聚合和日志规范化，然后将规范化的日志数据传输到</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SIEM</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服务器，通常是实时或接近实时的，以便进行分析和存储</a:t>
            </a:r>
            <a:endPar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7100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安全信息和事件管理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6929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SIEM </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软件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EC88083F-C153-4FB4-9591-88759068FFDB}"/>
              </a:ext>
            </a:extLst>
          </p:cNvPr>
          <p:cNvSpPr>
            <a:spLocks noChangeArrowheads="1"/>
          </p:cNvSpPr>
          <p:nvPr/>
        </p:nvSpPr>
        <p:spPr bwMode="auto">
          <a:xfrm>
            <a:off x="793865" y="2048054"/>
            <a:ext cx="10663843" cy="407753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SIEM</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软件能够识别各种日志格式，包括来自各种操作系统、安全软件、应用服务器，甚至是物理安全控制设备</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如徽章阅读器</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的日志格式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软件将这些不同的日志条目标准化，以便对所有条目中的相同数据项使用相同的格式</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软件可以删除日志项中安全功能不需要的字段和不相关的日志项</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SIEM</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服务器分析来自多个日志源的组合数据，将日志条目中的事件关联起来，识别重要事件并确定其优先级，如果需要，还可以发起对事件的响应</a:t>
            </a:r>
          </a:p>
        </p:txBody>
      </p:sp>
    </p:spTree>
    <p:custDataLst>
      <p:tags r:id="rId1"/>
    </p:custDataLst>
    <p:extLst>
      <p:ext uri="{BB962C8B-B14F-4D97-AF65-F5344CB8AC3E}">
        <p14:creationId xmlns:p14="http://schemas.microsoft.com/office/powerpoint/2010/main" val="422441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7106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安全审计体系结构</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83C68447-0A81-4CB1-BD93-BD04EF07E240}"/>
              </a:ext>
            </a:extLst>
          </p:cNvPr>
          <p:cNvPicPr>
            <a:picLocks noChangeAspect="1"/>
          </p:cNvPicPr>
          <p:nvPr/>
        </p:nvPicPr>
        <p:blipFill>
          <a:blip r:embed="rId4"/>
          <a:stretch>
            <a:fillRect/>
          </a:stretch>
        </p:blipFill>
        <p:spPr>
          <a:xfrm>
            <a:off x="1656857" y="2006354"/>
            <a:ext cx="8878285" cy="4106348"/>
          </a:xfrm>
          <a:prstGeom prst="rect">
            <a:avLst/>
          </a:prstGeom>
        </p:spPr>
      </p:pic>
    </p:spTree>
    <p:custDataLst>
      <p:tags r:id="rId1"/>
    </p:custDataLst>
    <p:extLst>
      <p:ext uri="{BB962C8B-B14F-4D97-AF65-F5344CB8AC3E}">
        <p14:creationId xmlns:p14="http://schemas.microsoft.com/office/powerpoint/2010/main" val="96366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pic>
        <p:nvPicPr>
          <p:cNvPr id="3" name="图片 2">
            <a:extLst>
              <a:ext uri="{FF2B5EF4-FFF2-40B4-BE49-F238E27FC236}">
                <a16:creationId xmlns:a16="http://schemas.microsoft.com/office/drawing/2014/main" id="{C286C30E-ECC9-43B1-AC68-74BEA3DE3B73}"/>
              </a:ext>
            </a:extLst>
          </p:cNvPr>
          <p:cNvPicPr>
            <a:picLocks noChangeAspect="1"/>
          </p:cNvPicPr>
          <p:nvPr/>
        </p:nvPicPr>
        <p:blipFill>
          <a:blip r:embed="rId4"/>
          <a:stretch>
            <a:fillRect/>
          </a:stretch>
        </p:blipFill>
        <p:spPr>
          <a:xfrm>
            <a:off x="3648451" y="1715894"/>
            <a:ext cx="4610743" cy="512516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8982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安全审计功能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21815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522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事件定义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4A9B517-BF3C-49B7-933F-71C99CED5841}"/>
              </a:ext>
            </a:extLst>
          </p:cNvPr>
          <p:cNvSpPr>
            <a:spLocks noChangeArrowheads="1"/>
          </p:cNvSpPr>
          <p:nvPr/>
        </p:nvSpPr>
        <p:spPr bwMode="auto">
          <a:xfrm>
            <a:off x="742984" y="2090721"/>
            <a:ext cx="10888445" cy="404375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常见的标准建议</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常用的标准建议对象的引入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删除的对象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访问权限或功能的分发或撤销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对主体或对象安全属性的更改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安全软件执行的策略检查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使用访问权限来绕过策略检查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使用识别和身份验证功能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操作员</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用户采取的与安全相关的操作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从可移动媒体导入</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导出数据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76294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522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事件检测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D4A9B517-BF3C-49B7-933F-71C99CED5841}"/>
              </a:ext>
            </a:extLst>
          </p:cNvPr>
          <p:cNvSpPr>
            <a:spLocks noChangeArrowheads="1"/>
          </p:cNvSpPr>
          <p:nvPr/>
        </p:nvSpPr>
        <p:spPr bwMode="auto">
          <a:xfrm>
            <a:off x="742984" y="2090720"/>
            <a:ext cx="10888445" cy="431007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应用程序和系统软件中必须有适当的钩子，以支持事件检测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需要将监控软件添加到系统和适当的位置，以捕获相关活动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需要事件记录功能，其中包括需要提供安全存储，防止篡改或删除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事件和审计跟踪分析软件、工具和接口可用于分析收集的数据以及调查数据趋势和异常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对审计功能的安全性还有一个额外的要求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审计系统对功能的影响应该最小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2149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安全审计体系结构</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522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实施指南</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6" name="Content Placeholder 7">
            <a:extLst>
              <a:ext uri="{FF2B5EF4-FFF2-40B4-BE49-F238E27FC236}">
                <a16:creationId xmlns:a16="http://schemas.microsoft.com/office/drawing/2014/main" id="{F0C4D2F4-6655-4BAF-ACED-E5DDAB3FE3D1}"/>
              </a:ext>
            </a:extLst>
          </p:cNvPr>
          <p:cNvGraphicFramePr>
            <a:graphicFrameLocks/>
          </p:cNvGraphicFramePr>
          <p:nvPr>
            <p:extLst>
              <p:ext uri="{D42A27DB-BD31-4B8C-83A1-F6EECF244321}">
                <p14:modId xmlns:p14="http://schemas.microsoft.com/office/powerpoint/2010/main" val="2219179509"/>
              </p:ext>
            </p:extLst>
          </p:nvPr>
        </p:nvGraphicFramePr>
        <p:xfrm>
          <a:off x="1250585" y="1786763"/>
          <a:ext cx="10467939" cy="47007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850492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1831</Words>
  <Application>Microsoft Office PowerPoint</Application>
  <PresentationFormat>宽屏</PresentationFormat>
  <Paragraphs>305</Paragraphs>
  <Slides>41</Slides>
  <Notes>41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等线 Light</vt:lpstr>
      <vt:lpstr>黑体</vt:lpstr>
      <vt:lpstr>禹卫书法行书简体
</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20</cp:revision>
  <dcterms:created xsi:type="dcterms:W3CDTF">2022-07-07T11:31:13Z</dcterms:created>
  <dcterms:modified xsi:type="dcterms:W3CDTF">2022-11-01T03:05:40Z</dcterms:modified>
</cp:coreProperties>
</file>