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3.xml" ContentType="application/vnd.openxmlformats-officedocument.presentationml.tags+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5.xml" ContentType="application/vnd.openxmlformats-officedocument.presentationml.tags+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1106" r:id="rId3"/>
    <p:sldId id="1186" r:id="rId4"/>
    <p:sldId id="1177" r:id="rId5"/>
    <p:sldId id="1178" r:id="rId6"/>
    <p:sldId id="1179" r:id="rId7"/>
    <p:sldId id="1180" r:id="rId8"/>
    <p:sldId id="1187" r:id="rId9"/>
    <p:sldId id="1188" r:id="rId10"/>
    <p:sldId id="1189" r:id="rId11"/>
    <p:sldId id="1190" r:id="rId12"/>
    <p:sldId id="1193" r:id="rId13"/>
    <p:sldId id="1194" r:id="rId14"/>
    <p:sldId id="1195" r:id="rId15"/>
    <p:sldId id="1197" r:id="rId16"/>
    <p:sldId id="1198" r:id="rId17"/>
    <p:sldId id="1199" r:id="rId18"/>
    <p:sldId id="1200" r:id="rId19"/>
    <p:sldId id="1201" r:id="rId20"/>
    <p:sldId id="1213" r:id="rId21"/>
    <p:sldId id="1202" r:id="rId22"/>
    <p:sldId id="1203" r:id="rId23"/>
    <p:sldId id="1204" r:id="rId24"/>
    <p:sldId id="1191" r:id="rId25"/>
    <p:sldId id="1205" r:id="rId26"/>
    <p:sldId id="1214" r:id="rId27"/>
    <p:sldId id="1207" r:id="rId28"/>
    <p:sldId id="1206" r:id="rId29"/>
    <p:sldId id="1215" r:id="rId30"/>
    <p:sldId id="1208" r:id="rId31"/>
    <p:sldId id="1217" r:id="rId32"/>
    <p:sldId id="1210" r:id="rId33"/>
    <p:sldId id="1211" r:id="rId34"/>
    <p:sldId id="1192" r:id="rId35"/>
    <p:sldId id="1218" r:id="rId36"/>
    <p:sldId id="1219" r:id="rId37"/>
    <p:sldId id="1223" r:id="rId38"/>
    <p:sldId id="1226" r:id="rId39"/>
    <p:sldId id="1227" r:id="rId40"/>
    <p:sldId id="1229" r:id="rId41"/>
    <p:sldId id="1232" r:id="rId42"/>
    <p:sldId id="1230" r:id="rId43"/>
    <p:sldId id="1233" r:id="rId44"/>
    <p:sldId id="1231"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8CA"/>
    <a:srgbClr val="DCDCDC"/>
    <a:srgbClr val="CBEBCC"/>
    <a:srgbClr val="C4E4CE"/>
    <a:srgbClr val="9E9F9E"/>
    <a:srgbClr val="D0D0D0"/>
    <a:srgbClr val="98D9A1"/>
    <a:srgbClr val="9DC3E6"/>
    <a:srgbClr val="BFE7C1"/>
    <a:srgbClr val="BFE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6349" autoAdjust="0"/>
  </p:normalViewPr>
  <p:slideViewPr>
    <p:cSldViewPr snapToGrid="0">
      <p:cViewPr varScale="1">
        <p:scale>
          <a:sx n="98" d="100"/>
          <a:sy n="98" d="100"/>
        </p:scale>
        <p:origin x="84"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个人所知道的信息</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874C1AE5-3517-41E8-9BDB-C0F32E190EA2}" type="sib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口令、个人标识码（</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）、对预先设置的问题的答案</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C436B572-842B-4B3B-A4E7-F9F6903FE036}" type="sib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FE8F5DF0-5454-4668-B724-083F3BCA7F58}">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个人所持有的物品</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171F1B3A-6558-40B8-99F3-BB3E83CCE0A0}" type="sib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rPr>
            <a:t>电子钥匙卡、智能卡、物理钥匙</a:t>
          </a:r>
        </a:p>
      </dgm:t>
    </dgm:pt>
    <dgm:pt modelId="{C64E5A7F-C697-44CC-977A-03B9A0D2D34A}" type="par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B2150FB2-5478-4F36-93D1-B08A9C29BB37}" type="sib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2E957953-7745-47D5-B711-64C5ADCF9643}">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个人的生理特征（静态生物特征）</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2601A213-05D3-4FAA-BA05-2BCF65A2D90C}" type="sib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52D3CC9E-4588-47EE-8EF0-81B3C290A252}">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rPr>
            <a:t>指纹识别、虹膜识别、人脸识别</a:t>
          </a:r>
          <a:endParaRPr lang="zh-CN" sz="2000" dirty="0">
            <a:latin typeface="黑体" panose="02010609060101010101" pitchFamily="49" charset="-122"/>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AC3D9915-FF35-4B09-8EC0-F2E0DB5C6685}" type="sib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FAF35339-2D0E-46D1-AE1D-EFB856AA038E}">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个人的行为特征（动态生物特征）</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3C0F6B72-D09A-41E8-BB27-177C22399CEA}" type="parTrans" cxnId="{544EC61F-B4CA-4E8E-91E8-BE15D8D23D96}">
      <dgm:prSet/>
      <dgm:spPr/>
      <dgm:t>
        <a:bodyPr/>
        <a:lstStyle/>
        <a:p>
          <a:endParaRPr lang="zh-CN" altLang="en-US">
            <a:latin typeface="黑体" panose="02010609060101010101" pitchFamily="49" charset="-122"/>
            <a:ea typeface="黑体" panose="02010609060101010101" pitchFamily="49" charset="-122"/>
          </a:endParaRPr>
        </a:p>
      </dgm:t>
    </dgm:pt>
    <dgm:pt modelId="{A11B1AB9-C0BE-4A63-ABF1-DD25E2606755}" type="sibTrans" cxnId="{544EC61F-B4CA-4E8E-91E8-BE15D8D23D96}">
      <dgm:prSet/>
      <dgm:spPr/>
      <dgm:t>
        <a:bodyPr/>
        <a:lstStyle/>
        <a:p>
          <a:endParaRPr lang="zh-CN" altLang="en-US">
            <a:latin typeface="黑体" panose="02010609060101010101" pitchFamily="49" charset="-122"/>
            <a:ea typeface="黑体" panose="02010609060101010101" pitchFamily="49" charset="-122"/>
          </a:endParaRPr>
        </a:p>
      </dgm:t>
    </dgm:pt>
    <dgm:pt modelId="{9952B0D2-106C-4995-A179-D81AE0173E39}">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黑体" panose="02010609060101010101" pitchFamily="49" charset="-122"/>
              <a:ea typeface="黑体" panose="02010609060101010101" pitchFamily="49" charset="-122"/>
              <a:cs typeface="Times New Roman" panose="02020603050405020304" pitchFamily="18" charset="0"/>
            </a:rPr>
            <a:t>语音模式识别、笔记特征识别、打字节奏识别</a:t>
          </a:r>
          <a:endParaRPr lang="zh-CN" sz="2000" dirty="0">
            <a:latin typeface="黑体" panose="02010609060101010101" pitchFamily="49" charset="-122"/>
            <a:ea typeface="黑体" panose="02010609060101010101" pitchFamily="49" charset="-122"/>
            <a:cs typeface="Times New Roman" panose="02020603050405020304" pitchFamily="18" charset="0"/>
          </a:endParaRPr>
        </a:p>
      </dgm:t>
    </dgm:pt>
    <dgm:pt modelId="{A4B1FB79-AE70-48BA-BA3E-890F249A76B6}" type="parTrans" cxnId="{F0A627D8-8238-4E42-95A1-21AF211B3E58}">
      <dgm:prSet/>
      <dgm:spPr/>
      <dgm:t>
        <a:bodyPr/>
        <a:lstStyle/>
        <a:p>
          <a:endParaRPr lang="zh-CN" altLang="en-US">
            <a:latin typeface="黑体" panose="02010609060101010101" pitchFamily="49" charset="-122"/>
            <a:ea typeface="黑体" panose="02010609060101010101" pitchFamily="49" charset="-122"/>
          </a:endParaRPr>
        </a:p>
      </dgm:t>
    </dgm:pt>
    <dgm:pt modelId="{43149ABF-F9C2-41DF-913A-6D870ED72901}" type="sibTrans" cxnId="{F0A627D8-8238-4E42-95A1-21AF211B3E58}">
      <dgm:prSet/>
      <dgm:spPr/>
      <dgm:t>
        <a:bodyPr/>
        <a:lstStyle/>
        <a:p>
          <a:endParaRPr lang="zh-CN" altLang="en-US">
            <a:latin typeface="黑体" panose="02010609060101010101" pitchFamily="49" charset="-122"/>
            <a:ea typeface="黑体" panose="02010609060101010101" pitchFamily="49" charset="-122"/>
          </a:endParaRPr>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4" custScaleX="66761">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4" custScaleX="10513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4" custScaleX="66761">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4" custScaleX="105133"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4" custScaleX="66761">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4" custScaleX="105133" custScaleY="117110">
        <dgm:presLayoutVars>
          <dgm:bulletEnabled val="1"/>
        </dgm:presLayoutVars>
      </dgm:prSet>
      <dgm:spPr/>
    </dgm:pt>
    <dgm:pt modelId="{25868BE5-0F4A-4146-9259-5EE57F3A056A}" type="pres">
      <dgm:prSet presAssocID="{2601A213-05D3-4FAA-BA05-2BCF65A2D90C}" presName="sp" presStyleCnt="0"/>
      <dgm:spPr/>
    </dgm:pt>
    <dgm:pt modelId="{E06A8C50-71B5-4502-A1D0-9DE284626DBA}" type="pres">
      <dgm:prSet presAssocID="{FAF35339-2D0E-46D1-AE1D-EFB856AA038E}" presName="linNode" presStyleCnt="0"/>
      <dgm:spPr/>
    </dgm:pt>
    <dgm:pt modelId="{E910D17E-DA19-4DB7-BA46-F97CDF879E04}" type="pres">
      <dgm:prSet presAssocID="{FAF35339-2D0E-46D1-AE1D-EFB856AA038E}" presName="parentText" presStyleLbl="node1" presStyleIdx="3" presStyleCnt="4" custScaleX="66761">
        <dgm:presLayoutVars>
          <dgm:chMax val="1"/>
          <dgm:bulletEnabled val="1"/>
        </dgm:presLayoutVars>
      </dgm:prSet>
      <dgm:spPr/>
    </dgm:pt>
    <dgm:pt modelId="{36783531-6CA3-4F25-925E-7899EC7DF234}" type="pres">
      <dgm:prSet presAssocID="{FAF35339-2D0E-46D1-AE1D-EFB856AA038E}" presName="descendantText" presStyleLbl="alignAccFollowNode1" presStyleIdx="3" presStyleCnt="4" custScaleX="105133"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544EC61F-B4CA-4E8E-91E8-BE15D8D23D96}" srcId="{6CAD4F6F-12DD-4936-88E4-E6593405DCB1}" destId="{FAF35339-2D0E-46D1-AE1D-EFB856AA038E}" srcOrd="3" destOrd="0" parTransId="{3C0F6B72-D09A-41E8-BB27-177C22399CEA}" sibTransId="{A11B1AB9-C0BE-4A63-ABF1-DD25E2606755}"/>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6442B4B0-9E8E-41D5-B226-1776C717020E}" type="presOf" srcId="{9952B0D2-106C-4995-A179-D81AE0173E39}" destId="{36783531-6CA3-4F25-925E-7899EC7DF234}" srcOrd="0" destOrd="0" presId="urn:microsoft.com/office/officeart/2005/8/layout/vList5"/>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A3C150D4-9CCD-4632-A41D-B9B475DA990F}" type="presOf" srcId="{FAF35339-2D0E-46D1-AE1D-EFB856AA038E}" destId="{E910D17E-DA19-4DB7-BA46-F97CDF879E04}" srcOrd="0" destOrd="0" presId="urn:microsoft.com/office/officeart/2005/8/layout/vList5"/>
    <dgm:cxn modelId="{F0A627D8-8238-4E42-95A1-21AF211B3E58}" srcId="{FAF35339-2D0E-46D1-AE1D-EFB856AA038E}" destId="{9952B0D2-106C-4995-A179-D81AE0173E39}" srcOrd="0" destOrd="0" parTransId="{A4B1FB79-AE70-48BA-BA3E-890F249A76B6}" sibTransId="{43149ABF-F9C2-41DF-913A-6D870ED72901}"/>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 modelId="{C1B40387-A321-46C0-A2AE-8A00F207D331}" type="presParOf" srcId="{4FC264ED-989D-41CF-BE9A-E84DDB6D62FF}" destId="{25868BE5-0F4A-4146-9259-5EE57F3A056A}" srcOrd="5" destOrd="0" presId="urn:microsoft.com/office/officeart/2005/8/layout/vList5"/>
    <dgm:cxn modelId="{87A2B9BB-C4A9-49D7-9E8F-0DEAC49DF598}" type="presParOf" srcId="{4FC264ED-989D-41CF-BE9A-E84DDB6D62FF}" destId="{E06A8C50-71B5-4502-A1D0-9DE284626DBA}" srcOrd="6" destOrd="0" presId="urn:microsoft.com/office/officeart/2005/8/layout/vList5"/>
    <dgm:cxn modelId="{61F2A46D-ABB2-4F53-8D10-7D9021347BFC}" type="presParOf" srcId="{E06A8C50-71B5-4502-A1D0-9DE284626DBA}" destId="{E910D17E-DA19-4DB7-BA46-F97CDF879E04}" srcOrd="0" destOrd="0" presId="urn:microsoft.com/office/officeart/2005/8/layout/vList5"/>
    <dgm:cxn modelId="{6A4E65A8-AE48-4331-B7D5-DC6BD545C7DF}" type="presParOf" srcId="{E06A8C50-71B5-4502-A1D0-9DE284626DBA}" destId="{36783531-6CA3-4F25-925E-7899EC7DF23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E0F9C-84E3-4DA7-8A97-B7B944CEE358}" type="doc">
      <dgm:prSet loTypeId="urn:microsoft.com/office/officeart/2009/3/layout/StepUpProcess" loCatId="process" qsTypeId="urn:microsoft.com/office/officeart/2005/8/quickstyle/simple1" qsCatId="simple" csTypeId="urn:microsoft.com/office/officeart/2005/8/colors/accent1_2" csCatId="accent1"/>
      <dgm:spPr/>
      <dgm:t>
        <a:bodyPr/>
        <a:lstStyle/>
        <a:p>
          <a:endParaRPr lang="zh-CN" altLang="en-US"/>
        </a:p>
      </dgm:t>
    </dgm:pt>
    <dgm:pt modelId="{CAD6027E-24EF-4143-9EA3-449BA364FB49}">
      <dgm:prSet custT="1"/>
      <dgm:spPr/>
      <dgm:t>
        <a:bodyPr/>
        <a:lstStyle/>
        <a:p>
          <a:r>
            <a:rPr lang="zh-CN" altLang="en-US" sz="2400"/>
            <a:t>低级：</a:t>
          </a:r>
        </a:p>
      </dgm:t>
    </dgm:pt>
    <dgm:pt modelId="{6D354036-F906-456D-B32E-C51CD4F69665}" type="parTrans" cxnId="{3EE9C86E-9E97-48F5-B9FB-E446CDF957E4}">
      <dgm:prSet/>
      <dgm:spPr/>
      <dgm:t>
        <a:bodyPr/>
        <a:lstStyle/>
        <a:p>
          <a:endParaRPr lang="zh-CN" altLang="en-US" sz="2400"/>
        </a:p>
      </dgm:t>
    </dgm:pt>
    <dgm:pt modelId="{01F60982-2309-4B4B-80D6-F55153C63153}" type="sibTrans" cxnId="{3EE9C86E-9E97-48F5-B9FB-E446CDF957E4}">
      <dgm:prSet/>
      <dgm:spPr/>
      <dgm:t>
        <a:bodyPr/>
        <a:lstStyle/>
        <a:p>
          <a:endParaRPr lang="zh-CN" altLang="en-US" sz="2400"/>
        </a:p>
      </dgm:t>
    </dgm:pt>
    <dgm:pt modelId="{C2B97A8C-25BC-4FA1-BEBF-823493A08E75}">
      <dgm:prSet custT="1"/>
      <dgm:spPr/>
      <dgm:t>
        <a:bodyPr/>
        <a:lstStyle/>
        <a:p>
          <a:r>
            <a:rPr lang="zh-CN" altLang="en-US" sz="2000" dirty="0"/>
            <a:t>认证错误对组织运作、组织资产及个人造成的预期不良影响有限</a:t>
          </a:r>
        </a:p>
      </dgm:t>
    </dgm:pt>
    <dgm:pt modelId="{2C511519-E6F7-4F29-8649-7B13A56B3967}" type="parTrans" cxnId="{CAE03A8F-13D8-42E3-8E2C-08884A6DAD2D}">
      <dgm:prSet/>
      <dgm:spPr/>
      <dgm:t>
        <a:bodyPr/>
        <a:lstStyle/>
        <a:p>
          <a:endParaRPr lang="zh-CN" altLang="en-US" sz="2400"/>
        </a:p>
      </dgm:t>
    </dgm:pt>
    <dgm:pt modelId="{F82F8F1E-24F9-42D0-ABD6-095D22D0A5B9}" type="sibTrans" cxnId="{CAE03A8F-13D8-42E3-8E2C-08884A6DAD2D}">
      <dgm:prSet/>
      <dgm:spPr/>
      <dgm:t>
        <a:bodyPr/>
        <a:lstStyle/>
        <a:p>
          <a:endParaRPr lang="zh-CN" altLang="en-US" sz="2400"/>
        </a:p>
      </dgm:t>
    </dgm:pt>
    <dgm:pt modelId="{0A4B4E16-D681-4AEF-9046-D9B2D184490C}">
      <dgm:prSet custT="1"/>
      <dgm:spPr/>
      <dgm:t>
        <a:bodyPr/>
        <a:lstStyle/>
        <a:p>
          <a:r>
            <a:rPr lang="zh-CN" altLang="en-US" sz="2400"/>
            <a:t>中级：</a:t>
          </a:r>
        </a:p>
      </dgm:t>
    </dgm:pt>
    <dgm:pt modelId="{3247D809-C8B8-4EBD-B6D5-2F5EDF805A3B}" type="parTrans" cxnId="{C33C23A3-F466-42E6-B19D-F2726E2865BB}">
      <dgm:prSet/>
      <dgm:spPr/>
      <dgm:t>
        <a:bodyPr/>
        <a:lstStyle/>
        <a:p>
          <a:endParaRPr lang="zh-CN" altLang="en-US" sz="2400"/>
        </a:p>
      </dgm:t>
    </dgm:pt>
    <dgm:pt modelId="{F04227AA-C0BD-4486-928F-C0840172C29A}" type="sibTrans" cxnId="{C33C23A3-F466-42E6-B19D-F2726E2865BB}">
      <dgm:prSet/>
      <dgm:spPr/>
      <dgm:t>
        <a:bodyPr/>
        <a:lstStyle/>
        <a:p>
          <a:endParaRPr lang="zh-CN" altLang="en-US" sz="2400"/>
        </a:p>
      </dgm:t>
    </dgm:pt>
    <dgm:pt modelId="{B12AA870-4DA5-4488-AF25-A5BAFE8AFB5E}">
      <dgm:prSet custT="1"/>
      <dgm:spPr/>
      <dgm:t>
        <a:bodyPr/>
        <a:lstStyle/>
        <a:p>
          <a:r>
            <a:rPr lang="zh-CN" altLang="en-US" sz="2000" dirty="0"/>
            <a:t>认证错误造成的预期不良影响比较严重</a:t>
          </a:r>
        </a:p>
      </dgm:t>
    </dgm:pt>
    <dgm:pt modelId="{4E145B4C-CC3F-4622-8B28-20A2E7115776}" type="parTrans" cxnId="{DC83ED5E-E54E-417F-90BB-86D54AADCF03}">
      <dgm:prSet/>
      <dgm:spPr/>
      <dgm:t>
        <a:bodyPr/>
        <a:lstStyle/>
        <a:p>
          <a:endParaRPr lang="zh-CN" altLang="en-US" sz="2400"/>
        </a:p>
      </dgm:t>
    </dgm:pt>
    <dgm:pt modelId="{3022F5CE-2717-4422-8FF4-D73D7028EBFC}" type="sibTrans" cxnId="{DC83ED5E-E54E-417F-90BB-86D54AADCF03}">
      <dgm:prSet/>
      <dgm:spPr/>
      <dgm:t>
        <a:bodyPr/>
        <a:lstStyle/>
        <a:p>
          <a:endParaRPr lang="zh-CN" altLang="en-US" sz="2400"/>
        </a:p>
      </dgm:t>
    </dgm:pt>
    <dgm:pt modelId="{70FEE0F5-C60A-444B-AB78-7E725391E557}">
      <dgm:prSet custT="1"/>
      <dgm:spPr/>
      <dgm:t>
        <a:bodyPr/>
        <a:lstStyle/>
        <a:p>
          <a:r>
            <a:rPr lang="zh-CN" altLang="en-US" sz="2400"/>
            <a:t>高级：</a:t>
          </a:r>
        </a:p>
      </dgm:t>
    </dgm:pt>
    <dgm:pt modelId="{3EA2D29E-271A-4ECC-8AF1-63AA02F5A7B5}" type="parTrans" cxnId="{3CAEBABB-0224-41BF-84EC-C4D58C67F15C}">
      <dgm:prSet/>
      <dgm:spPr/>
      <dgm:t>
        <a:bodyPr/>
        <a:lstStyle/>
        <a:p>
          <a:endParaRPr lang="zh-CN" altLang="en-US" sz="2400"/>
        </a:p>
      </dgm:t>
    </dgm:pt>
    <dgm:pt modelId="{D9289066-F70C-4F7C-A7EA-70656AD35A2F}" type="sibTrans" cxnId="{3CAEBABB-0224-41BF-84EC-C4D58C67F15C}">
      <dgm:prSet/>
      <dgm:spPr/>
      <dgm:t>
        <a:bodyPr/>
        <a:lstStyle/>
        <a:p>
          <a:endParaRPr lang="zh-CN" altLang="en-US" sz="2400"/>
        </a:p>
      </dgm:t>
    </dgm:pt>
    <dgm:pt modelId="{3EC0A6CD-50F5-4743-9D91-D969764F9B83}">
      <dgm:prSet custT="1"/>
      <dgm:spPr/>
      <dgm:t>
        <a:bodyPr/>
        <a:lstStyle/>
        <a:p>
          <a:r>
            <a:rPr lang="zh-CN" altLang="en-US" sz="2000" dirty="0"/>
            <a:t>认证错误造成的预期不良影响非常严重</a:t>
          </a:r>
        </a:p>
      </dgm:t>
    </dgm:pt>
    <dgm:pt modelId="{E5E3F052-9C75-4803-987F-AECCC8200F1C}" type="parTrans" cxnId="{310B3A20-6306-495C-95A3-CCFC0E515E5D}">
      <dgm:prSet/>
      <dgm:spPr/>
      <dgm:t>
        <a:bodyPr/>
        <a:lstStyle/>
        <a:p>
          <a:endParaRPr lang="zh-CN" altLang="en-US" sz="2400"/>
        </a:p>
      </dgm:t>
    </dgm:pt>
    <dgm:pt modelId="{677EE714-7E2A-4231-B1E4-699C137D573A}" type="sibTrans" cxnId="{310B3A20-6306-495C-95A3-CCFC0E515E5D}">
      <dgm:prSet/>
      <dgm:spPr/>
      <dgm:t>
        <a:bodyPr/>
        <a:lstStyle/>
        <a:p>
          <a:endParaRPr lang="zh-CN" altLang="en-US" sz="2400"/>
        </a:p>
      </dgm:t>
    </dgm:pt>
    <dgm:pt modelId="{E1CDE5AB-BBB8-4B16-94D0-F33D1D3892D4}" type="pres">
      <dgm:prSet presAssocID="{B40E0F9C-84E3-4DA7-8A97-B7B944CEE358}" presName="rootnode" presStyleCnt="0">
        <dgm:presLayoutVars>
          <dgm:chMax/>
          <dgm:chPref/>
          <dgm:dir/>
          <dgm:animLvl val="lvl"/>
        </dgm:presLayoutVars>
      </dgm:prSet>
      <dgm:spPr/>
    </dgm:pt>
    <dgm:pt modelId="{D51F4429-D552-4B93-92EB-DC81518C4578}" type="pres">
      <dgm:prSet presAssocID="{CAD6027E-24EF-4143-9EA3-449BA364FB49}" presName="composite" presStyleCnt="0"/>
      <dgm:spPr/>
    </dgm:pt>
    <dgm:pt modelId="{D080D177-F946-4518-B7B4-C0F3CEF3FFE8}" type="pres">
      <dgm:prSet presAssocID="{CAD6027E-24EF-4143-9EA3-449BA364FB49}" presName="LShape" presStyleLbl="alignNode1" presStyleIdx="0" presStyleCnt="5"/>
      <dgm:spPr>
        <a:solidFill>
          <a:schemeClr val="accent5">
            <a:lumMod val="60000"/>
            <a:lumOff val="40000"/>
          </a:schemeClr>
        </a:solidFill>
        <a:ln>
          <a:noFill/>
        </a:ln>
      </dgm:spPr>
    </dgm:pt>
    <dgm:pt modelId="{9CD1E9A2-3669-4DC3-BB09-B7CB438EAAC9}" type="pres">
      <dgm:prSet presAssocID="{CAD6027E-24EF-4143-9EA3-449BA364FB49}" presName="ParentText" presStyleLbl="revTx" presStyleIdx="0" presStyleCnt="3">
        <dgm:presLayoutVars>
          <dgm:chMax val="0"/>
          <dgm:chPref val="0"/>
          <dgm:bulletEnabled val="1"/>
        </dgm:presLayoutVars>
      </dgm:prSet>
      <dgm:spPr/>
    </dgm:pt>
    <dgm:pt modelId="{CD2A0B98-8B53-4215-A589-5FFE798FFC7C}" type="pres">
      <dgm:prSet presAssocID="{CAD6027E-24EF-4143-9EA3-449BA364FB49}" presName="Triangle" presStyleLbl="alignNode1" presStyleIdx="1" presStyleCnt="5"/>
      <dgm:spPr>
        <a:solidFill>
          <a:schemeClr val="accent5">
            <a:lumMod val="75000"/>
          </a:schemeClr>
        </a:solidFill>
        <a:ln>
          <a:noFill/>
        </a:ln>
      </dgm:spPr>
    </dgm:pt>
    <dgm:pt modelId="{1B6EA6C1-31A1-4B9C-B463-BE73006B2B93}" type="pres">
      <dgm:prSet presAssocID="{01F60982-2309-4B4B-80D6-F55153C63153}" presName="sibTrans" presStyleCnt="0"/>
      <dgm:spPr/>
    </dgm:pt>
    <dgm:pt modelId="{713A5CCB-6DAE-464F-AD91-65ACF8B74B62}" type="pres">
      <dgm:prSet presAssocID="{01F60982-2309-4B4B-80D6-F55153C63153}" presName="space" presStyleCnt="0"/>
      <dgm:spPr/>
    </dgm:pt>
    <dgm:pt modelId="{29383032-72CD-411D-AA94-A508EFF2AF73}" type="pres">
      <dgm:prSet presAssocID="{0A4B4E16-D681-4AEF-9046-D9B2D184490C}" presName="composite" presStyleCnt="0"/>
      <dgm:spPr/>
    </dgm:pt>
    <dgm:pt modelId="{3E4A8180-D59D-48CA-9B9A-72C0253BB446}" type="pres">
      <dgm:prSet presAssocID="{0A4B4E16-D681-4AEF-9046-D9B2D184490C}" presName="LShape" presStyleLbl="alignNode1" presStyleIdx="2" presStyleCnt="5"/>
      <dgm:spPr>
        <a:solidFill>
          <a:schemeClr val="accent5">
            <a:lumMod val="60000"/>
            <a:lumOff val="40000"/>
          </a:schemeClr>
        </a:solidFill>
        <a:ln>
          <a:noFill/>
        </a:ln>
      </dgm:spPr>
    </dgm:pt>
    <dgm:pt modelId="{81E5A92C-ACE3-4638-8C74-0C0110A8C3BD}" type="pres">
      <dgm:prSet presAssocID="{0A4B4E16-D681-4AEF-9046-D9B2D184490C}" presName="ParentText" presStyleLbl="revTx" presStyleIdx="1" presStyleCnt="3">
        <dgm:presLayoutVars>
          <dgm:chMax val="0"/>
          <dgm:chPref val="0"/>
          <dgm:bulletEnabled val="1"/>
        </dgm:presLayoutVars>
      </dgm:prSet>
      <dgm:spPr/>
    </dgm:pt>
    <dgm:pt modelId="{ADFE543E-0622-4FF8-B40A-C7943C4CED20}" type="pres">
      <dgm:prSet presAssocID="{0A4B4E16-D681-4AEF-9046-D9B2D184490C}" presName="Triangle" presStyleLbl="alignNode1" presStyleIdx="3" presStyleCnt="5"/>
      <dgm:spPr>
        <a:solidFill>
          <a:schemeClr val="accent5">
            <a:lumMod val="75000"/>
          </a:schemeClr>
        </a:solidFill>
        <a:ln>
          <a:noFill/>
        </a:ln>
      </dgm:spPr>
    </dgm:pt>
    <dgm:pt modelId="{0A706C5B-05C4-4B3B-B441-E2BD5953A7B8}" type="pres">
      <dgm:prSet presAssocID="{F04227AA-C0BD-4486-928F-C0840172C29A}" presName="sibTrans" presStyleCnt="0"/>
      <dgm:spPr/>
    </dgm:pt>
    <dgm:pt modelId="{73376DD0-6357-4593-9215-26AA2007CB0D}" type="pres">
      <dgm:prSet presAssocID="{F04227AA-C0BD-4486-928F-C0840172C29A}" presName="space" presStyleCnt="0"/>
      <dgm:spPr/>
    </dgm:pt>
    <dgm:pt modelId="{1EFAEB8E-E0FB-4568-AA14-ACFDE5A35C86}" type="pres">
      <dgm:prSet presAssocID="{70FEE0F5-C60A-444B-AB78-7E725391E557}" presName="composite" presStyleCnt="0"/>
      <dgm:spPr/>
    </dgm:pt>
    <dgm:pt modelId="{5DB6B8E1-84B1-4990-B742-DB3FD4F0D36B}" type="pres">
      <dgm:prSet presAssocID="{70FEE0F5-C60A-444B-AB78-7E725391E557}" presName="LShape" presStyleLbl="alignNode1" presStyleIdx="4" presStyleCnt="5"/>
      <dgm:spPr>
        <a:solidFill>
          <a:schemeClr val="accent5">
            <a:lumMod val="60000"/>
            <a:lumOff val="40000"/>
          </a:schemeClr>
        </a:solidFill>
        <a:ln>
          <a:noFill/>
        </a:ln>
      </dgm:spPr>
    </dgm:pt>
    <dgm:pt modelId="{694BAE52-E16C-4B9F-938F-91BCCE3CABDB}" type="pres">
      <dgm:prSet presAssocID="{70FEE0F5-C60A-444B-AB78-7E725391E557}" presName="ParentText" presStyleLbl="revTx" presStyleIdx="2" presStyleCnt="3">
        <dgm:presLayoutVars>
          <dgm:chMax val="0"/>
          <dgm:chPref val="0"/>
          <dgm:bulletEnabled val="1"/>
        </dgm:presLayoutVars>
      </dgm:prSet>
      <dgm:spPr/>
    </dgm:pt>
  </dgm:ptLst>
  <dgm:cxnLst>
    <dgm:cxn modelId="{310B3A20-6306-495C-95A3-CCFC0E515E5D}" srcId="{70FEE0F5-C60A-444B-AB78-7E725391E557}" destId="{3EC0A6CD-50F5-4743-9D91-D969764F9B83}" srcOrd="0" destOrd="0" parTransId="{E5E3F052-9C75-4803-987F-AECCC8200F1C}" sibTransId="{677EE714-7E2A-4231-B1E4-699C137D573A}"/>
    <dgm:cxn modelId="{66EBF826-2F8D-422F-93BA-EC794333B0B1}" type="presOf" srcId="{70FEE0F5-C60A-444B-AB78-7E725391E557}" destId="{694BAE52-E16C-4B9F-938F-91BCCE3CABDB}" srcOrd="0" destOrd="0" presId="urn:microsoft.com/office/officeart/2009/3/layout/StepUpProcess"/>
    <dgm:cxn modelId="{2237953C-BE04-4F51-9ADF-8ED5072E4FF5}" type="presOf" srcId="{C2B97A8C-25BC-4FA1-BEBF-823493A08E75}" destId="{9CD1E9A2-3669-4DC3-BB09-B7CB438EAAC9}" srcOrd="0" destOrd="1" presId="urn:microsoft.com/office/officeart/2009/3/layout/StepUpProcess"/>
    <dgm:cxn modelId="{DC83ED5E-E54E-417F-90BB-86D54AADCF03}" srcId="{0A4B4E16-D681-4AEF-9046-D9B2D184490C}" destId="{B12AA870-4DA5-4488-AF25-A5BAFE8AFB5E}" srcOrd="0" destOrd="0" parTransId="{4E145B4C-CC3F-4622-8B28-20A2E7115776}" sibTransId="{3022F5CE-2717-4422-8FF4-D73D7028EBFC}"/>
    <dgm:cxn modelId="{FAD89144-69D3-428E-8FCA-9334E468C582}" type="presOf" srcId="{3EC0A6CD-50F5-4743-9D91-D969764F9B83}" destId="{694BAE52-E16C-4B9F-938F-91BCCE3CABDB}" srcOrd="0" destOrd="1" presId="urn:microsoft.com/office/officeart/2009/3/layout/StepUpProcess"/>
    <dgm:cxn modelId="{595F3868-FAC6-4111-A04E-BE88B4F56B2E}" type="presOf" srcId="{B40E0F9C-84E3-4DA7-8A97-B7B944CEE358}" destId="{E1CDE5AB-BBB8-4B16-94D0-F33D1D3892D4}" srcOrd="0" destOrd="0" presId="urn:microsoft.com/office/officeart/2009/3/layout/StepUpProcess"/>
    <dgm:cxn modelId="{CF75DF6D-31DE-4586-B56F-5A09F273C0AC}" type="presOf" srcId="{B12AA870-4DA5-4488-AF25-A5BAFE8AFB5E}" destId="{81E5A92C-ACE3-4638-8C74-0C0110A8C3BD}" srcOrd="0" destOrd="1" presId="urn:microsoft.com/office/officeart/2009/3/layout/StepUpProcess"/>
    <dgm:cxn modelId="{3EE9C86E-9E97-48F5-B9FB-E446CDF957E4}" srcId="{B40E0F9C-84E3-4DA7-8A97-B7B944CEE358}" destId="{CAD6027E-24EF-4143-9EA3-449BA364FB49}" srcOrd="0" destOrd="0" parTransId="{6D354036-F906-456D-B32E-C51CD4F69665}" sibTransId="{01F60982-2309-4B4B-80D6-F55153C63153}"/>
    <dgm:cxn modelId="{48576D8B-D70A-4E18-B309-6A97B2499340}" type="presOf" srcId="{CAD6027E-24EF-4143-9EA3-449BA364FB49}" destId="{9CD1E9A2-3669-4DC3-BB09-B7CB438EAAC9}" srcOrd="0" destOrd="0" presId="urn:microsoft.com/office/officeart/2009/3/layout/StepUpProcess"/>
    <dgm:cxn modelId="{CAE03A8F-13D8-42E3-8E2C-08884A6DAD2D}" srcId="{CAD6027E-24EF-4143-9EA3-449BA364FB49}" destId="{C2B97A8C-25BC-4FA1-BEBF-823493A08E75}" srcOrd="0" destOrd="0" parTransId="{2C511519-E6F7-4F29-8649-7B13A56B3967}" sibTransId="{F82F8F1E-24F9-42D0-ABD6-095D22D0A5B9}"/>
    <dgm:cxn modelId="{C33C23A3-F466-42E6-B19D-F2726E2865BB}" srcId="{B40E0F9C-84E3-4DA7-8A97-B7B944CEE358}" destId="{0A4B4E16-D681-4AEF-9046-D9B2D184490C}" srcOrd="1" destOrd="0" parTransId="{3247D809-C8B8-4EBD-B6D5-2F5EDF805A3B}" sibTransId="{F04227AA-C0BD-4486-928F-C0840172C29A}"/>
    <dgm:cxn modelId="{3CAEBABB-0224-41BF-84EC-C4D58C67F15C}" srcId="{B40E0F9C-84E3-4DA7-8A97-B7B944CEE358}" destId="{70FEE0F5-C60A-444B-AB78-7E725391E557}" srcOrd="2" destOrd="0" parTransId="{3EA2D29E-271A-4ECC-8AF1-63AA02F5A7B5}" sibTransId="{D9289066-F70C-4F7C-A7EA-70656AD35A2F}"/>
    <dgm:cxn modelId="{650BB4C3-CCFA-4888-A24D-4F39FF280D73}" type="presOf" srcId="{0A4B4E16-D681-4AEF-9046-D9B2D184490C}" destId="{81E5A92C-ACE3-4638-8C74-0C0110A8C3BD}" srcOrd="0" destOrd="0" presId="urn:microsoft.com/office/officeart/2009/3/layout/StepUpProcess"/>
    <dgm:cxn modelId="{965D2646-7FE0-4BDD-8EDC-5041DED1B90E}" type="presParOf" srcId="{E1CDE5AB-BBB8-4B16-94D0-F33D1D3892D4}" destId="{D51F4429-D552-4B93-92EB-DC81518C4578}" srcOrd="0" destOrd="0" presId="urn:microsoft.com/office/officeart/2009/3/layout/StepUpProcess"/>
    <dgm:cxn modelId="{F6B074A8-030D-450F-B41A-B302821AF3C3}" type="presParOf" srcId="{D51F4429-D552-4B93-92EB-DC81518C4578}" destId="{D080D177-F946-4518-B7B4-C0F3CEF3FFE8}" srcOrd="0" destOrd="0" presId="urn:microsoft.com/office/officeart/2009/3/layout/StepUpProcess"/>
    <dgm:cxn modelId="{AF0681E2-2E8A-4213-8EB8-5C26BE30AEBE}" type="presParOf" srcId="{D51F4429-D552-4B93-92EB-DC81518C4578}" destId="{9CD1E9A2-3669-4DC3-BB09-B7CB438EAAC9}" srcOrd="1" destOrd="0" presId="urn:microsoft.com/office/officeart/2009/3/layout/StepUpProcess"/>
    <dgm:cxn modelId="{032BD491-61E0-4A07-9AAD-046B6C8B3697}" type="presParOf" srcId="{D51F4429-D552-4B93-92EB-DC81518C4578}" destId="{CD2A0B98-8B53-4215-A589-5FFE798FFC7C}" srcOrd="2" destOrd="0" presId="urn:microsoft.com/office/officeart/2009/3/layout/StepUpProcess"/>
    <dgm:cxn modelId="{D0473BBD-D8D1-4294-A94F-08588AD20B77}" type="presParOf" srcId="{E1CDE5AB-BBB8-4B16-94D0-F33D1D3892D4}" destId="{1B6EA6C1-31A1-4B9C-B463-BE73006B2B93}" srcOrd="1" destOrd="0" presId="urn:microsoft.com/office/officeart/2009/3/layout/StepUpProcess"/>
    <dgm:cxn modelId="{4EF53171-9C0D-4501-9751-4FCB57FC4BB1}" type="presParOf" srcId="{1B6EA6C1-31A1-4B9C-B463-BE73006B2B93}" destId="{713A5CCB-6DAE-464F-AD91-65ACF8B74B62}" srcOrd="0" destOrd="0" presId="urn:microsoft.com/office/officeart/2009/3/layout/StepUpProcess"/>
    <dgm:cxn modelId="{A7E37655-55D0-484C-94A9-AC02059A8298}" type="presParOf" srcId="{E1CDE5AB-BBB8-4B16-94D0-F33D1D3892D4}" destId="{29383032-72CD-411D-AA94-A508EFF2AF73}" srcOrd="2" destOrd="0" presId="urn:microsoft.com/office/officeart/2009/3/layout/StepUpProcess"/>
    <dgm:cxn modelId="{49FE2F0A-7EED-4DE0-83CA-298BE40198E3}" type="presParOf" srcId="{29383032-72CD-411D-AA94-A508EFF2AF73}" destId="{3E4A8180-D59D-48CA-9B9A-72C0253BB446}" srcOrd="0" destOrd="0" presId="urn:microsoft.com/office/officeart/2009/3/layout/StepUpProcess"/>
    <dgm:cxn modelId="{F4060C0C-5AE3-4C77-9D46-B212C551A621}" type="presParOf" srcId="{29383032-72CD-411D-AA94-A508EFF2AF73}" destId="{81E5A92C-ACE3-4638-8C74-0C0110A8C3BD}" srcOrd="1" destOrd="0" presId="urn:microsoft.com/office/officeart/2009/3/layout/StepUpProcess"/>
    <dgm:cxn modelId="{30B7FA1B-06E6-4E9B-97AB-6FB47FA1E940}" type="presParOf" srcId="{29383032-72CD-411D-AA94-A508EFF2AF73}" destId="{ADFE543E-0622-4FF8-B40A-C7943C4CED20}" srcOrd="2" destOrd="0" presId="urn:microsoft.com/office/officeart/2009/3/layout/StepUpProcess"/>
    <dgm:cxn modelId="{62EF6000-FF9A-43D2-98A3-1574449E912D}" type="presParOf" srcId="{E1CDE5AB-BBB8-4B16-94D0-F33D1D3892D4}" destId="{0A706C5B-05C4-4B3B-B441-E2BD5953A7B8}" srcOrd="3" destOrd="0" presId="urn:microsoft.com/office/officeart/2009/3/layout/StepUpProcess"/>
    <dgm:cxn modelId="{6141DA96-BB36-4220-B816-91CF58832714}" type="presParOf" srcId="{0A706C5B-05C4-4B3B-B441-E2BD5953A7B8}" destId="{73376DD0-6357-4593-9215-26AA2007CB0D}" srcOrd="0" destOrd="0" presId="urn:microsoft.com/office/officeart/2009/3/layout/StepUpProcess"/>
    <dgm:cxn modelId="{B2797CDE-D631-43FA-910E-F00CA135D2EF}" type="presParOf" srcId="{E1CDE5AB-BBB8-4B16-94D0-F33D1D3892D4}" destId="{1EFAEB8E-E0FB-4568-AA14-ACFDE5A35C86}" srcOrd="4" destOrd="0" presId="urn:microsoft.com/office/officeart/2009/3/layout/StepUpProcess"/>
    <dgm:cxn modelId="{08D1D69E-9F5A-4650-ABAC-1A9ED87EB987}" type="presParOf" srcId="{1EFAEB8E-E0FB-4568-AA14-ACFDE5A35C86}" destId="{5DB6B8E1-84B1-4990-B742-DB3FD4F0D36B}" srcOrd="0" destOrd="0" presId="urn:microsoft.com/office/officeart/2009/3/layout/StepUpProcess"/>
    <dgm:cxn modelId="{75E7D50F-6EF6-41FA-B3E1-B58DF150CF9F}" type="presParOf" srcId="{1EFAEB8E-E0FB-4568-AA14-ACFDE5A35C86}" destId="{694BAE52-E16C-4B9F-938F-91BCCE3CABDB}"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BDEC48-4630-2B49-B9DB-26452D057BBE}" type="doc">
      <dgm:prSet loTypeId="urn:microsoft.com/office/officeart/2005/8/layout/bProcess2" loCatId="process" qsTypeId="urn:microsoft.com/office/officeart/2005/8/quickstyle/simple4" qsCatId="simple" csTypeId="urn:microsoft.com/office/officeart/2005/8/colors/accent1_5" csCatId="accent1" phldr="1"/>
      <dgm:spPr/>
      <dgm:t>
        <a:bodyPr/>
        <a:lstStyle/>
        <a:p>
          <a:endParaRPr lang="en-US"/>
        </a:p>
      </dgm:t>
    </dgm:pt>
    <dgm:pt modelId="{E6A1F810-DF85-5B4B-BD7B-4FD12E02DB7C}">
      <dgm:prSet custT="1"/>
      <dgm:spPr/>
      <dgm:t>
        <a:bodyPr/>
        <a:lstStyle/>
        <a:p>
          <a:pPr rtl="0"/>
          <a:r>
            <a:rPr lang="zh-CN" altLang="en-US" sz="2000" b="1" dirty="0">
              <a:latin typeface="黑体" panose="02010609060101010101" pitchFamily="49" charset="-122"/>
              <a:ea typeface="黑体" panose="02010609060101010101" pitchFamily="49" charset="-122"/>
            </a:rPr>
            <a:t>离线字典攻击</a:t>
          </a:r>
          <a:endParaRPr lang="en-US" sz="2000" dirty="0">
            <a:latin typeface="黑体" panose="02010609060101010101" pitchFamily="49" charset="-122"/>
            <a:ea typeface="黑体" panose="02010609060101010101" pitchFamily="49" charset="-122"/>
          </a:endParaRPr>
        </a:p>
      </dgm:t>
    </dgm:pt>
    <dgm:pt modelId="{41535655-3875-6044-8A3D-A506954A6955}" type="parTrans" cxnId="{17AD5AA2-BEFE-BE4E-BCA8-7AD25A3376CC}">
      <dgm:prSet/>
      <dgm:spPr/>
      <dgm:t>
        <a:bodyPr/>
        <a:lstStyle/>
        <a:p>
          <a:endParaRPr lang="en-US" sz="2000">
            <a:latin typeface="黑体" panose="02010609060101010101" pitchFamily="49" charset="-122"/>
            <a:ea typeface="黑体" panose="02010609060101010101" pitchFamily="49" charset="-122"/>
          </a:endParaRPr>
        </a:p>
      </dgm:t>
    </dgm:pt>
    <dgm:pt modelId="{5E3355C9-EF3D-B847-BC94-114451E90556}" type="sibTrans" cxnId="{17AD5AA2-BEFE-BE4E-BCA8-7AD25A3376CC}">
      <dgm:prSet/>
      <dgm:spPr>
        <a:solidFill>
          <a:schemeClr val="accent1">
            <a:lumMod val="75000"/>
          </a:schemeClr>
        </a:solidFill>
      </dgm:spPr>
      <dgm:t>
        <a:bodyPr/>
        <a:lstStyle/>
        <a:p>
          <a:endParaRPr lang="en-US" sz="2000" dirty="0">
            <a:latin typeface="黑体" panose="02010609060101010101" pitchFamily="49" charset="-122"/>
            <a:ea typeface="黑体" panose="02010609060101010101" pitchFamily="49" charset="-122"/>
          </a:endParaRPr>
        </a:p>
      </dgm:t>
    </dgm:pt>
    <dgm:pt modelId="{BD7E56D0-A4DE-6344-A11C-80D701E6F9E4}">
      <dgm:prSet custT="1"/>
      <dgm:spPr>
        <a:solidFill>
          <a:schemeClr val="accent5">
            <a:lumMod val="75000"/>
          </a:schemeClr>
        </a:solidFill>
      </dgm:spPr>
      <dgm:t>
        <a:bodyPr/>
        <a:lstStyle/>
        <a:p>
          <a:pPr rtl="0"/>
          <a:r>
            <a:rPr lang="zh-CN" altLang="en-US" sz="2000" b="1" dirty="0">
              <a:latin typeface="黑体" panose="02010609060101010101" pitchFamily="49" charset="-122"/>
              <a:ea typeface="黑体" panose="02010609060101010101" pitchFamily="49" charset="-122"/>
            </a:rPr>
            <a:t>特定账户工资</a:t>
          </a:r>
          <a:endParaRPr lang="en-US" sz="2000" dirty="0">
            <a:latin typeface="黑体" panose="02010609060101010101" pitchFamily="49" charset="-122"/>
            <a:ea typeface="黑体" panose="02010609060101010101" pitchFamily="49" charset="-122"/>
          </a:endParaRPr>
        </a:p>
      </dgm:t>
    </dgm:pt>
    <dgm:pt modelId="{A04EF1DE-EA65-134E-B102-2474F5000009}" type="parTrans" cxnId="{2104E945-1EAC-B244-9877-DACBE6573924}">
      <dgm:prSet/>
      <dgm:spPr/>
      <dgm:t>
        <a:bodyPr/>
        <a:lstStyle/>
        <a:p>
          <a:endParaRPr lang="en-US" sz="2000">
            <a:latin typeface="黑体" panose="02010609060101010101" pitchFamily="49" charset="-122"/>
            <a:ea typeface="黑体" panose="02010609060101010101" pitchFamily="49" charset="-122"/>
          </a:endParaRPr>
        </a:p>
      </dgm:t>
    </dgm:pt>
    <dgm:pt modelId="{0A4A9ACB-3300-C247-8253-6FB53F064C93}" type="sibTrans" cxnId="{2104E945-1EAC-B244-9877-DACBE6573924}">
      <dgm:prSet/>
      <dgm:spPr/>
      <dgm:t>
        <a:bodyPr/>
        <a:lstStyle/>
        <a:p>
          <a:endParaRPr lang="en-US" sz="2000" dirty="0">
            <a:latin typeface="黑体" panose="02010609060101010101" pitchFamily="49" charset="-122"/>
            <a:ea typeface="黑体" panose="02010609060101010101" pitchFamily="49" charset="-122"/>
          </a:endParaRPr>
        </a:p>
      </dgm:t>
    </dgm:pt>
    <dgm:pt modelId="{F05D0D99-F1E3-3848-B5B9-956FA3BE7D3B}">
      <dgm:prSet custT="1"/>
      <dgm:spPr/>
      <dgm:t>
        <a:bodyPr/>
        <a:lstStyle/>
        <a:p>
          <a:pPr rtl="0"/>
          <a:r>
            <a:rPr lang="zh-CN" altLang="en-US" sz="2000" b="1" dirty="0">
              <a:latin typeface="黑体" panose="02010609060101010101" pitchFamily="49" charset="-122"/>
              <a:ea typeface="黑体" panose="02010609060101010101" pitchFamily="49" charset="-122"/>
            </a:rPr>
            <a:t>常用口令攻击</a:t>
          </a:r>
          <a:endParaRPr lang="en-US" sz="2000" dirty="0">
            <a:latin typeface="黑体" panose="02010609060101010101" pitchFamily="49" charset="-122"/>
            <a:ea typeface="黑体" panose="02010609060101010101" pitchFamily="49" charset="-122"/>
          </a:endParaRPr>
        </a:p>
      </dgm:t>
    </dgm:pt>
    <dgm:pt modelId="{85D4E244-173F-574A-852F-5C039D1FD7FE}" type="parTrans" cxnId="{C22A3634-3627-2942-8AC1-2AF0BBBE3C01}">
      <dgm:prSet/>
      <dgm:spPr/>
      <dgm:t>
        <a:bodyPr/>
        <a:lstStyle/>
        <a:p>
          <a:endParaRPr lang="en-US" sz="2000">
            <a:latin typeface="黑体" panose="02010609060101010101" pitchFamily="49" charset="-122"/>
            <a:ea typeface="黑体" panose="02010609060101010101" pitchFamily="49" charset="-122"/>
          </a:endParaRPr>
        </a:p>
      </dgm:t>
    </dgm:pt>
    <dgm:pt modelId="{CAAC963F-D017-6646-A163-0A35A3721A24}" type="sibTrans" cxnId="{C22A3634-3627-2942-8AC1-2AF0BBBE3C01}">
      <dgm:prSet/>
      <dgm:spPr/>
      <dgm:t>
        <a:bodyPr/>
        <a:lstStyle/>
        <a:p>
          <a:endParaRPr lang="en-US" sz="2000" dirty="0">
            <a:latin typeface="黑体" panose="02010609060101010101" pitchFamily="49" charset="-122"/>
            <a:ea typeface="黑体" panose="02010609060101010101" pitchFamily="49" charset="-122"/>
          </a:endParaRPr>
        </a:p>
      </dgm:t>
    </dgm:pt>
    <dgm:pt modelId="{401BF838-80FC-3A45-9B9C-A6D3D7DEC71D}">
      <dgm:prSet custT="1"/>
      <dgm:spPr>
        <a:solidFill>
          <a:schemeClr val="accent5">
            <a:lumMod val="75000"/>
          </a:schemeClr>
        </a:solidFill>
      </dgm:spPr>
      <dgm:t>
        <a:bodyPr/>
        <a:lstStyle/>
        <a:p>
          <a:pPr rtl="0"/>
          <a:r>
            <a:rPr lang="zh-CN" altLang="en-US" sz="2000" b="1" dirty="0">
              <a:latin typeface="黑体" panose="02010609060101010101" pitchFamily="49" charset="-122"/>
              <a:ea typeface="黑体" panose="02010609060101010101" pitchFamily="49" charset="-122"/>
            </a:rPr>
            <a:t>单用户口令猜测</a:t>
          </a:r>
          <a:endParaRPr lang="en-US" sz="2000" dirty="0">
            <a:latin typeface="黑体" panose="02010609060101010101" pitchFamily="49" charset="-122"/>
            <a:ea typeface="黑体" panose="02010609060101010101" pitchFamily="49" charset="-122"/>
          </a:endParaRPr>
        </a:p>
      </dgm:t>
    </dgm:pt>
    <dgm:pt modelId="{E43F5AE5-4CED-C44C-A433-CA01E0F92099}" type="parTrans" cxnId="{D4794A5C-7240-C84B-B963-B9A9B4C718F7}">
      <dgm:prSet/>
      <dgm:spPr/>
      <dgm:t>
        <a:bodyPr/>
        <a:lstStyle/>
        <a:p>
          <a:endParaRPr lang="en-US" sz="2000">
            <a:latin typeface="黑体" panose="02010609060101010101" pitchFamily="49" charset="-122"/>
            <a:ea typeface="黑体" panose="02010609060101010101" pitchFamily="49" charset="-122"/>
          </a:endParaRPr>
        </a:p>
      </dgm:t>
    </dgm:pt>
    <dgm:pt modelId="{9255944B-5F6A-E64B-9F44-8AAA38F2530C}" type="sibTrans" cxnId="{D4794A5C-7240-C84B-B963-B9A9B4C718F7}">
      <dgm:prSet/>
      <dgm:spPr/>
      <dgm:t>
        <a:bodyPr/>
        <a:lstStyle/>
        <a:p>
          <a:endParaRPr lang="en-US" sz="2000" dirty="0">
            <a:latin typeface="黑体" panose="02010609060101010101" pitchFamily="49" charset="-122"/>
            <a:ea typeface="黑体" panose="02010609060101010101" pitchFamily="49" charset="-122"/>
          </a:endParaRPr>
        </a:p>
      </dgm:t>
    </dgm:pt>
    <dgm:pt modelId="{8BF1F7C0-804F-E445-80A4-389D6BFF81C4}">
      <dgm:prSet custT="1"/>
      <dgm:spPr/>
      <dgm:t>
        <a:bodyPr/>
        <a:lstStyle/>
        <a:p>
          <a:pPr rtl="0"/>
          <a:r>
            <a:rPr lang="zh-CN" altLang="en-US" sz="2000" b="1" dirty="0">
              <a:latin typeface="黑体" panose="02010609060101010101" pitchFamily="49" charset="-122"/>
              <a:ea typeface="黑体" panose="02010609060101010101" pitchFamily="49" charset="-122"/>
            </a:rPr>
            <a:t>工作站劫持</a:t>
          </a:r>
          <a:endParaRPr lang="en-US" sz="2000" dirty="0">
            <a:latin typeface="黑体" panose="02010609060101010101" pitchFamily="49" charset="-122"/>
            <a:ea typeface="黑体" panose="02010609060101010101" pitchFamily="49" charset="-122"/>
          </a:endParaRPr>
        </a:p>
      </dgm:t>
    </dgm:pt>
    <dgm:pt modelId="{F844A2A3-056F-684C-A44D-85FF27CCE1BF}" type="parTrans" cxnId="{D770CF27-61A6-6B4F-B2B5-9F06CAC1DCB8}">
      <dgm:prSet/>
      <dgm:spPr/>
      <dgm:t>
        <a:bodyPr/>
        <a:lstStyle/>
        <a:p>
          <a:endParaRPr lang="en-US" sz="2000">
            <a:latin typeface="黑体" panose="02010609060101010101" pitchFamily="49" charset="-122"/>
            <a:ea typeface="黑体" panose="02010609060101010101" pitchFamily="49" charset="-122"/>
          </a:endParaRPr>
        </a:p>
      </dgm:t>
    </dgm:pt>
    <dgm:pt modelId="{E8E84D03-64AF-DF4F-A5DE-1F0A9037BC9E}" type="sibTrans" cxnId="{D770CF27-61A6-6B4F-B2B5-9F06CAC1DCB8}">
      <dgm:prSet/>
      <dgm:spPr>
        <a:solidFill>
          <a:schemeClr val="accent1">
            <a:lumMod val="60000"/>
            <a:lumOff val="40000"/>
          </a:schemeClr>
        </a:solidFill>
      </dgm:spPr>
      <dgm:t>
        <a:bodyPr/>
        <a:lstStyle/>
        <a:p>
          <a:endParaRPr lang="en-US" sz="2000" dirty="0">
            <a:latin typeface="黑体" panose="02010609060101010101" pitchFamily="49" charset="-122"/>
            <a:ea typeface="黑体" panose="02010609060101010101" pitchFamily="49" charset="-122"/>
          </a:endParaRPr>
        </a:p>
      </dgm:t>
    </dgm:pt>
    <dgm:pt modelId="{2EB80EF4-241C-394F-9B8D-B4C5B42730A8}">
      <dgm:prSet custT="1"/>
      <dgm:spPr>
        <a:solidFill>
          <a:schemeClr val="accent3">
            <a:lumMod val="75000"/>
          </a:schemeClr>
        </a:solidFill>
      </dgm:spPr>
      <dgm:t>
        <a:bodyPr/>
        <a:lstStyle/>
        <a:p>
          <a:pPr rtl="0"/>
          <a:r>
            <a:rPr lang="zh-CN" altLang="en-US" sz="2000" b="1" dirty="0">
              <a:latin typeface="黑体" panose="02010609060101010101" pitchFamily="49" charset="-122"/>
              <a:ea typeface="黑体" panose="02010609060101010101" pitchFamily="49" charset="-122"/>
            </a:rPr>
            <a:t>利用用户疏漏</a:t>
          </a:r>
          <a:endParaRPr lang="en-US" sz="2000" dirty="0">
            <a:latin typeface="黑体" panose="02010609060101010101" pitchFamily="49" charset="-122"/>
            <a:ea typeface="黑体" panose="02010609060101010101" pitchFamily="49" charset="-122"/>
          </a:endParaRPr>
        </a:p>
      </dgm:t>
    </dgm:pt>
    <dgm:pt modelId="{4D73BE8F-4744-2F40-A5F9-11DCBE3B9A3B}" type="parTrans" cxnId="{6F7393DB-DB71-9143-B68B-2F91437E1F9F}">
      <dgm:prSet/>
      <dgm:spPr/>
      <dgm:t>
        <a:bodyPr/>
        <a:lstStyle/>
        <a:p>
          <a:endParaRPr lang="en-US" sz="2000">
            <a:latin typeface="黑体" panose="02010609060101010101" pitchFamily="49" charset="-122"/>
            <a:ea typeface="黑体" panose="02010609060101010101" pitchFamily="49" charset="-122"/>
          </a:endParaRPr>
        </a:p>
      </dgm:t>
    </dgm:pt>
    <dgm:pt modelId="{2C3FC0F9-48B2-FC45-95B5-7794A17D204A}" type="sibTrans" cxnId="{6F7393DB-DB71-9143-B68B-2F91437E1F9F}">
      <dgm:prSet/>
      <dgm:spPr/>
      <dgm:t>
        <a:bodyPr/>
        <a:lstStyle/>
        <a:p>
          <a:endParaRPr lang="en-US" sz="2000" dirty="0">
            <a:latin typeface="黑体" panose="02010609060101010101" pitchFamily="49" charset="-122"/>
            <a:ea typeface="黑体" panose="02010609060101010101" pitchFamily="49" charset="-122"/>
          </a:endParaRPr>
        </a:p>
      </dgm:t>
    </dgm:pt>
    <dgm:pt modelId="{F17A8BEB-A0A8-604B-B40F-1EFA6F014C15}">
      <dgm:prSet custT="1"/>
      <dgm:spPr/>
      <dgm:t>
        <a:bodyPr/>
        <a:lstStyle/>
        <a:p>
          <a:pPr rtl="0"/>
          <a:r>
            <a:rPr lang="zh-CN" altLang="en-US" sz="2000" b="1" dirty="0">
              <a:latin typeface="黑体" panose="02010609060101010101" pitchFamily="49" charset="-122"/>
              <a:ea typeface="黑体" panose="02010609060101010101" pitchFamily="49" charset="-122"/>
            </a:rPr>
            <a:t>口令重复利用</a:t>
          </a:r>
          <a:endParaRPr lang="en-US" sz="2000" dirty="0">
            <a:latin typeface="黑体" panose="02010609060101010101" pitchFamily="49" charset="-122"/>
            <a:ea typeface="黑体" panose="02010609060101010101" pitchFamily="49" charset="-122"/>
          </a:endParaRPr>
        </a:p>
      </dgm:t>
    </dgm:pt>
    <dgm:pt modelId="{A58318B4-7693-E24D-8E7B-C84BB2ECEC12}" type="parTrans" cxnId="{4D800A77-3024-E146-895E-F0F44A8476BA}">
      <dgm:prSet/>
      <dgm:spPr/>
      <dgm:t>
        <a:bodyPr/>
        <a:lstStyle/>
        <a:p>
          <a:endParaRPr lang="en-US" sz="2000">
            <a:latin typeface="黑体" panose="02010609060101010101" pitchFamily="49" charset="-122"/>
            <a:ea typeface="黑体" panose="02010609060101010101" pitchFamily="49" charset="-122"/>
          </a:endParaRPr>
        </a:p>
      </dgm:t>
    </dgm:pt>
    <dgm:pt modelId="{D90B2B42-21D9-6F40-B7CE-F4045A98171D}" type="sibTrans" cxnId="{4D800A77-3024-E146-895E-F0F44A8476BA}">
      <dgm:prSet/>
      <dgm:spPr/>
      <dgm:t>
        <a:bodyPr/>
        <a:lstStyle/>
        <a:p>
          <a:endParaRPr lang="en-US" sz="2000" dirty="0">
            <a:latin typeface="黑体" panose="02010609060101010101" pitchFamily="49" charset="-122"/>
            <a:ea typeface="黑体" panose="02010609060101010101" pitchFamily="49" charset="-122"/>
          </a:endParaRPr>
        </a:p>
      </dgm:t>
    </dgm:pt>
    <dgm:pt modelId="{A592261D-4114-944D-BEF0-A68DC76C5C18}">
      <dgm:prSet custT="1"/>
      <dgm:spPr>
        <a:solidFill>
          <a:schemeClr val="accent3">
            <a:lumMod val="75000"/>
          </a:schemeClr>
        </a:solidFill>
      </dgm:spPr>
      <dgm:t>
        <a:bodyPr/>
        <a:lstStyle/>
        <a:p>
          <a:pPr rtl="0"/>
          <a:r>
            <a:rPr lang="zh-CN" altLang="en-US" sz="2000" dirty="0">
              <a:latin typeface="黑体" panose="02010609060101010101" pitchFamily="49" charset="-122"/>
              <a:ea typeface="黑体" panose="02010609060101010101" pitchFamily="49" charset="-122"/>
            </a:rPr>
            <a:t>电子监视</a:t>
          </a:r>
          <a:endParaRPr lang="en-US" sz="2000" dirty="0">
            <a:latin typeface="黑体" panose="02010609060101010101" pitchFamily="49" charset="-122"/>
            <a:ea typeface="黑体" panose="02010609060101010101" pitchFamily="49" charset="-122"/>
          </a:endParaRPr>
        </a:p>
      </dgm:t>
    </dgm:pt>
    <dgm:pt modelId="{82D7E80A-E1A7-4540-BF1E-A1D346EB5C4E}" type="parTrans" cxnId="{3513AF6B-037A-6240-A2C3-2579FB8630BD}">
      <dgm:prSet/>
      <dgm:spPr/>
      <dgm:t>
        <a:bodyPr/>
        <a:lstStyle/>
        <a:p>
          <a:endParaRPr lang="en-US" sz="2000">
            <a:latin typeface="黑体" panose="02010609060101010101" pitchFamily="49" charset="-122"/>
            <a:ea typeface="黑体" panose="02010609060101010101" pitchFamily="49" charset="-122"/>
          </a:endParaRPr>
        </a:p>
      </dgm:t>
    </dgm:pt>
    <dgm:pt modelId="{3412D4F4-633D-7B48-A791-24ECE274ADE9}" type="sibTrans" cxnId="{3513AF6B-037A-6240-A2C3-2579FB8630BD}">
      <dgm:prSet/>
      <dgm:spPr/>
      <dgm:t>
        <a:bodyPr/>
        <a:lstStyle/>
        <a:p>
          <a:endParaRPr lang="en-US" sz="2000">
            <a:latin typeface="黑体" panose="02010609060101010101" pitchFamily="49" charset="-122"/>
            <a:ea typeface="黑体" panose="02010609060101010101" pitchFamily="49" charset="-122"/>
          </a:endParaRPr>
        </a:p>
      </dgm:t>
    </dgm:pt>
    <dgm:pt modelId="{7B897359-AD65-BE48-99CB-DC9A56C3E1B5}" type="pres">
      <dgm:prSet presAssocID="{5DBDEC48-4630-2B49-B9DB-26452D057BBE}" presName="diagram" presStyleCnt="0">
        <dgm:presLayoutVars>
          <dgm:dir/>
          <dgm:resizeHandles/>
        </dgm:presLayoutVars>
      </dgm:prSet>
      <dgm:spPr/>
    </dgm:pt>
    <dgm:pt modelId="{AB834737-CE83-3143-83D9-F0D9AAC36C9A}" type="pres">
      <dgm:prSet presAssocID="{E6A1F810-DF85-5B4B-BD7B-4FD12E02DB7C}" presName="firstNode" presStyleLbl="node1" presStyleIdx="0" presStyleCnt="8">
        <dgm:presLayoutVars>
          <dgm:bulletEnabled val="1"/>
        </dgm:presLayoutVars>
      </dgm:prSet>
      <dgm:spPr/>
    </dgm:pt>
    <dgm:pt modelId="{14D8DB91-30DD-1F4B-9602-EACE316B8E7F}" type="pres">
      <dgm:prSet presAssocID="{5E3355C9-EF3D-B847-BC94-114451E90556}" presName="sibTrans" presStyleLbl="sibTrans2D1" presStyleIdx="0" presStyleCnt="7"/>
      <dgm:spPr/>
    </dgm:pt>
    <dgm:pt modelId="{5ECBE732-43C1-D84B-9307-293CB0400E7D}" type="pres">
      <dgm:prSet presAssocID="{BD7E56D0-A4DE-6344-A11C-80D701E6F9E4}" presName="middleNode" presStyleCnt="0"/>
      <dgm:spPr/>
    </dgm:pt>
    <dgm:pt modelId="{BE2E9863-0ED2-A645-A0E5-D8AC4E4E9B87}" type="pres">
      <dgm:prSet presAssocID="{BD7E56D0-A4DE-6344-A11C-80D701E6F9E4}" presName="padding" presStyleLbl="node1" presStyleIdx="0" presStyleCnt="8"/>
      <dgm:spPr/>
    </dgm:pt>
    <dgm:pt modelId="{30FC4BE4-CEB1-EF4A-8AAB-E46C3930F92F}" type="pres">
      <dgm:prSet presAssocID="{BD7E56D0-A4DE-6344-A11C-80D701E6F9E4}" presName="shape" presStyleLbl="node1" presStyleIdx="1" presStyleCnt="8" custScaleX="138110" custScaleY="135480">
        <dgm:presLayoutVars>
          <dgm:bulletEnabled val="1"/>
        </dgm:presLayoutVars>
      </dgm:prSet>
      <dgm:spPr/>
    </dgm:pt>
    <dgm:pt modelId="{7110291D-E623-3843-9649-7144616D27E9}" type="pres">
      <dgm:prSet presAssocID="{0A4A9ACB-3300-C247-8253-6FB53F064C93}" presName="sibTrans" presStyleLbl="sibTrans2D1" presStyleIdx="1" presStyleCnt="7"/>
      <dgm:spPr/>
    </dgm:pt>
    <dgm:pt modelId="{E45CE302-30FC-BD48-93F5-121C27F78DA5}" type="pres">
      <dgm:prSet presAssocID="{F05D0D99-F1E3-3848-B5B9-956FA3BE7D3B}" presName="middleNode" presStyleCnt="0"/>
      <dgm:spPr/>
    </dgm:pt>
    <dgm:pt modelId="{30534063-CCBC-B446-955C-C7EC98818943}" type="pres">
      <dgm:prSet presAssocID="{F05D0D99-F1E3-3848-B5B9-956FA3BE7D3B}" presName="padding" presStyleLbl="node1" presStyleIdx="1" presStyleCnt="8"/>
      <dgm:spPr/>
    </dgm:pt>
    <dgm:pt modelId="{7707F337-7CE3-BD40-B64C-C0FF56A8DD0E}" type="pres">
      <dgm:prSet presAssocID="{F05D0D99-F1E3-3848-B5B9-956FA3BE7D3B}" presName="shape" presStyleLbl="node1" presStyleIdx="2" presStyleCnt="8" custScaleX="148462" custScaleY="133873">
        <dgm:presLayoutVars>
          <dgm:bulletEnabled val="1"/>
        </dgm:presLayoutVars>
      </dgm:prSet>
      <dgm:spPr/>
    </dgm:pt>
    <dgm:pt modelId="{A4B81387-6C75-D74E-9438-E6056232F542}" type="pres">
      <dgm:prSet presAssocID="{CAAC963F-D017-6646-A163-0A35A3721A24}" presName="sibTrans" presStyleLbl="sibTrans2D1" presStyleIdx="2" presStyleCnt="7"/>
      <dgm:spPr/>
    </dgm:pt>
    <dgm:pt modelId="{2D334F0D-7A22-A84E-B6FE-5E8F6C1B33E9}" type="pres">
      <dgm:prSet presAssocID="{401BF838-80FC-3A45-9B9C-A6D3D7DEC71D}" presName="middleNode" presStyleCnt="0"/>
      <dgm:spPr/>
    </dgm:pt>
    <dgm:pt modelId="{2E5D8773-BFC8-1A4E-A361-F0FD62AD404E}" type="pres">
      <dgm:prSet presAssocID="{401BF838-80FC-3A45-9B9C-A6D3D7DEC71D}" presName="padding" presStyleLbl="node1" presStyleIdx="2" presStyleCnt="8"/>
      <dgm:spPr/>
    </dgm:pt>
    <dgm:pt modelId="{35C26490-6BC3-224A-AE77-3E7D7AB42E4E}" type="pres">
      <dgm:prSet presAssocID="{401BF838-80FC-3A45-9B9C-A6D3D7DEC71D}" presName="shape" presStyleLbl="node1" presStyleIdx="3" presStyleCnt="8" custScaleX="133177" custScaleY="133873">
        <dgm:presLayoutVars>
          <dgm:bulletEnabled val="1"/>
        </dgm:presLayoutVars>
      </dgm:prSet>
      <dgm:spPr/>
    </dgm:pt>
    <dgm:pt modelId="{F3AF0029-63F6-A547-8E01-F670199B57B6}" type="pres">
      <dgm:prSet presAssocID="{9255944B-5F6A-E64B-9F44-8AAA38F2530C}" presName="sibTrans" presStyleLbl="sibTrans2D1" presStyleIdx="3" presStyleCnt="7"/>
      <dgm:spPr/>
    </dgm:pt>
    <dgm:pt modelId="{64C758A1-260F-6244-97A2-8DD38C9D13D8}" type="pres">
      <dgm:prSet presAssocID="{8BF1F7C0-804F-E445-80A4-389D6BFF81C4}" presName="middleNode" presStyleCnt="0"/>
      <dgm:spPr/>
    </dgm:pt>
    <dgm:pt modelId="{68E9BF67-BFEF-1D47-9422-AF67CC22CE25}" type="pres">
      <dgm:prSet presAssocID="{8BF1F7C0-804F-E445-80A4-389D6BFF81C4}" presName="padding" presStyleLbl="node1" presStyleIdx="3" presStyleCnt="8"/>
      <dgm:spPr/>
    </dgm:pt>
    <dgm:pt modelId="{684118A6-7A71-4240-829D-048F905ACA57}" type="pres">
      <dgm:prSet presAssocID="{8BF1F7C0-804F-E445-80A4-389D6BFF81C4}" presName="shape" presStyleLbl="node1" presStyleIdx="4" presStyleCnt="8" custScaleX="141954" custScaleY="133873">
        <dgm:presLayoutVars>
          <dgm:bulletEnabled val="1"/>
        </dgm:presLayoutVars>
      </dgm:prSet>
      <dgm:spPr/>
    </dgm:pt>
    <dgm:pt modelId="{6A84EEC0-8140-A148-BB53-49176517D957}" type="pres">
      <dgm:prSet presAssocID="{E8E84D03-64AF-DF4F-A5DE-1F0A9037BC9E}" presName="sibTrans" presStyleLbl="sibTrans2D1" presStyleIdx="4" presStyleCnt="7"/>
      <dgm:spPr/>
    </dgm:pt>
    <dgm:pt modelId="{67B6FC51-E2C9-AD43-8436-72D628B06678}" type="pres">
      <dgm:prSet presAssocID="{2EB80EF4-241C-394F-9B8D-B4C5B42730A8}" presName="middleNode" presStyleCnt="0"/>
      <dgm:spPr/>
    </dgm:pt>
    <dgm:pt modelId="{5A6AADAF-D2EA-2E40-87D0-7F9A1C22FD75}" type="pres">
      <dgm:prSet presAssocID="{2EB80EF4-241C-394F-9B8D-B4C5B42730A8}" presName="padding" presStyleLbl="node1" presStyleIdx="4" presStyleCnt="8"/>
      <dgm:spPr/>
    </dgm:pt>
    <dgm:pt modelId="{57E8DB7D-1FEC-E74E-8647-F64BF509981D}" type="pres">
      <dgm:prSet presAssocID="{2EB80EF4-241C-394F-9B8D-B4C5B42730A8}" presName="shape" presStyleLbl="node1" presStyleIdx="5" presStyleCnt="8" custScaleX="141954" custScaleY="133873">
        <dgm:presLayoutVars>
          <dgm:bulletEnabled val="1"/>
        </dgm:presLayoutVars>
      </dgm:prSet>
      <dgm:spPr/>
    </dgm:pt>
    <dgm:pt modelId="{60729F42-5F23-E34D-9492-3A41A175F76A}" type="pres">
      <dgm:prSet presAssocID="{2C3FC0F9-48B2-FC45-95B5-7794A17D204A}" presName="sibTrans" presStyleLbl="sibTrans2D1" presStyleIdx="5" presStyleCnt="7"/>
      <dgm:spPr/>
    </dgm:pt>
    <dgm:pt modelId="{389980FB-BDB6-6249-AE4B-D66FD9071F33}" type="pres">
      <dgm:prSet presAssocID="{F17A8BEB-A0A8-604B-B40F-1EFA6F014C15}" presName="middleNode" presStyleCnt="0"/>
      <dgm:spPr/>
    </dgm:pt>
    <dgm:pt modelId="{A8EC26C1-9212-0C42-8379-AE0B7F982170}" type="pres">
      <dgm:prSet presAssocID="{F17A8BEB-A0A8-604B-B40F-1EFA6F014C15}" presName="padding" presStyleLbl="node1" presStyleIdx="5" presStyleCnt="8"/>
      <dgm:spPr/>
    </dgm:pt>
    <dgm:pt modelId="{CC1CE769-5CE1-884A-BE4F-74BB2E158621}" type="pres">
      <dgm:prSet presAssocID="{F17A8BEB-A0A8-604B-B40F-1EFA6F014C15}" presName="shape" presStyleLbl="node1" presStyleIdx="6" presStyleCnt="8" custScaleX="141476" custScaleY="147259">
        <dgm:presLayoutVars>
          <dgm:bulletEnabled val="1"/>
        </dgm:presLayoutVars>
      </dgm:prSet>
      <dgm:spPr/>
    </dgm:pt>
    <dgm:pt modelId="{64F2EA67-D912-3245-9163-F5DDF92103F4}" type="pres">
      <dgm:prSet presAssocID="{D90B2B42-21D9-6F40-B7CE-F4045A98171D}" presName="sibTrans" presStyleLbl="sibTrans2D1" presStyleIdx="6" presStyleCnt="7"/>
      <dgm:spPr/>
    </dgm:pt>
    <dgm:pt modelId="{4D758A8E-96DE-D847-832C-B868C55D6BDB}" type="pres">
      <dgm:prSet presAssocID="{A592261D-4114-944D-BEF0-A68DC76C5C18}" presName="lastNode" presStyleLbl="node1" presStyleIdx="7" presStyleCnt="8">
        <dgm:presLayoutVars>
          <dgm:bulletEnabled val="1"/>
        </dgm:presLayoutVars>
      </dgm:prSet>
      <dgm:spPr/>
    </dgm:pt>
  </dgm:ptLst>
  <dgm:cxnLst>
    <dgm:cxn modelId="{93DD5909-24BF-3841-9318-B8E86A077BB3}" type="presOf" srcId="{F05D0D99-F1E3-3848-B5B9-956FA3BE7D3B}" destId="{7707F337-7CE3-BD40-B64C-C0FF56A8DD0E}" srcOrd="0" destOrd="0" presId="urn:microsoft.com/office/officeart/2005/8/layout/bProcess2"/>
    <dgm:cxn modelId="{7D89940F-2A5F-864F-BEA9-3750AF1FD0BB}" type="presOf" srcId="{F17A8BEB-A0A8-604B-B40F-1EFA6F014C15}" destId="{CC1CE769-5CE1-884A-BE4F-74BB2E158621}" srcOrd="0" destOrd="0" presId="urn:microsoft.com/office/officeart/2005/8/layout/bProcess2"/>
    <dgm:cxn modelId="{0FA14E19-190E-804C-A281-92081B1E8B9A}" type="presOf" srcId="{D90B2B42-21D9-6F40-B7CE-F4045A98171D}" destId="{64F2EA67-D912-3245-9163-F5DDF92103F4}" srcOrd="0" destOrd="0" presId="urn:microsoft.com/office/officeart/2005/8/layout/bProcess2"/>
    <dgm:cxn modelId="{A32F3927-58AE-F547-9CE6-6BC2946ECB08}" type="presOf" srcId="{5DBDEC48-4630-2B49-B9DB-26452D057BBE}" destId="{7B897359-AD65-BE48-99CB-DC9A56C3E1B5}" srcOrd="0" destOrd="0" presId="urn:microsoft.com/office/officeart/2005/8/layout/bProcess2"/>
    <dgm:cxn modelId="{D770CF27-61A6-6B4F-B2B5-9F06CAC1DCB8}" srcId="{5DBDEC48-4630-2B49-B9DB-26452D057BBE}" destId="{8BF1F7C0-804F-E445-80A4-389D6BFF81C4}" srcOrd="4" destOrd="0" parTransId="{F844A2A3-056F-684C-A44D-85FF27CCE1BF}" sibTransId="{E8E84D03-64AF-DF4F-A5DE-1F0A9037BC9E}"/>
    <dgm:cxn modelId="{C22A3634-3627-2942-8AC1-2AF0BBBE3C01}" srcId="{5DBDEC48-4630-2B49-B9DB-26452D057BBE}" destId="{F05D0D99-F1E3-3848-B5B9-956FA3BE7D3B}" srcOrd="2" destOrd="0" parTransId="{85D4E244-173F-574A-852F-5C039D1FD7FE}" sibTransId="{CAAC963F-D017-6646-A163-0A35A3721A24}"/>
    <dgm:cxn modelId="{D4794A5C-7240-C84B-B963-B9A9B4C718F7}" srcId="{5DBDEC48-4630-2B49-B9DB-26452D057BBE}" destId="{401BF838-80FC-3A45-9B9C-A6D3D7DEC71D}" srcOrd="3" destOrd="0" parTransId="{E43F5AE5-4CED-C44C-A433-CA01E0F92099}" sibTransId="{9255944B-5F6A-E64B-9F44-8AAA38F2530C}"/>
    <dgm:cxn modelId="{2104E945-1EAC-B244-9877-DACBE6573924}" srcId="{5DBDEC48-4630-2B49-B9DB-26452D057BBE}" destId="{BD7E56D0-A4DE-6344-A11C-80D701E6F9E4}" srcOrd="1" destOrd="0" parTransId="{A04EF1DE-EA65-134E-B102-2474F5000009}" sibTransId="{0A4A9ACB-3300-C247-8253-6FB53F064C93}"/>
    <dgm:cxn modelId="{B21B2446-0705-3843-A51B-AEEEDA48968D}" type="presOf" srcId="{5E3355C9-EF3D-B847-BC94-114451E90556}" destId="{14D8DB91-30DD-1F4B-9602-EACE316B8E7F}" srcOrd="0" destOrd="0" presId="urn:microsoft.com/office/officeart/2005/8/layout/bProcess2"/>
    <dgm:cxn modelId="{032ECB69-FC88-BC46-B869-54A8DC593CFB}" type="presOf" srcId="{A592261D-4114-944D-BEF0-A68DC76C5C18}" destId="{4D758A8E-96DE-D847-832C-B868C55D6BDB}" srcOrd="0" destOrd="0" presId="urn:microsoft.com/office/officeart/2005/8/layout/bProcess2"/>
    <dgm:cxn modelId="{3513AF6B-037A-6240-A2C3-2579FB8630BD}" srcId="{5DBDEC48-4630-2B49-B9DB-26452D057BBE}" destId="{A592261D-4114-944D-BEF0-A68DC76C5C18}" srcOrd="7" destOrd="0" parTransId="{82D7E80A-E1A7-4540-BF1E-A1D346EB5C4E}" sibTransId="{3412D4F4-633D-7B48-A791-24ECE274ADE9}"/>
    <dgm:cxn modelId="{4265CC6B-66E6-1C44-8C3D-B0FA34A9A490}" type="presOf" srcId="{2EB80EF4-241C-394F-9B8D-B4C5B42730A8}" destId="{57E8DB7D-1FEC-E74E-8647-F64BF509981D}" srcOrd="0" destOrd="0" presId="urn:microsoft.com/office/officeart/2005/8/layout/bProcess2"/>
    <dgm:cxn modelId="{4D800A77-3024-E146-895E-F0F44A8476BA}" srcId="{5DBDEC48-4630-2B49-B9DB-26452D057BBE}" destId="{F17A8BEB-A0A8-604B-B40F-1EFA6F014C15}" srcOrd="6" destOrd="0" parTransId="{A58318B4-7693-E24D-8E7B-C84BB2ECEC12}" sibTransId="{D90B2B42-21D9-6F40-B7CE-F4045A98171D}"/>
    <dgm:cxn modelId="{D269E258-3769-B849-B7DA-1CA12B852FC7}" type="presOf" srcId="{2C3FC0F9-48B2-FC45-95B5-7794A17D204A}" destId="{60729F42-5F23-E34D-9492-3A41A175F76A}" srcOrd="0" destOrd="0" presId="urn:microsoft.com/office/officeart/2005/8/layout/bProcess2"/>
    <dgm:cxn modelId="{0EDEC189-B975-A542-A1E4-376A5F5893C3}" type="presOf" srcId="{CAAC963F-D017-6646-A163-0A35A3721A24}" destId="{A4B81387-6C75-D74E-9438-E6056232F542}" srcOrd="0" destOrd="0" presId="urn:microsoft.com/office/officeart/2005/8/layout/bProcess2"/>
    <dgm:cxn modelId="{D32C5E93-E6A1-1F43-BFA7-4508C44E33F4}" type="presOf" srcId="{401BF838-80FC-3A45-9B9C-A6D3D7DEC71D}" destId="{35C26490-6BC3-224A-AE77-3E7D7AB42E4E}" srcOrd="0" destOrd="0" presId="urn:microsoft.com/office/officeart/2005/8/layout/bProcess2"/>
    <dgm:cxn modelId="{17AD5AA2-BEFE-BE4E-BCA8-7AD25A3376CC}" srcId="{5DBDEC48-4630-2B49-B9DB-26452D057BBE}" destId="{E6A1F810-DF85-5B4B-BD7B-4FD12E02DB7C}" srcOrd="0" destOrd="0" parTransId="{41535655-3875-6044-8A3D-A506954A6955}" sibTransId="{5E3355C9-EF3D-B847-BC94-114451E90556}"/>
    <dgm:cxn modelId="{F06C96A2-E902-9141-AC38-FBB148B64F0D}" type="presOf" srcId="{0A4A9ACB-3300-C247-8253-6FB53F064C93}" destId="{7110291D-E623-3843-9649-7144616D27E9}" srcOrd="0" destOrd="0" presId="urn:microsoft.com/office/officeart/2005/8/layout/bProcess2"/>
    <dgm:cxn modelId="{347948C5-F7FB-5F4E-81C8-810D1182701C}" type="presOf" srcId="{BD7E56D0-A4DE-6344-A11C-80D701E6F9E4}" destId="{30FC4BE4-CEB1-EF4A-8AAB-E46C3930F92F}" srcOrd="0" destOrd="0" presId="urn:microsoft.com/office/officeart/2005/8/layout/bProcess2"/>
    <dgm:cxn modelId="{BF2975CB-23DB-F341-B561-A01C1186DEBA}" type="presOf" srcId="{E6A1F810-DF85-5B4B-BD7B-4FD12E02DB7C}" destId="{AB834737-CE83-3143-83D9-F0D9AAC36C9A}" srcOrd="0" destOrd="0" presId="urn:microsoft.com/office/officeart/2005/8/layout/bProcess2"/>
    <dgm:cxn modelId="{480FFDD7-2EE6-B548-9115-D5E4AB2CBE01}" type="presOf" srcId="{8BF1F7C0-804F-E445-80A4-389D6BFF81C4}" destId="{684118A6-7A71-4240-829D-048F905ACA57}" srcOrd="0" destOrd="0" presId="urn:microsoft.com/office/officeart/2005/8/layout/bProcess2"/>
    <dgm:cxn modelId="{6F7393DB-DB71-9143-B68B-2F91437E1F9F}" srcId="{5DBDEC48-4630-2B49-B9DB-26452D057BBE}" destId="{2EB80EF4-241C-394F-9B8D-B4C5B42730A8}" srcOrd="5" destOrd="0" parTransId="{4D73BE8F-4744-2F40-A5F9-11DCBE3B9A3B}" sibTransId="{2C3FC0F9-48B2-FC45-95B5-7794A17D204A}"/>
    <dgm:cxn modelId="{1BD95FF6-0DC1-B045-9832-F7BFCEF8FEB5}" type="presOf" srcId="{9255944B-5F6A-E64B-9F44-8AAA38F2530C}" destId="{F3AF0029-63F6-A547-8E01-F670199B57B6}" srcOrd="0" destOrd="0" presId="urn:microsoft.com/office/officeart/2005/8/layout/bProcess2"/>
    <dgm:cxn modelId="{BD909FF7-5322-5540-BD37-0195C2DAAA59}" type="presOf" srcId="{E8E84D03-64AF-DF4F-A5DE-1F0A9037BC9E}" destId="{6A84EEC0-8140-A148-BB53-49176517D957}" srcOrd="0" destOrd="0" presId="urn:microsoft.com/office/officeart/2005/8/layout/bProcess2"/>
    <dgm:cxn modelId="{CB54A12D-24FE-564F-9B4C-5F7A3681C063}" type="presParOf" srcId="{7B897359-AD65-BE48-99CB-DC9A56C3E1B5}" destId="{AB834737-CE83-3143-83D9-F0D9AAC36C9A}" srcOrd="0" destOrd="0" presId="urn:microsoft.com/office/officeart/2005/8/layout/bProcess2"/>
    <dgm:cxn modelId="{6EB84F3D-6415-194D-9CD1-5261BE8332D0}" type="presParOf" srcId="{7B897359-AD65-BE48-99CB-DC9A56C3E1B5}" destId="{14D8DB91-30DD-1F4B-9602-EACE316B8E7F}" srcOrd="1" destOrd="0" presId="urn:microsoft.com/office/officeart/2005/8/layout/bProcess2"/>
    <dgm:cxn modelId="{3DED3ED6-8083-1B47-BFAA-C19CEE80B4A2}" type="presParOf" srcId="{7B897359-AD65-BE48-99CB-DC9A56C3E1B5}" destId="{5ECBE732-43C1-D84B-9307-293CB0400E7D}" srcOrd="2" destOrd="0" presId="urn:microsoft.com/office/officeart/2005/8/layout/bProcess2"/>
    <dgm:cxn modelId="{D7A06E7F-B320-1B45-B89F-07131433D8B3}" type="presParOf" srcId="{5ECBE732-43C1-D84B-9307-293CB0400E7D}" destId="{BE2E9863-0ED2-A645-A0E5-D8AC4E4E9B87}" srcOrd="0" destOrd="0" presId="urn:microsoft.com/office/officeart/2005/8/layout/bProcess2"/>
    <dgm:cxn modelId="{BC3B86A3-F478-3645-B934-D4CE37AEEDCF}" type="presParOf" srcId="{5ECBE732-43C1-D84B-9307-293CB0400E7D}" destId="{30FC4BE4-CEB1-EF4A-8AAB-E46C3930F92F}" srcOrd="1" destOrd="0" presId="urn:microsoft.com/office/officeart/2005/8/layout/bProcess2"/>
    <dgm:cxn modelId="{4C926686-F676-FF49-BB1A-9CD4AFF13AB6}" type="presParOf" srcId="{7B897359-AD65-BE48-99CB-DC9A56C3E1B5}" destId="{7110291D-E623-3843-9649-7144616D27E9}" srcOrd="3" destOrd="0" presId="urn:microsoft.com/office/officeart/2005/8/layout/bProcess2"/>
    <dgm:cxn modelId="{86B71056-116D-BF43-9C7C-09AE71C33EA7}" type="presParOf" srcId="{7B897359-AD65-BE48-99CB-DC9A56C3E1B5}" destId="{E45CE302-30FC-BD48-93F5-121C27F78DA5}" srcOrd="4" destOrd="0" presId="urn:microsoft.com/office/officeart/2005/8/layout/bProcess2"/>
    <dgm:cxn modelId="{C7D505D3-D768-034E-B352-40ED5D6CC676}" type="presParOf" srcId="{E45CE302-30FC-BD48-93F5-121C27F78DA5}" destId="{30534063-CCBC-B446-955C-C7EC98818943}" srcOrd="0" destOrd="0" presId="urn:microsoft.com/office/officeart/2005/8/layout/bProcess2"/>
    <dgm:cxn modelId="{F55D6DA9-9231-4D40-A3F2-3AFE7360939B}" type="presParOf" srcId="{E45CE302-30FC-BD48-93F5-121C27F78DA5}" destId="{7707F337-7CE3-BD40-B64C-C0FF56A8DD0E}" srcOrd="1" destOrd="0" presId="urn:microsoft.com/office/officeart/2005/8/layout/bProcess2"/>
    <dgm:cxn modelId="{B8FE2F54-BA29-3B4B-A95A-B04E58E75536}" type="presParOf" srcId="{7B897359-AD65-BE48-99CB-DC9A56C3E1B5}" destId="{A4B81387-6C75-D74E-9438-E6056232F542}" srcOrd="5" destOrd="0" presId="urn:microsoft.com/office/officeart/2005/8/layout/bProcess2"/>
    <dgm:cxn modelId="{BDF585AE-F9DE-3742-A307-027A22962CD8}" type="presParOf" srcId="{7B897359-AD65-BE48-99CB-DC9A56C3E1B5}" destId="{2D334F0D-7A22-A84E-B6FE-5E8F6C1B33E9}" srcOrd="6" destOrd="0" presId="urn:microsoft.com/office/officeart/2005/8/layout/bProcess2"/>
    <dgm:cxn modelId="{56264686-6AFF-5C42-A200-F52076EFAAC3}" type="presParOf" srcId="{2D334F0D-7A22-A84E-B6FE-5E8F6C1B33E9}" destId="{2E5D8773-BFC8-1A4E-A361-F0FD62AD404E}" srcOrd="0" destOrd="0" presId="urn:microsoft.com/office/officeart/2005/8/layout/bProcess2"/>
    <dgm:cxn modelId="{47BEF934-9D65-3142-BECD-74FD69A2BE9C}" type="presParOf" srcId="{2D334F0D-7A22-A84E-B6FE-5E8F6C1B33E9}" destId="{35C26490-6BC3-224A-AE77-3E7D7AB42E4E}" srcOrd="1" destOrd="0" presId="urn:microsoft.com/office/officeart/2005/8/layout/bProcess2"/>
    <dgm:cxn modelId="{8BE5EC84-1828-E44B-9FD1-4F0DED8228AE}" type="presParOf" srcId="{7B897359-AD65-BE48-99CB-DC9A56C3E1B5}" destId="{F3AF0029-63F6-A547-8E01-F670199B57B6}" srcOrd="7" destOrd="0" presId="urn:microsoft.com/office/officeart/2005/8/layout/bProcess2"/>
    <dgm:cxn modelId="{0E977044-6855-4B40-811E-E5862EF5E0CF}" type="presParOf" srcId="{7B897359-AD65-BE48-99CB-DC9A56C3E1B5}" destId="{64C758A1-260F-6244-97A2-8DD38C9D13D8}" srcOrd="8" destOrd="0" presId="urn:microsoft.com/office/officeart/2005/8/layout/bProcess2"/>
    <dgm:cxn modelId="{129D3E6E-99BE-A74E-B7DC-21C48EF63AB7}" type="presParOf" srcId="{64C758A1-260F-6244-97A2-8DD38C9D13D8}" destId="{68E9BF67-BFEF-1D47-9422-AF67CC22CE25}" srcOrd="0" destOrd="0" presId="urn:microsoft.com/office/officeart/2005/8/layout/bProcess2"/>
    <dgm:cxn modelId="{81CDB207-D1C1-E641-A953-055E69FBC313}" type="presParOf" srcId="{64C758A1-260F-6244-97A2-8DD38C9D13D8}" destId="{684118A6-7A71-4240-829D-048F905ACA57}" srcOrd="1" destOrd="0" presId="urn:microsoft.com/office/officeart/2005/8/layout/bProcess2"/>
    <dgm:cxn modelId="{DB10EBFD-CBE7-C74F-B999-DA9EB273F8EA}" type="presParOf" srcId="{7B897359-AD65-BE48-99CB-DC9A56C3E1B5}" destId="{6A84EEC0-8140-A148-BB53-49176517D957}" srcOrd="9" destOrd="0" presId="urn:microsoft.com/office/officeart/2005/8/layout/bProcess2"/>
    <dgm:cxn modelId="{86B881F1-182D-CF4F-8D48-E3723F0E842C}" type="presParOf" srcId="{7B897359-AD65-BE48-99CB-DC9A56C3E1B5}" destId="{67B6FC51-E2C9-AD43-8436-72D628B06678}" srcOrd="10" destOrd="0" presId="urn:microsoft.com/office/officeart/2005/8/layout/bProcess2"/>
    <dgm:cxn modelId="{9C770D3B-EEE1-C642-A7CB-26F9F98D8A35}" type="presParOf" srcId="{67B6FC51-E2C9-AD43-8436-72D628B06678}" destId="{5A6AADAF-D2EA-2E40-87D0-7F9A1C22FD75}" srcOrd="0" destOrd="0" presId="urn:microsoft.com/office/officeart/2005/8/layout/bProcess2"/>
    <dgm:cxn modelId="{79912FDD-D05A-F84F-923C-71D80027BBD5}" type="presParOf" srcId="{67B6FC51-E2C9-AD43-8436-72D628B06678}" destId="{57E8DB7D-1FEC-E74E-8647-F64BF509981D}" srcOrd="1" destOrd="0" presId="urn:microsoft.com/office/officeart/2005/8/layout/bProcess2"/>
    <dgm:cxn modelId="{E4CDE2EE-E6B6-E04B-9CAC-CF61951D19A0}" type="presParOf" srcId="{7B897359-AD65-BE48-99CB-DC9A56C3E1B5}" destId="{60729F42-5F23-E34D-9492-3A41A175F76A}" srcOrd="11" destOrd="0" presId="urn:microsoft.com/office/officeart/2005/8/layout/bProcess2"/>
    <dgm:cxn modelId="{61C56D93-A93E-3245-B21E-667BFC199E27}" type="presParOf" srcId="{7B897359-AD65-BE48-99CB-DC9A56C3E1B5}" destId="{389980FB-BDB6-6249-AE4B-D66FD9071F33}" srcOrd="12" destOrd="0" presId="urn:microsoft.com/office/officeart/2005/8/layout/bProcess2"/>
    <dgm:cxn modelId="{790E66A6-02D0-A14E-B0CA-C2310DF4534E}" type="presParOf" srcId="{389980FB-BDB6-6249-AE4B-D66FD9071F33}" destId="{A8EC26C1-9212-0C42-8379-AE0B7F982170}" srcOrd="0" destOrd="0" presId="urn:microsoft.com/office/officeart/2005/8/layout/bProcess2"/>
    <dgm:cxn modelId="{E42F0A88-66FC-A94B-B58E-C4529371B3FD}" type="presParOf" srcId="{389980FB-BDB6-6249-AE4B-D66FD9071F33}" destId="{CC1CE769-5CE1-884A-BE4F-74BB2E158621}" srcOrd="1" destOrd="0" presId="urn:microsoft.com/office/officeart/2005/8/layout/bProcess2"/>
    <dgm:cxn modelId="{BDE2C33A-399A-0E43-83E9-CD198318A29D}" type="presParOf" srcId="{7B897359-AD65-BE48-99CB-DC9A56C3E1B5}" destId="{64F2EA67-D912-3245-9163-F5DDF92103F4}" srcOrd="13" destOrd="0" presId="urn:microsoft.com/office/officeart/2005/8/layout/bProcess2"/>
    <dgm:cxn modelId="{1637FAED-7B91-B34F-BAB7-460EBC9E1537}" type="presParOf" srcId="{7B897359-AD65-BE48-99CB-DC9A56C3E1B5}" destId="{4D758A8E-96DE-D847-832C-B868C55D6BDB}" srcOrd="14" destOrd="0" presId="urn:microsoft.com/office/officeart/2005/8/layout/b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F6F772-F7A7-0641-96DE-C8272CBD41B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288D1790-D6C0-154D-9148-5CF7A3568C39}">
      <dgm:prSet custT="1"/>
      <dgm:spPr/>
      <dgm:t>
        <a:bodyPr/>
        <a:lstStyle/>
        <a:p>
          <a:pPr rtl="0"/>
          <a:r>
            <a:rPr lang="zh-CN" altLang="en-US" sz="2400" b="0" dirty="0">
              <a:latin typeface="Times New Roman" panose="02020603050405020304" pitchFamily="18" charset="0"/>
              <a:ea typeface="黑体" panose="02010609060101010101" pitchFamily="49" charset="-122"/>
              <a:cs typeface="Times New Roman" panose="02020603050405020304" pitchFamily="18" charset="0"/>
            </a:rPr>
            <a:t>最初版本：</a:t>
          </a:r>
          <a:endParaRPr lang="en-US" sz="24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793AF29-0B4E-C54F-9EE7-C987046E6094}" type="parTrans" cxnId="{7B96A900-5DF0-C54E-B4F0-D9452785C61B}">
      <dgm:prSet/>
      <dgm:spPr/>
      <dgm:t>
        <a:bodyPr/>
        <a:lstStyle/>
        <a:p>
          <a:endParaRPr lang="en-US"/>
        </a:p>
      </dgm:t>
    </dgm:pt>
    <dgm:pt modelId="{9C3D6A65-2FD0-194A-8561-922B62B1EF21}" type="sibTrans" cxnId="{7B96A900-5DF0-C54E-B4F0-D9452785C61B}">
      <dgm:prSet/>
      <dgm:spPr/>
      <dgm:t>
        <a:bodyPr/>
        <a:lstStyle/>
        <a:p>
          <a:endParaRPr lang="en-US"/>
        </a:p>
      </dgm:t>
    </dgm:pt>
    <dgm:pt modelId="{173238C7-7657-BB40-85FC-81A6E54C0B17}">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口令长度最多为八个可打印字符</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A73D347-2827-4D4A-9224-BCCA62B3F6C7}" type="parTrans" cxnId="{3DCCA133-F23D-5745-AE93-B212844BC72B}">
      <dgm:prSet/>
      <dgm:spPr/>
      <dgm:t>
        <a:bodyPr/>
        <a:lstStyle/>
        <a:p>
          <a:endParaRPr lang="en-US"/>
        </a:p>
      </dgm:t>
    </dgm:pt>
    <dgm:pt modelId="{0929F8A8-BBBE-7B4E-A224-7207904287D9}" type="sibTrans" cxnId="{3DCCA133-F23D-5745-AE93-B212844BC72B}">
      <dgm:prSet/>
      <dgm:spPr/>
      <dgm:t>
        <a:bodyPr/>
        <a:lstStyle/>
        <a:p>
          <a:endParaRPr lang="en-US"/>
        </a:p>
      </dgm:t>
    </dgm:pt>
    <dgm:pt modelId="{7F9945B0-63E8-4D4A-AEA4-2DA2ACE3064F}">
      <dgm:prSet custT="1"/>
      <dgm:spPr/>
      <dgm:t>
        <a:bodyPr/>
        <a:lstStyle/>
        <a:p>
          <a:pPr rtl="0"/>
          <a:r>
            <a:rPr lang="en-US" sz="1800" b="0" dirty="0">
              <a:latin typeface="Times New Roman" panose="02020603050405020304" pitchFamily="18" charset="0"/>
              <a:ea typeface="黑体" panose="02010609060101010101" pitchFamily="49" charset="-122"/>
              <a:cs typeface="Times New Roman" panose="02020603050405020304" pitchFamily="18" charset="0"/>
            </a:rPr>
            <a:t>12-bit salt used to modify DES encryption into a one-way hash function</a:t>
          </a:r>
        </a:p>
      </dgm:t>
    </dgm:pt>
    <dgm:pt modelId="{FB7EA9F2-ACD0-244C-BB00-8510F670992B}" type="parTrans" cxnId="{22A818E0-291B-F74B-8100-5D1A2B7F6C9C}">
      <dgm:prSet/>
      <dgm:spPr/>
      <dgm:t>
        <a:bodyPr/>
        <a:lstStyle/>
        <a:p>
          <a:endParaRPr lang="en-US"/>
        </a:p>
      </dgm:t>
    </dgm:pt>
    <dgm:pt modelId="{A61F4FE4-3CEB-564A-A091-EA096B1FB50F}" type="sibTrans" cxnId="{22A818E0-291B-F74B-8100-5D1A2B7F6C9C}">
      <dgm:prSet/>
      <dgm:spPr/>
      <dgm:t>
        <a:bodyPr/>
        <a:lstStyle/>
        <a:p>
          <a:endParaRPr lang="en-US"/>
        </a:p>
      </dgm:t>
    </dgm:pt>
    <dgm:pt modelId="{9B942200-65F8-5B4A-9814-49274D7AC1A1}">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整个加密过程共重复</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25</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次</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3C028AC-0C26-0F4C-B82C-1B1A4A97CEAC}" type="parTrans" cxnId="{6F8CDC24-3B22-904D-88C2-D88120B11ACB}">
      <dgm:prSet/>
      <dgm:spPr/>
      <dgm:t>
        <a:bodyPr/>
        <a:lstStyle/>
        <a:p>
          <a:endParaRPr lang="en-US"/>
        </a:p>
      </dgm:t>
    </dgm:pt>
    <dgm:pt modelId="{474D7A8B-2F8D-E449-8228-84C61BB7ADA3}" type="sibTrans" cxnId="{6F8CDC24-3B22-904D-88C2-D88120B11ACB}">
      <dgm:prSet/>
      <dgm:spPr/>
      <dgm:t>
        <a:bodyPr/>
        <a:lstStyle/>
        <a:p>
          <a:endParaRPr lang="en-US"/>
        </a:p>
      </dgm:t>
    </dgm:pt>
    <dgm:pt modelId="{CBC6E7D0-C696-0647-AE19-8144FAB6BC06}">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输出结果转化为由</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个字符组成的字符序列</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0AA81869-55DC-2643-B931-D364E65058D0}" type="parTrans" cxnId="{30D75338-8AE0-7C4E-A19F-C3867441D44A}">
      <dgm:prSet/>
      <dgm:spPr/>
      <dgm:t>
        <a:bodyPr/>
        <a:lstStyle/>
        <a:p>
          <a:endParaRPr lang="en-US"/>
        </a:p>
      </dgm:t>
    </dgm:pt>
    <dgm:pt modelId="{9B00934B-A3C6-C940-B650-73AE015DAFAF}" type="sibTrans" cxnId="{30D75338-8AE0-7C4E-A19F-C3867441D44A}">
      <dgm:prSet/>
      <dgm:spPr/>
      <dgm:t>
        <a:bodyPr/>
        <a:lstStyle/>
        <a:p>
          <a:endParaRPr lang="en-US"/>
        </a:p>
      </dgm:t>
    </dgm:pt>
    <dgm:pt modelId="{BA11EC01-E4F2-A34D-963B-C824AF749423}">
      <dgm:prSet custT="1"/>
      <dgm:spPr/>
      <dgm:t>
        <a:bodyPr/>
        <a:lstStyle/>
        <a:p>
          <a:pPr rtl="0"/>
          <a:r>
            <a:rPr lang="zh-CN" altLang="en-US" sz="2400" b="0" dirty="0">
              <a:latin typeface="黑体" panose="02010609060101010101" pitchFamily="49" charset="-122"/>
              <a:ea typeface="黑体" panose="02010609060101010101" pitchFamily="49" charset="-122"/>
            </a:rPr>
            <a:t>这种加密实现现在被认为是不适用的：</a:t>
          </a:r>
          <a:endParaRPr lang="en-US" sz="2400" b="0" dirty="0">
            <a:latin typeface="黑体" panose="02010609060101010101" pitchFamily="49" charset="-122"/>
            <a:ea typeface="黑体" panose="02010609060101010101" pitchFamily="49" charset="-122"/>
          </a:endParaRPr>
        </a:p>
      </dgm:t>
    </dgm:pt>
    <dgm:pt modelId="{93448B93-294A-D947-9FC0-4D20EF0E5BA3}" type="parTrans" cxnId="{582DE883-73AF-8042-9856-C427218B4F75}">
      <dgm:prSet/>
      <dgm:spPr/>
      <dgm:t>
        <a:bodyPr/>
        <a:lstStyle/>
        <a:p>
          <a:endParaRPr lang="en-US"/>
        </a:p>
      </dgm:t>
    </dgm:pt>
    <dgm:pt modelId="{63E6D68C-463B-E74F-A59E-E52FCDE5E711}" type="sibTrans" cxnId="{582DE883-73AF-8042-9856-C427218B4F75}">
      <dgm:prSet/>
      <dgm:spPr/>
      <dgm:t>
        <a:bodyPr/>
        <a:lstStyle/>
        <a:p>
          <a:endParaRPr lang="en-US"/>
        </a:p>
      </dgm:t>
    </dgm:pt>
    <dgm:pt modelId="{B0B8CD3C-BEED-0B4F-8696-FDC1B74C473A}">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但这种</a:t>
          </a:r>
          <a:r>
            <a:rPr lang="en-US" altLang="zh-CN" sz="1800" b="0" dirty="0">
              <a:latin typeface="Times New Roman" panose="02020603050405020304" pitchFamily="18" charset="0"/>
              <a:ea typeface="黑体" panose="02010609060101010101" pitchFamily="49" charset="-122"/>
              <a:cs typeface="Times New Roman" panose="02020603050405020304" pitchFamily="18" charset="0"/>
            </a:rPr>
            <a:t>UNIX</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口令方案仍然有存在的必要，以便兼容已有的财务管理软件或者在多厂商的环境下使用。</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7C94D3E-5EF1-6641-9DEA-C7336998F047}" type="parTrans" cxnId="{4279E078-0F52-5942-AA7D-229289BDF95F}">
      <dgm:prSet/>
      <dgm:spPr/>
      <dgm:t>
        <a:bodyPr/>
        <a:lstStyle/>
        <a:p>
          <a:endParaRPr lang="en-US"/>
        </a:p>
      </dgm:t>
    </dgm:pt>
    <dgm:pt modelId="{6FAF576A-F1FF-7E47-9C5B-2D2291AB352B}" type="sibTrans" cxnId="{4279E078-0F52-5942-AA7D-229289BDF95F}">
      <dgm:prSet/>
      <dgm:spPr/>
      <dgm:t>
        <a:bodyPr/>
        <a:lstStyle/>
        <a:p>
          <a:endParaRPr lang="en-US"/>
        </a:p>
      </dgm:t>
    </dgm:pt>
    <dgm:pt modelId="{080EF229-5013-1D49-A4CB-48E8EA20FCD4}" type="pres">
      <dgm:prSet presAssocID="{C0F6F772-F7A7-0641-96DE-C8272CBD41B2}" presName="compositeShape" presStyleCnt="0">
        <dgm:presLayoutVars>
          <dgm:chMax val="2"/>
          <dgm:dir/>
          <dgm:resizeHandles val="exact"/>
        </dgm:presLayoutVars>
      </dgm:prSet>
      <dgm:spPr/>
    </dgm:pt>
    <dgm:pt modelId="{5B94E973-0463-3F47-82D1-505F7E3AE315}" type="pres">
      <dgm:prSet presAssocID="{288D1790-D6C0-154D-9148-5CF7A3568C39}" presName="upArrow" presStyleLbl="node1" presStyleIdx="0" presStyleCnt="2" custScaleX="81391" custScaleY="89489" custLinFactNeighborX="-11404" custLinFactNeighborY="1170"/>
      <dgm:spPr>
        <a:solidFill>
          <a:schemeClr val="accent5">
            <a:lumMod val="60000"/>
            <a:lumOff val="40000"/>
          </a:schemeClr>
        </a:solidFill>
      </dgm:spPr>
    </dgm:pt>
    <dgm:pt modelId="{3BD196A2-31F0-4C4B-81E7-1FDB6BBAB15E}" type="pres">
      <dgm:prSet presAssocID="{288D1790-D6C0-154D-9148-5CF7A3568C39}" presName="upArrowText" presStyleLbl="revTx" presStyleIdx="0" presStyleCnt="2" custScaleX="112154" custLinFactNeighborX="5507" custLinFactNeighborY="6629">
        <dgm:presLayoutVars>
          <dgm:chMax val="0"/>
          <dgm:bulletEnabled val="1"/>
        </dgm:presLayoutVars>
      </dgm:prSet>
      <dgm:spPr/>
    </dgm:pt>
    <dgm:pt modelId="{E25E2C7C-CF8C-FA49-A4AA-E90064661ACF}" type="pres">
      <dgm:prSet presAssocID="{BA11EC01-E4F2-A34D-963B-C824AF749423}" presName="downArrow" presStyleLbl="node1" presStyleIdx="1" presStyleCnt="2" custScaleX="76447" custScaleY="87409" custLinFactNeighborX="-11404" custLinFactNeighborY="1170"/>
      <dgm:spPr>
        <a:solidFill>
          <a:schemeClr val="accent5">
            <a:lumMod val="60000"/>
            <a:lumOff val="40000"/>
          </a:schemeClr>
        </a:solidFill>
      </dgm:spPr>
    </dgm:pt>
    <dgm:pt modelId="{DB09E3E5-F031-E245-BF1A-EE60BFD352E3}" type="pres">
      <dgm:prSet presAssocID="{BA11EC01-E4F2-A34D-963B-C824AF749423}" presName="downArrowText" presStyleLbl="revTx" presStyleIdx="1" presStyleCnt="2" custScaleX="112154" custLinFactNeighborX="7469" custLinFactNeighborY="-2730">
        <dgm:presLayoutVars>
          <dgm:chMax val="0"/>
          <dgm:bulletEnabled val="1"/>
        </dgm:presLayoutVars>
      </dgm:prSet>
      <dgm:spPr/>
    </dgm:pt>
  </dgm:ptLst>
  <dgm:cxnLst>
    <dgm:cxn modelId="{7B96A900-5DF0-C54E-B4F0-D9452785C61B}" srcId="{C0F6F772-F7A7-0641-96DE-C8272CBD41B2}" destId="{288D1790-D6C0-154D-9148-5CF7A3568C39}" srcOrd="0" destOrd="0" parTransId="{E793AF29-0B4E-C54F-9EE7-C987046E6094}" sibTransId="{9C3D6A65-2FD0-194A-8561-922B62B1EF21}"/>
    <dgm:cxn modelId="{2732FF0E-376C-7847-AB88-20A849A64E37}" type="presOf" srcId="{173238C7-7657-BB40-85FC-81A6E54C0B17}" destId="{3BD196A2-31F0-4C4B-81E7-1FDB6BBAB15E}" srcOrd="0" destOrd="1" presId="urn:microsoft.com/office/officeart/2005/8/layout/arrow4"/>
    <dgm:cxn modelId="{6F8CDC24-3B22-904D-88C2-D88120B11ACB}" srcId="{288D1790-D6C0-154D-9148-5CF7A3568C39}" destId="{9B942200-65F8-5B4A-9814-49274D7AC1A1}" srcOrd="2" destOrd="0" parTransId="{63C028AC-0C26-0F4C-B82C-1B1A4A97CEAC}" sibTransId="{474D7A8B-2F8D-E449-8228-84C61BB7ADA3}"/>
    <dgm:cxn modelId="{F8F27133-0E83-B847-A2EB-A5C332AF4413}" type="presOf" srcId="{288D1790-D6C0-154D-9148-5CF7A3568C39}" destId="{3BD196A2-31F0-4C4B-81E7-1FDB6BBAB15E}" srcOrd="0" destOrd="0" presId="urn:microsoft.com/office/officeart/2005/8/layout/arrow4"/>
    <dgm:cxn modelId="{3DCCA133-F23D-5745-AE93-B212844BC72B}" srcId="{288D1790-D6C0-154D-9148-5CF7A3568C39}" destId="{173238C7-7657-BB40-85FC-81A6E54C0B17}" srcOrd="0" destOrd="0" parTransId="{EA73D347-2827-4D4A-9224-BCCA62B3F6C7}" sibTransId="{0929F8A8-BBBE-7B4E-A224-7207904287D9}"/>
    <dgm:cxn modelId="{30D75338-8AE0-7C4E-A19F-C3867441D44A}" srcId="{288D1790-D6C0-154D-9148-5CF7A3568C39}" destId="{CBC6E7D0-C696-0647-AE19-8144FAB6BC06}" srcOrd="3" destOrd="0" parTransId="{0AA81869-55DC-2643-B931-D364E65058D0}" sibTransId="{9B00934B-A3C6-C940-B650-73AE015DAFAF}"/>
    <dgm:cxn modelId="{94667747-B6E8-474E-9879-E32BA9BA456C}" type="presOf" srcId="{CBC6E7D0-C696-0647-AE19-8144FAB6BC06}" destId="{3BD196A2-31F0-4C4B-81E7-1FDB6BBAB15E}" srcOrd="0" destOrd="4" presId="urn:microsoft.com/office/officeart/2005/8/layout/arrow4"/>
    <dgm:cxn modelId="{332EA857-83ED-1C4F-A581-90A7D95278C1}" type="presOf" srcId="{BA11EC01-E4F2-A34D-963B-C824AF749423}" destId="{DB09E3E5-F031-E245-BF1A-EE60BFD352E3}" srcOrd="0" destOrd="0" presId="urn:microsoft.com/office/officeart/2005/8/layout/arrow4"/>
    <dgm:cxn modelId="{4279E078-0F52-5942-AA7D-229289BDF95F}" srcId="{BA11EC01-E4F2-A34D-963B-C824AF749423}" destId="{B0B8CD3C-BEED-0B4F-8696-FDC1B74C473A}" srcOrd="0" destOrd="0" parTransId="{97C94D3E-5EF1-6641-9DEA-C7336998F047}" sibTransId="{6FAF576A-F1FF-7E47-9C5B-2D2291AB352B}"/>
    <dgm:cxn modelId="{582DE883-73AF-8042-9856-C427218B4F75}" srcId="{C0F6F772-F7A7-0641-96DE-C8272CBD41B2}" destId="{BA11EC01-E4F2-A34D-963B-C824AF749423}" srcOrd="1" destOrd="0" parTransId="{93448B93-294A-D947-9FC0-4D20EF0E5BA3}" sibTransId="{63E6D68C-463B-E74F-A59E-E52FCDE5E711}"/>
    <dgm:cxn modelId="{FB78D386-2367-614C-87DD-F0BE72140B6B}" type="presOf" srcId="{B0B8CD3C-BEED-0B4F-8696-FDC1B74C473A}" destId="{DB09E3E5-F031-E245-BF1A-EE60BFD352E3}" srcOrd="0" destOrd="1" presId="urn:microsoft.com/office/officeart/2005/8/layout/arrow4"/>
    <dgm:cxn modelId="{98E0FE97-3D73-444E-B1AC-C356E2F263E1}" type="presOf" srcId="{C0F6F772-F7A7-0641-96DE-C8272CBD41B2}" destId="{080EF229-5013-1D49-A4CB-48E8EA20FCD4}" srcOrd="0" destOrd="0" presId="urn:microsoft.com/office/officeart/2005/8/layout/arrow4"/>
    <dgm:cxn modelId="{0F8B31B4-B303-5C40-B64D-EB983415A77F}" type="presOf" srcId="{9B942200-65F8-5B4A-9814-49274D7AC1A1}" destId="{3BD196A2-31F0-4C4B-81E7-1FDB6BBAB15E}" srcOrd="0" destOrd="3" presId="urn:microsoft.com/office/officeart/2005/8/layout/arrow4"/>
    <dgm:cxn modelId="{22A818E0-291B-F74B-8100-5D1A2B7F6C9C}" srcId="{288D1790-D6C0-154D-9148-5CF7A3568C39}" destId="{7F9945B0-63E8-4D4A-AEA4-2DA2ACE3064F}" srcOrd="1" destOrd="0" parTransId="{FB7EA9F2-ACD0-244C-BB00-8510F670992B}" sibTransId="{A61F4FE4-3CEB-564A-A091-EA096B1FB50F}"/>
    <dgm:cxn modelId="{A4B7EDFD-9138-6D48-AEC4-50E167CA326E}" type="presOf" srcId="{7F9945B0-63E8-4D4A-AEA4-2DA2ACE3064F}" destId="{3BD196A2-31F0-4C4B-81E7-1FDB6BBAB15E}" srcOrd="0" destOrd="2" presId="urn:microsoft.com/office/officeart/2005/8/layout/arrow4"/>
    <dgm:cxn modelId="{8CC8FBD4-C999-AF47-91AB-CECF745AEE99}" type="presParOf" srcId="{080EF229-5013-1D49-A4CB-48E8EA20FCD4}" destId="{5B94E973-0463-3F47-82D1-505F7E3AE315}" srcOrd="0" destOrd="0" presId="urn:microsoft.com/office/officeart/2005/8/layout/arrow4"/>
    <dgm:cxn modelId="{A9408875-F1D0-3248-9231-3332D85328A8}" type="presParOf" srcId="{080EF229-5013-1D49-A4CB-48E8EA20FCD4}" destId="{3BD196A2-31F0-4C4B-81E7-1FDB6BBAB15E}" srcOrd="1" destOrd="0" presId="urn:microsoft.com/office/officeart/2005/8/layout/arrow4"/>
    <dgm:cxn modelId="{5D26891F-053D-BD46-A5C2-8F2360F59A1C}" type="presParOf" srcId="{080EF229-5013-1D49-A4CB-48E8EA20FCD4}" destId="{E25E2C7C-CF8C-FA49-A4AA-E90064661ACF}" srcOrd="2" destOrd="0" presId="urn:microsoft.com/office/officeart/2005/8/layout/arrow4"/>
    <dgm:cxn modelId="{67FB4B2F-0D04-AD42-A4C8-96E8AE301A7D}" type="presParOf" srcId="{080EF229-5013-1D49-A4CB-48E8EA20FCD4}" destId="{DB09E3E5-F031-E245-BF1A-EE60BFD352E3}"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4FBA4E-B158-4449-8E8F-B27AF3ECE9EC}"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zh-CN" altLang="en-US"/>
        </a:p>
      </dgm:t>
    </dgm:pt>
    <dgm:pt modelId="{4B3B0EAF-B540-452F-869E-38C469084FB9}">
      <dgm:prSet custT="1"/>
      <dgm:spPr>
        <a:noFill/>
        <a:ln w="38100" cmpd="thickThin">
          <a:solidFill>
            <a:schemeClr val="accent5">
              <a:lumMod val="75000"/>
            </a:schemeClr>
          </a:solidFill>
        </a:ln>
      </dgm:spPr>
      <dgm:t>
        <a:bodyPr/>
        <a:lstStyle/>
        <a:p>
          <a:r>
            <a:rPr lang="zh-CN" sz="2000" b="0" dirty="0">
              <a:solidFill>
                <a:sysClr val="windowText" lastClr="000000"/>
              </a:solidFill>
              <a:latin typeface="黑体" panose="02010609060101010101" pitchFamily="49" charset="-122"/>
              <a:ea typeface="黑体" panose="02010609060101010101" pitchFamily="49" charset="-122"/>
            </a:rPr>
            <a:t>还有其他更强大的散列</a:t>
          </a:r>
          <a:r>
            <a:rPr lang="en-US" sz="2000" b="0" dirty="0">
              <a:solidFill>
                <a:sysClr val="windowText" lastClr="000000"/>
              </a:solidFill>
              <a:latin typeface="黑体" panose="02010609060101010101" pitchFamily="49" charset="-122"/>
              <a:ea typeface="黑体" panose="02010609060101010101" pitchFamily="49" charset="-122"/>
            </a:rPr>
            <a:t>/</a:t>
          </a:r>
          <a:r>
            <a:rPr lang="zh-CN" sz="2000" b="0" dirty="0">
              <a:solidFill>
                <a:sysClr val="windowText" lastClr="000000"/>
              </a:solidFill>
              <a:latin typeface="黑体" panose="02010609060101010101" pitchFamily="49" charset="-122"/>
              <a:ea typeface="黑体" panose="02010609060101010101" pitchFamily="49" charset="-122"/>
            </a:rPr>
            <a:t>“盐值”方案适用于</a:t>
          </a:r>
          <a:r>
            <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UNIX</a:t>
          </a:r>
          <a:r>
            <a:rPr lang="zh-CN" sz="2000" b="0" dirty="0">
              <a:solidFill>
                <a:sysClr val="windowText" lastClr="000000"/>
              </a:solidFill>
              <a:latin typeface="黑体" panose="02010609060101010101" pitchFamily="49" charset="-122"/>
              <a:ea typeface="黑体" panose="02010609060101010101" pitchFamily="49" charset="-122"/>
            </a:rPr>
            <a:t>操作系统</a:t>
          </a:r>
        </a:p>
      </dgm:t>
    </dgm:pt>
    <dgm:pt modelId="{901F153D-13D2-424D-82C4-AFF9BD59F1DE}" type="parTrans" cxnId="{EE6CA485-4AAD-4AE4-B105-AA9015AA1F5C}">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C7324BCD-DE32-41CB-A6B2-2BFC60F19CFF}" type="sibTrans" cxnId="{EE6CA485-4AAD-4AE4-B105-AA9015AA1F5C}">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1E279B9E-8333-4F93-BC6B-B605C848E1D5}">
      <dgm:prSet custT="1"/>
      <dgm:spPr>
        <a:noFill/>
        <a:ln w="38100" cmpd="thickThin">
          <a:solidFill>
            <a:schemeClr val="accent5">
              <a:lumMod val="75000"/>
            </a:schemeClr>
          </a:solidFill>
        </a:ln>
      </dgm:spPr>
      <dgm:t>
        <a:bodyPr/>
        <a:lstStyle/>
        <a:p>
          <a:endParaRPr lang="en-US" altLang="zh-CN" sz="1400" b="0" dirty="0">
            <a:solidFill>
              <a:sysClr val="windowText" lastClr="000000"/>
            </a:solidFill>
            <a:latin typeface="黑体" panose="02010609060101010101" pitchFamily="49" charset="-122"/>
            <a:ea typeface="黑体" panose="02010609060101010101" pitchFamily="49" charset="-122"/>
          </a:endParaRPr>
        </a:p>
        <a:p>
          <a:r>
            <a:rPr lang="zh-CN" sz="2000" b="0" dirty="0">
              <a:solidFill>
                <a:sysClr val="windowText" lastClr="000000"/>
              </a:solidFill>
              <a:latin typeface="黑体" panose="02010609060101010101" pitchFamily="49" charset="-122"/>
              <a:ea typeface="黑体" panose="02010609060101010101" pitchFamily="49" charset="-122"/>
            </a:rPr>
            <a:t>一种基于</a:t>
          </a:r>
          <a:r>
            <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MD5</a:t>
          </a:r>
          <a:r>
            <a:rPr lang="zh-CN" sz="2000" b="0" dirty="0">
              <a:solidFill>
                <a:sysClr val="windowText" lastClr="000000"/>
              </a:solidFill>
              <a:latin typeface="黑体" panose="02010609060101010101" pitchFamily="49" charset="-122"/>
              <a:ea typeface="黑体" panose="02010609060101010101" pitchFamily="49" charset="-122"/>
            </a:rPr>
            <a:t>的散列函数：</a:t>
          </a:r>
        </a:p>
      </dgm:t>
    </dgm:pt>
    <dgm:pt modelId="{630A11EC-E7B8-491F-9D5F-7B0274009E88}" type="parTrans" cxnId="{7ABAAAF2-28A4-4167-A98D-4E88F9F72713}">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A47E013E-1075-4600-AA59-02C18ECBA91C}" type="sibTrans" cxnId="{7ABAAAF2-28A4-4167-A98D-4E88F9F72713}">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923A3B65-734B-4F6E-A68C-17C6DF391CF7}">
      <dgm:prSet custT="1"/>
      <dgm:spPr>
        <a:noFill/>
        <a:ln w="38100" cmpd="thickThin">
          <a:solidFill>
            <a:schemeClr val="accent5">
              <a:lumMod val="75000"/>
            </a:schemeClr>
          </a:solidFill>
        </a:ln>
      </dgm:spPr>
      <dgm:t>
        <a:bodyPr/>
        <a:lstStyle/>
        <a:p>
          <a:r>
            <a:rPr lang="zh-CN" sz="1600" b="0" dirty="0">
              <a:solidFill>
                <a:sysClr val="windowText" lastClr="000000"/>
              </a:solidFill>
              <a:latin typeface="黑体" panose="02010609060101010101" pitchFamily="49" charset="-122"/>
              <a:ea typeface="黑体" panose="02010609060101010101" pitchFamily="49" charset="-122"/>
            </a:rPr>
            <a:t>使用一个</a:t>
          </a:r>
          <a:r>
            <a:rPr 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48</a:t>
          </a:r>
          <a:r>
            <a:rPr lang="zh-CN" sz="1600" b="0" dirty="0">
              <a:solidFill>
                <a:sysClr val="windowText" lastClr="000000"/>
              </a:solidFill>
              <a:latin typeface="黑体" panose="02010609060101010101" pitchFamily="49" charset="-122"/>
              <a:ea typeface="黑体" panose="02010609060101010101" pitchFamily="49" charset="-122"/>
            </a:rPr>
            <a:t>位的随机值</a:t>
          </a:r>
        </a:p>
      </dgm:t>
    </dgm:pt>
    <dgm:pt modelId="{4FDE0D88-2FDE-4A4E-86B3-BC213BCC5205}" type="parTrans" cxnId="{09779181-E00C-4CC2-A94E-1F21BE639D2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DF21416C-DC80-416D-B174-459932B4A0CD}" type="sibTrans" cxnId="{09779181-E00C-4CC2-A94E-1F21BE639D2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D00C2B69-D52C-4ADF-9D21-F376D73CFEE9}">
      <dgm:prSet custT="1"/>
      <dgm:spPr>
        <a:noFill/>
        <a:ln w="38100" cmpd="thickThin">
          <a:solidFill>
            <a:schemeClr val="accent5">
              <a:lumMod val="75000"/>
            </a:schemeClr>
          </a:solidFill>
        </a:ln>
      </dgm:spPr>
      <dgm:t>
        <a:bodyPr/>
        <a:lstStyle/>
        <a:p>
          <a:r>
            <a:rPr lang="zh-CN" altLang="en-US" sz="1600" b="0" dirty="0">
              <a:solidFill>
                <a:sysClr val="windowText" lastClr="000000"/>
              </a:solidFill>
              <a:latin typeface="黑体" panose="02010609060101010101" pitchFamily="49" charset="-122"/>
              <a:ea typeface="黑体" panose="02010609060101010101" pitchFamily="49" charset="-122"/>
            </a:rPr>
            <a:t>口令长度没有限制</a:t>
          </a:r>
        </a:p>
      </dgm:t>
    </dgm:pt>
    <dgm:pt modelId="{3D8DE2ED-5537-42B7-B190-A475251EA053}" type="parTrans" cxnId="{989A7D03-4003-46F0-93F4-39049177B288}">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FDF9064F-AD03-474B-9CDD-D635FF7A7840}" type="sibTrans" cxnId="{989A7D03-4003-46F0-93F4-39049177B288}">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447354F3-F1D5-4D5F-9B92-CDBE70A7D1F1}">
      <dgm:prSet custT="1"/>
      <dgm:spPr>
        <a:noFill/>
        <a:ln w="38100" cmpd="thickThin">
          <a:solidFill>
            <a:schemeClr val="accent5">
              <a:lumMod val="75000"/>
            </a:schemeClr>
          </a:solidFill>
        </a:ln>
      </dgm:spPr>
      <dgm:t>
        <a:bodyPr/>
        <a:lstStyle/>
        <a:p>
          <a:r>
            <a:rPr lang="zh-CN" sz="1600" b="0" dirty="0">
              <a:solidFill>
                <a:sysClr val="windowText" lastClr="000000"/>
              </a:solidFill>
              <a:latin typeface="黑体" panose="02010609060101010101" pitchFamily="49" charset="-122"/>
              <a:ea typeface="黑体" panose="02010609060101010101" pitchFamily="49" charset="-122"/>
            </a:rPr>
            <a:t>产生一个</a:t>
          </a:r>
          <a:r>
            <a:rPr 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128</a:t>
          </a:r>
          <a:r>
            <a:rPr lang="zh-CN" sz="1600" b="0" dirty="0">
              <a:solidFill>
                <a:sysClr val="windowText" lastClr="000000"/>
              </a:solidFill>
              <a:latin typeface="黑体" panose="02010609060101010101" pitchFamily="49" charset="-122"/>
              <a:ea typeface="黑体" panose="02010609060101010101" pitchFamily="49" charset="-122"/>
            </a:rPr>
            <a:t>位的散列值</a:t>
          </a:r>
        </a:p>
      </dgm:t>
    </dgm:pt>
    <dgm:pt modelId="{E2064386-25BC-47B2-A68A-AD0EE698E159}" type="parTrans" cxnId="{82F13498-0B36-42B6-BFAD-8B576702B08A}">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8C69E68D-C9D8-4A5E-8DFB-6228414AD993}" type="sibTrans" cxnId="{82F13498-0B36-42B6-BFAD-8B576702B08A}">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E9711E30-9B8F-47A3-B00B-A01D1A7DFD96}">
      <dgm:prSet custT="1"/>
      <dgm:spPr>
        <a:noFill/>
        <a:ln w="38100" cmpd="thickThin">
          <a:solidFill>
            <a:schemeClr val="accent5">
              <a:lumMod val="75000"/>
            </a:schemeClr>
          </a:solidFill>
        </a:ln>
      </dgm:spPr>
      <dgm:t>
        <a:bodyPr/>
        <a:lstStyle/>
        <a:p>
          <a:r>
            <a:rPr lang="zh-CN" sz="1600" b="0" dirty="0">
              <a:solidFill>
                <a:sysClr val="windowText" lastClr="000000"/>
              </a:solidFill>
              <a:latin typeface="黑体" panose="02010609060101010101" pitchFamily="49" charset="-122"/>
              <a:ea typeface="黑体" panose="02010609060101010101" pitchFamily="49" charset="-122"/>
            </a:rPr>
            <a:t>为了实现减速，使用具有</a:t>
          </a:r>
          <a:r>
            <a:rPr 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1000</a:t>
          </a:r>
          <a:r>
            <a:rPr lang="zh-CN" sz="1600" b="0" dirty="0">
              <a:solidFill>
                <a:sysClr val="windowText" lastClr="000000"/>
              </a:solidFill>
              <a:latin typeface="黑体" panose="02010609060101010101" pitchFamily="49" charset="-122"/>
              <a:ea typeface="黑体" panose="02010609060101010101" pitchFamily="49" charset="-122"/>
            </a:rPr>
            <a:t>次迭代的内部循环</a:t>
          </a:r>
        </a:p>
      </dgm:t>
    </dgm:pt>
    <dgm:pt modelId="{DC06360E-B905-4FB5-B6B9-E4677AE7EF19}" type="parTrans" cxnId="{9ABE45CE-4D94-43E9-8C1D-27E82C23F3AE}">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2311913B-548D-4265-88FC-EFEFD19272AD}" type="sibTrans" cxnId="{9ABE45CE-4D94-43E9-8C1D-27E82C23F3AE}">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F7227427-0010-476F-A541-030E78259E99}">
      <dgm:prSet custT="1"/>
      <dgm:spPr>
        <a:noFill/>
        <a:ln w="38100" cmpd="thickThin">
          <a:solidFill>
            <a:schemeClr val="accent5">
              <a:lumMod val="75000"/>
            </a:schemeClr>
          </a:solidFill>
        </a:ln>
      </dgm:spPr>
      <dgm:t>
        <a:bodyPr/>
        <a:lstStyle/>
        <a:p>
          <a:endParaRPr lang="en-US" sz="1600" b="0" dirty="0">
            <a:solidFill>
              <a:sysClr val="windowText" lastClr="000000"/>
            </a:solidFill>
            <a:latin typeface="黑体" panose="02010609060101010101" pitchFamily="49" charset="-122"/>
            <a:ea typeface="黑体" panose="02010609060101010101" pitchFamily="49" charset="-122"/>
          </a:endParaRPr>
        </a:p>
        <a:p>
          <a:r>
            <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OpenBSD</a:t>
          </a:r>
          <a:r>
            <a:rPr lang="zh-CN" sz="2000" b="0" dirty="0">
              <a:solidFill>
                <a:sysClr val="windowText" lastClr="000000"/>
              </a:solidFill>
              <a:latin typeface="黑体" panose="02010609060101010101" pitchFamily="49" charset="-122"/>
              <a:ea typeface="黑体" panose="02010609060101010101" pitchFamily="49" charset="-122"/>
            </a:rPr>
            <a:t>使用了</a:t>
          </a:r>
          <a:r>
            <a:rPr lang="zh-CN" altLang="en-US" sz="2000" b="0" dirty="0">
              <a:solidFill>
                <a:sysClr val="windowText" lastClr="000000"/>
              </a:solidFill>
              <a:latin typeface="黑体" panose="02010609060101010101" pitchFamily="49" charset="-122"/>
              <a:ea typeface="黑体" panose="02010609060101010101" pitchFamily="49" charset="-122"/>
            </a:rPr>
            <a:t>一种名为</a:t>
          </a:r>
          <a:r>
            <a:rPr lang="en-US" altLang="zh-CN" sz="2000" b="0" dirty="0" err="1">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Bcrypt</a:t>
          </a:r>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的</a:t>
          </a:r>
          <a:r>
            <a:rPr lang="zh-CN" sz="2000" b="0" dirty="0">
              <a:solidFill>
                <a:sysClr val="windowText" lastClr="000000"/>
              </a:solidFill>
              <a:latin typeface="黑体" panose="02010609060101010101" pitchFamily="49" charset="-122"/>
              <a:ea typeface="黑体" panose="02010609060101010101" pitchFamily="49" charset="-122"/>
            </a:rPr>
            <a:t>基于</a:t>
          </a:r>
          <a:r>
            <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Blowfish</a:t>
          </a:r>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块密码的哈希算法</a:t>
          </a:r>
          <a:r>
            <a:rPr lang="zh-CN" sz="2000" b="0" dirty="0">
              <a:solidFill>
                <a:sysClr val="windowText" lastClr="000000"/>
              </a:solidFill>
              <a:latin typeface="黑体" panose="02010609060101010101" pitchFamily="49" charset="-122"/>
              <a:ea typeface="黑体" panose="02010609060101010101" pitchFamily="49" charset="-122"/>
            </a:rPr>
            <a:t>：</a:t>
          </a:r>
        </a:p>
      </dgm:t>
    </dgm:pt>
    <dgm:pt modelId="{DDDCF922-FE35-4A99-841D-0F16AEA0C243}" type="parTrans" cxnId="{1E092900-36E8-4194-BCDE-54A92C87B45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2714513F-11FD-4B7A-97ED-9EF307716A5D}" type="sibTrans" cxnId="{1E092900-36E8-4194-BCDE-54A92C87B455}">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39DF962F-3814-476B-BD7F-ABA5CDC8C05F}">
      <dgm:prSet custT="1"/>
      <dgm:spPr>
        <a:noFill/>
        <a:ln w="38100" cmpd="thickThin">
          <a:solidFill>
            <a:schemeClr val="accent5">
              <a:lumMod val="75000"/>
            </a:schemeClr>
          </a:solidFill>
        </a:ln>
      </dgm:spPr>
      <dgm:t>
        <a:bodyPr/>
        <a:lstStyle/>
        <a:p>
          <a:r>
            <a:rPr lang="zh-CN" sz="1600" b="0" dirty="0">
              <a:solidFill>
                <a:sysClr val="windowText" lastClr="000000"/>
              </a:solidFill>
              <a:latin typeface="黑体" panose="02010609060101010101" pitchFamily="49" charset="-122"/>
              <a:ea typeface="黑体" panose="02010609060101010101" pitchFamily="49" charset="-122"/>
            </a:rPr>
            <a:t>最安全的</a:t>
          </a:r>
          <a:r>
            <a:rPr 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UNIX</a:t>
          </a:r>
          <a:r>
            <a:rPr lang="zh-CN" sz="1600" b="0" dirty="0">
              <a:solidFill>
                <a:sysClr val="windowText" lastClr="000000"/>
              </a:solidFill>
              <a:latin typeface="黑体" panose="02010609060101010101" pitchFamily="49" charset="-122"/>
              <a:ea typeface="黑体" panose="02010609060101010101" pitchFamily="49" charset="-122"/>
            </a:rPr>
            <a:t>散列</a:t>
          </a:r>
          <a:r>
            <a:rPr lang="en-US" sz="1600" b="0" dirty="0">
              <a:solidFill>
                <a:sysClr val="windowText" lastClr="000000"/>
              </a:solidFill>
              <a:latin typeface="黑体" panose="02010609060101010101" pitchFamily="49" charset="-122"/>
              <a:ea typeface="黑体" panose="02010609060101010101" pitchFamily="49" charset="-122"/>
            </a:rPr>
            <a:t>/</a:t>
          </a:r>
          <a:r>
            <a:rPr lang="zh-CN" sz="1600" b="0" dirty="0">
              <a:solidFill>
                <a:sysClr val="windowText" lastClr="000000"/>
              </a:solidFill>
              <a:latin typeface="黑体" panose="02010609060101010101" pitchFamily="49" charset="-122"/>
              <a:ea typeface="黑体" panose="02010609060101010101" pitchFamily="49" charset="-122"/>
            </a:rPr>
            <a:t>盐值方案</a:t>
          </a:r>
        </a:p>
      </dgm:t>
    </dgm:pt>
    <dgm:pt modelId="{EC71263A-1555-4E1A-B77A-AFDA3D843A0B}" type="parTrans" cxnId="{35DC2170-982A-43DF-845C-3CCD41819159}">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055F1B0A-BD9C-42F2-8F8C-F96E2C656AA8}" type="sibTrans" cxnId="{35DC2170-982A-43DF-845C-3CCD41819159}">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C43A7C7A-9330-4F90-B123-F75BFFE47F5B}">
      <dgm:prSet custT="1"/>
      <dgm:spPr>
        <a:noFill/>
        <a:ln w="38100" cmpd="thickThin">
          <a:solidFill>
            <a:schemeClr val="accent5">
              <a:lumMod val="75000"/>
            </a:schemeClr>
          </a:solidFill>
        </a:ln>
      </dgm:spPr>
      <dgm:t>
        <a:bodyPr/>
        <a:lstStyle/>
        <a:p>
          <a:r>
            <a:rPr lang="zh-CN" sz="1600" b="0" dirty="0">
              <a:solidFill>
                <a:sysClr val="windowText" lastClr="000000"/>
              </a:solidFill>
              <a:latin typeface="黑体" panose="02010609060101010101" pitchFamily="49" charset="-122"/>
              <a:ea typeface="黑体" panose="02010609060101010101" pitchFamily="49" charset="-122"/>
            </a:rPr>
            <a:t>使用一个</a:t>
          </a:r>
          <a:r>
            <a:rPr 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128</a:t>
          </a:r>
          <a:r>
            <a:rPr lang="zh-CN" sz="1600" b="0" dirty="0">
              <a:solidFill>
                <a:sysClr val="windowText" lastClr="000000"/>
              </a:solidFill>
              <a:latin typeface="黑体" panose="02010609060101010101" pitchFamily="49" charset="-122"/>
              <a:ea typeface="黑体" panose="02010609060101010101" pitchFamily="49" charset="-122"/>
            </a:rPr>
            <a:t>位的随机“盐值”产生一个</a:t>
          </a:r>
          <a:r>
            <a:rPr lang="en-US" sz="16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192</a:t>
          </a:r>
          <a:r>
            <a:rPr lang="zh-CN" sz="1600" b="0" dirty="0">
              <a:solidFill>
                <a:sysClr val="windowText" lastClr="000000"/>
              </a:solidFill>
              <a:latin typeface="黑体" panose="02010609060101010101" pitchFamily="49" charset="-122"/>
              <a:ea typeface="黑体" panose="02010609060101010101" pitchFamily="49" charset="-122"/>
            </a:rPr>
            <a:t>位的散列值</a:t>
          </a:r>
        </a:p>
      </dgm:t>
    </dgm:pt>
    <dgm:pt modelId="{A7130536-C3BC-4196-9726-AD87289F3D8E}" type="parTrans" cxnId="{5652B659-0973-48AA-90A0-20254DC7E912}">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48D37427-C66D-4D0C-8B4F-3E0E1E0AE248}" type="sibTrans" cxnId="{5652B659-0973-48AA-90A0-20254DC7E912}">
      <dgm:prSet/>
      <dgm:spPr/>
      <dgm:t>
        <a:bodyPr/>
        <a:lstStyle/>
        <a:p>
          <a:endParaRPr lang="zh-CN" altLang="en-US" b="0">
            <a:solidFill>
              <a:sysClr val="windowText" lastClr="000000"/>
            </a:solidFill>
            <a:latin typeface="黑体" panose="02010609060101010101" pitchFamily="49" charset="-122"/>
            <a:ea typeface="黑体" panose="02010609060101010101" pitchFamily="49" charset="-122"/>
          </a:endParaRPr>
        </a:p>
      </dgm:t>
    </dgm:pt>
    <dgm:pt modelId="{4EFE48C6-18BD-437E-BD4A-74B77ECBB544}" type="pres">
      <dgm:prSet presAssocID="{BE4FBA4E-B158-4449-8E8F-B27AF3ECE9EC}" presName="Name0" presStyleCnt="0">
        <dgm:presLayoutVars>
          <dgm:dir/>
          <dgm:resizeHandles val="exact"/>
        </dgm:presLayoutVars>
      </dgm:prSet>
      <dgm:spPr/>
    </dgm:pt>
    <dgm:pt modelId="{7AFCA13C-5577-4C10-B43F-E1BE143C6E7B}" type="pres">
      <dgm:prSet presAssocID="{4B3B0EAF-B540-452F-869E-38C469084FB9}" presName="parAndChTx" presStyleLbl="node1" presStyleIdx="0" presStyleCnt="3" custScaleY="129160">
        <dgm:presLayoutVars>
          <dgm:bulletEnabled val="1"/>
        </dgm:presLayoutVars>
      </dgm:prSet>
      <dgm:spPr/>
    </dgm:pt>
    <dgm:pt modelId="{59409979-0FCF-4C5A-9BFF-87E11CB73923}" type="pres">
      <dgm:prSet presAssocID="{C7324BCD-DE32-41CB-A6B2-2BFC60F19CFF}" presName="parAndChSpace" presStyleCnt="0"/>
      <dgm:spPr/>
    </dgm:pt>
    <dgm:pt modelId="{576AFC9E-C9EF-4ADF-8A06-AF89676F05D6}" type="pres">
      <dgm:prSet presAssocID="{1E279B9E-8333-4F93-BC6B-B605C848E1D5}" presName="parAndChTx" presStyleLbl="node1" presStyleIdx="1" presStyleCnt="3" custScaleX="154515" custScaleY="129160">
        <dgm:presLayoutVars>
          <dgm:bulletEnabled val="1"/>
        </dgm:presLayoutVars>
      </dgm:prSet>
      <dgm:spPr/>
    </dgm:pt>
    <dgm:pt modelId="{2F4F2C7C-5DE6-4859-AD02-194710005CB9}" type="pres">
      <dgm:prSet presAssocID="{A47E013E-1075-4600-AA59-02C18ECBA91C}" presName="parAndChSpace" presStyleCnt="0"/>
      <dgm:spPr/>
    </dgm:pt>
    <dgm:pt modelId="{BA73B816-DF14-4115-B3C2-D93D84C86629}" type="pres">
      <dgm:prSet presAssocID="{F7227427-0010-476F-A541-030E78259E99}" presName="parAndChTx" presStyleLbl="node1" presStyleIdx="2" presStyleCnt="3" custScaleX="205099" custScaleY="129160">
        <dgm:presLayoutVars>
          <dgm:bulletEnabled val="1"/>
        </dgm:presLayoutVars>
      </dgm:prSet>
      <dgm:spPr/>
    </dgm:pt>
  </dgm:ptLst>
  <dgm:cxnLst>
    <dgm:cxn modelId="{1E092900-36E8-4194-BCDE-54A92C87B455}" srcId="{BE4FBA4E-B158-4449-8E8F-B27AF3ECE9EC}" destId="{F7227427-0010-476F-A541-030E78259E99}" srcOrd="2" destOrd="0" parTransId="{DDDCF922-FE35-4A99-841D-0F16AEA0C243}" sibTransId="{2714513F-11FD-4B7A-97ED-9EF307716A5D}"/>
    <dgm:cxn modelId="{989A7D03-4003-46F0-93F4-39049177B288}" srcId="{1E279B9E-8333-4F93-BC6B-B605C848E1D5}" destId="{D00C2B69-D52C-4ADF-9D21-F376D73CFEE9}" srcOrd="1" destOrd="0" parTransId="{3D8DE2ED-5537-42B7-B190-A475251EA053}" sibTransId="{FDF9064F-AD03-474B-9CDD-D635FF7A7840}"/>
    <dgm:cxn modelId="{28C1453C-1BA6-4CEE-8142-B5CDD45F6A99}" type="presOf" srcId="{39DF962F-3814-476B-BD7F-ABA5CDC8C05F}" destId="{BA73B816-DF14-4115-B3C2-D93D84C86629}" srcOrd="0" destOrd="1" presId="urn:microsoft.com/office/officeart/2005/8/layout/hChevron3"/>
    <dgm:cxn modelId="{35DC2170-982A-43DF-845C-3CCD41819159}" srcId="{F7227427-0010-476F-A541-030E78259E99}" destId="{39DF962F-3814-476B-BD7F-ABA5CDC8C05F}" srcOrd="0" destOrd="0" parTransId="{EC71263A-1555-4E1A-B77A-AFDA3D843A0B}" sibTransId="{055F1B0A-BD9C-42F2-8F8C-F96E2C656AA8}"/>
    <dgm:cxn modelId="{5652B659-0973-48AA-90A0-20254DC7E912}" srcId="{F7227427-0010-476F-A541-030E78259E99}" destId="{C43A7C7A-9330-4F90-B123-F75BFFE47F5B}" srcOrd="1" destOrd="0" parTransId="{A7130536-C3BC-4196-9726-AD87289F3D8E}" sibTransId="{48D37427-C66D-4D0C-8B4F-3E0E1E0AE248}"/>
    <dgm:cxn modelId="{D29FA880-A91D-4F29-8873-FE96C7544418}" type="presOf" srcId="{C43A7C7A-9330-4F90-B123-F75BFFE47F5B}" destId="{BA73B816-DF14-4115-B3C2-D93D84C86629}" srcOrd="0" destOrd="2" presId="urn:microsoft.com/office/officeart/2005/8/layout/hChevron3"/>
    <dgm:cxn modelId="{09779181-E00C-4CC2-A94E-1F21BE639D25}" srcId="{1E279B9E-8333-4F93-BC6B-B605C848E1D5}" destId="{923A3B65-734B-4F6E-A68C-17C6DF391CF7}" srcOrd="0" destOrd="0" parTransId="{4FDE0D88-2FDE-4A4E-86B3-BC213BCC5205}" sibTransId="{DF21416C-DC80-416D-B174-459932B4A0CD}"/>
    <dgm:cxn modelId="{EE6CA485-4AAD-4AE4-B105-AA9015AA1F5C}" srcId="{BE4FBA4E-B158-4449-8E8F-B27AF3ECE9EC}" destId="{4B3B0EAF-B540-452F-869E-38C469084FB9}" srcOrd="0" destOrd="0" parTransId="{901F153D-13D2-424D-82C4-AFF9BD59F1DE}" sibTransId="{C7324BCD-DE32-41CB-A6B2-2BFC60F19CFF}"/>
    <dgm:cxn modelId="{6D640B91-BBDA-4710-8A87-6067618998FF}" type="presOf" srcId="{E9711E30-9B8F-47A3-B00B-A01D1A7DFD96}" destId="{576AFC9E-C9EF-4ADF-8A06-AF89676F05D6}" srcOrd="0" destOrd="4" presId="urn:microsoft.com/office/officeart/2005/8/layout/hChevron3"/>
    <dgm:cxn modelId="{82F13498-0B36-42B6-BFAD-8B576702B08A}" srcId="{1E279B9E-8333-4F93-BC6B-B605C848E1D5}" destId="{447354F3-F1D5-4D5F-9B92-CDBE70A7D1F1}" srcOrd="2" destOrd="0" parTransId="{E2064386-25BC-47B2-A68A-AD0EE698E159}" sibTransId="{8C69E68D-C9D8-4A5E-8DFB-6228414AD993}"/>
    <dgm:cxn modelId="{29472AAB-9B23-45BD-A9A9-96BE33891AE4}" type="presOf" srcId="{F7227427-0010-476F-A541-030E78259E99}" destId="{BA73B816-DF14-4115-B3C2-D93D84C86629}" srcOrd="0" destOrd="0" presId="urn:microsoft.com/office/officeart/2005/8/layout/hChevron3"/>
    <dgm:cxn modelId="{CCFA94B2-926C-4CFE-B6D1-0F6DAA5B31E5}" type="presOf" srcId="{4B3B0EAF-B540-452F-869E-38C469084FB9}" destId="{7AFCA13C-5577-4C10-B43F-E1BE143C6E7B}" srcOrd="0" destOrd="0" presId="urn:microsoft.com/office/officeart/2005/8/layout/hChevron3"/>
    <dgm:cxn modelId="{60B5D7C0-F920-47A7-ABA5-79D6908BCD1C}" type="presOf" srcId="{447354F3-F1D5-4D5F-9B92-CDBE70A7D1F1}" destId="{576AFC9E-C9EF-4ADF-8A06-AF89676F05D6}" srcOrd="0" destOrd="3" presId="urn:microsoft.com/office/officeart/2005/8/layout/hChevron3"/>
    <dgm:cxn modelId="{9ABE45CE-4D94-43E9-8C1D-27E82C23F3AE}" srcId="{1E279B9E-8333-4F93-BC6B-B605C848E1D5}" destId="{E9711E30-9B8F-47A3-B00B-A01D1A7DFD96}" srcOrd="3" destOrd="0" parTransId="{DC06360E-B905-4FB5-B6B9-E4677AE7EF19}" sibTransId="{2311913B-548D-4265-88FC-EFEFD19272AD}"/>
    <dgm:cxn modelId="{382E31D6-81A3-455B-87D2-4CC503EEFC6E}" type="presOf" srcId="{1E279B9E-8333-4F93-BC6B-B605C848E1D5}" destId="{576AFC9E-C9EF-4ADF-8A06-AF89676F05D6}" srcOrd="0" destOrd="0" presId="urn:microsoft.com/office/officeart/2005/8/layout/hChevron3"/>
    <dgm:cxn modelId="{246C0EDE-B2F2-4C27-95C3-232EA456049C}" type="presOf" srcId="{D00C2B69-D52C-4ADF-9D21-F376D73CFEE9}" destId="{576AFC9E-C9EF-4ADF-8A06-AF89676F05D6}" srcOrd="0" destOrd="2" presId="urn:microsoft.com/office/officeart/2005/8/layout/hChevron3"/>
    <dgm:cxn modelId="{0CA9DDDE-4075-46FB-8CF6-9E9D6F1B0729}" type="presOf" srcId="{BE4FBA4E-B158-4449-8E8F-B27AF3ECE9EC}" destId="{4EFE48C6-18BD-437E-BD4A-74B77ECBB544}" srcOrd="0" destOrd="0" presId="urn:microsoft.com/office/officeart/2005/8/layout/hChevron3"/>
    <dgm:cxn modelId="{68FE02F2-9C33-41CD-86C1-52529F08CCBF}" type="presOf" srcId="{923A3B65-734B-4F6E-A68C-17C6DF391CF7}" destId="{576AFC9E-C9EF-4ADF-8A06-AF89676F05D6}" srcOrd="0" destOrd="1" presId="urn:microsoft.com/office/officeart/2005/8/layout/hChevron3"/>
    <dgm:cxn modelId="{7ABAAAF2-28A4-4167-A98D-4E88F9F72713}" srcId="{BE4FBA4E-B158-4449-8E8F-B27AF3ECE9EC}" destId="{1E279B9E-8333-4F93-BC6B-B605C848E1D5}" srcOrd="1" destOrd="0" parTransId="{630A11EC-E7B8-491F-9D5F-7B0274009E88}" sibTransId="{A47E013E-1075-4600-AA59-02C18ECBA91C}"/>
    <dgm:cxn modelId="{F1932A4C-C582-4E2D-AE6F-8DE6D3854E51}" type="presParOf" srcId="{4EFE48C6-18BD-437E-BD4A-74B77ECBB544}" destId="{7AFCA13C-5577-4C10-B43F-E1BE143C6E7B}" srcOrd="0" destOrd="0" presId="urn:microsoft.com/office/officeart/2005/8/layout/hChevron3"/>
    <dgm:cxn modelId="{154332EF-35EF-458E-AFF8-48392DE22993}" type="presParOf" srcId="{4EFE48C6-18BD-437E-BD4A-74B77ECBB544}" destId="{59409979-0FCF-4C5A-9BFF-87E11CB73923}" srcOrd="1" destOrd="0" presId="urn:microsoft.com/office/officeart/2005/8/layout/hChevron3"/>
    <dgm:cxn modelId="{25092A15-74AA-4E79-883F-470DB1848E7D}" type="presParOf" srcId="{4EFE48C6-18BD-437E-BD4A-74B77ECBB544}" destId="{576AFC9E-C9EF-4ADF-8A06-AF89676F05D6}" srcOrd="2" destOrd="0" presId="urn:microsoft.com/office/officeart/2005/8/layout/hChevron3"/>
    <dgm:cxn modelId="{C2FFA5C4-CAD2-445F-834E-FF875217647D}" type="presParOf" srcId="{4EFE48C6-18BD-437E-BD4A-74B77ECBB544}" destId="{2F4F2C7C-5DE6-4859-AD02-194710005CB9}" srcOrd="3" destOrd="0" presId="urn:microsoft.com/office/officeart/2005/8/layout/hChevron3"/>
    <dgm:cxn modelId="{155B186B-0057-4FEE-B27A-D8727901606E}" type="presParOf" srcId="{4EFE48C6-18BD-437E-BD4A-74B77ECBB544}" destId="{BA73B816-DF14-4115-B3C2-D93D84C86629}" srcOrd="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2E8AD7-56DC-4EAF-B2D6-E5686AC47F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B40B3B-2722-47CA-9EDB-57BE6E23F2E1}">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用户教育</a:t>
          </a:r>
        </a:p>
      </dgm:t>
    </dgm:pt>
    <dgm:pt modelId="{F5159403-B03B-4F0D-BCCE-5DDDDF0CCC03}" type="parTrans" cxnId="{F8434504-B544-4EF2-A506-2428020307CE}">
      <dgm:prSet/>
      <dgm:spPr/>
      <dgm:t>
        <a:bodyPr/>
        <a:lstStyle/>
        <a:p>
          <a:endParaRPr lang="zh-CN" altLang="en-US"/>
        </a:p>
      </dgm:t>
    </dgm:pt>
    <dgm:pt modelId="{1AB67D09-BD93-498F-B79E-2678118A8E3C}" type="sibTrans" cxnId="{F8434504-B544-4EF2-A506-2428020307CE}">
      <dgm:prSet/>
      <dgm:spPr/>
      <dgm:t>
        <a:bodyPr/>
        <a:lstStyle/>
        <a:p>
          <a:endParaRPr lang="zh-CN" altLang="en-US"/>
        </a:p>
      </dgm:t>
    </dgm:pt>
    <dgm:pt modelId="{586181E9-51AC-49DC-A8C1-CC553F46A882}">
      <dgm:prSet custT="1"/>
      <dgm:spPr>
        <a:noFill/>
        <a:ln w="38100" cmpd="thickThin">
          <a:solidFill>
            <a:schemeClr val="accent5">
              <a:lumMod val="75000"/>
            </a:schemeClr>
          </a:solidFill>
          <a:round/>
        </a:ln>
      </dgm:spPr>
      <dgm:t>
        <a:bodyPr/>
        <a:lstStyle/>
        <a:p>
          <a:r>
            <a:rPr lang="zh-CN" altLang="en-US" sz="2400">
              <a:solidFill>
                <a:sysClr val="windowText" lastClr="000000"/>
              </a:solidFill>
              <a:latin typeface="黑体" panose="02010609060101010101" pitchFamily="49" charset="-122"/>
              <a:ea typeface="黑体" panose="02010609060101010101" pitchFamily="49" charset="-122"/>
            </a:rPr>
            <a:t>计算机生成口令</a:t>
          </a:r>
        </a:p>
      </dgm:t>
    </dgm:pt>
    <dgm:pt modelId="{A4B4286F-31B6-42FE-832F-8F9A54DA2228}" type="parTrans" cxnId="{2A918B9B-473F-4AF7-B00C-138C1D407D2E}">
      <dgm:prSet/>
      <dgm:spPr/>
      <dgm:t>
        <a:bodyPr/>
        <a:lstStyle/>
        <a:p>
          <a:endParaRPr lang="zh-CN" altLang="en-US"/>
        </a:p>
      </dgm:t>
    </dgm:pt>
    <dgm:pt modelId="{04E05D57-9DC2-40B4-B65D-F046F6A15C87}" type="sibTrans" cxnId="{2A918B9B-473F-4AF7-B00C-138C1D407D2E}">
      <dgm:prSet/>
      <dgm:spPr/>
      <dgm:t>
        <a:bodyPr/>
        <a:lstStyle/>
        <a:p>
          <a:endParaRPr lang="zh-CN" altLang="en-US"/>
        </a:p>
      </dgm:t>
    </dgm:pt>
    <dgm:pt modelId="{D14C6445-CAF9-4E42-91A9-4AB79E7F3B25}">
      <dgm:prSet custT="1"/>
      <dgm:spPr>
        <a:noFill/>
        <a:ln w="38100" cmpd="thickThin">
          <a:solidFill>
            <a:schemeClr val="accent5">
              <a:lumMod val="75000"/>
            </a:schemeClr>
          </a:solidFill>
          <a:round/>
        </a:ln>
      </dgm:spPr>
      <dgm:t>
        <a:bodyPr/>
        <a:lstStyle/>
        <a:p>
          <a:r>
            <a:rPr lang="zh-CN" altLang="en-US" sz="2400">
              <a:solidFill>
                <a:sysClr val="windowText" lastClr="000000"/>
              </a:solidFill>
              <a:latin typeface="黑体" panose="02010609060101010101" pitchFamily="49" charset="-122"/>
              <a:ea typeface="黑体" panose="02010609060101010101" pitchFamily="49" charset="-122"/>
            </a:rPr>
            <a:t>后验口令检查</a:t>
          </a:r>
        </a:p>
      </dgm:t>
    </dgm:pt>
    <dgm:pt modelId="{68D82216-B931-4A4B-BEB1-D5AD35E6F242}" type="parTrans" cxnId="{5045D520-74D6-444F-933C-320784BE21E6}">
      <dgm:prSet/>
      <dgm:spPr/>
      <dgm:t>
        <a:bodyPr/>
        <a:lstStyle/>
        <a:p>
          <a:endParaRPr lang="zh-CN" altLang="en-US"/>
        </a:p>
      </dgm:t>
    </dgm:pt>
    <dgm:pt modelId="{A7BBCCEE-A1B4-45DC-9FE7-E4CB8E5C20D4}" type="sibTrans" cxnId="{5045D520-74D6-444F-933C-320784BE21E6}">
      <dgm:prSet/>
      <dgm:spPr/>
      <dgm:t>
        <a:bodyPr/>
        <a:lstStyle/>
        <a:p>
          <a:endParaRPr lang="zh-CN" altLang="en-US"/>
        </a:p>
      </dgm:t>
    </dgm:pt>
    <dgm:pt modelId="{18A8393F-6ABE-4FAB-A6E5-C199B10195AB}">
      <dgm:prSet custT="1"/>
      <dgm:spPr>
        <a:noFill/>
        <a:ln w="38100" cmpd="thickThin">
          <a:solidFill>
            <a:schemeClr val="accent5">
              <a:lumMod val="75000"/>
            </a:schemeClr>
          </a:solidFill>
          <a:round/>
        </a:ln>
      </dgm:spPr>
      <dgm:t>
        <a:bodyPr/>
        <a:lstStyle/>
        <a:p>
          <a:r>
            <a:rPr lang="zh-CN" altLang="en-US" sz="2400">
              <a:solidFill>
                <a:sysClr val="windowText" lastClr="000000"/>
              </a:solidFill>
              <a:latin typeface="黑体" panose="02010609060101010101" pitchFamily="49" charset="-122"/>
              <a:ea typeface="黑体" panose="02010609060101010101" pitchFamily="49" charset="-122"/>
            </a:rPr>
            <a:t>先验口令检查</a:t>
          </a:r>
        </a:p>
      </dgm:t>
    </dgm:pt>
    <dgm:pt modelId="{548C32CF-6DF9-4483-BEF8-5FCF22C45C83}" type="parTrans" cxnId="{D600699B-AA22-4315-80CD-4334F28AAA91}">
      <dgm:prSet/>
      <dgm:spPr/>
      <dgm:t>
        <a:bodyPr/>
        <a:lstStyle/>
        <a:p>
          <a:endParaRPr lang="zh-CN" altLang="en-US"/>
        </a:p>
      </dgm:t>
    </dgm:pt>
    <dgm:pt modelId="{26ED1BCF-357B-4594-9495-3D206FED6C28}" type="sibTrans" cxnId="{D600699B-AA22-4315-80CD-4334F28AAA91}">
      <dgm:prSet/>
      <dgm:spPr/>
      <dgm:t>
        <a:bodyPr/>
        <a:lstStyle/>
        <a:p>
          <a:endParaRPr lang="zh-CN" altLang="en-US"/>
        </a:p>
      </dgm:t>
    </dgm:pt>
    <dgm:pt modelId="{0A83342D-647E-4B3B-83AA-1272981118C0}" type="pres">
      <dgm:prSet presAssocID="{012E8AD7-56DC-4EAF-B2D6-E5686AC47FFA}" presName="diagram" presStyleCnt="0">
        <dgm:presLayoutVars>
          <dgm:dir/>
          <dgm:resizeHandles val="exact"/>
        </dgm:presLayoutVars>
      </dgm:prSet>
      <dgm:spPr/>
    </dgm:pt>
    <dgm:pt modelId="{0CD432E8-6608-4E51-B8EE-D77C09EA59A8}" type="pres">
      <dgm:prSet presAssocID="{56B40B3B-2722-47CA-9EDB-57BE6E23F2E1}" presName="node" presStyleLbl="node1" presStyleIdx="0" presStyleCnt="4">
        <dgm:presLayoutVars>
          <dgm:bulletEnabled val="1"/>
        </dgm:presLayoutVars>
      </dgm:prSet>
      <dgm:spPr/>
    </dgm:pt>
    <dgm:pt modelId="{EA360DC7-557A-41F0-8857-24A7CA6487C0}" type="pres">
      <dgm:prSet presAssocID="{1AB67D09-BD93-498F-B79E-2678118A8E3C}" presName="sibTrans" presStyleCnt="0"/>
      <dgm:spPr/>
    </dgm:pt>
    <dgm:pt modelId="{D93664A4-ED02-4399-98D4-93ADF4F71D88}" type="pres">
      <dgm:prSet presAssocID="{586181E9-51AC-49DC-A8C1-CC553F46A882}" presName="node" presStyleLbl="node1" presStyleIdx="1" presStyleCnt="4">
        <dgm:presLayoutVars>
          <dgm:bulletEnabled val="1"/>
        </dgm:presLayoutVars>
      </dgm:prSet>
      <dgm:spPr/>
    </dgm:pt>
    <dgm:pt modelId="{3DA5708D-EA34-42C6-B7B0-9FB6438A50F1}" type="pres">
      <dgm:prSet presAssocID="{04E05D57-9DC2-40B4-B65D-F046F6A15C87}" presName="sibTrans" presStyleCnt="0"/>
      <dgm:spPr/>
    </dgm:pt>
    <dgm:pt modelId="{758A7E1A-1A24-4C81-9FD1-B8A3F7476FA1}" type="pres">
      <dgm:prSet presAssocID="{D14C6445-CAF9-4E42-91A9-4AB79E7F3B25}" presName="node" presStyleLbl="node1" presStyleIdx="2" presStyleCnt="4">
        <dgm:presLayoutVars>
          <dgm:bulletEnabled val="1"/>
        </dgm:presLayoutVars>
      </dgm:prSet>
      <dgm:spPr/>
    </dgm:pt>
    <dgm:pt modelId="{C354375B-54EB-451A-AFBB-84681FF9C11B}" type="pres">
      <dgm:prSet presAssocID="{A7BBCCEE-A1B4-45DC-9FE7-E4CB8E5C20D4}" presName="sibTrans" presStyleCnt="0"/>
      <dgm:spPr/>
    </dgm:pt>
    <dgm:pt modelId="{43BB1D92-B1EF-471A-99F3-798313F0E376}" type="pres">
      <dgm:prSet presAssocID="{18A8393F-6ABE-4FAB-A6E5-C199B10195AB}" presName="node" presStyleLbl="node1" presStyleIdx="3" presStyleCnt="4">
        <dgm:presLayoutVars>
          <dgm:bulletEnabled val="1"/>
        </dgm:presLayoutVars>
      </dgm:prSet>
      <dgm:spPr/>
    </dgm:pt>
  </dgm:ptLst>
  <dgm:cxnLst>
    <dgm:cxn modelId="{F8434504-B544-4EF2-A506-2428020307CE}" srcId="{012E8AD7-56DC-4EAF-B2D6-E5686AC47FFA}" destId="{56B40B3B-2722-47CA-9EDB-57BE6E23F2E1}" srcOrd="0" destOrd="0" parTransId="{F5159403-B03B-4F0D-BCCE-5DDDDF0CCC03}" sibTransId="{1AB67D09-BD93-498F-B79E-2678118A8E3C}"/>
    <dgm:cxn modelId="{62D87E04-C7C1-418E-988C-FC565E6624DB}" type="presOf" srcId="{586181E9-51AC-49DC-A8C1-CC553F46A882}" destId="{D93664A4-ED02-4399-98D4-93ADF4F71D88}" srcOrd="0" destOrd="0" presId="urn:microsoft.com/office/officeart/2005/8/layout/default"/>
    <dgm:cxn modelId="{9244961D-C6AB-47EC-BCB0-A066D7FC067C}" type="presOf" srcId="{18A8393F-6ABE-4FAB-A6E5-C199B10195AB}" destId="{43BB1D92-B1EF-471A-99F3-798313F0E376}" srcOrd="0" destOrd="0" presId="urn:microsoft.com/office/officeart/2005/8/layout/default"/>
    <dgm:cxn modelId="{5045D520-74D6-444F-933C-320784BE21E6}" srcId="{012E8AD7-56DC-4EAF-B2D6-E5686AC47FFA}" destId="{D14C6445-CAF9-4E42-91A9-4AB79E7F3B25}" srcOrd="2" destOrd="0" parTransId="{68D82216-B931-4A4B-BEB1-D5AD35E6F242}" sibTransId="{A7BBCCEE-A1B4-45DC-9FE7-E4CB8E5C20D4}"/>
    <dgm:cxn modelId="{22514128-CDED-4CB7-B178-488A49EF28D1}" type="presOf" srcId="{012E8AD7-56DC-4EAF-B2D6-E5686AC47FFA}" destId="{0A83342D-647E-4B3B-83AA-1272981118C0}" srcOrd="0" destOrd="0" presId="urn:microsoft.com/office/officeart/2005/8/layout/default"/>
    <dgm:cxn modelId="{3866734F-DEC5-4959-9812-B8CA81178516}" type="presOf" srcId="{D14C6445-CAF9-4E42-91A9-4AB79E7F3B25}" destId="{758A7E1A-1A24-4C81-9FD1-B8A3F7476FA1}" srcOrd="0" destOrd="0" presId="urn:microsoft.com/office/officeart/2005/8/layout/default"/>
    <dgm:cxn modelId="{59C3ED51-7113-4139-900C-93CAEDF9D715}" type="presOf" srcId="{56B40B3B-2722-47CA-9EDB-57BE6E23F2E1}" destId="{0CD432E8-6608-4E51-B8EE-D77C09EA59A8}" srcOrd="0" destOrd="0" presId="urn:microsoft.com/office/officeart/2005/8/layout/default"/>
    <dgm:cxn modelId="{D600699B-AA22-4315-80CD-4334F28AAA91}" srcId="{012E8AD7-56DC-4EAF-B2D6-E5686AC47FFA}" destId="{18A8393F-6ABE-4FAB-A6E5-C199B10195AB}" srcOrd="3" destOrd="0" parTransId="{548C32CF-6DF9-4483-BEF8-5FCF22C45C83}" sibTransId="{26ED1BCF-357B-4594-9495-3D206FED6C28}"/>
    <dgm:cxn modelId="{2A918B9B-473F-4AF7-B00C-138C1D407D2E}" srcId="{012E8AD7-56DC-4EAF-B2D6-E5686AC47FFA}" destId="{586181E9-51AC-49DC-A8C1-CC553F46A882}" srcOrd="1" destOrd="0" parTransId="{A4B4286F-31B6-42FE-832F-8F9A54DA2228}" sibTransId="{04E05D57-9DC2-40B4-B65D-F046F6A15C87}"/>
    <dgm:cxn modelId="{BDF50467-8E96-44C1-9696-E5A78DA488AC}" type="presParOf" srcId="{0A83342D-647E-4B3B-83AA-1272981118C0}" destId="{0CD432E8-6608-4E51-B8EE-D77C09EA59A8}" srcOrd="0" destOrd="0" presId="urn:microsoft.com/office/officeart/2005/8/layout/default"/>
    <dgm:cxn modelId="{81590A12-BEB3-4AAC-B707-4D421A3726FC}" type="presParOf" srcId="{0A83342D-647E-4B3B-83AA-1272981118C0}" destId="{EA360DC7-557A-41F0-8857-24A7CA6487C0}" srcOrd="1" destOrd="0" presId="urn:microsoft.com/office/officeart/2005/8/layout/default"/>
    <dgm:cxn modelId="{3D8C21B9-A196-4C33-8FBB-2D43E10FB17D}" type="presParOf" srcId="{0A83342D-647E-4B3B-83AA-1272981118C0}" destId="{D93664A4-ED02-4399-98D4-93ADF4F71D88}" srcOrd="2" destOrd="0" presId="urn:microsoft.com/office/officeart/2005/8/layout/default"/>
    <dgm:cxn modelId="{CC7CFAB1-7A11-4482-9637-1E9528F5D1C7}" type="presParOf" srcId="{0A83342D-647E-4B3B-83AA-1272981118C0}" destId="{3DA5708D-EA34-42C6-B7B0-9FB6438A50F1}" srcOrd="3" destOrd="0" presId="urn:microsoft.com/office/officeart/2005/8/layout/default"/>
    <dgm:cxn modelId="{C953D4FC-E66B-431A-B172-D101AF15DCD5}" type="presParOf" srcId="{0A83342D-647E-4B3B-83AA-1272981118C0}" destId="{758A7E1A-1A24-4C81-9FD1-B8A3F7476FA1}" srcOrd="4" destOrd="0" presId="urn:microsoft.com/office/officeart/2005/8/layout/default"/>
    <dgm:cxn modelId="{D09AB65C-590A-4838-8A8E-F01E01E03AF4}" type="presParOf" srcId="{0A83342D-647E-4B3B-83AA-1272981118C0}" destId="{C354375B-54EB-451A-AFBB-84681FF9C11B}" srcOrd="5" destOrd="0" presId="urn:microsoft.com/office/officeart/2005/8/layout/default"/>
    <dgm:cxn modelId="{FF1CE3D3-1365-4B98-BFD5-0EE6FDE15B2F}" type="presParOf" srcId="{0A83342D-647E-4B3B-83AA-1272981118C0}" destId="{43BB1D92-B1EF-471A-99F3-798313F0E376}"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12E8AD7-56DC-4EAF-B2D6-E5686AC47F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B40B3B-2722-47CA-9EDB-57BE6E23F2E1}">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需要特殊的读卡器</a:t>
          </a:r>
        </a:p>
      </dgm:t>
    </dgm:pt>
    <dgm:pt modelId="{F5159403-B03B-4F0D-BCCE-5DDDDF0CCC03}" type="parTrans" cxnId="{F8434504-B544-4EF2-A506-2428020307CE}">
      <dgm:prSet/>
      <dgm:spPr/>
      <dgm:t>
        <a:bodyPr/>
        <a:lstStyle/>
        <a:p>
          <a:endParaRPr lang="zh-CN" altLang="en-US"/>
        </a:p>
      </dgm:t>
    </dgm:pt>
    <dgm:pt modelId="{1AB67D09-BD93-498F-B79E-2678118A8E3C}" type="sibTrans" cxnId="{F8434504-B544-4EF2-A506-2428020307CE}">
      <dgm:prSet/>
      <dgm:spPr/>
      <dgm:t>
        <a:bodyPr/>
        <a:lstStyle/>
        <a:p>
          <a:endParaRPr lang="zh-CN" altLang="en-US"/>
        </a:p>
      </dgm:t>
    </dgm:pt>
    <dgm:pt modelId="{586181E9-51AC-49DC-A8C1-CC553F46A882}">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令牌丢失</a:t>
          </a:r>
        </a:p>
      </dgm:t>
    </dgm:pt>
    <dgm:pt modelId="{A4B4286F-31B6-42FE-832F-8F9A54DA2228}" type="parTrans" cxnId="{2A918B9B-473F-4AF7-B00C-138C1D407D2E}">
      <dgm:prSet/>
      <dgm:spPr/>
      <dgm:t>
        <a:bodyPr/>
        <a:lstStyle/>
        <a:p>
          <a:endParaRPr lang="zh-CN" altLang="en-US"/>
        </a:p>
      </dgm:t>
    </dgm:pt>
    <dgm:pt modelId="{04E05D57-9DC2-40B4-B65D-F046F6A15C87}" type="sibTrans" cxnId="{2A918B9B-473F-4AF7-B00C-138C1D407D2E}">
      <dgm:prSet/>
      <dgm:spPr/>
      <dgm:t>
        <a:bodyPr/>
        <a:lstStyle/>
        <a:p>
          <a:endParaRPr lang="zh-CN" altLang="en-US"/>
        </a:p>
      </dgm:t>
    </dgm:pt>
    <dgm:pt modelId="{D14C6445-CAF9-4E42-91A9-4AB79E7F3B25}">
      <dgm:prSet custT="1"/>
      <dgm:spPr>
        <a:noFill/>
        <a:ln w="38100" cmpd="thickThin">
          <a:solidFill>
            <a:schemeClr val="accent5">
              <a:lumMod val="75000"/>
            </a:schemeClr>
          </a:solidFill>
          <a:round/>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rPr>
            <a:t>用户不满意</a:t>
          </a:r>
        </a:p>
      </dgm:t>
    </dgm:pt>
    <dgm:pt modelId="{68D82216-B931-4A4B-BEB1-D5AD35E6F242}" type="parTrans" cxnId="{5045D520-74D6-444F-933C-320784BE21E6}">
      <dgm:prSet/>
      <dgm:spPr/>
      <dgm:t>
        <a:bodyPr/>
        <a:lstStyle/>
        <a:p>
          <a:endParaRPr lang="zh-CN" altLang="en-US"/>
        </a:p>
      </dgm:t>
    </dgm:pt>
    <dgm:pt modelId="{A7BBCCEE-A1B4-45DC-9FE7-E4CB8E5C20D4}" type="sibTrans" cxnId="{5045D520-74D6-444F-933C-320784BE21E6}">
      <dgm:prSet/>
      <dgm:spPr/>
      <dgm:t>
        <a:bodyPr/>
        <a:lstStyle/>
        <a:p>
          <a:endParaRPr lang="zh-CN" altLang="en-US"/>
        </a:p>
      </dgm:t>
    </dgm:pt>
    <dgm:pt modelId="{0A83342D-647E-4B3B-83AA-1272981118C0}" type="pres">
      <dgm:prSet presAssocID="{012E8AD7-56DC-4EAF-B2D6-E5686AC47FFA}" presName="diagram" presStyleCnt="0">
        <dgm:presLayoutVars>
          <dgm:dir/>
          <dgm:resizeHandles val="exact"/>
        </dgm:presLayoutVars>
      </dgm:prSet>
      <dgm:spPr/>
    </dgm:pt>
    <dgm:pt modelId="{0CD432E8-6608-4E51-B8EE-D77C09EA59A8}" type="pres">
      <dgm:prSet presAssocID="{56B40B3B-2722-47CA-9EDB-57BE6E23F2E1}" presName="node" presStyleLbl="node1" presStyleIdx="0" presStyleCnt="3">
        <dgm:presLayoutVars>
          <dgm:bulletEnabled val="1"/>
        </dgm:presLayoutVars>
      </dgm:prSet>
      <dgm:spPr/>
    </dgm:pt>
    <dgm:pt modelId="{EA360DC7-557A-41F0-8857-24A7CA6487C0}" type="pres">
      <dgm:prSet presAssocID="{1AB67D09-BD93-498F-B79E-2678118A8E3C}" presName="sibTrans" presStyleCnt="0"/>
      <dgm:spPr/>
    </dgm:pt>
    <dgm:pt modelId="{D93664A4-ED02-4399-98D4-93ADF4F71D88}" type="pres">
      <dgm:prSet presAssocID="{586181E9-51AC-49DC-A8C1-CC553F46A882}" presName="node" presStyleLbl="node1" presStyleIdx="1" presStyleCnt="3">
        <dgm:presLayoutVars>
          <dgm:bulletEnabled val="1"/>
        </dgm:presLayoutVars>
      </dgm:prSet>
      <dgm:spPr/>
    </dgm:pt>
    <dgm:pt modelId="{3DA5708D-EA34-42C6-B7B0-9FB6438A50F1}" type="pres">
      <dgm:prSet presAssocID="{04E05D57-9DC2-40B4-B65D-F046F6A15C87}" presName="sibTrans" presStyleCnt="0"/>
      <dgm:spPr/>
    </dgm:pt>
    <dgm:pt modelId="{758A7E1A-1A24-4C81-9FD1-B8A3F7476FA1}" type="pres">
      <dgm:prSet presAssocID="{D14C6445-CAF9-4E42-91A9-4AB79E7F3B25}" presName="node" presStyleLbl="node1" presStyleIdx="2" presStyleCnt="3">
        <dgm:presLayoutVars>
          <dgm:bulletEnabled val="1"/>
        </dgm:presLayoutVars>
      </dgm:prSet>
      <dgm:spPr/>
    </dgm:pt>
  </dgm:ptLst>
  <dgm:cxnLst>
    <dgm:cxn modelId="{F8434504-B544-4EF2-A506-2428020307CE}" srcId="{012E8AD7-56DC-4EAF-B2D6-E5686AC47FFA}" destId="{56B40B3B-2722-47CA-9EDB-57BE6E23F2E1}" srcOrd="0" destOrd="0" parTransId="{F5159403-B03B-4F0D-BCCE-5DDDDF0CCC03}" sibTransId="{1AB67D09-BD93-498F-B79E-2678118A8E3C}"/>
    <dgm:cxn modelId="{62D87E04-C7C1-418E-988C-FC565E6624DB}" type="presOf" srcId="{586181E9-51AC-49DC-A8C1-CC553F46A882}" destId="{D93664A4-ED02-4399-98D4-93ADF4F71D88}" srcOrd="0" destOrd="0" presId="urn:microsoft.com/office/officeart/2005/8/layout/default"/>
    <dgm:cxn modelId="{5045D520-74D6-444F-933C-320784BE21E6}" srcId="{012E8AD7-56DC-4EAF-B2D6-E5686AC47FFA}" destId="{D14C6445-CAF9-4E42-91A9-4AB79E7F3B25}" srcOrd="2" destOrd="0" parTransId="{68D82216-B931-4A4B-BEB1-D5AD35E6F242}" sibTransId="{A7BBCCEE-A1B4-45DC-9FE7-E4CB8E5C20D4}"/>
    <dgm:cxn modelId="{22514128-CDED-4CB7-B178-488A49EF28D1}" type="presOf" srcId="{012E8AD7-56DC-4EAF-B2D6-E5686AC47FFA}" destId="{0A83342D-647E-4B3B-83AA-1272981118C0}" srcOrd="0" destOrd="0" presId="urn:microsoft.com/office/officeart/2005/8/layout/default"/>
    <dgm:cxn modelId="{3866734F-DEC5-4959-9812-B8CA81178516}" type="presOf" srcId="{D14C6445-CAF9-4E42-91A9-4AB79E7F3B25}" destId="{758A7E1A-1A24-4C81-9FD1-B8A3F7476FA1}" srcOrd="0" destOrd="0" presId="urn:microsoft.com/office/officeart/2005/8/layout/default"/>
    <dgm:cxn modelId="{59C3ED51-7113-4139-900C-93CAEDF9D715}" type="presOf" srcId="{56B40B3B-2722-47CA-9EDB-57BE6E23F2E1}" destId="{0CD432E8-6608-4E51-B8EE-D77C09EA59A8}" srcOrd="0" destOrd="0" presId="urn:microsoft.com/office/officeart/2005/8/layout/default"/>
    <dgm:cxn modelId="{2A918B9B-473F-4AF7-B00C-138C1D407D2E}" srcId="{012E8AD7-56DC-4EAF-B2D6-E5686AC47FFA}" destId="{586181E9-51AC-49DC-A8C1-CC553F46A882}" srcOrd="1" destOrd="0" parTransId="{A4B4286F-31B6-42FE-832F-8F9A54DA2228}" sibTransId="{04E05D57-9DC2-40B4-B65D-F046F6A15C87}"/>
    <dgm:cxn modelId="{BDF50467-8E96-44C1-9696-E5A78DA488AC}" type="presParOf" srcId="{0A83342D-647E-4B3B-83AA-1272981118C0}" destId="{0CD432E8-6608-4E51-B8EE-D77C09EA59A8}" srcOrd="0" destOrd="0" presId="urn:microsoft.com/office/officeart/2005/8/layout/default"/>
    <dgm:cxn modelId="{81590A12-BEB3-4AAC-B707-4D421A3726FC}" type="presParOf" srcId="{0A83342D-647E-4B3B-83AA-1272981118C0}" destId="{EA360DC7-557A-41F0-8857-24A7CA6487C0}" srcOrd="1" destOrd="0" presId="urn:microsoft.com/office/officeart/2005/8/layout/default"/>
    <dgm:cxn modelId="{3D8C21B9-A196-4C33-8FBB-2D43E10FB17D}" type="presParOf" srcId="{0A83342D-647E-4B3B-83AA-1272981118C0}" destId="{D93664A4-ED02-4399-98D4-93ADF4F71D88}" srcOrd="2" destOrd="0" presId="urn:microsoft.com/office/officeart/2005/8/layout/default"/>
    <dgm:cxn modelId="{CC7CFAB1-7A11-4482-9637-1E9528F5D1C7}" type="presParOf" srcId="{0A83342D-647E-4B3B-83AA-1272981118C0}" destId="{3DA5708D-EA34-42C6-B7B0-9FB6438A50F1}" srcOrd="3" destOrd="0" presId="urn:microsoft.com/office/officeart/2005/8/layout/default"/>
    <dgm:cxn modelId="{C953D4FC-E66B-431A-B172-D101AF15DCD5}" type="presParOf" srcId="{0A83342D-647E-4B3B-83AA-1272981118C0}" destId="{758A7E1A-1A24-4C81-9FD1-B8A3F7476FA1}"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5871B5-0DEF-46DB-B850-A974596AFE78}"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CN" altLang="en-US"/>
        </a:p>
      </dgm:t>
    </dgm:pt>
    <dgm:pt modelId="{C35397EC-A34C-4B18-B490-DE62A0CB76C1}">
      <dgm:prSet custT="1"/>
      <dgm:spPr>
        <a:solidFill>
          <a:schemeClr val="accent5">
            <a:lumMod val="60000"/>
            <a:lumOff val="40000"/>
          </a:schemeClr>
        </a:solidFill>
      </dgm:spPr>
      <dgm:t>
        <a:bodyPr/>
        <a:lstStyle/>
        <a:p>
          <a:r>
            <a:rPr lang="zh-CN" altLang="en-US" sz="2600" dirty="0">
              <a:latin typeface="黑体" panose="02010609060101010101" pitchFamily="49" charset="-122"/>
              <a:ea typeface="黑体" panose="02010609060101010101" pitchFamily="49" charset="-122"/>
            </a:rPr>
            <a:t>物理特征</a:t>
          </a:r>
        </a:p>
      </dgm:t>
    </dgm:pt>
    <dgm:pt modelId="{AA9A5417-81AF-4647-8838-721E6911C307}" type="parTrans" cxnId="{0414620C-4BAF-44A6-B66F-D8140BBD8D20}">
      <dgm:prSet/>
      <dgm:spPr/>
      <dgm:t>
        <a:bodyPr/>
        <a:lstStyle/>
        <a:p>
          <a:endParaRPr lang="zh-CN" altLang="en-US"/>
        </a:p>
      </dgm:t>
    </dgm:pt>
    <dgm:pt modelId="{F68845B3-E99A-4410-A87D-3CE9107E0726}" type="sibTrans" cxnId="{0414620C-4BAF-44A6-B66F-D8140BBD8D20}">
      <dgm:prSet/>
      <dgm:spPr/>
      <dgm:t>
        <a:bodyPr/>
        <a:lstStyle/>
        <a:p>
          <a:endParaRPr lang="zh-CN" altLang="en-US"/>
        </a:p>
      </dgm:t>
    </dgm:pt>
    <dgm:pt modelId="{3FEFA5D2-0A43-4C85-8AA9-5C91444603AA}">
      <dgm:prSet custT="1"/>
      <dgm:spPr/>
      <dgm:t>
        <a:bodyPr/>
        <a:lstStyle/>
        <a:p>
          <a:r>
            <a:rPr lang="zh-CN" altLang="en-US" sz="1600" dirty="0">
              <a:latin typeface="黑体" panose="02010609060101010101" pitchFamily="49" charset="-122"/>
              <a:ea typeface="黑体" panose="02010609060101010101" pitchFamily="49" charset="-122"/>
            </a:rPr>
            <a:t>包括一个嵌入的微处理器</a:t>
          </a:r>
        </a:p>
      </dgm:t>
    </dgm:pt>
    <dgm:pt modelId="{E130CC89-6D58-4333-83E8-9AF67546BDCF}" type="parTrans" cxnId="{B8128624-5E49-428C-836A-1258E15437E3}">
      <dgm:prSet/>
      <dgm:spPr/>
      <dgm:t>
        <a:bodyPr/>
        <a:lstStyle/>
        <a:p>
          <a:endParaRPr lang="zh-CN" altLang="en-US"/>
        </a:p>
      </dgm:t>
    </dgm:pt>
    <dgm:pt modelId="{6FDDC175-6936-4530-869B-D20305B2E259}" type="sibTrans" cxnId="{B8128624-5E49-428C-836A-1258E15437E3}">
      <dgm:prSet/>
      <dgm:spPr/>
      <dgm:t>
        <a:bodyPr/>
        <a:lstStyle/>
        <a:p>
          <a:endParaRPr lang="zh-CN" altLang="en-US"/>
        </a:p>
      </dgm:t>
    </dgm:pt>
    <dgm:pt modelId="{00F2B5E6-D6C4-4F07-A325-E954182CA317}">
      <dgm:prSet custT="1"/>
      <dgm:spPr/>
      <dgm:t>
        <a:bodyPr/>
        <a:lstStyle/>
        <a:p>
          <a:r>
            <a:rPr lang="zh-CN" altLang="en-US" sz="1600">
              <a:latin typeface="黑体" panose="02010609060101010101" pitchFamily="49" charset="-122"/>
              <a:ea typeface="黑体" panose="02010609060101010101" pitchFamily="49" charset="-122"/>
            </a:rPr>
            <a:t>外表类似于银行卡</a:t>
          </a:r>
        </a:p>
      </dgm:t>
    </dgm:pt>
    <dgm:pt modelId="{4887983A-335B-4811-8776-FC1CEAA52B2D}" type="parTrans" cxnId="{42060D89-3F55-4027-8540-FD33C6BD27C7}">
      <dgm:prSet/>
      <dgm:spPr/>
      <dgm:t>
        <a:bodyPr/>
        <a:lstStyle/>
        <a:p>
          <a:endParaRPr lang="zh-CN" altLang="en-US"/>
        </a:p>
      </dgm:t>
    </dgm:pt>
    <dgm:pt modelId="{F7896EEE-7A93-49DB-84B1-4E525E77EC30}" type="sibTrans" cxnId="{42060D89-3F55-4027-8540-FD33C6BD27C7}">
      <dgm:prSet/>
      <dgm:spPr/>
      <dgm:t>
        <a:bodyPr/>
        <a:lstStyle/>
        <a:p>
          <a:endParaRPr lang="zh-CN" altLang="en-US"/>
        </a:p>
      </dgm:t>
    </dgm:pt>
    <dgm:pt modelId="{6ECC9B5F-D680-4E3C-8B91-22E42431DD8F}">
      <dgm:prSet custT="1"/>
      <dgm:spPr/>
      <dgm:t>
        <a:bodyPr/>
        <a:lstStyle/>
        <a:p>
          <a:r>
            <a:rPr lang="zh-CN" altLang="en-US" sz="1600" dirty="0">
              <a:latin typeface="黑体" panose="02010609060101010101" pitchFamily="49" charset="-122"/>
              <a:ea typeface="黑体" panose="02010609060101010101" pitchFamily="49" charset="-122"/>
            </a:rPr>
            <a:t>一些智能令牌的外表类似于计算器、要是或其他便携式物品</a:t>
          </a:r>
        </a:p>
      </dgm:t>
    </dgm:pt>
    <dgm:pt modelId="{98091108-79C2-43BC-877F-DD6B988D5DF9}" type="parTrans" cxnId="{4DA7A5B7-BFCC-4384-AE2C-6FA9C51CBE45}">
      <dgm:prSet/>
      <dgm:spPr>
        <a:solidFill>
          <a:schemeClr val="accent5">
            <a:lumMod val="75000"/>
          </a:schemeClr>
        </a:solidFill>
      </dgm:spPr>
      <dgm:t>
        <a:bodyPr/>
        <a:lstStyle/>
        <a:p>
          <a:endParaRPr lang="zh-CN" altLang="en-US"/>
        </a:p>
      </dgm:t>
    </dgm:pt>
    <dgm:pt modelId="{2DB08CA4-C8CA-443F-B923-852D6741FEC3}" type="sibTrans" cxnId="{4DA7A5B7-BFCC-4384-AE2C-6FA9C51CBE45}">
      <dgm:prSet/>
      <dgm:spPr/>
      <dgm:t>
        <a:bodyPr/>
        <a:lstStyle/>
        <a:p>
          <a:endParaRPr lang="zh-CN" altLang="en-US"/>
        </a:p>
      </dgm:t>
    </dgm:pt>
    <dgm:pt modelId="{8BE25E26-1658-4900-9257-788316DE3431}">
      <dgm:prSet custT="1"/>
      <dgm:spPr>
        <a:solidFill>
          <a:schemeClr val="accent5">
            <a:lumMod val="60000"/>
            <a:lumOff val="40000"/>
          </a:schemeClr>
        </a:solidFill>
      </dgm:spPr>
      <dgm:t>
        <a:bodyPr/>
        <a:lstStyle/>
        <a:p>
          <a:r>
            <a:rPr lang="zh-CN" altLang="en-US" sz="2600">
              <a:latin typeface="黑体" panose="02010609060101010101" pitchFamily="49" charset="-122"/>
              <a:ea typeface="黑体" panose="02010609060101010101" pitchFamily="49" charset="-122"/>
            </a:rPr>
            <a:t>用户接口</a:t>
          </a:r>
        </a:p>
      </dgm:t>
    </dgm:pt>
    <dgm:pt modelId="{8C14C5BE-2DCE-43BB-BB86-A8F013C51D3B}" type="parTrans" cxnId="{99F5C759-56D3-4F9A-84DE-03571D57E0F5}">
      <dgm:prSet/>
      <dgm:spPr/>
      <dgm:t>
        <a:bodyPr/>
        <a:lstStyle/>
        <a:p>
          <a:endParaRPr lang="zh-CN" altLang="en-US"/>
        </a:p>
      </dgm:t>
    </dgm:pt>
    <dgm:pt modelId="{4C04B7D6-39FE-42F7-85F6-F1AFE9EE3233}" type="sibTrans" cxnId="{99F5C759-56D3-4F9A-84DE-03571D57E0F5}">
      <dgm:prSet/>
      <dgm:spPr/>
      <dgm:t>
        <a:bodyPr/>
        <a:lstStyle/>
        <a:p>
          <a:endParaRPr lang="zh-CN" altLang="en-US"/>
        </a:p>
      </dgm:t>
    </dgm:pt>
    <dgm:pt modelId="{0087FCD0-E432-41BF-B7E5-2AAF86BF5701}">
      <dgm:prSet custT="1"/>
      <dgm:spPr/>
      <dgm:t>
        <a:bodyPr/>
        <a:lstStyle/>
        <a:p>
          <a:r>
            <a:rPr lang="zh-CN" altLang="en-US" sz="1600" dirty="0">
              <a:latin typeface="黑体" panose="02010609060101010101" pitchFamily="49" charset="-122"/>
              <a:ea typeface="黑体" panose="02010609060101010101" pitchFamily="49" charset="-122"/>
            </a:rPr>
            <a:t>人机接口包括一个键盘区和显示设备，已完成人机交互</a:t>
          </a:r>
        </a:p>
      </dgm:t>
    </dgm:pt>
    <dgm:pt modelId="{FD484835-F8CA-47BB-8306-BB1270BC116C}" type="parTrans" cxnId="{EAF5C4AC-EF6A-4A0C-9B62-8E14B899ED7C}">
      <dgm:prSet/>
      <dgm:spPr>
        <a:solidFill>
          <a:schemeClr val="accent5">
            <a:lumMod val="75000"/>
          </a:schemeClr>
        </a:solidFill>
      </dgm:spPr>
      <dgm:t>
        <a:bodyPr/>
        <a:lstStyle/>
        <a:p>
          <a:endParaRPr lang="zh-CN" altLang="en-US"/>
        </a:p>
      </dgm:t>
    </dgm:pt>
    <dgm:pt modelId="{71B774CC-2CD9-4CB9-995A-9B13F897F64C}" type="sibTrans" cxnId="{EAF5C4AC-EF6A-4A0C-9B62-8E14B899ED7C}">
      <dgm:prSet/>
      <dgm:spPr/>
      <dgm:t>
        <a:bodyPr/>
        <a:lstStyle/>
        <a:p>
          <a:endParaRPr lang="zh-CN" altLang="en-US"/>
        </a:p>
      </dgm:t>
    </dgm:pt>
    <dgm:pt modelId="{A3648FAB-F2DF-4974-94E2-277B6B646854}">
      <dgm:prSet custT="1"/>
      <dgm:spPr>
        <a:solidFill>
          <a:schemeClr val="accent5">
            <a:lumMod val="60000"/>
            <a:lumOff val="40000"/>
          </a:schemeClr>
        </a:solidFill>
      </dgm:spPr>
      <dgm:t>
        <a:bodyPr/>
        <a:lstStyle/>
        <a:p>
          <a:r>
            <a:rPr lang="zh-CN" altLang="en-US" sz="2600" dirty="0">
              <a:latin typeface="黑体" panose="02010609060101010101" pitchFamily="49" charset="-122"/>
              <a:ea typeface="黑体" panose="02010609060101010101" pitchFamily="49" charset="-122"/>
            </a:rPr>
            <a:t>电子接口</a:t>
          </a:r>
        </a:p>
      </dgm:t>
    </dgm:pt>
    <dgm:pt modelId="{AAC62166-E106-40B2-816F-D3220C232693}" type="parTrans" cxnId="{BC9571A8-5DD8-407F-9804-023180CE34BB}">
      <dgm:prSet/>
      <dgm:spPr/>
      <dgm:t>
        <a:bodyPr/>
        <a:lstStyle/>
        <a:p>
          <a:endParaRPr lang="zh-CN" altLang="en-US"/>
        </a:p>
      </dgm:t>
    </dgm:pt>
    <dgm:pt modelId="{28BF1CA5-2DE3-4303-85CA-D6D3A4B886D6}" type="sibTrans" cxnId="{BC9571A8-5DD8-407F-9804-023180CE34BB}">
      <dgm:prSet/>
      <dgm:spPr/>
      <dgm:t>
        <a:bodyPr/>
        <a:lstStyle/>
        <a:p>
          <a:endParaRPr lang="zh-CN" altLang="en-US"/>
        </a:p>
      </dgm:t>
    </dgm:pt>
    <dgm:pt modelId="{AE25E125-7463-4008-BAEB-939B6D7E9020}">
      <dgm:prSet custT="1"/>
      <dgm:spPr/>
      <dgm:t>
        <a:bodyPr/>
        <a:lstStyle/>
        <a:p>
          <a:r>
            <a:rPr lang="zh-CN" altLang="en-US" sz="1600" dirty="0">
              <a:latin typeface="黑体" panose="02010609060101010101" pitchFamily="49" charset="-122"/>
              <a:ea typeface="黑体" panose="02010609060101010101" pitchFamily="49" charset="-122"/>
            </a:rPr>
            <a:t>智能卡或其他令牌通常需要配一个电子接口，用于读取或写入装置通信</a:t>
          </a:r>
        </a:p>
      </dgm:t>
    </dgm:pt>
    <dgm:pt modelId="{973447CA-F26D-4A19-A69A-B0764B214498}" type="parTrans" cxnId="{7C9EA259-28C0-4D98-BB34-1F51201B57E7}">
      <dgm:prSet/>
      <dgm:spPr/>
      <dgm:t>
        <a:bodyPr/>
        <a:lstStyle/>
        <a:p>
          <a:endParaRPr lang="zh-CN" altLang="en-US"/>
        </a:p>
      </dgm:t>
    </dgm:pt>
    <dgm:pt modelId="{2589BAD6-AADB-447C-AF3B-2D0BA6CB0DAE}" type="sibTrans" cxnId="{7C9EA259-28C0-4D98-BB34-1F51201B57E7}">
      <dgm:prSet/>
      <dgm:spPr/>
      <dgm:t>
        <a:bodyPr/>
        <a:lstStyle/>
        <a:p>
          <a:endParaRPr lang="zh-CN" altLang="en-US"/>
        </a:p>
      </dgm:t>
    </dgm:pt>
    <dgm:pt modelId="{5E7DC250-7EB8-48E3-B511-CD74D451AC98}">
      <dgm:prSet custT="1"/>
      <dgm:spPr/>
      <dgm:t>
        <a:bodyPr/>
        <a:lstStyle/>
        <a:p>
          <a:r>
            <a:rPr lang="zh-CN" altLang="en-US" sz="1600">
              <a:latin typeface="黑体" panose="02010609060101010101" pitchFamily="49" charset="-122"/>
              <a:ea typeface="黑体" panose="02010609060101010101" pitchFamily="49" charset="-122"/>
            </a:rPr>
            <a:t>分为接触式和非接触式两种接口</a:t>
          </a:r>
        </a:p>
      </dgm:t>
    </dgm:pt>
    <dgm:pt modelId="{A5180E00-ED72-4712-95F0-97FE5157B36A}" type="parTrans" cxnId="{85C4255C-8961-4F4A-A234-010C25EAE9E3}">
      <dgm:prSet/>
      <dgm:spPr>
        <a:solidFill>
          <a:schemeClr val="accent5">
            <a:lumMod val="75000"/>
          </a:schemeClr>
        </a:solidFill>
      </dgm:spPr>
      <dgm:t>
        <a:bodyPr/>
        <a:lstStyle/>
        <a:p>
          <a:endParaRPr lang="zh-CN" altLang="en-US"/>
        </a:p>
      </dgm:t>
    </dgm:pt>
    <dgm:pt modelId="{E0E11718-CBD6-489C-A5E4-EB341A2D0076}" type="sibTrans" cxnId="{85C4255C-8961-4F4A-A234-010C25EAE9E3}">
      <dgm:prSet/>
      <dgm:spPr/>
      <dgm:t>
        <a:bodyPr/>
        <a:lstStyle/>
        <a:p>
          <a:endParaRPr lang="zh-CN" altLang="en-US"/>
        </a:p>
      </dgm:t>
    </dgm:pt>
    <dgm:pt modelId="{43B9A5AE-3AB4-4EE9-AF7F-DF9448001AA7}">
      <dgm:prSet custT="1"/>
      <dgm:spPr>
        <a:solidFill>
          <a:schemeClr val="accent5">
            <a:lumMod val="60000"/>
            <a:lumOff val="40000"/>
          </a:schemeClr>
        </a:solidFill>
      </dgm:spPr>
      <dgm:t>
        <a:bodyPr/>
        <a:lstStyle/>
        <a:p>
          <a:r>
            <a:rPr lang="zh-CN" altLang="en-US" sz="2600" dirty="0">
              <a:latin typeface="黑体" panose="02010609060101010101" pitchFamily="49" charset="-122"/>
              <a:ea typeface="黑体" panose="02010609060101010101" pitchFamily="49" charset="-122"/>
            </a:rPr>
            <a:t>认证协议</a:t>
          </a:r>
        </a:p>
      </dgm:t>
    </dgm:pt>
    <dgm:pt modelId="{428ABE85-1D05-474D-8F22-2DEEA88AD4D1}" type="parTrans" cxnId="{6DBABA03-D22E-4A1D-AD9C-C9C2ACB6CAA0}">
      <dgm:prSet/>
      <dgm:spPr/>
      <dgm:t>
        <a:bodyPr/>
        <a:lstStyle/>
        <a:p>
          <a:endParaRPr lang="zh-CN" altLang="en-US"/>
        </a:p>
      </dgm:t>
    </dgm:pt>
    <dgm:pt modelId="{AB18626C-9481-4E43-B0D5-374A01F930DE}" type="sibTrans" cxnId="{6DBABA03-D22E-4A1D-AD9C-C9C2ACB6CAA0}">
      <dgm:prSet/>
      <dgm:spPr/>
      <dgm:t>
        <a:bodyPr/>
        <a:lstStyle/>
        <a:p>
          <a:endParaRPr lang="zh-CN" altLang="en-US"/>
        </a:p>
      </dgm:t>
    </dgm:pt>
    <dgm:pt modelId="{323CBB5A-F80F-454B-B80B-FC327D85FFE5}">
      <dgm:prSet custT="1"/>
      <dgm:spPr/>
      <dgm:t>
        <a:bodyPr/>
        <a:lstStyle/>
        <a:p>
          <a:r>
            <a:rPr lang="zh-CN" altLang="en-US" sz="1600">
              <a:latin typeface="黑体" panose="02010609060101010101" pitchFamily="49" charset="-122"/>
              <a:ea typeface="黑体" panose="02010609060101010101" pitchFamily="49" charset="-122"/>
            </a:rPr>
            <a:t>静态协议</a:t>
          </a:r>
        </a:p>
      </dgm:t>
    </dgm:pt>
    <dgm:pt modelId="{D1D32E54-DFB4-4FC5-8C12-90D8CD9B0728}" type="parTrans" cxnId="{2307B9F0-7834-4F53-9146-8EE4C9C96CF5}">
      <dgm:prSet/>
      <dgm:spPr>
        <a:solidFill>
          <a:schemeClr val="accent5">
            <a:lumMod val="75000"/>
          </a:schemeClr>
        </a:solidFill>
      </dgm:spPr>
      <dgm:t>
        <a:bodyPr/>
        <a:lstStyle/>
        <a:p>
          <a:endParaRPr lang="zh-CN" altLang="en-US"/>
        </a:p>
      </dgm:t>
    </dgm:pt>
    <dgm:pt modelId="{E079685A-D551-45E7-91A1-B5B2ECD59D6D}" type="sibTrans" cxnId="{2307B9F0-7834-4F53-9146-8EE4C9C96CF5}">
      <dgm:prSet/>
      <dgm:spPr/>
      <dgm:t>
        <a:bodyPr/>
        <a:lstStyle/>
        <a:p>
          <a:endParaRPr lang="zh-CN" altLang="en-US"/>
        </a:p>
      </dgm:t>
    </dgm:pt>
    <dgm:pt modelId="{A01EBDBB-2127-4B64-9916-56D7E3C071E3}">
      <dgm:prSet custT="1"/>
      <dgm:spPr/>
      <dgm:t>
        <a:bodyPr/>
        <a:lstStyle/>
        <a:p>
          <a:r>
            <a:rPr lang="zh-CN" altLang="en-US" sz="1600">
              <a:latin typeface="黑体" panose="02010609060101010101" pitchFamily="49" charset="-122"/>
              <a:ea typeface="黑体" panose="02010609060101010101" pitchFamily="49" charset="-122"/>
            </a:rPr>
            <a:t>动态口令生成器</a:t>
          </a:r>
        </a:p>
      </dgm:t>
    </dgm:pt>
    <dgm:pt modelId="{2C175025-9D2E-47CE-889A-81A99226E2AB}" type="parTrans" cxnId="{5B2D0B93-2E79-4965-A4EB-6AFC2A520406}">
      <dgm:prSet/>
      <dgm:spPr/>
      <dgm:t>
        <a:bodyPr/>
        <a:lstStyle/>
        <a:p>
          <a:endParaRPr lang="zh-CN" altLang="en-US"/>
        </a:p>
      </dgm:t>
    </dgm:pt>
    <dgm:pt modelId="{415AE66C-B904-4E12-8602-FC5AECC4D030}" type="sibTrans" cxnId="{5B2D0B93-2E79-4965-A4EB-6AFC2A520406}">
      <dgm:prSet/>
      <dgm:spPr/>
      <dgm:t>
        <a:bodyPr/>
        <a:lstStyle/>
        <a:p>
          <a:endParaRPr lang="zh-CN" altLang="en-US"/>
        </a:p>
      </dgm:t>
    </dgm:pt>
    <dgm:pt modelId="{C364C172-D741-4787-A4C5-823302F8AD73}">
      <dgm:prSet custT="1"/>
      <dgm:spPr/>
      <dgm:t>
        <a:bodyPr/>
        <a:lstStyle/>
        <a:p>
          <a:r>
            <a:rPr lang="zh-CN" sz="1600">
              <a:latin typeface="黑体" panose="02010609060101010101" pitchFamily="49" charset="-122"/>
              <a:ea typeface="黑体" panose="02010609060101010101" pitchFamily="49" charset="-122"/>
            </a:rPr>
            <a:t>挑战</a:t>
          </a:r>
          <a:r>
            <a:rPr lang="en-US" sz="1600">
              <a:latin typeface="黑体" panose="02010609060101010101" pitchFamily="49" charset="-122"/>
              <a:ea typeface="黑体" panose="02010609060101010101" pitchFamily="49" charset="-122"/>
            </a:rPr>
            <a:t>-</a:t>
          </a:r>
          <a:r>
            <a:rPr lang="zh-CN" sz="1600">
              <a:latin typeface="黑体" panose="02010609060101010101" pitchFamily="49" charset="-122"/>
              <a:ea typeface="黑体" panose="02010609060101010101" pitchFamily="49" charset="-122"/>
            </a:rPr>
            <a:t>应答协议</a:t>
          </a:r>
        </a:p>
      </dgm:t>
    </dgm:pt>
    <dgm:pt modelId="{F515D198-88E1-4052-8AEF-C988564BF983}" type="parTrans" cxnId="{5EFA286F-B974-47EB-9007-7DF82067489D}">
      <dgm:prSet/>
      <dgm:spPr>
        <a:solidFill>
          <a:schemeClr val="accent5">
            <a:lumMod val="75000"/>
          </a:schemeClr>
        </a:solidFill>
      </dgm:spPr>
      <dgm:t>
        <a:bodyPr/>
        <a:lstStyle/>
        <a:p>
          <a:endParaRPr lang="zh-CN" altLang="en-US"/>
        </a:p>
      </dgm:t>
    </dgm:pt>
    <dgm:pt modelId="{5A09FAC0-F176-4F9B-A4FE-5F22EBB00866}" type="sibTrans" cxnId="{5EFA286F-B974-47EB-9007-7DF82067489D}">
      <dgm:prSet/>
      <dgm:spPr/>
      <dgm:t>
        <a:bodyPr/>
        <a:lstStyle/>
        <a:p>
          <a:endParaRPr lang="zh-CN" altLang="en-US"/>
        </a:p>
      </dgm:t>
    </dgm:pt>
    <dgm:pt modelId="{BE4119CF-90F6-490F-8249-E8B45D01C4EB}" type="pres">
      <dgm:prSet presAssocID="{FB5871B5-0DEF-46DB-B850-A974596AFE78}" presName="diagram" presStyleCnt="0">
        <dgm:presLayoutVars>
          <dgm:chPref val="1"/>
          <dgm:dir/>
          <dgm:animOne val="branch"/>
          <dgm:animLvl val="lvl"/>
          <dgm:resizeHandles/>
        </dgm:presLayoutVars>
      </dgm:prSet>
      <dgm:spPr/>
    </dgm:pt>
    <dgm:pt modelId="{1FC1AB85-0CA8-4406-9C6E-358B41E88025}" type="pres">
      <dgm:prSet presAssocID="{C35397EC-A34C-4B18-B490-DE62A0CB76C1}" presName="root" presStyleCnt="0"/>
      <dgm:spPr/>
    </dgm:pt>
    <dgm:pt modelId="{6D32A74F-6DCB-47E5-B6DA-C45ACBF05846}" type="pres">
      <dgm:prSet presAssocID="{C35397EC-A34C-4B18-B490-DE62A0CB76C1}" presName="rootComposite" presStyleCnt="0"/>
      <dgm:spPr/>
    </dgm:pt>
    <dgm:pt modelId="{A2ADEF98-E90A-4D10-8527-80469147031D}" type="pres">
      <dgm:prSet presAssocID="{C35397EC-A34C-4B18-B490-DE62A0CB76C1}" presName="rootText" presStyleLbl="node1" presStyleIdx="0" presStyleCnt="4" custScaleX="144242"/>
      <dgm:spPr/>
    </dgm:pt>
    <dgm:pt modelId="{F223DDC3-0F84-4780-9C08-4C580E073DAB}" type="pres">
      <dgm:prSet presAssocID="{C35397EC-A34C-4B18-B490-DE62A0CB76C1}" presName="rootConnector" presStyleLbl="node1" presStyleIdx="0" presStyleCnt="4"/>
      <dgm:spPr/>
    </dgm:pt>
    <dgm:pt modelId="{A2628B76-9BC7-49ED-857D-C060B578B616}" type="pres">
      <dgm:prSet presAssocID="{C35397EC-A34C-4B18-B490-DE62A0CB76C1}" presName="childShape" presStyleCnt="0"/>
      <dgm:spPr/>
    </dgm:pt>
    <dgm:pt modelId="{09290DFE-23DF-4304-BF42-703179EA927C}" type="pres">
      <dgm:prSet presAssocID="{E130CC89-6D58-4333-83E8-9AF67546BDCF}" presName="Name13" presStyleLbl="parChTrans1D2" presStyleIdx="0" presStyleCnt="9"/>
      <dgm:spPr/>
    </dgm:pt>
    <dgm:pt modelId="{556CB0F3-E9CE-4AD6-9B3C-0DE81F86B4FD}" type="pres">
      <dgm:prSet presAssocID="{3FEFA5D2-0A43-4C85-8AA9-5C91444603AA}" presName="childText" presStyleLbl="bgAcc1" presStyleIdx="0" presStyleCnt="9" custScaleX="149818">
        <dgm:presLayoutVars>
          <dgm:bulletEnabled val="1"/>
        </dgm:presLayoutVars>
      </dgm:prSet>
      <dgm:spPr/>
    </dgm:pt>
    <dgm:pt modelId="{BEC63E39-AD16-4F06-9B94-F9FC02633DA0}" type="pres">
      <dgm:prSet presAssocID="{4887983A-335B-4811-8776-FC1CEAA52B2D}" presName="Name13" presStyleLbl="parChTrans1D2" presStyleIdx="1" presStyleCnt="9"/>
      <dgm:spPr/>
    </dgm:pt>
    <dgm:pt modelId="{B04E6A94-33DD-40EF-92DF-D0C3F7A2FAE1}" type="pres">
      <dgm:prSet presAssocID="{00F2B5E6-D6C4-4F07-A325-E954182CA317}" presName="childText" presStyleLbl="bgAcc1" presStyleIdx="1" presStyleCnt="9" custScaleX="148314" custLinFactNeighborX="5253">
        <dgm:presLayoutVars>
          <dgm:bulletEnabled val="1"/>
        </dgm:presLayoutVars>
      </dgm:prSet>
      <dgm:spPr/>
    </dgm:pt>
    <dgm:pt modelId="{EF3018C9-403C-41E7-8F87-18285D4032A0}" type="pres">
      <dgm:prSet presAssocID="{98091108-79C2-43BC-877F-DD6B988D5DF9}" presName="Name13" presStyleLbl="parChTrans1D2" presStyleIdx="2" presStyleCnt="9"/>
      <dgm:spPr/>
    </dgm:pt>
    <dgm:pt modelId="{EA2E6D0F-53EC-425B-9752-E6584955DDE3}" type="pres">
      <dgm:prSet presAssocID="{6ECC9B5F-D680-4E3C-8B91-22E42431DD8F}" presName="childText" presStyleLbl="bgAcc1" presStyleIdx="2" presStyleCnt="9" custScaleX="155722" custScaleY="158321">
        <dgm:presLayoutVars>
          <dgm:bulletEnabled val="1"/>
        </dgm:presLayoutVars>
      </dgm:prSet>
      <dgm:spPr/>
    </dgm:pt>
    <dgm:pt modelId="{EFE292FF-B209-48F9-B37B-983B0AE06751}" type="pres">
      <dgm:prSet presAssocID="{8BE25E26-1658-4900-9257-788316DE3431}" presName="root" presStyleCnt="0"/>
      <dgm:spPr/>
    </dgm:pt>
    <dgm:pt modelId="{D5E89E4A-B815-4C3E-B877-D74AA8375F48}" type="pres">
      <dgm:prSet presAssocID="{8BE25E26-1658-4900-9257-788316DE3431}" presName="rootComposite" presStyleCnt="0"/>
      <dgm:spPr/>
    </dgm:pt>
    <dgm:pt modelId="{33AAFE02-7C8A-4A52-9246-FE824D790547}" type="pres">
      <dgm:prSet presAssocID="{8BE25E26-1658-4900-9257-788316DE3431}" presName="rootText" presStyleLbl="node1" presStyleIdx="1" presStyleCnt="4" custScaleX="118962"/>
      <dgm:spPr/>
    </dgm:pt>
    <dgm:pt modelId="{F9D02C2F-3FDB-4948-AF88-949511DA9B67}" type="pres">
      <dgm:prSet presAssocID="{8BE25E26-1658-4900-9257-788316DE3431}" presName="rootConnector" presStyleLbl="node1" presStyleIdx="1" presStyleCnt="4"/>
      <dgm:spPr/>
    </dgm:pt>
    <dgm:pt modelId="{DF89CD1F-0CE9-42F9-9156-9D08ED0C24C1}" type="pres">
      <dgm:prSet presAssocID="{8BE25E26-1658-4900-9257-788316DE3431}" presName="childShape" presStyleCnt="0"/>
      <dgm:spPr/>
    </dgm:pt>
    <dgm:pt modelId="{13EAEE16-5868-4A41-B6AD-3134F06F0A87}" type="pres">
      <dgm:prSet presAssocID="{FD484835-F8CA-47BB-8306-BB1270BC116C}" presName="Name13" presStyleLbl="parChTrans1D2" presStyleIdx="3" presStyleCnt="9"/>
      <dgm:spPr/>
    </dgm:pt>
    <dgm:pt modelId="{2892594B-67EB-4E0C-87CB-E2C1E9020C24}" type="pres">
      <dgm:prSet presAssocID="{0087FCD0-E432-41BF-B7E5-2AAF86BF5701}" presName="childText" presStyleLbl="bgAcc1" presStyleIdx="3" presStyleCnt="9" custScaleX="140101" custScaleY="212558">
        <dgm:presLayoutVars>
          <dgm:bulletEnabled val="1"/>
        </dgm:presLayoutVars>
      </dgm:prSet>
      <dgm:spPr/>
    </dgm:pt>
    <dgm:pt modelId="{CDCFD57A-6FF9-467C-8D35-921845EF4985}" type="pres">
      <dgm:prSet presAssocID="{A3648FAB-F2DF-4974-94E2-277B6B646854}" presName="root" presStyleCnt="0"/>
      <dgm:spPr/>
    </dgm:pt>
    <dgm:pt modelId="{14DEB2A9-93F3-4BE8-A2C3-C8B3AEB43C0E}" type="pres">
      <dgm:prSet presAssocID="{A3648FAB-F2DF-4974-94E2-277B6B646854}" presName="rootComposite" presStyleCnt="0"/>
      <dgm:spPr/>
    </dgm:pt>
    <dgm:pt modelId="{AB20614B-F02E-4301-97EC-3EC812380E60}" type="pres">
      <dgm:prSet presAssocID="{A3648FAB-F2DF-4974-94E2-277B6B646854}" presName="rootText" presStyleLbl="node1" presStyleIdx="2" presStyleCnt="4" custScaleX="126456"/>
      <dgm:spPr/>
    </dgm:pt>
    <dgm:pt modelId="{1014DA7B-AC89-4573-B5BA-700806588A7A}" type="pres">
      <dgm:prSet presAssocID="{A3648FAB-F2DF-4974-94E2-277B6B646854}" presName="rootConnector" presStyleLbl="node1" presStyleIdx="2" presStyleCnt="4"/>
      <dgm:spPr/>
    </dgm:pt>
    <dgm:pt modelId="{733AEDF7-A1C1-4C8E-84B7-A722ECE7649E}" type="pres">
      <dgm:prSet presAssocID="{A3648FAB-F2DF-4974-94E2-277B6B646854}" presName="childShape" presStyleCnt="0"/>
      <dgm:spPr/>
    </dgm:pt>
    <dgm:pt modelId="{0CE327F8-398C-4962-824F-DE0A6D273F36}" type="pres">
      <dgm:prSet presAssocID="{973447CA-F26D-4A19-A69A-B0764B214498}" presName="Name13" presStyleLbl="parChTrans1D2" presStyleIdx="4" presStyleCnt="9"/>
      <dgm:spPr/>
    </dgm:pt>
    <dgm:pt modelId="{693C7F03-7D6C-4131-BD2E-2A6184784498}" type="pres">
      <dgm:prSet presAssocID="{AE25E125-7463-4008-BAEB-939B6D7E9020}" presName="childText" presStyleLbl="bgAcc1" presStyleIdx="4" presStyleCnt="9" custScaleX="132549" custScaleY="222791">
        <dgm:presLayoutVars>
          <dgm:bulletEnabled val="1"/>
        </dgm:presLayoutVars>
      </dgm:prSet>
      <dgm:spPr/>
    </dgm:pt>
    <dgm:pt modelId="{4BA5C414-8058-4384-AD6E-7E2BE74982E6}" type="pres">
      <dgm:prSet presAssocID="{A5180E00-ED72-4712-95F0-97FE5157B36A}" presName="Name13" presStyleLbl="parChTrans1D2" presStyleIdx="5" presStyleCnt="9"/>
      <dgm:spPr/>
    </dgm:pt>
    <dgm:pt modelId="{38B7BE28-18A4-423A-A2DA-C13627D21080}" type="pres">
      <dgm:prSet presAssocID="{5E7DC250-7EB8-48E3-B511-CD74D451AC98}" presName="childText" presStyleLbl="bgAcc1" presStyleIdx="5" presStyleCnt="9" custScaleX="133409">
        <dgm:presLayoutVars>
          <dgm:bulletEnabled val="1"/>
        </dgm:presLayoutVars>
      </dgm:prSet>
      <dgm:spPr/>
    </dgm:pt>
    <dgm:pt modelId="{132F46DB-FE57-43DD-AB5C-F8912BDDABF9}" type="pres">
      <dgm:prSet presAssocID="{43B9A5AE-3AB4-4EE9-AF7F-DF9448001AA7}" presName="root" presStyleCnt="0"/>
      <dgm:spPr/>
    </dgm:pt>
    <dgm:pt modelId="{AAFC93DB-27B6-4D0A-9A4B-8CE407DE2804}" type="pres">
      <dgm:prSet presAssocID="{43B9A5AE-3AB4-4EE9-AF7F-DF9448001AA7}" presName="rootComposite" presStyleCnt="0"/>
      <dgm:spPr/>
    </dgm:pt>
    <dgm:pt modelId="{B3CDE06F-2B64-4D8A-822B-9FA8CE9F1A57}" type="pres">
      <dgm:prSet presAssocID="{43B9A5AE-3AB4-4EE9-AF7F-DF9448001AA7}" presName="rootText" presStyleLbl="node1" presStyleIdx="3" presStyleCnt="4" custScaleX="136684"/>
      <dgm:spPr/>
    </dgm:pt>
    <dgm:pt modelId="{652E3068-C891-4CE6-B971-BADD78270AA0}" type="pres">
      <dgm:prSet presAssocID="{43B9A5AE-3AB4-4EE9-AF7F-DF9448001AA7}" presName="rootConnector" presStyleLbl="node1" presStyleIdx="3" presStyleCnt="4"/>
      <dgm:spPr/>
    </dgm:pt>
    <dgm:pt modelId="{A44C9653-FA1F-4B50-9A83-A7839F0A1E12}" type="pres">
      <dgm:prSet presAssocID="{43B9A5AE-3AB4-4EE9-AF7F-DF9448001AA7}" presName="childShape" presStyleCnt="0"/>
      <dgm:spPr/>
    </dgm:pt>
    <dgm:pt modelId="{82F94196-8412-450B-B37B-7FBAAFC29A03}" type="pres">
      <dgm:prSet presAssocID="{D1D32E54-DFB4-4FC5-8C12-90D8CD9B0728}" presName="Name13" presStyleLbl="parChTrans1D2" presStyleIdx="6" presStyleCnt="9"/>
      <dgm:spPr/>
    </dgm:pt>
    <dgm:pt modelId="{C6B98EA5-CB63-45B9-A982-39F9AAB27A98}" type="pres">
      <dgm:prSet presAssocID="{323CBB5A-F80F-454B-B80B-FC327D85FFE5}" presName="childText" presStyleLbl="bgAcc1" presStyleIdx="6" presStyleCnt="9" custScaleX="140304">
        <dgm:presLayoutVars>
          <dgm:bulletEnabled val="1"/>
        </dgm:presLayoutVars>
      </dgm:prSet>
      <dgm:spPr/>
    </dgm:pt>
    <dgm:pt modelId="{B0B21AAE-6ADF-4B98-90E0-0AE04345600E}" type="pres">
      <dgm:prSet presAssocID="{2C175025-9D2E-47CE-889A-81A99226E2AB}" presName="Name13" presStyleLbl="parChTrans1D2" presStyleIdx="7" presStyleCnt="9"/>
      <dgm:spPr/>
    </dgm:pt>
    <dgm:pt modelId="{6B7F8AED-FEAF-4B9D-BCA3-A8166C9ACE9B}" type="pres">
      <dgm:prSet presAssocID="{A01EBDBB-2127-4B64-9916-56D7E3C071E3}" presName="childText" presStyleLbl="bgAcc1" presStyleIdx="7" presStyleCnt="9" custScaleX="141247">
        <dgm:presLayoutVars>
          <dgm:bulletEnabled val="1"/>
        </dgm:presLayoutVars>
      </dgm:prSet>
      <dgm:spPr/>
    </dgm:pt>
    <dgm:pt modelId="{DA6A6185-A3CD-418D-ACEA-9C68B6036E82}" type="pres">
      <dgm:prSet presAssocID="{F515D198-88E1-4052-8AEF-C988564BF983}" presName="Name13" presStyleLbl="parChTrans1D2" presStyleIdx="8" presStyleCnt="9"/>
      <dgm:spPr/>
    </dgm:pt>
    <dgm:pt modelId="{F48EE8E7-30B2-4BB6-9172-D9CEAE663423}" type="pres">
      <dgm:prSet presAssocID="{C364C172-D741-4787-A4C5-823302F8AD73}" presName="childText" presStyleLbl="bgAcc1" presStyleIdx="8" presStyleCnt="9" custScaleX="145155">
        <dgm:presLayoutVars>
          <dgm:bulletEnabled val="1"/>
        </dgm:presLayoutVars>
      </dgm:prSet>
      <dgm:spPr/>
    </dgm:pt>
  </dgm:ptLst>
  <dgm:cxnLst>
    <dgm:cxn modelId="{6DBABA03-D22E-4A1D-AD9C-C9C2ACB6CAA0}" srcId="{FB5871B5-0DEF-46DB-B850-A974596AFE78}" destId="{43B9A5AE-3AB4-4EE9-AF7F-DF9448001AA7}" srcOrd="3" destOrd="0" parTransId="{428ABE85-1D05-474D-8F22-2DEEA88AD4D1}" sibTransId="{AB18626C-9481-4E43-B0D5-374A01F930DE}"/>
    <dgm:cxn modelId="{0414620C-4BAF-44A6-B66F-D8140BBD8D20}" srcId="{FB5871B5-0DEF-46DB-B850-A974596AFE78}" destId="{C35397EC-A34C-4B18-B490-DE62A0CB76C1}" srcOrd="0" destOrd="0" parTransId="{AA9A5417-81AF-4647-8838-721E6911C307}" sibTransId="{F68845B3-E99A-4410-A87D-3CE9107E0726}"/>
    <dgm:cxn modelId="{FE40EF0E-919D-41E3-A9FB-A7806A82B4CC}" type="presOf" srcId="{A3648FAB-F2DF-4974-94E2-277B6B646854}" destId="{AB20614B-F02E-4301-97EC-3EC812380E60}" srcOrd="0" destOrd="0" presId="urn:microsoft.com/office/officeart/2005/8/layout/hierarchy3"/>
    <dgm:cxn modelId="{273E6E13-27D9-4384-9617-7477107BE4E4}" type="presOf" srcId="{AE25E125-7463-4008-BAEB-939B6D7E9020}" destId="{693C7F03-7D6C-4131-BD2E-2A6184784498}" srcOrd="0" destOrd="0" presId="urn:microsoft.com/office/officeart/2005/8/layout/hierarchy3"/>
    <dgm:cxn modelId="{CE983018-5EEB-4086-B4D0-0CFD38FC267D}" type="presOf" srcId="{98091108-79C2-43BC-877F-DD6B988D5DF9}" destId="{EF3018C9-403C-41E7-8F87-18285D4032A0}" srcOrd="0" destOrd="0" presId="urn:microsoft.com/office/officeart/2005/8/layout/hierarchy3"/>
    <dgm:cxn modelId="{AA880C1B-3865-420F-BEA1-037D1F404E25}" type="presOf" srcId="{C35397EC-A34C-4B18-B490-DE62A0CB76C1}" destId="{A2ADEF98-E90A-4D10-8527-80469147031D}" srcOrd="0" destOrd="0" presId="urn:microsoft.com/office/officeart/2005/8/layout/hierarchy3"/>
    <dgm:cxn modelId="{3F785B22-18D4-4BB6-A755-6D1E844ACF4C}" type="presOf" srcId="{323CBB5A-F80F-454B-B80B-FC327D85FFE5}" destId="{C6B98EA5-CB63-45B9-A982-39F9AAB27A98}" srcOrd="0" destOrd="0" presId="urn:microsoft.com/office/officeart/2005/8/layout/hierarchy3"/>
    <dgm:cxn modelId="{B8128624-5E49-428C-836A-1258E15437E3}" srcId="{C35397EC-A34C-4B18-B490-DE62A0CB76C1}" destId="{3FEFA5D2-0A43-4C85-8AA9-5C91444603AA}" srcOrd="0" destOrd="0" parTransId="{E130CC89-6D58-4333-83E8-9AF67546BDCF}" sibTransId="{6FDDC175-6936-4530-869B-D20305B2E259}"/>
    <dgm:cxn modelId="{DEB62737-3C68-406A-9D4D-1261214E9EAB}" type="presOf" srcId="{C364C172-D741-4787-A4C5-823302F8AD73}" destId="{F48EE8E7-30B2-4BB6-9172-D9CEAE663423}" srcOrd="0" destOrd="0" presId="urn:microsoft.com/office/officeart/2005/8/layout/hierarchy3"/>
    <dgm:cxn modelId="{A6C2DF37-40D8-425C-8EF7-41A3518F4C85}" type="presOf" srcId="{973447CA-F26D-4A19-A69A-B0764B214498}" destId="{0CE327F8-398C-4962-824F-DE0A6D273F36}" srcOrd="0" destOrd="0" presId="urn:microsoft.com/office/officeart/2005/8/layout/hierarchy3"/>
    <dgm:cxn modelId="{409C0738-3F1D-477C-AF3F-A25DC6C743C1}" type="presOf" srcId="{F515D198-88E1-4052-8AEF-C988564BF983}" destId="{DA6A6185-A3CD-418D-ACEA-9C68B6036E82}" srcOrd="0" destOrd="0" presId="urn:microsoft.com/office/officeart/2005/8/layout/hierarchy3"/>
    <dgm:cxn modelId="{85C4255C-8961-4F4A-A234-010C25EAE9E3}" srcId="{A3648FAB-F2DF-4974-94E2-277B6B646854}" destId="{5E7DC250-7EB8-48E3-B511-CD74D451AC98}" srcOrd="1" destOrd="0" parTransId="{A5180E00-ED72-4712-95F0-97FE5157B36A}" sibTransId="{E0E11718-CBD6-489C-A5E4-EB341A2D0076}"/>
    <dgm:cxn modelId="{63201161-A9C1-4640-98B2-FDF2D0CBB115}" type="presOf" srcId="{6ECC9B5F-D680-4E3C-8B91-22E42431DD8F}" destId="{EA2E6D0F-53EC-425B-9752-E6584955DDE3}" srcOrd="0" destOrd="0" presId="urn:microsoft.com/office/officeart/2005/8/layout/hierarchy3"/>
    <dgm:cxn modelId="{4503EB43-7E9C-4C9E-AA74-8E88623B3E2D}" type="presOf" srcId="{8BE25E26-1658-4900-9257-788316DE3431}" destId="{F9D02C2F-3FDB-4948-AF88-949511DA9B67}" srcOrd="1" destOrd="0" presId="urn:microsoft.com/office/officeart/2005/8/layout/hierarchy3"/>
    <dgm:cxn modelId="{97FE5E45-78A2-4A54-856D-1250E80F0D96}" type="presOf" srcId="{00F2B5E6-D6C4-4F07-A325-E954182CA317}" destId="{B04E6A94-33DD-40EF-92DF-D0C3F7A2FAE1}" srcOrd="0" destOrd="0" presId="urn:microsoft.com/office/officeart/2005/8/layout/hierarchy3"/>
    <dgm:cxn modelId="{50B27568-AEF0-43C0-B53C-9F5B7E14F78D}" type="presOf" srcId="{C35397EC-A34C-4B18-B490-DE62A0CB76C1}" destId="{F223DDC3-0F84-4780-9C08-4C580E073DAB}" srcOrd="1" destOrd="0" presId="urn:microsoft.com/office/officeart/2005/8/layout/hierarchy3"/>
    <dgm:cxn modelId="{82A8A94C-EB23-46C5-AB29-1E77985162F2}" type="presOf" srcId="{5E7DC250-7EB8-48E3-B511-CD74D451AC98}" destId="{38B7BE28-18A4-423A-A2DA-C13627D21080}" srcOrd="0" destOrd="0" presId="urn:microsoft.com/office/officeart/2005/8/layout/hierarchy3"/>
    <dgm:cxn modelId="{D4C1284D-4E5C-48E2-BC17-45CF82E5BBC9}" type="presOf" srcId="{FB5871B5-0DEF-46DB-B850-A974596AFE78}" destId="{BE4119CF-90F6-490F-8249-E8B45D01C4EB}" srcOrd="0" destOrd="0" presId="urn:microsoft.com/office/officeart/2005/8/layout/hierarchy3"/>
    <dgm:cxn modelId="{069FD26E-16B3-4C60-BCCF-2202E520C47A}" type="presOf" srcId="{2C175025-9D2E-47CE-889A-81A99226E2AB}" destId="{B0B21AAE-6ADF-4B98-90E0-0AE04345600E}" srcOrd="0" destOrd="0" presId="urn:microsoft.com/office/officeart/2005/8/layout/hierarchy3"/>
    <dgm:cxn modelId="{5EFA286F-B974-47EB-9007-7DF82067489D}" srcId="{43B9A5AE-3AB4-4EE9-AF7F-DF9448001AA7}" destId="{C364C172-D741-4787-A4C5-823302F8AD73}" srcOrd="2" destOrd="0" parTransId="{F515D198-88E1-4052-8AEF-C988564BF983}" sibTransId="{5A09FAC0-F176-4F9B-A4FE-5F22EBB00866}"/>
    <dgm:cxn modelId="{A1874979-3599-47AE-A995-E0785A2EF0C0}" type="presOf" srcId="{43B9A5AE-3AB4-4EE9-AF7F-DF9448001AA7}" destId="{B3CDE06F-2B64-4D8A-822B-9FA8CE9F1A57}" srcOrd="0" destOrd="0" presId="urn:microsoft.com/office/officeart/2005/8/layout/hierarchy3"/>
    <dgm:cxn modelId="{7C9EA259-28C0-4D98-BB34-1F51201B57E7}" srcId="{A3648FAB-F2DF-4974-94E2-277B6B646854}" destId="{AE25E125-7463-4008-BAEB-939B6D7E9020}" srcOrd="0" destOrd="0" parTransId="{973447CA-F26D-4A19-A69A-B0764B214498}" sibTransId="{2589BAD6-AADB-447C-AF3B-2D0BA6CB0DAE}"/>
    <dgm:cxn modelId="{99F5C759-56D3-4F9A-84DE-03571D57E0F5}" srcId="{FB5871B5-0DEF-46DB-B850-A974596AFE78}" destId="{8BE25E26-1658-4900-9257-788316DE3431}" srcOrd="1" destOrd="0" parTransId="{8C14C5BE-2DCE-43BB-BB86-A8F013C51D3B}" sibTransId="{4C04B7D6-39FE-42F7-85F6-F1AFE9EE3233}"/>
    <dgm:cxn modelId="{5B6E987C-79A0-4CA0-843D-57BD55F516B8}" type="presOf" srcId="{4887983A-335B-4811-8776-FC1CEAA52B2D}" destId="{BEC63E39-AD16-4F06-9B94-F9FC02633DA0}" srcOrd="0" destOrd="0" presId="urn:microsoft.com/office/officeart/2005/8/layout/hierarchy3"/>
    <dgm:cxn modelId="{42060D89-3F55-4027-8540-FD33C6BD27C7}" srcId="{C35397EC-A34C-4B18-B490-DE62A0CB76C1}" destId="{00F2B5E6-D6C4-4F07-A325-E954182CA317}" srcOrd="1" destOrd="0" parTransId="{4887983A-335B-4811-8776-FC1CEAA52B2D}" sibTransId="{F7896EEE-7A93-49DB-84B1-4E525E77EC30}"/>
    <dgm:cxn modelId="{5B2D0B93-2E79-4965-A4EB-6AFC2A520406}" srcId="{43B9A5AE-3AB4-4EE9-AF7F-DF9448001AA7}" destId="{A01EBDBB-2127-4B64-9916-56D7E3C071E3}" srcOrd="1" destOrd="0" parTransId="{2C175025-9D2E-47CE-889A-81A99226E2AB}" sibTransId="{415AE66C-B904-4E12-8602-FC5AECC4D030}"/>
    <dgm:cxn modelId="{357FF29F-14DE-4E7B-89E2-C61A8CE0844A}" type="presOf" srcId="{43B9A5AE-3AB4-4EE9-AF7F-DF9448001AA7}" destId="{652E3068-C891-4CE6-B971-BADD78270AA0}" srcOrd="1" destOrd="0" presId="urn:microsoft.com/office/officeart/2005/8/layout/hierarchy3"/>
    <dgm:cxn modelId="{BC9571A8-5DD8-407F-9804-023180CE34BB}" srcId="{FB5871B5-0DEF-46DB-B850-A974596AFE78}" destId="{A3648FAB-F2DF-4974-94E2-277B6B646854}" srcOrd="2" destOrd="0" parTransId="{AAC62166-E106-40B2-816F-D3220C232693}" sibTransId="{28BF1CA5-2DE3-4303-85CA-D6D3A4B886D6}"/>
    <dgm:cxn modelId="{EAF5C4AC-EF6A-4A0C-9B62-8E14B899ED7C}" srcId="{8BE25E26-1658-4900-9257-788316DE3431}" destId="{0087FCD0-E432-41BF-B7E5-2AAF86BF5701}" srcOrd="0" destOrd="0" parTransId="{FD484835-F8CA-47BB-8306-BB1270BC116C}" sibTransId="{71B774CC-2CD9-4CB9-995A-9B13F897F64C}"/>
    <dgm:cxn modelId="{7042A7AE-5A5C-4069-A7FF-66EB01EC987A}" type="presOf" srcId="{8BE25E26-1658-4900-9257-788316DE3431}" destId="{33AAFE02-7C8A-4A52-9246-FE824D790547}" srcOrd="0" destOrd="0" presId="urn:microsoft.com/office/officeart/2005/8/layout/hierarchy3"/>
    <dgm:cxn modelId="{4DA7A5B7-BFCC-4384-AE2C-6FA9C51CBE45}" srcId="{C35397EC-A34C-4B18-B490-DE62A0CB76C1}" destId="{6ECC9B5F-D680-4E3C-8B91-22E42431DD8F}" srcOrd="2" destOrd="0" parTransId="{98091108-79C2-43BC-877F-DD6B988D5DF9}" sibTransId="{2DB08CA4-C8CA-443F-B923-852D6741FEC3}"/>
    <dgm:cxn modelId="{C969FFCA-6A3D-4954-BC8F-65DF2E19BEF2}" type="presOf" srcId="{A3648FAB-F2DF-4974-94E2-277B6B646854}" destId="{1014DA7B-AC89-4573-B5BA-700806588A7A}" srcOrd="1" destOrd="0" presId="urn:microsoft.com/office/officeart/2005/8/layout/hierarchy3"/>
    <dgm:cxn modelId="{82A2D3D0-57F0-4586-A108-F0F4641E5F7F}" type="presOf" srcId="{0087FCD0-E432-41BF-B7E5-2AAF86BF5701}" destId="{2892594B-67EB-4E0C-87CB-E2C1E9020C24}" srcOrd="0" destOrd="0" presId="urn:microsoft.com/office/officeart/2005/8/layout/hierarchy3"/>
    <dgm:cxn modelId="{BCD4BAD4-DE4A-41E9-B1BE-FE5B67C60081}" type="presOf" srcId="{A01EBDBB-2127-4B64-9916-56D7E3C071E3}" destId="{6B7F8AED-FEAF-4B9D-BCA3-A8166C9ACE9B}" srcOrd="0" destOrd="0" presId="urn:microsoft.com/office/officeart/2005/8/layout/hierarchy3"/>
    <dgm:cxn modelId="{2F536CD7-F935-416D-B833-ABB9C75BC1C5}" type="presOf" srcId="{A5180E00-ED72-4712-95F0-97FE5157B36A}" destId="{4BA5C414-8058-4384-AD6E-7E2BE74982E6}" srcOrd="0" destOrd="0" presId="urn:microsoft.com/office/officeart/2005/8/layout/hierarchy3"/>
    <dgm:cxn modelId="{B34D2CDE-40EF-43FE-A27A-300F1F71055F}" type="presOf" srcId="{D1D32E54-DFB4-4FC5-8C12-90D8CD9B0728}" destId="{82F94196-8412-450B-B37B-7FBAAFC29A03}" srcOrd="0" destOrd="0" presId="urn:microsoft.com/office/officeart/2005/8/layout/hierarchy3"/>
    <dgm:cxn modelId="{FCC461E3-7798-4A81-BAFE-D1DFA242C470}" type="presOf" srcId="{FD484835-F8CA-47BB-8306-BB1270BC116C}" destId="{13EAEE16-5868-4A41-B6AD-3134F06F0A87}" srcOrd="0" destOrd="0" presId="urn:microsoft.com/office/officeart/2005/8/layout/hierarchy3"/>
    <dgm:cxn modelId="{B3C031EA-121A-4829-A959-D833014F83E3}" type="presOf" srcId="{E130CC89-6D58-4333-83E8-9AF67546BDCF}" destId="{09290DFE-23DF-4304-BF42-703179EA927C}" srcOrd="0" destOrd="0" presId="urn:microsoft.com/office/officeart/2005/8/layout/hierarchy3"/>
    <dgm:cxn modelId="{2307B9F0-7834-4F53-9146-8EE4C9C96CF5}" srcId="{43B9A5AE-3AB4-4EE9-AF7F-DF9448001AA7}" destId="{323CBB5A-F80F-454B-B80B-FC327D85FFE5}" srcOrd="0" destOrd="0" parTransId="{D1D32E54-DFB4-4FC5-8C12-90D8CD9B0728}" sibTransId="{E079685A-D551-45E7-91A1-B5B2ECD59D6D}"/>
    <dgm:cxn modelId="{FE0C53FE-4F1C-47E8-86DC-EBA3AC8AA2F9}" type="presOf" srcId="{3FEFA5D2-0A43-4C85-8AA9-5C91444603AA}" destId="{556CB0F3-E9CE-4AD6-9B3C-0DE81F86B4FD}" srcOrd="0" destOrd="0" presId="urn:microsoft.com/office/officeart/2005/8/layout/hierarchy3"/>
    <dgm:cxn modelId="{04F1E020-6778-4457-941E-E51F4D3F3995}" type="presParOf" srcId="{BE4119CF-90F6-490F-8249-E8B45D01C4EB}" destId="{1FC1AB85-0CA8-4406-9C6E-358B41E88025}" srcOrd="0" destOrd="0" presId="urn:microsoft.com/office/officeart/2005/8/layout/hierarchy3"/>
    <dgm:cxn modelId="{E69FE6E2-6DB3-407B-9C6A-144496160158}" type="presParOf" srcId="{1FC1AB85-0CA8-4406-9C6E-358B41E88025}" destId="{6D32A74F-6DCB-47E5-B6DA-C45ACBF05846}" srcOrd="0" destOrd="0" presId="urn:microsoft.com/office/officeart/2005/8/layout/hierarchy3"/>
    <dgm:cxn modelId="{BE55E963-A753-4E8A-8CB6-A72BF74CBF27}" type="presParOf" srcId="{6D32A74F-6DCB-47E5-B6DA-C45ACBF05846}" destId="{A2ADEF98-E90A-4D10-8527-80469147031D}" srcOrd="0" destOrd="0" presId="urn:microsoft.com/office/officeart/2005/8/layout/hierarchy3"/>
    <dgm:cxn modelId="{6225F44E-5B2D-4281-8552-F5803C4F4CFE}" type="presParOf" srcId="{6D32A74F-6DCB-47E5-B6DA-C45ACBF05846}" destId="{F223DDC3-0F84-4780-9C08-4C580E073DAB}" srcOrd="1" destOrd="0" presId="urn:microsoft.com/office/officeart/2005/8/layout/hierarchy3"/>
    <dgm:cxn modelId="{83068B7D-555C-49BE-BDEC-8916073DD2D7}" type="presParOf" srcId="{1FC1AB85-0CA8-4406-9C6E-358B41E88025}" destId="{A2628B76-9BC7-49ED-857D-C060B578B616}" srcOrd="1" destOrd="0" presId="urn:microsoft.com/office/officeart/2005/8/layout/hierarchy3"/>
    <dgm:cxn modelId="{94E79B01-B366-46FA-B72E-8447A0B83BCD}" type="presParOf" srcId="{A2628B76-9BC7-49ED-857D-C060B578B616}" destId="{09290DFE-23DF-4304-BF42-703179EA927C}" srcOrd="0" destOrd="0" presId="urn:microsoft.com/office/officeart/2005/8/layout/hierarchy3"/>
    <dgm:cxn modelId="{1368DD48-192B-40AC-AE5D-D5FEBA9A8583}" type="presParOf" srcId="{A2628B76-9BC7-49ED-857D-C060B578B616}" destId="{556CB0F3-E9CE-4AD6-9B3C-0DE81F86B4FD}" srcOrd="1" destOrd="0" presId="urn:microsoft.com/office/officeart/2005/8/layout/hierarchy3"/>
    <dgm:cxn modelId="{22A9370F-E888-4848-92B4-6C4AB2A1B099}" type="presParOf" srcId="{A2628B76-9BC7-49ED-857D-C060B578B616}" destId="{BEC63E39-AD16-4F06-9B94-F9FC02633DA0}" srcOrd="2" destOrd="0" presId="urn:microsoft.com/office/officeart/2005/8/layout/hierarchy3"/>
    <dgm:cxn modelId="{575F91CE-1241-43F7-BA13-952800EAD8CF}" type="presParOf" srcId="{A2628B76-9BC7-49ED-857D-C060B578B616}" destId="{B04E6A94-33DD-40EF-92DF-D0C3F7A2FAE1}" srcOrd="3" destOrd="0" presId="urn:microsoft.com/office/officeart/2005/8/layout/hierarchy3"/>
    <dgm:cxn modelId="{5F29317E-A8FA-4365-80F4-39E68CFC8118}" type="presParOf" srcId="{A2628B76-9BC7-49ED-857D-C060B578B616}" destId="{EF3018C9-403C-41E7-8F87-18285D4032A0}" srcOrd="4" destOrd="0" presId="urn:microsoft.com/office/officeart/2005/8/layout/hierarchy3"/>
    <dgm:cxn modelId="{5095BA25-540D-45FB-B8A6-7E9D1FB535C1}" type="presParOf" srcId="{A2628B76-9BC7-49ED-857D-C060B578B616}" destId="{EA2E6D0F-53EC-425B-9752-E6584955DDE3}" srcOrd="5" destOrd="0" presId="urn:microsoft.com/office/officeart/2005/8/layout/hierarchy3"/>
    <dgm:cxn modelId="{40BF3551-6A7F-45A9-8EEF-37F1683C0553}" type="presParOf" srcId="{BE4119CF-90F6-490F-8249-E8B45D01C4EB}" destId="{EFE292FF-B209-48F9-B37B-983B0AE06751}" srcOrd="1" destOrd="0" presId="urn:microsoft.com/office/officeart/2005/8/layout/hierarchy3"/>
    <dgm:cxn modelId="{44D3D80C-CB0B-4B9E-94F8-17FD22EED4EC}" type="presParOf" srcId="{EFE292FF-B209-48F9-B37B-983B0AE06751}" destId="{D5E89E4A-B815-4C3E-B877-D74AA8375F48}" srcOrd="0" destOrd="0" presId="urn:microsoft.com/office/officeart/2005/8/layout/hierarchy3"/>
    <dgm:cxn modelId="{51F143B0-C4E6-4209-963A-ED72005C41E4}" type="presParOf" srcId="{D5E89E4A-B815-4C3E-B877-D74AA8375F48}" destId="{33AAFE02-7C8A-4A52-9246-FE824D790547}" srcOrd="0" destOrd="0" presId="urn:microsoft.com/office/officeart/2005/8/layout/hierarchy3"/>
    <dgm:cxn modelId="{E4CA3D18-03B4-432F-8E58-BCE815790902}" type="presParOf" srcId="{D5E89E4A-B815-4C3E-B877-D74AA8375F48}" destId="{F9D02C2F-3FDB-4948-AF88-949511DA9B67}" srcOrd="1" destOrd="0" presId="urn:microsoft.com/office/officeart/2005/8/layout/hierarchy3"/>
    <dgm:cxn modelId="{AD28AF84-FCBA-4E58-8442-C9803D56A79E}" type="presParOf" srcId="{EFE292FF-B209-48F9-B37B-983B0AE06751}" destId="{DF89CD1F-0CE9-42F9-9156-9D08ED0C24C1}" srcOrd="1" destOrd="0" presId="urn:microsoft.com/office/officeart/2005/8/layout/hierarchy3"/>
    <dgm:cxn modelId="{AB501D7C-6C85-4CA3-A5EC-4975C3A1C646}" type="presParOf" srcId="{DF89CD1F-0CE9-42F9-9156-9D08ED0C24C1}" destId="{13EAEE16-5868-4A41-B6AD-3134F06F0A87}" srcOrd="0" destOrd="0" presId="urn:microsoft.com/office/officeart/2005/8/layout/hierarchy3"/>
    <dgm:cxn modelId="{E9463BB6-1E5A-412C-A473-324613EB37F2}" type="presParOf" srcId="{DF89CD1F-0CE9-42F9-9156-9D08ED0C24C1}" destId="{2892594B-67EB-4E0C-87CB-E2C1E9020C24}" srcOrd="1" destOrd="0" presId="urn:microsoft.com/office/officeart/2005/8/layout/hierarchy3"/>
    <dgm:cxn modelId="{BDAA4127-3DCA-4FAC-99B9-75789F9C5A8B}" type="presParOf" srcId="{BE4119CF-90F6-490F-8249-E8B45D01C4EB}" destId="{CDCFD57A-6FF9-467C-8D35-921845EF4985}" srcOrd="2" destOrd="0" presId="urn:microsoft.com/office/officeart/2005/8/layout/hierarchy3"/>
    <dgm:cxn modelId="{C45857B2-8D5D-4271-8054-BD76AEFF692A}" type="presParOf" srcId="{CDCFD57A-6FF9-467C-8D35-921845EF4985}" destId="{14DEB2A9-93F3-4BE8-A2C3-C8B3AEB43C0E}" srcOrd="0" destOrd="0" presId="urn:microsoft.com/office/officeart/2005/8/layout/hierarchy3"/>
    <dgm:cxn modelId="{D0BFF8D3-B974-4319-A37C-19C8D1BD21C6}" type="presParOf" srcId="{14DEB2A9-93F3-4BE8-A2C3-C8B3AEB43C0E}" destId="{AB20614B-F02E-4301-97EC-3EC812380E60}" srcOrd="0" destOrd="0" presId="urn:microsoft.com/office/officeart/2005/8/layout/hierarchy3"/>
    <dgm:cxn modelId="{0D767DB2-8FA1-41A6-8506-1302065F128C}" type="presParOf" srcId="{14DEB2A9-93F3-4BE8-A2C3-C8B3AEB43C0E}" destId="{1014DA7B-AC89-4573-B5BA-700806588A7A}" srcOrd="1" destOrd="0" presId="urn:microsoft.com/office/officeart/2005/8/layout/hierarchy3"/>
    <dgm:cxn modelId="{A491A92E-D2C0-4BBE-A185-11731F9E3325}" type="presParOf" srcId="{CDCFD57A-6FF9-467C-8D35-921845EF4985}" destId="{733AEDF7-A1C1-4C8E-84B7-A722ECE7649E}" srcOrd="1" destOrd="0" presId="urn:microsoft.com/office/officeart/2005/8/layout/hierarchy3"/>
    <dgm:cxn modelId="{42FF98BE-D64A-4964-AC20-005B2EAAF56E}" type="presParOf" srcId="{733AEDF7-A1C1-4C8E-84B7-A722ECE7649E}" destId="{0CE327F8-398C-4962-824F-DE0A6D273F36}" srcOrd="0" destOrd="0" presId="urn:microsoft.com/office/officeart/2005/8/layout/hierarchy3"/>
    <dgm:cxn modelId="{7A7437CC-86E5-4CA9-A3CB-61DACA3CE6A2}" type="presParOf" srcId="{733AEDF7-A1C1-4C8E-84B7-A722ECE7649E}" destId="{693C7F03-7D6C-4131-BD2E-2A6184784498}" srcOrd="1" destOrd="0" presId="urn:microsoft.com/office/officeart/2005/8/layout/hierarchy3"/>
    <dgm:cxn modelId="{06382CBA-A2CC-4AA0-816E-BF6BFDC1994D}" type="presParOf" srcId="{733AEDF7-A1C1-4C8E-84B7-A722ECE7649E}" destId="{4BA5C414-8058-4384-AD6E-7E2BE74982E6}" srcOrd="2" destOrd="0" presId="urn:microsoft.com/office/officeart/2005/8/layout/hierarchy3"/>
    <dgm:cxn modelId="{BE911EF1-65CA-42BC-B76A-96EBFC7B0A17}" type="presParOf" srcId="{733AEDF7-A1C1-4C8E-84B7-A722ECE7649E}" destId="{38B7BE28-18A4-423A-A2DA-C13627D21080}" srcOrd="3" destOrd="0" presId="urn:microsoft.com/office/officeart/2005/8/layout/hierarchy3"/>
    <dgm:cxn modelId="{4D5A4E0E-5A7A-45ED-B618-CB8E6B7981F4}" type="presParOf" srcId="{BE4119CF-90F6-490F-8249-E8B45D01C4EB}" destId="{132F46DB-FE57-43DD-AB5C-F8912BDDABF9}" srcOrd="3" destOrd="0" presId="urn:microsoft.com/office/officeart/2005/8/layout/hierarchy3"/>
    <dgm:cxn modelId="{CA3D009D-2218-4CBA-8348-2EAD426CF78E}" type="presParOf" srcId="{132F46DB-FE57-43DD-AB5C-F8912BDDABF9}" destId="{AAFC93DB-27B6-4D0A-9A4B-8CE407DE2804}" srcOrd="0" destOrd="0" presId="urn:microsoft.com/office/officeart/2005/8/layout/hierarchy3"/>
    <dgm:cxn modelId="{65BFBD22-746B-4DDF-928B-80CAE494B212}" type="presParOf" srcId="{AAFC93DB-27B6-4D0A-9A4B-8CE407DE2804}" destId="{B3CDE06F-2B64-4D8A-822B-9FA8CE9F1A57}" srcOrd="0" destOrd="0" presId="urn:microsoft.com/office/officeart/2005/8/layout/hierarchy3"/>
    <dgm:cxn modelId="{B8110EFF-7DCD-4393-B54D-47E312ABE631}" type="presParOf" srcId="{AAFC93DB-27B6-4D0A-9A4B-8CE407DE2804}" destId="{652E3068-C891-4CE6-B971-BADD78270AA0}" srcOrd="1" destOrd="0" presId="urn:microsoft.com/office/officeart/2005/8/layout/hierarchy3"/>
    <dgm:cxn modelId="{C16B5874-D501-4F56-8C9A-7AFF48CE7E89}" type="presParOf" srcId="{132F46DB-FE57-43DD-AB5C-F8912BDDABF9}" destId="{A44C9653-FA1F-4B50-9A83-A7839F0A1E12}" srcOrd="1" destOrd="0" presId="urn:microsoft.com/office/officeart/2005/8/layout/hierarchy3"/>
    <dgm:cxn modelId="{6ADFFFED-4635-4D59-A7B8-75A51F6D22A5}" type="presParOf" srcId="{A44C9653-FA1F-4B50-9A83-A7839F0A1E12}" destId="{82F94196-8412-450B-B37B-7FBAAFC29A03}" srcOrd="0" destOrd="0" presId="urn:microsoft.com/office/officeart/2005/8/layout/hierarchy3"/>
    <dgm:cxn modelId="{4E88139C-BA59-486F-BF5C-17C7E04E5F9A}" type="presParOf" srcId="{A44C9653-FA1F-4B50-9A83-A7839F0A1E12}" destId="{C6B98EA5-CB63-45B9-A982-39F9AAB27A98}" srcOrd="1" destOrd="0" presId="urn:microsoft.com/office/officeart/2005/8/layout/hierarchy3"/>
    <dgm:cxn modelId="{267EBDD3-0DB2-469F-8989-EAF681FFAF14}" type="presParOf" srcId="{A44C9653-FA1F-4B50-9A83-A7839F0A1E12}" destId="{B0B21AAE-6ADF-4B98-90E0-0AE04345600E}" srcOrd="2" destOrd="0" presId="urn:microsoft.com/office/officeart/2005/8/layout/hierarchy3"/>
    <dgm:cxn modelId="{1D466358-4E10-4C51-ACEC-368F8EA7B6BF}" type="presParOf" srcId="{A44C9653-FA1F-4B50-9A83-A7839F0A1E12}" destId="{6B7F8AED-FEAF-4B9D-BCA3-A8166C9ACE9B}" srcOrd="3" destOrd="0" presId="urn:microsoft.com/office/officeart/2005/8/layout/hierarchy3"/>
    <dgm:cxn modelId="{80A1199E-A142-4E12-A5C6-6B6ABC942C43}" type="presParOf" srcId="{A44C9653-FA1F-4B50-9A83-A7839F0A1E12}" destId="{DA6A6185-A3CD-418D-ACEA-9C68B6036E82}" srcOrd="4" destOrd="0" presId="urn:microsoft.com/office/officeart/2005/8/layout/hierarchy3"/>
    <dgm:cxn modelId="{6726BA8A-9A46-438F-9DC0-5D690D23FA65}" type="presParOf" srcId="{A44C9653-FA1F-4B50-9A83-A7839F0A1E12}" destId="{F48EE8E7-30B2-4BB6-9172-D9CEAE663423}" srcOrd="5"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40E0F9C-84E3-4DA7-8A97-B7B944CEE358}"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CAD6027E-24EF-4143-9EA3-449BA364FB49}">
      <dgm:prSet custT="1"/>
      <dgm:spPr/>
      <dgm:t>
        <a:bodyPr/>
        <a:lstStyle/>
        <a:p>
          <a:pPr algn="l"/>
          <a:r>
            <a:rPr lang="zh-CN" altLang="en-US" sz="2000" dirty="0">
              <a:latin typeface="Times New Roman" panose="02020603050405020304" pitchFamily="18" charset="0"/>
              <a:cs typeface="Times New Roman" panose="02020603050405020304" pitchFamily="18" charset="0"/>
            </a:rPr>
            <a:t>确保非接触式的</a:t>
          </a:r>
          <a:r>
            <a:rPr lang="en-US" altLang="zh-CN" sz="2000" dirty="0">
              <a:latin typeface="Times New Roman" panose="02020603050405020304" pitchFamily="18" charset="0"/>
              <a:cs typeface="Times New Roman" panose="02020603050405020304" pitchFamily="18" charset="0"/>
            </a:rPr>
            <a:t>RF</a:t>
          </a:r>
          <a:r>
            <a:rPr lang="zh-CN" altLang="en-US" sz="2000" dirty="0">
              <a:latin typeface="Times New Roman" panose="02020603050405020304" pitchFamily="18" charset="0"/>
              <a:cs typeface="Times New Roman" panose="02020603050405020304" pitchFamily="18" charset="0"/>
            </a:rPr>
            <a:t>芯片和电子身份证信息在没有明确访问控制的情况下不能被读取。</a:t>
          </a:r>
          <a:endParaRPr lang="zh-CN" altLang="en-US" sz="2400" dirty="0">
            <a:latin typeface="Times New Roman" panose="02020603050405020304" pitchFamily="18" charset="0"/>
            <a:cs typeface="Times New Roman" panose="02020603050405020304" pitchFamily="18" charset="0"/>
          </a:endParaRPr>
        </a:p>
      </dgm:t>
    </dgm:pt>
    <dgm:pt modelId="{6D354036-F906-456D-B32E-C51CD4F69665}" type="parTrans" cxnId="{3EE9C86E-9E97-48F5-B9FB-E446CDF957E4}">
      <dgm:prSet/>
      <dgm:spPr/>
      <dgm:t>
        <a:bodyPr/>
        <a:lstStyle/>
        <a:p>
          <a:endParaRPr lang="zh-CN" altLang="en-US" sz="2400"/>
        </a:p>
      </dgm:t>
    </dgm:pt>
    <dgm:pt modelId="{01F60982-2309-4B4B-80D6-F55153C63153}" type="sibTrans" cxnId="{3EE9C86E-9E97-48F5-B9FB-E446CDF957E4}">
      <dgm:prSet/>
      <dgm:spPr/>
      <dgm:t>
        <a:bodyPr/>
        <a:lstStyle/>
        <a:p>
          <a:endParaRPr lang="zh-CN" altLang="en-US" sz="2400"/>
        </a:p>
      </dgm:t>
    </dgm:pt>
    <dgm:pt modelId="{0A4B4E16-D681-4AEF-9046-D9B2D184490C}">
      <dgm:prSet custT="1"/>
      <dgm:spPr/>
      <dgm:t>
        <a:bodyPr/>
        <a:lstStyle/>
        <a:p>
          <a:pPr algn="l"/>
          <a:r>
            <a:rPr lang="zh-CN" altLang="en-US" sz="2000" dirty="0">
              <a:latin typeface="Times New Roman" panose="02020603050405020304" pitchFamily="18" charset="0"/>
              <a:cs typeface="Times New Roman" panose="02020603050405020304" pitchFamily="18" charset="0"/>
            </a:rPr>
            <a:t>对于在线应用而言，只有用户输入了仅持卡人知道的</a:t>
          </a:r>
          <a:r>
            <a:rPr lang="en-US" altLang="zh-CN" sz="2000" dirty="0">
              <a:latin typeface="Times New Roman" panose="02020603050405020304" pitchFamily="18" charset="0"/>
              <a:cs typeface="Times New Roman" panose="02020603050405020304" pitchFamily="18" charset="0"/>
            </a:rPr>
            <a:t>6</a:t>
          </a:r>
          <a:r>
            <a:rPr lang="zh-CN" altLang="en-US" sz="2000" dirty="0">
              <a:latin typeface="Times New Roman" panose="02020603050405020304" pitchFamily="18" charset="0"/>
              <a:cs typeface="Times New Roman" panose="02020603050405020304" pitchFamily="18" charset="0"/>
            </a:rPr>
            <a:t>位</a:t>
          </a:r>
          <a:r>
            <a:rPr lang="en-US" altLang="zh-CN" sz="2000" dirty="0">
              <a:latin typeface="Times New Roman" panose="02020603050405020304" pitchFamily="18" charset="0"/>
              <a:cs typeface="Times New Roman" panose="02020603050405020304" pitchFamily="18" charset="0"/>
            </a:rPr>
            <a:t>PIN</a:t>
          </a:r>
          <a:r>
            <a:rPr lang="zh-CN" altLang="en-US" sz="2000" dirty="0">
              <a:latin typeface="Times New Roman" panose="02020603050405020304" pitchFamily="18" charset="0"/>
              <a:cs typeface="Times New Roman" panose="02020603050405020304" pitchFamily="18" charset="0"/>
            </a:rPr>
            <a:t>后，他才有权使用该卡。</a:t>
          </a:r>
        </a:p>
      </dgm:t>
    </dgm:pt>
    <dgm:pt modelId="{3247D809-C8B8-4EBD-B6D5-2F5EDF805A3B}" type="parTrans" cxnId="{C33C23A3-F466-42E6-B19D-F2726E2865BB}">
      <dgm:prSet/>
      <dgm:spPr/>
      <dgm:t>
        <a:bodyPr/>
        <a:lstStyle/>
        <a:p>
          <a:endParaRPr lang="zh-CN" altLang="en-US" sz="2400"/>
        </a:p>
      </dgm:t>
    </dgm:pt>
    <dgm:pt modelId="{F04227AA-C0BD-4486-928F-C0840172C29A}" type="sibTrans" cxnId="{C33C23A3-F466-42E6-B19D-F2726E2865BB}">
      <dgm:prSet/>
      <dgm:spPr/>
      <dgm:t>
        <a:bodyPr/>
        <a:lstStyle/>
        <a:p>
          <a:endParaRPr lang="zh-CN" altLang="en-US" sz="2400"/>
        </a:p>
      </dgm:t>
    </dgm:pt>
    <dgm:pt modelId="{70FEE0F5-C60A-444B-AB78-7E725391E557}">
      <dgm:prSet custT="1"/>
      <dgm:spPr/>
      <dgm:t>
        <a:bodyPr/>
        <a:lstStyle/>
        <a:p>
          <a:r>
            <a:rPr lang="zh-CN" altLang="en-US" sz="2000" dirty="0">
              <a:latin typeface="Times New Roman" panose="02020603050405020304" pitchFamily="18" charset="0"/>
              <a:cs typeface="Times New Roman" panose="02020603050405020304" pitchFamily="18" charset="0"/>
            </a:rPr>
            <a:t>对于离线应用而言，智能卡背面印有的</a:t>
          </a:r>
          <a:r>
            <a:rPr lang="en-US" altLang="zh-CN" sz="2000" dirty="0">
              <a:latin typeface="Times New Roman" panose="02020603050405020304" pitchFamily="18" charset="0"/>
              <a:cs typeface="Times New Roman" panose="02020603050405020304" pitchFamily="18" charset="0"/>
            </a:rPr>
            <a:t>MRZ</a:t>
          </a:r>
          <a:r>
            <a:rPr lang="zh-CN" altLang="en-US" sz="2000" dirty="0">
              <a:latin typeface="Times New Roman" panose="02020603050405020304" pitchFamily="18" charset="0"/>
              <a:cs typeface="Times New Roman" panose="02020603050405020304" pitchFamily="18" charset="0"/>
            </a:rPr>
            <a:t>和正面的卡片接入号（</a:t>
          </a:r>
          <a:r>
            <a:rPr lang="en-US" altLang="zh-CN" sz="2000" dirty="0">
              <a:latin typeface="Times New Roman" panose="02020603050405020304" pitchFamily="18" charset="0"/>
              <a:cs typeface="Times New Roman" panose="02020603050405020304" pitchFamily="18" charset="0"/>
            </a:rPr>
            <a:t>CAN</a:t>
          </a:r>
          <a:r>
            <a:rPr lang="zh-CN" altLang="en-US" sz="2000" dirty="0">
              <a:latin typeface="Times New Roman" panose="02020603050405020304" pitchFamily="18" charset="0"/>
              <a:cs typeface="Times New Roman" panose="02020603050405020304" pitchFamily="18" charset="0"/>
            </a:rPr>
            <a:t>）均可被用于认证。</a:t>
          </a:r>
          <a:endParaRPr lang="zh-CN" altLang="en-US" sz="2400" dirty="0">
            <a:latin typeface="Times New Roman" panose="02020603050405020304" pitchFamily="18" charset="0"/>
            <a:cs typeface="Times New Roman" panose="02020603050405020304" pitchFamily="18" charset="0"/>
          </a:endParaRPr>
        </a:p>
      </dgm:t>
    </dgm:pt>
    <dgm:pt modelId="{3EA2D29E-271A-4ECC-8AF1-63AA02F5A7B5}" type="parTrans" cxnId="{3CAEBABB-0224-41BF-84EC-C4D58C67F15C}">
      <dgm:prSet/>
      <dgm:spPr/>
      <dgm:t>
        <a:bodyPr/>
        <a:lstStyle/>
        <a:p>
          <a:endParaRPr lang="zh-CN" altLang="en-US" sz="2400"/>
        </a:p>
      </dgm:t>
    </dgm:pt>
    <dgm:pt modelId="{D9289066-F70C-4F7C-A7EA-70656AD35A2F}" type="sibTrans" cxnId="{3CAEBABB-0224-41BF-84EC-C4D58C67F15C}">
      <dgm:prSet/>
      <dgm:spPr/>
      <dgm:t>
        <a:bodyPr/>
        <a:lstStyle/>
        <a:p>
          <a:endParaRPr lang="zh-CN" altLang="en-US" sz="2400"/>
        </a:p>
      </dgm:t>
    </dgm:pt>
    <dgm:pt modelId="{E1CDE5AB-BBB8-4B16-94D0-F33D1D3892D4}" type="pres">
      <dgm:prSet presAssocID="{B40E0F9C-84E3-4DA7-8A97-B7B944CEE358}" presName="rootnode" presStyleCnt="0">
        <dgm:presLayoutVars>
          <dgm:chMax/>
          <dgm:chPref/>
          <dgm:dir/>
          <dgm:animLvl val="lvl"/>
        </dgm:presLayoutVars>
      </dgm:prSet>
      <dgm:spPr/>
    </dgm:pt>
    <dgm:pt modelId="{D51F4429-D552-4B93-92EB-DC81518C4578}" type="pres">
      <dgm:prSet presAssocID="{CAD6027E-24EF-4143-9EA3-449BA364FB49}" presName="composite" presStyleCnt="0"/>
      <dgm:spPr/>
    </dgm:pt>
    <dgm:pt modelId="{D080D177-F946-4518-B7B4-C0F3CEF3FFE8}" type="pres">
      <dgm:prSet presAssocID="{CAD6027E-24EF-4143-9EA3-449BA364FB49}" presName="LShape" presStyleLbl="alignNode1" presStyleIdx="0" presStyleCnt="5"/>
      <dgm:spPr>
        <a:solidFill>
          <a:schemeClr val="accent5">
            <a:lumMod val="60000"/>
            <a:lumOff val="40000"/>
          </a:schemeClr>
        </a:solidFill>
        <a:ln>
          <a:noFill/>
        </a:ln>
      </dgm:spPr>
    </dgm:pt>
    <dgm:pt modelId="{9CD1E9A2-3669-4DC3-BB09-B7CB438EAAC9}" type="pres">
      <dgm:prSet presAssocID="{CAD6027E-24EF-4143-9EA3-449BA364FB49}" presName="ParentText" presStyleLbl="revTx" presStyleIdx="0" presStyleCnt="3" custScaleX="93536" custLinFactNeighborX="-622" custLinFactNeighborY="2130">
        <dgm:presLayoutVars>
          <dgm:chMax val="0"/>
          <dgm:chPref val="0"/>
          <dgm:bulletEnabled val="1"/>
        </dgm:presLayoutVars>
      </dgm:prSet>
      <dgm:spPr/>
    </dgm:pt>
    <dgm:pt modelId="{CD2A0B98-8B53-4215-A589-5FFE798FFC7C}" type="pres">
      <dgm:prSet presAssocID="{CAD6027E-24EF-4143-9EA3-449BA364FB49}" presName="Triangle" presStyleLbl="alignNode1" presStyleIdx="1" presStyleCnt="5"/>
      <dgm:spPr>
        <a:solidFill>
          <a:schemeClr val="accent5">
            <a:lumMod val="75000"/>
          </a:schemeClr>
        </a:solidFill>
        <a:ln>
          <a:noFill/>
        </a:ln>
      </dgm:spPr>
    </dgm:pt>
    <dgm:pt modelId="{1B6EA6C1-31A1-4B9C-B463-BE73006B2B93}" type="pres">
      <dgm:prSet presAssocID="{01F60982-2309-4B4B-80D6-F55153C63153}" presName="sibTrans" presStyleCnt="0"/>
      <dgm:spPr/>
    </dgm:pt>
    <dgm:pt modelId="{713A5CCB-6DAE-464F-AD91-65ACF8B74B62}" type="pres">
      <dgm:prSet presAssocID="{01F60982-2309-4B4B-80D6-F55153C63153}" presName="space" presStyleCnt="0"/>
      <dgm:spPr/>
    </dgm:pt>
    <dgm:pt modelId="{29383032-72CD-411D-AA94-A508EFF2AF73}" type="pres">
      <dgm:prSet presAssocID="{0A4B4E16-D681-4AEF-9046-D9B2D184490C}" presName="composite" presStyleCnt="0"/>
      <dgm:spPr/>
    </dgm:pt>
    <dgm:pt modelId="{3E4A8180-D59D-48CA-9B9A-72C0253BB446}" type="pres">
      <dgm:prSet presAssocID="{0A4B4E16-D681-4AEF-9046-D9B2D184490C}" presName="LShape" presStyleLbl="alignNode1" presStyleIdx="2" presStyleCnt="5"/>
      <dgm:spPr>
        <a:solidFill>
          <a:schemeClr val="accent5">
            <a:lumMod val="60000"/>
            <a:lumOff val="40000"/>
          </a:schemeClr>
        </a:solidFill>
        <a:ln>
          <a:noFill/>
        </a:ln>
      </dgm:spPr>
    </dgm:pt>
    <dgm:pt modelId="{81E5A92C-ACE3-4638-8C74-0C0110A8C3BD}" type="pres">
      <dgm:prSet presAssocID="{0A4B4E16-D681-4AEF-9046-D9B2D184490C}" presName="ParentText" presStyleLbl="revTx" presStyleIdx="1" presStyleCnt="3" custScaleX="95177">
        <dgm:presLayoutVars>
          <dgm:chMax val="0"/>
          <dgm:chPref val="0"/>
          <dgm:bulletEnabled val="1"/>
        </dgm:presLayoutVars>
      </dgm:prSet>
      <dgm:spPr/>
    </dgm:pt>
    <dgm:pt modelId="{ADFE543E-0622-4FF8-B40A-C7943C4CED20}" type="pres">
      <dgm:prSet presAssocID="{0A4B4E16-D681-4AEF-9046-D9B2D184490C}" presName="Triangle" presStyleLbl="alignNode1" presStyleIdx="3" presStyleCnt="5"/>
      <dgm:spPr>
        <a:solidFill>
          <a:schemeClr val="accent5">
            <a:lumMod val="75000"/>
          </a:schemeClr>
        </a:solidFill>
        <a:ln>
          <a:noFill/>
        </a:ln>
      </dgm:spPr>
    </dgm:pt>
    <dgm:pt modelId="{0A706C5B-05C4-4B3B-B441-E2BD5953A7B8}" type="pres">
      <dgm:prSet presAssocID="{F04227AA-C0BD-4486-928F-C0840172C29A}" presName="sibTrans" presStyleCnt="0"/>
      <dgm:spPr/>
    </dgm:pt>
    <dgm:pt modelId="{73376DD0-6357-4593-9215-26AA2007CB0D}" type="pres">
      <dgm:prSet presAssocID="{F04227AA-C0BD-4486-928F-C0840172C29A}" presName="space" presStyleCnt="0"/>
      <dgm:spPr/>
    </dgm:pt>
    <dgm:pt modelId="{1EFAEB8E-E0FB-4568-AA14-ACFDE5A35C86}" type="pres">
      <dgm:prSet presAssocID="{70FEE0F5-C60A-444B-AB78-7E725391E557}" presName="composite" presStyleCnt="0"/>
      <dgm:spPr/>
    </dgm:pt>
    <dgm:pt modelId="{5DB6B8E1-84B1-4990-B742-DB3FD4F0D36B}" type="pres">
      <dgm:prSet presAssocID="{70FEE0F5-C60A-444B-AB78-7E725391E557}" presName="LShape" presStyleLbl="alignNode1" presStyleIdx="4" presStyleCnt="5" custScaleX="113144"/>
      <dgm:spPr>
        <a:solidFill>
          <a:schemeClr val="accent5">
            <a:lumMod val="60000"/>
            <a:lumOff val="40000"/>
          </a:schemeClr>
        </a:solidFill>
        <a:ln>
          <a:noFill/>
        </a:ln>
      </dgm:spPr>
    </dgm:pt>
    <dgm:pt modelId="{694BAE52-E16C-4B9F-938F-91BCCE3CABDB}" type="pres">
      <dgm:prSet presAssocID="{70FEE0F5-C60A-444B-AB78-7E725391E557}" presName="ParentText" presStyleLbl="revTx" presStyleIdx="2" presStyleCnt="3" custScaleX="115919" custLinFactNeighborX="10270" custLinFactNeighborY="2485">
        <dgm:presLayoutVars>
          <dgm:chMax val="0"/>
          <dgm:chPref val="0"/>
          <dgm:bulletEnabled val="1"/>
        </dgm:presLayoutVars>
      </dgm:prSet>
      <dgm:spPr/>
    </dgm:pt>
  </dgm:ptLst>
  <dgm:cxnLst>
    <dgm:cxn modelId="{66EBF826-2F8D-422F-93BA-EC794333B0B1}" type="presOf" srcId="{70FEE0F5-C60A-444B-AB78-7E725391E557}" destId="{694BAE52-E16C-4B9F-938F-91BCCE3CABDB}" srcOrd="0" destOrd="0" presId="urn:microsoft.com/office/officeart/2009/3/layout/StepUpProcess"/>
    <dgm:cxn modelId="{595F3868-FAC6-4111-A04E-BE88B4F56B2E}" type="presOf" srcId="{B40E0F9C-84E3-4DA7-8A97-B7B944CEE358}" destId="{E1CDE5AB-BBB8-4B16-94D0-F33D1D3892D4}" srcOrd="0" destOrd="0" presId="urn:microsoft.com/office/officeart/2009/3/layout/StepUpProcess"/>
    <dgm:cxn modelId="{3EE9C86E-9E97-48F5-B9FB-E446CDF957E4}" srcId="{B40E0F9C-84E3-4DA7-8A97-B7B944CEE358}" destId="{CAD6027E-24EF-4143-9EA3-449BA364FB49}" srcOrd="0" destOrd="0" parTransId="{6D354036-F906-456D-B32E-C51CD4F69665}" sibTransId="{01F60982-2309-4B4B-80D6-F55153C63153}"/>
    <dgm:cxn modelId="{48576D8B-D70A-4E18-B309-6A97B2499340}" type="presOf" srcId="{CAD6027E-24EF-4143-9EA3-449BA364FB49}" destId="{9CD1E9A2-3669-4DC3-BB09-B7CB438EAAC9}" srcOrd="0" destOrd="0" presId="urn:microsoft.com/office/officeart/2009/3/layout/StepUpProcess"/>
    <dgm:cxn modelId="{C33C23A3-F466-42E6-B19D-F2726E2865BB}" srcId="{B40E0F9C-84E3-4DA7-8A97-B7B944CEE358}" destId="{0A4B4E16-D681-4AEF-9046-D9B2D184490C}" srcOrd="1" destOrd="0" parTransId="{3247D809-C8B8-4EBD-B6D5-2F5EDF805A3B}" sibTransId="{F04227AA-C0BD-4486-928F-C0840172C29A}"/>
    <dgm:cxn modelId="{3CAEBABB-0224-41BF-84EC-C4D58C67F15C}" srcId="{B40E0F9C-84E3-4DA7-8A97-B7B944CEE358}" destId="{70FEE0F5-C60A-444B-AB78-7E725391E557}" srcOrd="2" destOrd="0" parTransId="{3EA2D29E-271A-4ECC-8AF1-63AA02F5A7B5}" sibTransId="{D9289066-F70C-4F7C-A7EA-70656AD35A2F}"/>
    <dgm:cxn modelId="{650BB4C3-CCFA-4888-A24D-4F39FF280D73}" type="presOf" srcId="{0A4B4E16-D681-4AEF-9046-D9B2D184490C}" destId="{81E5A92C-ACE3-4638-8C74-0C0110A8C3BD}" srcOrd="0" destOrd="0" presId="urn:microsoft.com/office/officeart/2009/3/layout/StepUpProcess"/>
    <dgm:cxn modelId="{965D2646-7FE0-4BDD-8EDC-5041DED1B90E}" type="presParOf" srcId="{E1CDE5AB-BBB8-4B16-94D0-F33D1D3892D4}" destId="{D51F4429-D552-4B93-92EB-DC81518C4578}" srcOrd="0" destOrd="0" presId="urn:microsoft.com/office/officeart/2009/3/layout/StepUpProcess"/>
    <dgm:cxn modelId="{F6B074A8-030D-450F-B41A-B302821AF3C3}" type="presParOf" srcId="{D51F4429-D552-4B93-92EB-DC81518C4578}" destId="{D080D177-F946-4518-B7B4-C0F3CEF3FFE8}" srcOrd="0" destOrd="0" presId="urn:microsoft.com/office/officeart/2009/3/layout/StepUpProcess"/>
    <dgm:cxn modelId="{AF0681E2-2E8A-4213-8EB8-5C26BE30AEBE}" type="presParOf" srcId="{D51F4429-D552-4B93-92EB-DC81518C4578}" destId="{9CD1E9A2-3669-4DC3-BB09-B7CB438EAAC9}" srcOrd="1" destOrd="0" presId="urn:microsoft.com/office/officeart/2009/3/layout/StepUpProcess"/>
    <dgm:cxn modelId="{032BD491-61E0-4A07-9AAD-046B6C8B3697}" type="presParOf" srcId="{D51F4429-D552-4B93-92EB-DC81518C4578}" destId="{CD2A0B98-8B53-4215-A589-5FFE798FFC7C}" srcOrd="2" destOrd="0" presId="urn:microsoft.com/office/officeart/2009/3/layout/StepUpProcess"/>
    <dgm:cxn modelId="{D0473BBD-D8D1-4294-A94F-08588AD20B77}" type="presParOf" srcId="{E1CDE5AB-BBB8-4B16-94D0-F33D1D3892D4}" destId="{1B6EA6C1-31A1-4B9C-B463-BE73006B2B93}" srcOrd="1" destOrd="0" presId="urn:microsoft.com/office/officeart/2009/3/layout/StepUpProcess"/>
    <dgm:cxn modelId="{4EF53171-9C0D-4501-9751-4FCB57FC4BB1}" type="presParOf" srcId="{1B6EA6C1-31A1-4B9C-B463-BE73006B2B93}" destId="{713A5CCB-6DAE-464F-AD91-65ACF8B74B62}" srcOrd="0" destOrd="0" presId="urn:microsoft.com/office/officeart/2009/3/layout/StepUpProcess"/>
    <dgm:cxn modelId="{A7E37655-55D0-484C-94A9-AC02059A8298}" type="presParOf" srcId="{E1CDE5AB-BBB8-4B16-94D0-F33D1D3892D4}" destId="{29383032-72CD-411D-AA94-A508EFF2AF73}" srcOrd="2" destOrd="0" presId="urn:microsoft.com/office/officeart/2009/3/layout/StepUpProcess"/>
    <dgm:cxn modelId="{49FE2F0A-7EED-4DE0-83CA-298BE40198E3}" type="presParOf" srcId="{29383032-72CD-411D-AA94-A508EFF2AF73}" destId="{3E4A8180-D59D-48CA-9B9A-72C0253BB446}" srcOrd="0" destOrd="0" presId="urn:microsoft.com/office/officeart/2009/3/layout/StepUpProcess"/>
    <dgm:cxn modelId="{F4060C0C-5AE3-4C77-9D46-B212C551A621}" type="presParOf" srcId="{29383032-72CD-411D-AA94-A508EFF2AF73}" destId="{81E5A92C-ACE3-4638-8C74-0C0110A8C3BD}" srcOrd="1" destOrd="0" presId="urn:microsoft.com/office/officeart/2009/3/layout/StepUpProcess"/>
    <dgm:cxn modelId="{30B7FA1B-06E6-4E9B-97AB-6FB47FA1E940}" type="presParOf" srcId="{29383032-72CD-411D-AA94-A508EFF2AF73}" destId="{ADFE543E-0622-4FF8-B40A-C7943C4CED20}" srcOrd="2" destOrd="0" presId="urn:microsoft.com/office/officeart/2009/3/layout/StepUpProcess"/>
    <dgm:cxn modelId="{62EF6000-FF9A-43D2-98A3-1574449E912D}" type="presParOf" srcId="{E1CDE5AB-BBB8-4B16-94D0-F33D1D3892D4}" destId="{0A706C5B-05C4-4B3B-B441-E2BD5953A7B8}" srcOrd="3" destOrd="0" presId="urn:microsoft.com/office/officeart/2009/3/layout/StepUpProcess"/>
    <dgm:cxn modelId="{6141DA96-BB36-4220-B816-91CF58832714}" type="presParOf" srcId="{0A706C5B-05C4-4B3B-B441-E2BD5953A7B8}" destId="{73376DD0-6357-4593-9215-26AA2007CB0D}" srcOrd="0" destOrd="0" presId="urn:microsoft.com/office/officeart/2009/3/layout/StepUpProcess"/>
    <dgm:cxn modelId="{B2797CDE-D631-43FA-910E-F00CA135D2EF}" type="presParOf" srcId="{E1CDE5AB-BBB8-4B16-94D0-F33D1D3892D4}" destId="{1EFAEB8E-E0FB-4568-AA14-ACFDE5A35C86}" srcOrd="4" destOrd="0" presId="urn:microsoft.com/office/officeart/2009/3/layout/StepUpProcess"/>
    <dgm:cxn modelId="{08D1D69E-9F5A-4650-ABAC-1A9ED87EB987}" type="presParOf" srcId="{1EFAEB8E-E0FB-4568-AA14-ACFDE5A35C86}" destId="{5DB6B8E1-84B1-4990-B742-DB3FD4F0D36B}" srcOrd="0" destOrd="0" presId="urn:microsoft.com/office/officeart/2009/3/layout/StepUpProcess"/>
    <dgm:cxn modelId="{75E7D50F-6EF6-41FA-B3E1-B58DF150CF9F}" type="presParOf" srcId="{1EFAEB8E-E0FB-4568-AA14-ACFDE5A35C86}" destId="{694BAE52-E16C-4B9F-938F-91BCCE3CABDB}"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6242745" y="-3128318"/>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口令、个人标识码（</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）、对预先设置的问题的答案</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3079398" y="82653"/>
        <a:ext cx="7254646" cy="880328"/>
      </dsp:txXfrm>
    </dsp:sp>
    <dsp:sp modelId="{175992FB-81F3-4A25-88FC-452003878905}">
      <dsp:nvSpPr>
        <dsp:cNvPr id="0" name=""/>
        <dsp:cNvSpPr/>
      </dsp:nvSpPr>
      <dsp:spPr>
        <a:xfrm>
          <a:off x="471058" y="2164"/>
          <a:ext cx="2608340"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个人所知道的信息</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21890" y="52996"/>
        <a:ext cx="2506676" cy="939639"/>
      </dsp:txXfrm>
    </dsp:sp>
    <dsp:sp modelId="{C97EA34D-2B20-4A2E-B89E-F0B07DDC75FD}">
      <dsp:nvSpPr>
        <dsp:cNvPr id="0" name=""/>
        <dsp:cNvSpPr/>
      </dsp:nvSpPr>
      <dsp:spPr>
        <a:xfrm rot="5400000">
          <a:off x="6242745" y="-2034949"/>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黑体" panose="02010609060101010101" pitchFamily="49" charset="-122"/>
              <a:ea typeface="黑体" panose="02010609060101010101" pitchFamily="49" charset="-122"/>
              <a:cs typeface="Times New Roman" panose="02020603050405020304" pitchFamily="18" charset="0"/>
            </a:rPr>
            <a:t>电子钥匙卡、智能卡、物理钥匙</a:t>
          </a:r>
        </a:p>
      </dsp:txBody>
      <dsp:txXfrm rot="-5400000">
        <a:off x="3079398" y="1176022"/>
        <a:ext cx="7254646" cy="880328"/>
      </dsp:txXfrm>
    </dsp:sp>
    <dsp:sp modelId="{9B57FBF9-F0AC-4860-AC2E-3851A0AAAD02}">
      <dsp:nvSpPr>
        <dsp:cNvPr id="0" name=""/>
        <dsp:cNvSpPr/>
      </dsp:nvSpPr>
      <dsp:spPr>
        <a:xfrm>
          <a:off x="471058" y="1095533"/>
          <a:ext cx="2608340"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个人所持有的物品</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21890" y="1146365"/>
        <a:ext cx="2506676" cy="939639"/>
      </dsp:txXfrm>
    </dsp:sp>
    <dsp:sp modelId="{57A2D72E-A1EE-4B0D-AF37-8903BE0D3BC2}">
      <dsp:nvSpPr>
        <dsp:cNvPr id="0" name=""/>
        <dsp:cNvSpPr/>
      </dsp:nvSpPr>
      <dsp:spPr>
        <a:xfrm rot="5400000">
          <a:off x="6242745" y="-941580"/>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黑体" panose="02010609060101010101" pitchFamily="49" charset="-122"/>
              <a:ea typeface="黑体" panose="02010609060101010101" pitchFamily="49" charset="-122"/>
              <a:cs typeface="Times New Roman" panose="02020603050405020304" pitchFamily="18" charset="0"/>
            </a:rPr>
            <a:t>指纹识别、虹膜识别、人脸识别</a:t>
          </a:r>
          <a:endParaRPr lang="zh-CN" sz="2000" kern="1200" dirty="0">
            <a:latin typeface="黑体" panose="02010609060101010101" pitchFamily="49" charset="-122"/>
            <a:ea typeface="黑体" panose="02010609060101010101" pitchFamily="49" charset="-122"/>
            <a:cs typeface="Times New Roman" panose="02020603050405020304" pitchFamily="18" charset="0"/>
          </a:endParaRPr>
        </a:p>
      </dsp:txBody>
      <dsp:txXfrm rot="-5400000">
        <a:off x="3079398" y="2269391"/>
        <a:ext cx="7254646" cy="880328"/>
      </dsp:txXfrm>
    </dsp:sp>
    <dsp:sp modelId="{71477888-D753-4C40-8CA5-15C36455FF61}">
      <dsp:nvSpPr>
        <dsp:cNvPr id="0" name=""/>
        <dsp:cNvSpPr/>
      </dsp:nvSpPr>
      <dsp:spPr>
        <a:xfrm>
          <a:off x="471058" y="2188902"/>
          <a:ext cx="2608340"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个人的生理特征（静态生物特征）</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21890" y="2239734"/>
        <a:ext cx="2506676" cy="939639"/>
      </dsp:txXfrm>
    </dsp:sp>
    <dsp:sp modelId="{36783531-6CA3-4F25-925E-7899EC7DF234}">
      <dsp:nvSpPr>
        <dsp:cNvPr id="0" name=""/>
        <dsp:cNvSpPr/>
      </dsp:nvSpPr>
      <dsp:spPr>
        <a:xfrm rot="5400000">
          <a:off x="6242745" y="151788"/>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黑体" panose="02010609060101010101" pitchFamily="49" charset="-122"/>
              <a:ea typeface="黑体" panose="02010609060101010101" pitchFamily="49" charset="-122"/>
              <a:cs typeface="Times New Roman" panose="02020603050405020304" pitchFamily="18" charset="0"/>
            </a:rPr>
            <a:t>语音模式识别、笔记特征识别、打字节奏识别</a:t>
          </a:r>
          <a:endParaRPr lang="zh-CN" sz="2000" kern="1200" dirty="0">
            <a:latin typeface="黑体" panose="02010609060101010101" pitchFamily="49" charset="-122"/>
            <a:ea typeface="黑体" panose="02010609060101010101" pitchFamily="49" charset="-122"/>
            <a:cs typeface="Times New Roman" panose="02020603050405020304" pitchFamily="18" charset="0"/>
          </a:endParaRPr>
        </a:p>
      </dsp:txBody>
      <dsp:txXfrm rot="-5400000">
        <a:off x="3079398" y="3362759"/>
        <a:ext cx="7254646" cy="880328"/>
      </dsp:txXfrm>
    </dsp:sp>
    <dsp:sp modelId="{E910D17E-DA19-4DB7-BA46-F97CDF879E04}">
      <dsp:nvSpPr>
        <dsp:cNvPr id="0" name=""/>
        <dsp:cNvSpPr/>
      </dsp:nvSpPr>
      <dsp:spPr>
        <a:xfrm>
          <a:off x="471058" y="3282271"/>
          <a:ext cx="2608340" cy="1041303"/>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个人的行为特征（动态生物特征）</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21890" y="3333103"/>
        <a:ext cx="2506676" cy="93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0D177-F946-4518-B7B4-C0F3CEF3FFE8}">
      <dsp:nvSpPr>
        <dsp:cNvPr id="0" name=""/>
        <dsp:cNvSpPr/>
      </dsp:nvSpPr>
      <dsp:spPr>
        <a:xfrm rot="5400000">
          <a:off x="1237756" y="938137"/>
          <a:ext cx="1618795" cy="2693638"/>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1E9A2-3669-4DC3-BB09-B7CB438EAAC9}">
      <dsp:nvSpPr>
        <dsp:cNvPr id="0" name=""/>
        <dsp:cNvSpPr/>
      </dsp:nvSpPr>
      <dsp:spPr>
        <a:xfrm>
          <a:off x="967539" y="1742955"/>
          <a:ext cx="2431832" cy="2131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a:t>低级：</a:t>
          </a:r>
        </a:p>
        <a:p>
          <a:pPr marL="228600" lvl="1" indent="-228600" algn="l" defTabSz="889000">
            <a:lnSpc>
              <a:spcPct val="90000"/>
            </a:lnSpc>
            <a:spcBef>
              <a:spcPct val="0"/>
            </a:spcBef>
            <a:spcAft>
              <a:spcPct val="15000"/>
            </a:spcAft>
            <a:buChar char="•"/>
          </a:pPr>
          <a:r>
            <a:rPr lang="zh-CN" altLang="en-US" sz="2000" kern="1200" dirty="0"/>
            <a:t>认证错误对组织运作、组织资产及个人造成的预期不良影响有限</a:t>
          </a:r>
        </a:p>
      </dsp:txBody>
      <dsp:txXfrm>
        <a:off x="967539" y="1742955"/>
        <a:ext cx="2431832" cy="2131643"/>
      </dsp:txXfrm>
    </dsp:sp>
    <dsp:sp modelId="{CD2A0B98-8B53-4215-A589-5FFE798FFC7C}">
      <dsp:nvSpPr>
        <dsp:cNvPr id="0" name=""/>
        <dsp:cNvSpPr/>
      </dsp:nvSpPr>
      <dsp:spPr>
        <a:xfrm>
          <a:off x="2940535" y="739829"/>
          <a:ext cx="458836" cy="458836"/>
        </a:xfrm>
        <a:prstGeom prst="triangle">
          <a:avLst>
            <a:gd name="adj" fmla="val 10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4A8180-D59D-48CA-9B9A-72C0253BB446}">
      <dsp:nvSpPr>
        <dsp:cNvPr id="0" name=""/>
        <dsp:cNvSpPr/>
      </dsp:nvSpPr>
      <dsp:spPr>
        <a:xfrm rot="5400000">
          <a:off x="4214794" y="201466"/>
          <a:ext cx="1618795" cy="2693638"/>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5A92C-ACE3-4638-8C74-0C0110A8C3BD}">
      <dsp:nvSpPr>
        <dsp:cNvPr id="0" name=""/>
        <dsp:cNvSpPr/>
      </dsp:nvSpPr>
      <dsp:spPr>
        <a:xfrm>
          <a:off x="3944577" y="1006284"/>
          <a:ext cx="2431832" cy="2131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a:t>中级：</a:t>
          </a:r>
        </a:p>
        <a:p>
          <a:pPr marL="228600" lvl="1" indent="-228600" algn="l" defTabSz="889000">
            <a:lnSpc>
              <a:spcPct val="90000"/>
            </a:lnSpc>
            <a:spcBef>
              <a:spcPct val="0"/>
            </a:spcBef>
            <a:spcAft>
              <a:spcPct val="15000"/>
            </a:spcAft>
            <a:buChar char="•"/>
          </a:pPr>
          <a:r>
            <a:rPr lang="zh-CN" altLang="en-US" sz="2000" kern="1200" dirty="0"/>
            <a:t>认证错误造成的预期不良影响比较严重</a:t>
          </a:r>
        </a:p>
      </dsp:txBody>
      <dsp:txXfrm>
        <a:off x="3944577" y="1006284"/>
        <a:ext cx="2431832" cy="2131643"/>
      </dsp:txXfrm>
    </dsp:sp>
    <dsp:sp modelId="{ADFE543E-0622-4FF8-B40A-C7943C4CED20}">
      <dsp:nvSpPr>
        <dsp:cNvPr id="0" name=""/>
        <dsp:cNvSpPr/>
      </dsp:nvSpPr>
      <dsp:spPr>
        <a:xfrm>
          <a:off x="5917573" y="3158"/>
          <a:ext cx="458836" cy="458836"/>
        </a:xfrm>
        <a:prstGeom prst="triangle">
          <a:avLst>
            <a:gd name="adj" fmla="val 10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6B8E1-84B1-4990-B742-DB3FD4F0D36B}">
      <dsp:nvSpPr>
        <dsp:cNvPr id="0" name=""/>
        <dsp:cNvSpPr/>
      </dsp:nvSpPr>
      <dsp:spPr>
        <a:xfrm rot="5400000">
          <a:off x="7191832" y="-535204"/>
          <a:ext cx="1618795" cy="2693638"/>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BAE52-E16C-4B9F-938F-91BCCE3CABDB}">
      <dsp:nvSpPr>
        <dsp:cNvPr id="0" name=""/>
        <dsp:cNvSpPr/>
      </dsp:nvSpPr>
      <dsp:spPr>
        <a:xfrm>
          <a:off x="6921614" y="269613"/>
          <a:ext cx="2431832" cy="2131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kern="1200"/>
            <a:t>高级：</a:t>
          </a:r>
        </a:p>
        <a:p>
          <a:pPr marL="228600" lvl="1" indent="-228600" algn="l" defTabSz="889000">
            <a:lnSpc>
              <a:spcPct val="90000"/>
            </a:lnSpc>
            <a:spcBef>
              <a:spcPct val="0"/>
            </a:spcBef>
            <a:spcAft>
              <a:spcPct val="15000"/>
            </a:spcAft>
            <a:buChar char="•"/>
          </a:pPr>
          <a:r>
            <a:rPr lang="zh-CN" altLang="en-US" sz="2000" kern="1200" dirty="0"/>
            <a:t>认证错误造成的预期不良影响非常严重</a:t>
          </a:r>
        </a:p>
      </dsp:txBody>
      <dsp:txXfrm>
        <a:off x="6921614" y="269613"/>
        <a:ext cx="2431832" cy="21316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34737-CE83-3143-83D9-F0D9AAC36C9A}">
      <dsp:nvSpPr>
        <dsp:cNvPr id="0" name=""/>
        <dsp:cNvSpPr/>
      </dsp:nvSpPr>
      <dsp:spPr>
        <a:xfrm>
          <a:off x="4018" y="506556"/>
          <a:ext cx="1494829" cy="1494829"/>
        </a:xfrm>
        <a:prstGeom prst="ellipse">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离线字典攻击</a:t>
          </a:r>
          <a:endParaRPr lang="en-US" sz="2000" kern="1200" dirty="0">
            <a:latin typeface="黑体" panose="02010609060101010101" pitchFamily="49" charset="-122"/>
            <a:ea typeface="黑体" panose="02010609060101010101" pitchFamily="49" charset="-122"/>
          </a:endParaRPr>
        </a:p>
      </dsp:txBody>
      <dsp:txXfrm>
        <a:off x="222931" y="725469"/>
        <a:ext cx="1057003" cy="1057003"/>
      </dsp:txXfrm>
    </dsp:sp>
    <dsp:sp modelId="{14D8DB91-30DD-1F4B-9602-EACE316B8E7F}">
      <dsp:nvSpPr>
        <dsp:cNvPr id="0" name=""/>
        <dsp:cNvSpPr/>
      </dsp:nvSpPr>
      <dsp:spPr>
        <a:xfrm rot="10800000">
          <a:off x="489838" y="2164867"/>
          <a:ext cx="523190" cy="284335"/>
        </a:xfrm>
        <a:prstGeom prst="triangle">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0FC4BE4-CEB1-EF4A-8AAB-E46C3930F92F}">
      <dsp:nvSpPr>
        <dsp:cNvPr id="0" name=""/>
        <dsp:cNvSpPr/>
      </dsp:nvSpPr>
      <dsp:spPr>
        <a:xfrm>
          <a:off x="62919" y="2596588"/>
          <a:ext cx="1377027" cy="1350805"/>
        </a:xfrm>
        <a:prstGeom prst="ellipse">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特定账户工资</a:t>
          </a:r>
          <a:endParaRPr lang="en-US" sz="2000" kern="1200" dirty="0">
            <a:latin typeface="黑体" panose="02010609060101010101" pitchFamily="49" charset="-122"/>
            <a:ea typeface="黑体" panose="02010609060101010101" pitchFamily="49" charset="-122"/>
          </a:endParaRPr>
        </a:p>
      </dsp:txBody>
      <dsp:txXfrm>
        <a:off x="264580" y="2794409"/>
        <a:ext cx="973705" cy="955163"/>
      </dsp:txXfrm>
    </dsp:sp>
    <dsp:sp modelId="{7110291D-E623-3843-9649-7144616D27E9}">
      <dsp:nvSpPr>
        <dsp:cNvPr id="0" name=""/>
        <dsp:cNvSpPr/>
      </dsp:nvSpPr>
      <dsp:spPr>
        <a:xfrm rot="5400000">
          <a:off x="1593203" y="3129824"/>
          <a:ext cx="523190" cy="284335"/>
        </a:xfrm>
        <a:prstGeom prst="triangle">
          <a:avLst/>
        </a:prstGeom>
        <a:gradFill rotWithShape="0">
          <a:gsLst>
            <a:gs pos="0">
              <a:schemeClr val="accent1">
                <a:shade val="90000"/>
                <a:hueOff val="69238"/>
                <a:satOff val="-1479"/>
                <a:lumOff val="5518"/>
                <a:alphaOff val="0"/>
                <a:satMod val="103000"/>
                <a:lumMod val="102000"/>
                <a:tint val="94000"/>
              </a:schemeClr>
            </a:gs>
            <a:gs pos="50000">
              <a:schemeClr val="accent1">
                <a:shade val="90000"/>
                <a:hueOff val="69238"/>
                <a:satOff val="-1479"/>
                <a:lumOff val="5518"/>
                <a:alphaOff val="0"/>
                <a:satMod val="110000"/>
                <a:lumMod val="100000"/>
                <a:shade val="100000"/>
              </a:schemeClr>
            </a:gs>
            <a:gs pos="100000">
              <a:schemeClr val="accent1">
                <a:shade val="90000"/>
                <a:hueOff val="69238"/>
                <a:satOff val="-1479"/>
                <a:lumOff val="551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07F337-7CE3-BD40-B64C-C0FF56A8DD0E}">
      <dsp:nvSpPr>
        <dsp:cNvPr id="0" name=""/>
        <dsp:cNvSpPr/>
      </dsp:nvSpPr>
      <dsp:spPr>
        <a:xfrm>
          <a:off x="2253556" y="2604600"/>
          <a:ext cx="1480242" cy="1334782"/>
        </a:xfrm>
        <a:prstGeom prst="ellipse">
          <a:avLst/>
        </a:prstGeom>
        <a:gradFill rotWithShape="0">
          <a:gsLst>
            <a:gs pos="0">
              <a:schemeClr val="accent1">
                <a:alpha val="90000"/>
                <a:hueOff val="0"/>
                <a:satOff val="0"/>
                <a:lumOff val="0"/>
                <a:alphaOff val="-11429"/>
                <a:satMod val="103000"/>
                <a:lumMod val="102000"/>
                <a:tint val="94000"/>
              </a:schemeClr>
            </a:gs>
            <a:gs pos="50000">
              <a:schemeClr val="accent1">
                <a:alpha val="90000"/>
                <a:hueOff val="0"/>
                <a:satOff val="0"/>
                <a:lumOff val="0"/>
                <a:alphaOff val="-11429"/>
                <a:satMod val="110000"/>
                <a:lumMod val="100000"/>
                <a:shade val="100000"/>
              </a:schemeClr>
            </a:gs>
            <a:gs pos="100000">
              <a:schemeClr val="accent1">
                <a:alpha val="90000"/>
                <a:hueOff val="0"/>
                <a:satOff val="0"/>
                <a:lumOff val="0"/>
                <a:alphaOff val="-11429"/>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常用口令攻击</a:t>
          </a:r>
          <a:endParaRPr lang="en-US" sz="2000" kern="1200" dirty="0">
            <a:latin typeface="黑体" panose="02010609060101010101" pitchFamily="49" charset="-122"/>
            <a:ea typeface="黑体" panose="02010609060101010101" pitchFamily="49" charset="-122"/>
          </a:endParaRPr>
        </a:p>
      </dsp:txBody>
      <dsp:txXfrm>
        <a:off x="2470332" y="2800074"/>
        <a:ext cx="1046690" cy="943834"/>
      </dsp:txXfrm>
    </dsp:sp>
    <dsp:sp modelId="{A4B81387-6C75-D74E-9438-E6056232F542}">
      <dsp:nvSpPr>
        <dsp:cNvPr id="0" name=""/>
        <dsp:cNvSpPr/>
      </dsp:nvSpPr>
      <dsp:spPr>
        <a:xfrm>
          <a:off x="2732082" y="2112766"/>
          <a:ext cx="523190" cy="284335"/>
        </a:xfrm>
        <a:prstGeom prst="triangle">
          <a:avLst/>
        </a:prstGeom>
        <a:gradFill rotWithShape="0">
          <a:gsLst>
            <a:gs pos="0">
              <a:schemeClr val="accent1">
                <a:shade val="90000"/>
                <a:hueOff val="138475"/>
                <a:satOff val="-2957"/>
                <a:lumOff val="11036"/>
                <a:alphaOff val="0"/>
                <a:satMod val="103000"/>
                <a:lumMod val="102000"/>
                <a:tint val="94000"/>
              </a:schemeClr>
            </a:gs>
            <a:gs pos="50000">
              <a:schemeClr val="accent1">
                <a:shade val="90000"/>
                <a:hueOff val="138475"/>
                <a:satOff val="-2957"/>
                <a:lumOff val="11036"/>
                <a:alphaOff val="0"/>
                <a:satMod val="110000"/>
                <a:lumMod val="100000"/>
                <a:shade val="100000"/>
              </a:schemeClr>
            </a:gs>
            <a:gs pos="100000">
              <a:schemeClr val="accent1">
                <a:shade val="90000"/>
                <a:hueOff val="138475"/>
                <a:satOff val="-2957"/>
                <a:lumOff val="110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5C26490-6BC3-224A-AE77-3E7D7AB42E4E}">
      <dsp:nvSpPr>
        <dsp:cNvPr id="0" name=""/>
        <dsp:cNvSpPr/>
      </dsp:nvSpPr>
      <dsp:spPr>
        <a:xfrm>
          <a:off x="2329756" y="586580"/>
          <a:ext cx="1327843" cy="1334782"/>
        </a:xfrm>
        <a:prstGeom prst="ellipse">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单用户口令猜测</a:t>
          </a:r>
          <a:endParaRPr lang="en-US" sz="2000" kern="1200" dirty="0">
            <a:latin typeface="黑体" panose="02010609060101010101" pitchFamily="49" charset="-122"/>
            <a:ea typeface="黑体" panose="02010609060101010101" pitchFamily="49" charset="-122"/>
          </a:endParaRPr>
        </a:p>
      </dsp:txBody>
      <dsp:txXfrm>
        <a:off x="2524214" y="782054"/>
        <a:ext cx="938927" cy="943834"/>
      </dsp:txXfrm>
    </dsp:sp>
    <dsp:sp modelId="{F3AF0029-63F6-A547-8E01-F670199B57B6}">
      <dsp:nvSpPr>
        <dsp:cNvPr id="0" name=""/>
        <dsp:cNvSpPr/>
      </dsp:nvSpPr>
      <dsp:spPr>
        <a:xfrm rot="5400000">
          <a:off x="3839374" y="1111803"/>
          <a:ext cx="523190" cy="284335"/>
        </a:xfrm>
        <a:prstGeom prst="triangle">
          <a:avLst/>
        </a:prstGeom>
        <a:gradFill rotWithShape="0">
          <a:gsLst>
            <a:gs pos="0">
              <a:schemeClr val="accent1">
                <a:shade val="90000"/>
                <a:hueOff val="207713"/>
                <a:satOff val="-4436"/>
                <a:lumOff val="16555"/>
                <a:alphaOff val="0"/>
                <a:satMod val="103000"/>
                <a:lumMod val="102000"/>
                <a:tint val="94000"/>
              </a:schemeClr>
            </a:gs>
            <a:gs pos="50000">
              <a:schemeClr val="accent1">
                <a:shade val="90000"/>
                <a:hueOff val="207713"/>
                <a:satOff val="-4436"/>
                <a:lumOff val="16555"/>
                <a:alphaOff val="0"/>
                <a:satMod val="110000"/>
                <a:lumMod val="100000"/>
                <a:shade val="100000"/>
              </a:schemeClr>
            </a:gs>
            <a:gs pos="100000">
              <a:schemeClr val="accent1">
                <a:shade val="90000"/>
                <a:hueOff val="207713"/>
                <a:satOff val="-4436"/>
                <a:lumOff val="1655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118A6-7A71-4240-829D-048F905ACA57}">
      <dsp:nvSpPr>
        <dsp:cNvPr id="0" name=""/>
        <dsp:cNvSpPr/>
      </dsp:nvSpPr>
      <dsp:spPr>
        <a:xfrm>
          <a:off x="4528245" y="586580"/>
          <a:ext cx="1415354" cy="1334782"/>
        </a:xfrm>
        <a:prstGeom prst="ellipse">
          <a:avLst/>
        </a:prstGeom>
        <a:gradFill rotWithShape="0">
          <a:gsLst>
            <a:gs pos="0">
              <a:schemeClr val="accent1">
                <a:alpha val="90000"/>
                <a:hueOff val="0"/>
                <a:satOff val="0"/>
                <a:lumOff val="0"/>
                <a:alphaOff val="-22857"/>
                <a:satMod val="103000"/>
                <a:lumMod val="102000"/>
                <a:tint val="94000"/>
              </a:schemeClr>
            </a:gs>
            <a:gs pos="50000">
              <a:schemeClr val="accent1">
                <a:alpha val="90000"/>
                <a:hueOff val="0"/>
                <a:satOff val="0"/>
                <a:lumOff val="0"/>
                <a:alphaOff val="-22857"/>
                <a:satMod val="110000"/>
                <a:lumMod val="100000"/>
                <a:shade val="100000"/>
              </a:schemeClr>
            </a:gs>
            <a:gs pos="100000">
              <a:schemeClr val="accent1">
                <a:alpha val="90000"/>
                <a:hueOff val="0"/>
                <a:satOff val="0"/>
                <a:lumOff val="0"/>
                <a:alphaOff val="-2285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工作站劫持</a:t>
          </a:r>
          <a:endParaRPr lang="en-US" sz="2000" kern="1200" dirty="0">
            <a:latin typeface="黑体" panose="02010609060101010101" pitchFamily="49" charset="-122"/>
            <a:ea typeface="黑体" panose="02010609060101010101" pitchFamily="49" charset="-122"/>
          </a:endParaRPr>
        </a:p>
      </dsp:txBody>
      <dsp:txXfrm>
        <a:off x="4735519" y="782054"/>
        <a:ext cx="1000806" cy="943834"/>
      </dsp:txXfrm>
    </dsp:sp>
    <dsp:sp modelId="{6A84EEC0-8140-A148-BB53-49176517D957}">
      <dsp:nvSpPr>
        <dsp:cNvPr id="0" name=""/>
        <dsp:cNvSpPr/>
      </dsp:nvSpPr>
      <dsp:spPr>
        <a:xfrm rot="10800000">
          <a:off x="4974327" y="2128861"/>
          <a:ext cx="523190" cy="284335"/>
        </a:xfrm>
        <a:prstGeom prst="triangle">
          <a:avLst/>
        </a:prstGeom>
        <a:solidFill>
          <a:schemeClr val="accent1">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57E8DB7D-1FEC-E74E-8647-F64BF509981D}">
      <dsp:nvSpPr>
        <dsp:cNvPr id="0" name=""/>
        <dsp:cNvSpPr/>
      </dsp:nvSpPr>
      <dsp:spPr>
        <a:xfrm>
          <a:off x="4528245" y="2604600"/>
          <a:ext cx="1415354" cy="1334782"/>
        </a:xfrm>
        <a:prstGeom prst="ellipse">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利用用户疏漏</a:t>
          </a:r>
          <a:endParaRPr lang="en-US" sz="2000" kern="1200" dirty="0">
            <a:latin typeface="黑体" panose="02010609060101010101" pitchFamily="49" charset="-122"/>
            <a:ea typeface="黑体" panose="02010609060101010101" pitchFamily="49" charset="-122"/>
          </a:endParaRPr>
        </a:p>
      </dsp:txBody>
      <dsp:txXfrm>
        <a:off x="4735519" y="2800074"/>
        <a:ext cx="1000806" cy="943834"/>
      </dsp:txXfrm>
    </dsp:sp>
    <dsp:sp modelId="{60729F42-5F23-E34D-9492-3A41A175F76A}">
      <dsp:nvSpPr>
        <dsp:cNvPr id="0" name=""/>
        <dsp:cNvSpPr/>
      </dsp:nvSpPr>
      <dsp:spPr>
        <a:xfrm rot="5400000">
          <a:off x="6104688" y="3129824"/>
          <a:ext cx="523190" cy="284335"/>
        </a:xfrm>
        <a:prstGeom prst="triangle">
          <a:avLst/>
        </a:prstGeom>
        <a:gradFill rotWithShape="0">
          <a:gsLst>
            <a:gs pos="0">
              <a:schemeClr val="accent1">
                <a:shade val="90000"/>
                <a:hueOff val="346188"/>
                <a:satOff val="-7393"/>
                <a:lumOff val="27591"/>
                <a:alphaOff val="0"/>
                <a:satMod val="103000"/>
                <a:lumMod val="102000"/>
                <a:tint val="94000"/>
              </a:schemeClr>
            </a:gs>
            <a:gs pos="50000">
              <a:schemeClr val="accent1">
                <a:shade val="90000"/>
                <a:hueOff val="346188"/>
                <a:satOff val="-7393"/>
                <a:lumOff val="27591"/>
                <a:alphaOff val="0"/>
                <a:satMod val="110000"/>
                <a:lumMod val="100000"/>
                <a:shade val="100000"/>
              </a:schemeClr>
            </a:gs>
            <a:gs pos="100000">
              <a:schemeClr val="accent1">
                <a:shade val="90000"/>
                <a:hueOff val="346188"/>
                <a:satOff val="-7393"/>
                <a:lumOff val="2759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1CE769-5CE1-884A-BE4F-74BB2E158621}">
      <dsp:nvSpPr>
        <dsp:cNvPr id="0" name=""/>
        <dsp:cNvSpPr/>
      </dsp:nvSpPr>
      <dsp:spPr>
        <a:xfrm>
          <a:off x="6772872" y="2537867"/>
          <a:ext cx="1410588" cy="1468247"/>
        </a:xfrm>
        <a:prstGeom prst="ellipse">
          <a:avLst/>
        </a:prstGeom>
        <a:gradFill rotWithShape="0">
          <a:gsLst>
            <a:gs pos="0">
              <a:schemeClr val="accent1">
                <a:alpha val="90000"/>
                <a:hueOff val="0"/>
                <a:satOff val="0"/>
                <a:lumOff val="0"/>
                <a:alphaOff val="-34286"/>
                <a:satMod val="103000"/>
                <a:lumMod val="102000"/>
                <a:tint val="94000"/>
              </a:schemeClr>
            </a:gs>
            <a:gs pos="50000">
              <a:schemeClr val="accent1">
                <a:alpha val="90000"/>
                <a:hueOff val="0"/>
                <a:satOff val="0"/>
                <a:lumOff val="0"/>
                <a:alphaOff val="-34286"/>
                <a:satMod val="110000"/>
                <a:lumMod val="100000"/>
                <a:shade val="100000"/>
              </a:schemeClr>
            </a:gs>
            <a:gs pos="100000">
              <a:schemeClr val="accent1">
                <a:alpha val="90000"/>
                <a:hueOff val="0"/>
                <a:satOff val="0"/>
                <a:lumOff val="0"/>
                <a:alphaOff val="-34286"/>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1" kern="1200" dirty="0">
              <a:latin typeface="黑体" panose="02010609060101010101" pitchFamily="49" charset="-122"/>
              <a:ea typeface="黑体" panose="02010609060101010101" pitchFamily="49" charset="-122"/>
            </a:rPr>
            <a:t>口令重复利用</a:t>
          </a:r>
          <a:endParaRPr lang="en-US" sz="2000" kern="1200" dirty="0">
            <a:latin typeface="黑体" panose="02010609060101010101" pitchFamily="49" charset="-122"/>
            <a:ea typeface="黑体" panose="02010609060101010101" pitchFamily="49" charset="-122"/>
          </a:endParaRPr>
        </a:p>
      </dsp:txBody>
      <dsp:txXfrm>
        <a:off x="6979448" y="2752887"/>
        <a:ext cx="997436" cy="1038207"/>
      </dsp:txXfrm>
    </dsp:sp>
    <dsp:sp modelId="{64F2EA67-D912-3245-9163-F5DDF92103F4}">
      <dsp:nvSpPr>
        <dsp:cNvPr id="0" name=""/>
        <dsp:cNvSpPr/>
      </dsp:nvSpPr>
      <dsp:spPr>
        <a:xfrm>
          <a:off x="7216571" y="2119412"/>
          <a:ext cx="523190" cy="284335"/>
        </a:xfrm>
        <a:prstGeom prst="triangle">
          <a:avLst/>
        </a:prstGeom>
        <a:gradFill rotWithShape="0">
          <a:gsLst>
            <a:gs pos="0">
              <a:schemeClr val="accent1">
                <a:shade val="90000"/>
                <a:hueOff val="415426"/>
                <a:satOff val="-8871"/>
                <a:lumOff val="33109"/>
                <a:alphaOff val="0"/>
                <a:satMod val="103000"/>
                <a:lumMod val="102000"/>
                <a:tint val="94000"/>
              </a:schemeClr>
            </a:gs>
            <a:gs pos="50000">
              <a:schemeClr val="accent1">
                <a:shade val="90000"/>
                <a:hueOff val="415426"/>
                <a:satOff val="-8871"/>
                <a:lumOff val="33109"/>
                <a:alphaOff val="0"/>
                <a:satMod val="110000"/>
                <a:lumMod val="100000"/>
                <a:shade val="100000"/>
              </a:schemeClr>
            </a:gs>
            <a:gs pos="100000">
              <a:schemeClr val="accent1">
                <a:shade val="90000"/>
                <a:hueOff val="415426"/>
                <a:satOff val="-8871"/>
                <a:lumOff val="331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758A8E-96DE-D847-832C-B868C55D6BDB}">
      <dsp:nvSpPr>
        <dsp:cNvPr id="0" name=""/>
        <dsp:cNvSpPr/>
      </dsp:nvSpPr>
      <dsp:spPr>
        <a:xfrm>
          <a:off x="6730751" y="506556"/>
          <a:ext cx="1494829" cy="1494829"/>
        </a:xfrm>
        <a:prstGeom prst="ellipse">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黑体" panose="02010609060101010101" pitchFamily="49" charset="-122"/>
              <a:ea typeface="黑体" panose="02010609060101010101" pitchFamily="49" charset="-122"/>
            </a:rPr>
            <a:t>电子监视</a:t>
          </a:r>
          <a:endParaRPr lang="en-US" sz="2000" kern="1200" dirty="0">
            <a:latin typeface="黑体" panose="02010609060101010101" pitchFamily="49" charset="-122"/>
            <a:ea typeface="黑体" panose="02010609060101010101" pitchFamily="49" charset="-122"/>
          </a:endParaRPr>
        </a:p>
      </dsp:txBody>
      <dsp:txXfrm>
        <a:off x="6949664" y="725469"/>
        <a:ext cx="1057003" cy="1057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4E973-0463-3F47-82D1-505F7E3AE315}">
      <dsp:nvSpPr>
        <dsp:cNvPr id="0" name=""/>
        <dsp:cNvSpPr/>
      </dsp:nvSpPr>
      <dsp:spPr>
        <a:xfrm>
          <a:off x="0" y="138251"/>
          <a:ext cx="2334953" cy="1925452"/>
        </a:xfrm>
        <a:prstGeom prst="up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3BD196A2-31F0-4C4B-81E7-1FDB6BBAB15E}">
      <dsp:nvSpPr>
        <dsp:cNvPr id="0" name=""/>
        <dsp:cNvSpPr/>
      </dsp:nvSpPr>
      <dsp:spPr>
        <a:xfrm>
          <a:off x="2978092" y="142630"/>
          <a:ext cx="6489726"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Times New Roman" panose="02020603050405020304" pitchFamily="18" charset="0"/>
              <a:ea typeface="黑体" panose="02010609060101010101" pitchFamily="49" charset="-122"/>
              <a:cs typeface="Times New Roman" panose="02020603050405020304" pitchFamily="18" charset="0"/>
            </a:rPr>
            <a:t>最初版本：</a:t>
          </a:r>
          <a:endParaRPr lang="en-US" sz="24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口令长度最多为八个可打印字符</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en-US" sz="1800" b="0" kern="1200" dirty="0">
              <a:latin typeface="Times New Roman" panose="02020603050405020304" pitchFamily="18" charset="0"/>
              <a:ea typeface="黑体" panose="02010609060101010101" pitchFamily="49" charset="-122"/>
              <a:cs typeface="Times New Roman" panose="02020603050405020304" pitchFamily="18" charset="0"/>
            </a:rPr>
            <a:t>12-bit salt used to modify DES encryption into a one-way hash function</a:t>
          </a: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整个加密过程共重复</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25</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次</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输出结果转化为由</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11</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个字符组成的字符序列</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978092" y="142630"/>
        <a:ext cx="6489726" cy="2151607"/>
      </dsp:txXfrm>
    </dsp:sp>
    <dsp:sp modelId="{E25E2C7C-CF8C-FA49-A4AA-E90064661ACF}">
      <dsp:nvSpPr>
        <dsp:cNvPr id="0" name=""/>
        <dsp:cNvSpPr/>
      </dsp:nvSpPr>
      <dsp:spPr>
        <a:xfrm>
          <a:off x="927530" y="2491536"/>
          <a:ext cx="2193119" cy="1880698"/>
        </a:xfrm>
        <a:prstGeom prst="downArrow">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sp>
    <dsp:sp modelId="{DB09E3E5-F031-E245-BF1A-EE60BFD352E3}">
      <dsp:nvSpPr>
        <dsp:cNvPr id="0" name=""/>
        <dsp:cNvSpPr/>
      </dsp:nvSpPr>
      <dsp:spPr>
        <a:xfrm>
          <a:off x="3843206" y="2272169"/>
          <a:ext cx="6489726" cy="21516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0" rIns="170688" bIns="170688"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latin typeface="黑体" panose="02010609060101010101" pitchFamily="49" charset="-122"/>
              <a:ea typeface="黑体" panose="02010609060101010101" pitchFamily="49" charset="-122"/>
            </a:rPr>
            <a:t>这种加密实现现在被认为是不适用的：</a:t>
          </a:r>
          <a:endParaRPr lang="en-US" sz="2400" b="0" kern="1200" dirty="0">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但这种</a:t>
          </a:r>
          <a:r>
            <a:rPr lang="en-US" altLang="zh-CN" sz="1800" b="0" kern="1200" dirty="0">
              <a:latin typeface="Times New Roman" panose="02020603050405020304" pitchFamily="18" charset="0"/>
              <a:ea typeface="黑体" panose="02010609060101010101" pitchFamily="49" charset="-122"/>
              <a:cs typeface="Times New Roman" panose="02020603050405020304" pitchFamily="18" charset="0"/>
            </a:rPr>
            <a:t>UNIX</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口令方案仍然有存在的必要，以便兼容已有的财务管理软件或者在多厂商的环境下使用。</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843206" y="2272169"/>
        <a:ext cx="6489726" cy="21516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CA13C-5577-4C10-B43F-E1BE143C6E7B}">
      <dsp:nvSpPr>
        <dsp:cNvPr id="0" name=""/>
        <dsp:cNvSpPr/>
      </dsp:nvSpPr>
      <dsp:spPr>
        <a:xfrm>
          <a:off x="746" y="750431"/>
          <a:ext cx="2568637" cy="2654121"/>
        </a:xfrm>
        <a:prstGeom prst="homePlate">
          <a:avLst>
            <a:gd name="adj" fmla="val 25000"/>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16" tIns="50800" rIns="362463" bIns="50800" numCol="1" spcCol="1270" anchor="ctr" anchorCtr="0">
          <a:noAutofit/>
        </a:bodyPr>
        <a:lstStyle/>
        <a:p>
          <a:pPr marL="0" lvl="0" indent="0" algn="ctr" defTabSz="889000">
            <a:lnSpc>
              <a:spcPct val="90000"/>
            </a:lnSpc>
            <a:spcBef>
              <a:spcPct val="0"/>
            </a:spcBef>
            <a:spcAft>
              <a:spcPct val="35000"/>
            </a:spcAft>
            <a:buNone/>
          </a:pPr>
          <a:r>
            <a:rPr lang="zh-CN" sz="2000" b="0" kern="1200" dirty="0">
              <a:solidFill>
                <a:sysClr val="windowText" lastClr="000000"/>
              </a:solidFill>
              <a:latin typeface="黑体" panose="02010609060101010101" pitchFamily="49" charset="-122"/>
              <a:ea typeface="黑体" panose="02010609060101010101" pitchFamily="49" charset="-122"/>
            </a:rPr>
            <a:t>还有其他更强大的散列</a:t>
          </a:r>
          <a:r>
            <a:rPr lang="en-US" sz="2000" b="0" kern="1200" dirty="0">
              <a:solidFill>
                <a:sysClr val="windowText" lastClr="000000"/>
              </a:solidFill>
              <a:latin typeface="黑体" panose="02010609060101010101" pitchFamily="49" charset="-122"/>
              <a:ea typeface="黑体" panose="02010609060101010101" pitchFamily="49" charset="-122"/>
            </a:rPr>
            <a:t>/</a:t>
          </a:r>
          <a:r>
            <a:rPr lang="zh-CN" sz="2000" b="0" kern="1200" dirty="0">
              <a:solidFill>
                <a:sysClr val="windowText" lastClr="000000"/>
              </a:solidFill>
              <a:latin typeface="黑体" panose="02010609060101010101" pitchFamily="49" charset="-122"/>
              <a:ea typeface="黑体" panose="02010609060101010101" pitchFamily="49" charset="-122"/>
            </a:rPr>
            <a:t>“盐值”方案适用于</a:t>
          </a:r>
          <a:r>
            <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UNIX</a:t>
          </a:r>
          <a:r>
            <a:rPr lang="zh-CN" sz="2000" b="0" kern="1200" dirty="0">
              <a:solidFill>
                <a:sysClr val="windowText" lastClr="000000"/>
              </a:solidFill>
              <a:latin typeface="黑体" panose="02010609060101010101" pitchFamily="49" charset="-122"/>
              <a:ea typeface="黑体" panose="02010609060101010101" pitchFamily="49" charset="-122"/>
            </a:rPr>
            <a:t>操作系统</a:t>
          </a:r>
        </a:p>
      </dsp:txBody>
      <dsp:txXfrm>
        <a:off x="746" y="750431"/>
        <a:ext cx="2247557" cy="2654121"/>
      </dsp:txXfrm>
    </dsp:sp>
    <dsp:sp modelId="{576AFC9E-C9EF-4ADF-8A06-AF89676F05D6}">
      <dsp:nvSpPr>
        <dsp:cNvPr id="0" name=""/>
        <dsp:cNvSpPr/>
      </dsp:nvSpPr>
      <dsp:spPr>
        <a:xfrm>
          <a:off x="2055656" y="750431"/>
          <a:ext cx="3968929" cy="2654121"/>
        </a:xfrm>
        <a:prstGeom prst="chevron">
          <a:avLst>
            <a:gd name="adj" fmla="val 25000"/>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16" tIns="35560" rIns="90616" bIns="35560" numCol="1" spcCol="1270" anchor="t" anchorCtr="0">
          <a:noAutofit/>
        </a:bodyPr>
        <a:lstStyle/>
        <a:p>
          <a:pPr marL="0" lvl="0" indent="0" algn="l" defTabSz="622300">
            <a:lnSpc>
              <a:spcPct val="90000"/>
            </a:lnSpc>
            <a:spcBef>
              <a:spcPct val="0"/>
            </a:spcBef>
            <a:spcAft>
              <a:spcPct val="35000"/>
            </a:spcAft>
            <a:buNone/>
          </a:pPr>
          <a:endParaRPr lang="en-US" altLang="zh-CN" sz="1400" b="0" kern="1200" dirty="0">
            <a:solidFill>
              <a:sysClr val="windowText" lastClr="000000"/>
            </a:solidFill>
            <a:latin typeface="黑体" panose="02010609060101010101" pitchFamily="49" charset="-122"/>
            <a:ea typeface="黑体" panose="02010609060101010101" pitchFamily="49" charset="-122"/>
          </a:endParaRPr>
        </a:p>
        <a:p>
          <a:pPr marL="0" lvl="0" indent="0" algn="l" defTabSz="622300">
            <a:lnSpc>
              <a:spcPct val="90000"/>
            </a:lnSpc>
            <a:spcBef>
              <a:spcPct val="0"/>
            </a:spcBef>
            <a:spcAft>
              <a:spcPct val="35000"/>
            </a:spcAft>
            <a:buNone/>
          </a:pPr>
          <a:r>
            <a:rPr lang="zh-CN" sz="2000" b="0" kern="1200" dirty="0">
              <a:solidFill>
                <a:sysClr val="windowText" lastClr="000000"/>
              </a:solidFill>
              <a:latin typeface="黑体" panose="02010609060101010101" pitchFamily="49" charset="-122"/>
              <a:ea typeface="黑体" panose="02010609060101010101" pitchFamily="49" charset="-122"/>
            </a:rPr>
            <a:t>一种基于</a:t>
          </a:r>
          <a:r>
            <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MD5</a:t>
          </a:r>
          <a:r>
            <a:rPr lang="zh-CN" sz="2000" b="0" kern="1200" dirty="0">
              <a:solidFill>
                <a:sysClr val="windowText" lastClr="000000"/>
              </a:solidFill>
              <a:latin typeface="黑体" panose="02010609060101010101" pitchFamily="49" charset="-122"/>
              <a:ea typeface="黑体" panose="02010609060101010101" pitchFamily="49" charset="-122"/>
            </a:rPr>
            <a:t>的散列函数：</a:t>
          </a:r>
        </a:p>
        <a:p>
          <a:pPr marL="171450" lvl="1" indent="-171450" algn="l" defTabSz="711200">
            <a:lnSpc>
              <a:spcPct val="90000"/>
            </a:lnSpc>
            <a:spcBef>
              <a:spcPct val="0"/>
            </a:spcBef>
            <a:spcAft>
              <a:spcPct val="15000"/>
            </a:spcAft>
            <a:buChar char="•"/>
          </a:pPr>
          <a:r>
            <a:rPr lang="zh-CN" sz="1600" b="0" kern="1200" dirty="0">
              <a:solidFill>
                <a:sysClr val="windowText" lastClr="000000"/>
              </a:solidFill>
              <a:latin typeface="黑体" panose="02010609060101010101" pitchFamily="49" charset="-122"/>
              <a:ea typeface="黑体" panose="02010609060101010101" pitchFamily="49" charset="-122"/>
            </a:rPr>
            <a:t>使用一个</a:t>
          </a:r>
          <a:r>
            <a:rPr 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48</a:t>
          </a:r>
          <a:r>
            <a:rPr lang="zh-CN" sz="1600" b="0" kern="1200" dirty="0">
              <a:solidFill>
                <a:sysClr val="windowText" lastClr="000000"/>
              </a:solidFill>
              <a:latin typeface="黑体" panose="02010609060101010101" pitchFamily="49" charset="-122"/>
              <a:ea typeface="黑体" panose="02010609060101010101" pitchFamily="49" charset="-122"/>
            </a:rPr>
            <a:t>位的随机值</a:t>
          </a: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口令长度没有限制</a:t>
          </a:r>
        </a:p>
        <a:p>
          <a:pPr marL="171450" lvl="1" indent="-171450" algn="l" defTabSz="711200">
            <a:lnSpc>
              <a:spcPct val="90000"/>
            </a:lnSpc>
            <a:spcBef>
              <a:spcPct val="0"/>
            </a:spcBef>
            <a:spcAft>
              <a:spcPct val="15000"/>
            </a:spcAft>
            <a:buChar char="•"/>
          </a:pPr>
          <a:r>
            <a:rPr lang="zh-CN" sz="1600" b="0" kern="1200" dirty="0">
              <a:solidFill>
                <a:sysClr val="windowText" lastClr="000000"/>
              </a:solidFill>
              <a:latin typeface="黑体" panose="02010609060101010101" pitchFamily="49" charset="-122"/>
              <a:ea typeface="黑体" panose="02010609060101010101" pitchFamily="49" charset="-122"/>
            </a:rPr>
            <a:t>产生一个</a:t>
          </a:r>
          <a:r>
            <a:rPr 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128</a:t>
          </a:r>
          <a:r>
            <a:rPr lang="zh-CN" sz="1600" b="0" kern="1200" dirty="0">
              <a:solidFill>
                <a:sysClr val="windowText" lastClr="000000"/>
              </a:solidFill>
              <a:latin typeface="黑体" panose="02010609060101010101" pitchFamily="49" charset="-122"/>
              <a:ea typeface="黑体" panose="02010609060101010101" pitchFamily="49" charset="-122"/>
            </a:rPr>
            <a:t>位的散列值</a:t>
          </a:r>
        </a:p>
        <a:p>
          <a:pPr marL="171450" lvl="1" indent="-171450" algn="l" defTabSz="711200">
            <a:lnSpc>
              <a:spcPct val="90000"/>
            </a:lnSpc>
            <a:spcBef>
              <a:spcPct val="0"/>
            </a:spcBef>
            <a:spcAft>
              <a:spcPct val="15000"/>
            </a:spcAft>
            <a:buChar char="•"/>
          </a:pPr>
          <a:r>
            <a:rPr lang="zh-CN" sz="1600" b="0" kern="1200" dirty="0">
              <a:solidFill>
                <a:sysClr val="windowText" lastClr="000000"/>
              </a:solidFill>
              <a:latin typeface="黑体" panose="02010609060101010101" pitchFamily="49" charset="-122"/>
              <a:ea typeface="黑体" panose="02010609060101010101" pitchFamily="49" charset="-122"/>
            </a:rPr>
            <a:t>为了实现减速，使用具有</a:t>
          </a:r>
          <a:r>
            <a:rPr 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1000</a:t>
          </a:r>
          <a:r>
            <a:rPr lang="zh-CN" sz="1600" b="0" kern="1200" dirty="0">
              <a:solidFill>
                <a:sysClr val="windowText" lastClr="000000"/>
              </a:solidFill>
              <a:latin typeface="黑体" panose="02010609060101010101" pitchFamily="49" charset="-122"/>
              <a:ea typeface="黑体" panose="02010609060101010101" pitchFamily="49" charset="-122"/>
            </a:rPr>
            <a:t>次迭代的内部循环</a:t>
          </a:r>
        </a:p>
      </dsp:txBody>
      <dsp:txXfrm>
        <a:off x="2719186" y="750431"/>
        <a:ext cx="2641869" cy="2654121"/>
      </dsp:txXfrm>
    </dsp:sp>
    <dsp:sp modelId="{BA73B816-DF14-4115-B3C2-D93D84C86629}">
      <dsp:nvSpPr>
        <dsp:cNvPr id="0" name=""/>
        <dsp:cNvSpPr/>
      </dsp:nvSpPr>
      <dsp:spPr>
        <a:xfrm>
          <a:off x="5510858" y="750431"/>
          <a:ext cx="5268249" cy="2654121"/>
        </a:xfrm>
        <a:prstGeom prst="chevron">
          <a:avLst>
            <a:gd name="adj" fmla="val 25000"/>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16" tIns="40640" rIns="90616" bIns="40640" numCol="1" spcCol="1270" anchor="t" anchorCtr="0">
          <a:noAutofit/>
        </a:bodyPr>
        <a:lstStyle/>
        <a:p>
          <a:pPr marL="0" lvl="0" indent="0" algn="l" defTabSz="711200">
            <a:lnSpc>
              <a:spcPct val="90000"/>
            </a:lnSpc>
            <a:spcBef>
              <a:spcPct val="0"/>
            </a:spcBef>
            <a:spcAft>
              <a:spcPct val="35000"/>
            </a:spcAft>
            <a:buNone/>
          </a:pPr>
          <a:endParaRPr lang="en-US" sz="1600" b="0" kern="1200" dirty="0">
            <a:solidFill>
              <a:sysClr val="windowText" lastClr="000000"/>
            </a:solidFill>
            <a:latin typeface="黑体" panose="02010609060101010101" pitchFamily="49" charset="-122"/>
            <a:ea typeface="黑体" panose="02010609060101010101" pitchFamily="49" charset="-122"/>
          </a:endParaRPr>
        </a:p>
        <a:p>
          <a:pPr marL="0" lvl="0" indent="0" algn="l" defTabSz="711200">
            <a:lnSpc>
              <a:spcPct val="90000"/>
            </a:lnSpc>
            <a:spcBef>
              <a:spcPct val="0"/>
            </a:spcBef>
            <a:spcAft>
              <a:spcPct val="35000"/>
            </a:spcAft>
            <a:buNone/>
          </a:pPr>
          <a:r>
            <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OpenBSD</a:t>
          </a:r>
          <a:r>
            <a:rPr lang="zh-CN" sz="2000" b="0" kern="1200" dirty="0">
              <a:solidFill>
                <a:sysClr val="windowText" lastClr="000000"/>
              </a:solidFill>
              <a:latin typeface="黑体" panose="02010609060101010101" pitchFamily="49" charset="-122"/>
              <a:ea typeface="黑体" panose="02010609060101010101" pitchFamily="49" charset="-122"/>
            </a:rPr>
            <a:t>使用了</a:t>
          </a:r>
          <a:r>
            <a:rPr lang="zh-CN" altLang="en-US" sz="2000" b="0" kern="1200" dirty="0">
              <a:solidFill>
                <a:sysClr val="windowText" lastClr="000000"/>
              </a:solidFill>
              <a:latin typeface="黑体" panose="02010609060101010101" pitchFamily="49" charset="-122"/>
              <a:ea typeface="黑体" panose="02010609060101010101" pitchFamily="49" charset="-122"/>
            </a:rPr>
            <a:t>一种名为</a:t>
          </a:r>
          <a:r>
            <a:rPr lang="en-US" altLang="zh-CN" sz="2000" b="0" kern="1200" dirty="0" err="1">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Bcrypt</a:t>
          </a: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的</a:t>
          </a:r>
          <a:r>
            <a:rPr lang="zh-CN" sz="2000" b="0" kern="1200" dirty="0">
              <a:solidFill>
                <a:sysClr val="windowText" lastClr="000000"/>
              </a:solidFill>
              <a:latin typeface="黑体" panose="02010609060101010101" pitchFamily="49" charset="-122"/>
              <a:ea typeface="黑体" panose="02010609060101010101" pitchFamily="49" charset="-122"/>
            </a:rPr>
            <a:t>基于</a:t>
          </a:r>
          <a:r>
            <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Blowfish</a:t>
          </a: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块密码的哈希算法</a:t>
          </a:r>
          <a:r>
            <a:rPr lang="zh-CN" sz="2000" b="0" kern="1200" dirty="0">
              <a:solidFill>
                <a:sysClr val="windowText" lastClr="000000"/>
              </a:solidFill>
              <a:latin typeface="黑体" panose="02010609060101010101" pitchFamily="49" charset="-122"/>
              <a:ea typeface="黑体" panose="02010609060101010101" pitchFamily="49" charset="-122"/>
            </a:rPr>
            <a:t>：</a:t>
          </a:r>
        </a:p>
        <a:p>
          <a:pPr marL="171450" lvl="1" indent="-171450" algn="l" defTabSz="711200">
            <a:lnSpc>
              <a:spcPct val="90000"/>
            </a:lnSpc>
            <a:spcBef>
              <a:spcPct val="0"/>
            </a:spcBef>
            <a:spcAft>
              <a:spcPct val="15000"/>
            </a:spcAft>
            <a:buChar char="•"/>
          </a:pPr>
          <a:r>
            <a:rPr lang="zh-CN" sz="1600" b="0" kern="1200" dirty="0">
              <a:solidFill>
                <a:sysClr val="windowText" lastClr="000000"/>
              </a:solidFill>
              <a:latin typeface="黑体" panose="02010609060101010101" pitchFamily="49" charset="-122"/>
              <a:ea typeface="黑体" panose="02010609060101010101" pitchFamily="49" charset="-122"/>
            </a:rPr>
            <a:t>最安全的</a:t>
          </a:r>
          <a:r>
            <a:rPr 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UNIX</a:t>
          </a:r>
          <a:r>
            <a:rPr lang="zh-CN" sz="1600" b="0" kern="1200" dirty="0">
              <a:solidFill>
                <a:sysClr val="windowText" lastClr="000000"/>
              </a:solidFill>
              <a:latin typeface="黑体" panose="02010609060101010101" pitchFamily="49" charset="-122"/>
              <a:ea typeface="黑体" panose="02010609060101010101" pitchFamily="49" charset="-122"/>
            </a:rPr>
            <a:t>散列</a:t>
          </a:r>
          <a:r>
            <a:rPr lang="en-US" sz="1600" b="0" kern="1200" dirty="0">
              <a:solidFill>
                <a:sysClr val="windowText" lastClr="000000"/>
              </a:solidFill>
              <a:latin typeface="黑体" panose="02010609060101010101" pitchFamily="49" charset="-122"/>
              <a:ea typeface="黑体" panose="02010609060101010101" pitchFamily="49" charset="-122"/>
            </a:rPr>
            <a:t>/</a:t>
          </a:r>
          <a:r>
            <a:rPr lang="zh-CN" sz="1600" b="0" kern="1200" dirty="0">
              <a:solidFill>
                <a:sysClr val="windowText" lastClr="000000"/>
              </a:solidFill>
              <a:latin typeface="黑体" panose="02010609060101010101" pitchFamily="49" charset="-122"/>
              <a:ea typeface="黑体" panose="02010609060101010101" pitchFamily="49" charset="-122"/>
            </a:rPr>
            <a:t>盐值方案</a:t>
          </a:r>
        </a:p>
        <a:p>
          <a:pPr marL="171450" lvl="1" indent="-171450" algn="l" defTabSz="711200">
            <a:lnSpc>
              <a:spcPct val="90000"/>
            </a:lnSpc>
            <a:spcBef>
              <a:spcPct val="0"/>
            </a:spcBef>
            <a:spcAft>
              <a:spcPct val="15000"/>
            </a:spcAft>
            <a:buChar char="•"/>
          </a:pPr>
          <a:r>
            <a:rPr lang="zh-CN" sz="1600" b="0" kern="1200" dirty="0">
              <a:solidFill>
                <a:sysClr val="windowText" lastClr="000000"/>
              </a:solidFill>
              <a:latin typeface="黑体" panose="02010609060101010101" pitchFamily="49" charset="-122"/>
              <a:ea typeface="黑体" panose="02010609060101010101" pitchFamily="49" charset="-122"/>
            </a:rPr>
            <a:t>使用一个</a:t>
          </a:r>
          <a:r>
            <a:rPr 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128</a:t>
          </a:r>
          <a:r>
            <a:rPr lang="zh-CN" sz="1600" b="0" kern="1200" dirty="0">
              <a:solidFill>
                <a:sysClr val="windowText" lastClr="000000"/>
              </a:solidFill>
              <a:latin typeface="黑体" panose="02010609060101010101" pitchFamily="49" charset="-122"/>
              <a:ea typeface="黑体" panose="02010609060101010101" pitchFamily="49" charset="-122"/>
            </a:rPr>
            <a:t>位的随机“盐值”产生一个</a:t>
          </a:r>
          <a:r>
            <a:rPr lang="en-US" sz="16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192</a:t>
          </a:r>
          <a:r>
            <a:rPr lang="zh-CN" sz="1600" b="0" kern="1200" dirty="0">
              <a:solidFill>
                <a:sysClr val="windowText" lastClr="000000"/>
              </a:solidFill>
              <a:latin typeface="黑体" panose="02010609060101010101" pitchFamily="49" charset="-122"/>
              <a:ea typeface="黑体" panose="02010609060101010101" pitchFamily="49" charset="-122"/>
            </a:rPr>
            <a:t>位的散列值</a:t>
          </a:r>
        </a:p>
      </dsp:txBody>
      <dsp:txXfrm>
        <a:off x="6174388" y="750431"/>
        <a:ext cx="3941189" cy="26541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432E8-6608-4E51-B8EE-D77C09EA59A8}">
      <dsp:nvSpPr>
        <dsp:cNvPr id="0" name=""/>
        <dsp:cNvSpPr/>
      </dsp:nvSpPr>
      <dsp:spPr>
        <a:xfrm>
          <a:off x="1142550" y="1140"/>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用户教育</a:t>
          </a:r>
        </a:p>
      </dsp:txBody>
      <dsp:txXfrm>
        <a:off x="1142550" y="1140"/>
        <a:ext cx="2518456" cy="1511074"/>
      </dsp:txXfrm>
    </dsp:sp>
    <dsp:sp modelId="{D93664A4-ED02-4399-98D4-93ADF4F71D88}">
      <dsp:nvSpPr>
        <dsp:cNvPr id="0" name=""/>
        <dsp:cNvSpPr/>
      </dsp:nvSpPr>
      <dsp:spPr>
        <a:xfrm>
          <a:off x="3912853" y="1140"/>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a:solidFill>
                <a:sysClr val="windowText" lastClr="000000"/>
              </a:solidFill>
              <a:latin typeface="黑体" panose="02010609060101010101" pitchFamily="49" charset="-122"/>
              <a:ea typeface="黑体" panose="02010609060101010101" pitchFamily="49" charset="-122"/>
            </a:rPr>
            <a:t>计算机生成口令</a:t>
          </a:r>
        </a:p>
      </dsp:txBody>
      <dsp:txXfrm>
        <a:off x="3912853" y="1140"/>
        <a:ext cx="2518456" cy="1511074"/>
      </dsp:txXfrm>
    </dsp:sp>
    <dsp:sp modelId="{758A7E1A-1A24-4C81-9FD1-B8A3F7476FA1}">
      <dsp:nvSpPr>
        <dsp:cNvPr id="0" name=""/>
        <dsp:cNvSpPr/>
      </dsp:nvSpPr>
      <dsp:spPr>
        <a:xfrm>
          <a:off x="1142550" y="1764059"/>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a:solidFill>
                <a:sysClr val="windowText" lastClr="000000"/>
              </a:solidFill>
              <a:latin typeface="黑体" panose="02010609060101010101" pitchFamily="49" charset="-122"/>
              <a:ea typeface="黑体" panose="02010609060101010101" pitchFamily="49" charset="-122"/>
            </a:rPr>
            <a:t>后验口令检查</a:t>
          </a:r>
        </a:p>
      </dsp:txBody>
      <dsp:txXfrm>
        <a:off x="1142550" y="1764059"/>
        <a:ext cx="2518456" cy="1511074"/>
      </dsp:txXfrm>
    </dsp:sp>
    <dsp:sp modelId="{43BB1D92-B1EF-471A-99F3-798313F0E376}">
      <dsp:nvSpPr>
        <dsp:cNvPr id="0" name=""/>
        <dsp:cNvSpPr/>
      </dsp:nvSpPr>
      <dsp:spPr>
        <a:xfrm>
          <a:off x="3912853" y="1764059"/>
          <a:ext cx="2518456" cy="1511074"/>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a:solidFill>
                <a:sysClr val="windowText" lastClr="000000"/>
              </a:solidFill>
              <a:latin typeface="黑体" panose="02010609060101010101" pitchFamily="49" charset="-122"/>
              <a:ea typeface="黑体" panose="02010609060101010101" pitchFamily="49" charset="-122"/>
            </a:rPr>
            <a:t>先验口令检查</a:t>
          </a:r>
        </a:p>
      </dsp:txBody>
      <dsp:txXfrm>
        <a:off x="3912853" y="1764059"/>
        <a:ext cx="2518456" cy="15110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432E8-6608-4E51-B8EE-D77C09EA59A8}">
      <dsp:nvSpPr>
        <dsp:cNvPr id="0" name=""/>
        <dsp:cNvSpPr/>
      </dsp:nvSpPr>
      <dsp:spPr>
        <a:xfrm>
          <a:off x="0" y="528136"/>
          <a:ext cx="2780819" cy="1668491"/>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需要特殊的读卡器</a:t>
          </a:r>
        </a:p>
      </dsp:txBody>
      <dsp:txXfrm>
        <a:off x="0" y="528136"/>
        <a:ext cx="2780819" cy="1668491"/>
      </dsp:txXfrm>
    </dsp:sp>
    <dsp:sp modelId="{D93664A4-ED02-4399-98D4-93ADF4F71D88}">
      <dsp:nvSpPr>
        <dsp:cNvPr id="0" name=""/>
        <dsp:cNvSpPr/>
      </dsp:nvSpPr>
      <dsp:spPr>
        <a:xfrm>
          <a:off x="3058901" y="528136"/>
          <a:ext cx="2780819" cy="1668491"/>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令牌丢失</a:t>
          </a:r>
        </a:p>
      </dsp:txBody>
      <dsp:txXfrm>
        <a:off x="3058901" y="528136"/>
        <a:ext cx="2780819" cy="1668491"/>
      </dsp:txXfrm>
    </dsp:sp>
    <dsp:sp modelId="{758A7E1A-1A24-4C81-9FD1-B8A3F7476FA1}">
      <dsp:nvSpPr>
        <dsp:cNvPr id="0" name=""/>
        <dsp:cNvSpPr/>
      </dsp:nvSpPr>
      <dsp:spPr>
        <a:xfrm>
          <a:off x="6117803" y="528136"/>
          <a:ext cx="2780819" cy="1668491"/>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用户不满意</a:t>
          </a:r>
        </a:p>
      </dsp:txBody>
      <dsp:txXfrm>
        <a:off x="6117803" y="528136"/>
        <a:ext cx="2780819" cy="166849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DEF98-E90A-4D10-8527-80469147031D}">
      <dsp:nvSpPr>
        <dsp:cNvPr id="0" name=""/>
        <dsp:cNvSpPr/>
      </dsp:nvSpPr>
      <dsp:spPr>
        <a:xfrm>
          <a:off x="3841" y="244001"/>
          <a:ext cx="2228174" cy="772373"/>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黑体" panose="02010609060101010101" pitchFamily="49" charset="-122"/>
              <a:ea typeface="黑体" panose="02010609060101010101" pitchFamily="49" charset="-122"/>
            </a:rPr>
            <a:t>物理特征</a:t>
          </a:r>
        </a:p>
      </dsp:txBody>
      <dsp:txXfrm>
        <a:off x="26463" y="266623"/>
        <a:ext cx="2182930" cy="727129"/>
      </dsp:txXfrm>
    </dsp:sp>
    <dsp:sp modelId="{09290DFE-23DF-4304-BF42-703179EA927C}">
      <dsp:nvSpPr>
        <dsp:cNvPr id="0" name=""/>
        <dsp:cNvSpPr/>
      </dsp:nvSpPr>
      <dsp:spPr>
        <a:xfrm>
          <a:off x="226658" y="1016374"/>
          <a:ext cx="222817" cy="579280"/>
        </a:xfrm>
        <a:custGeom>
          <a:avLst/>
          <a:gdLst/>
          <a:ahLst/>
          <a:cxnLst/>
          <a:rect l="0" t="0" r="0" b="0"/>
          <a:pathLst>
            <a:path>
              <a:moveTo>
                <a:pt x="0" y="0"/>
              </a:moveTo>
              <a:lnTo>
                <a:pt x="0" y="579280"/>
              </a:lnTo>
              <a:lnTo>
                <a:pt x="222817" y="5792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6CB0F3-E9CE-4AD6-9B3C-0DE81F86B4FD}">
      <dsp:nvSpPr>
        <dsp:cNvPr id="0" name=""/>
        <dsp:cNvSpPr/>
      </dsp:nvSpPr>
      <dsp:spPr>
        <a:xfrm>
          <a:off x="449476" y="1209468"/>
          <a:ext cx="1851447" cy="7723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黑体" panose="02010609060101010101" pitchFamily="49" charset="-122"/>
              <a:ea typeface="黑体" panose="02010609060101010101" pitchFamily="49" charset="-122"/>
            </a:rPr>
            <a:t>包括一个嵌入的微处理器</a:t>
          </a:r>
        </a:p>
      </dsp:txBody>
      <dsp:txXfrm>
        <a:off x="472098" y="1232090"/>
        <a:ext cx="1806203" cy="727129"/>
      </dsp:txXfrm>
    </dsp:sp>
    <dsp:sp modelId="{BEC63E39-AD16-4F06-9B94-F9FC02633DA0}">
      <dsp:nvSpPr>
        <dsp:cNvPr id="0" name=""/>
        <dsp:cNvSpPr/>
      </dsp:nvSpPr>
      <dsp:spPr>
        <a:xfrm>
          <a:off x="226658" y="1016374"/>
          <a:ext cx="287733" cy="1544747"/>
        </a:xfrm>
        <a:custGeom>
          <a:avLst/>
          <a:gdLst/>
          <a:ahLst/>
          <a:cxnLst/>
          <a:rect l="0" t="0" r="0" b="0"/>
          <a:pathLst>
            <a:path>
              <a:moveTo>
                <a:pt x="0" y="0"/>
              </a:moveTo>
              <a:lnTo>
                <a:pt x="0" y="1544747"/>
              </a:lnTo>
              <a:lnTo>
                <a:pt x="287733" y="15447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4E6A94-33DD-40EF-92DF-D0C3F7A2FAE1}">
      <dsp:nvSpPr>
        <dsp:cNvPr id="0" name=""/>
        <dsp:cNvSpPr/>
      </dsp:nvSpPr>
      <dsp:spPr>
        <a:xfrm>
          <a:off x="514392" y="2174935"/>
          <a:ext cx="1832861" cy="7723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黑体" panose="02010609060101010101" pitchFamily="49" charset="-122"/>
              <a:ea typeface="黑体" panose="02010609060101010101" pitchFamily="49" charset="-122"/>
            </a:rPr>
            <a:t>外表类似于银行卡</a:t>
          </a:r>
        </a:p>
      </dsp:txBody>
      <dsp:txXfrm>
        <a:off x="537014" y="2197557"/>
        <a:ext cx="1787617" cy="727129"/>
      </dsp:txXfrm>
    </dsp:sp>
    <dsp:sp modelId="{EF3018C9-403C-41E7-8F87-18285D4032A0}">
      <dsp:nvSpPr>
        <dsp:cNvPr id="0" name=""/>
        <dsp:cNvSpPr/>
      </dsp:nvSpPr>
      <dsp:spPr>
        <a:xfrm>
          <a:off x="226658" y="1016374"/>
          <a:ext cx="222817" cy="2735442"/>
        </a:xfrm>
        <a:custGeom>
          <a:avLst/>
          <a:gdLst/>
          <a:ahLst/>
          <a:cxnLst/>
          <a:rect l="0" t="0" r="0" b="0"/>
          <a:pathLst>
            <a:path>
              <a:moveTo>
                <a:pt x="0" y="0"/>
              </a:moveTo>
              <a:lnTo>
                <a:pt x="0" y="2735442"/>
              </a:lnTo>
              <a:lnTo>
                <a:pt x="222817" y="27354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2E6D0F-53EC-425B-9752-E6584955DDE3}">
      <dsp:nvSpPr>
        <dsp:cNvPr id="0" name=""/>
        <dsp:cNvSpPr/>
      </dsp:nvSpPr>
      <dsp:spPr>
        <a:xfrm>
          <a:off x="449476" y="3140402"/>
          <a:ext cx="1924409" cy="12228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黑体" panose="02010609060101010101" pitchFamily="49" charset="-122"/>
              <a:ea typeface="黑体" panose="02010609060101010101" pitchFamily="49" charset="-122"/>
            </a:rPr>
            <a:t>一些智能令牌的外表类似于计算器、要是或其他便携式物品</a:t>
          </a:r>
        </a:p>
      </dsp:txBody>
      <dsp:txXfrm>
        <a:off x="485291" y="3176217"/>
        <a:ext cx="1852779" cy="1151199"/>
      </dsp:txXfrm>
    </dsp:sp>
    <dsp:sp modelId="{33AAFE02-7C8A-4A52-9246-FE824D790547}">
      <dsp:nvSpPr>
        <dsp:cNvPr id="0" name=""/>
        <dsp:cNvSpPr/>
      </dsp:nvSpPr>
      <dsp:spPr>
        <a:xfrm>
          <a:off x="2618202" y="244001"/>
          <a:ext cx="1837662" cy="772373"/>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黑体" panose="02010609060101010101" pitchFamily="49" charset="-122"/>
              <a:ea typeface="黑体" panose="02010609060101010101" pitchFamily="49" charset="-122"/>
            </a:rPr>
            <a:t>用户接口</a:t>
          </a:r>
        </a:p>
      </dsp:txBody>
      <dsp:txXfrm>
        <a:off x="2640824" y="266623"/>
        <a:ext cx="1792418" cy="727129"/>
      </dsp:txXfrm>
    </dsp:sp>
    <dsp:sp modelId="{13EAEE16-5868-4A41-B6AD-3134F06F0A87}">
      <dsp:nvSpPr>
        <dsp:cNvPr id="0" name=""/>
        <dsp:cNvSpPr/>
      </dsp:nvSpPr>
      <dsp:spPr>
        <a:xfrm>
          <a:off x="2801968" y="1016374"/>
          <a:ext cx="183766" cy="1013964"/>
        </a:xfrm>
        <a:custGeom>
          <a:avLst/>
          <a:gdLst/>
          <a:ahLst/>
          <a:cxnLst/>
          <a:rect l="0" t="0" r="0" b="0"/>
          <a:pathLst>
            <a:path>
              <a:moveTo>
                <a:pt x="0" y="0"/>
              </a:moveTo>
              <a:lnTo>
                <a:pt x="0" y="1013964"/>
              </a:lnTo>
              <a:lnTo>
                <a:pt x="183766" y="101396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92594B-67EB-4E0C-87CB-E2C1E9020C24}">
      <dsp:nvSpPr>
        <dsp:cNvPr id="0" name=""/>
        <dsp:cNvSpPr/>
      </dsp:nvSpPr>
      <dsp:spPr>
        <a:xfrm>
          <a:off x="2985734" y="1209468"/>
          <a:ext cx="1731365" cy="16417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黑体" panose="02010609060101010101" pitchFamily="49" charset="-122"/>
              <a:ea typeface="黑体" panose="02010609060101010101" pitchFamily="49" charset="-122"/>
            </a:rPr>
            <a:t>人机接口包括一个键盘区和显示设备，已完成人机交互</a:t>
          </a:r>
        </a:p>
      </dsp:txBody>
      <dsp:txXfrm>
        <a:off x="3033819" y="1257553"/>
        <a:ext cx="1635195" cy="1545571"/>
      </dsp:txXfrm>
    </dsp:sp>
    <dsp:sp modelId="{AB20614B-F02E-4301-97EC-3EC812380E60}">
      <dsp:nvSpPr>
        <dsp:cNvPr id="0" name=""/>
        <dsp:cNvSpPr/>
      </dsp:nvSpPr>
      <dsp:spPr>
        <a:xfrm>
          <a:off x="4842051" y="244001"/>
          <a:ext cx="1953425" cy="772373"/>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黑体" panose="02010609060101010101" pitchFamily="49" charset="-122"/>
              <a:ea typeface="黑体" panose="02010609060101010101" pitchFamily="49" charset="-122"/>
            </a:rPr>
            <a:t>电子接口</a:t>
          </a:r>
        </a:p>
      </dsp:txBody>
      <dsp:txXfrm>
        <a:off x="4864673" y="266623"/>
        <a:ext cx="1908181" cy="727129"/>
      </dsp:txXfrm>
    </dsp:sp>
    <dsp:sp modelId="{0CE327F8-398C-4962-824F-DE0A6D273F36}">
      <dsp:nvSpPr>
        <dsp:cNvPr id="0" name=""/>
        <dsp:cNvSpPr/>
      </dsp:nvSpPr>
      <dsp:spPr>
        <a:xfrm>
          <a:off x="5037394" y="1016374"/>
          <a:ext cx="195342" cy="1053482"/>
        </a:xfrm>
        <a:custGeom>
          <a:avLst/>
          <a:gdLst/>
          <a:ahLst/>
          <a:cxnLst/>
          <a:rect l="0" t="0" r="0" b="0"/>
          <a:pathLst>
            <a:path>
              <a:moveTo>
                <a:pt x="0" y="0"/>
              </a:moveTo>
              <a:lnTo>
                <a:pt x="0" y="1053482"/>
              </a:lnTo>
              <a:lnTo>
                <a:pt x="195342" y="10534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3C7F03-7D6C-4131-BD2E-2A6184784498}">
      <dsp:nvSpPr>
        <dsp:cNvPr id="0" name=""/>
        <dsp:cNvSpPr/>
      </dsp:nvSpPr>
      <dsp:spPr>
        <a:xfrm>
          <a:off x="5232736" y="1209468"/>
          <a:ext cx="1638037" cy="17207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黑体" panose="02010609060101010101" pitchFamily="49" charset="-122"/>
              <a:ea typeface="黑体" panose="02010609060101010101" pitchFamily="49" charset="-122"/>
            </a:rPr>
            <a:t>智能卡或其他令牌通常需要配一个电子接口，用于读取或写入装置通信</a:t>
          </a:r>
        </a:p>
      </dsp:txBody>
      <dsp:txXfrm>
        <a:off x="5280712" y="1257444"/>
        <a:ext cx="1542085" cy="1624826"/>
      </dsp:txXfrm>
    </dsp:sp>
    <dsp:sp modelId="{4BA5C414-8058-4384-AD6E-7E2BE74982E6}">
      <dsp:nvSpPr>
        <dsp:cNvPr id="0" name=""/>
        <dsp:cNvSpPr/>
      </dsp:nvSpPr>
      <dsp:spPr>
        <a:xfrm>
          <a:off x="5037394" y="1016374"/>
          <a:ext cx="195342" cy="2493152"/>
        </a:xfrm>
        <a:custGeom>
          <a:avLst/>
          <a:gdLst/>
          <a:ahLst/>
          <a:cxnLst/>
          <a:rect l="0" t="0" r="0" b="0"/>
          <a:pathLst>
            <a:path>
              <a:moveTo>
                <a:pt x="0" y="0"/>
              </a:moveTo>
              <a:lnTo>
                <a:pt x="0" y="2493152"/>
              </a:lnTo>
              <a:lnTo>
                <a:pt x="195342" y="24931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B7BE28-18A4-423A-A2DA-C13627D21080}">
      <dsp:nvSpPr>
        <dsp:cNvPr id="0" name=""/>
        <dsp:cNvSpPr/>
      </dsp:nvSpPr>
      <dsp:spPr>
        <a:xfrm>
          <a:off x="5232736" y="3123340"/>
          <a:ext cx="1648665" cy="7723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黑体" panose="02010609060101010101" pitchFamily="49" charset="-122"/>
              <a:ea typeface="黑体" panose="02010609060101010101" pitchFamily="49" charset="-122"/>
            </a:rPr>
            <a:t>分为接触式和非接触式两种接口</a:t>
          </a:r>
        </a:p>
      </dsp:txBody>
      <dsp:txXfrm>
        <a:off x="5255358" y="3145962"/>
        <a:ext cx="1603421" cy="727129"/>
      </dsp:txXfrm>
    </dsp:sp>
    <dsp:sp modelId="{B3CDE06F-2B64-4D8A-822B-9FA8CE9F1A57}">
      <dsp:nvSpPr>
        <dsp:cNvPr id="0" name=""/>
        <dsp:cNvSpPr/>
      </dsp:nvSpPr>
      <dsp:spPr>
        <a:xfrm>
          <a:off x="7181663" y="244001"/>
          <a:ext cx="2111422" cy="772373"/>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黑体" panose="02010609060101010101" pitchFamily="49" charset="-122"/>
              <a:ea typeface="黑体" panose="02010609060101010101" pitchFamily="49" charset="-122"/>
            </a:rPr>
            <a:t>认证协议</a:t>
          </a:r>
        </a:p>
      </dsp:txBody>
      <dsp:txXfrm>
        <a:off x="7204285" y="266623"/>
        <a:ext cx="2066178" cy="727129"/>
      </dsp:txXfrm>
    </dsp:sp>
    <dsp:sp modelId="{82F94196-8412-450B-B37B-7FBAAFC29A03}">
      <dsp:nvSpPr>
        <dsp:cNvPr id="0" name=""/>
        <dsp:cNvSpPr/>
      </dsp:nvSpPr>
      <dsp:spPr>
        <a:xfrm>
          <a:off x="7392806" y="1016374"/>
          <a:ext cx="211142" cy="579280"/>
        </a:xfrm>
        <a:custGeom>
          <a:avLst/>
          <a:gdLst/>
          <a:ahLst/>
          <a:cxnLst/>
          <a:rect l="0" t="0" r="0" b="0"/>
          <a:pathLst>
            <a:path>
              <a:moveTo>
                <a:pt x="0" y="0"/>
              </a:moveTo>
              <a:lnTo>
                <a:pt x="0" y="579280"/>
              </a:lnTo>
              <a:lnTo>
                <a:pt x="211142" y="5792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98EA5-CB63-45B9-A982-39F9AAB27A98}">
      <dsp:nvSpPr>
        <dsp:cNvPr id="0" name=""/>
        <dsp:cNvSpPr/>
      </dsp:nvSpPr>
      <dsp:spPr>
        <a:xfrm>
          <a:off x="7603948" y="1209468"/>
          <a:ext cx="1733873" cy="7723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黑体" panose="02010609060101010101" pitchFamily="49" charset="-122"/>
              <a:ea typeface="黑体" panose="02010609060101010101" pitchFamily="49" charset="-122"/>
            </a:rPr>
            <a:t>静态协议</a:t>
          </a:r>
        </a:p>
      </dsp:txBody>
      <dsp:txXfrm>
        <a:off x="7626570" y="1232090"/>
        <a:ext cx="1688629" cy="727129"/>
      </dsp:txXfrm>
    </dsp:sp>
    <dsp:sp modelId="{B0B21AAE-6ADF-4B98-90E0-0AE04345600E}">
      <dsp:nvSpPr>
        <dsp:cNvPr id="0" name=""/>
        <dsp:cNvSpPr/>
      </dsp:nvSpPr>
      <dsp:spPr>
        <a:xfrm>
          <a:off x="7392806" y="1016374"/>
          <a:ext cx="211142" cy="1544747"/>
        </a:xfrm>
        <a:custGeom>
          <a:avLst/>
          <a:gdLst/>
          <a:ahLst/>
          <a:cxnLst/>
          <a:rect l="0" t="0" r="0" b="0"/>
          <a:pathLst>
            <a:path>
              <a:moveTo>
                <a:pt x="0" y="0"/>
              </a:moveTo>
              <a:lnTo>
                <a:pt x="0" y="1544747"/>
              </a:lnTo>
              <a:lnTo>
                <a:pt x="211142" y="15447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7F8AED-FEAF-4B9D-BCA3-A8166C9ACE9B}">
      <dsp:nvSpPr>
        <dsp:cNvPr id="0" name=""/>
        <dsp:cNvSpPr/>
      </dsp:nvSpPr>
      <dsp:spPr>
        <a:xfrm>
          <a:off x="7603948" y="2174935"/>
          <a:ext cx="1745527" cy="7723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a:latin typeface="黑体" panose="02010609060101010101" pitchFamily="49" charset="-122"/>
              <a:ea typeface="黑体" panose="02010609060101010101" pitchFamily="49" charset="-122"/>
            </a:rPr>
            <a:t>动态口令生成器</a:t>
          </a:r>
        </a:p>
      </dsp:txBody>
      <dsp:txXfrm>
        <a:off x="7626570" y="2197557"/>
        <a:ext cx="1700283" cy="727129"/>
      </dsp:txXfrm>
    </dsp:sp>
    <dsp:sp modelId="{DA6A6185-A3CD-418D-ACEA-9C68B6036E82}">
      <dsp:nvSpPr>
        <dsp:cNvPr id="0" name=""/>
        <dsp:cNvSpPr/>
      </dsp:nvSpPr>
      <dsp:spPr>
        <a:xfrm>
          <a:off x="7392806" y="1016374"/>
          <a:ext cx="211142" cy="2510214"/>
        </a:xfrm>
        <a:custGeom>
          <a:avLst/>
          <a:gdLst/>
          <a:ahLst/>
          <a:cxnLst/>
          <a:rect l="0" t="0" r="0" b="0"/>
          <a:pathLst>
            <a:path>
              <a:moveTo>
                <a:pt x="0" y="0"/>
              </a:moveTo>
              <a:lnTo>
                <a:pt x="0" y="2510214"/>
              </a:lnTo>
              <a:lnTo>
                <a:pt x="211142" y="251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8EE8E7-30B2-4BB6-9172-D9CEAE663423}">
      <dsp:nvSpPr>
        <dsp:cNvPr id="0" name=""/>
        <dsp:cNvSpPr/>
      </dsp:nvSpPr>
      <dsp:spPr>
        <a:xfrm>
          <a:off x="7603948" y="3140402"/>
          <a:ext cx="1793822" cy="7723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sz="1600" kern="1200">
              <a:latin typeface="黑体" panose="02010609060101010101" pitchFamily="49" charset="-122"/>
              <a:ea typeface="黑体" panose="02010609060101010101" pitchFamily="49" charset="-122"/>
            </a:rPr>
            <a:t>挑战</a:t>
          </a:r>
          <a:r>
            <a:rPr lang="en-US" sz="1600" kern="1200">
              <a:latin typeface="黑体" panose="02010609060101010101" pitchFamily="49" charset="-122"/>
              <a:ea typeface="黑体" panose="02010609060101010101" pitchFamily="49" charset="-122"/>
            </a:rPr>
            <a:t>-</a:t>
          </a:r>
          <a:r>
            <a:rPr lang="zh-CN" sz="1600" kern="1200">
              <a:latin typeface="黑体" panose="02010609060101010101" pitchFamily="49" charset="-122"/>
              <a:ea typeface="黑体" panose="02010609060101010101" pitchFamily="49" charset="-122"/>
            </a:rPr>
            <a:t>应答协议</a:t>
          </a:r>
        </a:p>
      </dsp:txBody>
      <dsp:txXfrm>
        <a:off x="7626570" y="3163024"/>
        <a:ext cx="1748578" cy="7271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0D177-F946-4518-B7B4-C0F3CEF3FFE8}">
      <dsp:nvSpPr>
        <dsp:cNvPr id="0" name=""/>
        <dsp:cNvSpPr/>
      </dsp:nvSpPr>
      <dsp:spPr>
        <a:xfrm rot="5400000">
          <a:off x="781890" y="1039885"/>
          <a:ext cx="1794364" cy="2985782"/>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1E9A2-3669-4DC3-BB09-B7CB438EAAC9}">
      <dsp:nvSpPr>
        <dsp:cNvPr id="0" name=""/>
        <dsp:cNvSpPr/>
      </dsp:nvSpPr>
      <dsp:spPr>
        <a:xfrm>
          <a:off x="552721" y="1934449"/>
          <a:ext cx="2521338" cy="236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Times New Roman" panose="02020603050405020304" pitchFamily="18" charset="0"/>
              <a:cs typeface="Times New Roman" panose="02020603050405020304" pitchFamily="18" charset="0"/>
            </a:rPr>
            <a:t>确保非接触式的</a:t>
          </a:r>
          <a:r>
            <a:rPr lang="en-US" altLang="zh-CN" sz="2000" kern="1200" dirty="0">
              <a:latin typeface="Times New Roman" panose="02020603050405020304" pitchFamily="18" charset="0"/>
              <a:cs typeface="Times New Roman" panose="02020603050405020304" pitchFamily="18" charset="0"/>
            </a:rPr>
            <a:t>RF</a:t>
          </a:r>
          <a:r>
            <a:rPr lang="zh-CN" altLang="en-US" sz="2000" kern="1200" dirty="0">
              <a:latin typeface="Times New Roman" panose="02020603050405020304" pitchFamily="18" charset="0"/>
              <a:cs typeface="Times New Roman" panose="02020603050405020304" pitchFamily="18" charset="0"/>
            </a:rPr>
            <a:t>芯片和电子身份证信息在没有明确访问控制的情况下不能被读取。</a:t>
          </a:r>
          <a:endParaRPr lang="zh-CN" altLang="en-US" sz="2400" kern="1200" dirty="0">
            <a:latin typeface="Times New Roman" panose="02020603050405020304" pitchFamily="18" charset="0"/>
            <a:cs typeface="Times New Roman" panose="02020603050405020304" pitchFamily="18" charset="0"/>
          </a:endParaRPr>
        </a:p>
      </dsp:txBody>
      <dsp:txXfrm>
        <a:off x="552721" y="1934449"/>
        <a:ext cx="2521338" cy="2362834"/>
      </dsp:txXfrm>
    </dsp:sp>
    <dsp:sp modelId="{CD2A0B98-8B53-4215-A589-5FFE798FFC7C}">
      <dsp:nvSpPr>
        <dsp:cNvPr id="0" name=""/>
        <dsp:cNvSpPr/>
      </dsp:nvSpPr>
      <dsp:spPr>
        <a:xfrm>
          <a:off x="2669347" y="820068"/>
          <a:ext cx="508600" cy="508600"/>
        </a:xfrm>
        <a:prstGeom prst="triangle">
          <a:avLst>
            <a:gd name="adj" fmla="val 10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4A8180-D59D-48CA-9B9A-72C0253BB446}">
      <dsp:nvSpPr>
        <dsp:cNvPr id="0" name=""/>
        <dsp:cNvSpPr/>
      </dsp:nvSpPr>
      <dsp:spPr>
        <a:xfrm rot="5400000">
          <a:off x="4081808" y="223317"/>
          <a:ext cx="1794364" cy="2985782"/>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5A92C-ACE3-4638-8C74-0C0110A8C3BD}">
      <dsp:nvSpPr>
        <dsp:cNvPr id="0" name=""/>
        <dsp:cNvSpPr/>
      </dsp:nvSpPr>
      <dsp:spPr>
        <a:xfrm>
          <a:off x="3847288" y="1115423"/>
          <a:ext cx="2565573" cy="236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Times New Roman" panose="02020603050405020304" pitchFamily="18" charset="0"/>
              <a:cs typeface="Times New Roman" panose="02020603050405020304" pitchFamily="18" charset="0"/>
            </a:rPr>
            <a:t>对于在线应用而言，只有用户输入了仅持卡人知道的</a:t>
          </a:r>
          <a:r>
            <a:rPr lang="en-US" altLang="zh-CN" sz="2000" kern="1200" dirty="0">
              <a:latin typeface="Times New Roman" panose="02020603050405020304" pitchFamily="18" charset="0"/>
              <a:cs typeface="Times New Roman" panose="02020603050405020304" pitchFamily="18" charset="0"/>
            </a:rPr>
            <a:t>6</a:t>
          </a:r>
          <a:r>
            <a:rPr lang="zh-CN" altLang="en-US" sz="2000" kern="1200" dirty="0">
              <a:latin typeface="Times New Roman" panose="02020603050405020304" pitchFamily="18" charset="0"/>
              <a:cs typeface="Times New Roman" panose="02020603050405020304" pitchFamily="18" charset="0"/>
            </a:rPr>
            <a:t>位</a:t>
          </a:r>
          <a:r>
            <a:rPr lang="en-US" altLang="zh-CN" sz="2000" kern="1200" dirty="0">
              <a:latin typeface="Times New Roman" panose="02020603050405020304" pitchFamily="18" charset="0"/>
              <a:cs typeface="Times New Roman" panose="02020603050405020304" pitchFamily="18" charset="0"/>
            </a:rPr>
            <a:t>PIN</a:t>
          </a:r>
          <a:r>
            <a:rPr lang="zh-CN" altLang="en-US" sz="2000" kern="1200" dirty="0">
              <a:latin typeface="Times New Roman" panose="02020603050405020304" pitchFamily="18" charset="0"/>
              <a:cs typeface="Times New Roman" panose="02020603050405020304" pitchFamily="18" charset="0"/>
            </a:rPr>
            <a:t>后，他才有权使用该卡。</a:t>
          </a:r>
        </a:p>
      </dsp:txBody>
      <dsp:txXfrm>
        <a:off x="3847288" y="1115423"/>
        <a:ext cx="2565573" cy="2362834"/>
      </dsp:txXfrm>
    </dsp:sp>
    <dsp:sp modelId="{ADFE543E-0622-4FF8-B40A-C7943C4CED20}">
      <dsp:nvSpPr>
        <dsp:cNvPr id="0" name=""/>
        <dsp:cNvSpPr/>
      </dsp:nvSpPr>
      <dsp:spPr>
        <a:xfrm>
          <a:off x="5969265" y="3500"/>
          <a:ext cx="508600" cy="508600"/>
        </a:xfrm>
        <a:prstGeom prst="triangle">
          <a:avLst>
            <a:gd name="adj" fmla="val 10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6B8E1-84B1-4990-B742-DB3FD4F0D36B}">
      <dsp:nvSpPr>
        <dsp:cNvPr id="0" name=""/>
        <dsp:cNvSpPr/>
      </dsp:nvSpPr>
      <dsp:spPr>
        <a:xfrm rot="5400000">
          <a:off x="7577951" y="-789476"/>
          <a:ext cx="1794364" cy="3378233"/>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BAE52-E16C-4B9F-938F-91BCCE3CABDB}">
      <dsp:nvSpPr>
        <dsp:cNvPr id="0" name=""/>
        <dsp:cNvSpPr/>
      </dsp:nvSpPr>
      <dsp:spPr>
        <a:xfrm>
          <a:off x="7250054" y="357571"/>
          <a:ext cx="3124690" cy="236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Times New Roman" panose="02020603050405020304" pitchFamily="18" charset="0"/>
              <a:cs typeface="Times New Roman" panose="02020603050405020304" pitchFamily="18" charset="0"/>
            </a:rPr>
            <a:t>对于离线应用而言，智能卡背面印有的</a:t>
          </a:r>
          <a:r>
            <a:rPr lang="en-US" altLang="zh-CN" sz="2000" kern="1200" dirty="0">
              <a:latin typeface="Times New Roman" panose="02020603050405020304" pitchFamily="18" charset="0"/>
              <a:cs typeface="Times New Roman" panose="02020603050405020304" pitchFamily="18" charset="0"/>
            </a:rPr>
            <a:t>MRZ</a:t>
          </a:r>
          <a:r>
            <a:rPr lang="zh-CN" altLang="en-US" sz="2000" kern="1200" dirty="0">
              <a:latin typeface="Times New Roman" panose="02020603050405020304" pitchFamily="18" charset="0"/>
              <a:cs typeface="Times New Roman" panose="02020603050405020304" pitchFamily="18" charset="0"/>
            </a:rPr>
            <a:t>和正面的卡片接入号（</a:t>
          </a:r>
          <a:r>
            <a:rPr lang="en-US" altLang="zh-CN" sz="2000" kern="1200" dirty="0">
              <a:latin typeface="Times New Roman" panose="02020603050405020304" pitchFamily="18" charset="0"/>
              <a:cs typeface="Times New Roman" panose="02020603050405020304" pitchFamily="18" charset="0"/>
            </a:rPr>
            <a:t>CAN</a:t>
          </a:r>
          <a:r>
            <a:rPr lang="zh-CN" altLang="en-US" sz="2000" kern="1200" dirty="0">
              <a:latin typeface="Times New Roman" panose="02020603050405020304" pitchFamily="18" charset="0"/>
              <a:cs typeface="Times New Roman" panose="02020603050405020304" pitchFamily="18" charset="0"/>
            </a:rPr>
            <a:t>）均可被用于认证。</a:t>
          </a:r>
          <a:endParaRPr lang="zh-CN" altLang="en-US" sz="2400" kern="1200" dirty="0">
            <a:latin typeface="Times New Roman" panose="02020603050405020304" pitchFamily="18" charset="0"/>
            <a:cs typeface="Times New Roman" panose="02020603050405020304" pitchFamily="18" charset="0"/>
          </a:endParaRPr>
        </a:p>
      </dsp:txBody>
      <dsp:txXfrm>
        <a:off x="7250054" y="357571"/>
        <a:ext cx="3124690" cy="236283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19487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275475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250529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65907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143869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253945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3071254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653117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193806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107727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23006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1956829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591116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267438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4260819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3673198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1531647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3673198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232062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210511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1923921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30987010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4058416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90852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837074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658995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1749569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3233476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3967674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164033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3329936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35091739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27779209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13373251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24170125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37285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5310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31736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149113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531123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42218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30711"/>
            <a:ext cx="3989606" cy="90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0" y="5697115"/>
            <a:ext cx="4305647" cy="1160885"/>
            <a:chOff x="21924" y="3717176"/>
            <a:chExt cx="6134252" cy="1426326"/>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2"/>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179748" y="3717176"/>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5" Type="http://schemas.microsoft.com/office/2007/relationships/hdphoto" Target="../media/hdphoto2.wdp"/><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2.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4.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5.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1.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 Id="rId5" Type="http://schemas.microsoft.com/office/2007/relationships/hdphoto" Target="../media/hdphoto3.wdp"/><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6.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7.xml"/><Relationship Id="rId7" Type="http://schemas.openxmlformats.org/officeDocument/2006/relationships/diagramColors" Target="../diagrams/colors8.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 Id="rId5" Type="http://schemas.microsoft.com/office/2007/relationships/hdphoto" Target="../media/hdphoto4.wdp"/><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34.xml"/><Relationship Id="rId7" Type="http://schemas.openxmlformats.org/officeDocument/2006/relationships/diagramColors" Target="../diagrams/colors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41.xml"/><Relationship Id="rId7"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8.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0.xml"/><Relationship Id="rId5" Type="http://schemas.microsoft.com/office/2007/relationships/hdphoto" Target="../media/hdphoto5.wdp"/><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9.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2022年9月1日6时11分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0400"/>
            <a:ext cx="65814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用户认证的风险评估</a:t>
            </a:r>
            <a:r>
              <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风险范围</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8BE2A9EF-F846-4AE5-A5A0-B1FBD3C54620}"/>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3240"/>
          <a:stretch/>
        </p:blipFill>
        <p:spPr>
          <a:xfrm>
            <a:off x="1479057" y="2741235"/>
            <a:ext cx="8733277" cy="2986365"/>
          </a:xfrm>
          <a:prstGeom prst="rect">
            <a:avLst/>
          </a:prstGeom>
        </p:spPr>
      </p:pic>
      <p:sp>
        <p:nvSpPr>
          <p:cNvPr id="4" name="文本框 3">
            <a:extLst>
              <a:ext uri="{FF2B5EF4-FFF2-40B4-BE49-F238E27FC236}">
                <a16:creationId xmlns:a16="http://schemas.microsoft.com/office/drawing/2014/main" id="{324645AD-1A6F-4ABD-94D0-CB42F08BCE7C}"/>
              </a:ext>
            </a:extLst>
          </p:cNvPr>
          <p:cNvSpPr txBox="1"/>
          <p:nvPr/>
        </p:nvSpPr>
        <p:spPr>
          <a:xfrm>
            <a:off x="3657599" y="2200734"/>
            <a:ext cx="545869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各风险等级下的最大潜在影响</a:t>
            </a:r>
          </a:p>
        </p:txBody>
      </p:sp>
    </p:spTree>
    <p:custDataLst>
      <p:tags r:id="rId1"/>
    </p:custDataLst>
    <p:extLst>
      <p:ext uri="{BB962C8B-B14F-4D97-AF65-F5344CB8AC3E}">
        <p14:creationId xmlns:p14="http://schemas.microsoft.com/office/powerpoint/2010/main" val="8448964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242805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口令系统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6C3C74B-6D8B-4A7A-8800-8A7ACBC28BF7}"/>
              </a:ext>
            </a:extLst>
          </p:cNvPr>
          <p:cNvSpPr>
            <a:spLocks noChangeArrowheads="1"/>
          </p:cNvSpPr>
          <p:nvPr/>
        </p:nvSpPr>
        <p:spPr bwMode="auto">
          <a:xfrm>
            <a:off x="1064982" y="2082332"/>
            <a:ext cx="10062036" cy="404163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对于抵御入侵者，口令系统是应用最广泛的防范手段：</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用户提供用户名或标识符（</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）和口令</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系统将该口令与以前保存的该用户</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的口令进行比较</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决定了用户受否被授权访问系统</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决定了该用户所拥有的访问权限</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可以应用在自主访问控制机制中</a:t>
            </a:r>
            <a:endParaRPr lang="en-US" altLang="zh-CN" sz="2400" dirty="0">
              <a:solidFill>
                <a:srgbClr val="000000"/>
              </a:solidFill>
              <a:latin typeface="+mn-lt"/>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2627593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0400"/>
            <a:ext cx="31830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口令的脆弱性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6" name="Content Placeholder 5">
            <a:extLst>
              <a:ext uri="{FF2B5EF4-FFF2-40B4-BE49-F238E27FC236}">
                <a16:creationId xmlns:a16="http://schemas.microsoft.com/office/drawing/2014/main" id="{89A2B0FC-CCCD-4AB5-831A-00D5740E1368}"/>
              </a:ext>
            </a:extLst>
          </p:cNvPr>
          <p:cNvGraphicFramePr>
            <a:graphicFrameLocks/>
          </p:cNvGraphicFramePr>
          <p:nvPr>
            <p:extLst>
              <p:ext uri="{D42A27DB-BD31-4B8C-83A1-F6EECF244321}">
                <p14:modId xmlns:p14="http://schemas.microsoft.com/office/powerpoint/2010/main" val="189293299"/>
              </p:ext>
            </p:extLst>
          </p:nvPr>
        </p:nvGraphicFramePr>
        <p:xfrm>
          <a:off x="1891717" y="1715175"/>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777009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338440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口令方案</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10" name="组合 9">
            <a:extLst>
              <a:ext uri="{FF2B5EF4-FFF2-40B4-BE49-F238E27FC236}">
                <a16:creationId xmlns:a16="http://schemas.microsoft.com/office/drawing/2014/main" id="{DE996CF6-6514-4028-873B-19C47AA3045E}"/>
              </a:ext>
            </a:extLst>
          </p:cNvPr>
          <p:cNvGrpSpPr/>
          <p:nvPr/>
        </p:nvGrpSpPr>
        <p:grpSpPr>
          <a:xfrm>
            <a:off x="489289" y="1999934"/>
            <a:ext cx="6247111" cy="3888851"/>
            <a:chOff x="363413" y="1857834"/>
            <a:chExt cx="6247111" cy="3888851"/>
          </a:xfrm>
        </p:grpSpPr>
        <p:pic>
          <p:nvPicPr>
            <p:cNvPr id="3" name="图片 2">
              <a:extLst>
                <a:ext uri="{FF2B5EF4-FFF2-40B4-BE49-F238E27FC236}">
                  <a16:creationId xmlns:a16="http://schemas.microsoft.com/office/drawing/2014/main" id="{DA982B91-F9FD-43DA-BD7E-0C7DA401E00A}"/>
                </a:ext>
              </a:extLst>
            </p:cNvPr>
            <p:cNvPicPr>
              <a:picLocks noChangeAspect="1"/>
            </p:cNvPicPr>
            <p:nvPr/>
          </p:nvPicPr>
          <p:blipFill rotWithShape="1">
            <a:blip r:embed="rId4"/>
            <a:srcRect b="58189"/>
            <a:stretch/>
          </p:blipFill>
          <p:spPr>
            <a:xfrm>
              <a:off x="363413" y="1857834"/>
              <a:ext cx="6247111" cy="3225004"/>
            </a:xfrm>
            <a:prstGeom prst="rect">
              <a:avLst/>
            </a:prstGeom>
          </p:spPr>
        </p:pic>
        <p:sp>
          <p:nvSpPr>
            <p:cNvPr id="7" name="矩形 6">
              <a:extLst>
                <a:ext uri="{FF2B5EF4-FFF2-40B4-BE49-F238E27FC236}">
                  <a16:creationId xmlns:a16="http://schemas.microsoft.com/office/drawing/2014/main" id="{E95D4759-98CA-4AEC-ACDD-DA3CEA9BB487}"/>
                </a:ext>
              </a:extLst>
            </p:cNvPr>
            <p:cNvSpPr/>
            <p:nvPr/>
          </p:nvSpPr>
          <p:spPr>
            <a:xfrm>
              <a:off x="1082398" y="3111445"/>
              <a:ext cx="444616" cy="2013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23C948F-579C-477C-B238-C676DB892E8F}"/>
                </a:ext>
              </a:extLst>
            </p:cNvPr>
            <p:cNvSpPr/>
            <p:nvPr/>
          </p:nvSpPr>
          <p:spPr>
            <a:xfrm>
              <a:off x="1947863" y="2676617"/>
              <a:ext cx="602390" cy="191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50254650-CCF2-41EE-BF59-54AC4EDB96D7}"/>
                </a:ext>
              </a:extLst>
            </p:cNvPr>
            <p:cNvSpPr/>
            <p:nvPr/>
          </p:nvSpPr>
          <p:spPr>
            <a:xfrm>
              <a:off x="3573710" y="2777283"/>
              <a:ext cx="1526796" cy="426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50254650-CCF2-41EE-BF59-54AC4EDB96D7}"/>
                </a:ext>
              </a:extLst>
            </p:cNvPr>
            <p:cNvSpPr/>
            <p:nvPr/>
          </p:nvSpPr>
          <p:spPr>
            <a:xfrm>
              <a:off x="2678743" y="3808927"/>
              <a:ext cx="643156" cy="213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矩形 40">
              <a:extLst>
                <a:ext uri="{FF2B5EF4-FFF2-40B4-BE49-F238E27FC236}">
                  <a16:creationId xmlns:a16="http://schemas.microsoft.com/office/drawing/2014/main" id="{33335E71-06EE-4592-BC23-15271813F271}"/>
                </a:ext>
              </a:extLst>
            </p:cNvPr>
            <p:cNvSpPr/>
            <p:nvPr/>
          </p:nvSpPr>
          <p:spPr>
            <a:xfrm>
              <a:off x="1307144" y="3890665"/>
              <a:ext cx="706214" cy="352196"/>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文本框 7">
              <a:extLst>
                <a:ext uri="{FF2B5EF4-FFF2-40B4-BE49-F238E27FC236}">
                  <a16:creationId xmlns:a16="http://schemas.microsoft.com/office/drawing/2014/main" id="{B696C48E-13E7-42DB-B5DC-F51127050C50}"/>
                </a:ext>
              </a:extLst>
            </p:cNvPr>
            <p:cNvSpPr txBox="1"/>
            <p:nvPr/>
          </p:nvSpPr>
          <p:spPr>
            <a:xfrm>
              <a:off x="1035208" y="3097965"/>
              <a:ext cx="538996" cy="261610"/>
            </a:xfrm>
            <a:prstGeom prst="rect">
              <a:avLst/>
            </a:prstGeom>
            <a:noFill/>
          </p:spPr>
          <p:txBody>
            <a:bodyPr wrap="square" rtlCol="0">
              <a:spAutoFit/>
            </a:bodyPr>
            <a:lstStyle/>
            <a:p>
              <a:r>
                <a:rPr lang="zh-CN" altLang="en-US" sz="1100" dirty="0"/>
                <a:t>盐值</a:t>
              </a:r>
            </a:p>
          </p:txBody>
        </p:sp>
        <p:sp>
          <p:nvSpPr>
            <p:cNvPr id="44" name="文本框 43">
              <a:extLst>
                <a:ext uri="{FF2B5EF4-FFF2-40B4-BE49-F238E27FC236}">
                  <a16:creationId xmlns:a16="http://schemas.microsoft.com/office/drawing/2014/main" id="{E95177AA-5EFD-4F7A-B2D6-E018090FAFDF}"/>
                </a:ext>
              </a:extLst>
            </p:cNvPr>
            <p:cNvSpPr txBox="1"/>
            <p:nvPr/>
          </p:nvSpPr>
          <p:spPr>
            <a:xfrm>
              <a:off x="2071935" y="2606161"/>
              <a:ext cx="478318" cy="261610"/>
            </a:xfrm>
            <a:prstGeom prst="rect">
              <a:avLst/>
            </a:prstGeom>
            <a:noFill/>
          </p:spPr>
          <p:txBody>
            <a:bodyPr wrap="square" rtlCol="0">
              <a:spAutoFit/>
            </a:bodyPr>
            <a:lstStyle/>
            <a:p>
              <a:r>
                <a:rPr lang="zh-CN" altLang="en-US" sz="1100" dirty="0"/>
                <a:t>口令</a:t>
              </a:r>
            </a:p>
          </p:txBody>
        </p:sp>
        <p:sp>
          <p:nvSpPr>
            <p:cNvPr id="45" name="文本框 44">
              <a:extLst>
                <a:ext uri="{FF2B5EF4-FFF2-40B4-BE49-F238E27FC236}">
                  <a16:creationId xmlns:a16="http://schemas.microsoft.com/office/drawing/2014/main" id="{DDAFCF98-5574-4961-8110-572ACB6E93F0}"/>
                </a:ext>
              </a:extLst>
            </p:cNvPr>
            <p:cNvSpPr txBox="1"/>
            <p:nvPr/>
          </p:nvSpPr>
          <p:spPr>
            <a:xfrm>
              <a:off x="1304706" y="3870254"/>
              <a:ext cx="672213" cy="430887"/>
            </a:xfrm>
            <a:prstGeom prst="rect">
              <a:avLst/>
            </a:prstGeom>
            <a:noFill/>
          </p:spPr>
          <p:txBody>
            <a:bodyPr wrap="square" rtlCol="0">
              <a:spAutoFit/>
            </a:bodyPr>
            <a:lstStyle/>
            <a:p>
              <a:pPr algn="ctr"/>
              <a:r>
                <a:rPr lang="zh-CN" altLang="en-US" sz="1100" dirty="0"/>
                <a:t>慢散列</a:t>
              </a:r>
              <a:endParaRPr lang="en-US" altLang="zh-CN" sz="1100" dirty="0"/>
            </a:p>
            <a:p>
              <a:pPr algn="ctr"/>
              <a:r>
                <a:rPr lang="zh-CN" altLang="en-US" sz="1100" dirty="0"/>
                <a:t>函数</a:t>
              </a:r>
            </a:p>
          </p:txBody>
        </p:sp>
        <p:sp>
          <p:nvSpPr>
            <p:cNvPr id="47" name="文本框 46">
              <a:extLst>
                <a:ext uri="{FF2B5EF4-FFF2-40B4-BE49-F238E27FC236}">
                  <a16:creationId xmlns:a16="http://schemas.microsoft.com/office/drawing/2014/main" id="{F9600F80-8D8F-4408-9F0F-38F6D7554706}"/>
                </a:ext>
              </a:extLst>
            </p:cNvPr>
            <p:cNvSpPr txBox="1"/>
            <p:nvPr/>
          </p:nvSpPr>
          <p:spPr>
            <a:xfrm>
              <a:off x="2479450" y="3787178"/>
              <a:ext cx="478318" cy="261610"/>
            </a:xfrm>
            <a:prstGeom prst="rect">
              <a:avLst/>
            </a:prstGeom>
            <a:noFill/>
          </p:spPr>
          <p:txBody>
            <a:bodyPr wrap="square" rtlCol="0">
              <a:spAutoFit/>
            </a:bodyPr>
            <a:lstStyle/>
            <a:p>
              <a:r>
                <a:rPr lang="zh-CN" altLang="en-US" sz="1100" dirty="0"/>
                <a:t>加载</a:t>
              </a:r>
            </a:p>
          </p:txBody>
        </p:sp>
        <p:sp>
          <p:nvSpPr>
            <p:cNvPr id="52" name="文本框 51">
              <a:extLst>
                <a:ext uri="{FF2B5EF4-FFF2-40B4-BE49-F238E27FC236}">
                  <a16:creationId xmlns:a16="http://schemas.microsoft.com/office/drawing/2014/main" id="{EBBEC3DC-32A4-4765-B806-E37EADD7C2D3}"/>
                </a:ext>
              </a:extLst>
            </p:cNvPr>
            <p:cNvSpPr txBox="1"/>
            <p:nvPr/>
          </p:nvSpPr>
          <p:spPr>
            <a:xfrm>
              <a:off x="3506248" y="2816455"/>
              <a:ext cx="1650278" cy="430887"/>
            </a:xfrm>
            <a:prstGeom prst="rect">
              <a:avLst/>
            </a:prstGeom>
            <a:noFill/>
          </p:spPr>
          <p:txBody>
            <a:bodyPr wrap="square" rtlCol="0">
              <a:spAutoFit/>
            </a:bodyPr>
            <a:lstStyle/>
            <a:p>
              <a:pPr algn="ctr"/>
              <a:r>
                <a:rPr lang="zh-CN" altLang="en-US" sz="1100" dirty="0"/>
                <a:t>口令文件</a:t>
              </a:r>
              <a:endParaRPr lang="en-US" altLang="zh-CN" sz="1100" dirty="0"/>
            </a:p>
            <a:p>
              <a:pPr algn="ctr"/>
              <a:r>
                <a:rPr lang="zh-CN" altLang="en-US" sz="1100" dirty="0"/>
                <a:t>用户</a:t>
              </a:r>
              <a:r>
                <a:rPr lang="en-US" altLang="zh-CN" sz="1100" dirty="0">
                  <a:latin typeface="Times New Roman" panose="02020603050405020304" pitchFamily="18" charset="0"/>
                  <a:cs typeface="Times New Roman" panose="02020603050405020304" pitchFamily="18" charset="0"/>
                </a:rPr>
                <a:t>ID</a:t>
              </a:r>
              <a:r>
                <a:rPr lang="zh-CN" altLang="en-US" sz="1100" dirty="0"/>
                <a:t>盐值 散列码</a:t>
              </a:r>
            </a:p>
          </p:txBody>
        </p:sp>
        <p:sp>
          <p:nvSpPr>
            <p:cNvPr id="59" name="文本框 58">
              <a:extLst>
                <a:ext uri="{FF2B5EF4-FFF2-40B4-BE49-F238E27FC236}">
                  <a16:creationId xmlns:a16="http://schemas.microsoft.com/office/drawing/2014/main" id="{A8155E86-9C89-49F0-8DE7-565E1CBD457F}"/>
                </a:ext>
              </a:extLst>
            </p:cNvPr>
            <p:cNvSpPr txBox="1"/>
            <p:nvPr/>
          </p:nvSpPr>
          <p:spPr>
            <a:xfrm>
              <a:off x="2612749" y="5485075"/>
              <a:ext cx="1940250" cy="261610"/>
            </a:xfrm>
            <a:prstGeom prst="rect">
              <a:avLst/>
            </a:prstGeom>
            <a:noFill/>
          </p:spPr>
          <p:txBody>
            <a:bodyPr wrap="square" rtlCol="0">
              <a:spAutoFit/>
            </a:bodyPr>
            <a:lstStyle/>
            <a:p>
              <a:r>
                <a:rPr lang="zh-CN" altLang="en-US" sz="1100" dirty="0"/>
                <a:t>加载新口令</a:t>
              </a:r>
            </a:p>
          </p:txBody>
        </p:sp>
      </p:grpSp>
      <p:grpSp>
        <p:nvGrpSpPr>
          <p:cNvPr id="9" name="组合 8">
            <a:extLst>
              <a:ext uri="{FF2B5EF4-FFF2-40B4-BE49-F238E27FC236}">
                <a16:creationId xmlns:a16="http://schemas.microsoft.com/office/drawing/2014/main" id="{4EE44EA6-A695-4AE6-9C2D-356F06ED5147}"/>
              </a:ext>
            </a:extLst>
          </p:cNvPr>
          <p:cNvGrpSpPr/>
          <p:nvPr/>
        </p:nvGrpSpPr>
        <p:grpSpPr>
          <a:xfrm>
            <a:off x="5834585" y="1838077"/>
            <a:ext cx="6185483" cy="3898201"/>
            <a:chOff x="5897461" y="2076111"/>
            <a:chExt cx="6185483" cy="3898201"/>
          </a:xfrm>
        </p:grpSpPr>
        <p:pic>
          <p:nvPicPr>
            <p:cNvPr id="5" name="图片 4">
              <a:extLst>
                <a:ext uri="{FF2B5EF4-FFF2-40B4-BE49-F238E27FC236}">
                  <a16:creationId xmlns:a16="http://schemas.microsoft.com/office/drawing/2014/main" id="{3C01C35D-752B-4632-8DC8-37D403772F59}"/>
                </a:ext>
              </a:extLst>
            </p:cNvPr>
            <p:cNvPicPr>
              <a:picLocks noChangeAspect="1"/>
            </p:cNvPicPr>
            <p:nvPr/>
          </p:nvPicPr>
          <p:blipFill rotWithShape="1">
            <a:blip r:embed="rId4"/>
            <a:srcRect t="48728" b="4112"/>
            <a:stretch/>
          </p:blipFill>
          <p:spPr>
            <a:xfrm>
              <a:off x="5897461" y="2076111"/>
              <a:ext cx="6185483" cy="3601693"/>
            </a:xfrm>
            <a:prstGeom prst="rect">
              <a:avLst/>
            </a:prstGeom>
          </p:spPr>
        </p:pic>
        <p:sp>
          <p:nvSpPr>
            <p:cNvPr id="33" name="矩形 32">
              <a:extLst>
                <a:ext uri="{FF2B5EF4-FFF2-40B4-BE49-F238E27FC236}">
                  <a16:creationId xmlns:a16="http://schemas.microsoft.com/office/drawing/2014/main" id="{437644CE-9C5B-4130-9273-22084396E9FD}"/>
                </a:ext>
              </a:extLst>
            </p:cNvPr>
            <p:cNvSpPr/>
            <p:nvPr/>
          </p:nvSpPr>
          <p:spPr>
            <a:xfrm>
              <a:off x="7407479" y="2230207"/>
              <a:ext cx="1644242" cy="4464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50254650-CCF2-41EE-BF59-54AC4EDB96D7}"/>
                </a:ext>
              </a:extLst>
            </p:cNvPr>
            <p:cNvSpPr/>
            <p:nvPr/>
          </p:nvSpPr>
          <p:spPr>
            <a:xfrm>
              <a:off x="9367707" y="2867771"/>
              <a:ext cx="648748" cy="213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矩形 35">
              <a:extLst>
                <a:ext uri="{FF2B5EF4-FFF2-40B4-BE49-F238E27FC236}">
                  <a16:creationId xmlns:a16="http://schemas.microsoft.com/office/drawing/2014/main" id="{9C089FEA-3B8C-4A48-A41D-DFDE2C19D240}"/>
                </a:ext>
              </a:extLst>
            </p:cNvPr>
            <p:cNvSpPr/>
            <p:nvPr/>
          </p:nvSpPr>
          <p:spPr>
            <a:xfrm>
              <a:off x="11022916" y="3212112"/>
              <a:ext cx="648748" cy="213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矩形 36">
              <a:extLst>
                <a:ext uri="{FF2B5EF4-FFF2-40B4-BE49-F238E27FC236}">
                  <a16:creationId xmlns:a16="http://schemas.microsoft.com/office/drawing/2014/main" id="{B14C6998-01AF-48EA-9591-58EFC26CD46A}"/>
                </a:ext>
              </a:extLst>
            </p:cNvPr>
            <p:cNvSpPr/>
            <p:nvPr/>
          </p:nvSpPr>
          <p:spPr>
            <a:xfrm>
              <a:off x="6286150" y="2346901"/>
              <a:ext cx="648748" cy="213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矩形 37">
              <a:extLst>
                <a:ext uri="{FF2B5EF4-FFF2-40B4-BE49-F238E27FC236}">
                  <a16:creationId xmlns:a16="http://schemas.microsoft.com/office/drawing/2014/main" id="{ECD52359-13EB-42F3-ADA3-B0229A5F72BE}"/>
                </a:ext>
              </a:extLst>
            </p:cNvPr>
            <p:cNvSpPr/>
            <p:nvPr/>
          </p:nvSpPr>
          <p:spPr>
            <a:xfrm>
              <a:off x="6818206" y="3243834"/>
              <a:ext cx="348034" cy="213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矩形 38">
              <a:extLst>
                <a:ext uri="{FF2B5EF4-FFF2-40B4-BE49-F238E27FC236}">
                  <a16:creationId xmlns:a16="http://schemas.microsoft.com/office/drawing/2014/main" id="{AFABE8FE-1143-408C-A574-5A58D499F040}"/>
                </a:ext>
              </a:extLst>
            </p:cNvPr>
            <p:cNvSpPr/>
            <p:nvPr/>
          </p:nvSpPr>
          <p:spPr>
            <a:xfrm>
              <a:off x="8865765" y="5285198"/>
              <a:ext cx="1150689" cy="213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矩形 39">
              <a:extLst>
                <a:ext uri="{FF2B5EF4-FFF2-40B4-BE49-F238E27FC236}">
                  <a16:creationId xmlns:a16="http://schemas.microsoft.com/office/drawing/2014/main" id="{BF90EAE5-E8E8-4673-AF25-C66E6EFB7A29}"/>
                </a:ext>
              </a:extLst>
            </p:cNvPr>
            <p:cNvSpPr/>
            <p:nvPr/>
          </p:nvSpPr>
          <p:spPr>
            <a:xfrm>
              <a:off x="10436050" y="5427922"/>
              <a:ext cx="710268" cy="213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矩形 41">
              <a:extLst>
                <a:ext uri="{FF2B5EF4-FFF2-40B4-BE49-F238E27FC236}">
                  <a16:creationId xmlns:a16="http://schemas.microsoft.com/office/drawing/2014/main" id="{D052B2E2-9747-416D-9499-0AA531C99129}"/>
                </a:ext>
              </a:extLst>
            </p:cNvPr>
            <p:cNvSpPr/>
            <p:nvPr/>
          </p:nvSpPr>
          <p:spPr>
            <a:xfrm>
              <a:off x="10436050" y="4454126"/>
              <a:ext cx="706214" cy="352196"/>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文本框 47">
              <a:extLst>
                <a:ext uri="{FF2B5EF4-FFF2-40B4-BE49-F238E27FC236}">
                  <a16:creationId xmlns:a16="http://schemas.microsoft.com/office/drawing/2014/main" id="{FC37DD1D-2BF6-427D-BD51-507125BAB958}"/>
                </a:ext>
              </a:extLst>
            </p:cNvPr>
            <p:cNvSpPr txBox="1"/>
            <p:nvPr/>
          </p:nvSpPr>
          <p:spPr>
            <a:xfrm>
              <a:off x="10436050" y="4452296"/>
              <a:ext cx="672213" cy="430887"/>
            </a:xfrm>
            <a:prstGeom prst="rect">
              <a:avLst/>
            </a:prstGeom>
            <a:noFill/>
          </p:spPr>
          <p:txBody>
            <a:bodyPr wrap="square" rtlCol="0">
              <a:spAutoFit/>
            </a:bodyPr>
            <a:lstStyle/>
            <a:p>
              <a:pPr algn="ctr"/>
              <a:r>
                <a:rPr lang="zh-CN" altLang="en-US" sz="1100" dirty="0"/>
                <a:t>慢散列</a:t>
              </a:r>
              <a:endParaRPr lang="en-US" altLang="zh-CN" sz="1100" dirty="0"/>
            </a:p>
            <a:p>
              <a:pPr algn="ctr"/>
              <a:r>
                <a:rPr lang="zh-CN" altLang="en-US" sz="1100" dirty="0"/>
                <a:t>函数</a:t>
              </a:r>
            </a:p>
          </p:txBody>
        </p:sp>
        <p:sp>
          <p:nvSpPr>
            <p:cNvPr id="49" name="文本框 48">
              <a:extLst>
                <a:ext uri="{FF2B5EF4-FFF2-40B4-BE49-F238E27FC236}">
                  <a16:creationId xmlns:a16="http://schemas.microsoft.com/office/drawing/2014/main" id="{D51C4320-F2F2-4990-931A-266001CB2986}"/>
                </a:ext>
              </a:extLst>
            </p:cNvPr>
            <p:cNvSpPr txBox="1"/>
            <p:nvPr/>
          </p:nvSpPr>
          <p:spPr>
            <a:xfrm>
              <a:off x="11126271" y="3219540"/>
              <a:ext cx="478318" cy="261610"/>
            </a:xfrm>
            <a:prstGeom prst="rect">
              <a:avLst/>
            </a:prstGeom>
            <a:noFill/>
          </p:spPr>
          <p:txBody>
            <a:bodyPr wrap="square" rtlCol="0">
              <a:spAutoFit/>
            </a:bodyPr>
            <a:lstStyle/>
            <a:p>
              <a:r>
                <a:rPr lang="zh-CN" altLang="en-US" sz="1100" dirty="0"/>
                <a:t>口令</a:t>
              </a:r>
            </a:p>
          </p:txBody>
        </p:sp>
        <p:sp>
          <p:nvSpPr>
            <p:cNvPr id="51" name="文本框 50">
              <a:extLst>
                <a:ext uri="{FF2B5EF4-FFF2-40B4-BE49-F238E27FC236}">
                  <a16:creationId xmlns:a16="http://schemas.microsoft.com/office/drawing/2014/main" id="{55BD298B-01DC-4D20-89D5-791A2F055555}"/>
                </a:ext>
              </a:extLst>
            </p:cNvPr>
            <p:cNvSpPr txBox="1"/>
            <p:nvPr/>
          </p:nvSpPr>
          <p:spPr>
            <a:xfrm>
              <a:off x="9480820" y="2872018"/>
              <a:ext cx="538996" cy="261610"/>
            </a:xfrm>
            <a:prstGeom prst="rect">
              <a:avLst/>
            </a:prstGeom>
            <a:noFill/>
          </p:spPr>
          <p:txBody>
            <a:bodyPr wrap="square" rtlCol="0">
              <a:spAutoFit/>
            </a:bodyPr>
            <a:lstStyle/>
            <a:p>
              <a:r>
                <a:rPr lang="zh-CN" altLang="en-US" sz="1100" dirty="0"/>
                <a:t>盐值</a:t>
              </a:r>
            </a:p>
          </p:txBody>
        </p:sp>
        <p:sp>
          <p:nvSpPr>
            <p:cNvPr id="53" name="文本框 52">
              <a:extLst>
                <a:ext uri="{FF2B5EF4-FFF2-40B4-BE49-F238E27FC236}">
                  <a16:creationId xmlns:a16="http://schemas.microsoft.com/office/drawing/2014/main" id="{7D1E9D0E-F414-458E-B76B-EA799215FC08}"/>
                </a:ext>
              </a:extLst>
            </p:cNvPr>
            <p:cNvSpPr txBox="1"/>
            <p:nvPr/>
          </p:nvSpPr>
          <p:spPr>
            <a:xfrm>
              <a:off x="7493907" y="2237968"/>
              <a:ext cx="1650278" cy="430887"/>
            </a:xfrm>
            <a:prstGeom prst="rect">
              <a:avLst/>
            </a:prstGeom>
            <a:noFill/>
          </p:spPr>
          <p:txBody>
            <a:bodyPr wrap="square" rtlCol="0">
              <a:spAutoFit/>
            </a:bodyPr>
            <a:lstStyle/>
            <a:p>
              <a:pPr algn="ctr"/>
              <a:r>
                <a:rPr lang="zh-CN" altLang="en-US" sz="1100" dirty="0"/>
                <a:t>口令文件</a:t>
              </a:r>
              <a:endParaRPr lang="en-US" altLang="zh-CN" sz="1100" dirty="0"/>
            </a:p>
            <a:p>
              <a:pPr algn="ctr"/>
              <a:r>
                <a:rPr lang="zh-CN" altLang="en-US" sz="1100" dirty="0"/>
                <a:t>用户</a:t>
              </a:r>
              <a:r>
                <a:rPr lang="en-US" altLang="zh-CN" sz="1100" dirty="0">
                  <a:latin typeface="Times New Roman" panose="02020603050405020304" pitchFamily="18" charset="0"/>
                  <a:cs typeface="Times New Roman" panose="02020603050405020304" pitchFamily="18" charset="0"/>
                </a:rPr>
                <a:t>ID</a:t>
              </a:r>
              <a:r>
                <a:rPr lang="zh-CN" altLang="en-US" sz="1100" dirty="0"/>
                <a:t>盐值 散列码</a:t>
              </a:r>
            </a:p>
          </p:txBody>
        </p:sp>
        <p:sp>
          <p:nvSpPr>
            <p:cNvPr id="54" name="文本框 53">
              <a:extLst>
                <a:ext uri="{FF2B5EF4-FFF2-40B4-BE49-F238E27FC236}">
                  <a16:creationId xmlns:a16="http://schemas.microsoft.com/office/drawing/2014/main" id="{8FB1D60E-4593-4DE9-90D3-1153218F1F02}"/>
                </a:ext>
              </a:extLst>
            </p:cNvPr>
            <p:cNvSpPr txBox="1"/>
            <p:nvPr/>
          </p:nvSpPr>
          <p:spPr>
            <a:xfrm>
              <a:off x="6812463" y="3243834"/>
              <a:ext cx="538996" cy="261610"/>
            </a:xfrm>
            <a:prstGeom prst="rect">
              <a:avLst/>
            </a:prstGeom>
            <a:noFill/>
          </p:spPr>
          <p:txBody>
            <a:bodyPr wrap="square" rtlCol="0">
              <a:spAutoFit/>
            </a:bodyPr>
            <a:lstStyle/>
            <a:p>
              <a:r>
                <a:rPr lang="zh-CN" altLang="en-US" sz="1100" dirty="0"/>
                <a:t>选择</a:t>
              </a:r>
            </a:p>
          </p:txBody>
        </p:sp>
        <p:sp>
          <p:nvSpPr>
            <p:cNvPr id="55" name="文本框 54">
              <a:extLst>
                <a:ext uri="{FF2B5EF4-FFF2-40B4-BE49-F238E27FC236}">
                  <a16:creationId xmlns:a16="http://schemas.microsoft.com/office/drawing/2014/main" id="{1B366083-77FD-40B7-B93C-3487CB035848}"/>
                </a:ext>
              </a:extLst>
            </p:cNvPr>
            <p:cNvSpPr txBox="1"/>
            <p:nvPr/>
          </p:nvSpPr>
          <p:spPr>
            <a:xfrm>
              <a:off x="9278842" y="5285198"/>
              <a:ext cx="826478" cy="261610"/>
            </a:xfrm>
            <a:prstGeom prst="rect">
              <a:avLst/>
            </a:prstGeom>
            <a:noFill/>
          </p:spPr>
          <p:txBody>
            <a:bodyPr wrap="square" rtlCol="0">
              <a:spAutoFit/>
            </a:bodyPr>
            <a:lstStyle/>
            <a:p>
              <a:r>
                <a:rPr lang="zh-CN" altLang="en-US" sz="1100" dirty="0"/>
                <a:t>散列口令</a:t>
              </a:r>
            </a:p>
          </p:txBody>
        </p:sp>
        <p:sp>
          <p:nvSpPr>
            <p:cNvPr id="56" name="文本框 55">
              <a:extLst>
                <a:ext uri="{FF2B5EF4-FFF2-40B4-BE49-F238E27FC236}">
                  <a16:creationId xmlns:a16="http://schemas.microsoft.com/office/drawing/2014/main" id="{C3B4636E-FF91-445D-921B-D8EF098FD567}"/>
                </a:ext>
              </a:extLst>
            </p:cNvPr>
            <p:cNvSpPr txBox="1"/>
            <p:nvPr/>
          </p:nvSpPr>
          <p:spPr>
            <a:xfrm>
              <a:off x="6359472" y="2378245"/>
              <a:ext cx="826478" cy="261610"/>
            </a:xfrm>
            <a:prstGeom prst="rect">
              <a:avLst/>
            </a:prstGeom>
            <a:noFill/>
          </p:spPr>
          <p:txBody>
            <a:bodyPr wrap="square" rtlCol="0">
              <a:spAutoFit/>
            </a:bodyPr>
            <a:lstStyle/>
            <a:p>
              <a:r>
                <a:rPr lang="zh-CN" altLang="en-US" sz="1100" dirty="0"/>
                <a:t>用户</a:t>
              </a:r>
              <a:r>
                <a:rPr lang="en-US" altLang="zh-CN" sz="1100" dirty="0">
                  <a:latin typeface="Times New Roman" panose="02020603050405020304" pitchFamily="18" charset="0"/>
                  <a:cs typeface="Times New Roman" panose="02020603050405020304" pitchFamily="18" charset="0"/>
                </a:rPr>
                <a:t>ID</a:t>
              </a:r>
              <a:endParaRPr lang="zh-CN" altLang="en-US" sz="11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6B02B065-5F6E-48DF-A3FC-07A1C412F625}"/>
                </a:ext>
              </a:extLst>
            </p:cNvPr>
            <p:cNvSpPr txBox="1"/>
            <p:nvPr/>
          </p:nvSpPr>
          <p:spPr>
            <a:xfrm>
              <a:off x="10502658" y="5356164"/>
              <a:ext cx="538996" cy="261610"/>
            </a:xfrm>
            <a:prstGeom prst="rect">
              <a:avLst/>
            </a:prstGeom>
            <a:noFill/>
          </p:spPr>
          <p:txBody>
            <a:bodyPr wrap="square" rtlCol="0">
              <a:spAutoFit/>
            </a:bodyPr>
            <a:lstStyle/>
            <a:p>
              <a:r>
                <a:rPr lang="zh-CN" altLang="en-US" sz="1100" dirty="0"/>
                <a:t>比对</a:t>
              </a:r>
            </a:p>
          </p:txBody>
        </p:sp>
        <p:sp>
          <p:nvSpPr>
            <p:cNvPr id="58" name="文本框 57">
              <a:extLst>
                <a:ext uri="{FF2B5EF4-FFF2-40B4-BE49-F238E27FC236}">
                  <a16:creationId xmlns:a16="http://schemas.microsoft.com/office/drawing/2014/main" id="{BAD4E21F-6085-4C55-B5BC-5775065CF47C}"/>
                </a:ext>
              </a:extLst>
            </p:cNvPr>
            <p:cNvSpPr txBox="1"/>
            <p:nvPr/>
          </p:nvSpPr>
          <p:spPr>
            <a:xfrm>
              <a:off x="8990202" y="5712702"/>
              <a:ext cx="1940250" cy="261610"/>
            </a:xfrm>
            <a:prstGeom prst="rect">
              <a:avLst/>
            </a:prstGeom>
            <a:noFill/>
          </p:spPr>
          <p:txBody>
            <a:bodyPr wrap="square" rtlCol="0">
              <a:spAutoFit/>
            </a:bodyPr>
            <a:lstStyle/>
            <a:p>
              <a:r>
                <a:rPr lang="zh-CN" altLang="en-US" sz="1100" dirty="0"/>
                <a:t>验证口令</a:t>
              </a:r>
            </a:p>
          </p:txBody>
        </p:sp>
      </p:grpSp>
    </p:spTree>
    <p:custDataLst>
      <p:tags r:id="rId1"/>
    </p:custDataLst>
    <p:extLst>
      <p:ext uri="{BB962C8B-B14F-4D97-AF65-F5344CB8AC3E}">
        <p14:creationId xmlns:p14="http://schemas.microsoft.com/office/powerpoint/2010/main" val="14781229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257891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实现</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60" name="Content Placeholder 3">
            <a:extLst>
              <a:ext uri="{FF2B5EF4-FFF2-40B4-BE49-F238E27FC236}">
                <a16:creationId xmlns:a16="http://schemas.microsoft.com/office/drawing/2014/main" id="{5C0468B2-BD92-41C4-B4C1-4678D83C980D}"/>
              </a:ext>
            </a:extLst>
          </p:cNvPr>
          <p:cNvGraphicFramePr>
            <a:graphicFrameLocks/>
          </p:cNvGraphicFramePr>
          <p:nvPr>
            <p:extLst>
              <p:ext uri="{D42A27DB-BD31-4B8C-83A1-F6EECF244321}">
                <p14:modId xmlns:p14="http://schemas.microsoft.com/office/powerpoint/2010/main" val="2360082271"/>
              </p:ext>
            </p:extLst>
          </p:nvPr>
        </p:nvGraphicFramePr>
        <p:xfrm>
          <a:off x="1143206" y="1979802"/>
          <a:ext cx="10332933" cy="44825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993782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24112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改进实现</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6" name="图示 5">
            <a:extLst>
              <a:ext uri="{FF2B5EF4-FFF2-40B4-BE49-F238E27FC236}">
                <a16:creationId xmlns:a16="http://schemas.microsoft.com/office/drawing/2014/main" id="{2E15367C-B4D9-41DC-8676-1CCCCF0B67B8}"/>
              </a:ext>
            </a:extLst>
          </p:cNvPr>
          <p:cNvGraphicFramePr/>
          <p:nvPr>
            <p:extLst>
              <p:ext uri="{D42A27DB-BD31-4B8C-83A1-F6EECF244321}">
                <p14:modId xmlns:p14="http://schemas.microsoft.com/office/powerpoint/2010/main" val="1014155633"/>
              </p:ext>
            </p:extLst>
          </p:nvPr>
        </p:nvGraphicFramePr>
        <p:xfrm>
          <a:off x="897620" y="1735774"/>
          <a:ext cx="10779855" cy="4154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8918390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0" y="1130400"/>
            <a:ext cx="42316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破解“用户选择”口令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Text Placeholder 5">
            <a:extLst>
              <a:ext uri="{FF2B5EF4-FFF2-40B4-BE49-F238E27FC236}">
                <a16:creationId xmlns:a16="http://schemas.microsoft.com/office/drawing/2014/main" id="{2E7D1DDC-AB8B-41E4-B21D-B5BA75F7DAEF}"/>
              </a:ext>
            </a:extLst>
          </p:cNvPr>
          <p:cNvSpPr txBox="1">
            <a:spLocks/>
          </p:cNvSpPr>
          <p:nvPr/>
        </p:nvSpPr>
        <p:spPr>
          <a:xfrm>
            <a:off x="460918" y="2229343"/>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传统方法</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Rectangle 3">
            <a:extLst>
              <a:ext uri="{FF2B5EF4-FFF2-40B4-BE49-F238E27FC236}">
                <a16:creationId xmlns:a16="http://schemas.microsoft.com/office/drawing/2014/main" id="{4561EDBE-FAB2-43C2-826E-781B7472607E}"/>
              </a:ext>
            </a:extLst>
          </p:cNvPr>
          <p:cNvSpPr txBox="1">
            <a:spLocks noChangeArrowheads="1"/>
          </p:cNvSpPr>
          <p:nvPr/>
        </p:nvSpPr>
        <p:spPr>
          <a:xfrm>
            <a:off x="466143" y="2747355"/>
            <a:ext cx="2726393" cy="2898435"/>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chemeClr val="accent1"/>
              </a:buClr>
              <a:buSzPct val="80000"/>
              <a:buNone/>
              <a:defRPr/>
            </a:pPr>
            <a:endParaRPr lang="en-US" altLang="zh-CN" sz="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80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开发一个庞大的口令字典并使用其中的每个口令对口令文件进行尝试</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对口令文件中每一个口令使用盐值来进行散列运算，并和口令文件中存储的散列值进行比较</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5" name="Text Placeholder 5">
            <a:extLst>
              <a:ext uri="{FF2B5EF4-FFF2-40B4-BE49-F238E27FC236}">
                <a16:creationId xmlns:a16="http://schemas.microsoft.com/office/drawing/2014/main" id="{201D1B09-6032-480C-A04B-3E6909B4A949}"/>
              </a:ext>
            </a:extLst>
          </p:cNvPr>
          <p:cNvSpPr txBox="1">
            <a:spLocks/>
          </p:cNvSpPr>
          <p:nvPr/>
        </p:nvSpPr>
        <p:spPr>
          <a:xfrm>
            <a:off x="3338579" y="2229343"/>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彩虹表攻击</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6" name="Rectangle 3">
            <a:extLst>
              <a:ext uri="{FF2B5EF4-FFF2-40B4-BE49-F238E27FC236}">
                <a16:creationId xmlns:a16="http://schemas.microsoft.com/office/drawing/2014/main" id="{FBF66EA8-D48A-4FA7-8DDF-06C7E2DCF3B9}"/>
              </a:ext>
            </a:extLst>
          </p:cNvPr>
          <p:cNvSpPr txBox="1">
            <a:spLocks noChangeArrowheads="1"/>
          </p:cNvSpPr>
          <p:nvPr/>
        </p:nvSpPr>
        <p:spPr>
          <a:xfrm>
            <a:off x="3343804" y="2747356"/>
            <a:ext cx="2726393" cy="289843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Clr>
                <a:schemeClr val="accent1"/>
              </a:buClr>
              <a:buSzPct val="80000"/>
              <a:buNone/>
              <a:defRPr/>
            </a:pPr>
            <a:endParaRPr lang="en-US" altLang="zh-CN" sz="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预计算潜在的散列值</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产生一个极大的散列值表</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可以通过设置足够大的盐值以及设置较长的散列值来进行对抗</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Text Placeholder 5">
            <a:extLst>
              <a:ext uri="{FF2B5EF4-FFF2-40B4-BE49-F238E27FC236}">
                <a16:creationId xmlns:a16="http://schemas.microsoft.com/office/drawing/2014/main" id="{969B6165-5116-4E94-8E63-6C7232F54A53}"/>
              </a:ext>
            </a:extLst>
          </p:cNvPr>
          <p:cNvSpPr txBox="1">
            <a:spLocks/>
          </p:cNvSpPr>
          <p:nvPr/>
        </p:nvSpPr>
        <p:spPr>
          <a:xfrm>
            <a:off x="6216240" y="2229343"/>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用户偏好</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Rectangle 3">
            <a:extLst>
              <a:ext uri="{FF2B5EF4-FFF2-40B4-BE49-F238E27FC236}">
                <a16:creationId xmlns:a16="http://schemas.microsoft.com/office/drawing/2014/main" id="{373169BA-9193-423D-B6A4-3BA90D4A292B}"/>
              </a:ext>
            </a:extLst>
          </p:cNvPr>
          <p:cNvSpPr txBox="1">
            <a:spLocks noChangeArrowheads="1"/>
          </p:cNvSpPr>
          <p:nvPr/>
        </p:nvSpPr>
        <p:spPr>
          <a:xfrm>
            <a:off x="6221465" y="2747355"/>
            <a:ext cx="2726393" cy="2898433"/>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accent1"/>
              </a:buClr>
              <a:buSzPct val="80000"/>
              <a:buNone/>
              <a:defRPr/>
            </a:pPr>
            <a:endParaRPr lang="en-US" altLang="zh-CN" sz="1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攻击者发现：某些用户设置了简单而容易猜测的口令</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口令长度越短就越容易被破解</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Text Placeholder 5">
            <a:extLst>
              <a:ext uri="{FF2B5EF4-FFF2-40B4-BE49-F238E27FC236}">
                <a16:creationId xmlns:a16="http://schemas.microsoft.com/office/drawing/2014/main" id="{263256FB-DD51-4687-8597-94DB0A042739}"/>
              </a:ext>
            </a:extLst>
          </p:cNvPr>
          <p:cNvSpPr txBox="1">
            <a:spLocks/>
          </p:cNvSpPr>
          <p:nvPr/>
        </p:nvSpPr>
        <p:spPr>
          <a:xfrm>
            <a:off x="9093901" y="2229343"/>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John the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Ripper</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Rectangle 3">
            <a:extLst>
              <a:ext uri="{FF2B5EF4-FFF2-40B4-BE49-F238E27FC236}">
                <a16:creationId xmlns:a16="http://schemas.microsoft.com/office/drawing/2014/main" id="{43332580-BA44-416D-BDDD-612040580FC2}"/>
              </a:ext>
            </a:extLst>
          </p:cNvPr>
          <p:cNvSpPr txBox="1">
            <a:spLocks noChangeArrowheads="1"/>
          </p:cNvSpPr>
          <p:nvPr/>
        </p:nvSpPr>
        <p:spPr>
          <a:xfrm>
            <a:off x="9099126" y="2747356"/>
            <a:ext cx="2726393" cy="2898432"/>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accent1"/>
              </a:buClr>
              <a:buSzPct val="80000"/>
              <a:buNone/>
              <a:defRPr/>
            </a:pP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开源口令破解器</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John the Ripper</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开发与</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1996</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年并沿用至今</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使用蛮力破解和字典技术结合的攻击方法</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98781386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24364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现代方法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3">
            <a:extLst>
              <a:ext uri="{FF2B5EF4-FFF2-40B4-BE49-F238E27FC236}">
                <a16:creationId xmlns:a16="http://schemas.microsoft.com/office/drawing/2014/main" id="{52DC51FC-C7E9-46A5-959F-8793EF28B1A4}"/>
              </a:ext>
            </a:extLst>
          </p:cNvPr>
          <p:cNvSpPr>
            <a:spLocks noChangeArrowheads="1"/>
          </p:cNvSpPr>
          <p:nvPr/>
        </p:nvSpPr>
        <p:spPr bwMode="auto">
          <a:xfrm>
            <a:off x="1064982" y="2082332"/>
            <a:ext cx="10062036" cy="374801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复杂口令策略：</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强迫用户选择更为复杂的口令</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口令破解技术的革新：</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用于口令破解技术的处理性能有了显著的提升</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对于生成潜在口令的成熟的算法的使用</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对于实际应用中的口令样本的分析和研究</a:t>
            </a:r>
            <a:endParaRPr lang="en-US" altLang="zh-CN" sz="2400" dirty="0">
              <a:solidFill>
                <a:srgbClr val="000000"/>
              </a:solidFill>
              <a:latin typeface="+mn-lt"/>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704641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grpSp>
        <p:nvGrpSpPr>
          <p:cNvPr id="6" name="组合 5">
            <a:extLst>
              <a:ext uri="{FF2B5EF4-FFF2-40B4-BE49-F238E27FC236}">
                <a16:creationId xmlns:a16="http://schemas.microsoft.com/office/drawing/2014/main" id="{A16244D4-A559-4AFA-B5A4-8995CA04851A}"/>
              </a:ext>
            </a:extLst>
          </p:cNvPr>
          <p:cNvGrpSpPr/>
          <p:nvPr/>
        </p:nvGrpSpPr>
        <p:grpSpPr>
          <a:xfrm>
            <a:off x="1954646" y="1715175"/>
            <a:ext cx="7449590" cy="4696480"/>
            <a:chOff x="2052423" y="1715175"/>
            <a:chExt cx="7449590" cy="4696480"/>
          </a:xfrm>
        </p:grpSpPr>
        <p:pic>
          <p:nvPicPr>
            <p:cNvPr id="3" name="图片 2">
              <a:extLst>
                <a:ext uri="{FF2B5EF4-FFF2-40B4-BE49-F238E27FC236}">
                  <a16:creationId xmlns:a16="http://schemas.microsoft.com/office/drawing/2014/main" id="{F1136906-B5F9-4EA6-9344-20A3D5DBBD0E}"/>
                </a:ext>
              </a:extLst>
            </p:cNvPr>
            <p:cNvPicPr>
              <a:picLocks noChangeAspect="1"/>
            </p:cNvPicPr>
            <p:nvPr/>
          </p:nvPicPr>
          <p:blipFill>
            <a:blip r:embed="rId4"/>
            <a:stretch>
              <a:fillRect/>
            </a:stretch>
          </p:blipFill>
          <p:spPr>
            <a:xfrm>
              <a:off x="2052423" y="1715175"/>
              <a:ext cx="7449590" cy="4696480"/>
            </a:xfrm>
            <a:prstGeom prst="rect">
              <a:avLst/>
            </a:prstGeom>
          </p:spPr>
        </p:pic>
        <p:sp>
          <p:nvSpPr>
            <p:cNvPr id="4" name="矩形 3">
              <a:extLst>
                <a:ext uri="{FF2B5EF4-FFF2-40B4-BE49-F238E27FC236}">
                  <a16:creationId xmlns:a16="http://schemas.microsoft.com/office/drawing/2014/main" id="{ADFD2225-C27B-49D9-BAB3-B35599F9554D}"/>
                </a:ext>
              </a:extLst>
            </p:cNvPr>
            <p:cNvSpPr/>
            <p:nvPr/>
          </p:nvSpPr>
          <p:spPr>
            <a:xfrm>
              <a:off x="2441196" y="3028426"/>
              <a:ext cx="402672" cy="1719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BF4B14D6-7D8F-48D6-9933-5A6CD7A0B07B}"/>
                </a:ext>
              </a:extLst>
            </p:cNvPr>
            <p:cNvSpPr/>
            <p:nvPr/>
          </p:nvSpPr>
          <p:spPr>
            <a:xfrm>
              <a:off x="4381150" y="5947107"/>
              <a:ext cx="2792136" cy="3698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ysClr val="windowText" lastClr="000000"/>
                  </a:solidFill>
                  <a:latin typeface="黑体" panose="02010609060101010101" pitchFamily="49" charset="-122"/>
                  <a:ea typeface="黑体" panose="02010609060101010101" pitchFamily="49" charset="-122"/>
                </a:rPr>
                <a:t>猜测次数</a:t>
              </a:r>
            </a:p>
          </p:txBody>
        </p:sp>
        <p:sp>
          <p:nvSpPr>
            <p:cNvPr id="5" name="文本框 4">
              <a:extLst>
                <a:ext uri="{FF2B5EF4-FFF2-40B4-BE49-F238E27FC236}">
                  <a16:creationId xmlns:a16="http://schemas.microsoft.com/office/drawing/2014/main" id="{B9E2A5A6-52C0-4D9A-B385-2806769921A8}"/>
                </a:ext>
              </a:extLst>
            </p:cNvPr>
            <p:cNvSpPr txBox="1"/>
            <p:nvPr/>
          </p:nvSpPr>
          <p:spPr>
            <a:xfrm rot="16200000">
              <a:off x="1802755" y="3562091"/>
              <a:ext cx="1615436"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猜中百分比</a:t>
              </a:r>
            </a:p>
          </p:txBody>
        </p:sp>
      </p:gr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69832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一定次数猜测后被猜中口令的百分比</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79187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393807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口令文件访问控制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9" name="Freeform 13">
            <a:extLst>
              <a:ext uri="{FF2B5EF4-FFF2-40B4-BE49-F238E27FC236}">
                <a16:creationId xmlns:a16="http://schemas.microsoft.com/office/drawing/2014/main" id="{40EF0385-6BF8-45AE-801A-BCE7C54BA844}"/>
              </a:ext>
            </a:extLst>
          </p:cNvPr>
          <p:cNvSpPr>
            <a:spLocks noChangeArrowheads="1"/>
          </p:cNvSpPr>
          <p:nvPr/>
        </p:nvSpPr>
        <p:spPr bwMode="auto">
          <a:xfrm>
            <a:off x="1064982" y="2354043"/>
            <a:ext cx="10062036" cy="214991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通过拒绝对手访问口令文件来阻止口令攻击：</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仅对特权用户可用</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影子口令文件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678225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208240" y="1033678"/>
            <a:ext cx="5918657" cy="52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章：用户认证</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数字</a:t>
            </a: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用户认证方法</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基于口令的认证</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基于令牌的认证</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生物特征认证</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远程用户认证</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用户认证中的安全问题</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实际应用：虹膜生物特征认证系统</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案例学习：</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ATM</a:t>
            </a:r>
            <a:r>
              <a:rPr lang="zh-CN" altLang="en-US" kern="0" dirty="0">
                <a:latin typeface="黑体" panose="02010609060101010101" pitchFamily="49" charset="-122"/>
                <a:ea typeface="黑体" panose="02010609060101010101" pitchFamily="49" charset="-122"/>
                <a:cs typeface="Times New Roman" panose="02020603050405020304" pitchFamily="18" charset="0"/>
              </a:rPr>
              <a:t>系统的安全问题</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393807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口令文件访问控制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9" name="Freeform 13">
            <a:extLst>
              <a:ext uri="{FF2B5EF4-FFF2-40B4-BE49-F238E27FC236}">
                <a16:creationId xmlns:a16="http://schemas.microsoft.com/office/drawing/2014/main" id="{40EF0385-6BF8-45AE-801A-BCE7C54BA844}"/>
              </a:ext>
            </a:extLst>
          </p:cNvPr>
          <p:cNvSpPr>
            <a:spLocks noChangeArrowheads="1"/>
          </p:cNvSpPr>
          <p:nvPr/>
        </p:nvSpPr>
        <p:spPr bwMode="auto">
          <a:xfrm>
            <a:off x="1064982" y="2069749"/>
            <a:ext cx="10062036" cy="358443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脆弱性：</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操作系统的漏洞允许访问文件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偶然事件导致口令文件可读</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有些用户在其他系统上使用相同的口令</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攻击者访问备份上的口令文件</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对网络通信包进行监听来收集用户</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和口令</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740031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319145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口令选择策略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 name="图示 2">
            <a:extLst>
              <a:ext uri="{FF2B5EF4-FFF2-40B4-BE49-F238E27FC236}">
                <a16:creationId xmlns:a16="http://schemas.microsoft.com/office/drawing/2014/main" id="{ABE10921-AB14-45DB-A107-8E007E479CB5}"/>
              </a:ext>
            </a:extLst>
          </p:cNvPr>
          <p:cNvGraphicFramePr/>
          <p:nvPr>
            <p:extLst>
              <p:ext uri="{D42A27DB-BD31-4B8C-83A1-F6EECF244321}">
                <p14:modId xmlns:p14="http://schemas.microsoft.com/office/powerpoint/2010/main" val="2672640848"/>
              </p:ext>
            </p:extLst>
          </p:nvPr>
        </p:nvGraphicFramePr>
        <p:xfrm>
          <a:off x="1805031" y="2369516"/>
          <a:ext cx="7573861" cy="32762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944033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319984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先验口令检查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3">
            <a:extLst>
              <a:ext uri="{FF2B5EF4-FFF2-40B4-BE49-F238E27FC236}">
                <a16:creationId xmlns:a16="http://schemas.microsoft.com/office/drawing/2014/main" id="{52DC51FC-C7E9-46A5-959F-8793EF28B1A4}"/>
              </a:ext>
            </a:extLst>
          </p:cNvPr>
          <p:cNvSpPr>
            <a:spLocks noChangeArrowheads="1"/>
          </p:cNvSpPr>
          <p:nvPr/>
        </p:nvSpPr>
        <p:spPr bwMode="auto">
          <a:xfrm>
            <a:off x="1064982" y="2006831"/>
            <a:ext cx="10062036" cy="441074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规则实施：</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口令必须遵守的特定规则</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口令检查器：</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编译一个巨大的“不可行”口令字典</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BLOOM</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过滤器：</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用于建立一个基于散列值的表</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rPr>
              <a:t>根据这个表检查所需的密码</a:t>
            </a:r>
            <a:endParaRPr lang="en-US" altLang="zh-CN" sz="2400"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7003587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基于口令的认证</a:t>
            </a:r>
          </a:p>
        </p:txBody>
      </p:sp>
      <p:grpSp>
        <p:nvGrpSpPr>
          <p:cNvPr id="5" name="组合 4">
            <a:extLst>
              <a:ext uri="{FF2B5EF4-FFF2-40B4-BE49-F238E27FC236}">
                <a16:creationId xmlns:a16="http://schemas.microsoft.com/office/drawing/2014/main" id="{4166413C-9D29-42F1-BABE-E89488693195}"/>
              </a:ext>
            </a:extLst>
          </p:cNvPr>
          <p:cNvGrpSpPr/>
          <p:nvPr/>
        </p:nvGrpSpPr>
        <p:grpSpPr>
          <a:xfrm>
            <a:off x="2294821" y="1715175"/>
            <a:ext cx="7003941" cy="4946533"/>
            <a:chOff x="1464311" y="1715175"/>
            <a:chExt cx="7003941" cy="4946533"/>
          </a:xfrm>
        </p:grpSpPr>
        <p:pic>
          <p:nvPicPr>
            <p:cNvPr id="3" name="图片 2">
              <a:extLst>
                <a:ext uri="{FF2B5EF4-FFF2-40B4-BE49-F238E27FC236}">
                  <a16:creationId xmlns:a16="http://schemas.microsoft.com/office/drawing/2014/main" id="{18AB1B03-AB87-4CE2-A1F0-FCAF36058778}"/>
                </a:ext>
              </a:extLst>
            </p:cNvPr>
            <p:cNvPicPr>
              <a:picLocks noChangeAspect="1"/>
            </p:cNvPicPr>
            <p:nvPr/>
          </p:nvPicPr>
          <p:blipFill>
            <a:blip r:embed="rId4"/>
            <a:stretch>
              <a:fillRect/>
            </a:stretch>
          </p:blipFill>
          <p:spPr>
            <a:xfrm>
              <a:off x="1464311" y="1715175"/>
              <a:ext cx="7003941" cy="4946533"/>
            </a:xfrm>
            <a:prstGeom prst="rect">
              <a:avLst/>
            </a:prstGeom>
          </p:spPr>
        </p:pic>
        <p:sp>
          <p:nvSpPr>
            <p:cNvPr id="4" name="文本框 3">
              <a:extLst>
                <a:ext uri="{FF2B5EF4-FFF2-40B4-BE49-F238E27FC236}">
                  <a16:creationId xmlns:a16="http://schemas.microsoft.com/office/drawing/2014/main" id="{22F84FB6-D686-40D9-92C2-1B5F570B29BD}"/>
                </a:ext>
              </a:extLst>
            </p:cNvPr>
            <p:cNvSpPr txBox="1"/>
            <p:nvPr/>
          </p:nvSpPr>
          <p:spPr>
            <a:xfrm>
              <a:off x="3733101" y="6325299"/>
              <a:ext cx="3296874"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散列表规模（位）和字典规模（词）的比值</a:t>
              </a:r>
            </a:p>
          </p:txBody>
        </p:sp>
        <p:sp>
          <p:nvSpPr>
            <p:cNvPr id="28" name="文本框 27">
              <a:extLst>
                <a:ext uri="{FF2B5EF4-FFF2-40B4-BE49-F238E27FC236}">
                  <a16:creationId xmlns:a16="http://schemas.microsoft.com/office/drawing/2014/main" id="{F57FC059-C48B-489C-AE52-55012E84FD12}"/>
                </a:ext>
              </a:extLst>
            </p:cNvPr>
            <p:cNvSpPr txBox="1"/>
            <p:nvPr/>
          </p:nvSpPr>
          <p:spPr>
            <a:xfrm rot="16200000">
              <a:off x="797615" y="4049941"/>
              <a:ext cx="2107116" cy="276999"/>
            </a:xfrm>
            <a:prstGeom prst="rect">
              <a:avLst/>
            </a:prstGeom>
            <a:solidFill>
              <a:schemeClr val="bg1"/>
            </a:solidFill>
          </p:spPr>
          <p:txBody>
            <a:bodyPr wrap="square" rtlCol="0">
              <a:spAutoFit/>
            </a:bodyPr>
            <a:lstStyle/>
            <a:p>
              <a:r>
                <a:rPr lang="en-US" altLang="zh-CN" sz="1200" dirty="0">
                  <a:latin typeface="黑体" panose="02010609060101010101" pitchFamily="49" charset="-122"/>
                  <a:ea typeface="黑体" panose="02010609060101010101" pitchFamily="49" charset="-122"/>
                </a:rPr>
                <a:t>          </a:t>
              </a:r>
              <a:r>
                <a:rPr lang="en-US" altLang="zh-CN" sz="1200" dirty="0" err="1">
                  <a:latin typeface="黑体" panose="02010609060101010101" pitchFamily="49" charset="-122"/>
                  <a:ea typeface="黑体" panose="02010609060101010101" pitchFamily="49" charset="-122"/>
                </a:rPr>
                <a:t>Pr</a:t>
              </a:r>
              <a:r>
                <a:rPr lang="en-US" altLang="zh-CN" sz="1200" dirty="0">
                  <a:latin typeface="黑体" panose="02010609060101010101" pitchFamily="49" charset="-122"/>
                  <a:ea typeface="黑体" panose="02010609060101010101" pitchFamily="49" charset="-122"/>
                </a:rPr>
                <a:t>[</a:t>
              </a:r>
              <a:r>
                <a:rPr lang="zh-CN" altLang="en-US" sz="1200" dirty="0">
                  <a:latin typeface="黑体" panose="02010609060101010101" pitchFamily="49" charset="-122"/>
                  <a:ea typeface="黑体" panose="02010609060101010101" pitchFamily="49" charset="-122"/>
                </a:rPr>
                <a:t>误判</a:t>
              </a:r>
              <a:r>
                <a:rPr lang="en-US" altLang="zh-CN" sz="1200" dirty="0">
                  <a:latin typeface="黑体" panose="02010609060101010101" pitchFamily="49" charset="-122"/>
                  <a:ea typeface="黑体" panose="02010609060101010101" pitchFamily="49" charset="-122"/>
                </a:rPr>
                <a:t>]  </a:t>
              </a:r>
              <a:endParaRPr lang="zh-CN" altLang="en-US" sz="1200" dirty="0">
                <a:latin typeface="黑体" panose="02010609060101010101" pitchFamily="49" charset="-122"/>
                <a:ea typeface="黑体" panose="02010609060101010101" pitchFamily="49" charset="-122"/>
              </a:endParaRPr>
            </a:p>
          </p:txBody>
        </p:sp>
      </p:gr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79" y="1130400"/>
            <a:ext cx="422330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Bloom</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过滤器的性能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2972732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用作令牌的卡的类型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84419EF0-C63B-4584-B87E-A955A56E434E}"/>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4918"/>
          <a:stretch/>
        </p:blipFill>
        <p:spPr>
          <a:xfrm>
            <a:off x="916590" y="2583808"/>
            <a:ext cx="10358819" cy="2631738"/>
          </a:xfrm>
          <a:prstGeom prst="rect">
            <a:avLst/>
          </a:prstGeom>
        </p:spPr>
      </p:pic>
    </p:spTree>
    <p:custDataLst>
      <p:tags r:id="rId1"/>
    </p:custDataLst>
    <p:extLst>
      <p:ext uri="{BB962C8B-B14F-4D97-AF65-F5344CB8AC3E}">
        <p14:creationId xmlns:p14="http://schemas.microsoft.com/office/powerpoint/2010/main" val="39516520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0400"/>
            <a:ext cx="204216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存储卡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文本框 24">
            <a:extLst>
              <a:ext uri="{FF2B5EF4-FFF2-40B4-BE49-F238E27FC236}">
                <a16:creationId xmlns:a16="http://schemas.microsoft.com/office/drawing/2014/main" id="{DC8830F0-9926-4DC4-815E-DB7A3A2B6360}"/>
              </a:ext>
            </a:extLst>
          </p:cNvPr>
          <p:cNvSpPr txBox="1"/>
          <p:nvPr/>
        </p:nvSpPr>
        <p:spPr>
          <a:xfrm>
            <a:off x="1558788" y="2227050"/>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只能存取数据而不能处理数据</a:t>
            </a:r>
          </a:p>
        </p:txBody>
      </p:sp>
      <p:sp>
        <p:nvSpPr>
          <p:cNvPr id="26" name="文本框 25">
            <a:extLst>
              <a:ext uri="{FF2B5EF4-FFF2-40B4-BE49-F238E27FC236}">
                <a16:creationId xmlns:a16="http://schemas.microsoft.com/office/drawing/2014/main" id="{2BDFF561-E786-46DD-BE80-0E21BB037DBE}"/>
              </a:ext>
            </a:extLst>
          </p:cNvPr>
          <p:cNvSpPr txBox="1"/>
          <p:nvPr/>
        </p:nvSpPr>
        <p:spPr>
          <a:xfrm>
            <a:off x="1558788" y="2926749"/>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cs typeface="Times New Roman" panose="02020603050405020304" pitchFamily="18" charset="0"/>
              </a:rPr>
              <a:t>最常见的是磁条卡</a:t>
            </a:r>
            <a:endParaRPr lang="zh-CN" altLang="en-US" sz="2400" dirty="0">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9CFF80B0-50D2-43F6-B75A-799E8E53E439}"/>
              </a:ext>
            </a:extLst>
          </p:cNvPr>
          <p:cNvSpPr txBox="1"/>
          <p:nvPr/>
        </p:nvSpPr>
        <p:spPr>
          <a:xfrm>
            <a:off x="1558788" y="3626448"/>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内部含有一个电子存储器</a:t>
            </a:r>
            <a:endParaRPr lang="en-US" altLang="zh-CN" sz="24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C1FCFEF4-EBBB-4576-90FE-E0565B9DF013}"/>
              </a:ext>
            </a:extLst>
          </p:cNvPr>
          <p:cNvSpPr txBox="1"/>
          <p:nvPr/>
        </p:nvSpPr>
        <p:spPr>
          <a:xfrm>
            <a:off x="1558788" y="4326147"/>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可以单独用于物理访问，如</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ATM</a:t>
            </a:r>
            <a:r>
              <a:rPr lang="zh-CN" altLang="en-US" sz="2400" dirty="0">
                <a:latin typeface="黑体" panose="02010609060101010101" pitchFamily="49" charset="-122"/>
                <a:ea typeface="黑体" panose="02010609060101010101" pitchFamily="49" charset="-122"/>
              </a:rPr>
              <a:t>、旅馆房间的门禁系统</a:t>
            </a:r>
            <a:endParaRPr lang="en-US" altLang="zh-CN" sz="2400" dirty="0">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7BFF7182-86C9-4E0E-A4C8-A9B7473199EA}"/>
              </a:ext>
            </a:extLst>
          </p:cNvPr>
          <p:cNvSpPr txBox="1"/>
          <p:nvPr/>
        </p:nvSpPr>
        <p:spPr>
          <a:xfrm>
            <a:off x="1558788" y="5025847"/>
            <a:ext cx="8810943" cy="488201"/>
          </a:xfrm>
          <a:prstGeom prst="rect">
            <a:avLst/>
          </a:prstGeom>
          <a:noFill/>
          <a:ln w="38100" cmpd="thickThin">
            <a:solidFill>
              <a:schemeClr val="accent5">
                <a:lumMod val="75000"/>
              </a:schemeClr>
            </a:solidFill>
          </a:ln>
        </p:spPr>
        <p:txBody>
          <a:bodyPr wrap="square" tIns="72000">
            <a:spAutoFit/>
          </a:bodyPr>
          <a:lstStyle/>
          <a:p>
            <a:r>
              <a:rPr lang="zh-CN" altLang="en-US" sz="2400" dirty="0">
                <a:latin typeface="黑体" panose="02010609060101010101" pitchFamily="49" charset="-122"/>
                <a:ea typeface="黑体" panose="02010609060101010101" pitchFamily="49" charset="-122"/>
              </a:rPr>
              <a:t>组合使用口令和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的存储卡提供的安全性远高于单独使用口令</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90576319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31746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存储卡的缺陷</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5" name="图示 34">
            <a:extLst>
              <a:ext uri="{FF2B5EF4-FFF2-40B4-BE49-F238E27FC236}">
                <a16:creationId xmlns:a16="http://schemas.microsoft.com/office/drawing/2014/main" id="{69A47C0F-E584-4207-9B8A-527F39A981F9}"/>
              </a:ext>
            </a:extLst>
          </p:cNvPr>
          <p:cNvGraphicFramePr/>
          <p:nvPr>
            <p:extLst>
              <p:ext uri="{D42A27DB-BD31-4B8C-83A1-F6EECF244321}">
                <p14:modId xmlns:p14="http://schemas.microsoft.com/office/powerpoint/2010/main" val="3764014249"/>
              </p:ext>
            </p:extLst>
          </p:nvPr>
        </p:nvGraphicFramePr>
        <p:xfrm>
          <a:off x="1646688" y="2224742"/>
          <a:ext cx="8898623" cy="27247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452987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239450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智能令牌</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 name="图示 2">
            <a:extLst>
              <a:ext uri="{FF2B5EF4-FFF2-40B4-BE49-F238E27FC236}">
                <a16:creationId xmlns:a16="http://schemas.microsoft.com/office/drawing/2014/main" id="{CBBE3D14-8EFA-4051-8594-25841E3318D1}"/>
              </a:ext>
            </a:extLst>
          </p:cNvPr>
          <p:cNvGraphicFramePr/>
          <p:nvPr>
            <p:extLst>
              <p:ext uri="{D42A27DB-BD31-4B8C-83A1-F6EECF244321}">
                <p14:modId xmlns:p14="http://schemas.microsoft.com/office/powerpoint/2010/main" val="4237485178"/>
              </p:ext>
            </p:extLst>
          </p:nvPr>
        </p:nvGraphicFramePr>
        <p:xfrm>
          <a:off x="1495687" y="1865712"/>
          <a:ext cx="9401612" cy="46072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408715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0400"/>
            <a:ext cx="204216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智能卡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3">
            <a:extLst>
              <a:ext uri="{FF2B5EF4-FFF2-40B4-BE49-F238E27FC236}">
                <a16:creationId xmlns:a16="http://schemas.microsoft.com/office/drawing/2014/main" id="{52DC51FC-C7E9-46A5-959F-8793EF28B1A4}"/>
              </a:ext>
            </a:extLst>
          </p:cNvPr>
          <p:cNvSpPr>
            <a:spLocks noChangeArrowheads="1"/>
          </p:cNvSpPr>
          <p:nvPr/>
        </p:nvSpPr>
        <p:spPr bwMode="auto">
          <a:xfrm>
            <a:off x="1064982" y="1973275"/>
            <a:ext cx="10062036" cy="460369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最重要的智能令牌种类：</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外形和信用卡一样</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拥有电子接口</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可以使用智能令牌的任何协议</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智能卡包含一个完整的微型处理器：</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处理器</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内存</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输入</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输出端口</a:t>
            </a:r>
            <a:endParaRPr lang="en-US" altLang="zh-CN" sz="2400" dirty="0">
              <a:solidFill>
                <a:srgbClr val="000000"/>
              </a:solidFill>
              <a:latin typeface="+mn-lt"/>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4777001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0400"/>
            <a:ext cx="50705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智能卡包含的三种存储器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3">
            <a:extLst>
              <a:ext uri="{FF2B5EF4-FFF2-40B4-BE49-F238E27FC236}">
                <a16:creationId xmlns:a16="http://schemas.microsoft.com/office/drawing/2014/main" id="{52DC51FC-C7E9-46A5-959F-8793EF28B1A4}"/>
              </a:ext>
            </a:extLst>
          </p:cNvPr>
          <p:cNvSpPr>
            <a:spLocks noChangeArrowheads="1"/>
          </p:cNvSpPr>
          <p:nvPr/>
        </p:nvSpPr>
        <p:spPr bwMode="auto">
          <a:xfrm>
            <a:off x="1064982" y="2099110"/>
            <a:ext cx="10062036" cy="38990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只读存储器（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ROM</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存储的数据在智能卡的整个生命周期内都不会发生变化</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电子可擦写可编程存储器（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EEPROM</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存储应用程序和数据</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随机存取存储器（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RAM</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保存应用程序执行时产生的临时数据</a:t>
            </a:r>
            <a:endParaRPr lang="en-US" altLang="zh-CN" sz="2400" dirty="0">
              <a:solidFill>
                <a:srgbClr val="000000"/>
              </a:solidFill>
              <a:latin typeface="+mn-lt"/>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6370768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75236" y="1130400"/>
            <a:ext cx="39226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数字用户认证定义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3">
            <a:extLst>
              <a:ext uri="{FF2B5EF4-FFF2-40B4-BE49-F238E27FC236}">
                <a16:creationId xmlns:a16="http://schemas.microsoft.com/office/drawing/2014/main" id="{2BD1B1A9-FAA9-4CB8-AAAC-D37640218C4C}"/>
              </a:ext>
            </a:extLst>
          </p:cNvPr>
          <p:cNvSpPr>
            <a:spLocks noChangeArrowheads="1"/>
          </p:cNvSpPr>
          <p:nvPr/>
        </p:nvSpPr>
        <p:spPr bwMode="auto">
          <a:xfrm>
            <a:off x="998511" y="2256421"/>
            <a:ext cx="10076872" cy="204959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0" lvl="1" indent="0" algn="just">
              <a:lnSpc>
                <a:spcPct val="150000"/>
              </a:lnSpc>
              <a:spcAft>
                <a:spcPct val="15000"/>
              </a:spcAft>
            </a:pPr>
            <a:endParaRPr lang="en-US" altLang="zh-CN" sz="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just">
              <a:lnSpc>
                <a:spcPct val="150000"/>
              </a:lnSpc>
              <a:spcAft>
                <a:spcPct val="15000"/>
              </a:spcAft>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信息系统对用户电子式地提交的身份建立信任的过程。</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r">
              <a:lnSpc>
                <a:spcPct val="150000"/>
              </a:lnSpc>
              <a:spcAft>
                <a:spcPct val="15000"/>
              </a:spcAft>
            </a:pP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 800-63-3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数字认证指南</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2016.10) </a:t>
            </a:r>
          </a:p>
          <a:p>
            <a:pPr marL="0" lvl="1" indent="0" algn="just" eaLnBrk="1" hangingPunct="1">
              <a:lnSpc>
                <a:spcPct val="150000"/>
              </a:lnSpc>
              <a:spcAft>
                <a:spcPct val="15000"/>
              </a:spcAft>
            </a:pP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08366979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grpSp>
        <p:nvGrpSpPr>
          <p:cNvPr id="6" name="组合 5">
            <a:extLst>
              <a:ext uri="{FF2B5EF4-FFF2-40B4-BE49-F238E27FC236}">
                <a16:creationId xmlns:a16="http://schemas.microsoft.com/office/drawing/2014/main" id="{331206B2-5C85-4582-8A72-025FAFB9EE57}"/>
              </a:ext>
            </a:extLst>
          </p:cNvPr>
          <p:cNvGrpSpPr/>
          <p:nvPr/>
        </p:nvGrpSpPr>
        <p:grpSpPr>
          <a:xfrm>
            <a:off x="3637006" y="1350627"/>
            <a:ext cx="4917987" cy="5233521"/>
            <a:chOff x="2960294" y="1300293"/>
            <a:chExt cx="4917987" cy="5233521"/>
          </a:xfrm>
        </p:grpSpPr>
        <p:pic>
          <p:nvPicPr>
            <p:cNvPr id="3" name="图片 2">
              <a:extLst>
                <a:ext uri="{FF2B5EF4-FFF2-40B4-BE49-F238E27FC236}">
                  <a16:creationId xmlns:a16="http://schemas.microsoft.com/office/drawing/2014/main" id="{1A2E780F-7AA0-4602-A1FB-C8CBD97F484A}"/>
                </a:ext>
              </a:extLst>
            </p:cNvPr>
            <p:cNvPicPr>
              <a:picLocks noChangeAspect="1"/>
            </p:cNvPicPr>
            <p:nvPr/>
          </p:nvPicPr>
          <p:blipFill>
            <a:blip r:embed="rId4"/>
            <a:stretch>
              <a:fillRect/>
            </a:stretch>
          </p:blipFill>
          <p:spPr>
            <a:xfrm>
              <a:off x="2960294" y="1300293"/>
              <a:ext cx="4917987" cy="5233521"/>
            </a:xfrm>
            <a:prstGeom prst="rect">
              <a:avLst/>
            </a:prstGeom>
          </p:spPr>
        </p:pic>
        <p:sp>
          <p:nvSpPr>
            <p:cNvPr id="4" name="矩形 3">
              <a:extLst>
                <a:ext uri="{FF2B5EF4-FFF2-40B4-BE49-F238E27FC236}">
                  <a16:creationId xmlns:a16="http://schemas.microsoft.com/office/drawing/2014/main" id="{BB006352-5089-4A30-B127-ACE21E376A28}"/>
                </a:ext>
              </a:extLst>
            </p:cNvPr>
            <p:cNvSpPr/>
            <p:nvPr/>
          </p:nvSpPr>
          <p:spPr>
            <a:xfrm>
              <a:off x="3254928" y="2592198"/>
              <a:ext cx="721454" cy="19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815FE12A-E453-423E-A77C-DDCFCAAFC597}"/>
                </a:ext>
              </a:extLst>
            </p:cNvPr>
            <p:cNvSpPr/>
            <p:nvPr/>
          </p:nvSpPr>
          <p:spPr>
            <a:xfrm>
              <a:off x="6193693" y="2622957"/>
              <a:ext cx="861447" cy="19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B2BACFD-80F9-4A46-9906-A7435B402463}"/>
                </a:ext>
              </a:extLst>
            </p:cNvPr>
            <p:cNvSpPr/>
            <p:nvPr/>
          </p:nvSpPr>
          <p:spPr>
            <a:xfrm>
              <a:off x="4957987" y="3502528"/>
              <a:ext cx="721454" cy="19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A02DEAA-4A7E-4F41-89E9-118F971D2B00}"/>
                </a:ext>
              </a:extLst>
            </p:cNvPr>
            <p:cNvSpPr/>
            <p:nvPr/>
          </p:nvSpPr>
          <p:spPr>
            <a:xfrm>
              <a:off x="4355284" y="3956358"/>
              <a:ext cx="1740716" cy="19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111BC57-3636-46B2-8933-9B1780463560}"/>
                </a:ext>
              </a:extLst>
            </p:cNvPr>
            <p:cNvSpPr/>
            <p:nvPr/>
          </p:nvSpPr>
          <p:spPr>
            <a:xfrm>
              <a:off x="4355284" y="4441771"/>
              <a:ext cx="1740715" cy="19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2050523-1770-4113-82CF-751F77DBCC85}"/>
                </a:ext>
              </a:extLst>
            </p:cNvPr>
            <p:cNvSpPr/>
            <p:nvPr/>
          </p:nvSpPr>
          <p:spPr>
            <a:xfrm>
              <a:off x="4504188" y="4927184"/>
              <a:ext cx="1435218" cy="1716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95609C4-A913-4442-AA5C-AC5BB88CA194}"/>
                </a:ext>
              </a:extLst>
            </p:cNvPr>
            <p:cNvSpPr/>
            <p:nvPr/>
          </p:nvSpPr>
          <p:spPr>
            <a:xfrm>
              <a:off x="4597260" y="5391318"/>
              <a:ext cx="1342146" cy="187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6767481-0C07-4A8E-91A5-32E95831F1B8}"/>
                </a:ext>
              </a:extLst>
            </p:cNvPr>
            <p:cNvSpPr/>
            <p:nvPr/>
          </p:nvSpPr>
          <p:spPr>
            <a:xfrm>
              <a:off x="4236533" y="3066875"/>
              <a:ext cx="2139100" cy="192947"/>
            </a:xfrm>
            <a:prstGeom prst="rect">
              <a:avLst/>
            </a:prstGeom>
            <a:solidFill>
              <a:srgbClr val="9E9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08BEB47B-5620-4BD1-BF00-A0484144DA66}"/>
                </a:ext>
              </a:extLst>
            </p:cNvPr>
            <p:cNvSpPr/>
            <p:nvPr/>
          </p:nvSpPr>
          <p:spPr>
            <a:xfrm>
              <a:off x="4349737" y="6079921"/>
              <a:ext cx="2139100" cy="192947"/>
            </a:xfrm>
            <a:prstGeom prst="rect">
              <a:avLst/>
            </a:prstGeom>
            <a:solidFill>
              <a:srgbClr val="9E9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5B03036-73F9-43B9-8D5F-8DFC8CEABC99}"/>
                </a:ext>
              </a:extLst>
            </p:cNvPr>
            <p:cNvSpPr txBox="1"/>
            <p:nvPr/>
          </p:nvSpPr>
          <p:spPr>
            <a:xfrm>
              <a:off x="3254928" y="2580930"/>
              <a:ext cx="721454"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智能卡</a:t>
              </a:r>
            </a:p>
          </p:txBody>
        </p:sp>
        <p:sp>
          <p:nvSpPr>
            <p:cNvPr id="36" name="文本框 35">
              <a:extLst>
                <a:ext uri="{FF2B5EF4-FFF2-40B4-BE49-F238E27FC236}">
                  <a16:creationId xmlns:a16="http://schemas.microsoft.com/office/drawing/2014/main" id="{9871308A-B746-43D1-A305-E49B62902419}"/>
                </a:ext>
              </a:extLst>
            </p:cNvPr>
            <p:cNvSpPr txBox="1"/>
            <p:nvPr/>
          </p:nvSpPr>
          <p:spPr>
            <a:xfrm>
              <a:off x="6384529" y="2521759"/>
              <a:ext cx="721454"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读卡器</a:t>
              </a:r>
            </a:p>
          </p:txBody>
        </p:sp>
        <p:sp>
          <p:nvSpPr>
            <p:cNvPr id="38" name="文本框 37">
              <a:extLst>
                <a:ext uri="{FF2B5EF4-FFF2-40B4-BE49-F238E27FC236}">
                  <a16:creationId xmlns:a16="http://schemas.microsoft.com/office/drawing/2014/main" id="{71EFA056-8B6E-4BA8-A8BB-E9FA866A985D}"/>
                </a:ext>
              </a:extLst>
            </p:cNvPr>
            <p:cNvSpPr txBox="1"/>
            <p:nvPr/>
          </p:nvSpPr>
          <p:spPr>
            <a:xfrm>
              <a:off x="4655110" y="2984983"/>
              <a:ext cx="1327208"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激活智能卡</a:t>
              </a:r>
            </a:p>
          </p:txBody>
        </p:sp>
        <p:sp>
          <p:nvSpPr>
            <p:cNvPr id="39" name="文本框 38">
              <a:extLst>
                <a:ext uri="{FF2B5EF4-FFF2-40B4-BE49-F238E27FC236}">
                  <a16:creationId xmlns:a16="http://schemas.microsoft.com/office/drawing/2014/main" id="{8941077C-7E48-4F7C-AB55-11922AFC86CF}"/>
                </a:ext>
              </a:extLst>
            </p:cNvPr>
            <p:cNvSpPr txBox="1"/>
            <p:nvPr/>
          </p:nvSpPr>
          <p:spPr>
            <a:xfrm>
              <a:off x="4923598" y="3399865"/>
              <a:ext cx="596398" cy="338554"/>
            </a:xfrm>
            <a:prstGeom prst="rect">
              <a:avLst/>
            </a:prstGeom>
            <a:noFill/>
          </p:spPr>
          <p:txBody>
            <a:bodyPr wrap="square" rtlCol="0">
              <a:spAutoFit/>
            </a:bodyPr>
            <a:lstStyle/>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ATR</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文本框 39">
              <a:extLst>
                <a:ext uri="{FF2B5EF4-FFF2-40B4-BE49-F238E27FC236}">
                  <a16:creationId xmlns:a16="http://schemas.microsoft.com/office/drawing/2014/main" id="{3410CABB-7465-4209-AB52-32B4A5AA9E72}"/>
                </a:ext>
              </a:extLst>
            </p:cNvPr>
            <p:cNvSpPr txBox="1"/>
            <p:nvPr/>
          </p:nvSpPr>
          <p:spPr>
            <a:xfrm>
              <a:off x="4609016" y="3867590"/>
              <a:ext cx="1435218" cy="338554"/>
            </a:xfrm>
            <a:prstGeom prst="rect">
              <a:avLst/>
            </a:prstGeom>
            <a:noFill/>
          </p:spPr>
          <p:txBody>
            <a:bodyPr wrap="square" rtlCol="0">
              <a:spAutoFit/>
            </a:bodyPr>
            <a:lstStyle/>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PTS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交涉协议</a:t>
              </a:r>
            </a:p>
          </p:txBody>
        </p:sp>
        <p:sp>
          <p:nvSpPr>
            <p:cNvPr id="41" name="文本框 40">
              <a:extLst>
                <a:ext uri="{FF2B5EF4-FFF2-40B4-BE49-F238E27FC236}">
                  <a16:creationId xmlns:a16="http://schemas.microsoft.com/office/drawing/2014/main" id="{B779A63A-EDDC-419A-96B2-0A7CA84F3F3A}"/>
                </a:ext>
              </a:extLst>
            </p:cNvPr>
            <p:cNvSpPr txBox="1"/>
            <p:nvPr/>
          </p:nvSpPr>
          <p:spPr>
            <a:xfrm>
              <a:off x="4601105" y="4338320"/>
              <a:ext cx="1435218" cy="338554"/>
            </a:xfrm>
            <a:prstGeom prst="rect">
              <a:avLst/>
            </a:prstGeom>
            <a:noFill/>
          </p:spPr>
          <p:txBody>
            <a:bodyPr wrap="square" rtlCol="0">
              <a:spAutoFit/>
            </a:bodyPr>
            <a:lstStyle/>
            <a:p>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PTS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交涉应答</a:t>
              </a:r>
            </a:p>
          </p:txBody>
        </p:sp>
        <p:sp>
          <p:nvSpPr>
            <p:cNvPr id="42" name="文本框 41">
              <a:extLst>
                <a:ext uri="{FF2B5EF4-FFF2-40B4-BE49-F238E27FC236}">
                  <a16:creationId xmlns:a16="http://schemas.microsoft.com/office/drawing/2014/main" id="{2AA5F9C0-5C4C-4B08-97CA-7B2AD6B472D4}"/>
                </a:ext>
              </a:extLst>
            </p:cNvPr>
            <p:cNvSpPr txBox="1"/>
            <p:nvPr/>
          </p:nvSpPr>
          <p:spPr>
            <a:xfrm>
              <a:off x="4701679" y="4808168"/>
              <a:ext cx="1435218" cy="338554"/>
            </a:xfrm>
            <a:prstGeom prst="rect">
              <a:avLst/>
            </a:prstGeom>
            <a:noFill/>
          </p:spPr>
          <p:txBody>
            <a:bodyPr wrap="square" rtlCol="0">
              <a:spAutoFit/>
            </a:bodyPr>
            <a:lstStyle/>
            <a:p>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命令</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APDU</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文本框 42">
              <a:extLst>
                <a:ext uri="{FF2B5EF4-FFF2-40B4-BE49-F238E27FC236}">
                  <a16:creationId xmlns:a16="http://schemas.microsoft.com/office/drawing/2014/main" id="{27F5B038-8501-478A-BA0E-FFA47B6A9228}"/>
                </a:ext>
              </a:extLst>
            </p:cNvPr>
            <p:cNvSpPr txBox="1"/>
            <p:nvPr/>
          </p:nvSpPr>
          <p:spPr>
            <a:xfrm>
              <a:off x="4701679" y="5261666"/>
              <a:ext cx="1435218" cy="338554"/>
            </a:xfrm>
            <a:prstGeom prst="rect">
              <a:avLst/>
            </a:prstGeom>
            <a:noFill/>
          </p:spPr>
          <p:txBody>
            <a:bodyPr wrap="square" rtlCol="0">
              <a:spAutoFit/>
            </a:bodyPr>
            <a:lstStyle/>
            <a:p>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响应</a:t>
              </a: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APDU</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文本框 43">
              <a:extLst>
                <a:ext uri="{FF2B5EF4-FFF2-40B4-BE49-F238E27FC236}">
                  <a16:creationId xmlns:a16="http://schemas.microsoft.com/office/drawing/2014/main" id="{C19FAD39-7337-4A52-A987-7322A9087FB9}"/>
                </a:ext>
              </a:extLst>
            </p:cNvPr>
            <p:cNvSpPr txBox="1"/>
            <p:nvPr/>
          </p:nvSpPr>
          <p:spPr>
            <a:xfrm>
              <a:off x="4800233" y="6003487"/>
              <a:ext cx="1036962"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会话结束</a:t>
              </a:r>
            </a:p>
          </p:txBody>
        </p:sp>
      </p:gr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0400"/>
            <a:ext cx="467630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智能卡与读卡器的交互</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5" name="文本框 4">
            <a:extLst>
              <a:ext uri="{FF2B5EF4-FFF2-40B4-BE49-F238E27FC236}">
                <a16:creationId xmlns:a16="http://schemas.microsoft.com/office/drawing/2014/main" id="{F7D7C474-946D-4080-BCEB-C1FE85877B66}"/>
              </a:ext>
            </a:extLst>
          </p:cNvPr>
          <p:cNvSpPr txBox="1"/>
          <p:nvPr/>
        </p:nvSpPr>
        <p:spPr>
          <a:xfrm>
            <a:off x="9152387" y="4695582"/>
            <a:ext cx="2936147" cy="1492140"/>
          </a:xfrm>
          <a:prstGeom prst="rect">
            <a:avLst/>
          </a:prstGeom>
          <a:noFill/>
        </p:spPr>
        <p:txBody>
          <a:bodyPr wrap="square" rtlCol="0">
            <a:spAutoFit/>
          </a:bodyPr>
          <a:lstStyle/>
          <a:p>
            <a:pPr>
              <a:lnSpc>
                <a:spcPct val="200000"/>
              </a:lnSpc>
            </a:pP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APDU=</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应用协议数据单元</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200000"/>
              </a:lnSpc>
            </a:pP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ATR=</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对复位信号的应答</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200000"/>
              </a:lnSpc>
            </a:pPr>
            <a:r>
              <a:rPr lang="en-US" altLang="zh-CN" sz="1600" dirty="0">
                <a:latin typeface="Times New Roman" panose="02020603050405020304" pitchFamily="18" charset="0"/>
                <a:ea typeface="黑体" panose="02010609060101010101" pitchFamily="49" charset="-122"/>
                <a:cs typeface="Times New Roman" panose="02020603050405020304" pitchFamily="18" charset="0"/>
              </a:rPr>
              <a:t>PTS=</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协议类型选择</a:t>
            </a:r>
          </a:p>
        </p:txBody>
      </p:sp>
    </p:spTree>
    <p:custDataLst>
      <p:tags r:id="rId1"/>
    </p:custDataLst>
    <p:extLst>
      <p:ext uri="{BB962C8B-B14F-4D97-AF65-F5344CB8AC3E}">
        <p14:creationId xmlns:p14="http://schemas.microsoft.com/office/powerpoint/2010/main" val="26366399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0" y="1130400"/>
            <a:ext cx="37451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电子身份证（</a:t>
            </a:r>
            <a:r>
              <a:rPr lang="en-US" altLang="zh-CN" sz="3000" dirty="0" err="1">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eID</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6" name="组合 25">
            <a:extLst>
              <a:ext uri="{FF2B5EF4-FFF2-40B4-BE49-F238E27FC236}">
                <a16:creationId xmlns:a16="http://schemas.microsoft.com/office/drawing/2014/main" id="{582B0CFC-B942-4F60-9197-015E2CC4CAF4}"/>
              </a:ext>
            </a:extLst>
          </p:cNvPr>
          <p:cNvGrpSpPr/>
          <p:nvPr/>
        </p:nvGrpSpPr>
        <p:grpSpPr>
          <a:xfrm>
            <a:off x="886825" y="2528648"/>
            <a:ext cx="2107433" cy="1264772"/>
            <a:chOff x="319170" y="451"/>
            <a:chExt cx="3893143" cy="784401"/>
          </a:xfrm>
        </p:grpSpPr>
        <p:sp>
          <p:nvSpPr>
            <p:cNvPr id="27" name="矩形: 圆角 26">
              <a:extLst>
                <a:ext uri="{FF2B5EF4-FFF2-40B4-BE49-F238E27FC236}">
                  <a16:creationId xmlns:a16="http://schemas.microsoft.com/office/drawing/2014/main" id="{92996BAB-501C-4411-B5C1-B324BC37621F}"/>
                </a:ext>
              </a:extLst>
            </p:cNvPr>
            <p:cNvSpPr/>
            <p:nvPr/>
          </p:nvSpPr>
          <p:spPr>
            <a:xfrm>
              <a:off x="319170" y="451"/>
              <a:ext cx="3893143" cy="784401"/>
            </a:xfrm>
            <a:prstGeom prst="roundRect">
              <a:avLst>
                <a:gd name="adj" fmla="val 10000"/>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8" name="矩形: 圆角 4">
              <a:extLst>
                <a:ext uri="{FF2B5EF4-FFF2-40B4-BE49-F238E27FC236}">
                  <a16:creationId xmlns:a16="http://schemas.microsoft.com/office/drawing/2014/main" id="{77729AD8-FECE-4E4E-8D28-432447FA32AC}"/>
                </a:ext>
              </a:extLst>
            </p:cNvPr>
            <p:cNvSpPr txBox="1"/>
            <p:nvPr/>
          </p:nvSpPr>
          <p:spPr>
            <a:xfrm>
              <a:off x="342144" y="23425"/>
              <a:ext cx="3847195" cy="7384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zh-CN" altLang="en-US" sz="2500" kern="1200" dirty="0">
                  <a:latin typeface="Times New Roman" panose="02020603050405020304" pitchFamily="18" charset="0"/>
                  <a:ea typeface="黑体" panose="02010609060101010101" pitchFamily="49" charset="-122"/>
                  <a:cs typeface="Times New Roman" panose="02020603050405020304" pitchFamily="18" charset="0"/>
                </a:rPr>
                <a:t>公民身份证智能卡化</a:t>
              </a:r>
              <a:endParaRPr lang="en-US" sz="2500"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9" name="组合 28">
            <a:extLst>
              <a:ext uri="{FF2B5EF4-FFF2-40B4-BE49-F238E27FC236}">
                <a16:creationId xmlns:a16="http://schemas.microsoft.com/office/drawing/2014/main" id="{B25FDB0B-C41F-40FF-9232-4F46E2FA83CB}"/>
              </a:ext>
            </a:extLst>
          </p:cNvPr>
          <p:cNvGrpSpPr/>
          <p:nvPr/>
        </p:nvGrpSpPr>
        <p:grpSpPr>
          <a:xfrm>
            <a:off x="863657" y="4568437"/>
            <a:ext cx="2263061" cy="1317550"/>
            <a:chOff x="4919668" y="451"/>
            <a:chExt cx="4146759" cy="1036689"/>
          </a:xfrm>
        </p:grpSpPr>
        <p:sp>
          <p:nvSpPr>
            <p:cNvPr id="30" name="矩形: 圆角 29">
              <a:extLst>
                <a:ext uri="{FF2B5EF4-FFF2-40B4-BE49-F238E27FC236}">
                  <a16:creationId xmlns:a16="http://schemas.microsoft.com/office/drawing/2014/main" id="{0B76DF0F-CC88-4CEE-BCF0-8023467D73F2}"/>
                </a:ext>
              </a:extLst>
            </p:cNvPr>
            <p:cNvSpPr/>
            <p:nvPr/>
          </p:nvSpPr>
          <p:spPr>
            <a:xfrm>
              <a:off x="4919668" y="451"/>
              <a:ext cx="4146759" cy="1036689"/>
            </a:xfrm>
            <a:prstGeom prst="roundRect">
              <a:avLst>
                <a:gd name="adj" fmla="val 10000"/>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1" name="矩形: 圆角 4">
              <a:extLst>
                <a:ext uri="{FF2B5EF4-FFF2-40B4-BE49-F238E27FC236}">
                  <a16:creationId xmlns:a16="http://schemas.microsoft.com/office/drawing/2014/main" id="{2E0DCAEB-8E3D-46EE-A397-F288F5B7C53E}"/>
                </a:ext>
              </a:extLst>
            </p:cNvPr>
            <p:cNvSpPr txBox="1"/>
            <p:nvPr/>
          </p:nvSpPr>
          <p:spPr>
            <a:xfrm>
              <a:off x="4950031" y="30815"/>
              <a:ext cx="4086031" cy="975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zh-CN" altLang="en-US" sz="2500" kern="1200" dirty="0">
                  <a:latin typeface="Times New Roman" panose="02020603050405020304" pitchFamily="18" charset="0"/>
                  <a:ea typeface="黑体" panose="02010609060101010101" pitchFamily="49" charset="-122"/>
                  <a:cs typeface="Times New Roman" panose="02020603050405020304" pitchFamily="18" charset="0"/>
                </a:rPr>
                <a:t>德国电子身份证</a:t>
              </a:r>
              <a:r>
                <a:rPr lang="en-US" altLang="zh-CN" sz="2500" kern="1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500" kern="1200" dirty="0">
                  <a:latin typeface="Times New Roman" panose="02020603050405020304" pitchFamily="18" charset="0"/>
                  <a:ea typeface="黑体" panose="02010609060101010101" pitchFamily="49" charset="-122"/>
                  <a:cs typeface="Times New Roman" panose="02020603050405020304" pitchFamily="18" charset="0"/>
                </a:rPr>
                <a:t>新身份证</a:t>
              </a:r>
              <a:endParaRPr lang="en-US" sz="2500"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2" name="组合 31">
            <a:extLst>
              <a:ext uri="{FF2B5EF4-FFF2-40B4-BE49-F238E27FC236}">
                <a16:creationId xmlns:a16="http://schemas.microsoft.com/office/drawing/2014/main" id="{ADF41923-4B16-48E5-9ECB-5312BF980384}"/>
              </a:ext>
            </a:extLst>
          </p:cNvPr>
          <p:cNvGrpSpPr/>
          <p:nvPr/>
        </p:nvGrpSpPr>
        <p:grpSpPr>
          <a:xfrm>
            <a:off x="3544448" y="2440246"/>
            <a:ext cx="3200301" cy="1399531"/>
            <a:chOff x="192362" y="1147694"/>
            <a:chExt cx="4146759" cy="1036689"/>
          </a:xfrm>
        </p:grpSpPr>
        <p:sp>
          <p:nvSpPr>
            <p:cNvPr id="39" name="矩形: 圆角 38">
              <a:extLst>
                <a:ext uri="{FF2B5EF4-FFF2-40B4-BE49-F238E27FC236}">
                  <a16:creationId xmlns:a16="http://schemas.microsoft.com/office/drawing/2014/main" id="{697083A3-B94B-4BC8-B1EB-AE8A2BA54FB9}"/>
                </a:ext>
              </a:extLst>
            </p:cNvPr>
            <p:cNvSpPr/>
            <p:nvPr/>
          </p:nvSpPr>
          <p:spPr>
            <a:xfrm>
              <a:off x="192362" y="1147694"/>
              <a:ext cx="4146759" cy="1036689"/>
            </a:xfrm>
            <a:prstGeom prst="roundRect">
              <a:avLst>
                <a:gd name="adj" fmla="val 10000"/>
              </a:avLst>
            </a:prstGeom>
            <a:solidFill>
              <a:schemeClr val="bg1">
                <a:alpha val="90000"/>
              </a:schemeClr>
            </a:solidFill>
            <a:ln>
              <a:solidFill>
                <a:schemeClr val="bg1">
                  <a:alpha val="90000"/>
                </a:schemeClr>
              </a:solidFill>
            </a:ln>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0" name="矩形: 圆角 4">
              <a:extLst>
                <a:ext uri="{FF2B5EF4-FFF2-40B4-BE49-F238E27FC236}">
                  <a16:creationId xmlns:a16="http://schemas.microsoft.com/office/drawing/2014/main" id="{210EB97F-E840-4780-8BDF-7290ED3154DE}"/>
                </a:ext>
              </a:extLst>
            </p:cNvPr>
            <p:cNvSpPr txBox="1"/>
            <p:nvPr/>
          </p:nvSpPr>
          <p:spPr>
            <a:xfrm>
              <a:off x="222726" y="1178058"/>
              <a:ext cx="4086031" cy="975961"/>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在涉入政府机构或商业服务时，</a:t>
              </a:r>
              <a:r>
                <a:rPr lang="en-US" altLang="zh-CN" sz="2000" kern="1200" dirty="0" err="1">
                  <a:latin typeface="Times New Roman" panose="02020603050405020304" pitchFamily="18" charset="0"/>
                  <a:ea typeface="黑体" panose="02010609060101010101" pitchFamily="49" charset="-122"/>
                  <a:cs typeface="Times New Roman" panose="02020603050405020304" pitchFamily="18" charset="0"/>
                </a:rPr>
                <a:t>eID</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可以作为国家身份证，还可以行使其他多种证件的功能，如驾驶证</a:t>
              </a:r>
              <a:endParaRPr lang="en-US" sz="2000"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3" name="组合 32">
            <a:extLst>
              <a:ext uri="{FF2B5EF4-FFF2-40B4-BE49-F238E27FC236}">
                <a16:creationId xmlns:a16="http://schemas.microsoft.com/office/drawing/2014/main" id="{410D0251-B583-4607-AF36-DA4664A955B1}"/>
              </a:ext>
            </a:extLst>
          </p:cNvPr>
          <p:cNvGrpSpPr/>
          <p:nvPr/>
        </p:nvGrpSpPr>
        <p:grpSpPr>
          <a:xfrm>
            <a:off x="7294939" y="2481237"/>
            <a:ext cx="1748393" cy="1399531"/>
            <a:chOff x="192362" y="2547225"/>
            <a:chExt cx="4146759" cy="1036689"/>
          </a:xfrm>
        </p:grpSpPr>
        <p:sp>
          <p:nvSpPr>
            <p:cNvPr id="37" name="矩形: 圆角 36">
              <a:extLst>
                <a:ext uri="{FF2B5EF4-FFF2-40B4-BE49-F238E27FC236}">
                  <a16:creationId xmlns:a16="http://schemas.microsoft.com/office/drawing/2014/main" id="{766847BE-4BB1-43C1-9EDB-9187D88837FE}"/>
                </a:ext>
              </a:extLst>
            </p:cNvPr>
            <p:cNvSpPr/>
            <p:nvPr/>
          </p:nvSpPr>
          <p:spPr>
            <a:xfrm>
              <a:off x="192362" y="2547225"/>
              <a:ext cx="4146759" cy="1036689"/>
            </a:xfrm>
            <a:prstGeom prst="roundRect">
              <a:avLst>
                <a:gd name="adj" fmla="val 10000"/>
              </a:avLst>
            </a:prstGeom>
            <a:solidFill>
              <a:schemeClr val="bg1">
                <a:alpha val="90000"/>
              </a:schemeClr>
            </a:solidFill>
            <a:ln>
              <a:solidFill>
                <a:schemeClr val="bg1">
                  <a:alpha val="90000"/>
                </a:schemeClr>
              </a:solidFill>
            </a:ln>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8" name="矩形: 圆角 6">
              <a:extLst>
                <a:ext uri="{FF2B5EF4-FFF2-40B4-BE49-F238E27FC236}">
                  <a16:creationId xmlns:a16="http://schemas.microsoft.com/office/drawing/2014/main" id="{17DB9D7E-00E1-46FC-9087-D31A139F5117}"/>
                </a:ext>
              </a:extLst>
            </p:cNvPr>
            <p:cNvSpPr txBox="1"/>
            <p:nvPr/>
          </p:nvSpPr>
          <p:spPr>
            <a:xfrm>
              <a:off x="222726" y="2577589"/>
              <a:ext cx="4086031" cy="975961"/>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在各种应用中更有效地证明持有人的身份</a:t>
              </a:r>
              <a:endParaRPr lang="en-US" sz="2000"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21DE5F8B-6B4C-4983-861B-F93488DDFCEB}"/>
              </a:ext>
            </a:extLst>
          </p:cNvPr>
          <p:cNvGrpSpPr/>
          <p:nvPr/>
        </p:nvGrpSpPr>
        <p:grpSpPr>
          <a:xfrm>
            <a:off x="9450298" y="2487657"/>
            <a:ext cx="1849674" cy="1399531"/>
            <a:chOff x="192362" y="3946757"/>
            <a:chExt cx="4146759" cy="1036689"/>
          </a:xfrm>
        </p:grpSpPr>
        <p:sp>
          <p:nvSpPr>
            <p:cNvPr id="35" name="矩形: 圆角 34">
              <a:extLst>
                <a:ext uri="{FF2B5EF4-FFF2-40B4-BE49-F238E27FC236}">
                  <a16:creationId xmlns:a16="http://schemas.microsoft.com/office/drawing/2014/main" id="{A2D9D704-F19E-425C-B4D1-E31B8FDDDEAB}"/>
                </a:ext>
              </a:extLst>
            </p:cNvPr>
            <p:cNvSpPr/>
            <p:nvPr/>
          </p:nvSpPr>
          <p:spPr>
            <a:xfrm>
              <a:off x="192362" y="3946757"/>
              <a:ext cx="4146759" cy="1036689"/>
            </a:xfrm>
            <a:prstGeom prst="roundRect">
              <a:avLst>
                <a:gd name="adj" fmla="val 10000"/>
              </a:avLst>
            </a:prstGeom>
            <a:solidFill>
              <a:schemeClr val="bg1">
                <a:alpha val="90000"/>
              </a:schemeClr>
            </a:solidFill>
            <a:ln>
              <a:solidFill>
                <a:schemeClr val="bg1">
                  <a:alpha val="90000"/>
                </a:schemeClr>
              </a:solidFill>
            </a:ln>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6" name="矩形: 圆角 8">
              <a:extLst>
                <a:ext uri="{FF2B5EF4-FFF2-40B4-BE49-F238E27FC236}">
                  <a16:creationId xmlns:a16="http://schemas.microsoft.com/office/drawing/2014/main" id="{7FB1CF22-F630-435A-A401-12E37DE867A4}"/>
                </a:ext>
              </a:extLst>
            </p:cNvPr>
            <p:cNvSpPr txBox="1"/>
            <p:nvPr/>
          </p:nvSpPr>
          <p:spPr>
            <a:xfrm>
              <a:off x="222726" y="3977121"/>
              <a:ext cx="4086031" cy="975961"/>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一张</a:t>
              </a:r>
              <a:r>
                <a:rPr lang="en-US" altLang="zh-CN" sz="2000" kern="1200" dirty="0" err="1">
                  <a:latin typeface="Times New Roman" panose="02020603050405020304" pitchFamily="18" charset="0"/>
                  <a:ea typeface="黑体" panose="02010609060101010101" pitchFamily="49" charset="-122"/>
                  <a:cs typeface="Times New Roman" panose="02020603050405020304" pitchFamily="18" charset="0"/>
                </a:rPr>
                <a:t>eID</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就是一张被国家政府验证的可信和有效的智能卡</a:t>
              </a:r>
              <a:endParaRPr lang="en-US" sz="2000"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41" name="组合 40">
            <a:extLst>
              <a:ext uri="{FF2B5EF4-FFF2-40B4-BE49-F238E27FC236}">
                <a16:creationId xmlns:a16="http://schemas.microsoft.com/office/drawing/2014/main" id="{EBB99DBD-5ED7-4202-B2A2-04E5883E1082}"/>
              </a:ext>
            </a:extLst>
          </p:cNvPr>
          <p:cNvGrpSpPr/>
          <p:nvPr/>
        </p:nvGrpSpPr>
        <p:grpSpPr>
          <a:xfrm>
            <a:off x="3915052" y="4765067"/>
            <a:ext cx="1999912" cy="929979"/>
            <a:chOff x="4919668" y="1399983"/>
            <a:chExt cx="4298244" cy="1762590"/>
          </a:xfrm>
        </p:grpSpPr>
        <p:sp>
          <p:nvSpPr>
            <p:cNvPr id="42" name="矩形: 圆角 41">
              <a:extLst>
                <a:ext uri="{FF2B5EF4-FFF2-40B4-BE49-F238E27FC236}">
                  <a16:creationId xmlns:a16="http://schemas.microsoft.com/office/drawing/2014/main" id="{39E098F8-779A-4AD2-86B5-9DB16659AB28}"/>
                </a:ext>
              </a:extLst>
            </p:cNvPr>
            <p:cNvSpPr/>
            <p:nvPr/>
          </p:nvSpPr>
          <p:spPr>
            <a:xfrm>
              <a:off x="4919668" y="1399983"/>
              <a:ext cx="4146759" cy="1762590"/>
            </a:xfrm>
            <a:prstGeom prst="roundRect">
              <a:avLst>
                <a:gd name="adj" fmla="val 10000"/>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sp>
        <p:sp>
          <p:nvSpPr>
            <p:cNvPr id="43" name="矩形: 圆角 4">
              <a:extLst>
                <a:ext uri="{FF2B5EF4-FFF2-40B4-BE49-F238E27FC236}">
                  <a16:creationId xmlns:a16="http://schemas.microsoft.com/office/drawing/2014/main" id="{01E2B8FE-9318-4EEF-A3E5-CA02F7BE8700}"/>
                </a:ext>
              </a:extLst>
            </p:cNvPr>
            <p:cNvSpPr txBox="1"/>
            <p:nvPr/>
          </p:nvSpPr>
          <p:spPr>
            <a:xfrm>
              <a:off x="5022916" y="1590552"/>
              <a:ext cx="4194996" cy="1430969"/>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5400" tIns="25400" rIns="25400" bIns="25400" numCol="1" spcCol="1270" anchor="t" anchorCtr="0">
              <a:noAutofit/>
            </a:bodyPr>
            <a:lstStyle/>
            <a:p>
              <a:pPr marL="0" lvl="0" indent="0" algn="l" defTabSz="889000" rtl="0">
                <a:lnSpc>
                  <a:spcPct val="90000"/>
                </a:lnSpc>
                <a:spcBef>
                  <a:spcPct val="0"/>
                </a:spcBef>
                <a:spcAft>
                  <a:spcPct val="35000"/>
                </a:spcAft>
                <a:buNone/>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该卡的表面印有可以阅读的信息</a:t>
              </a:r>
              <a:endParaRPr lang="en-US" sz="2000"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44" name="箭头: 右 43">
            <a:extLst>
              <a:ext uri="{FF2B5EF4-FFF2-40B4-BE49-F238E27FC236}">
                <a16:creationId xmlns:a16="http://schemas.microsoft.com/office/drawing/2014/main" id="{932354C9-8C68-4135-989E-9BF99D268F99}"/>
              </a:ext>
            </a:extLst>
          </p:cNvPr>
          <p:cNvSpPr/>
          <p:nvPr/>
        </p:nvSpPr>
        <p:spPr>
          <a:xfrm>
            <a:off x="3227687" y="3049356"/>
            <a:ext cx="181420" cy="181420"/>
          </a:xfrm>
          <a:prstGeom prst="rightArrow">
            <a:avLst>
              <a:gd name="adj1" fmla="val 66700"/>
              <a:gd name="adj2" fmla="val 50000"/>
            </a:avLst>
          </a:prstGeom>
          <a:solidFill>
            <a:srgbClr val="9E9F9E"/>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45" name="箭头: 右 44">
            <a:extLst>
              <a:ext uri="{FF2B5EF4-FFF2-40B4-BE49-F238E27FC236}">
                <a16:creationId xmlns:a16="http://schemas.microsoft.com/office/drawing/2014/main" id="{3C9D4EEB-0B9B-40B5-B289-DE7EE3A9B574}"/>
              </a:ext>
            </a:extLst>
          </p:cNvPr>
          <p:cNvSpPr/>
          <p:nvPr/>
        </p:nvSpPr>
        <p:spPr>
          <a:xfrm>
            <a:off x="6929134" y="3049356"/>
            <a:ext cx="181420" cy="181420"/>
          </a:xfrm>
          <a:prstGeom prst="rightArrow">
            <a:avLst>
              <a:gd name="adj1" fmla="val 66700"/>
              <a:gd name="adj2" fmla="val 50000"/>
            </a:avLst>
          </a:prstGeom>
          <a:solidFill>
            <a:srgbClr val="9E9F9E"/>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46" name="箭头: 右 45">
            <a:extLst>
              <a:ext uri="{FF2B5EF4-FFF2-40B4-BE49-F238E27FC236}">
                <a16:creationId xmlns:a16="http://schemas.microsoft.com/office/drawing/2014/main" id="{51285DDB-807D-4341-BB08-21AC52CC59CF}"/>
              </a:ext>
            </a:extLst>
          </p:cNvPr>
          <p:cNvSpPr/>
          <p:nvPr/>
        </p:nvSpPr>
        <p:spPr>
          <a:xfrm>
            <a:off x="9156105" y="3090292"/>
            <a:ext cx="181420" cy="181420"/>
          </a:xfrm>
          <a:prstGeom prst="rightArrow">
            <a:avLst>
              <a:gd name="adj1" fmla="val 66700"/>
              <a:gd name="adj2" fmla="val 50000"/>
            </a:avLst>
          </a:prstGeom>
          <a:solidFill>
            <a:srgbClr val="9E9F9E"/>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47" name="箭头: 右 46">
            <a:extLst>
              <a:ext uri="{FF2B5EF4-FFF2-40B4-BE49-F238E27FC236}">
                <a16:creationId xmlns:a16="http://schemas.microsoft.com/office/drawing/2014/main" id="{7237B7FB-8DF0-46B6-8B4E-A994356143E1}"/>
              </a:ext>
            </a:extLst>
          </p:cNvPr>
          <p:cNvSpPr/>
          <p:nvPr/>
        </p:nvSpPr>
        <p:spPr>
          <a:xfrm>
            <a:off x="3370914" y="5180905"/>
            <a:ext cx="181420" cy="181420"/>
          </a:xfrm>
          <a:prstGeom prst="rightArrow">
            <a:avLst>
              <a:gd name="adj1" fmla="val 66700"/>
              <a:gd name="adj2" fmla="val 50000"/>
            </a:avLst>
          </a:prstGeom>
          <a:solidFill>
            <a:srgbClr val="9E9F9E"/>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53" name="箭头: 右 52">
            <a:extLst>
              <a:ext uri="{FF2B5EF4-FFF2-40B4-BE49-F238E27FC236}">
                <a16:creationId xmlns:a16="http://schemas.microsoft.com/office/drawing/2014/main" id="{C6ADFB68-A19B-444B-9698-03D8E3650C54}"/>
              </a:ext>
            </a:extLst>
          </p:cNvPr>
          <p:cNvSpPr/>
          <p:nvPr/>
        </p:nvSpPr>
        <p:spPr>
          <a:xfrm>
            <a:off x="6207199" y="5180905"/>
            <a:ext cx="181420" cy="181420"/>
          </a:xfrm>
          <a:prstGeom prst="rightArrow">
            <a:avLst>
              <a:gd name="adj1" fmla="val 66700"/>
              <a:gd name="adj2" fmla="val 50000"/>
            </a:avLst>
          </a:prstGeom>
          <a:solidFill>
            <a:srgbClr val="9E9F9E"/>
          </a:solidFill>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75" name="组合 74">
            <a:extLst>
              <a:ext uri="{FF2B5EF4-FFF2-40B4-BE49-F238E27FC236}">
                <a16:creationId xmlns:a16="http://schemas.microsoft.com/office/drawing/2014/main" id="{8B2D9440-A22E-4AEB-A5F6-CF6E71142592}"/>
              </a:ext>
            </a:extLst>
          </p:cNvPr>
          <p:cNvGrpSpPr/>
          <p:nvPr/>
        </p:nvGrpSpPr>
        <p:grpSpPr>
          <a:xfrm>
            <a:off x="6680854" y="4556459"/>
            <a:ext cx="2532611" cy="1430312"/>
            <a:chOff x="4919668" y="1399983"/>
            <a:chExt cx="4146759" cy="1801356"/>
          </a:xfrm>
        </p:grpSpPr>
        <p:sp>
          <p:nvSpPr>
            <p:cNvPr id="76" name="矩形: 圆角 75">
              <a:extLst>
                <a:ext uri="{FF2B5EF4-FFF2-40B4-BE49-F238E27FC236}">
                  <a16:creationId xmlns:a16="http://schemas.microsoft.com/office/drawing/2014/main" id="{DED4DDA7-E5AA-4D14-B03F-F698BFCD154C}"/>
                </a:ext>
              </a:extLst>
            </p:cNvPr>
            <p:cNvSpPr/>
            <p:nvPr/>
          </p:nvSpPr>
          <p:spPr>
            <a:xfrm>
              <a:off x="4919668" y="1399983"/>
              <a:ext cx="4146759" cy="1762590"/>
            </a:xfrm>
            <a:prstGeom prst="roundRect">
              <a:avLst>
                <a:gd name="adj" fmla="val 10000"/>
              </a:avLst>
            </a:prstGeom>
            <a:solidFill>
              <a:schemeClr val="bg1">
                <a:alpha val="90000"/>
              </a:schemeClr>
            </a:solidFill>
            <a:ln>
              <a:solidFill>
                <a:schemeClr val="bg1">
                  <a:alpha val="90000"/>
                </a:schemeClr>
              </a:solidFill>
            </a:ln>
          </p:spPr>
          <p:style>
            <a:lnRef idx="1">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7" name="矩形: 圆角 4">
              <a:extLst>
                <a:ext uri="{FF2B5EF4-FFF2-40B4-BE49-F238E27FC236}">
                  <a16:creationId xmlns:a16="http://schemas.microsoft.com/office/drawing/2014/main" id="{639F2BD7-60FC-4600-BCC7-C840DDA62DC3}"/>
                </a:ext>
              </a:extLst>
            </p:cNvPr>
            <p:cNvSpPr txBox="1"/>
            <p:nvPr/>
          </p:nvSpPr>
          <p:spPr>
            <a:xfrm>
              <a:off x="4971290" y="1541997"/>
              <a:ext cx="4043511" cy="1659342"/>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25400" tIns="25400" rIns="25400" bIns="25400" numCol="1" spcCol="1270" anchor="t" anchorCtr="0">
              <a:noAutofit/>
            </a:bodyPr>
            <a:lstStyle/>
            <a:p>
              <a:pPr marL="171450" lvl="1" indent="-171450" algn="l" defTabSz="711200" rtl="0">
                <a:lnSpc>
                  <a:spcPct val="90000"/>
                </a:lnSpc>
                <a:spcBef>
                  <a:spcPct val="0"/>
                </a:spcBef>
                <a:spcAft>
                  <a:spcPct val="15000"/>
                </a:spcAft>
                <a:buChar char="•"/>
              </a:pPr>
              <a:r>
                <a:rPr lang="zh-CN" altLang="en-US" kern="1200" dirty="0">
                  <a:latin typeface="Times New Roman" panose="02020603050405020304" pitchFamily="18" charset="0"/>
                  <a:ea typeface="黑体" panose="02010609060101010101" pitchFamily="49" charset="-122"/>
                  <a:cs typeface="Times New Roman" panose="02020603050405020304" pitchFamily="18" charset="0"/>
                </a:rPr>
                <a:t>个人信息</a:t>
              </a:r>
              <a:endParaRPr lang="en-US"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711200" rtl="0">
                <a:lnSpc>
                  <a:spcPct val="90000"/>
                </a:lnSpc>
                <a:spcBef>
                  <a:spcPct val="0"/>
                </a:spcBef>
                <a:spcAft>
                  <a:spcPct val="15000"/>
                </a:spcAft>
                <a:buChar char="•"/>
              </a:pPr>
              <a:r>
                <a:rPr lang="zh-CN" altLang="en-US" kern="1200" dirty="0">
                  <a:latin typeface="Times New Roman" panose="02020603050405020304" pitchFamily="18" charset="0"/>
                  <a:ea typeface="黑体" panose="02010609060101010101" pitchFamily="49" charset="-122"/>
                  <a:cs typeface="Times New Roman" panose="02020603050405020304" pitchFamily="18" charset="0"/>
                </a:rPr>
                <a:t>文档编号</a:t>
              </a:r>
              <a:endParaRPr lang="en-US"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711200" rtl="0">
                <a:lnSpc>
                  <a:spcPct val="90000"/>
                </a:lnSpc>
                <a:spcBef>
                  <a:spcPct val="0"/>
                </a:spcBef>
                <a:spcAft>
                  <a:spcPct val="15000"/>
                </a:spcAft>
                <a:buChar char="•"/>
              </a:pPr>
              <a:r>
                <a:rPr lang="zh-CN" altLang="en-US" kern="1200" dirty="0">
                  <a:latin typeface="Times New Roman" panose="02020603050405020304" pitchFamily="18" charset="0"/>
                  <a:ea typeface="黑体" panose="02010609060101010101" pitchFamily="49" charset="-122"/>
                  <a:cs typeface="Times New Roman" panose="02020603050405020304" pitchFamily="18" charset="0"/>
                </a:rPr>
                <a:t>卡片接入号（</a:t>
              </a:r>
              <a:r>
                <a:rPr lang="en-US" altLang="zh-CN" kern="1200" dirty="0">
                  <a:latin typeface="Times New Roman" panose="02020603050405020304" pitchFamily="18" charset="0"/>
                  <a:ea typeface="黑体" panose="02010609060101010101" pitchFamily="49" charset="-122"/>
                  <a:cs typeface="Times New Roman" panose="02020603050405020304" pitchFamily="18" charset="0"/>
                </a:rPr>
                <a:t>CAN</a:t>
              </a:r>
              <a:r>
                <a:rPr lang="zh-CN" altLang="en-US" kern="1200" dirty="0">
                  <a:latin typeface="Times New Roman" panose="02020603050405020304" pitchFamily="18" charset="0"/>
                  <a:ea typeface="黑体" panose="02010609060101010101" pitchFamily="49" charset="-122"/>
                  <a:cs typeface="Times New Roman" panose="02020603050405020304" pitchFamily="18" charset="0"/>
                </a:rPr>
                <a:t>）</a:t>
              </a:r>
              <a:endParaRPr lang="en-US" kern="1200" dirty="0">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711200" rtl="0">
                <a:lnSpc>
                  <a:spcPct val="90000"/>
                </a:lnSpc>
                <a:spcBef>
                  <a:spcPct val="0"/>
                </a:spcBef>
                <a:spcAft>
                  <a:spcPct val="15000"/>
                </a:spcAft>
                <a:buChar char="•"/>
              </a:pPr>
              <a:r>
                <a:rPr lang="zh-CN" altLang="en-US" kern="1200" dirty="0">
                  <a:latin typeface="Times New Roman" panose="02020603050405020304" pitchFamily="18" charset="0"/>
                  <a:ea typeface="黑体" panose="02010609060101010101" pitchFamily="49" charset="-122"/>
                  <a:cs typeface="Times New Roman" panose="02020603050405020304" pitchFamily="18" charset="0"/>
                </a:rPr>
                <a:t>机器读卡区（</a:t>
              </a:r>
              <a:r>
                <a:rPr lang="en-US" altLang="zh-CN" kern="1200" dirty="0">
                  <a:latin typeface="Times New Roman" panose="02020603050405020304" pitchFamily="18" charset="0"/>
                  <a:ea typeface="黑体" panose="02010609060101010101" pitchFamily="49" charset="-122"/>
                  <a:cs typeface="Times New Roman" panose="02020603050405020304" pitchFamily="18" charset="0"/>
                </a:rPr>
                <a:t>MRZ</a:t>
              </a:r>
              <a:r>
                <a:rPr lang="zh-CN" altLang="en-US" kern="1200" dirty="0">
                  <a:latin typeface="Times New Roman" panose="02020603050405020304" pitchFamily="18" charset="0"/>
                  <a:ea typeface="黑体" panose="02010609060101010101" pitchFamily="49" charset="-122"/>
                  <a:cs typeface="Times New Roman" panose="02020603050405020304" pitchFamily="18" charset="0"/>
                </a:rPr>
                <a:t>）</a:t>
              </a:r>
              <a:endParaRPr lang="en-US" kern="120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8880646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0" y="1130400"/>
            <a:ext cx="509575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电子身份证的功能和数据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E9B5713-4D83-4E0F-891A-7EE574DE8D34}"/>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2407" r="2206" b="22947"/>
          <a:stretch/>
        </p:blipFill>
        <p:spPr>
          <a:xfrm>
            <a:off x="1083956" y="2231473"/>
            <a:ext cx="10024087" cy="3781354"/>
          </a:xfrm>
          <a:prstGeom prst="rect">
            <a:avLst/>
          </a:prstGeom>
        </p:spPr>
      </p:pic>
    </p:spTree>
    <p:custDataLst>
      <p:tags r:id="rId1"/>
    </p:custDataLst>
    <p:extLst>
      <p:ext uri="{BB962C8B-B14F-4D97-AF65-F5344CB8AC3E}">
        <p14:creationId xmlns:p14="http://schemas.microsoft.com/office/powerpoint/2010/main" val="309760324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grpSp>
        <p:nvGrpSpPr>
          <p:cNvPr id="6" name="组合 5">
            <a:extLst>
              <a:ext uri="{FF2B5EF4-FFF2-40B4-BE49-F238E27FC236}">
                <a16:creationId xmlns:a16="http://schemas.microsoft.com/office/drawing/2014/main" id="{95F5E0B6-BCC8-425B-9AE6-8710B0BCC23C}"/>
              </a:ext>
            </a:extLst>
          </p:cNvPr>
          <p:cNvGrpSpPr/>
          <p:nvPr/>
        </p:nvGrpSpPr>
        <p:grpSpPr>
          <a:xfrm>
            <a:off x="2729714" y="1422787"/>
            <a:ext cx="6732571" cy="5276675"/>
            <a:chOff x="2729714" y="1422787"/>
            <a:chExt cx="6732571" cy="5276675"/>
          </a:xfrm>
        </p:grpSpPr>
        <p:pic>
          <p:nvPicPr>
            <p:cNvPr id="3" name="图片 2">
              <a:extLst>
                <a:ext uri="{FF2B5EF4-FFF2-40B4-BE49-F238E27FC236}">
                  <a16:creationId xmlns:a16="http://schemas.microsoft.com/office/drawing/2014/main" id="{3581A66F-D0A6-43AC-B585-4B3F6C772196}"/>
                </a:ext>
              </a:extLst>
            </p:cNvPr>
            <p:cNvPicPr>
              <a:picLocks noChangeAspect="1"/>
            </p:cNvPicPr>
            <p:nvPr/>
          </p:nvPicPr>
          <p:blipFill rotWithShape="1">
            <a:blip r:embed="rId4"/>
            <a:srcRect l="2280" t="8645" r="3170" b="1429"/>
            <a:stretch/>
          </p:blipFill>
          <p:spPr>
            <a:xfrm>
              <a:off x="2729714" y="1422787"/>
              <a:ext cx="6732571" cy="5276675"/>
            </a:xfrm>
            <a:prstGeom prst="rect">
              <a:avLst/>
            </a:prstGeom>
          </p:spPr>
        </p:pic>
        <p:sp>
          <p:nvSpPr>
            <p:cNvPr id="4" name="矩形 3">
              <a:extLst>
                <a:ext uri="{FF2B5EF4-FFF2-40B4-BE49-F238E27FC236}">
                  <a16:creationId xmlns:a16="http://schemas.microsoft.com/office/drawing/2014/main" id="{CF6BAB0F-C749-4269-BACE-8C19E05F4E4C}"/>
                </a:ext>
              </a:extLst>
            </p:cNvPr>
            <p:cNvSpPr/>
            <p:nvPr/>
          </p:nvSpPr>
          <p:spPr>
            <a:xfrm>
              <a:off x="2843868" y="3045204"/>
              <a:ext cx="1163132" cy="276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06B6A88-4C66-4E01-948E-B3272F36D493}"/>
                </a:ext>
              </a:extLst>
            </p:cNvPr>
            <p:cNvSpPr/>
            <p:nvPr/>
          </p:nvSpPr>
          <p:spPr>
            <a:xfrm>
              <a:off x="2843868" y="4463503"/>
              <a:ext cx="1451295" cy="377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CD7D48A3-D388-43D6-9B2E-1E393D2055A9}"/>
                </a:ext>
              </a:extLst>
            </p:cNvPr>
            <p:cNvSpPr/>
            <p:nvPr/>
          </p:nvSpPr>
          <p:spPr>
            <a:xfrm>
              <a:off x="7691165" y="2552211"/>
              <a:ext cx="605547" cy="377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BE3DE79E-66C9-45A8-97F3-F4162BF11A68}"/>
                </a:ext>
              </a:extLst>
            </p:cNvPr>
            <p:cNvSpPr/>
            <p:nvPr/>
          </p:nvSpPr>
          <p:spPr>
            <a:xfrm>
              <a:off x="7333933" y="6322331"/>
              <a:ext cx="1320009" cy="377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983144A-58EF-43DB-A9B9-C05E650DE71D}"/>
                </a:ext>
              </a:extLst>
            </p:cNvPr>
            <p:cNvSpPr/>
            <p:nvPr/>
          </p:nvSpPr>
          <p:spPr>
            <a:xfrm rot="1076262">
              <a:off x="4965743" y="4458522"/>
              <a:ext cx="1320009" cy="183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FC2B8DE-B44D-4D35-9DB5-5AC28321555E}"/>
                </a:ext>
              </a:extLst>
            </p:cNvPr>
            <p:cNvSpPr/>
            <p:nvPr/>
          </p:nvSpPr>
          <p:spPr>
            <a:xfrm rot="1054416">
              <a:off x="4781760" y="4740612"/>
              <a:ext cx="1984280" cy="24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4C7D3007-800C-4E03-B879-4190852E1D9E}"/>
                </a:ext>
              </a:extLst>
            </p:cNvPr>
            <p:cNvSpPr/>
            <p:nvPr/>
          </p:nvSpPr>
          <p:spPr>
            <a:xfrm rot="1054416">
              <a:off x="4752211" y="5059826"/>
              <a:ext cx="2230117" cy="24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C5BF0807-B558-44CE-BEDD-5F3FB865ECE0}"/>
                </a:ext>
              </a:extLst>
            </p:cNvPr>
            <p:cNvSpPr/>
            <p:nvPr/>
          </p:nvSpPr>
          <p:spPr>
            <a:xfrm rot="1054416">
              <a:off x="4687300" y="5315100"/>
              <a:ext cx="1984280" cy="24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E6B474EC-EE40-4C15-AA06-920155533975}"/>
                </a:ext>
              </a:extLst>
            </p:cNvPr>
            <p:cNvSpPr/>
            <p:nvPr/>
          </p:nvSpPr>
          <p:spPr>
            <a:xfrm rot="20529327">
              <a:off x="4652261" y="2947294"/>
              <a:ext cx="2348294" cy="186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0F2F0DE-C1BD-4828-8EDF-AC20365D4C29}"/>
                </a:ext>
              </a:extLst>
            </p:cNvPr>
            <p:cNvSpPr/>
            <p:nvPr/>
          </p:nvSpPr>
          <p:spPr>
            <a:xfrm rot="20529327">
              <a:off x="4652261" y="2690740"/>
              <a:ext cx="2348294" cy="186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D92658A1-A20D-4E29-B9B1-C57041507E96}"/>
                </a:ext>
              </a:extLst>
            </p:cNvPr>
            <p:cNvSpPr/>
            <p:nvPr/>
          </p:nvSpPr>
          <p:spPr>
            <a:xfrm rot="20529327">
              <a:off x="4599753" y="2410994"/>
              <a:ext cx="2348294" cy="186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5B0D7F99-3F62-444E-BB91-E907050A173E}"/>
                </a:ext>
              </a:extLst>
            </p:cNvPr>
            <p:cNvSpPr/>
            <p:nvPr/>
          </p:nvSpPr>
          <p:spPr>
            <a:xfrm rot="20529327">
              <a:off x="4626008" y="2096218"/>
              <a:ext cx="2348294" cy="186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1F74F80-2C11-4548-BA73-C02079ABC73E}"/>
                </a:ext>
              </a:extLst>
            </p:cNvPr>
            <p:cNvSpPr txBox="1"/>
            <p:nvPr/>
          </p:nvSpPr>
          <p:spPr>
            <a:xfrm>
              <a:off x="2904638" y="3049858"/>
              <a:ext cx="1300293"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用户输入</a:t>
              </a: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PIN</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文本框 40">
              <a:extLst>
                <a:ext uri="{FF2B5EF4-FFF2-40B4-BE49-F238E27FC236}">
                  <a16:creationId xmlns:a16="http://schemas.microsoft.com/office/drawing/2014/main" id="{8FFF2832-58EC-46AF-843D-957C9A4A92E7}"/>
                </a:ext>
              </a:extLst>
            </p:cNvPr>
            <p:cNvSpPr txBox="1"/>
            <p:nvPr/>
          </p:nvSpPr>
          <p:spPr>
            <a:xfrm>
              <a:off x="2782222" y="4479020"/>
              <a:ext cx="1300293" cy="646331"/>
            </a:xfrm>
            <a:prstGeom prst="rect">
              <a:avLst/>
            </a:prstGeom>
            <a:noFill/>
          </p:spPr>
          <p:txBody>
            <a:bodyPr wrap="square" rtlCol="0">
              <a:spAutoFit/>
            </a:bodyPr>
            <a:lstStyle/>
            <a:p>
              <a:pPr algn="ct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用户请求服务（例如，通过网页浏览器）</a:t>
              </a:r>
            </a:p>
          </p:txBody>
        </p:sp>
        <p:sp>
          <p:nvSpPr>
            <p:cNvPr id="42" name="文本框 41">
              <a:extLst>
                <a:ext uri="{FF2B5EF4-FFF2-40B4-BE49-F238E27FC236}">
                  <a16:creationId xmlns:a16="http://schemas.microsoft.com/office/drawing/2014/main" id="{C735060D-3AE0-4ED3-AEEC-997737C81D36}"/>
                </a:ext>
              </a:extLst>
            </p:cNvPr>
            <p:cNvSpPr txBox="1"/>
            <p:nvPr/>
          </p:nvSpPr>
          <p:spPr>
            <a:xfrm>
              <a:off x="7757820" y="6260103"/>
              <a:ext cx="1300293" cy="276999"/>
            </a:xfrm>
            <a:prstGeom prst="rect">
              <a:avLst/>
            </a:prstGeom>
            <a:noFill/>
          </p:spPr>
          <p:txBody>
            <a:bodyPr wrap="square" rtlCol="0">
              <a:spAutoFit/>
            </a:bodyPr>
            <a:lstStyle/>
            <a:p>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主机</a:t>
              </a: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应用服务器</a:t>
              </a:r>
            </a:p>
          </p:txBody>
        </p:sp>
        <p:sp>
          <p:nvSpPr>
            <p:cNvPr id="43" name="文本框 42">
              <a:extLst>
                <a:ext uri="{FF2B5EF4-FFF2-40B4-BE49-F238E27FC236}">
                  <a16:creationId xmlns:a16="http://schemas.microsoft.com/office/drawing/2014/main" id="{C702CBF0-9C06-4273-BBB2-A7EFE76C564D}"/>
                </a:ext>
              </a:extLst>
            </p:cNvPr>
            <p:cNvSpPr txBox="1"/>
            <p:nvPr/>
          </p:nvSpPr>
          <p:spPr>
            <a:xfrm>
              <a:off x="8141089" y="2591967"/>
              <a:ext cx="1025705" cy="276999"/>
            </a:xfrm>
            <a:prstGeom prst="rect">
              <a:avLst/>
            </a:prstGeom>
            <a:noFill/>
          </p:spPr>
          <p:txBody>
            <a:bodyPr wrap="square" rtlCol="0">
              <a:spAutoFit/>
            </a:bodyPr>
            <a:lstStyle/>
            <a:p>
              <a:r>
                <a:rPr lang="en-US" altLang="zh-CN" sz="1200" dirty="0" err="1">
                  <a:latin typeface="Times New Roman" panose="02020603050405020304" pitchFamily="18" charset="0"/>
                  <a:ea typeface="黑体" panose="02010609060101010101" pitchFamily="49" charset="-122"/>
                  <a:cs typeface="Times New Roman" panose="02020603050405020304" pitchFamily="18" charset="0"/>
                </a:rPr>
                <a:t>eID</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服务器</a:t>
              </a:r>
            </a:p>
          </p:txBody>
        </p:sp>
        <p:sp>
          <p:nvSpPr>
            <p:cNvPr id="44" name="文本框 43">
              <a:extLst>
                <a:ext uri="{FF2B5EF4-FFF2-40B4-BE49-F238E27FC236}">
                  <a16:creationId xmlns:a16="http://schemas.microsoft.com/office/drawing/2014/main" id="{DAC4FEC9-6111-4666-8DE2-56B8F01F7E6D}"/>
                </a:ext>
              </a:extLst>
            </p:cNvPr>
            <p:cNvSpPr txBox="1"/>
            <p:nvPr/>
          </p:nvSpPr>
          <p:spPr>
            <a:xfrm rot="20509995">
              <a:off x="5123752" y="2037941"/>
              <a:ext cx="1300293"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认证请求</a:t>
              </a:r>
            </a:p>
          </p:txBody>
        </p:sp>
        <p:sp>
          <p:nvSpPr>
            <p:cNvPr id="45" name="文本框 44">
              <a:extLst>
                <a:ext uri="{FF2B5EF4-FFF2-40B4-BE49-F238E27FC236}">
                  <a16:creationId xmlns:a16="http://schemas.microsoft.com/office/drawing/2014/main" id="{D3D73F3B-A879-4948-BA9C-CCF8DBBBD6CE}"/>
                </a:ext>
              </a:extLst>
            </p:cNvPr>
            <p:cNvSpPr txBox="1"/>
            <p:nvPr/>
          </p:nvSpPr>
          <p:spPr>
            <a:xfrm rot="20509995">
              <a:off x="5235666" y="2332164"/>
              <a:ext cx="1300293"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5.PIN</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请求</a:t>
              </a:r>
            </a:p>
          </p:txBody>
        </p:sp>
        <p:sp>
          <p:nvSpPr>
            <p:cNvPr id="46" name="文本框 45">
              <a:extLst>
                <a:ext uri="{FF2B5EF4-FFF2-40B4-BE49-F238E27FC236}">
                  <a16:creationId xmlns:a16="http://schemas.microsoft.com/office/drawing/2014/main" id="{97658462-C0FF-4EE2-8870-630FB36079F2}"/>
                </a:ext>
              </a:extLst>
            </p:cNvPr>
            <p:cNvSpPr txBox="1"/>
            <p:nvPr/>
          </p:nvSpPr>
          <p:spPr>
            <a:xfrm rot="20509995">
              <a:off x="5160893" y="2643766"/>
              <a:ext cx="1300293"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认证协议交互</a:t>
              </a:r>
            </a:p>
          </p:txBody>
        </p:sp>
        <p:sp>
          <p:nvSpPr>
            <p:cNvPr id="47" name="文本框 46">
              <a:extLst>
                <a:ext uri="{FF2B5EF4-FFF2-40B4-BE49-F238E27FC236}">
                  <a16:creationId xmlns:a16="http://schemas.microsoft.com/office/drawing/2014/main" id="{ACFA25E1-E4AE-4865-AF94-70B98561C898}"/>
                </a:ext>
              </a:extLst>
            </p:cNvPr>
            <p:cNvSpPr txBox="1"/>
            <p:nvPr/>
          </p:nvSpPr>
          <p:spPr>
            <a:xfrm rot="20509995">
              <a:off x="5017451" y="2888811"/>
              <a:ext cx="1987729"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8.</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用于重定向的认证结果</a:t>
              </a:r>
            </a:p>
          </p:txBody>
        </p:sp>
        <p:sp>
          <p:nvSpPr>
            <p:cNvPr id="48" name="文本框 47">
              <a:extLst>
                <a:ext uri="{FF2B5EF4-FFF2-40B4-BE49-F238E27FC236}">
                  <a16:creationId xmlns:a16="http://schemas.microsoft.com/office/drawing/2014/main" id="{B01F93D3-883F-4A05-9BF1-DD2DD0D5B646}"/>
                </a:ext>
              </a:extLst>
            </p:cNvPr>
            <p:cNvSpPr txBox="1"/>
            <p:nvPr/>
          </p:nvSpPr>
          <p:spPr>
            <a:xfrm rot="1018137">
              <a:off x="5563865" y="4544105"/>
              <a:ext cx="1300293"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服务请求</a:t>
              </a:r>
            </a:p>
          </p:txBody>
        </p:sp>
        <p:sp>
          <p:nvSpPr>
            <p:cNvPr id="49" name="文本框 48">
              <a:extLst>
                <a:ext uri="{FF2B5EF4-FFF2-40B4-BE49-F238E27FC236}">
                  <a16:creationId xmlns:a16="http://schemas.microsoft.com/office/drawing/2014/main" id="{579D1A1D-377A-4225-A20B-AE8B9545ABF6}"/>
                </a:ext>
              </a:extLst>
            </p:cNvPr>
            <p:cNvSpPr txBox="1"/>
            <p:nvPr/>
          </p:nvSpPr>
          <p:spPr>
            <a:xfrm rot="1018137">
              <a:off x="5186593" y="4805790"/>
              <a:ext cx="1641075"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重定向到</a:t>
              </a:r>
              <a:r>
                <a:rPr lang="en-US" altLang="zh-CN" sz="1200" dirty="0" err="1">
                  <a:latin typeface="Times New Roman" panose="02020603050405020304" pitchFamily="18" charset="0"/>
                  <a:ea typeface="黑体" panose="02010609060101010101" pitchFamily="49" charset="-122"/>
                  <a:cs typeface="Times New Roman" panose="02020603050405020304" pitchFamily="18" charset="0"/>
                </a:rPr>
                <a:t>eID</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消息</a:t>
              </a:r>
            </a:p>
          </p:txBody>
        </p:sp>
        <p:sp>
          <p:nvSpPr>
            <p:cNvPr id="51" name="文本框 50">
              <a:extLst>
                <a:ext uri="{FF2B5EF4-FFF2-40B4-BE49-F238E27FC236}">
                  <a16:creationId xmlns:a16="http://schemas.microsoft.com/office/drawing/2014/main" id="{D802936F-FF9F-41B8-B417-C95AF94ED7BF}"/>
                </a:ext>
              </a:extLst>
            </p:cNvPr>
            <p:cNvSpPr txBox="1"/>
            <p:nvPr/>
          </p:nvSpPr>
          <p:spPr>
            <a:xfrm rot="1018137">
              <a:off x="5251758" y="5165905"/>
              <a:ext cx="1641075"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9.</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转发认证结果</a:t>
              </a:r>
            </a:p>
          </p:txBody>
        </p:sp>
        <p:sp>
          <p:nvSpPr>
            <p:cNvPr id="52" name="文本框 51">
              <a:extLst>
                <a:ext uri="{FF2B5EF4-FFF2-40B4-BE49-F238E27FC236}">
                  <a16:creationId xmlns:a16="http://schemas.microsoft.com/office/drawing/2014/main" id="{E6E22154-774B-4898-A84E-865F7D249C5F}"/>
                </a:ext>
              </a:extLst>
            </p:cNvPr>
            <p:cNvSpPr txBox="1"/>
            <p:nvPr/>
          </p:nvSpPr>
          <p:spPr>
            <a:xfrm rot="1018137">
              <a:off x="5208548" y="5436173"/>
              <a:ext cx="1641075" cy="276999"/>
            </a:xfrm>
            <a:prstGeom prst="rect">
              <a:avLst/>
            </a:prstGeom>
            <a:noFill/>
          </p:spPr>
          <p:txBody>
            <a:bodyPr wrap="square" rtlCol="0">
              <a:spAutoFit/>
            </a:bodyPr>
            <a:lstStyle/>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服务授权</a:t>
              </a:r>
            </a:p>
          </p:txBody>
        </p:sp>
      </p:gr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0" y="1130400"/>
            <a:ext cx="414780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利用</a:t>
            </a:r>
            <a:r>
              <a:rPr lang="en-US" altLang="zh-CN" sz="3000" dirty="0" err="1">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eID</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的用户认证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53712311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52887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口令认证连接设施（</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PACE</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标题 2">
            <a:extLst>
              <a:ext uri="{FF2B5EF4-FFF2-40B4-BE49-F238E27FC236}">
                <a16:creationId xmlns:a16="http://schemas.microsoft.com/office/drawing/2014/main" id="{A1ED4993-AFA5-46DF-B33A-C864C0FA015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基于令牌的认证</a:t>
            </a:r>
          </a:p>
        </p:txBody>
      </p:sp>
      <p:graphicFrame>
        <p:nvGraphicFramePr>
          <p:cNvPr id="33" name="图示 32">
            <a:extLst>
              <a:ext uri="{FF2B5EF4-FFF2-40B4-BE49-F238E27FC236}">
                <a16:creationId xmlns:a16="http://schemas.microsoft.com/office/drawing/2014/main" id="{159B9C18-DBD7-4633-A83D-921DC33ACC06}"/>
              </a:ext>
            </a:extLst>
          </p:cNvPr>
          <p:cNvGraphicFramePr/>
          <p:nvPr>
            <p:extLst>
              <p:ext uri="{D42A27DB-BD31-4B8C-83A1-F6EECF244321}">
                <p14:modId xmlns:p14="http://schemas.microsoft.com/office/powerpoint/2010/main" val="130776000"/>
              </p:ext>
            </p:extLst>
          </p:nvPr>
        </p:nvGraphicFramePr>
        <p:xfrm>
          <a:off x="844311" y="2153851"/>
          <a:ext cx="10374745" cy="4297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1689572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生物特征认证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661416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用于生物特征认证应用的身体特征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698FBFC1-0CA8-4FF8-AC5A-771207A97727}"/>
              </a:ext>
            </a:extLst>
          </p:cNvPr>
          <p:cNvPicPr>
            <a:picLocks noChangeAspect="1"/>
          </p:cNvPicPr>
          <p:nvPr/>
        </p:nvPicPr>
        <p:blipFill>
          <a:blip r:embed="rId4"/>
          <a:stretch>
            <a:fillRect/>
          </a:stretch>
        </p:blipFill>
        <p:spPr>
          <a:xfrm>
            <a:off x="1892040" y="1913835"/>
            <a:ext cx="7887801" cy="4944165"/>
          </a:xfrm>
          <a:prstGeom prst="rect">
            <a:avLst/>
          </a:prstGeom>
        </p:spPr>
      </p:pic>
      <p:sp>
        <p:nvSpPr>
          <p:cNvPr id="5" name="文本框 4">
            <a:extLst>
              <a:ext uri="{FF2B5EF4-FFF2-40B4-BE49-F238E27FC236}">
                <a16:creationId xmlns:a16="http://schemas.microsoft.com/office/drawing/2014/main" id="{2E26CC11-302B-4F0E-BB71-ECF06D282240}"/>
              </a:ext>
            </a:extLst>
          </p:cNvPr>
          <p:cNvSpPr txBox="1"/>
          <p:nvPr/>
        </p:nvSpPr>
        <p:spPr>
          <a:xfrm>
            <a:off x="5402510" y="6442745"/>
            <a:ext cx="1006679" cy="338554"/>
          </a:xfrm>
          <a:prstGeom prst="rect">
            <a:avLst/>
          </a:prstGeom>
          <a:solidFill>
            <a:schemeClr val="bg1"/>
          </a:solidFill>
        </p:spPr>
        <p:txBody>
          <a:bodyPr wrap="square" rtlCol="0">
            <a:spAutoFit/>
          </a:bodyPr>
          <a:lstStyle/>
          <a:p>
            <a:r>
              <a:rPr lang="zh-CN" altLang="en-US" sz="1600" dirty="0">
                <a:latin typeface="黑体" panose="02010609060101010101" pitchFamily="49" charset="-122"/>
                <a:ea typeface="黑体" panose="02010609060101010101" pitchFamily="49" charset="-122"/>
              </a:rPr>
              <a:t> 准确度</a:t>
            </a:r>
          </a:p>
        </p:txBody>
      </p:sp>
      <p:sp>
        <p:nvSpPr>
          <p:cNvPr id="35" name="文本框 34">
            <a:extLst>
              <a:ext uri="{FF2B5EF4-FFF2-40B4-BE49-F238E27FC236}">
                <a16:creationId xmlns:a16="http://schemas.microsoft.com/office/drawing/2014/main" id="{1B372EE5-80C4-4307-A321-016D6547F7E4}"/>
              </a:ext>
            </a:extLst>
          </p:cNvPr>
          <p:cNvSpPr txBox="1"/>
          <p:nvPr/>
        </p:nvSpPr>
        <p:spPr>
          <a:xfrm rot="16200000">
            <a:off x="1662420" y="3713300"/>
            <a:ext cx="1006679" cy="338554"/>
          </a:xfrm>
          <a:prstGeom prst="rect">
            <a:avLst/>
          </a:prstGeom>
          <a:solidFill>
            <a:schemeClr val="bg1"/>
          </a:solidFill>
        </p:spPr>
        <p:txBody>
          <a:bodyPr wrap="square" rtlCol="0">
            <a:spAutoFit/>
          </a:bodyPr>
          <a:lstStyle/>
          <a:p>
            <a:r>
              <a:rPr lang="zh-CN" altLang="en-US" sz="1600" dirty="0">
                <a:latin typeface="黑体" panose="02010609060101010101" pitchFamily="49" charset="-122"/>
                <a:ea typeface="黑体" panose="02010609060101010101" pitchFamily="49" charset="-122"/>
              </a:rPr>
              <a:t> 代价</a:t>
            </a:r>
          </a:p>
        </p:txBody>
      </p:sp>
      <p:sp>
        <p:nvSpPr>
          <p:cNvPr id="36" name="文本框 35">
            <a:extLst>
              <a:ext uri="{FF2B5EF4-FFF2-40B4-BE49-F238E27FC236}">
                <a16:creationId xmlns:a16="http://schemas.microsoft.com/office/drawing/2014/main" id="{E59896B4-325F-4F92-AD0C-F15C72CE5A14}"/>
              </a:ext>
            </a:extLst>
          </p:cNvPr>
          <p:cNvSpPr txBox="1"/>
          <p:nvPr/>
        </p:nvSpPr>
        <p:spPr>
          <a:xfrm>
            <a:off x="2652319" y="2937545"/>
            <a:ext cx="1139505"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  手</a:t>
            </a:r>
          </a:p>
        </p:txBody>
      </p:sp>
      <p:sp>
        <p:nvSpPr>
          <p:cNvPr id="37" name="文本框 36">
            <a:extLst>
              <a:ext uri="{FF2B5EF4-FFF2-40B4-BE49-F238E27FC236}">
                <a16:creationId xmlns:a16="http://schemas.microsoft.com/office/drawing/2014/main" id="{1649B7A5-A307-42F9-BDE8-EFDE1DBA1200}"/>
              </a:ext>
            </a:extLst>
          </p:cNvPr>
          <p:cNvSpPr txBox="1"/>
          <p:nvPr/>
        </p:nvSpPr>
        <p:spPr>
          <a:xfrm>
            <a:off x="2652319" y="3816992"/>
            <a:ext cx="1921278"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    </a:t>
            </a:r>
          </a:p>
        </p:txBody>
      </p:sp>
      <p:sp>
        <p:nvSpPr>
          <p:cNvPr id="38" name="文本框 37">
            <a:extLst>
              <a:ext uri="{FF2B5EF4-FFF2-40B4-BE49-F238E27FC236}">
                <a16:creationId xmlns:a16="http://schemas.microsoft.com/office/drawing/2014/main" id="{90A90F69-3150-43C8-96B6-B0BB359420CE}"/>
              </a:ext>
            </a:extLst>
          </p:cNvPr>
          <p:cNvSpPr txBox="1"/>
          <p:nvPr/>
        </p:nvSpPr>
        <p:spPr>
          <a:xfrm>
            <a:off x="2810960" y="3748969"/>
            <a:ext cx="1603996"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签名</a:t>
            </a:r>
          </a:p>
        </p:txBody>
      </p:sp>
      <p:sp>
        <p:nvSpPr>
          <p:cNvPr id="39" name="文本框 38">
            <a:extLst>
              <a:ext uri="{FF2B5EF4-FFF2-40B4-BE49-F238E27FC236}">
                <a16:creationId xmlns:a16="http://schemas.microsoft.com/office/drawing/2014/main" id="{CD26162A-89B0-4962-9C7A-3CA429383C5B}"/>
              </a:ext>
            </a:extLst>
          </p:cNvPr>
          <p:cNvSpPr txBox="1"/>
          <p:nvPr/>
        </p:nvSpPr>
        <p:spPr>
          <a:xfrm>
            <a:off x="2652319" y="4628416"/>
            <a:ext cx="1603996" cy="461665"/>
          </a:xfrm>
          <a:prstGeom prst="rect">
            <a:avLst/>
          </a:prstGeom>
          <a:solidFill>
            <a:srgbClr val="C4E4CE"/>
          </a:solidFill>
        </p:spPr>
        <p:txBody>
          <a:bodyPr wrap="square" rtlCol="0">
            <a:spAutoFit/>
          </a:bodyPr>
          <a:lstStyle/>
          <a:p>
            <a:endParaRPr lang="zh-CN" altLang="en-US" sz="24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9B92DB0D-A470-4F16-9F8B-28468FB6EB0B}"/>
              </a:ext>
            </a:extLst>
          </p:cNvPr>
          <p:cNvSpPr txBox="1"/>
          <p:nvPr/>
        </p:nvSpPr>
        <p:spPr>
          <a:xfrm>
            <a:off x="2810960" y="4516922"/>
            <a:ext cx="1603996"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 脸</a:t>
            </a:r>
          </a:p>
        </p:txBody>
      </p:sp>
      <p:sp>
        <p:nvSpPr>
          <p:cNvPr id="41" name="文本框 40">
            <a:extLst>
              <a:ext uri="{FF2B5EF4-FFF2-40B4-BE49-F238E27FC236}">
                <a16:creationId xmlns:a16="http://schemas.microsoft.com/office/drawing/2014/main" id="{54BB7540-8EA2-4AA3-ABA9-36D99614FC7A}"/>
              </a:ext>
            </a:extLst>
          </p:cNvPr>
          <p:cNvSpPr txBox="1"/>
          <p:nvPr/>
        </p:nvSpPr>
        <p:spPr>
          <a:xfrm>
            <a:off x="2652319" y="5496767"/>
            <a:ext cx="1603996" cy="461665"/>
          </a:xfrm>
          <a:prstGeom prst="rect">
            <a:avLst/>
          </a:prstGeom>
          <a:solidFill>
            <a:srgbClr val="C4E4CE"/>
          </a:solidFill>
        </p:spPr>
        <p:txBody>
          <a:bodyPr wrap="square" rtlCol="0">
            <a:spAutoFit/>
          </a:bodyPr>
          <a:lstStyle/>
          <a:p>
            <a:endParaRPr lang="zh-CN" altLang="en-US" sz="2400" dirty="0">
              <a:latin typeface="黑体" panose="02010609060101010101" pitchFamily="49" charset="-122"/>
              <a:ea typeface="黑体" panose="02010609060101010101" pitchFamily="49" charset="-122"/>
            </a:endParaRPr>
          </a:p>
        </p:txBody>
      </p:sp>
      <p:sp>
        <p:nvSpPr>
          <p:cNvPr id="42" name="文本框 41">
            <a:extLst>
              <a:ext uri="{FF2B5EF4-FFF2-40B4-BE49-F238E27FC236}">
                <a16:creationId xmlns:a16="http://schemas.microsoft.com/office/drawing/2014/main" id="{7D5F539E-8E84-465A-80FC-C35D6B02ADA2}"/>
              </a:ext>
            </a:extLst>
          </p:cNvPr>
          <p:cNvSpPr txBox="1"/>
          <p:nvPr/>
        </p:nvSpPr>
        <p:spPr>
          <a:xfrm>
            <a:off x="2850208" y="5328346"/>
            <a:ext cx="1603996"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语音</a:t>
            </a:r>
          </a:p>
        </p:txBody>
      </p:sp>
      <p:sp>
        <p:nvSpPr>
          <p:cNvPr id="43" name="文本框 42">
            <a:extLst>
              <a:ext uri="{FF2B5EF4-FFF2-40B4-BE49-F238E27FC236}">
                <a16:creationId xmlns:a16="http://schemas.microsoft.com/office/drawing/2014/main" id="{B806F7F5-66F8-4BBE-B5C9-5BE3A8B52A01}"/>
              </a:ext>
            </a:extLst>
          </p:cNvPr>
          <p:cNvSpPr txBox="1"/>
          <p:nvPr/>
        </p:nvSpPr>
        <p:spPr>
          <a:xfrm>
            <a:off x="5381000" y="3420912"/>
            <a:ext cx="1603996"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视网膜</a:t>
            </a:r>
          </a:p>
        </p:txBody>
      </p:sp>
      <p:sp>
        <p:nvSpPr>
          <p:cNvPr id="44" name="文本框 43">
            <a:extLst>
              <a:ext uri="{FF2B5EF4-FFF2-40B4-BE49-F238E27FC236}">
                <a16:creationId xmlns:a16="http://schemas.microsoft.com/office/drawing/2014/main" id="{23B3AC3F-D564-4CF7-AF3A-C4B8E397BF2A}"/>
              </a:ext>
            </a:extLst>
          </p:cNvPr>
          <p:cNvSpPr txBox="1"/>
          <p:nvPr/>
        </p:nvSpPr>
        <p:spPr>
          <a:xfrm>
            <a:off x="5381000" y="4516921"/>
            <a:ext cx="1603996"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 手指</a:t>
            </a:r>
          </a:p>
        </p:txBody>
      </p:sp>
      <p:sp>
        <p:nvSpPr>
          <p:cNvPr id="45" name="文本框 44">
            <a:extLst>
              <a:ext uri="{FF2B5EF4-FFF2-40B4-BE49-F238E27FC236}">
                <a16:creationId xmlns:a16="http://schemas.microsoft.com/office/drawing/2014/main" id="{9E3C30F9-8D61-4D5F-AFFA-4B60A5955BDC}"/>
              </a:ext>
            </a:extLst>
          </p:cNvPr>
          <p:cNvSpPr txBox="1"/>
          <p:nvPr/>
        </p:nvSpPr>
        <p:spPr>
          <a:xfrm>
            <a:off x="7665839" y="2706712"/>
            <a:ext cx="1201324" cy="461665"/>
          </a:xfrm>
          <a:prstGeom prst="rect">
            <a:avLst/>
          </a:prstGeom>
          <a:solidFill>
            <a:srgbClr val="C4E4CE"/>
          </a:solidFill>
        </p:spPr>
        <p:txBody>
          <a:bodyPr wrap="square" rtlCol="0">
            <a:spAutoFit/>
          </a:bodyPr>
          <a:lstStyle/>
          <a:p>
            <a:r>
              <a:rPr lang="zh-CN" altLang="en-US" sz="2400" dirty="0">
                <a:latin typeface="黑体" panose="02010609060101010101" pitchFamily="49" charset="-122"/>
                <a:ea typeface="黑体" panose="02010609060101010101" pitchFamily="49" charset="-122"/>
              </a:rPr>
              <a:t>虹膜</a:t>
            </a:r>
          </a:p>
        </p:txBody>
      </p:sp>
    </p:spTree>
    <p:custDataLst>
      <p:tags r:id="rId1"/>
    </p:custDataLst>
    <p:extLst>
      <p:ext uri="{BB962C8B-B14F-4D97-AF65-F5344CB8AC3E}">
        <p14:creationId xmlns:p14="http://schemas.microsoft.com/office/powerpoint/2010/main" val="420241551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生物特征认证</a:t>
            </a:r>
          </a:p>
        </p:txBody>
      </p:sp>
      <p:pic>
        <p:nvPicPr>
          <p:cNvPr id="4" name="图片 3">
            <a:extLst>
              <a:ext uri="{FF2B5EF4-FFF2-40B4-BE49-F238E27FC236}">
                <a16:creationId xmlns:a16="http://schemas.microsoft.com/office/drawing/2014/main" id="{A672CD3A-2519-4080-8434-ADBE32213CA8}"/>
              </a:ext>
            </a:extLst>
          </p:cNvPr>
          <p:cNvPicPr>
            <a:picLocks noChangeAspect="1"/>
          </p:cNvPicPr>
          <p:nvPr/>
        </p:nvPicPr>
        <p:blipFill rotWithShape="1">
          <a:blip r:embed="rId4"/>
          <a:srcRect t="1253" b="76179"/>
          <a:stretch/>
        </p:blipFill>
        <p:spPr>
          <a:xfrm>
            <a:off x="6179050" y="936926"/>
            <a:ext cx="5650715" cy="1332387"/>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507897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生物特征认证系统的运行</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5" name="图片 34">
            <a:extLst>
              <a:ext uri="{FF2B5EF4-FFF2-40B4-BE49-F238E27FC236}">
                <a16:creationId xmlns:a16="http://schemas.microsoft.com/office/drawing/2014/main" id="{0318F572-EF89-4218-8D73-AB69806E4554}"/>
              </a:ext>
            </a:extLst>
          </p:cNvPr>
          <p:cNvPicPr>
            <a:picLocks noChangeAspect="1"/>
          </p:cNvPicPr>
          <p:nvPr/>
        </p:nvPicPr>
        <p:blipFill rotWithShape="1">
          <a:blip r:embed="rId4"/>
          <a:srcRect t="71221" b="3171"/>
          <a:stretch/>
        </p:blipFill>
        <p:spPr>
          <a:xfrm>
            <a:off x="6179052" y="5050173"/>
            <a:ext cx="5650713" cy="1511781"/>
          </a:xfrm>
          <a:prstGeom prst="rect">
            <a:avLst/>
          </a:prstGeom>
        </p:spPr>
      </p:pic>
      <p:pic>
        <p:nvPicPr>
          <p:cNvPr id="36" name="图片 35">
            <a:extLst>
              <a:ext uri="{FF2B5EF4-FFF2-40B4-BE49-F238E27FC236}">
                <a16:creationId xmlns:a16="http://schemas.microsoft.com/office/drawing/2014/main" id="{90343F2E-3015-4036-8167-486B0881BE04}"/>
              </a:ext>
            </a:extLst>
          </p:cNvPr>
          <p:cNvPicPr>
            <a:picLocks noChangeAspect="1"/>
          </p:cNvPicPr>
          <p:nvPr/>
        </p:nvPicPr>
        <p:blipFill rotWithShape="1">
          <a:blip r:embed="rId4"/>
          <a:srcRect t="36739" b="37995"/>
          <a:stretch/>
        </p:blipFill>
        <p:spPr>
          <a:xfrm>
            <a:off x="6179053" y="3097062"/>
            <a:ext cx="5650712" cy="1491626"/>
          </a:xfrm>
          <a:prstGeom prst="rect">
            <a:avLst/>
          </a:prstGeom>
        </p:spPr>
      </p:pic>
      <p:sp>
        <p:nvSpPr>
          <p:cNvPr id="5" name="文本框 4">
            <a:extLst>
              <a:ext uri="{FF2B5EF4-FFF2-40B4-BE49-F238E27FC236}">
                <a16:creationId xmlns:a16="http://schemas.microsoft.com/office/drawing/2014/main" id="{1F9C8222-CCE1-481D-B090-24BFC86129DF}"/>
              </a:ext>
            </a:extLst>
          </p:cNvPr>
          <p:cNvSpPr txBox="1"/>
          <p:nvPr/>
        </p:nvSpPr>
        <p:spPr>
          <a:xfrm>
            <a:off x="944320" y="2393738"/>
            <a:ext cx="4877640" cy="33297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一个通用的生物特征认证系统。</a:t>
            </a:r>
            <a:endParaRPr lang="en-US" altLang="zh-CN" sz="2400"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注册过程将会在系统中为用户和用户的生物特征创建一个关联。</a:t>
            </a:r>
            <a:endParaRPr lang="en-US" altLang="zh-CN" sz="2400" dirty="0">
              <a:latin typeface="黑体" panose="02010609060101010101" pitchFamily="49" charset="-122"/>
              <a:ea typeface="黑体" panose="02010609060101010101" pitchFamily="49" charset="-122"/>
            </a:endParaRPr>
          </a:p>
          <a:p>
            <a:pPr marL="285750" indent="-285750">
              <a:lnSpc>
                <a:spcPct val="150000"/>
              </a:lnSpc>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根据应用的不同，用户认证包括验证声称的用户是否是真实的用户，或者识别系统未知的用户。</a:t>
            </a:r>
          </a:p>
        </p:txBody>
      </p:sp>
      <p:sp>
        <p:nvSpPr>
          <p:cNvPr id="6" name="文本框 5">
            <a:extLst>
              <a:ext uri="{FF2B5EF4-FFF2-40B4-BE49-F238E27FC236}">
                <a16:creationId xmlns:a16="http://schemas.microsoft.com/office/drawing/2014/main" id="{4C551A65-CE83-4C37-AACC-567A4753C127}"/>
              </a:ext>
            </a:extLst>
          </p:cNvPr>
          <p:cNvSpPr txBox="1"/>
          <p:nvPr/>
        </p:nvSpPr>
        <p:spPr>
          <a:xfrm>
            <a:off x="6520737" y="1051275"/>
            <a:ext cx="914400"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用户名（</a:t>
            </a:r>
            <a:r>
              <a:rPr lang="en-US" altLang="zh-CN" sz="10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8" name="文本框 37">
            <a:extLst>
              <a:ext uri="{FF2B5EF4-FFF2-40B4-BE49-F238E27FC236}">
                <a16:creationId xmlns:a16="http://schemas.microsoft.com/office/drawing/2014/main" id="{01BAB702-4194-43CB-90AB-3791BFDB6726}"/>
              </a:ext>
            </a:extLst>
          </p:cNvPr>
          <p:cNvSpPr txBox="1"/>
          <p:nvPr/>
        </p:nvSpPr>
        <p:spPr>
          <a:xfrm>
            <a:off x="6520737" y="3157379"/>
            <a:ext cx="914400"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用户名（</a:t>
            </a:r>
            <a:r>
              <a:rPr lang="en-US" altLang="zh-CN" sz="10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9" name="文本框 38">
            <a:extLst>
              <a:ext uri="{FF2B5EF4-FFF2-40B4-BE49-F238E27FC236}">
                <a16:creationId xmlns:a16="http://schemas.microsoft.com/office/drawing/2014/main" id="{01AA8752-CA06-42DE-A71B-22F2170F1B07}"/>
              </a:ext>
            </a:extLst>
          </p:cNvPr>
          <p:cNvSpPr txBox="1"/>
          <p:nvPr/>
        </p:nvSpPr>
        <p:spPr>
          <a:xfrm>
            <a:off x="6571537" y="5112810"/>
            <a:ext cx="914400"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用户名（</a:t>
            </a:r>
            <a:r>
              <a:rPr lang="en-US" altLang="zh-CN" sz="10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1" name="文本框 40">
            <a:extLst>
              <a:ext uri="{FF2B5EF4-FFF2-40B4-BE49-F238E27FC236}">
                <a16:creationId xmlns:a16="http://schemas.microsoft.com/office/drawing/2014/main" id="{AB3D4ABE-54D6-4125-95EB-8FB5909F1186}"/>
              </a:ext>
            </a:extLst>
          </p:cNvPr>
          <p:cNvSpPr txBox="1"/>
          <p:nvPr/>
        </p:nvSpPr>
        <p:spPr>
          <a:xfrm>
            <a:off x="6571537" y="2083409"/>
            <a:ext cx="914399"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用户接口</a:t>
            </a:r>
          </a:p>
        </p:txBody>
      </p:sp>
      <p:sp>
        <p:nvSpPr>
          <p:cNvPr id="42" name="文本框 41">
            <a:extLst>
              <a:ext uri="{FF2B5EF4-FFF2-40B4-BE49-F238E27FC236}">
                <a16:creationId xmlns:a16="http://schemas.microsoft.com/office/drawing/2014/main" id="{3320B4D1-A3A8-4D2F-AB63-5D9530598DAF}"/>
              </a:ext>
            </a:extLst>
          </p:cNvPr>
          <p:cNvSpPr txBox="1"/>
          <p:nvPr/>
        </p:nvSpPr>
        <p:spPr>
          <a:xfrm>
            <a:off x="6564473" y="4211528"/>
            <a:ext cx="914399"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用户接口</a:t>
            </a:r>
          </a:p>
        </p:txBody>
      </p:sp>
      <p:sp>
        <p:nvSpPr>
          <p:cNvPr id="43" name="文本框 42">
            <a:extLst>
              <a:ext uri="{FF2B5EF4-FFF2-40B4-BE49-F238E27FC236}">
                <a16:creationId xmlns:a16="http://schemas.microsoft.com/office/drawing/2014/main" id="{8790A14C-4863-4EC4-BEB1-4295B7A5667B}"/>
              </a:ext>
            </a:extLst>
          </p:cNvPr>
          <p:cNvSpPr txBox="1"/>
          <p:nvPr/>
        </p:nvSpPr>
        <p:spPr>
          <a:xfrm>
            <a:off x="6571537" y="6129228"/>
            <a:ext cx="914399"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用户接口</a:t>
            </a:r>
          </a:p>
        </p:txBody>
      </p:sp>
      <p:sp>
        <p:nvSpPr>
          <p:cNvPr id="44" name="文本框 43">
            <a:extLst>
              <a:ext uri="{FF2B5EF4-FFF2-40B4-BE49-F238E27FC236}">
                <a16:creationId xmlns:a16="http://schemas.microsoft.com/office/drawing/2014/main" id="{E9AE23B2-EF99-4425-ACDC-C631492C165D}"/>
              </a:ext>
            </a:extLst>
          </p:cNvPr>
          <p:cNvSpPr txBox="1"/>
          <p:nvPr/>
        </p:nvSpPr>
        <p:spPr>
          <a:xfrm>
            <a:off x="8191500" y="1345843"/>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生物特征传感器</a:t>
            </a:r>
          </a:p>
        </p:txBody>
      </p:sp>
      <p:sp>
        <p:nvSpPr>
          <p:cNvPr id="45" name="文本框 44">
            <a:extLst>
              <a:ext uri="{FF2B5EF4-FFF2-40B4-BE49-F238E27FC236}">
                <a16:creationId xmlns:a16="http://schemas.microsoft.com/office/drawing/2014/main" id="{E9F9652A-20D2-40BC-8B63-A11DDB926A07}"/>
              </a:ext>
            </a:extLst>
          </p:cNvPr>
          <p:cNvSpPr txBox="1"/>
          <p:nvPr/>
        </p:nvSpPr>
        <p:spPr>
          <a:xfrm>
            <a:off x="8191500" y="3433723"/>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生物特征传感器</a:t>
            </a:r>
          </a:p>
        </p:txBody>
      </p:sp>
      <p:sp>
        <p:nvSpPr>
          <p:cNvPr id="46" name="文本框 45">
            <a:extLst>
              <a:ext uri="{FF2B5EF4-FFF2-40B4-BE49-F238E27FC236}">
                <a16:creationId xmlns:a16="http://schemas.microsoft.com/office/drawing/2014/main" id="{7CF561DA-B7A8-4405-A35D-912958E40CCF}"/>
              </a:ext>
            </a:extLst>
          </p:cNvPr>
          <p:cNvSpPr txBox="1"/>
          <p:nvPr/>
        </p:nvSpPr>
        <p:spPr>
          <a:xfrm>
            <a:off x="8191500" y="5413218"/>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生物特征传感器</a:t>
            </a:r>
          </a:p>
        </p:txBody>
      </p:sp>
      <p:sp>
        <p:nvSpPr>
          <p:cNvPr id="47" name="文本框 46">
            <a:extLst>
              <a:ext uri="{FF2B5EF4-FFF2-40B4-BE49-F238E27FC236}">
                <a16:creationId xmlns:a16="http://schemas.microsoft.com/office/drawing/2014/main" id="{67ADC484-87D6-43C9-8514-E79DD8D8137B}"/>
              </a:ext>
            </a:extLst>
          </p:cNvPr>
          <p:cNvSpPr txBox="1"/>
          <p:nvPr/>
        </p:nvSpPr>
        <p:spPr>
          <a:xfrm>
            <a:off x="9525000" y="1337300"/>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提取器</a:t>
            </a:r>
          </a:p>
        </p:txBody>
      </p:sp>
      <p:sp>
        <p:nvSpPr>
          <p:cNvPr id="48" name="文本框 47">
            <a:extLst>
              <a:ext uri="{FF2B5EF4-FFF2-40B4-BE49-F238E27FC236}">
                <a16:creationId xmlns:a16="http://schemas.microsoft.com/office/drawing/2014/main" id="{0E6B9B2A-BB81-4850-B8A1-6491216C83D6}"/>
              </a:ext>
            </a:extLst>
          </p:cNvPr>
          <p:cNvSpPr txBox="1"/>
          <p:nvPr/>
        </p:nvSpPr>
        <p:spPr>
          <a:xfrm>
            <a:off x="9525000" y="3433723"/>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提取器</a:t>
            </a:r>
          </a:p>
        </p:txBody>
      </p:sp>
      <p:sp>
        <p:nvSpPr>
          <p:cNvPr id="49" name="文本框 48">
            <a:extLst>
              <a:ext uri="{FF2B5EF4-FFF2-40B4-BE49-F238E27FC236}">
                <a16:creationId xmlns:a16="http://schemas.microsoft.com/office/drawing/2014/main" id="{D2C9D99E-5612-4F3D-89F9-A69F53CA9C73}"/>
              </a:ext>
            </a:extLst>
          </p:cNvPr>
          <p:cNvSpPr txBox="1"/>
          <p:nvPr/>
        </p:nvSpPr>
        <p:spPr>
          <a:xfrm>
            <a:off x="9525000" y="5436731"/>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提取器</a:t>
            </a:r>
          </a:p>
        </p:txBody>
      </p:sp>
      <p:sp>
        <p:nvSpPr>
          <p:cNvPr id="51" name="文本框 50">
            <a:extLst>
              <a:ext uri="{FF2B5EF4-FFF2-40B4-BE49-F238E27FC236}">
                <a16:creationId xmlns:a16="http://schemas.microsoft.com/office/drawing/2014/main" id="{1913261D-114B-4F2B-A0D6-8082FB0E7628}"/>
              </a:ext>
            </a:extLst>
          </p:cNvPr>
          <p:cNvSpPr txBox="1"/>
          <p:nvPr/>
        </p:nvSpPr>
        <p:spPr>
          <a:xfrm>
            <a:off x="9525000" y="4139716"/>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匹配器</a:t>
            </a:r>
          </a:p>
        </p:txBody>
      </p:sp>
      <p:sp>
        <p:nvSpPr>
          <p:cNvPr id="52" name="文本框 51">
            <a:extLst>
              <a:ext uri="{FF2B5EF4-FFF2-40B4-BE49-F238E27FC236}">
                <a16:creationId xmlns:a16="http://schemas.microsoft.com/office/drawing/2014/main" id="{76F80146-5235-4EC4-9194-FCCFFFBA773C}"/>
              </a:ext>
            </a:extLst>
          </p:cNvPr>
          <p:cNvSpPr txBox="1"/>
          <p:nvPr/>
        </p:nvSpPr>
        <p:spPr>
          <a:xfrm>
            <a:off x="9525000" y="6082882"/>
            <a:ext cx="647700" cy="369332"/>
          </a:xfrm>
          <a:prstGeom prst="rect">
            <a:avLst/>
          </a:prstGeom>
          <a:solidFill>
            <a:srgbClr val="CBEBC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匹配器</a:t>
            </a:r>
          </a:p>
        </p:txBody>
      </p:sp>
      <p:sp>
        <p:nvSpPr>
          <p:cNvPr id="53" name="文本框 52">
            <a:extLst>
              <a:ext uri="{FF2B5EF4-FFF2-40B4-BE49-F238E27FC236}">
                <a16:creationId xmlns:a16="http://schemas.microsoft.com/office/drawing/2014/main" id="{A94BF97F-DCE6-4A11-932E-9A33B80E544F}"/>
              </a:ext>
            </a:extLst>
          </p:cNvPr>
          <p:cNvSpPr txBox="1"/>
          <p:nvPr/>
        </p:nvSpPr>
        <p:spPr>
          <a:xfrm>
            <a:off x="10885256" y="1476722"/>
            <a:ext cx="647700" cy="369332"/>
          </a:xfrm>
          <a:prstGeom prst="rect">
            <a:avLst/>
          </a:prstGeom>
          <a:solidFill>
            <a:srgbClr val="DCDCD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生物特征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数据库</a:t>
            </a:r>
          </a:p>
        </p:txBody>
      </p:sp>
      <p:sp>
        <p:nvSpPr>
          <p:cNvPr id="54" name="文本框 53">
            <a:extLst>
              <a:ext uri="{FF2B5EF4-FFF2-40B4-BE49-F238E27FC236}">
                <a16:creationId xmlns:a16="http://schemas.microsoft.com/office/drawing/2014/main" id="{434AEFE2-34BA-4E9D-ABC6-A5853B66426C}"/>
              </a:ext>
            </a:extLst>
          </p:cNvPr>
          <p:cNvSpPr txBox="1"/>
          <p:nvPr/>
        </p:nvSpPr>
        <p:spPr>
          <a:xfrm>
            <a:off x="10885256" y="3618389"/>
            <a:ext cx="647700" cy="369332"/>
          </a:xfrm>
          <a:prstGeom prst="rect">
            <a:avLst/>
          </a:prstGeom>
          <a:solidFill>
            <a:srgbClr val="DCDCD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生物特征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数据库</a:t>
            </a:r>
          </a:p>
        </p:txBody>
      </p:sp>
      <p:sp>
        <p:nvSpPr>
          <p:cNvPr id="55" name="文本框 54">
            <a:extLst>
              <a:ext uri="{FF2B5EF4-FFF2-40B4-BE49-F238E27FC236}">
                <a16:creationId xmlns:a16="http://schemas.microsoft.com/office/drawing/2014/main" id="{C9322A9E-6012-4DAB-9E6E-108A44F8466C}"/>
              </a:ext>
            </a:extLst>
          </p:cNvPr>
          <p:cNvSpPr txBox="1"/>
          <p:nvPr/>
        </p:nvSpPr>
        <p:spPr>
          <a:xfrm>
            <a:off x="10885256" y="5573288"/>
            <a:ext cx="647700" cy="369332"/>
          </a:xfrm>
          <a:prstGeom prst="rect">
            <a:avLst/>
          </a:prstGeom>
          <a:solidFill>
            <a:srgbClr val="DCDCDC"/>
          </a:solidFill>
        </p:spPr>
        <p:txBody>
          <a:bodyPr wrap="square" rtlCol="0">
            <a:spAutoFit/>
          </a:bodyPr>
          <a:lstStyle/>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生物特征</a:t>
            </a:r>
            <a:endParaRPr lang="en-US" altLang="zh-CN" sz="9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900" dirty="0">
                <a:latin typeface="Times New Roman" panose="02020603050405020304" pitchFamily="18" charset="0"/>
                <a:ea typeface="黑体" panose="02010609060101010101" pitchFamily="49" charset="-122"/>
                <a:cs typeface="Times New Roman" panose="02020603050405020304" pitchFamily="18" charset="0"/>
              </a:rPr>
              <a:t>数据库</a:t>
            </a:r>
          </a:p>
        </p:txBody>
      </p:sp>
      <p:sp>
        <p:nvSpPr>
          <p:cNvPr id="56" name="文本框 55">
            <a:extLst>
              <a:ext uri="{FF2B5EF4-FFF2-40B4-BE49-F238E27FC236}">
                <a16:creationId xmlns:a16="http://schemas.microsoft.com/office/drawing/2014/main" id="{FA817E4D-CB32-4558-AD97-D243EBB374B9}"/>
              </a:ext>
            </a:extLst>
          </p:cNvPr>
          <p:cNvSpPr txBox="1"/>
          <p:nvPr/>
        </p:nvSpPr>
        <p:spPr>
          <a:xfrm>
            <a:off x="10333281" y="4334548"/>
            <a:ext cx="914399"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一个模板</a:t>
            </a:r>
          </a:p>
        </p:txBody>
      </p:sp>
      <p:sp>
        <p:nvSpPr>
          <p:cNvPr id="57" name="文本框 56">
            <a:extLst>
              <a:ext uri="{FF2B5EF4-FFF2-40B4-BE49-F238E27FC236}">
                <a16:creationId xmlns:a16="http://schemas.microsoft.com/office/drawing/2014/main" id="{FFE1AE26-06E7-40E3-AE01-4BA0BAD0F9DF}"/>
              </a:ext>
            </a:extLst>
          </p:cNvPr>
          <p:cNvSpPr txBox="1"/>
          <p:nvPr/>
        </p:nvSpPr>
        <p:spPr>
          <a:xfrm>
            <a:off x="10294707" y="6315733"/>
            <a:ext cx="914399"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00"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个模板</a:t>
            </a:r>
          </a:p>
        </p:txBody>
      </p:sp>
      <p:sp>
        <p:nvSpPr>
          <p:cNvPr id="58" name="文本框 57">
            <a:extLst>
              <a:ext uri="{FF2B5EF4-FFF2-40B4-BE49-F238E27FC236}">
                <a16:creationId xmlns:a16="http://schemas.microsoft.com/office/drawing/2014/main" id="{188B60CD-DF9F-48B2-86FD-9D6505BD0C97}"/>
              </a:ext>
            </a:extLst>
          </p:cNvPr>
          <p:cNvSpPr txBox="1"/>
          <p:nvPr/>
        </p:nvSpPr>
        <p:spPr>
          <a:xfrm>
            <a:off x="8473160" y="4201271"/>
            <a:ext cx="647700" cy="246221"/>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真</a:t>
            </a:r>
            <a:r>
              <a:rPr lang="en-US" altLang="zh-CN" sz="1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假</a:t>
            </a:r>
          </a:p>
        </p:txBody>
      </p:sp>
      <p:sp>
        <p:nvSpPr>
          <p:cNvPr id="59" name="文本框 58">
            <a:extLst>
              <a:ext uri="{FF2B5EF4-FFF2-40B4-BE49-F238E27FC236}">
                <a16:creationId xmlns:a16="http://schemas.microsoft.com/office/drawing/2014/main" id="{4315DE7F-52BA-43AF-87E3-C382FFC54F85}"/>
              </a:ext>
            </a:extLst>
          </p:cNvPr>
          <p:cNvSpPr txBox="1"/>
          <p:nvPr/>
        </p:nvSpPr>
        <p:spPr>
          <a:xfrm>
            <a:off x="8014225" y="6082882"/>
            <a:ext cx="1176486" cy="400110"/>
          </a:xfrm>
          <a:prstGeom prst="rect">
            <a:avLst/>
          </a:prstGeom>
          <a:solidFill>
            <a:schemeClr val="bg1"/>
          </a:solidFill>
        </p:spPr>
        <p:txBody>
          <a:bodyPr wrap="square" rtlCol="0">
            <a:spAutoFit/>
          </a:bodyPr>
          <a:lstStyle/>
          <a:p>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        用户身份或  </a:t>
            </a:r>
            <a:endParaRPr lang="en-US" altLang="zh-CN" sz="10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dirty="0">
                <a:latin typeface="Times New Roman" panose="02020603050405020304" pitchFamily="18" charset="0"/>
                <a:ea typeface="黑体" panose="02010609060101010101" pitchFamily="49" charset="-122"/>
                <a:cs typeface="Times New Roman" panose="02020603050405020304" pitchFamily="18" charset="0"/>
              </a:rPr>
              <a:t>“未识别用户”</a:t>
            </a:r>
          </a:p>
        </p:txBody>
      </p:sp>
    </p:spTree>
    <p:custDataLst>
      <p:tags r:id="rId1"/>
    </p:custDataLst>
    <p:extLst>
      <p:ext uri="{BB962C8B-B14F-4D97-AF65-F5344CB8AC3E}">
        <p14:creationId xmlns:p14="http://schemas.microsoft.com/office/powerpoint/2010/main" val="22196157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8A85B141-02FC-4231-A956-561375E0644F}"/>
              </a:ext>
            </a:extLst>
          </p:cNvPr>
          <p:cNvGrpSpPr/>
          <p:nvPr/>
        </p:nvGrpSpPr>
        <p:grpSpPr>
          <a:xfrm>
            <a:off x="567492" y="1638062"/>
            <a:ext cx="7330616" cy="5104528"/>
            <a:chOff x="692803" y="1766987"/>
            <a:chExt cx="7330616" cy="5104528"/>
          </a:xfrm>
        </p:grpSpPr>
        <p:pic>
          <p:nvPicPr>
            <p:cNvPr id="3" name="图片 2">
              <a:extLst>
                <a:ext uri="{FF2B5EF4-FFF2-40B4-BE49-F238E27FC236}">
                  <a16:creationId xmlns:a16="http://schemas.microsoft.com/office/drawing/2014/main" id="{873133CB-5DC8-44B4-BA7B-DDE10122CCA1}"/>
                </a:ext>
              </a:extLst>
            </p:cNvPr>
            <p:cNvPicPr>
              <a:picLocks noChangeAspect="1"/>
            </p:cNvPicPr>
            <p:nvPr/>
          </p:nvPicPr>
          <p:blipFill>
            <a:blip r:embed="rId4"/>
            <a:stretch>
              <a:fillRect/>
            </a:stretch>
          </p:blipFill>
          <p:spPr>
            <a:xfrm>
              <a:off x="742984" y="1766987"/>
              <a:ext cx="6977577" cy="5091013"/>
            </a:xfrm>
            <a:prstGeom prst="rect">
              <a:avLst/>
            </a:prstGeom>
          </p:spPr>
        </p:pic>
        <p:sp>
          <p:nvSpPr>
            <p:cNvPr id="5" name="矩形 4">
              <a:extLst>
                <a:ext uri="{FF2B5EF4-FFF2-40B4-BE49-F238E27FC236}">
                  <a16:creationId xmlns:a16="http://schemas.microsoft.com/office/drawing/2014/main" id="{61CD2C03-3EA1-4EC5-8CE6-74CC29D3894A}"/>
                </a:ext>
              </a:extLst>
            </p:cNvPr>
            <p:cNvSpPr/>
            <p:nvPr/>
          </p:nvSpPr>
          <p:spPr>
            <a:xfrm>
              <a:off x="742984" y="1766987"/>
              <a:ext cx="1285841" cy="49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5B9E9728-C39A-48FA-AE96-496229500EC4}"/>
                </a:ext>
              </a:extLst>
            </p:cNvPr>
            <p:cNvSpPr/>
            <p:nvPr/>
          </p:nvSpPr>
          <p:spPr>
            <a:xfrm>
              <a:off x="2615195" y="6409850"/>
              <a:ext cx="1285841" cy="36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894511AA-5BE2-4352-9D23-72509C441DA6}"/>
                </a:ext>
              </a:extLst>
            </p:cNvPr>
            <p:cNvSpPr/>
            <p:nvPr/>
          </p:nvSpPr>
          <p:spPr>
            <a:xfrm>
              <a:off x="4158614" y="6447951"/>
              <a:ext cx="1413511" cy="36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2F9EF2C-FBE4-4E74-82F1-48815B4E4A27}"/>
                </a:ext>
              </a:extLst>
            </p:cNvPr>
            <p:cNvSpPr/>
            <p:nvPr/>
          </p:nvSpPr>
          <p:spPr>
            <a:xfrm>
              <a:off x="6358520" y="6346965"/>
              <a:ext cx="1499605" cy="36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01322988-86B3-42BF-92AB-90FA712B41A0}"/>
                </a:ext>
              </a:extLst>
            </p:cNvPr>
            <p:cNvSpPr/>
            <p:nvPr/>
          </p:nvSpPr>
          <p:spPr>
            <a:xfrm>
              <a:off x="6044195" y="4056976"/>
              <a:ext cx="566155" cy="762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D9A6C62D-8F9A-4F79-9EE9-BED7351D2803}"/>
                </a:ext>
              </a:extLst>
            </p:cNvPr>
            <p:cNvSpPr/>
            <p:nvPr/>
          </p:nvSpPr>
          <p:spPr>
            <a:xfrm>
              <a:off x="5244095" y="2801026"/>
              <a:ext cx="1285841" cy="36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8AD1076-7578-4324-AB33-3C9935B07129}"/>
                </a:ext>
              </a:extLst>
            </p:cNvPr>
            <p:cNvSpPr/>
            <p:nvPr/>
          </p:nvSpPr>
          <p:spPr>
            <a:xfrm>
              <a:off x="3258115" y="2520214"/>
              <a:ext cx="1285841" cy="36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63EB6AEE-CD51-4ECD-9C2D-B5B8014B2433}"/>
                </a:ext>
              </a:extLst>
            </p:cNvPr>
            <p:cNvSpPr/>
            <p:nvPr/>
          </p:nvSpPr>
          <p:spPr>
            <a:xfrm>
              <a:off x="1763187" y="2801026"/>
              <a:ext cx="800665" cy="3624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47769E04-2337-4732-AC9E-A20C81932DC5}"/>
                </a:ext>
              </a:extLst>
            </p:cNvPr>
            <p:cNvSpPr/>
            <p:nvPr/>
          </p:nvSpPr>
          <p:spPr>
            <a:xfrm>
              <a:off x="1385905" y="3950067"/>
              <a:ext cx="800664" cy="640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0EADD37-C636-4B48-B069-975E9A307057}"/>
                </a:ext>
              </a:extLst>
            </p:cNvPr>
            <p:cNvSpPr txBox="1"/>
            <p:nvPr/>
          </p:nvSpPr>
          <p:spPr>
            <a:xfrm>
              <a:off x="3388716" y="2388926"/>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决策阈值</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8" name="文本框 37">
              <a:extLst>
                <a:ext uri="{FF2B5EF4-FFF2-40B4-BE49-F238E27FC236}">
                  <a16:creationId xmlns:a16="http://schemas.microsoft.com/office/drawing/2014/main" id="{139CCCC4-7ED9-40E6-B438-812351EA3B20}"/>
                </a:ext>
              </a:extLst>
            </p:cNvPr>
            <p:cNvSpPr txBox="1"/>
            <p:nvPr/>
          </p:nvSpPr>
          <p:spPr>
            <a:xfrm>
              <a:off x="5443151" y="2751406"/>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真正用户</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的曲线</a:t>
              </a:r>
            </a:p>
          </p:txBody>
        </p:sp>
        <p:sp>
          <p:nvSpPr>
            <p:cNvPr id="39" name="文本框 38">
              <a:extLst>
                <a:ext uri="{FF2B5EF4-FFF2-40B4-BE49-F238E27FC236}">
                  <a16:creationId xmlns:a16="http://schemas.microsoft.com/office/drawing/2014/main" id="{C784D311-2A1E-44B8-9AC7-C921ACFD86AA}"/>
                </a:ext>
              </a:extLst>
            </p:cNvPr>
            <p:cNvSpPr txBox="1"/>
            <p:nvPr/>
          </p:nvSpPr>
          <p:spPr>
            <a:xfrm>
              <a:off x="5673727" y="4191095"/>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可能发生</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误匹配</a:t>
              </a:r>
            </a:p>
          </p:txBody>
        </p:sp>
        <p:sp>
          <p:nvSpPr>
            <p:cNvPr id="40" name="文本框 39">
              <a:extLst>
                <a:ext uri="{FF2B5EF4-FFF2-40B4-BE49-F238E27FC236}">
                  <a16:creationId xmlns:a16="http://schemas.microsoft.com/office/drawing/2014/main" id="{33DCD255-7B8F-4691-BD69-1E0D219EA846}"/>
                </a:ext>
              </a:extLst>
            </p:cNvPr>
            <p:cNvSpPr txBox="1"/>
            <p:nvPr/>
          </p:nvSpPr>
          <p:spPr>
            <a:xfrm>
              <a:off x="1646098" y="2738997"/>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冒名顶替者</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的曲线</a:t>
              </a:r>
            </a:p>
          </p:txBody>
        </p:sp>
        <p:sp>
          <p:nvSpPr>
            <p:cNvPr id="41" name="文本框 40">
              <a:extLst>
                <a:ext uri="{FF2B5EF4-FFF2-40B4-BE49-F238E27FC236}">
                  <a16:creationId xmlns:a16="http://schemas.microsoft.com/office/drawing/2014/main" id="{BD3FCDE6-E08E-469F-B714-EC7CA1CE8C05}"/>
                </a:ext>
              </a:extLst>
            </p:cNvPr>
            <p:cNvSpPr txBox="1"/>
            <p:nvPr/>
          </p:nvSpPr>
          <p:spPr>
            <a:xfrm>
              <a:off x="1324157" y="4139633"/>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可能发生</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漏匹配</a:t>
              </a:r>
            </a:p>
          </p:txBody>
        </p:sp>
        <p:sp>
          <p:nvSpPr>
            <p:cNvPr id="42" name="文本框 41">
              <a:extLst>
                <a:ext uri="{FF2B5EF4-FFF2-40B4-BE49-F238E27FC236}">
                  <a16:creationId xmlns:a16="http://schemas.microsoft.com/office/drawing/2014/main" id="{E63CABAA-E1AF-47F7-83DD-9D78400A1881}"/>
                </a:ext>
              </a:extLst>
            </p:cNvPr>
            <p:cNvSpPr txBox="1"/>
            <p:nvPr/>
          </p:nvSpPr>
          <p:spPr>
            <a:xfrm>
              <a:off x="2701450" y="6396335"/>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冒名顶替者</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的平均匹配值</a:t>
              </a:r>
            </a:p>
          </p:txBody>
        </p:sp>
        <p:sp>
          <p:nvSpPr>
            <p:cNvPr id="43" name="文本框 42">
              <a:extLst>
                <a:ext uri="{FF2B5EF4-FFF2-40B4-BE49-F238E27FC236}">
                  <a16:creationId xmlns:a16="http://schemas.microsoft.com/office/drawing/2014/main" id="{9D49A798-54F8-4468-8DDB-78DA16A74030}"/>
                </a:ext>
              </a:extLst>
            </p:cNvPr>
            <p:cNvSpPr txBox="1"/>
            <p:nvPr/>
          </p:nvSpPr>
          <p:spPr>
            <a:xfrm>
              <a:off x="4265576" y="6409850"/>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真正用户的</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平均匹配值</a:t>
              </a:r>
            </a:p>
          </p:txBody>
        </p:sp>
        <p:sp>
          <p:nvSpPr>
            <p:cNvPr id="44" name="文本框 43">
              <a:extLst>
                <a:ext uri="{FF2B5EF4-FFF2-40B4-BE49-F238E27FC236}">
                  <a16:creationId xmlns:a16="http://schemas.microsoft.com/office/drawing/2014/main" id="{28A1916B-2688-4D82-BBFE-E1A9AEE31011}"/>
                </a:ext>
              </a:extLst>
            </p:cNvPr>
            <p:cNvSpPr txBox="1"/>
            <p:nvPr/>
          </p:nvSpPr>
          <p:spPr>
            <a:xfrm>
              <a:off x="6823834" y="6333450"/>
              <a:ext cx="1199585" cy="461665"/>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匹配分数</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200" i="1"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45" name="文本框 44">
              <a:extLst>
                <a:ext uri="{FF2B5EF4-FFF2-40B4-BE49-F238E27FC236}">
                  <a16:creationId xmlns:a16="http://schemas.microsoft.com/office/drawing/2014/main" id="{B10ACC77-7BB2-4A74-B23C-26B501EC0AE2}"/>
                </a:ext>
              </a:extLst>
            </p:cNvPr>
            <p:cNvSpPr txBox="1"/>
            <p:nvPr/>
          </p:nvSpPr>
          <p:spPr>
            <a:xfrm>
              <a:off x="692803" y="1970371"/>
              <a:ext cx="1199585" cy="276999"/>
            </a:xfrm>
            <a:prstGeom prst="rect">
              <a:avLst/>
            </a:prstGeom>
            <a:noFill/>
          </p:spPr>
          <p:txBody>
            <a:bodyPr wrap="square" rtlCol="0">
              <a:spAutoFit/>
            </a:bodyPr>
            <a:lstStyle/>
            <a:p>
              <a:pPr algn="ct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概率密度函数</a:t>
              </a:r>
            </a:p>
          </p:txBody>
        </p:sp>
      </p:gr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生物特征认证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47014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生物特征认证的准确度</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7" name="文本框 26">
            <a:extLst>
              <a:ext uri="{FF2B5EF4-FFF2-40B4-BE49-F238E27FC236}">
                <a16:creationId xmlns:a16="http://schemas.microsoft.com/office/drawing/2014/main" id="{6779B0B7-F2E7-46F7-8C19-D701929C909B}"/>
              </a:ext>
            </a:extLst>
          </p:cNvPr>
          <p:cNvSpPr txBox="1"/>
          <p:nvPr/>
        </p:nvSpPr>
        <p:spPr>
          <a:xfrm>
            <a:off x="7467600" y="2424189"/>
            <a:ext cx="4171950" cy="32655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授权用户和冒名顶替者的生物特征曲线。</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在本描述中，将提交的特征和参考特征之间的差异简化为一个数值。</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如果输入值（</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）大于预先指定的阈值（</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），那么就认为是匹配的。</a:t>
            </a:r>
          </a:p>
        </p:txBody>
      </p:sp>
    </p:spTree>
    <p:custDataLst>
      <p:tags r:id="rId1"/>
    </p:custDataLst>
    <p:extLst>
      <p:ext uri="{BB962C8B-B14F-4D97-AF65-F5344CB8AC3E}">
        <p14:creationId xmlns:p14="http://schemas.microsoft.com/office/powerpoint/2010/main" val="365041612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生物特征认证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47014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生物特征认证的准确度</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7" name="组合 6">
            <a:extLst>
              <a:ext uri="{FF2B5EF4-FFF2-40B4-BE49-F238E27FC236}">
                <a16:creationId xmlns:a16="http://schemas.microsoft.com/office/drawing/2014/main" id="{162033B9-595A-4EC8-9D14-80DF7EB4950D}"/>
              </a:ext>
            </a:extLst>
          </p:cNvPr>
          <p:cNvGrpSpPr/>
          <p:nvPr/>
        </p:nvGrpSpPr>
        <p:grpSpPr>
          <a:xfrm>
            <a:off x="894777" y="1778358"/>
            <a:ext cx="8211696" cy="5048955"/>
            <a:chOff x="1990152" y="1809045"/>
            <a:chExt cx="8211696" cy="5048955"/>
          </a:xfrm>
        </p:grpSpPr>
        <p:pic>
          <p:nvPicPr>
            <p:cNvPr id="5" name="图片 4">
              <a:extLst>
                <a:ext uri="{FF2B5EF4-FFF2-40B4-BE49-F238E27FC236}">
                  <a16:creationId xmlns:a16="http://schemas.microsoft.com/office/drawing/2014/main" id="{745D4236-69F9-448C-AD23-7BBA706D4B80}"/>
                </a:ext>
              </a:extLst>
            </p:cNvPr>
            <p:cNvPicPr>
              <a:picLocks noChangeAspect="1"/>
            </p:cNvPicPr>
            <p:nvPr/>
          </p:nvPicPr>
          <p:blipFill>
            <a:blip r:embed="rId4"/>
            <a:stretch>
              <a:fillRect/>
            </a:stretch>
          </p:blipFill>
          <p:spPr>
            <a:xfrm>
              <a:off x="1990152" y="1809045"/>
              <a:ext cx="8211696" cy="5048955"/>
            </a:xfrm>
            <a:prstGeom prst="rect">
              <a:avLst/>
            </a:prstGeom>
          </p:spPr>
        </p:pic>
        <p:sp>
          <p:nvSpPr>
            <p:cNvPr id="6" name="文本框 5">
              <a:extLst>
                <a:ext uri="{FF2B5EF4-FFF2-40B4-BE49-F238E27FC236}">
                  <a16:creationId xmlns:a16="http://schemas.microsoft.com/office/drawing/2014/main" id="{10E2093A-6A3C-48EB-86AE-6074306D6138}"/>
                </a:ext>
              </a:extLst>
            </p:cNvPr>
            <p:cNvSpPr txBox="1"/>
            <p:nvPr/>
          </p:nvSpPr>
          <p:spPr>
            <a:xfrm rot="16200000">
              <a:off x="1288451" y="4026500"/>
              <a:ext cx="1899850"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       漏匹配率</a:t>
              </a:r>
            </a:p>
          </p:txBody>
        </p:sp>
        <p:sp>
          <p:nvSpPr>
            <p:cNvPr id="29" name="文本框 28">
              <a:extLst>
                <a:ext uri="{FF2B5EF4-FFF2-40B4-BE49-F238E27FC236}">
                  <a16:creationId xmlns:a16="http://schemas.microsoft.com/office/drawing/2014/main" id="{4E64EA33-AAA6-4DFA-A16D-51F2192D556E}"/>
                </a:ext>
              </a:extLst>
            </p:cNvPr>
            <p:cNvSpPr txBox="1"/>
            <p:nvPr/>
          </p:nvSpPr>
          <p:spPr>
            <a:xfrm>
              <a:off x="5279426" y="6564525"/>
              <a:ext cx="1899850"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        误匹配率</a:t>
              </a:r>
            </a:p>
          </p:txBody>
        </p:sp>
        <p:sp>
          <p:nvSpPr>
            <p:cNvPr id="30" name="文本框 29">
              <a:extLst>
                <a:ext uri="{FF2B5EF4-FFF2-40B4-BE49-F238E27FC236}">
                  <a16:creationId xmlns:a16="http://schemas.microsoft.com/office/drawing/2014/main" id="{C1429046-FDD3-44A7-A3C7-C8B5C56949F7}"/>
                </a:ext>
              </a:extLst>
            </p:cNvPr>
            <p:cNvSpPr txBox="1"/>
            <p:nvPr/>
          </p:nvSpPr>
          <p:spPr>
            <a:xfrm>
              <a:off x="3333749" y="1976300"/>
              <a:ext cx="495301"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脸</a:t>
              </a:r>
            </a:p>
          </p:txBody>
        </p:sp>
        <p:sp>
          <p:nvSpPr>
            <p:cNvPr id="31" name="文本框 30">
              <a:extLst>
                <a:ext uri="{FF2B5EF4-FFF2-40B4-BE49-F238E27FC236}">
                  <a16:creationId xmlns:a16="http://schemas.microsoft.com/office/drawing/2014/main" id="{3CDABF5F-363F-4C5E-8356-A6B9D2106FA9}"/>
                </a:ext>
              </a:extLst>
            </p:cNvPr>
            <p:cNvSpPr txBox="1"/>
            <p:nvPr/>
          </p:nvSpPr>
          <p:spPr>
            <a:xfrm>
              <a:off x="4419599" y="1976299"/>
              <a:ext cx="753048"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指纹</a:t>
              </a:r>
            </a:p>
          </p:txBody>
        </p:sp>
        <p:sp>
          <p:nvSpPr>
            <p:cNvPr id="32" name="文本框 31">
              <a:extLst>
                <a:ext uri="{FF2B5EF4-FFF2-40B4-BE49-F238E27FC236}">
                  <a16:creationId xmlns:a16="http://schemas.microsoft.com/office/drawing/2014/main" id="{2FAF2D03-ED0F-4D10-B7C2-039302339E0E}"/>
                </a:ext>
              </a:extLst>
            </p:cNvPr>
            <p:cNvSpPr txBox="1"/>
            <p:nvPr/>
          </p:nvSpPr>
          <p:spPr>
            <a:xfrm>
              <a:off x="5679441" y="1981697"/>
              <a:ext cx="753048"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语音</a:t>
              </a:r>
            </a:p>
          </p:txBody>
        </p:sp>
        <p:sp>
          <p:nvSpPr>
            <p:cNvPr id="33" name="文本框 32">
              <a:extLst>
                <a:ext uri="{FF2B5EF4-FFF2-40B4-BE49-F238E27FC236}">
                  <a16:creationId xmlns:a16="http://schemas.microsoft.com/office/drawing/2014/main" id="{7299F23C-9680-469F-82E8-F6513E9B8750}"/>
                </a:ext>
              </a:extLst>
            </p:cNvPr>
            <p:cNvSpPr txBox="1"/>
            <p:nvPr/>
          </p:nvSpPr>
          <p:spPr>
            <a:xfrm>
              <a:off x="6765291" y="1976298"/>
              <a:ext cx="753048"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手</a:t>
              </a:r>
            </a:p>
          </p:txBody>
        </p:sp>
        <p:sp>
          <p:nvSpPr>
            <p:cNvPr id="34" name="文本框 33">
              <a:extLst>
                <a:ext uri="{FF2B5EF4-FFF2-40B4-BE49-F238E27FC236}">
                  <a16:creationId xmlns:a16="http://schemas.microsoft.com/office/drawing/2014/main" id="{F6D62410-5A08-468C-82E0-36093D272B05}"/>
                </a:ext>
              </a:extLst>
            </p:cNvPr>
            <p:cNvSpPr txBox="1"/>
            <p:nvPr/>
          </p:nvSpPr>
          <p:spPr>
            <a:xfrm>
              <a:off x="8025133" y="1976298"/>
              <a:ext cx="753048" cy="276999"/>
            </a:xfrm>
            <a:prstGeom prst="rect">
              <a:avLst/>
            </a:prstGeom>
            <a:solidFill>
              <a:schemeClr val="bg1"/>
            </a:solidFill>
          </p:spPr>
          <p:txBody>
            <a:bodyPr wrap="square" rtlCol="0">
              <a:spAutoFit/>
            </a:bodyPr>
            <a:lstStyle/>
            <a:p>
              <a:r>
                <a:rPr lang="zh-CN" altLang="en-US" sz="1200" dirty="0">
                  <a:latin typeface="黑体" panose="02010609060101010101" pitchFamily="49" charset="-122"/>
                  <a:ea typeface="黑体" panose="02010609060101010101" pitchFamily="49" charset="-122"/>
                </a:rPr>
                <a:t>虹膜</a:t>
              </a:r>
            </a:p>
          </p:txBody>
        </p:sp>
      </p:grpSp>
      <p:sp>
        <p:nvSpPr>
          <p:cNvPr id="35" name="文本框 34">
            <a:extLst>
              <a:ext uri="{FF2B5EF4-FFF2-40B4-BE49-F238E27FC236}">
                <a16:creationId xmlns:a16="http://schemas.microsoft.com/office/drawing/2014/main" id="{D44948ED-E090-436B-9FBE-61AE345DA5DE}"/>
              </a:ext>
            </a:extLst>
          </p:cNvPr>
          <p:cNvSpPr txBox="1"/>
          <p:nvPr/>
        </p:nvSpPr>
        <p:spPr>
          <a:xfrm>
            <a:off x="9216197" y="2731563"/>
            <a:ext cx="2599752" cy="252037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报道的真实生物特征测量运行特征曲线。</a:t>
            </a:r>
            <a:endParaRPr lang="en-US" altLang="zh-CN" dirty="0">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dirty="0">
                <a:latin typeface="黑体" panose="02010609060101010101" pitchFamily="49" charset="-122"/>
                <a:ea typeface="黑体" panose="02010609060101010101" pitchFamily="49" charset="-122"/>
              </a:rPr>
              <a:t>为了更清楚地表示出各个系统的差异，图中采取了对数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对数刻度。</a:t>
            </a:r>
            <a:endParaRPr lang="en-US" altLang="zh-CN"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97739791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远程用户认证</a:t>
            </a:r>
          </a:p>
        </p:txBody>
      </p:sp>
      <p:sp>
        <p:nvSpPr>
          <p:cNvPr id="23" name="Freeform 13">
            <a:extLst>
              <a:ext uri="{FF2B5EF4-FFF2-40B4-BE49-F238E27FC236}">
                <a16:creationId xmlns:a16="http://schemas.microsoft.com/office/drawing/2014/main" id="{911137E0-4CC3-45F3-BBCD-FE4380152A1A}"/>
              </a:ext>
            </a:extLst>
          </p:cNvPr>
          <p:cNvSpPr>
            <a:spLocks noChangeArrowheads="1"/>
          </p:cNvSpPr>
          <p:nvPr/>
        </p:nvSpPr>
        <p:spPr bwMode="auto">
          <a:xfrm>
            <a:off x="1064982" y="2090720"/>
            <a:ext cx="10062036" cy="38990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Internet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、网络、通信线路的远程用户认证更为复杂。</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远程的方式也增加了很多安全威胁，如口令窃听或者对观察到的用户认证过程进行重放等。</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为了应对远程用户认证的攻击，系统逐渐依赖于某种形式的挑战</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应答协议。</a:t>
            </a:r>
            <a:endParaRPr lang="en-US" altLang="zh-CN" sz="2400" dirty="0">
              <a:solidFill>
                <a:srgbClr val="000000"/>
              </a:solidFill>
              <a:latin typeface="Times New Roman" panose="02020603050405020304" pitchFamily="18" charset="0"/>
              <a:cs typeface="Times New Roman" panose="02020603050405020304" pitchFamily="18" charset="0"/>
              <a:sym typeface="Lucida Sans Unicode" panose="020B0602030504020204" pitchFamily="34" charset="0"/>
            </a:endParaRPr>
          </a:p>
        </p:txBody>
      </p:sp>
      <p:sp>
        <p:nvSpPr>
          <p:cNvPr id="24" name="Freeform 14">
            <a:extLst>
              <a:ext uri="{FF2B5EF4-FFF2-40B4-BE49-F238E27FC236}">
                <a16:creationId xmlns:a16="http://schemas.microsoft.com/office/drawing/2014/main" id="{03AA28E9-3DF0-40A3-9665-48354957D4EA}"/>
              </a:ext>
            </a:extLst>
          </p:cNvPr>
          <p:cNvSpPr>
            <a:spLocks noChangeArrowheads="1"/>
          </p:cNvSpPr>
          <p:nvPr/>
        </p:nvSpPr>
        <p:spPr bwMode="auto">
          <a:xfrm>
            <a:off x="742985" y="1130400"/>
            <a:ext cx="318306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远程用户认证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7053892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识别和认证安全要求</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B03B774E-A46B-47BA-B237-8B64D1312C3E}"/>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1645"/>
          <a:stretch/>
        </p:blipFill>
        <p:spPr>
          <a:xfrm>
            <a:off x="1086233" y="1990645"/>
            <a:ext cx="10019533" cy="4512586"/>
          </a:xfrm>
          <a:prstGeom prst="rect">
            <a:avLst/>
          </a:prstGeom>
        </p:spPr>
      </p:pic>
    </p:spTree>
    <p:custDataLst>
      <p:tags r:id="rId1"/>
    </p:custDataLst>
    <p:extLst>
      <p:ext uri="{BB962C8B-B14F-4D97-AF65-F5344CB8AC3E}">
        <p14:creationId xmlns:p14="http://schemas.microsoft.com/office/powerpoint/2010/main" val="6331797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远程用户认证</a:t>
            </a:r>
          </a:p>
        </p:txBody>
      </p:sp>
      <p:sp>
        <p:nvSpPr>
          <p:cNvPr id="24" name="Freeform 14">
            <a:extLst>
              <a:ext uri="{FF2B5EF4-FFF2-40B4-BE49-F238E27FC236}">
                <a16:creationId xmlns:a16="http://schemas.microsoft.com/office/drawing/2014/main" id="{03AA28E9-3DF0-40A3-9665-48354957D4EA}"/>
              </a:ext>
            </a:extLst>
          </p:cNvPr>
          <p:cNvSpPr>
            <a:spLocks noChangeArrowheads="1"/>
          </p:cNvSpPr>
          <p:nvPr/>
        </p:nvSpPr>
        <p:spPr bwMode="auto">
          <a:xfrm>
            <a:off x="742984" y="1130400"/>
            <a:ext cx="67903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远程用户认证的基本挑战</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应答协议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0" name="组合 19">
            <a:extLst>
              <a:ext uri="{FF2B5EF4-FFF2-40B4-BE49-F238E27FC236}">
                <a16:creationId xmlns:a16="http://schemas.microsoft.com/office/drawing/2014/main" id="{21D12236-D63C-4A6E-B54B-DB2CCAD37618}"/>
              </a:ext>
            </a:extLst>
          </p:cNvPr>
          <p:cNvGrpSpPr/>
          <p:nvPr/>
        </p:nvGrpSpPr>
        <p:grpSpPr>
          <a:xfrm>
            <a:off x="1884856" y="2442216"/>
            <a:ext cx="4129088" cy="3656537"/>
            <a:chOff x="1884856" y="2442216"/>
            <a:chExt cx="4129088" cy="3656537"/>
          </a:xfrm>
        </p:grpSpPr>
        <p:pic>
          <p:nvPicPr>
            <p:cNvPr id="5" name="图片 4">
              <a:extLst>
                <a:ext uri="{FF2B5EF4-FFF2-40B4-BE49-F238E27FC236}">
                  <a16:creationId xmlns:a16="http://schemas.microsoft.com/office/drawing/2014/main" id="{8176386E-7820-4B7B-B6C3-BA0284E7081F}"/>
                </a:ext>
              </a:extLst>
            </p:cNvPr>
            <p:cNvPicPr>
              <a:picLocks noChangeAspect="1"/>
            </p:cNvPicPr>
            <p:nvPr/>
          </p:nvPicPr>
          <p:blipFill>
            <a:blip r:embed="rId4"/>
            <a:stretch>
              <a:fillRect/>
            </a:stretch>
          </p:blipFill>
          <p:spPr>
            <a:xfrm>
              <a:off x="1915488" y="2442216"/>
              <a:ext cx="3691939" cy="3583277"/>
            </a:xfrm>
            <a:prstGeom prst="rect">
              <a:avLst/>
            </a:prstGeom>
          </p:spPr>
        </p:pic>
        <p:sp>
          <p:nvSpPr>
            <p:cNvPr id="12" name="文本框 11">
              <a:extLst>
                <a:ext uri="{FF2B5EF4-FFF2-40B4-BE49-F238E27FC236}">
                  <a16:creationId xmlns:a16="http://schemas.microsoft.com/office/drawing/2014/main" id="{DA21A458-013B-459D-A5FD-152E8F64888F}"/>
                </a:ext>
              </a:extLst>
            </p:cNvPr>
            <p:cNvSpPr txBox="1"/>
            <p:nvPr/>
          </p:nvSpPr>
          <p:spPr>
            <a:xfrm>
              <a:off x="2172865" y="3186616"/>
              <a:ext cx="755486" cy="310499"/>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客户端</a:t>
              </a:r>
            </a:p>
          </p:txBody>
        </p:sp>
        <p:sp>
          <p:nvSpPr>
            <p:cNvPr id="36" name="文本框 35">
              <a:extLst>
                <a:ext uri="{FF2B5EF4-FFF2-40B4-BE49-F238E27FC236}">
                  <a16:creationId xmlns:a16="http://schemas.microsoft.com/office/drawing/2014/main" id="{2627CC99-B146-4726-9145-A3AB9C346E15}"/>
                </a:ext>
              </a:extLst>
            </p:cNvPr>
            <p:cNvSpPr txBox="1"/>
            <p:nvPr/>
          </p:nvSpPr>
          <p:spPr>
            <a:xfrm>
              <a:off x="4522834" y="3317621"/>
              <a:ext cx="892306" cy="301367"/>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远程主机</a:t>
              </a:r>
            </a:p>
          </p:txBody>
        </p:sp>
        <p:sp>
          <p:nvSpPr>
            <p:cNvPr id="47" name="文本框 46">
              <a:extLst>
                <a:ext uri="{FF2B5EF4-FFF2-40B4-BE49-F238E27FC236}">
                  <a16:creationId xmlns:a16="http://schemas.microsoft.com/office/drawing/2014/main" id="{A11D2B37-0246-4771-A4E2-A543326E67A4}"/>
                </a:ext>
              </a:extLst>
            </p:cNvPr>
            <p:cNvSpPr txBox="1"/>
            <p:nvPr/>
          </p:nvSpPr>
          <p:spPr>
            <a:xfrm>
              <a:off x="4278399" y="4866692"/>
              <a:ext cx="1136741" cy="684925"/>
            </a:xfrm>
            <a:prstGeom prst="rect">
              <a:avLst/>
            </a:prstGeom>
            <a:solidFill>
              <a:schemeClr val="bg1">
                <a:lumMod val="95000"/>
              </a:schemeClr>
            </a:solidFill>
          </p:spPr>
          <p:txBody>
            <a:bodyPr wrap="square" rtlCol="0">
              <a:spAutoFit/>
            </a:bodyPr>
            <a:lstStyle/>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a:p>
              <a:endParaRPr lang="zh-CN" altLang="en-US" sz="1050" dirty="0">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id="{C6C10215-BABE-4D5C-82F7-3559B8BB104E}"/>
                </a:ext>
              </a:extLst>
            </p:cNvPr>
            <p:cNvSpPr txBox="1"/>
            <p:nvPr/>
          </p:nvSpPr>
          <p:spPr>
            <a:xfrm>
              <a:off x="2502232" y="5769989"/>
              <a:ext cx="2294946" cy="328764"/>
            </a:xfrm>
            <a:prstGeom prst="rect">
              <a:avLst/>
            </a:prstGeom>
            <a:solidFill>
              <a:schemeClr val="bg1">
                <a:lumMod val="95000"/>
              </a:schemeClr>
            </a:solid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口令协议</a:t>
              </a:r>
            </a:p>
          </p:txBody>
        </p:sp>
        <p:grpSp>
          <p:nvGrpSpPr>
            <p:cNvPr id="55" name="组合 54">
              <a:extLst>
                <a:ext uri="{FF2B5EF4-FFF2-40B4-BE49-F238E27FC236}">
                  <a16:creationId xmlns:a16="http://schemas.microsoft.com/office/drawing/2014/main" id="{21976489-9C2D-4027-A126-35B5275232CB}"/>
                </a:ext>
              </a:extLst>
            </p:cNvPr>
            <p:cNvGrpSpPr/>
            <p:nvPr/>
          </p:nvGrpSpPr>
          <p:grpSpPr>
            <a:xfrm>
              <a:off x="2438908" y="3518689"/>
              <a:ext cx="587518" cy="346161"/>
              <a:chOff x="813960" y="3467604"/>
              <a:chExt cx="478543" cy="291657"/>
            </a:xfrm>
          </p:grpSpPr>
          <p:sp>
            <p:nvSpPr>
              <p:cNvPr id="56" name="文本框 55">
                <a:extLst>
                  <a:ext uri="{FF2B5EF4-FFF2-40B4-BE49-F238E27FC236}">
                    <a16:creationId xmlns:a16="http://schemas.microsoft.com/office/drawing/2014/main" id="{478C1276-952B-486E-9CB8-F25E28347CC9}"/>
                  </a:ext>
                </a:extLst>
              </p:cNvPr>
              <p:cNvSpPr txBox="1"/>
              <p:nvPr/>
            </p:nvSpPr>
            <p:spPr>
              <a:xfrm>
                <a:off x="863155" y="3505345"/>
                <a:ext cx="389946" cy="253916"/>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57" name="文本框 56">
                <a:extLst>
                  <a:ext uri="{FF2B5EF4-FFF2-40B4-BE49-F238E27FC236}">
                    <a16:creationId xmlns:a16="http://schemas.microsoft.com/office/drawing/2014/main" id="{AA1D489D-6777-4F73-A361-787A9FB3FA0A}"/>
                  </a:ext>
                </a:extLst>
              </p:cNvPr>
              <p:cNvSpPr txBox="1"/>
              <p:nvPr/>
            </p:nvSpPr>
            <p:spPr>
              <a:xfrm>
                <a:off x="813960" y="3467604"/>
                <a:ext cx="478543" cy="253916"/>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用户</a:t>
                </a:r>
              </a:p>
            </p:txBody>
          </p:sp>
        </p:grpSp>
        <p:grpSp>
          <p:nvGrpSpPr>
            <p:cNvPr id="15" name="组合 14">
              <a:extLst>
                <a:ext uri="{FF2B5EF4-FFF2-40B4-BE49-F238E27FC236}">
                  <a16:creationId xmlns:a16="http://schemas.microsoft.com/office/drawing/2014/main" id="{F0F42267-3044-4F69-9E3B-CC1BC19C6C38}"/>
                </a:ext>
              </a:extLst>
            </p:cNvPr>
            <p:cNvGrpSpPr/>
            <p:nvPr/>
          </p:nvGrpSpPr>
          <p:grpSpPr>
            <a:xfrm>
              <a:off x="4278399" y="3710534"/>
              <a:ext cx="1410224" cy="493146"/>
              <a:chOff x="2312256" y="3629242"/>
              <a:chExt cx="1148650" cy="415498"/>
            </a:xfrm>
          </p:grpSpPr>
          <p:sp>
            <p:nvSpPr>
              <p:cNvPr id="45" name="文本框 44">
                <a:extLst>
                  <a:ext uri="{FF2B5EF4-FFF2-40B4-BE49-F238E27FC236}">
                    <a16:creationId xmlns:a16="http://schemas.microsoft.com/office/drawing/2014/main" id="{798B3486-A18C-45D6-8D46-3524AA664E96}"/>
                  </a:ext>
                </a:extLst>
              </p:cNvPr>
              <p:cNvSpPr txBox="1"/>
              <p:nvPr/>
            </p:nvSpPr>
            <p:spPr>
              <a:xfrm>
                <a:off x="2312256" y="3647268"/>
                <a:ext cx="1082514" cy="379447"/>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61" name="文本框 60">
                <a:extLst>
                  <a:ext uri="{FF2B5EF4-FFF2-40B4-BE49-F238E27FC236}">
                    <a16:creationId xmlns:a16="http://schemas.microsoft.com/office/drawing/2014/main" id="{4228FACB-D5ED-4852-A87D-870E514C08AA}"/>
                  </a:ext>
                </a:extLst>
              </p:cNvPr>
              <p:cNvSpPr txBox="1"/>
              <p:nvPr/>
            </p:nvSpPr>
            <p:spPr>
              <a:xfrm>
                <a:off x="2408326" y="3629242"/>
                <a:ext cx="1052580" cy="415498"/>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，随机数</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，函数</a:t>
                </a:r>
              </a:p>
            </p:txBody>
          </p:sp>
        </p:grpSp>
        <p:grpSp>
          <p:nvGrpSpPr>
            <p:cNvPr id="16" name="组合 15">
              <a:extLst>
                <a:ext uri="{FF2B5EF4-FFF2-40B4-BE49-F238E27FC236}">
                  <a16:creationId xmlns:a16="http://schemas.microsoft.com/office/drawing/2014/main" id="{C58E98A7-29D0-4F04-A11B-FA06B6EE3798}"/>
                </a:ext>
              </a:extLst>
            </p:cNvPr>
            <p:cNvGrpSpPr/>
            <p:nvPr/>
          </p:nvGrpSpPr>
          <p:grpSpPr>
            <a:xfrm>
              <a:off x="1884856" y="4347352"/>
              <a:ext cx="1292276" cy="558166"/>
              <a:chOff x="362676" y="4165793"/>
              <a:chExt cx="1052580" cy="470281"/>
            </a:xfrm>
          </p:grpSpPr>
          <p:sp>
            <p:nvSpPr>
              <p:cNvPr id="46" name="文本框 45">
                <a:extLst>
                  <a:ext uri="{FF2B5EF4-FFF2-40B4-BE49-F238E27FC236}">
                    <a16:creationId xmlns:a16="http://schemas.microsoft.com/office/drawing/2014/main" id="{6E677826-00C3-4E9A-9766-E1486015E049}"/>
                  </a:ext>
                </a:extLst>
              </p:cNvPr>
              <p:cNvSpPr txBox="1"/>
              <p:nvPr/>
            </p:nvSpPr>
            <p:spPr>
              <a:xfrm>
                <a:off x="517381" y="4165793"/>
                <a:ext cx="775122" cy="329452"/>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75" name="文本框 74">
                <a:extLst>
                  <a:ext uri="{FF2B5EF4-FFF2-40B4-BE49-F238E27FC236}">
                    <a16:creationId xmlns:a16="http://schemas.microsoft.com/office/drawing/2014/main" id="{D7C946FE-4A14-4EC1-BC38-4E9F719BB478}"/>
                  </a:ext>
                </a:extLst>
              </p:cNvPr>
              <p:cNvSpPr txBox="1"/>
              <p:nvPr/>
            </p:nvSpPr>
            <p:spPr>
              <a:xfrm>
                <a:off x="362676" y="4220575"/>
                <a:ext cx="1052580" cy="415499"/>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，口令</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的返回</a:t>
                </a:r>
              </a:p>
            </p:txBody>
          </p:sp>
        </p:grpSp>
        <p:sp>
          <p:nvSpPr>
            <p:cNvPr id="92" name="文本框 91">
              <a:extLst>
                <a:ext uri="{FF2B5EF4-FFF2-40B4-BE49-F238E27FC236}">
                  <a16:creationId xmlns:a16="http://schemas.microsoft.com/office/drawing/2014/main" id="{D24D53EA-D5C2-4554-8BBC-D6BBD502F57E}"/>
                </a:ext>
              </a:extLst>
            </p:cNvPr>
            <p:cNvSpPr txBox="1"/>
            <p:nvPr/>
          </p:nvSpPr>
          <p:spPr>
            <a:xfrm>
              <a:off x="4293239" y="4887306"/>
              <a:ext cx="1720705" cy="415498"/>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如果成立则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yes</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，否则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no</a:t>
              </a:r>
              <a:endParaRPr lang="zh-CN" altLang="en-US" sz="105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1" name="组合 20">
            <a:extLst>
              <a:ext uri="{FF2B5EF4-FFF2-40B4-BE49-F238E27FC236}">
                <a16:creationId xmlns:a16="http://schemas.microsoft.com/office/drawing/2014/main" id="{E786ED56-D96D-423E-97AA-6BFF30A797D7}"/>
              </a:ext>
            </a:extLst>
          </p:cNvPr>
          <p:cNvGrpSpPr/>
          <p:nvPr/>
        </p:nvGrpSpPr>
        <p:grpSpPr>
          <a:xfrm>
            <a:off x="7073230" y="2340691"/>
            <a:ext cx="3959648" cy="3758062"/>
            <a:chOff x="7073230" y="2340691"/>
            <a:chExt cx="3959648" cy="3758062"/>
          </a:xfrm>
        </p:grpSpPr>
        <p:grpSp>
          <p:nvGrpSpPr>
            <p:cNvPr id="17" name="组合 16">
              <a:extLst>
                <a:ext uri="{FF2B5EF4-FFF2-40B4-BE49-F238E27FC236}">
                  <a16:creationId xmlns:a16="http://schemas.microsoft.com/office/drawing/2014/main" id="{17B4829F-FD02-4D82-8FBC-EA4D8AA2172C}"/>
                </a:ext>
              </a:extLst>
            </p:cNvPr>
            <p:cNvGrpSpPr/>
            <p:nvPr/>
          </p:nvGrpSpPr>
          <p:grpSpPr>
            <a:xfrm>
              <a:off x="7073230" y="2340691"/>
              <a:ext cx="3566781" cy="3758062"/>
              <a:chOff x="5106124" y="2646799"/>
              <a:chExt cx="3085454" cy="3030011"/>
            </a:xfrm>
          </p:grpSpPr>
          <p:pic>
            <p:nvPicPr>
              <p:cNvPr id="7" name="图片 6">
                <a:extLst>
                  <a:ext uri="{FF2B5EF4-FFF2-40B4-BE49-F238E27FC236}">
                    <a16:creationId xmlns:a16="http://schemas.microsoft.com/office/drawing/2014/main" id="{3802668F-3FB3-4F29-AD23-AACB323A5480}"/>
                  </a:ext>
                </a:extLst>
              </p:cNvPr>
              <p:cNvPicPr>
                <a:picLocks noChangeAspect="1"/>
              </p:cNvPicPr>
              <p:nvPr/>
            </p:nvPicPr>
            <p:blipFill>
              <a:blip r:embed="rId5"/>
              <a:stretch>
                <a:fillRect/>
              </a:stretch>
            </p:blipFill>
            <p:spPr>
              <a:xfrm>
                <a:off x="5106124" y="2646799"/>
                <a:ext cx="3007144" cy="3030011"/>
              </a:xfrm>
              <a:prstGeom prst="rect">
                <a:avLst/>
              </a:prstGeom>
            </p:spPr>
          </p:pic>
          <p:sp>
            <p:nvSpPr>
              <p:cNvPr id="37" name="文本框 36">
                <a:extLst>
                  <a:ext uri="{FF2B5EF4-FFF2-40B4-BE49-F238E27FC236}">
                    <a16:creationId xmlns:a16="http://schemas.microsoft.com/office/drawing/2014/main" id="{9ECE5E93-A837-48CE-A341-153254026A36}"/>
                  </a:ext>
                </a:extLst>
              </p:cNvPr>
              <p:cNvSpPr txBox="1"/>
              <p:nvPr/>
            </p:nvSpPr>
            <p:spPr>
              <a:xfrm>
                <a:off x="5410089" y="3292167"/>
                <a:ext cx="615356" cy="261610"/>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客户端</a:t>
                </a:r>
              </a:p>
            </p:txBody>
          </p:sp>
          <p:sp>
            <p:nvSpPr>
              <p:cNvPr id="41" name="文本框 40">
                <a:extLst>
                  <a:ext uri="{FF2B5EF4-FFF2-40B4-BE49-F238E27FC236}">
                    <a16:creationId xmlns:a16="http://schemas.microsoft.com/office/drawing/2014/main" id="{8491A6AB-9D70-4222-A870-9968ECFC875A}"/>
                  </a:ext>
                </a:extLst>
              </p:cNvPr>
              <p:cNvSpPr txBox="1"/>
              <p:nvPr/>
            </p:nvSpPr>
            <p:spPr>
              <a:xfrm>
                <a:off x="7176832" y="3370113"/>
                <a:ext cx="726798" cy="253916"/>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远程主机</a:t>
                </a:r>
              </a:p>
            </p:txBody>
          </p:sp>
          <p:grpSp>
            <p:nvGrpSpPr>
              <p:cNvPr id="14" name="组合 13">
                <a:extLst>
                  <a:ext uri="{FF2B5EF4-FFF2-40B4-BE49-F238E27FC236}">
                    <a16:creationId xmlns:a16="http://schemas.microsoft.com/office/drawing/2014/main" id="{57B79A1F-FAC8-4E52-AB3E-CB7107602BC5}"/>
                  </a:ext>
                </a:extLst>
              </p:cNvPr>
              <p:cNvGrpSpPr/>
              <p:nvPr/>
            </p:nvGrpSpPr>
            <p:grpSpPr>
              <a:xfrm>
                <a:off x="5566658" y="3514292"/>
                <a:ext cx="478543" cy="291657"/>
                <a:chOff x="813960" y="3467604"/>
                <a:chExt cx="478543" cy="291657"/>
              </a:xfrm>
            </p:grpSpPr>
            <p:sp>
              <p:nvSpPr>
                <p:cNvPr id="44" name="文本框 43">
                  <a:extLst>
                    <a:ext uri="{FF2B5EF4-FFF2-40B4-BE49-F238E27FC236}">
                      <a16:creationId xmlns:a16="http://schemas.microsoft.com/office/drawing/2014/main" id="{8FDF51B5-761E-4D07-9215-E6CA2E074455}"/>
                    </a:ext>
                  </a:extLst>
                </p:cNvPr>
                <p:cNvSpPr txBox="1"/>
                <p:nvPr/>
              </p:nvSpPr>
              <p:spPr>
                <a:xfrm>
                  <a:off x="863155" y="3505345"/>
                  <a:ext cx="389946" cy="253916"/>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693033FD-5BC0-43FA-86B3-CAC28657B9C2}"/>
                    </a:ext>
                  </a:extLst>
                </p:cNvPr>
                <p:cNvSpPr txBox="1"/>
                <p:nvPr/>
              </p:nvSpPr>
              <p:spPr>
                <a:xfrm>
                  <a:off x="813960" y="3467604"/>
                  <a:ext cx="478543" cy="253916"/>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用户</a:t>
                  </a:r>
                </a:p>
              </p:txBody>
            </p:sp>
          </p:grpSp>
          <p:grpSp>
            <p:nvGrpSpPr>
              <p:cNvPr id="63" name="组合 62">
                <a:extLst>
                  <a:ext uri="{FF2B5EF4-FFF2-40B4-BE49-F238E27FC236}">
                    <a16:creationId xmlns:a16="http://schemas.microsoft.com/office/drawing/2014/main" id="{9B40EDD1-5E53-4AFC-9F13-BD58EC6115EE}"/>
                  </a:ext>
                </a:extLst>
              </p:cNvPr>
              <p:cNvGrpSpPr/>
              <p:nvPr/>
            </p:nvGrpSpPr>
            <p:grpSpPr>
              <a:xfrm>
                <a:off x="7042928" y="3678991"/>
                <a:ext cx="1148650" cy="415498"/>
                <a:chOff x="2312256" y="3629242"/>
                <a:chExt cx="1148650" cy="415498"/>
              </a:xfrm>
            </p:grpSpPr>
            <p:sp>
              <p:nvSpPr>
                <p:cNvPr id="64" name="文本框 63">
                  <a:extLst>
                    <a:ext uri="{FF2B5EF4-FFF2-40B4-BE49-F238E27FC236}">
                      <a16:creationId xmlns:a16="http://schemas.microsoft.com/office/drawing/2014/main" id="{A10BA3D9-13DD-4B0F-88CE-3FBCEA30CA65}"/>
                    </a:ext>
                  </a:extLst>
                </p:cNvPr>
                <p:cNvSpPr txBox="1"/>
                <p:nvPr/>
              </p:nvSpPr>
              <p:spPr>
                <a:xfrm>
                  <a:off x="2312256" y="3647268"/>
                  <a:ext cx="1082514" cy="379447"/>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0075541F-D8E0-47B2-AAD7-C4FC92278F28}"/>
                    </a:ext>
                  </a:extLst>
                </p:cNvPr>
                <p:cNvSpPr txBox="1"/>
                <p:nvPr/>
              </p:nvSpPr>
              <p:spPr>
                <a:xfrm>
                  <a:off x="2408326" y="3629242"/>
                  <a:ext cx="1052580" cy="415498"/>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，随机数</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，函数</a:t>
                  </a:r>
                </a:p>
              </p:txBody>
            </p:sp>
          </p:grpSp>
          <p:sp>
            <p:nvSpPr>
              <p:cNvPr id="72" name="文本框 71">
                <a:extLst>
                  <a:ext uri="{FF2B5EF4-FFF2-40B4-BE49-F238E27FC236}">
                    <a16:creationId xmlns:a16="http://schemas.microsoft.com/office/drawing/2014/main" id="{3AB7D0C5-A87A-4E61-B335-84C4B7817826}"/>
                  </a:ext>
                </a:extLst>
              </p:cNvPr>
              <p:cNvSpPr txBox="1"/>
              <p:nvPr/>
            </p:nvSpPr>
            <p:spPr>
              <a:xfrm>
                <a:off x="5537058" y="5399811"/>
                <a:ext cx="1869271" cy="276999"/>
              </a:xfrm>
              <a:prstGeom prst="rect">
                <a:avLst/>
              </a:prstGeom>
              <a:solidFill>
                <a:schemeClr val="bg1">
                  <a:lumMod val="95000"/>
                </a:schemeClr>
              </a:solid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令牌协议</a:t>
                </a:r>
              </a:p>
            </p:txBody>
          </p:sp>
          <p:grpSp>
            <p:nvGrpSpPr>
              <p:cNvPr id="80" name="组合 79">
                <a:extLst>
                  <a:ext uri="{FF2B5EF4-FFF2-40B4-BE49-F238E27FC236}">
                    <a16:creationId xmlns:a16="http://schemas.microsoft.com/office/drawing/2014/main" id="{4ED8D9B5-D015-4763-8369-7CD0E25E01AB}"/>
                  </a:ext>
                </a:extLst>
              </p:cNvPr>
              <p:cNvGrpSpPr/>
              <p:nvPr/>
            </p:nvGrpSpPr>
            <p:grpSpPr>
              <a:xfrm>
                <a:off x="5115925" y="3990333"/>
                <a:ext cx="987078" cy="812579"/>
                <a:chOff x="517380" y="4165795"/>
                <a:chExt cx="1057509" cy="551074"/>
              </a:xfrm>
            </p:grpSpPr>
            <p:sp>
              <p:nvSpPr>
                <p:cNvPr id="81" name="文本框 80">
                  <a:extLst>
                    <a:ext uri="{FF2B5EF4-FFF2-40B4-BE49-F238E27FC236}">
                      <a16:creationId xmlns:a16="http://schemas.microsoft.com/office/drawing/2014/main" id="{EBD46210-249E-4A06-B704-EFD1A0CDA596}"/>
                    </a:ext>
                  </a:extLst>
                </p:cNvPr>
                <p:cNvSpPr txBox="1"/>
                <p:nvPr/>
              </p:nvSpPr>
              <p:spPr>
                <a:xfrm>
                  <a:off x="517380" y="4165795"/>
                  <a:ext cx="1028263" cy="500947"/>
                </a:xfrm>
                <a:prstGeom prst="rect">
                  <a:avLst/>
                </a:prstGeom>
                <a:solidFill>
                  <a:schemeClr val="bg1">
                    <a:lumMod val="95000"/>
                  </a:schemeClr>
                </a:solidFill>
              </p:spPr>
              <p:txBody>
                <a:bodyPr wrap="square" rtlCol="0">
                  <a:spAutoFit/>
                </a:bodyPr>
                <a:lstStyle/>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a:p>
                  <a:endParaRPr lang="zh-CN" altLang="en-US" sz="105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A8579DE2-0619-4237-A43B-ABA1839D58C2}"/>
                        </a:ext>
                      </a:extLst>
                    </p:cNvPr>
                    <p:cNvSpPr txBox="1"/>
                    <p:nvPr/>
                  </p:nvSpPr>
                  <p:spPr>
                    <a:xfrm>
                      <a:off x="522309" y="4215923"/>
                      <a:ext cx="1052580" cy="500946"/>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a:t>
                      </a:r>
                      <a14:m>
                        <m:oMath xmlns:m="http://schemas.openxmlformats.org/officeDocument/2006/math">
                          <m:r>
                            <a:rPr lang="en-US" altLang="zh-CN" sz="105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W’ </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，口令到令牌提供的验证码</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的返回</a:t>
                      </a:r>
                    </a:p>
                  </p:txBody>
                </p:sp>
              </mc:Choice>
              <mc:Fallback xmlns="">
                <p:sp>
                  <p:nvSpPr>
                    <p:cNvPr id="82" name="文本框 81">
                      <a:extLst>
                        <a:ext uri="{FF2B5EF4-FFF2-40B4-BE49-F238E27FC236}">
                          <a16:creationId xmlns:a16="http://schemas.microsoft.com/office/drawing/2014/main" id="{A8579DE2-0619-4237-A43B-ABA1839D58C2}"/>
                        </a:ext>
                      </a:extLst>
                    </p:cNvPr>
                    <p:cNvSpPr txBox="1">
                      <a:spLocks noRot="1" noChangeAspect="1" noMove="1" noResize="1" noEditPoints="1" noAdjustHandles="1" noChangeArrowheads="1" noChangeShapeType="1" noTextEdit="1"/>
                    </p:cNvSpPr>
                    <p:nvPr/>
                  </p:nvSpPr>
                  <p:spPr>
                    <a:xfrm>
                      <a:off x="522309" y="4215923"/>
                      <a:ext cx="1052580" cy="500946"/>
                    </a:xfrm>
                    <a:prstGeom prst="rect">
                      <a:avLst/>
                    </a:prstGeom>
                    <a:blipFill>
                      <a:blip r:embed="rId6"/>
                      <a:stretch>
                        <a:fillRect/>
                      </a:stretch>
                    </a:blipFill>
                  </p:spPr>
                  <p:txBody>
                    <a:bodyPr/>
                    <a:lstStyle/>
                    <a:p>
                      <a:r>
                        <a:rPr lang="zh-CN" altLang="en-US">
                          <a:noFill/>
                        </a:rPr>
                        <a:t> </a:t>
                      </a:r>
                    </a:p>
                  </p:txBody>
                </p:sp>
              </mc:Fallback>
            </mc:AlternateContent>
          </p:grpSp>
        </p:grpSp>
        <p:sp>
          <p:nvSpPr>
            <p:cNvPr id="93" name="文本框 92">
              <a:extLst>
                <a:ext uri="{FF2B5EF4-FFF2-40B4-BE49-F238E27FC236}">
                  <a16:creationId xmlns:a16="http://schemas.microsoft.com/office/drawing/2014/main" id="{A36FD4E5-3F5A-49D9-8E07-321F5450E91F}"/>
                </a:ext>
              </a:extLst>
            </p:cNvPr>
            <p:cNvSpPr txBox="1"/>
            <p:nvPr/>
          </p:nvSpPr>
          <p:spPr>
            <a:xfrm>
              <a:off x="9297333" y="4902586"/>
              <a:ext cx="1136741" cy="684925"/>
            </a:xfrm>
            <a:prstGeom prst="rect">
              <a:avLst/>
            </a:prstGeom>
            <a:solidFill>
              <a:schemeClr val="bg1">
                <a:lumMod val="95000"/>
              </a:schemeClr>
            </a:solidFill>
          </p:spPr>
          <p:txBody>
            <a:bodyPr wrap="square" rtlCol="0">
              <a:spAutoFit/>
            </a:bodyPr>
            <a:lstStyle/>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a:p>
              <a:endParaRPr lang="zh-CN" altLang="en-US" sz="1050" dirty="0">
                <a:latin typeface="黑体" panose="02010609060101010101" pitchFamily="49" charset="-122"/>
                <a:ea typeface="黑体" panose="02010609060101010101" pitchFamily="49" charset="-122"/>
              </a:endParaRPr>
            </a:p>
          </p:txBody>
        </p:sp>
        <p:sp>
          <p:nvSpPr>
            <p:cNvPr id="94" name="文本框 93">
              <a:extLst>
                <a:ext uri="{FF2B5EF4-FFF2-40B4-BE49-F238E27FC236}">
                  <a16:creationId xmlns:a16="http://schemas.microsoft.com/office/drawing/2014/main" id="{67274D0F-1093-4E2C-9E9E-22A0F93D1D00}"/>
                </a:ext>
              </a:extLst>
            </p:cNvPr>
            <p:cNvSpPr txBox="1"/>
            <p:nvPr/>
          </p:nvSpPr>
          <p:spPr>
            <a:xfrm>
              <a:off x="9312173" y="5000941"/>
              <a:ext cx="1720705" cy="415498"/>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W’</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W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如果成立则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yes</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，否则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no</a:t>
              </a:r>
              <a:endParaRPr lang="zh-CN" altLang="en-US" sz="105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14744498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远程用户认证</a:t>
            </a:r>
          </a:p>
        </p:txBody>
      </p:sp>
      <p:sp>
        <p:nvSpPr>
          <p:cNvPr id="24" name="Freeform 14">
            <a:extLst>
              <a:ext uri="{FF2B5EF4-FFF2-40B4-BE49-F238E27FC236}">
                <a16:creationId xmlns:a16="http://schemas.microsoft.com/office/drawing/2014/main" id="{03AA28E9-3DF0-40A3-9665-48354957D4EA}"/>
              </a:ext>
            </a:extLst>
          </p:cNvPr>
          <p:cNvSpPr>
            <a:spLocks noChangeArrowheads="1"/>
          </p:cNvSpPr>
          <p:nvPr/>
        </p:nvSpPr>
        <p:spPr bwMode="auto">
          <a:xfrm>
            <a:off x="742984" y="1130400"/>
            <a:ext cx="67903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远程用户认证的基本挑战</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应答协议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3" name="组合 2">
            <a:extLst>
              <a:ext uri="{FF2B5EF4-FFF2-40B4-BE49-F238E27FC236}">
                <a16:creationId xmlns:a16="http://schemas.microsoft.com/office/drawing/2014/main" id="{18DD096B-6DC3-4863-B745-B68EA646EBA8}"/>
              </a:ext>
            </a:extLst>
          </p:cNvPr>
          <p:cNvGrpSpPr/>
          <p:nvPr/>
        </p:nvGrpSpPr>
        <p:grpSpPr>
          <a:xfrm>
            <a:off x="5933258" y="2338568"/>
            <a:ext cx="4592264" cy="3601230"/>
            <a:chOff x="6892264" y="2585463"/>
            <a:chExt cx="4334184" cy="3314350"/>
          </a:xfrm>
        </p:grpSpPr>
        <p:pic>
          <p:nvPicPr>
            <p:cNvPr id="11" name="图片 10">
              <a:extLst>
                <a:ext uri="{FF2B5EF4-FFF2-40B4-BE49-F238E27FC236}">
                  <a16:creationId xmlns:a16="http://schemas.microsoft.com/office/drawing/2014/main" id="{C56C7997-8EAC-4106-9503-08155255DD01}"/>
                </a:ext>
              </a:extLst>
            </p:cNvPr>
            <p:cNvPicPr>
              <a:picLocks noChangeAspect="1"/>
            </p:cNvPicPr>
            <p:nvPr/>
          </p:nvPicPr>
          <p:blipFill>
            <a:blip r:embed="rId4"/>
            <a:stretch>
              <a:fillRect/>
            </a:stretch>
          </p:blipFill>
          <p:spPr>
            <a:xfrm>
              <a:off x="8233868" y="2585463"/>
              <a:ext cx="2791585" cy="3276609"/>
            </a:xfrm>
            <a:prstGeom prst="rect">
              <a:avLst/>
            </a:prstGeom>
          </p:spPr>
        </p:pic>
        <p:sp>
          <p:nvSpPr>
            <p:cNvPr id="39" name="文本框 38">
              <a:extLst>
                <a:ext uri="{FF2B5EF4-FFF2-40B4-BE49-F238E27FC236}">
                  <a16:creationId xmlns:a16="http://schemas.microsoft.com/office/drawing/2014/main" id="{57EC0BBA-1239-434D-90CE-0DDBB89A2D3C}"/>
                </a:ext>
              </a:extLst>
            </p:cNvPr>
            <p:cNvSpPr txBox="1"/>
            <p:nvPr/>
          </p:nvSpPr>
          <p:spPr>
            <a:xfrm>
              <a:off x="8378315" y="3211109"/>
              <a:ext cx="615356" cy="261610"/>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客户端</a:t>
              </a:r>
            </a:p>
          </p:txBody>
        </p:sp>
        <p:sp>
          <p:nvSpPr>
            <p:cNvPr id="43" name="文本框 42">
              <a:extLst>
                <a:ext uri="{FF2B5EF4-FFF2-40B4-BE49-F238E27FC236}">
                  <a16:creationId xmlns:a16="http://schemas.microsoft.com/office/drawing/2014/main" id="{ED308A16-5870-46A0-A93B-2F71E952D2DC}"/>
                </a:ext>
              </a:extLst>
            </p:cNvPr>
            <p:cNvSpPr txBox="1"/>
            <p:nvPr/>
          </p:nvSpPr>
          <p:spPr>
            <a:xfrm>
              <a:off x="10112024" y="3273214"/>
              <a:ext cx="726798" cy="253916"/>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远程主机</a:t>
              </a:r>
            </a:p>
          </p:txBody>
        </p:sp>
        <p:grpSp>
          <p:nvGrpSpPr>
            <p:cNvPr id="58" name="组合 57">
              <a:extLst>
                <a:ext uri="{FF2B5EF4-FFF2-40B4-BE49-F238E27FC236}">
                  <a16:creationId xmlns:a16="http://schemas.microsoft.com/office/drawing/2014/main" id="{8AE8D779-3EF6-44B6-A683-005E0D56BC6E}"/>
                </a:ext>
              </a:extLst>
            </p:cNvPr>
            <p:cNvGrpSpPr/>
            <p:nvPr/>
          </p:nvGrpSpPr>
          <p:grpSpPr>
            <a:xfrm>
              <a:off x="8636243" y="3429481"/>
              <a:ext cx="478543" cy="291657"/>
              <a:chOff x="813960" y="3467604"/>
              <a:chExt cx="478543" cy="291657"/>
            </a:xfrm>
          </p:grpSpPr>
          <p:sp>
            <p:nvSpPr>
              <p:cNvPr id="59" name="文本框 58">
                <a:extLst>
                  <a:ext uri="{FF2B5EF4-FFF2-40B4-BE49-F238E27FC236}">
                    <a16:creationId xmlns:a16="http://schemas.microsoft.com/office/drawing/2014/main" id="{28CBE953-6BDB-49DF-A58F-A5726862D526}"/>
                  </a:ext>
                </a:extLst>
              </p:cNvPr>
              <p:cNvSpPr txBox="1"/>
              <p:nvPr/>
            </p:nvSpPr>
            <p:spPr>
              <a:xfrm>
                <a:off x="863155" y="3505345"/>
                <a:ext cx="389946" cy="253916"/>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60" name="文本框 59">
                <a:extLst>
                  <a:ext uri="{FF2B5EF4-FFF2-40B4-BE49-F238E27FC236}">
                    <a16:creationId xmlns:a16="http://schemas.microsoft.com/office/drawing/2014/main" id="{7520F947-180B-44E4-876E-653C1B000573}"/>
                  </a:ext>
                </a:extLst>
              </p:cNvPr>
              <p:cNvSpPr txBox="1"/>
              <p:nvPr/>
            </p:nvSpPr>
            <p:spPr>
              <a:xfrm>
                <a:off x="813960" y="3467604"/>
                <a:ext cx="478543" cy="253916"/>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用户</a:t>
                </a:r>
              </a:p>
            </p:txBody>
          </p:sp>
        </p:grpSp>
        <p:grpSp>
          <p:nvGrpSpPr>
            <p:cNvPr id="69" name="组合 68">
              <a:extLst>
                <a:ext uri="{FF2B5EF4-FFF2-40B4-BE49-F238E27FC236}">
                  <a16:creationId xmlns:a16="http://schemas.microsoft.com/office/drawing/2014/main" id="{F37A3884-99BD-478C-88C1-55C5AD069F6F}"/>
                </a:ext>
              </a:extLst>
            </p:cNvPr>
            <p:cNvGrpSpPr/>
            <p:nvPr/>
          </p:nvGrpSpPr>
          <p:grpSpPr>
            <a:xfrm>
              <a:off x="9967040" y="3548045"/>
              <a:ext cx="1259408" cy="738663"/>
              <a:chOff x="2312256" y="3534967"/>
              <a:chExt cx="1103980" cy="738664"/>
            </a:xfrm>
          </p:grpSpPr>
          <p:sp>
            <p:nvSpPr>
              <p:cNvPr id="70" name="文本框 44">
                <a:extLst>
                  <a:ext uri="{FF2B5EF4-FFF2-40B4-BE49-F238E27FC236}">
                    <a16:creationId xmlns:a16="http://schemas.microsoft.com/office/drawing/2014/main" id="{444C211E-B658-4D75-A73D-45ECD091B2F6}"/>
                  </a:ext>
                </a:extLst>
              </p:cNvPr>
              <p:cNvSpPr txBox="1"/>
              <p:nvPr/>
            </p:nvSpPr>
            <p:spPr>
              <a:xfrm>
                <a:off x="2312256" y="3647268"/>
                <a:ext cx="1082514" cy="577082"/>
              </a:xfrm>
              <a:prstGeom prst="rect">
                <a:avLst/>
              </a:prstGeom>
              <a:solidFill>
                <a:schemeClr val="bg1">
                  <a:lumMod val="9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p:txBody>
          </p:sp>
          <p:sp>
            <p:nvSpPr>
              <p:cNvPr id="71" name="文本框 60">
                <a:extLst>
                  <a:ext uri="{FF2B5EF4-FFF2-40B4-BE49-F238E27FC236}">
                    <a16:creationId xmlns:a16="http://schemas.microsoft.com/office/drawing/2014/main" id="{163F6E99-A04E-41B2-8551-72E0B1EBE395}"/>
                  </a:ext>
                </a:extLst>
              </p:cNvPr>
              <p:cNvSpPr txBox="1"/>
              <p:nvPr/>
            </p:nvSpPr>
            <p:spPr>
              <a:xfrm>
                <a:off x="2363656" y="3534967"/>
                <a:ext cx="1052580"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，随机数</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，随机挑战序列</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，函数</a:t>
                </a:r>
              </a:p>
            </p:txBody>
          </p:sp>
        </p:grpSp>
        <p:sp>
          <p:nvSpPr>
            <p:cNvPr id="74" name="文本框 73">
              <a:extLst>
                <a:ext uri="{FF2B5EF4-FFF2-40B4-BE49-F238E27FC236}">
                  <a16:creationId xmlns:a16="http://schemas.microsoft.com/office/drawing/2014/main" id="{B9B72754-3DD2-4D43-B366-DD35FBFED37E}"/>
                </a:ext>
              </a:extLst>
            </p:cNvPr>
            <p:cNvSpPr txBox="1"/>
            <p:nvPr/>
          </p:nvSpPr>
          <p:spPr>
            <a:xfrm>
              <a:off x="8695025" y="5622814"/>
              <a:ext cx="1869271" cy="276999"/>
            </a:xfrm>
            <a:prstGeom prst="rect">
              <a:avLst/>
            </a:prstGeom>
            <a:solidFill>
              <a:schemeClr val="bg1">
                <a:lumMod val="95000"/>
              </a:schemeClr>
            </a:solid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动态生物特征认证协议</a:t>
              </a:r>
            </a:p>
          </p:txBody>
        </p:sp>
        <p:grpSp>
          <p:nvGrpSpPr>
            <p:cNvPr id="86" name="组合 85">
              <a:extLst>
                <a:ext uri="{FF2B5EF4-FFF2-40B4-BE49-F238E27FC236}">
                  <a16:creationId xmlns:a16="http://schemas.microsoft.com/office/drawing/2014/main" id="{F9391799-3BED-4E4B-8B8C-42E562D11131}"/>
                </a:ext>
              </a:extLst>
            </p:cNvPr>
            <p:cNvGrpSpPr/>
            <p:nvPr/>
          </p:nvGrpSpPr>
          <p:grpSpPr>
            <a:xfrm>
              <a:off x="7845935" y="4089137"/>
              <a:ext cx="1279780" cy="602843"/>
              <a:chOff x="522309" y="4215923"/>
              <a:chExt cx="1052580" cy="408836"/>
            </a:xfrm>
          </p:grpSpPr>
          <p:sp>
            <p:nvSpPr>
              <p:cNvPr id="87" name="文本框 86">
                <a:extLst>
                  <a:ext uri="{FF2B5EF4-FFF2-40B4-BE49-F238E27FC236}">
                    <a16:creationId xmlns:a16="http://schemas.microsoft.com/office/drawing/2014/main" id="{FC3A5672-2070-4C1A-BB7F-508936A11F63}"/>
                  </a:ext>
                </a:extLst>
              </p:cNvPr>
              <p:cNvSpPr txBox="1"/>
              <p:nvPr/>
            </p:nvSpPr>
            <p:spPr>
              <a:xfrm>
                <a:off x="524108" y="4233395"/>
                <a:ext cx="1028263" cy="391364"/>
              </a:xfrm>
              <a:prstGeom prst="rect">
                <a:avLst/>
              </a:prstGeom>
              <a:solidFill>
                <a:schemeClr val="bg1">
                  <a:lumMod val="95000"/>
                </a:schemeClr>
              </a:solidFill>
            </p:spPr>
            <p:txBody>
              <a:bodyPr wrap="square" rtlCol="0">
                <a:spAutoFit/>
              </a:bodyPr>
              <a:lstStyle/>
              <a:p>
                <a:pPr algn="ctr"/>
                <a:endParaRPr lang="en-US" altLang="zh-CN" sz="1050" dirty="0">
                  <a:latin typeface="黑体" panose="02010609060101010101" pitchFamily="49" charset="-122"/>
                  <a:ea typeface="黑体" panose="02010609060101010101" pitchFamily="49" charset="-122"/>
                </a:endParaRPr>
              </a:p>
              <a:p>
                <a:pPr algn="ctr"/>
                <a:endParaRPr lang="en-US" altLang="zh-CN" sz="1050" dirty="0">
                  <a:latin typeface="黑体" panose="02010609060101010101" pitchFamily="49" charset="-122"/>
                  <a:ea typeface="黑体" panose="02010609060101010101" pitchFamily="49" charset="-122"/>
                </a:endParaRPr>
              </a:p>
              <a:p>
                <a:pPr algn="ctr"/>
                <a:endParaRPr lang="zh-CN" altLang="en-US" sz="105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22E40D22-2DB2-496A-9001-054E52B67D65}"/>
                      </a:ext>
                    </a:extLst>
                  </p:cNvPr>
                  <p:cNvSpPr txBox="1"/>
                  <p:nvPr/>
                </p:nvSpPr>
                <p:spPr>
                  <a:xfrm>
                    <a:off x="522309" y="4215923"/>
                    <a:ext cx="1052580" cy="281782"/>
                  </a:xfrm>
                  <a:prstGeom prst="rect">
                    <a:avLst/>
                  </a:prstGeom>
                  <a:noFill/>
                </p:spPr>
                <p:txBody>
                  <a:bodyPr wrap="square" rtlCol="0">
                    <a:spAutoFit/>
                  </a:bodyPr>
                  <a:lstStyle/>
                  <a:p>
                    <a:pPr algn="ct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B’</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x’ </a:t>
                    </a:r>
                    <a14:m>
                      <m:oMath xmlns:m="http://schemas.openxmlformats.org/officeDocument/2006/math">
                        <m:r>
                          <a:rPr lang="en-US" altLang="zh-CN" sz="105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BS’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x’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p>
                  <a:p>
                    <a:pPr algn="ct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的返回</a:t>
                    </a:r>
                  </a:p>
                </p:txBody>
              </p:sp>
            </mc:Choice>
            <mc:Fallback xmlns="">
              <p:sp>
                <p:nvSpPr>
                  <p:cNvPr id="88" name="文本框 87">
                    <a:extLst>
                      <a:ext uri="{FF2B5EF4-FFF2-40B4-BE49-F238E27FC236}">
                        <a16:creationId xmlns:a16="http://schemas.microsoft.com/office/drawing/2014/main" id="{22E40D22-2DB2-496A-9001-054E52B67D65}"/>
                      </a:ext>
                    </a:extLst>
                  </p:cNvPr>
                  <p:cNvSpPr txBox="1">
                    <a:spLocks noRot="1" noChangeAspect="1" noMove="1" noResize="1" noEditPoints="1" noAdjustHandles="1" noChangeArrowheads="1" noChangeShapeType="1" noTextEdit="1"/>
                  </p:cNvSpPr>
                  <p:nvPr/>
                </p:nvSpPr>
                <p:spPr>
                  <a:xfrm>
                    <a:off x="522309" y="4215923"/>
                    <a:ext cx="1052580" cy="281782"/>
                  </a:xfrm>
                  <a:prstGeom prst="rect">
                    <a:avLst/>
                  </a:prstGeom>
                  <a:blipFill>
                    <a:blip r:embed="rId7"/>
                    <a:stretch>
                      <a:fillRect b="-8824"/>
                    </a:stretch>
                  </a:blipFill>
                </p:spPr>
                <p:txBody>
                  <a:bodyPr/>
                  <a:lstStyle/>
                  <a:p>
                    <a:r>
                      <a:rPr lang="zh-CN" altLang="en-US">
                        <a:noFill/>
                      </a:rPr>
                      <a:t> </a:t>
                    </a:r>
                  </a:p>
                </p:txBody>
              </p:sp>
            </mc:Fallback>
          </mc:AlternateContent>
        </p:grpSp>
        <p:sp>
          <p:nvSpPr>
            <p:cNvPr id="77" name="文本框 76">
              <a:extLst>
                <a:ext uri="{FF2B5EF4-FFF2-40B4-BE49-F238E27FC236}">
                  <a16:creationId xmlns:a16="http://schemas.microsoft.com/office/drawing/2014/main" id="{9A2B4E7B-036E-4982-8A28-4524FD0CFBC3}"/>
                </a:ext>
              </a:extLst>
            </p:cNvPr>
            <p:cNvSpPr txBox="1"/>
            <p:nvPr/>
          </p:nvSpPr>
          <p:spPr>
            <a:xfrm>
              <a:off x="6892264" y="4921020"/>
              <a:ext cx="1720705" cy="415498"/>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如果成立则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yes</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，否则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no</a:t>
              </a:r>
              <a:endParaRPr lang="zh-CN" altLang="en-US" sz="105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F3F1799F-E17D-4100-A257-5EF5AAFF15A1}"/>
              </a:ext>
            </a:extLst>
          </p:cNvPr>
          <p:cNvGrpSpPr/>
          <p:nvPr/>
        </p:nvGrpSpPr>
        <p:grpSpPr>
          <a:xfrm>
            <a:off x="1331365" y="2217295"/>
            <a:ext cx="4419550" cy="3726906"/>
            <a:chOff x="1259891" y="2457435"/>
            <a:chExt cx="3769659" cy="3408664"/>
          </a:xfrm>
        </p:grpSpPr>
        <p:pic>
          <p:nvPicPr>
            <p:cNvPr id="9" name="图片 8">
              <a:extLst>
                <a:ext uri="{FF2B5EF4-FFF2-40B4-BE49-F238E27FC236}">
                  <a16:creationId xmlns:a16="http://schemas.microsoft.com/office/drawing/2014/main" id="{AEFFC613-FE32-47BA-A491-037EFD79E4AD}"/>
                </a:ext>
              </a:extLst>
            </p:cNvPr>
            <p:cNvPicPr>
              <a:picLocks noChangeAspect="1"/>
            </p:cNvPicPr>
            <p:nvPr/>
          </p:nvPicPr>
          <p:blipFill>
            <a:blip r:embed="rId8"/>
            <a:stretch>
              <a:fillRect/>
            </a:stretch>
          </p:blipFill>
          <p:spPr>
            <a:xfrm>
              <a:off x="1448827" y="2457435"/>
              <a:ext cx="2906448" cy="3408664"/>
            </a:xfrm>
            <a:prstGeom prst="rect">
              <a:avLst/>
            </a:prstGeom>
          </p:spPr>
        </p:pic>
        <p:sp>
          <p:nvSpPr>
            <p:cNvPr id="38" name="文本框 37">
              <a:extLst>
                <a:ext uri="{FF2B5EF4-FFF2-40B4-BE49-F238E27FC236}">
                  <a16:creationId xmlns:a16="http://schemas.microsoft.com/office/drawing/2014/main" id="{0A9B3ED8-F2EF-4487-A778-A1C194130EAC}"/>
                </a:ext>
              </a:extLst>
            </p:cNvPr>
            <p:cNvSpPr txBox="1"/>
            <p:nvPr/>
          </p:nvSpPr>
          <p:spPr>
            <a:xfrm>
              <a:off x="1714389" y="3149108"/>
              <a:ext cx="615356" cy="261610"/>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客户端</a:t>
              </a:r>
            </a:p>
          </p:txBody>
        </p:sp>
        <p:sp>
          <p:nvSpPr>
            <p:cNvPr id="42" name="文本框 41">
              <a:extLst>
                <a:ext uri="{FF2B5EF4-FFF2-40B4-BE49-F238E27FC236}">
                  <a16:creationId xmlns:a16="http://schemas.microsoft.com/office/drawing/2014/main" id="{5FC66229-254A-49A0-9363-92866A4BEB55}"/>
                </a:ext>
              </a:extLst>
            </p:cNvPr>
            <p:cNvSpPr txBox="1"/>
            <p:nvPr/>
          </p:nvSpPr>
          <p:spPr>
            <a:xfrm>
              <a:off x="3376520" y="3273969"/>
              <a:ext cx="726798" cy="253916"/>
            </a:xfrm>
            <a:prstGeom prst="rect">
              <a:avLst/>
            </a:prstGeom>
            <a:solidFill>
              <a:schemeClr val="bg1">
                <a:lumMod val="95000"/>
              </a:schemeClr>
            </a:solidFill>
          </p:spPr>
          <p:txBody>
            <a:bodyPr wrap="square" rtlCol="0">
              <a:spAutoFit/>
            </a:bodyPr>
            <a:lstStyle/>
            <a:p>
              <a:r>
                <a:rPr lang="zh-CN" altLang="en-US" sz="1050" dirty="0">
                  <a:latin typeface="黑体" panose="02010609060101010101" pitchFamily="49" charset="-122"/>
                  <a:ea typeface="黑体" panose="02010609060101010101" pitchFamily="49" charset="-122"/>
                </a:rPr>
                <a:t>远程主机</a:t>
              </a:r>
            </a:p>
          </p:txBody>
        </p:sp>
        <p:grpSp>
          <p:nvGrpSpPr>
            <p:cNvPr id="52" name="组合 51">
              <a:extLst>
                <a:ext uri="{FF2B5EF4-FFF2-40B4-BE49-F238E27FC236}">
                  <a16:creationId xmlns:a16="http://schemas.microsoft.com/office/drawing/2014/main" id="{04C37290-2782-472B-AFBE-EA5D511B9A6B}"/>
                </a:ext>
              </a:extLst>
            </p:cNvPr>
            <p:cNvGrpSpPr/>
            <p:nvPr/>
          </p:nvGrpSpPr>
          <p:grpSpPr>
            <a:xfrm>
              <a:off x="1960631" y="3392736"/>
              <a:ext cx="478543" cy="285272"/>
              <a:chOff x="822424" y="3473989"/>
              <a:chExt cx="478543" cy="285272"/>
            </a:xfrm>
          </p:grpSpPr>
          <p:sp>
            <p:nvSpPr>
              <p:cNvPr id="53" name="文本框 52">
                <a:extLst>
                  <a:ext uri="{FF2B5EF4-FFF2-40B4-BE49-F238E27FC236}">
                    <a16:creationId xmlns:a16="http://schemas.microsoft.com/office/drawing/2014/main" id="{B3D09FEC-DF9F-4643-B367-4D556C45EC23}"/>
                  </a:ext>
                </a:extLst>
              </p:cNvPr>
              <p:cNvSpPr txBox="1"/>
              <p:nvPr/>
            </p:nvSpPr>
            <p:spPr>
              <a:xfrm>
                <a:off x="863155" y="3505345"/>
                <a:ext cx="389946" cy="253916"/>
              </a:xfrm>
              <a:prstGeom prst="rect">
                <a:avLst/>
              </a:prstGeom>
              <a:solidFill>
                <a:schemeClr val="bg1">
                  <a:lumMod val="95000"/>
                </a:schemeClr>
              </a:solidFill>
            </p:spPr>
            <p:txBody>
              <a:bodyPr wrap="square" rtlCol="0">
                <a:spAutoFit/>
              </a:bodyPr>
              <a:lstStyle/>
              <a:p>
                <a:endParaRPr lang="zh-CN" altLang="en-US" sz="1050" dirty="0">
                  <a:latin typeface="黑体" panose="02010609060101010101" pitchFamily="49" charset="-122"/>
                  <a:ea typeface="黑体" panose="02010609060101010101" pitchFamily="49" charset="-122"/>
                </a:endParaRPr>
              </a:p>
            </p:txBody>
          </p:sp>
          <p:sp>
            <p:nvSpPr>
              <p:cNvPr id="54" name="文本框 53">
                <a:extLst>
                  <a:ext uri="{FF2B5EF4-FFF2-40B4-BE49-F238E27FC236}">
                    <a16:creationId xmlns:a16="http://schemas.microsoft.com/office/drawing/2014/main" id="{805C7230-ABEB-4B31-B66B-B21B7DA8512B}"/>
                  </a:ext>
                </a:extLst>
              </p:cNvPr>
              <p:cNvSpPr txBox="1"/>
              <p:nvPr/>
            </p:nvSpPr>
            <p:spPr>
              <a:xfrm>
                <a:off x="822424" y="3473989"/>
                <a:ext cx="478543" cy="253916"/>
              </a:xfrm>
              <a:prstGeom prst="rect">
                <a:avLst/>
              </a:prstGeom>
              <a:noFill/>
            </p:spPr>
            <p:txBody>
              <a:bodyPr wrap="square" rtlCol="0">
                <a:spAutoFit/>
              </a:bodyPr>
              <a:lstStyle/>
              <a:p>
                <a:r>
                  <a:rPr lang="zh-CN" altLang="en-US" sz="1050" dirty="0">
                    <a:latin typeface="黑体" panose="02010609060101010101" pitchFamily="49" charset="-122"/>
                    <a:ea typeface="黑体" panose="02010609060101010101" pitchFamily="49" charset="-122"/>
                  </a:rPr>
                  <a:t>用户</a:t>
                </a:r>
              </a:p>
            </p:txBody>
          </p:sp>
        </p:grpSp>
        <p:grpSp>
          <p:nvGrpSpPr>
            <p:cNvPr id="66" name="组合 65">
              <a:extLst>
                <a:ext uri="{FF2B5EF4-FFF2-40B4-BE49-F238E27FC236}">
                  <a16:creationId xmlns:a16="http://schemas.microsoft.com/office/drawing/2014/main" id="{F0F42267-3044-4F69-9E3B-CC1BC19C6C38}"/>
                </a:ext>
              </a:extLst>
            </p:cNvPr>
            <p:cNvGrpSpPr/>
            <p:nvPr/>
          </p:nvGrpSpPr>
          <p:grpSpPr>
            <a:xfrm>
              <a:off x="3212775" y="3556729"/>
              <a:ext cx="1148650" cy="415498"/>
              <a:chOff x="2312256" y="3629242"/>
              <a:chExt cx="1148650" cy="415498"/>
            </a:xfrm>
          </p:grpSpPr>
          <p:sp>
            <p:nvSpPr>
              <p:cNvPr id="67" name="文本框 44">
                <a:extLst>
                  <a:ext uri="{FF2B5EF4-FFF2-40B4-BE49-F238E27FC236}">
                    <a16:creationId xmlns:a16="http://schemas.microsoft.com/office/drawing/2014/main" id="{798B3486-A18C-45D6-8D46-3524AA664E96}"/>
                  </a:ext>
                </a:extLst>
              </p:cNvPr>
              <p:cNvSpPr txBox="1"/>
              <p:nvPr/>
            </p:nvSpPr>
            <p:spPr>
              <a:xfrm>
                <a:off x="2312256" y="3647268"/>
                <a:ext cx="1082514" cy="379447"/>
              </a:xfrm>
              <a:prstGeom prst="rect">
                <a:avLst/>
              </a:prstGeom>
              <a:solidFill>
                <a:schemeClr val="bg1">
                  <a:lumMod val="95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050" dirty="0">
                  <a:latin typeface="黑体" panose="02010609060101010101" pitchFamily="49" charset="-122"/>
                  <a:ea typeface="黑体" panose="02010609060101010101" pitchFamily="49" charset="-122"/>
                </a:endParaRPr>
              </a:p>
            </p:txBody>
          </p:sp>
          <p:sp>
            <p:nvSpPr>
              <p:cNvPr id="68" name="文本框 60">
                <a:extLst>
                  <a:ext uri="{FF2B5EF4-FFF2-40B4-BE49-F238E27FC236}">
                    <a16:creationId xmlns:a16="http://schemas.microsoft.com/office/drawing/2014/main" id="{4228FACB-D5ED-4852-A87D-870E514C08AA}"/>
                  </a:ext>
                </a:extLst>
              </p:cNvPr>
              <p:cNvSpPr txBox="1"/>
              <p:nvPr/>
            </p:nvSpPr>
            <p:spPr>
              <a:xfrm>
                <a:off x="2408326" y="3629242"/>
                <a:ext cx="1052580" cy="41549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，随机数</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E</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，函数</a:t>
                </a:r>
              </a:p>
            </p:txBody>
          </p:sp>
        </p:grpSp>
        <p:sp>
          <p:nvSpPr>
            <p:cNvPr id="73" name="文本框 72">
              <a:extLst>
                <a:ext uri="{FF2B5EF4-FFF2-40B4-BE49-F238E27FC236}">
                  <a16:creationId xmlns:a16="http://schemas.microsoft.com/office/drawing/2014/main" id="{85A1C5DF-55E1-4E4B-A828-8CF711778C60}"/>
                </a:ext>
              </a:extLst>
            </p:cNvPr>
            <p:cNvSpPr txBox="1"/>
            <p:nvPr/>
          </p:nvSpPr>
          <p:spPr>
            <a:xfrm>
              <a:off x="2061042" y="5585073"/>
              <a:ext cx="1869271" cy="276999"/>
            </a:xfrm>
            <a:prstGeom prst="rect">
              <a:avLst/>
            </a:prstGeom>
            <a:solidFill>
              <a:schemeClr val="bg1">
                <a:lumMod val="95000"/>
              </a:schemeClr>
            </a:solidFill>
          </p:spPr>
          <p:txBody>
            <a:bodyPr wrap="square" rtlCol="0">
              <a:spAutoFit/>
            </a:bodyPr>
            <a:lstStyle/>
            <a:p>
              <a:pPr algn="ctr"/>
              <a:r>
                <a:rPr lang="zh-CN" altLang="en-US" sz="1200" dirty="0">
                  <a:latin typeface="黑体" panose="02010609060101010101" pitchFamily="49" charset="-122"/>
                  <a:ea typeface="黑体" panose="02010609060101010101" pitchFamily="49" charset="-122"/>
                </a:rPr>
                <a:t>静态生物特征认证协议</a:t>
              </a:r>
            </a:p>
          </p:txBody>
        </p:sp>
        <p:grpSp>
          <p:nvGrpSpPr>
            <p:cNvPr id="83" name="组合 82">
              <a:extLst>
                <a:ext uri="{FF2B5EF4-FFF2-40B4-BE49-F238E27FC236}">
                  <a16:creationId xmlns:a16="http://schemas.microsoft.com/office/drawing/2014/main" id="{CCE7EC8E-6FA1-4D48-B30B-9D1E70FD57D6}"/>
                </a:ext>
              </a:extLst>
            </p:cNvPr>
            <p:cNvGrpSpPr/>
            <p:nvPr/>
          </p:nvGrpSpPr>
          <p:grpSpPr>
            <a:xfrm>
              <a:off x="1259891" y="3980314"/>
              <a:ext cx="1279780" cy="738663"/>
              <a:chOff x="522309" y="4215923"/>
              <a:chExt cx="1052580" cy="500946"/>
            </a:xfrm>
          </p:grpSpPr>
          <p:sp>
            <p:nvSpPr>
              <p:cNvPr id="84" name="文本框 83">
                <a:extLst>
                  <a:ext uri="{FF2B5EF4-FFF2-40B4-BE49-F238E27FC236}">
                    <a16:creationId xmlns:a16="http://schemas.microsoft.com/office/drawing/2014/main" id="{EF32DCDC-7594-493C-8EE7-824ED0FADF45}"/>
                  </a:ext>
                </a:extLst>
              </p:cNvPr>
              <p:cNvSpPr txBox="1"/>
              <p:nvPr/>
            </p:nvSpPr>
            <p:spPr>
              <a:xfrm>
                <a:off x="524108" y="4233395"/>
                <a:ext cx="1028263" cy="391364"/>
              </a:xfrm>
              <a:prstGeom prst="rect">
                <a:avLst/>
              </a:prstGeom>
              <a:solidFill>
                <a:schemeClr val="bg1">
                  <a:lumMod val="95000"/>
                </a:schemeClr>
              </a:solidFill>
            </p:spPr>
            <p:txBody>
              <a:bodyPr wrap="square" rtlCol="0">
                <a:spAutoFit/>
              </a:bodyPr>
              <a:lstStyle/>
              <a:p>
                <a:pPr algn="ctr"/>
                <a:endParaRPr lang="en-US" altLang="zh-CN" sz="1050" dirty="0">
                  <a:latin typeface="黑体" panose="02010609060101010101" pitchFamily="49" charset="-122"/>
                  <a:ea typeface="黑体" panose="02010609060101010101" pitchFamily="49" charset="-122"/>
                </a:endParaRPr>
              </a:p>
              <a:p>
                <a:pPr algn="ctr"/>
                <a:endParaRPr lang="en-US" altLang="zh-CN" sz="1050" dirty="0">
                  <a:latin typeface="黑体" panose="02010609060101010101" pitchFamily="49" charset="-122"/>
                  <a:ea typeface="黑体" panose="02010609060101010101" pitchFamily="49" charset="-122"/>
                </a:endParaRPr>
              </a:p>
              <a:p>
                <a:pPr algn="ctr"/>
                <a:endParaRPr lang="zh-CN" altLang="en-US" sz="105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738993BD-E7C7-4E64-A025-E048142A20C8}"/>
                      </a:ext>
                    </a:extLst>
                  </p:cNvPr>
                  <p:cNvSpPr txBox="1"/>
                  <p:nvPr/>
                </p:nvSpPr>
                <p:spPr>
                  <a:xfrm>
                    <a:off x="522309" y="4215923"/>
                    <a:ext cx="1052580" cy="500946"/>
                  </a:xfrm>
                  <a:prstGeom prst="rect">
                    <a:avLst/>
                  </a:prstGeom>
                  <a:noFill/>
                </p:spPr>
                <p:txBody>
                  <a:bodyPr wrap="square" rtlCol="0">
                    <a:spAutoFit/>
                  </a:bodyPr>
                  <a:lstStyle/>
                  <a:p>
                    <a:pPr algn="ct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B’</a:t>
                    </a:r>
                    <a14:m>
                      <m:oMath xmlns:m="http://schemas.openxmlformats.org/officeDocument/2006/math">
                        <m:r>
                          <a:rPr lang="en-US" altLang="zh-CN" sz="105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BT’ </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生物特征，</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，生物特征</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采集设备</a:t>
                    </a:r>
                    <a:endParaRPr lang="en-US" altLang="zh-CN" sz="105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的返回</a:t>
                    </a:r>
                  </a:p>
                </p:txBody>
              </p:sp>
            </mc:Choice>
            <mc:Fallback xmlns="">
              <p:sp>
                <p:nvSpPr>
                  <p:cNvPr id="85" name="文本框 84">
                    <a:extLst>
                      <a:ext uri="{FF2B5EF4-FFF2-40B4-BE49-F238E27FC236}">
                        <a16:creationId xmlns:a16="http://schemas.microsoft.com/office/drawing/2014/main" id="{738993BD-E7C7-4E64-A025-E048142A20C8}"/>
                      </a:ext>
                    </a:extLst>
                  </p:cNvPr>
                  <p:cNvSpPr txBox="1">
                    <a:spLocks noRot="1" noChangeAspect="1" noMove="1" noResize="1" noEditPoints="1" noAdjustHandles="1" noChangeArrowheads="1" noChangeShapeType="1" noTextEdit="1"/>
                  </p:cNvSpPr>
                  <p:nvPr/>
                </p:nvSpPr>
                <p:spPr>
                  <a:xfrm>
                    <a:off x="522309" y="4215923"/>
                    <a:ext cx="1052580" cy="500946"/>
                  </a:xfrm>
                  <a:prstGeom prst="rect">
                    <a:avLst/>
                  </a:prstGeom>
                  <a:blipFill>
                    <a:blip r:embed="rId6"/>
                    <a:stretch>
                      <a:fillRect l="-4762" t="-826" r="-4286" b="-4132"/>
                    </a:stretch>
                  </a:blipFill>
                </p:spPr>
                <p:txBody>
                  <a:bodyPr/>
                  <a:lstStyle/>
                  <a:p>
                    <a:r>
                      <a:rPr lang="zh-CN" altLang="en-US">
                        <a:noFill/>
                      </a:rPr>
                      <a:t> </a:t>
                    </a:r>
                  </a:p>
                </p:txBody>
              </p:sp>
            </mc:Fallback>
          </mc:AlternateContent>
        </p:grpSp>
        <p:sp>
          <p:nvSpPr>
            <p:cNvPr id="78" name="文本框 77">
              <a:extLst>
                <a:ext uri="{FF2B5EF4-FFF2-40B4-BE49-F238E27FC236}">
                  <a16:creationId xmlns:a16="http://schemas.microsoft.com/office/drawing/2014/main" id="{33B55BF4-20FF-477A-9441-FD5EF51F0170}"/>
                </a:ext>
              </a:extLst>
            </p:cNvPr>
            <p:cNvSpPr txBox="1"/>
            <p:nvPr/>
          </p:nvSpPr>
          <p:spPr>
            <a:xfrm>
              <a:off x="3294005" y="4486124"/>
              <a:ext cx="1136741" cy="684925"/>
            </a:xfrm>
            <a:prstGeom prst="rect">
              <a:avLst/>
            </a:prstGeom>
            <a:solidFill>
              <a:schemeClr val="bg1">
                <a:lumMod val="95000"/>
              </a:schemeClr>
            </a:solidFill>
          </p:spPr>
          <p:txBody>
            <a:bodyPr wrap="square" rtlCol="0">
              <a:spAutoFit/>
            </a:bodyPr>
            <a:lstStyle/>
            <a:p>
              <a:endParaRPr lang="en-US" altLang="zh-CN" sz="1050" dirty="0">
                <a:latin typeface="黑体" panose="02010609060101010101" pitchFamily="49" charset="-122"/>
                <a:ea typeface="黑体" panose="02010609060101010101" pitchFamily="49" charset="-122"/>
              </a:endParaRPr>
            </a:p>
            <a:p>
              <a:endParaRPr lang="en-US" altLang="zh-CN" sz="1050" dirty="0">
                <a:latin typeface="黑体" panose="02010609060101010101" pitchFamily="49" charset="-122"/>
                <a:ea typeface="黑体" panose="02010609060101010101" pitchFamily="49" charset="-122"/>
              </a:endParaRPr>
            </a:p>
            <a:p>
              <a:endParaRPr lang="zh-CN" altLang="en-US" sz="1050" dirty="0">
                <a:latin typeface="黑体" panose="02010609060101010101" pitchFamily="49" charset="-122"/>
                <a:ea typeface="黑体" panose="02010609060101010101" pitchFamily="49" charset="-122"/>
              </a:endParaRPr>
            </a:p>
          </p:txBody>
        </p:sp>
        <p:sp>
          <p:nvSpPr>
            <p:cNvPr id="79" name="文本框 78">
              <a:extLst>
                <a:ext uri="{FF2B5EF4-FFF2-40B4-BE49-F238E27FC236}">
                  <a16:creationId xmlns:a16="http://schemas.microsoft.com/office/drawing/2014/main" id="{8D75F337-4C12-42FA-8C7C-891290617985}"/>
                </a:ext>
              </a:extLst>
            </p:cNvPr>
            <p:cNvSpPr txBox="1"/>
            <p:nvPr/>
          </p:nvSpPr>
          <p:spPr>
            <a:xfrm>
              <a:off x="3308845" y="4506738"/>
              <a:ext cx="1720705" cy="415498"/>
            </a:xfrm>
            <a:prstGeom prst="rect">
              <a:avLst/>
            </a:prstGeom>
            <a:noFill/>
          </p:spPr>
          <p:txBody>
            <a:bodyPr wrap="square" rtlCol="0">
              <a:spAutoFit/>
            </a:bodyPr>
            <a:lstStyle/>
            <a:p>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 f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h</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P </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1050" i="1" dirty="0">
                  <a:latin typeface="Times New Roman" panose="02020603050405020304" pitchFamily="18" charset="0"/>
                  <a:ea typeface="黑体" panose="02010609060101010101" pitchFamily="49" charset="-122"/>
                  <a:cs typeface="Times New Roman" panose="02020603050405020304" pitchFamily="18" charset="0"/>
                </a:rPr>
                <a:t>U</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a:t>
              </a:r>
            </a:p>
            <a:p>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如果成立则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yes</a:t>
              </a:r>
              <a:r>
                <a:rPr lang="zh-CN" altLang="en-US" sz="1050" dirty="0">
                  <a:latin typeface="Times New Roman" panose="02020603050405020304" pitchFamily="18" charset="0"/>
                  <a:ea typeface="黑体" panose="02010609060101010101" pitchFamily="49" charset="-122"/>
                  <a:cs typeface="Times New Roman" panose="02020603050405020304" pitchFamily="18" charset="0"/>
                </a:rPr>
                <a:t>，否则</a:t>
              </a:r>
              <a:r>
                <a:rPr lang="en-US" altLang="zh-CN" sz="1050" dirty="0">
                  <a:latin typeface="Times New Roman" panose="02020603050405020304" pitchFamily="18" charset="0"/>
                  <a:ea typeface="黑体" panose="02010609060101010101" pitchFamily="49" charset="-122"/>
                  <a:cs typeface="Times New Roman" panose="02020603050405020304" pitchFamily="18" charset="0"/>
                </a:rPr>
                <a:t>no</a:t>
              </a:r>
              <a:endParaRPr lang="zh-CN" altLang="en-US" sz="105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3252531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远程用户认证</a:t>
            </a:r>
          </a:p>
        </p:txBody>
      </p:sp>
      <p:sp>
        <p:nvSpPr>
          <p:cNvPr id="24" name="Freeform 14">
            <a:extLst>
              <a:ext uri="{FF2B5EF4-FFF2-40B4-BE49-F238E27FC236}">
                <a16:creationId xmlns:a16="http://schemas.microsoft.com/office/drawing/2014/main" id="{03AA28E9-3DF0-40A3-9665-48354957D4EA}"/>
              </a:ext>
            </a:extLst>
          </p:cNvPr>
          <p:cNvSpPr>
            <a:spLocks noChangeArrowheads="1"/>
          </p:cNvSpPr>
          <p:nvPr/>
        </p:nvSpPr>
        <p:spPr bwMode="auto">
          <a:xfrm>
            <a:off x="742985" y="1130400"/>
            <a:ext cx="470986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用户认证中的安全问题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9A869508-7B30-470C-8914-13AEE3B76711}"/>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6196"/>
          <a:stretch/>
        </p:blipFill>
        <p:spPr>
          <a:xfrm>
            <a:off x="2467300" y="1945445"/>
            <a:ext cx="6836092" cy="4912555"/>
          </a:xfrm>
          <a:prstGeom prst="rect">
            <a:avLst/>
          </a:prstGeom>
        </p:spPr>
      </p:pic>
    </p:spTree>
    <p:custDataLst>
      <p:tags r:id="rId1"/>
    </p:custDataLst>
    <p:extLst>
      <p:ext uri="{BB962C8B-B14F-4D97-AF65-F5344CB8AC3E}">
        <p14:creationId xmlns:p14="http://schemas.microsoft.com/office/powerpoint/2010/main" val="210431534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6" y="0"/>
            <a:ext cx="7824509"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实际应用：虹膜生物特征认证系统</a:t>
            </a:r>
          </a:p>
        </p:txBody>
      </p:sp>
      <p:pic>
        <p:nvPicPr>
          <p:cNvPr id="3" name="图片 2">
            <a:extLst>
              <a:ext uri="{FF2B5EF4-FFF2-40B4-BE49-F238E27FC236}">
                <a16:creationId xmlns:a16="http://schemas.microsoft.com/office/drawing/2014/main" id="{C951E594-EAF1-4EFC-8EBE-7DDF4DEED7B4}"/>
              </a:ext>
            </a:extLst>
          </p:cNvPr>
          <p:cNvPicPr>
            <a:picLocks noChangeAspect="1"/>
          </p:cNvPicPr>
          <p:nvPr/>
        </p:nvPicPr>
        <p:blipFill rotWithShape="1">
          <a:blip r:embed="rId4"/>
          <a:srcRect b="3121"/>
          <a:stretch/>
        </p:blipFill>
        <p:spPr>
          <a:xfrm>
            <a:off x="2587666" y="1054828"/>
            <a:ext cx="6349918" cy="5222147"/>
          </a:xfrm>
          <a:prstGeom prst="rect">
            <a:avLst/>
          </a:prstGeom>
        </p:spPr>
      </p:pic>
    </p:spTree>
    <p:custDataLst>
      <p:tags r:id="rId1"/>
    </p:custDataLst>
    <p:extLst>
      <p:ext uri="{BB962C8B-B14F-4D97-AF65-F5344CB8AC3E}">
        <p14:creationId xmlns:p14="http://schemas.microsoft.com/office/powerpoint/2010/main" val="128749819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673000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案例学习：</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ATM</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系统的安全问题</a:t>
            </a:r>
          </a:p>
        </p:txBody>
      </p:sp>
      <p:pic>
        <p:nvPicPr>
          <p:cNvPr id="5" name="图片 4">
            <a:extLst>
              <a:ext uri="{FF2B5EF4-FFF2-40B4-BE49-F238E27FC236}">
                <a16:creationId xmlns:a16="http://schemas.microsoft.com/office/drawing/2014/main" id="{2DDDBA9E-BAC6-44DB-BFE9-ACAB8F36810D}"/>
              </a:ext>
            </a:extLst>
          </p:cNvPr>
          <p:cNvPicPr>
            <a:picLocks noChangeAspect="1"/>
          </p:cNvPicPr>
          <p:nvPr/>
        </p:nvPicPr>
        <p:blipFill>
          <a:blip r:embed="rId4"/>
          <a:stretch>
            <a:fillRect/>
          </a:stretch>
        </p:blipFill>
        <p:spPr>
          <a:xfrm>
            <a:off x="567492" y="912723"/>
            <a:ext cx="6791292" cy="5718983"/>
          </a:xfrm>
          <a:prstGeom prst="rect">
            <a:avLst/>
          </a:prstGeom>
        </p:spPr>
      </p:pic>
      <p:sp>
        <p:nvSpPr>
          <p:cNvPr id="28" name="文本框 27">
            <a:extLst>
              <a:ext uri="{FF2B5EF4-FFF2-40B4-BE49-F238E27FC236}">
                <a16:creationId xmlns:a16="http://schemas.microsoft.com/office/drawing/2014/main" id="{2A80E708-979D-4CED-94E3-030A47C46763}"/>
              </a:ext>
            </a:extLst>
          </p:cNvPr>
          <p:cNvSpPr txBox="1"/>
          <p:nvPr/>
        </p:nvSpPr>
        <p:spPr>
          <a:xfrm>
            <a:off x="7358784" y="1554939"/>
            <a:ext cx="4067023" cy="3955635"/>
          </a:xfrm>
          <a:prstGeom prst="rect">
            <a:avLst/>
          </a:prstGeom>
          <a:noFill/>
        </p:spPr>
        <p:txBody>
          <a:bodyPr wrap="square">
            <a:spAutoFit/>
          </a:bodyPr>
          <a:lstStyle/>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体系结构</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很多中小型的借记卡发卡机构与处理商签订合同由其提供核心数据处理和电子资金转账（</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EFT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）服务。银行的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机可以直接与处理商或银行连接</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7504996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395832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数字用户认证模型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7" name="组合 6">
            <a:extLst>
              <a:ext uri="{FF2B5EF4-FFF2-40B4-BE49-F238E27FC236}">
                <a16:creationId xmlns:a16="http://schemas.microsoft.com/office/drawing/2014/main" id="{198FD18D-8483-401B-B705-DC745BDD30DA}"/>
              </a:ext>
            </a:extLst>
          </p:cNvPr>
          <p:cNvGrpSpPr/>
          <p:nvPr/>
        </p:nvGrpSpPr>
        <p:grpSpPr>
          <a:xfrm>
            <a:off x="1623038" y="1874101"/>
            <a:ext cx="8329707" cy="4466486"/>
            <a:chOff x="1623038" y="1874101"/>
            <a:chExt cx="8329707" cy="4466486"/>
          </a:xfrm>
        </p:grpSpPr>
        <p:pic>
          <p:nvPicPr>
            <p:cNvPr id="3" name="图片 2">
              <a:extLst>
                <a:ext uri="{FF2B5EF4-FFF2-40B4-BE49-F238E27FC236}">
                  <a16:creationId xmlns:a16="http://schemas.microsoft.com/office/drawing/2014/main" id="{5EC2155E-E237-4EF1-BCCC-C8F2B4B73623}"/>
                </a:ext>
              </a:extLst>
            </p:cNvPr>
            <p:cNvPicPr>
              <a:picLocks noChangeAspect="1"/>
            </p:cNvPicPr>
            <p:nvPr/>
          </p:nvPicPr>
          <p:blipFill>
            <a:blip r:embed="rId4"/>
            <a:stretch>
              <a:fillRect/>
            </a:stretch>
          </p:blipFill>
          <p:spPr>
            <a:xfrm>
              <a:off x="1623038" y="1874101"/>
              <a:ext cx="8329707" cy="4466486"/>
            </a:xfrm>
            <a:prstGeom prst="rect">
              <a:avLst/>
            </a:prstGeom>
          </p:spPr>
        </p:pic>
        <p:sp>
          <p:nvSpPr>
            <p:cNvPr id="5" name="矩形 4">
              <a:extLst>
                <a:ext uri="{FF2B5EF4-FFF2-40B4-BE49-F238E27FC236}">
                  <a16:creationId xmlns:a16="http://schemas.microsoft.com/office/drawing/2014/main" id="{5C7C98F5-6C45-4D7E-AE7C-C8417C3B7B5C}"/>
                </a:ext>
              </a:extLst>
            </p:cNvPr>
            <p:cNvSpPr/>
            <p:nvPr/>
          </p:nvSpPr>
          <p:spPr>
            <a:xfrm>
              <a:off x="2632364" y="2262909"/>
              <a:ext cx="3047077" cy="27709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7D84C05-8206-4BF3-9A44-F6C3D5F892C3}"/>
                </a:ext>
              </a:extLst>
            </p:cNvPr>
            <p:cNvSpPr/>
            <p:nvPr/>
          </p:nvSpPr>
          <p:spPr>
            <a:xfrm>
              <a:off x="2722146" y="2567709"/>
              <a:ext cx="2327563" cy="27709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87CBF7B-95F9-40E9-A858-BD15B4F6389A}"/>
                </a:ext>
              </a:extLst>
            </p:cNvPr>
            <p:cNvSpPr/>
            <p:nvPr/>
          </p:nvSpPr>
          <p:spPr>
            <a:xfrm>
              <a:off x="3514712" y="2872509"/>
              <a:ext cx="1534997" cy="27709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1E073F36-62BA-490F-8757-6A9809D1EFEE}"/>
                </a:ext>
              </a:extLst>
            </p:cNvPr>
            <p:cNvSpPr/>
            <p:nvPr/>
          </p:nvSpPr>
          <p:spPr>
            <a:xfrm>
              <a:off x="3514712" y="3190795"/>
              <a:ext cx="1534998" cy="25183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F066298C-DBD0-4CAD-BED8-0B0D4F61A613}"/>
                </a:ext>
              </a:extLst>
            </p:cNvPr>
            <p:cNvSpPr/>
            <p:nvPr/>
          </p:nvSpPr>
          <p:spPr>
            <a:xfrm>
              <a:off x="2780334" y="3670045"/>
              <a:ext cx="1080466" cy="513499"/>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8C707D5C-DED5-44BD-B20D-C3F90F6510F1}"/>
                </a:ext>
              </a:extLst>
            </p:cNvPr>
            <p:cNvSpPr/>
            <p:nvPr/>
          </p:nvSpPr>
          <p:spPr>
            <a:xfrm rot="19182344">
              <a:off x="3206785" y="4021701"/>
              <a:ext cx="1730896" cy="283154"/>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006939E9-F0B0-414E-8054-4D95AD71FF4E}"/>
                </a:ext>
              </a:extLst>
            </p:cNvPr>
            <p:cNvSpPr/>
            <p:nvPr/>
          </p:nvSpPr>
          <p:spPr>
            <a:xfrm rot="19182344">
              <a:off x="3476901" y="4234506"/>
              <a:ext cx="1730896" cy="283154"/>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CCE41A1B-F301-490B-B0A2-70C39C4A62DF}"/>
                </a:ext>
              </a:extLst>
            </p:cNvPr>
            <p:cNvSpPr/>
            <p:nvPr/>
          </p:nvSpPr>
          <p:spPr>
            <a:xfrm>
              <a:off x="2218152" y="2991346"/>
              <a:ext cx="1035589" cy="393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a16="http://schemas.microsoft.com/office/drawing/2014/main" id="{6B5F2634-5B4C-4599-87AA-9DB2DE54D224}"/>
                </a:ext>
              </a:extLst>
            </p:cNvPr>
            <p:cNvSpPr/>
            <p:nvPr/>
          </p:nvSpPr>
          <p:spPr>
            <a:xfrm>
              <a:off x="2218152" y="4868848"/>
              <a:ext cx="1035587" cy="552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308A2137-38F1-45F2-8D8F-59849A136032}"/>
                </a:ext>
              </a:extLst>
            </p:cNvPr>
            <p:cNvSpPr/>
            <p:nvPr/>
          </p:nvSpPr>
          <p:spPr>
            <a:xfrm>
              <a:off x="8486548" y="2947799"/>
              <a:ext cx="934544" cy="436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a16="http://schemas.microsoft.com/office/drawing/2014/main" id="{83324280-63D8-46A0-9D20-04DC2DD7FB15}"/>
                </a:ext>
              </a:extLst>
            </p:cNvPr>
            <p:cNvSpPr/>
            <p:nvPr/>
          </p:nvSpPr>
          <p:spPr>
            <a:xfrm>
              <a:off x="8446218" y="5025453"/>
              <a:ext cx="1035587" cy="393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矩形 40">
              <a:extLst>
                <a:ext uri="{FF2B5EF4-FFF2-40B4-BE49-F238E27FC236}">
                  <a16:creationId xmlns:a16="http://schemas.microsoft.com/office/drawing/2014/main" id="{599BE8DB-89F4-4C8D-8026-30261DE03758}"/>
                </a:ext>
              </a:extLst>
            </p:cNvPr>
            <p:cNvSpPr/>
            <p:nvPr/>
          </p:nvSpPr>
          <p:spPr>
            <a:xfrm>
              <a:off x="5313132" y="2991346"/>
              <a:ext cx="1035587" cy="393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a:extLst>
                <a:ext uri="{FF2B5EF4-FFF2-40B4-BE49-F238E27FC236}">
                  <a16:creationId xmlns:a16="http://schemas.microsoft.com/office/drawing/2014/main" id="{6ED2812B-259D-45DB-B419-F3D2961F8557}"/>
                </a:ext>
              </a:extLst>
            </p:cNvPr>
            <p:cNvSpPr/>
            <p:nvPr/>
          </p:nvSpPr>
          <p:spPr>
            <a:xfrm>
              <a:off x="6612141" y="2872508"/>
              <a:ext cx="1599679" cy="27709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a:extLst>
                <a:ext uri="{FF2B5EF4-FFF2-40B4-BE49-F238E27FC236}">
                  <a16:creationId xmlns:a16="http://schemas.microsoft.com/office/drawing/2014/main" id="{41C2CC0C-F7B4-424C-BA1B-8667D8814AB1}"/>
                </a:ext>
              </a:extLst>
            </p:cNvPr>
            <p:cNvSpPr/>
            <p:nvPr/>
          </p:nvSpPr>
          <p:spPr>
            <a:xfrm>
              <a:off x="7767321" y="3665551"/>
              <a:ext cx="1100220" cy="436764"/>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矩形 43">
              <a:extLst>
                <a:ext uri="{FF2B5EF4-FFF2-40B4-BE49-F238E27FC236}">
                  <a16:creationId xmlns:a16="http://schemas.microsoft.com/office/drawing/2014/main" id="{C730D27D-C366-4E6F-8C79-823A2BF85A81}"/>
                </a:ext>
              </a:extLst>
            </p:cNvPr>
            <p:cNvSpPr/>
            <p:nvPr/>
          </p:nvSpPr>
          <p:spPr>
            <a:xfrm>
              <a:off x="6901029" y="5564125"/>
              <a:ext cx="2029611" cy="436764"/>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1C8C9D4E-DF63-42B5-BD00-8F3C5B29BBED}"/>
                </a:ext>
              </a:extLst>
            </p:cNvPr>
            <p:cNvSpPr/>
            <p:nvPr/>
          </p:nvSpPr>
          <p:spPr>
            <a:xfrm>
              <a:off x="6612141" y="5175895"/>
              <a:ext cx="1534997" cy="27709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矩形 45">
              <a:extLst>
                <a:ext uri="{FF2B5EF4-FFF2-40B4-BE49-F238E27FC236}">
                  <a16:creationId xmlns:a16="http://schemas.microsoft.com/office/drawing/2014/main" id="{A612C8C7-9DB6-418B-86D7-F1A679505278}"/>
                </a:ext>
              </a:extLst>
            </p:cNvPr>
            <p:cNvSpPr/>
            <p:nvPr/>
          </p:nvSpPr>
          <p:spPr>
            <a:xfrm>
              <a:off x="6751320" y="4843234"/>
              <a:ext cx="1308892" cy="277091"/>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a:extLst>
                <a:ext uri="{FF2B5EF4-FFF2-40B4-BE49-F238E27FC236}">
                  <a16:creationId xmlns:a16="http://schemas.microsoft.com/office/drawing/2014/main" id="{468A3F9A-1216-4008-9950-F8393E6024CE}"/>
                </a:ext>
              </a:extLst>
            </p:cNvPr>
            <p:cNvSpPr/>
            <p:nvPr/>
          </p:nvSpPr>
          <p:spPr>
            <a:xfrm rot="2488461">
              <a:off x="6604169" y="3889261"/>
              <a:ext cx="1730896" cy="283154"/>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D8913EE6-3516-425A-9136-933A567B40BD}"/>
                </a:ext>
              </a:extLst>
            </p:cNvPr>
            <p:cNvSpPr/>
            <p:nvPr/>
          </p:nvSpPr>
          <p:spPr>
            <a:xfrm rot="2488461">
              <a:off x="6579905" y="4101134"/>
              <a:ext cx="1206750" cy="283154"/>
            </a:xfrm>
            <a:prstGeom prst="rect">
              <a:avLst/>
            </a:prstGeom>
            <a:solidFill>
              <a:srgbClr val="D8F0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4AE3ED4-3702-4FC9-802F-00622F3C3B76}"/>
                </a:ext>
              </a:extLst>
            </p:cNvPr>
            <p:cNvSpPr txBox="1"/>
            <p:nvPr/>
          </p:nvSpPr>
          <p:spPr>
            <a:xfrm>
              <a:off x="2166384" y="2919406"/>
              <a:ext cx="1134225" cy="523220"/>
            </a:xfrm>
            <a:prstGeom prst="rect">
              <a:avLst/>
            </a:prstGeom>
            <a:noFill/>
          </p:spPr>
          <p:txBody>
            <a:bodyPr wrap="square" rtlCol="0">
              <a:spAutoFit/>
            </a:bodyPr>
            <a:lstStyle/>
            <a:p>
              <a:pPr algn="ctr"/>
              <a:r>
                <a:rPr lang="zh-CN" altLang="en-US" sz="1400" dirty="0"/>
                <a:t>注册中心（</a:t>
              </a:r>
              <a:r>
                <a:rPr lang="en-US" altLang="zh-CN" sz="1400" dirty="0">
                  <a:latin typeface="Times New Roman" panose="02020603050405020304" pitchFamily="18" charset="0"/>
                  <a:cs typeface="Times New Roman" panose="02020603050405020304" pitchFamily="18" charset="0"/>
                </a:rPr>
                <a:t>RA</a:t>
              </a:r>
              <a:r>
                <a:rPr lang="zh-CN" altLang="en-US" sz="1400" dirty="0"/>
                <a:t>）</a:t>
              </a:r>
            </a:p>
          </p:txBody>
        </p:sp>
        <p:sp>
          <p:nvSpPr>
            <p:cNvPr id="51" name="文本框 50">
              <a:extLst>
                <a:ext uri="{FF2B5EF4-FFF2-40B4-BE49-F238E27FC236}">
                  <a16:creationId xmlns:a16="http://schemas.microsoft.com/office/drawing/2014/main" id="{F57FC4BB-3B8F-480B-A7A2-7E3954C104CB}"/>
                </a:ext>
              </a:extLst>
            </p:cNvPr>
            <p:cNvSpPr txBox="1"/>
            <p:nvPr/>
          </p:nvSpPr>
          <p:spPr>
            <a:xfrm>
              <a:off x="2213221" y="4903878"/>
              <a:ext cx="1134225" cy="523220"/>
            </a:xfrm>
            <a:prstGeom prst="rect">
              <a:avLst/>
            </a:prstGeom>
            <a:noFill/>
          </p:spPr>
          <p:txBody>
            <a:bodyPr wrap="square" rtlCol="0">
              <a:spAutoFit/>
            </a:bodyPr>
            <a:lstStyle/>
            <a:p>
              <a:r>
                <a:rPr lang="zh-CN" altLang="en-US" sz="1400" dirty="0"/>
                <a:t>证书服务提供商（</a:t>
              </a:r>
              <a:r>
                <a:rPr lang="en-US" altLang="zh-CN" sz="1400" dirty="0">
                  <a:latin typeface="Times New Roman" panose="02020603050405020304" pitchFamily="18" charset="0"/>
                  <a:cs typeface="Times New Roman" panose="02020603050405020304" pitchFamily="18" charset="0"/>
                </a:rPr>
                <a:t>CSP</a:t>
              </a:r>
              <a:r>
                <a:rPr lang="zh-CN" altLang="en-US" sz="1400" dirty="0"/>
                <a:t>）</a:t>
              </a:r>
            </a:p>
          </p:txBody>
        </p:sp>
        <p:sp>
          <p:nvSpPr>
            <p:cNvPr id="52" name="文本框 51">
              <a:extLst>
                <a:ext uri="{FF2B5EF4-FFF2-40B4-BE49-F238E27FC236}">
                  <a16:creationId xmlns:a16="http://schemas.microsoft.com/office/drawing/2014/main" id="{C7C3CD34-DD68-40DD-9858-7FD5854715ED}"/>
                </a:ext>
              </a:extLst>
            </p:cNvPr>
            <p:cNvSpPr txBox="1"/>
            <p:nvPr/>
          </p:nvSpPr>
          <p:spPr>
            <a:xfrm>
              <a:off x="5263812" y="2919406"/>
              <a:ext cx="1134225" cy="523220"/>
            </a:xfrm>
            <a:prstGeom prst="rect">
              <a:avLst/>
            </a:prstGeom>
            <a:noFill/>
          </p:spPr>
          <p:txBody>
            <a:bodyPr wrap="square" rtlCol="0">
              <a:spAutoFit/>
            </a:bodyPr>
            <a:lstStyle/>
            <a:p>
              <a:pPr algn="ctr"/>
              <a:r>
                <a:rPr lang="zh-CN" altLang="en-US" sz="1400" dirty="0"/>
                <a:t>用户</a:t>
              </a:r>
              <a:r>
                <a:rPr lang="en-US" altLang="zh-CN" sz="1400" dirty="0"/>
                <a:t>/</a:t>
              </a:r>
            </a:p>
            <a:p>
              <a:pPr algn="ctr"/>
              <a:r>
                <a:rPr lang="zh-CN" altLang="en-US" sz="1400" dirty="0"/>
                <a:t>请求者</a:t>
              </a:r>
            </a:p>
          </p:txBody>
        </p:sp>
        <p:sp>
          <p:nvSpPr>
            <p:cNvPr id="53" name="文本框 52">
              <a:extLst>
                <a:ext uri="{FF2B5EF4-FFF2-40B4-BE49-F238E27FC236}">
                  <a16:creationId xmlns:a16="http://schemas.microsoft.com/office/drawing/2014/main" id="{D5F2B57E-8C9B-41DC-8A02-EE41024181EA}"/>
                </a:ext>
              </a:extLst>
            </p:cNvPr>
            <p:cNvSpPr txBox="1"/>
            <p:nvPr/>
          </p:nvSpPr>
          <p:spPr>
            <a:xfrm>
              <a:off x="8576907" y="2926344"/>
              <a:ext cx="753824" cy="523220"/>
            </a:xfrm>
            <a:prstGeom prst="rect">
              <a:avLst/>
            </a:prstGeom>
            <a:noFill/>
          </p:spPr>
          <p:txBody>
            <a:bodyPr wrap="square" rtlCol="0">
              <a:spAutoFit/>
            </a:bodyPr>
            <a:lstStyle/>
            <a:p>
              <a:pPr algn="ctr"/>
              <a:r>
                <a:rPr lang="zh-CN" altLang="en-US" sz="1400" dirty="0"/>
                <a:t>依赖方</a:t>
              </a:r>
              <a:endParaRPr lang="en-US" altLang="zh-CN" sz="1400" dirty="0"/>
            </a:p>
            <a:p>
              <a:pPr algn="ctr"/>
              <a:r>
                <a:rPr lang="zh-CN" altLang="en-US" sz="1400" dirty="0"/>
                <a:t>（</a:t>
              </a:r>
              <a:r>
                <a:rPr lang="en-US" altLang="zh-CN" sz="1400" dirty="0">
                  <a:latin typeface="Times New Roman" panose="02020603050405020304" pitchFamily="18" charset="0"/>
                  <a:cs typeface="Times New Roman" panose="02020603050405020304" pitchFamily="18" charset="0"/>
                </a:rPr>
                <a:t>RP</a:t>
              </a:r>
              <a:r>
                <a:rPr lang="zh-CN" altLang="en-US" sz="1400" dirty="0"/>
                <a:t>）</a:t>
              </a:r>
            </a:p>
          </p:txBody>
        </p:sp>
        <p:sp>
          <p:nvSpPr>
            <p:cNvPr id="54" name="文本框 53">
              <a:extLst>
                <a:ext uri="{FF2B5EF4-FFF2-40B4-BE49-F238E27FC236}">
                  <a16:creationId xmlns:a16="http://schemas.microsoft.com/office/drawing/2014/main" id="{21FCC4A2-3D58-4682-A178-860E193C18D5}"/>
                </a:ext>
              </a:extLst>
            </p:cNvPr>
            <p:cNvSpPr txBox="1"/>
            <p:nvPr/>
          </p:nvSpPr>
          <p:spPr>
            <a:xfrm>
              <a:off x="8587099" y="5032426"/>
              <a:ext cx="753824" cy="307777"/>
            </a:xfrm>
            <a:prstGeom prst="rect">
              <a:avLst/>
            </a:prstGeom>
            <a:noFill/>
          </p:spPr>
          <p:txBody>
            <a:bodyPr wrap="square" rtlCol="0">
              <a:spAutoFit/>
            </a:bodyPr>
            <a:lstStyle/>
            <a:p>
              <a:pPr algn="ctr"/>
              <a:r>
                <a:rPr lang="zh-CN" altLang="en-US" sz="1400" dirty="0"/>
                <a:t>验证者</a:t>
              </a:r>
            </a:p>
          </p:txBody>
        </p:sp>
        <p:sp>
          <p:nvSpPr>
            <p:cNvPr id="55" name="文本框 54">
              <a:extLst>
                <a:ext uri="{FF2B5EF4-FFF2-40B4-BE49-F238E27FC236}">
                  <a16:creationId xmlns:a16="http://schemas.microsoft.com/office/drawing/2014/main" id="{6DB37B31-09A2-4289-8593-E1DCFE8B3E54}"/>
                </a:ext>
              </a:extLst>
            </p:cNvPr>
            <p:cNvSpPr txBox="1"/>
            <p:nvPr/>
          </p:nvSpPr>
          <p:spPr>
            <a:xfrm>
              <a:off x="3567084" y="2296946"/>
              <a:ext cx="1134225" cy="523220"/>
            </a:xfrm>
            <a:prstGeom prst="rect">
              <a:avLst/>
            </a:prstGeom>
            <a:noFill/>
          </p:spPr>
          <p:txBody>
            <a:bodyPr wrap="square" rtlCol="0">
              <a:spAutoFit/>
            </a:bodyPr>
            <a:lstStyle/>
            <a:p>
              <a:pPr algn="ctr"/>
              <a:r>
                <a:rPr lang="zh-CN" altLang="en-US" sz="1400" dirty="0"/>
                <a:t>注册、整数</a:t>
              </a:r>
              <a:endParaRPr lang="en-US" altLang="zh-CN" sz="1400" dirty="0"/>
            </a:p>
            <a:p>
              <a:pPr algn="ctr"/>
              <a:r>
                <a:rPr lang="zh-CN" altLang="en-US" sz="1400" dirty="0"/>
                <a:t>发行和维护</a:t>
              </a:r>
            </a:p>
          </p:txBody>
        </p:sp>
        <p:sp>
          <p:nvSpPr>
            <p:cNvPr id="56" name="文本框 55">
              <a:extLst>
                <a:ext uri="{FF2B5EF4-FFF2-40B4-BE49-F238E27FC236}">
                  <a16:creationId xmlns:a16="http://schemas.microsoft.com/office/drawing/2014/main" id="{405B0B9A-ABCC-4E1B-A3F9-577E2BF50FB2}"/>
                </a:ext>
              </a:extLst>
            </p:cNvPr>
            <p:cNvSpPr txBox="1"/>
            <p:nvPr/>
          </p:nvSpPr>
          <p:spPr>
            <a:xfrm>
              <a:off x="3701764" y="2905018"/>
              <a:ext cx="1134225" cy="523220"/>
            </a:xfrm>
            <a:prstGeom prst="rect">
              <a:avLst/>
            </a:prstGeom>
            <a:noFill/>
          </p:spPr>
          <p:txBody>
            <a:bodyPr wrap="square" rtlCol="0">
              <a:spAutoFit/>
            </a:bodyPr>
            <a:lstStyle/>
            <a:p>
              <a:pPr algn="ctr"/>
              <a:r>
                <a:rPr lang="zh-CN" altLang="en-US" sz="1400" dirty="0"/>
                <a:t>身份证明</a:t>
              </a:r>
              <a:endParaRPr lang="en-US" altLang="zh-CN" sz="1400" dirty="0"/>
            </a:p>
            <a:p>
              <a:pPr algn="ctr"/>
              <a:r>
                <a:rPr lang="zh-CN" altLang="en-US" sz="1400" dirty="0"/>
                <a:t>用户注册</a:t>
              </a:r>
            </a:p>
          </p:txBody>
        </p:sp>
        <p:sp>
          <p:nvSpPr>
            <p:cNvPr id="57" name="文本框 56">
              <a:extLst>
                <a:ext uri="{FF2B5EF4-FFF2-40B4-BE49-F238E27FC236}">
                  <a16:creationId xmlns:a16="http://schemas.microsoft.com/office/drawing/2014/main" id="{672E4269-77D9-4DC9-B1C8-404586C17F62}"/>
                </a:ext>
              </a:extLst>
            </p:cNvPr>
            <p:cNvSpPr txBox="1"/>
            <p:nvPr/>
          </p:nvSpPr>
          <p:spPr>
            <a:xfrm>
              <a:off x="2765120" y="3808257"/>
              <a:ext cx="657091" cy="523220"/>
            </a:xfrm>
            <a:prstGeom prst="rect">
              <a:avLst/>
            </a:prstGeom>
            <a:noFill/>
          </p:spPr>
          <p:txBody>
            <a:bodyPr wrap="square" rtlCol="0">
              <a:spAutoFit/>
            </a:bodyPr>
            <a:lstStyle/>
            <a:p>
              <a:pPr algn="ctr"/>
              <a:r>
                <a:rPr lang="zh-CN" altLang="en-US" sz="1400" dirty="0"/>
                <a:t>注册</a:t>
              </a:r>
              <a:endParaRPr lang="en-US" altLang="zh-CN" sz="1400" dirty="0"/>
            </a:p>
            <a:p>
              <a:pPr algn="ctr"/>
              <a:r>
                <a:rPr lang="zh-CN" altLang="en-US" sz="1400" dirty="0"/>
                <a:t>确认</a:t>
              </a:r>
            </a:p>
          </p:txBody>
        </p:sp>
        <p:sp>
          <p:nvSpPr>
            <p:cNvPr id="58" name="文本框 57">
              <a:extLst>
                <a:ext uri="{FF2B5EF4-FFF2-40B4-BE49-F238E27FC236}">
                  <a16:creationId xmlns:a16="http://schemas.microsoft.com/office/drawing/2014/main" id="{7D336DEA-96D1-4CCA-88A1-BE901647501B}"/>
                </a:ext>
              </a:extLst>
            </p:cNvPr>
            <p:cNvSpPr txBox="1"/>
            <p:nvPr/>
          </p:nvSpPr>
          <p:spPr>
            <a:xfrm rot="19141607">
              <a:off x="3752454" y="3915193"/>
              <a:ext cx="1134225" cy="523220"/>
            </a:xfrm>
            <a:prstGeom prst="rect">
              <a:avLst/>
            </a:prstGeom>
            <a:noFill/>
          </p:spPr>
          <p:txBody>
            <a:bodyPr wrap="square" rtlCol="0">
              <a:spAutoFit/>
            </a:bodyPr>
            <a:lstStyle/>
            <a:p>
              <a:pPr algn="ctr"/>
              <a:r>
                <a:rPr lang="zh-CN" altLang="en-US" sz="1400" dirty="0"/>
                <a:t>令牌、证书</a:t>
              </a:r>
              <a:endParaRPr lang="en-US" altLang="zh-CN" sz="1400" dirty="0"/>
            </a:p>
            <a:p>
              <a:pPr algn="ctr"/>
              <a:r>
                <a:rPr lang="zh-CN" altLang="en-US" sz="1400" dirty="0"/>
                <a:t>注册</a:t>
              </a:r>
              <a:r>
                <a:rPr lang="en-US" altLang="zh-CN" sz="1400" dirty="0"/>
                <a:t>/</a:t>
              </a:r>
              <a:r>
                <a:rPr lang="zh-CN" altLang="en-US" sz="1400" dirty="0"/>
                <a:t>发行</a:t>
              </a:r>
              <a:endParaRPr lang="en-US" altLang="zh-CN" sz="1400" dirty="0"/>
            </a:p>
          </p:txBody>
        </p:sp>
        <p:sp>
          <p:nvSpPr>
            <p:cNvPr id="61" name="文本框 60">
              <a:extLst>
                <a:ext uri="{FF2B5EF4-FFF2-40B4-BE49-F238E27FC236}">
                  <a16:creationId xmlns:a16="http://schemas.microsoft.com/office/drawing/2014/main" id="{55205023-4F67-496D-98E1-A3A07A69C58B}"/>
                </a:ext>
              </a:extLst>
            </p:cNvPr>
            <p:cNvSpPr txBox="1"/>
            <p:nvPr/>
          </p:nvSpPr>
          <p:spPr>
            <a:xfrm rot="2515850">
              <a:off x="6956267" y="4044738"/>
              <a:ext cx="1134225" cy="523220"/>
            </a:xfrm>
            <a:prstGeom prst="rect">
              <a:avLst/>
            </a:prstGeom>
            <a:noFill/>
          </p:spPr>
          <p:txBody>
            <a:bodyPr wrap="square" rtlCol="0">
              <a:spAutoFit/>
            </a:bodyPr>
            <a:lstStyle/>
            <a:p>
              <a:pPr algn="ctr"/>
              <a:r>
                <a:rPr lang="zh-CN" altLang="en-US" sz="1400" dirty="0"/>
                <a:t>认证协议</a:t>
              </a:r>
              <a:endParaRPr lang="en-US" altLang="zh-CN" sz="1400" dirty="0"/>
            </a:p>
            <a:p>
              <a:pPr algn="ctr"/>
              <a:r>
                <a:rPr lang="zh-CN" altLang="en-US" sz="1400" dirty="0"/>
                <a:t>交互</a:t>
              </a:r>
              <a:endParaRPr lang="en-US" altLang="zh-CN" sz="1400" dirty="0"/>
            </a:p>
          </p:txBody>
        </p:sp>
        <p:sp>
          <p:nvSpPr>
            <p:cNvPr id="62" name="文本框 61">
              <a:extLst>
                <a:ext uri="{FF2B5EF4-FFF2-40B4-BE49-F238E27FC236}">
                  <a16:creationId xmlns:a16="http://schemas.microsoft.com/office/drawing/2014/main" id="{FC89EA6F-6CB9-4B10-A1EC-CC3EB3B9F640}"/>
                </a:ext>
              </a:extLst>
            </p:cNvPr>
            <p:cNvSpPr txBox="1"/>
            <p:nvPr/>
          </p:nvSpPr>
          <p:spPr>
            <a:xfrm>
              <a:off x="6899469" y="4884206"/>
              <a:ext cx="1134225" cy="523220"/>
            </a:xfrm>
            <a:prstGeom prst="rect">
              <a:avLst/>
            </a:prstGeom>
            <a:noFill/>
          </p:spPr>
          <p:txBody>
            <a:bodyPr wrap="square" rtlCol="0">
              <a:spAutoFit/>
            </a:bodyPr>
            <a:lstStyle/>
            <a:p>
              <a:pPr algn="ctr"/>
              <a:r>
                <a:rPr lang="zh-CN" altLang="en-US" sz="1400" dirty="0"/>
                <a:t>令牌</a:t>
              </a:r>
              <a:r>
                <a:rPr lang="en-US" altLang="zh-CN" sz="1400" dirty="0"/>
                <a:t>/</a:t>
              </a:r>
              <a:r>
                <a:rPr lang="zh-CN" altLang="en-US" sz="1400" dirty="0"/>
                <a:t>证书</a:t>
              </a:r>
              <a:endParaRPr lang="en-US" altLang="zh-CN" sz="1400" dirty="0"/>
            </a:p>
            <a:p>
              <a:pPr algn="ctr"/>
              <a:r>
                <a:rPr lang="zh-CN" altLang="en-US" sz="1400" dirty="0"/>
                <a:t>确认</a:t>
              </a:r>
            </a:p>
          </p:txBody>
        </p:sp>
        <p:sp>
          <p:nvSpPr>
            <p:cNvPr id="63" name="文本框 62">
              <a:extLst>
                <a:ext uri="{FF2B5EF4-FFF2-40B4-BE49-F238E27FC236}">
                  <a16:creationId xmlns:a16="http://schemas.microsoft.com/office/drawing/2014/main" id="{620A82BA-7E32-4C17-A078-AB7206816417}"/>
                </a:ext>
              </a:extLst>
            </p:cNvPr>
            <p:cNvSpPr txBox="1"/>
            <p:nvPr/>
          </p:nvSpPr>
          <p:spPr>
            <a:xfrm>
              <a:off x="8120101" y="3825740"/>
              <a:ext cx="1134225" cy="523220"/>
            </a:xfrm>
            <a:prstGeom prst="rect">
              <a:avLst/>
            </a:prstGeom>
            <a:noFill/>
          </p:spPr>
          <p:txBody>
            <a:bodyPr wrap="square" rtlCol="0">
              <a:spAutoFit/>
            </a:bodyPr>
            <a:lstStyle/>
            <a:p>
              <a:pPr algn="ctr"/>
              <a:r>
                <a:rPr lang="zh-CN" altLang="en-US" sz="1400" dirty="0"/>
                <a:t>认证</a:t>
              </a:r>
              <a:endParaRPr lang="en-US" altLang="zh-CN" sz="1400" dirty="0"/>
            </a:p>
            <a:p>
              <a:pPr algn="ctr"/>
              <a:r>
                <a:rPr lang="zh-CN" altLang="en-US" sz="1400" dirty="0"/>
                <a:t>声明</a:t>
              </a:r>
            </a:p>
          </p:txBody>
        </p:sp>
        <p:sp>
          <p:nvSpPr>
            <p:cNvPr id="64" name="文本框 63">
              <a:extLst>
                <a:ext uri="{FF2B5EF4-FFF2-40B4-BE49-F238E27FC236}">
                  <a16:creationId xmlns:a16="http://schemas.microsoft.com/office/drawing/2014/main" id="{64073932-555F-4CA8-8185-FCD688F166D4}"/>
                </a:ext>
              </a:extLst>
            </p:cNvPr>
            <p:cNvSpPr txBox="1"/>
            <p:nvPr/>
          </p:nvSpPr>
          <p:spPr>
            <a:xfrm>
              <a:off x="6976171" y="2872508"/>
              <a:ext cx="1134225" cy="307777"/>
            </a:xfrm>
            <a:prstGeom prst="rect">
              <a:avLst/>
            </a:prstGeom>
            <a:noFill/>
          </p:spPr>
          <p:txBody>
            <a:bodyPr wrap="square" rtlCol="0">
              <a:spAutoFit/>
            </a:bodyPr>
            <a:lstStyle/>
            <a:p>
              <a:pPr algn="ctr"/>
              <a:r>
                <a:rPr lang="zh-CN" altLang="en-US" sz="1400" dirty="0"/>
                <a:t>认证会话</a:t>
              </a:r>
            </a:p>
          </p:txBody>
        </p:sp>
        <p:sp>
          <p:nvSpPr>
            <p:cNvPr id="65" name="文本框 64">
              <a:extLst>
                <a:ext uri="{FF2B5EF4-FFF2-40B4-BE49-F238E27FC236}">
                  <a16:creationId xmlns:a16="http://schemas.microsoft.com/office/drawing/2014/main" id="{47CBF2A7-D3E1-411C-A1E9-07BCDFF9A85F}"/>
                </a:ext>
              </a:extLst>
            </p:cNvPr>
            <p:cNvSpPr txBox="1"/>
            <p:nvPr/>
          </p:nvSpPr>
          <p:spPr>
            <a:xfrm>
              <a:off x="6997877" y="5580579"/>
              <a:ext cx="1484408" cy="523220"/>
            </a:xfrm>
            <a:prstGeom prst="rect">
              <a:avLst/>
            </a:prstGeom>
            <a:noFill/>
          </p:spPr>
          <p:txBody>
            <a:bodyPr wrap="square" rtlCol="0">
              <a:spAutoFit/>
            </a:bodyPr>
            <a:lstStyle/>
            <a:p>
              <a:pPr algn="ctr"/>
              <a:r>
                <a:rPr lang="zh-CN" altLang="en-US" sz="1400" dirty="0"/>
                <a:t>使用令牌和证</a:t>
              </a:r>
              <a:endParaRPr lang="en-US" altLang="zh-CN" sz="1400" dirty="0"/>
            </a:p>
            <a:p>
              <a:pPr algn="ctr"/>
              <a:r>
                <a:rPr lang="zh-CN" altLang="en-US" sz="1400" dirty="0"/>
                <a:t>书的电子认证</a:t>
              </a:r>
            </a:p>
          </p:txBody>
        </p:sp>
      </p:grpSp>
    </p:spTree>
    <p:custDataLst>
      <p:tags r:id="rId1"/>
    </p:custDataLst>
    <p:extLst>
      <p:ext uri="{BB962C8B-B14F-4D97-AF65-F5344CB8AC3E}">
        <p14:creationId xmlns:p14="http://schemas.microsoft.com/office/powerpoint/2010/main" val="2955172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395832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用户身份认证方法</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59" name="图示 58">
            <a:extLst>
              <a:ext uri="{FF2B5EF4-FFF2-40B4-BE49-F238E27FC236}">
                <a16:creationId xmlns:a16="http://schemas.microsoft.com/office/drawing/2014/main" id="{4E460196-A67F-4096-AAB2-FF37937CE45E}"/>
              </a:ext>
            </a:extLst>
          </p:cNvPr>
          <p:cNvGraphicFramePr/>
          <p:nvPr>
            <p:extLst>
              <p:ext uri="{D42A27DB-BD31-4B8C-83A1-F6EECF244321}">
                <p14:modId xmlns:p14="http://schemas.microsoft.com/office/powerpoint/2010/main" val="3421004033"/>
              </p:ext>
            </p:extLst>
          </p:nvPr>
        </p:nvGraphicFramePr>
        <p:xfrm>
          <a:off x="997526" y="2105892"/>
          <a:ext cx="10852727" cy="43257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239039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grpSp>
        <p:nvGrpSpPr>
          <p:cNvPr id="7" name="组合 6">
            <a:extLst>
              <a:ext uri="{FF2B5EF4-FFF2-40B4-BE49-F238E27FC236}">
                <a16:creationId xmlns:a16="http://schemas.microsoft.com/office/drawing/2014/main" id="{52DC7FEC-37FD-4516-B7EE-BA84C4161318}"/>
              </a:ext>
            </a:extLst>
          </p:cNvPr>
          <p:cNvGrpSpPr/>
          <p:nvPr/>
        </p:nvGrpSpPr>
        <p:grpSpPr>
          <a:xfrm>
            <a:off x="2182186" y="1715175"/>
            <a:ext cx="7539454" cy="4611408"/>
            <a:chOff x="2182186" y="1715175"/>
            <a:chExt cx="7539454" cy="4611408"/>
          </a:xfrm>
        </p:grpSpPr>
        <p:pic>
          <p:nvPicPr>
            <p:cNvPr id="3" name="图片 2">
              <a:extLst>
                <a:ext uri="{FF2B5EF4-FFF2-40B4-BE49-F238E27FC236}">
                  <a16:creationId xmlns:a16="http://schemas.microsoft.com/office/drawing/2014/main" id="{D0827901-451D-4ABB-A084-FE77E8AF14DD}"/>
                </a:ext>
              </a:extLst>
            </p:cNvPr>
            <p:cNvPicPr>
              <a:picLocks noChangeAspect="1"/>
            </p:cNvPicPr>
            <p:nvPr/>
          </p:nvPicPr>
          <p:blipFill>
            <a:blip r:embed="rId4"/>
            <a:stretch>
              <a:fillRect/>
            </a:stretch>
          </p:blipFill>
          <p:spPr>
            <a:xfrm>
              <a:off x="2339204" y="1715175"/>
              <a:ext cx="7382436" cy="4611408"/>
            </a:xfrm>
            <a:prstGeom prst="rect">
              <a:avLst/>
            </a:prstGeom>
          </p:spPr>
        </p:pic>
        <p:sp>
          <p:nvSpPr>
            <p:cNvPr id="4" name="矩形 3">
              <a:extLst>
                <a:ext uri="{FF2B5EF4-FFF2-40B4-BE49-F238E27FC236}">
                  <a16:creationId xmlns:a16="http://schemas.microsoft.com/office/drawing/2014/main" id="{785ECA80-F9E4-4F56-B687-7289B156C0A7}"/>
                </a:ext>
              </a:extLst>
            </p:cNvPr>
            <p:cNvSpPr/>
            <p:nvPr/>
          </p:nvSpPr>
          <p:spPr>
            <a:xfrm>
              <a:off x="4036292" y="2055234"/>
              <a:ext cx="1764145" cy="48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使用第一个因素的认证逻辑</a:t>
              </a:r>
            </a:p>
          </p:txBody>
        </p:sp>
        <p:sp>
          <p:nvSpPr>
            <p:cNvPr id="28" name="矩形 27">
              <a:extLst>
                <a:ext uri="{FF2B5EF4-FFF2-40B4-BE49-F238E27FC236}">
                  <a16:creationId xmlns:a16="http://schemas.microsoft.com/office/drawing/2014/main" id="{3D33A029-3BED-4CE0-9F84-88436F3C6EC1}"/>
                </a:ext>
              </a:extLst>
            </p:cNvPr>
            <p:cNvSpPr/>
            <p:nvPr/>
          </p:nvSpPr>
          <p:spPr>
            <a:xfrm>
              <a:off x="2182186" y="5033961"/>
              <a:ext cx="1433851" cy="42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用户</a:t>
              </a:r>
            </a:p>
          </p:txBody>
        </p:sp>
        <p:sp>
          <p:nvSpPr>
            <p:cNvPr id="30" name="矩形 29">
              <a:extLst>
                <a:ext uri="{FF2B5EF4-FFF2-40B4-BE49-F238E27FC236}">
                  <a16:creationId xmlns:a16="http://schemas.microsoft.com/office/drawing/2014/main" id="{6994730F-BFBE-4792-A24B-501C35FD1B3E}"/>
                </a:ext>
              </a:extLst>
            </p:cNvPr>
            <p:cNvSpPr/>
            <p:nvPr/>
          </p:nvSpPr>
          <p:spPr>
            <a:xfrm>
              <a:off x="5653948" y="5033960"/>
              <a:ext cx="752947" cy="4247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用户</a:t>
              </a:r>
            </a:p>
          </p:txBody>
        </p:sp>
        <p:sp>
          <p:nvSpPr>
            <p:cNvPr id="5" name="矩形 4">
              <a:extLst>
                <a:ext uri="{FF2B5EF4-FFF2-40B4-BE49-F238E27FC236}">
                  <a16:creationId xmlns:a16="http://schemas.microsoft.com/office/drawing/2014/main" id="{8388D9B1-FAD7-4420-8972-552B83B5A9DD}"/>
                </a:ext>
              </a:extLst>
            </p:cNvPr>
            <p:cNvSpPr/>
            <p:nvPr/>
          </p:nvSpPr>
          <p:spPr>
            <a:xfrm>
              <a:off x="7767782" y="2152073"/>
              <a:ext cx="997527" cy="249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B08EFF5-69A3-43CF-8DDD-3508C559CE56}"/>
                </a:ext>
              </a:extLst>
            </p:cNvPr>
            <p:cNvSpPr/>
            <p:nvPr/>
          </p:nvSpPr>
          <p:spPr>
            <a:xfrm>
              <a:off x="7823384" y="2362200"/>
              <a:ext cx="997527" cy="3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254316F5-D346-468C-8D16-0F2A0ECBAF23}"/>
                </a:ext>
              </a:extLst>
            </p:cNvPr>
            <p:cNvSpPr/>
            <p:nvPr/>
          </p:nvSpPr>
          <p:spPr>
            <a:xfrm>
              <a:off x="7823561" y="2117484"/>
              <a:ext cx="1764145" cy="48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使用第二个因素的认证逻辑</a:t>
              </a:r>
            </a:p>
          </p:txBody>
        </p:sp>
        <p:sp>
          <p:nvSpPr>
            <p:cNvPr id="35" name="矩形 34">
              <a:extLst>
                <a:ext uri="{FF2B5EF4-FFF2-40B4-BE49-F238E27FC236}">
                  <a16:creationId xmlns:a16="http://schemas.microsoft.com/office/drawing/2014/main" id="{BA6EA3A7-E774-4793-BC82-8DBE551CAA7A}"/>
                </a:ext>
              </a:extLst>
            </p:cNvPr>
            <p:cNvSpPr/>
            <p:nvPr/>
          </p:nvSpPr>
          <p:spPr>
            <a:xfrm rot="18870011">
              <a:off x="3356051" y="3384751"/>
              <a:ext cx="1112533" cy="48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认证协议</a:t>
              </a:r>
            </a:p>
          </p:txBody>
        </p:sp>
        <p:sp>
          <p:nvSpPr>
            <p:cNvPr id="6" name="矩形 5">
              <a:extLst>
                <a:ext uri="{FF2B5EF4-FFF2-40B4-BE49-F238E27FC236}">
                  <a16:creationId xmlns:a16="http://schemas.microsoft.com/office/drawing/2014/main" id="{FCB87686-D15D-4007-B6F4-8DA877437660}"/>
                </a:ext>
              </a:extLst>
            </p:cNvPr>
            <p:cNvSpPr/>
            <p:nvPr/>
          </p:nvSpPr>
          <p:spPr>
            <a:xfrm rot="18938611">
              <a:off x="3794761" y="3726180"/>
              <a:ext cx="596265" cy="175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87628E27-6FD8-4502-83C2-D751E19F006A}"/>
                </a:ext>
              </a:extLst>
            </p:cNvPr>
            <p:cNvSpPr/>
            <p:nvPr/>
          </p:nvSpPr>
          <p:spPr>
            <a:xfrm rot="18870011">
              <a:off x="6483299" y="3384751"/>
              <a:ext cx="1112533" cy="48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认证协议</a:t>
              </a:r>
            </a:p>
          </p:txBody>
        </p:sp>
        <p:sp>
          <p:nvSpPr>
            <p:cNvPr id="38" name="矩形 37">
              <a:extLst>
                <a:ext uri="{FF2B5EF4-FFF2-40B4-BE49-F238E27FC236}">
                  <a16:creationId xmlns:a16="http://schemas.microsoft.com/office/drawing/2014/main" id="{F429DD92-A65E-4E51-A196-4394E93B5DEB}"/>
                </a:ext>
              </a:extLst>
            </p:cNvPr>
            <p:cNvSpPr/>
            <p:nvPr/>
          </p:nvSpPr>
          <p:spPr>
            <a:xfrm rot="18938611">
              <a:off x="6922009" y="3726180"/>
              <a:ext cx="596265" cy="1752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D88C45F6-1528-47E4-9292-A07B914BA1C2}"/>
                </a:ext>
              </a:extLst>
            </p:cNvPr>
            <p:cNvSpPr/>
            <p:nvPr/>
          </p:nvSpPr>
          <p:spPr>
            <a:xfrm>
              <a:off x="4241800" y="4364612"/>
              <a:ext cx="919017" cy="251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通过</a:t>
              </a:r>
            </a:p>
          </p:txBody>
        </p:sp>
        <p:sp>
          <p:nvSpPr>
            <p:cNvPr id="40" name="矩形 39">
              <a:extLst>
                <a:ext uri="{FF2B5EF4-FFF2-40B4-BE49-F238E27FC236}">
                  <a16:creationId xmlns:a16="http://schemas.microsoft.com/office/drawing/2014/main" id="{C017B2F1-3B22-4EDC-BB31-4D7715FAFECB}"/>
                </a:ext>
              </a:extLst>
            </p:cNvPr>
            <p:cNvSpPr/>
            <p:nvPr/>
          </p:nvSpPr>
          <p:spPr>
            <a:xfrm>
              <a:off x="7403130" y="4330925"/>
              <a:ext cx="919017" cy="2512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通过</a:t>
              </a:r>
            </a:p>
          </p:txBody>
        </p:sp>
        <p:sp>
          <p:nvSpPr>
            <p:cNvPr id="41" name="矩形 40">
              <a:extLst>
                <a:ext uri="{FF2B5EF4-FFF2-40B4-BE49-F238E27FC236}">
                  <a16:creationId xmlns:a16="http://schemas.microsoft.com/office/drawing/2014/main" id="{F62D6CDC-D4F5-471D-B03C-07133F5C9A0C}"/>
                </a:ext>
              </a:extLst>
            </p:cNvPr>
            <p:cNvSpPr/>
            <p:nvPr/>
          </p:nvSpPr>
          <p:spPr>
            <a:xfrm>
              <a:off x="3919220" y="4968818"/>
              <a:ext cx="586740" cy="172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失败</a:t>
              </a:r>
            </a:p>
          </p:txBody>
        </p:sp>
        <p:sp>
          <p:nvSpPr>
            <p:cNvPr id="42" name="矩形 41">
              <a:extLst>
                <a:ext uri="{FF2B5EF4-FFF2-40B4-BE49-F238E27FC236}">
                  <a16:creationId xmlns:a16="http://schemas.microsoft.com/office/drawing/2014/main" id="{E842997A-BB8C-4DAD-9878-8C2BE9C43AB2}"/>
                </a:ext>
              </a:extLst>
            </p:cNvPr>
            <p:cNvSpPr/>
            <p:nvPr/>
          </p:nvSpPr>
          <p:spPr>
            <a:xfrm>
              <a:off x="7038211" y="4994800"/>
              <a:ext cx="586740" cy="172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失败</a:t>
              </a:r>
            </a:p>
          </p:txBody>
        </p:sp>
      </p:gr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0400"/>
            <a:ext cx="395832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用户身份认证方法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9878310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0400"/>
            <a:ext cx="65814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用户认证的风险评估</a:t>
            </a:r>
            <a:r>
              <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置信等级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 name="组合 1">
            <a:extLst>
              <a:ext uri="{FF2B5EF4-FFF2-40B4-BE49-F238E27FC236}">
                <a16:creationId xmlns:a16="http://schemas.microsoft.com/office/drawing/2014/main" id="{9EA4FF09-BFD4-45D0-BF32-9EE48CAFCD0E}"/>
              </a:ext>
            </a:extLst>
          </p:cNvPr>
          <p:cNvGrpSpPr/>
          <p:nvPr/>
        </p:nvGrpSpPr>
        <p:grpSpPr>
          <a:xfrm>
            <a:off x="1063515" y="2016203"/>
            <a:ext cx="10064970" cy="4366123"/>
            <a:chOff x="1070800" y="2043912"/>
            <a:chExt cx="10064970" cy="4366123"/>
          </a:xfrm>
        </p:grpSpPr>
        <p:sp>
          <p:nvSpPr>
            <p:cNvPr id="46" name="Rectangle 3">
              <a:extLst>
                <a:ext uri="{FF2B5EF4-FFF2-40B4-BE49-F238E27FC236}">
                  <a16:creationId xmlns:a16="http://schemas.microsoft.com/office/drawing/2014/main" id="{700204B5-1338-4523-9B47-721A98FFA7CA}"/>
                </a:ext>
              </a:extLst>
            </p:cNvPr>
            <p:cNvSpPr txBox="1">
              <a:spLocks noChangeArrowheads="1"/>
            </p:cNvSpPr>
            <p:nvPr/>
          </p:nvSpPr>
          <p:spPr>
            <a:xfrm>
              <a:off x="1070800" y="2043912"/>
              <a:ext cx="3240000" cy="4366123"/>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200000"/>
                </a:lnSpc>
                <a:spcBef>
                  <a:spcPts val="432"/>
                </a:spcBef>
                <a:buClr>
                  <a:schemeClr val="accent6">
                    <a:lumMod val="60000"/>
                    <a:lumOff val="40000"/>
                  </a:schemeClr>
                </a:buClr>
                <a:buNone/>
                <a:defRPr/>
              </a:pPr>
              <a:endParaRPr lang="en-US" altLang="zh-CN" sz="2000" dirty="0">
                <a:latin typeface="黑体" panose="02010609060101010101" pitchFamily="49" charset="-122"/>
                <a:ea typeface="黑体" panose="02010609060101010101" pitchFamily="49" charset="-122"/>
              </a:endParaRPr>
            </a:p>
            <a:p>
              <a:pPr marL="342900" lvl="1" indent="-342900">
                <a:lnSpc>
                  <a:spcPct val="20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置信等级描述了组织对“用户已经提交了一个关于其身份的证书”的信任程度。</a:t>
              </a:r>
              <a:endParaRPr lang="en-US" sz="1800" dirty="0">
                <a:latin typeface="黑体" panose="02010609060101010101" pitchFamily="49" charset="-122"/>
                <a:ea typeface="黑体" panose="02010609060101010101" pitchFamily="49" charset="-122"/>
              </a:endParaRPr>
            </a:p>
          </p:txBody>
        </p:sp>
        <p:sp>
          <p:nvSpPr>
            <p:cNvPr id="47" name="Rectangle 3">
              <a:extLst>
                <a:ext uri="{FF2B5EF4-FFF2-40B4-BE49-F238E27FC236}">
                  <a16:creationId xmlns:a16="http://schemas.microsoft.com/office/drawing/2014/main" id="{1C637DB3-9741-4A29-A50D-02BBBCC8D4BB}"/>
                </a:ext>
              </a:extLst>
            </p:cNvPr>
            <p:cNvSpPr txBox="1">
              <a:spLocks noChangeArrowheads="1"/>
            </p:cNvSpPr>
            <p:nvPr/>
          </p:nvSpPr>
          <p:spPr>
            <a:xfrm>
              <a:off x="4445006" y="2043912"/>
              <a:ext cx="3240000" cy="4366123"/>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200000"/>
                </a:lnSpc>
                <a:spcBef>
                  <a:spcPts val="432"/>
                </a:spcBef>
                <a:buClr>
                  <a:schemeClr val="accent6">
                    <a:lumMod val="60000"/>
                    <a:lumOff val="40000"/>
                  </a:schemeClr>
                </a:buClr>
                <a:buNone/>
                <a:defRPr/>
              </a:pPr>
              <a:endParaRPr lang="en-US" altLang="zh-CN" sz="1600" dirty="0">
                <a:latin typeface="黑体" panose="02010609060101010101" pitchFamily="49" charset="-122"/>
                <a:ea typeface="黑体" panose="02010609060101010101" pitchFamily="49" charset="-122"/>
              </a:endParaRPr>
            </a:p>
            <a:p>
              <a:pPr marL="342900" lvl="1" indent="-342900">
                <a:lnSpc>
                  <a:spcPct val="20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置信可以被定义为：</a:t>
              </a:r>
              <a:endParaRPr lang="en-US" altLang="zh-CN" sz="2200" dirty="0">
                <a:latin typeface="黑体" panose="02010609060101010101" pitchFamily="49" charset="-122"/>
                <a:ea typeface="黑体" panose="02010609060101010101" pitchFamily="49" charset="-122"/>
              </a:endParaRPr>
            </a:p>
            <a:p>
              <a:pPr marL="692150" lvl="2" indent="-342900">
                <a:lnSpc>
                  <a:spcPct val="150000"/>
                </a:lnSpc>
                <a:spcBef>
                  <a:spcPts val="432"/>
                </a:spcBef>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对创建个体身份的审查过程的信任程度，其中该个体是证书的接收者</a:t>
              </a:r>
              <a:endParaRPr lang="en-US" sz="1800" dirty="0">
                <a:latin typeface="黑体" panose="02010609060101010101" pitchFamily="49" charset="-122"/>
                <a:ea typeface="黑体" panose="02010609060101010101" pitchFamily="49" charset="-122"/>
              </a:endParaRPr>
            </a:p>
            <a:p>
              <a:pPr marL="692150" lvl="2" indent="-342900">
                <a:lnSpc>
                  <a:spcPct val="150000"/>
                </a:lnSpc>
                <a:spcBef>
                  <a:spcPts val="432"/>
                </a:spcBef>
                <a:buClr>
                  <a:schemeClr val="accent1"/>
                </a:buClr>
                <a:buSzPct val="80000"/>
                <a:buFont typeface="Wingdings" pitchFamily="33" charset="2"/>
                <a:buChar char=""/>
                <a:defRPr/>
              </a:pPr>
              <a:r>
                <a:rPr lang="zh-CN" altLang="en-US" sz="1800" dirty="0">
                  <a:latin typeface="黑体" panose="02010609060101010101" pitchFamily="49" charset="-122"/>
                  <a:ea typeface="黑体" panose="02010609060101010101" pitchFamily="49" charset="-122"/>
                </a:rPr>
                <a:t>对证书使用者即证书接收者的信任程度</a:t>
              </a:r>
              <a:endParaRPr lang="en-US" sz="1800" dirty="0">
                <a:latin typeface="黑体" panose="02010609060101010101" pitchFamily="49" charset="-122"/>
                <a:ea typeface="黑体" panose="02010609060101010101" pitchFamily="49" charset="-122"/>
              </a:endParaRPr>
            </a:p>
          </p:txBody>
        </p:sp>
        <p:sp>
          <p:nvSpPr>
            <p:cNvPr id="48" name="Rectangle 3">
              <a:extLst>
                <a:ext uri="{FF2B5EF4-FFF2-40B4-BE49-F238E27FC236}">
                  <a16:creationId xmlns:a16="http://schemas.microsoft.com/office/drawing/2014/main" id="{78DFBBCA-C7E5-4C39-81E1-2ED7A45F98F4}"/>
                </a:ext>
              </a:extLst>
            </p:cNvPr>
            <p:cNvSpPr txBox="1">
              <a:spLocks noChangeArrowheads="1"/>
            </p:cNvSpPr>
            <p:nvPr/>
          </p:nvSpPr>
          <p:spPr>
            <a:xfrm>
              <a:off x="7819212" y="2043912"/>
              <a:ext cx="3316558" cy="4366123"/>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200000"/>
                </a:lnSpc>
                <a:spcBef>
                  <a:spcPts val="432"/>
                </a:spcBef>
                <a:buClr>
                  <a:schemeClr val="accent6">
                    <a:lumMod val="60000"/>
                    <a:lumOff val="40000"/>
                  </a:schemeClr>
                </a:buClr>
                <a:buNone/>
                <a:defRPr/>
              </a:pPr>
              <a:endParaRPr lang="en-US" altLang="zh-CN" sz="800" dirty="0">
                <a:latin typeface="黑体" panose="02010609060101010101" pitchFamily="49" charset="-122"/>
                <a:ea typeface="黑体" panose="02010609060101010101" pitchFamily="49" charset="-122"/>
              </a:endParaRPr>
            </a:p>
            <a:p>
              <a:pPr marL="342900" lvl="1" indent="-342900">
                <a:lnSpc>
                  <a:spcPct val="200000"/>
                </a:lnSpc>
                <a:spcBef>
                  <a:spcPts val="432"/>
                </a:spcBef>
                <a:buClr>
                  <a:schemeClr val="accent6">
                    <a:lumMod val="60000"/>
                    <a:lumOff val="40000"/>
                  </a:schemeClr>
                </a:buClr>
                <a:buFont typeface="Wingdings" pitchFamily="33" charset="2"/>
                <a:buChar char=""/>
                <a:defRPr/>
              </a:pPr>
              <a:r>
                <a:rPr lang="zh-CN" altLang="en-US" sz="2200" dirty="0">
                  <a:latin typeface="黑体" panose="02010609060101010101" pitchFamily="49" charset="-122"/>
                  <a:ea typeface="黑体" panose="02010609060101010101" pitchFamily="49" charset="-122"/>
                </a:rPr>
                <a:t>四个置信等级：</a:t>
              </a:r>
              <a:endParaRPr lang="en-US" altLang="zh-CN" sz="2200" dirty="0">
                <a:latin typeface="黑体" panose="02010609060101010101" pitchFamily="49" charset="-122"/>
                <a:ea typeface="黑体" panose="02010609060101010101" pitchFamily="49" charset="-122"/>
              </a:endParaRPr>
            </a:p>
            <a:p>
              <a:pPr marL="692150" lvl="2" indent="-342900">
                <a:lnSpc>
                  <a:spcPct val="120000"/>
                </a:lnSpc>
                <a:spcBef>
                  <a:spcPts val="0"/>
                </a:spcBef>
                <a:buClr>
                  <a:schemeClr val="accent1"/>
                </a:buClr>
                <a:buSzPct val="80000"/>
                <a:buFont typeface="Wingdings" pitchFamily="33" charset="2"/>
                <a:buChar char=""/>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等级</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：几乎或完全不信任待证实身份的合法性</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a:p>
              <a:pPr marL="692150" lvl="2" indent="-342900">
                <a:lnSpc>
                  <a:spcPct val="120000"/>
                </a:lnSpc>
                <a:spcBef>
                  <a:spcPts val="0"/>
                </a:spcBef>
                <a:buClr>
                  <a:schemeClr val="accent1"/>
                </a:buClr>
                <a:buSzPct val="80000"/>
                <a:buFont typeface="Wingdings" pitchFamily="33" charset="2"/>
                <a:buChar char=""/>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等级</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：部分信任待正式身份的合法性</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a:p>
              <a:pPr marL="692150" lvl="2" indent="-342900">
                <a:lnSpc>
                  <a:spcPct val="120000"/>
                </a:lnSpc>
                <a:spcBef>
                  <a:spcPts val="0"/>
                </a:spcBef>
                <a:buClr>
                  <a:schemeClr val="accent1"/>
                </a:buClr>
                <a:buSzPct val="80000"/>
                <a:buFont typeface="Wingdings" pitchFamily="33" charset="2"/>
                <a:buChar char=""/>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等级</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：高度信任待证实身份的合法性</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marL="692150" lvl="2" indent="-342900">
                <a:lnSpc>
                  <a:spcPct val="120000"/>
                </a:lnSpc>
                <a:spcBef>
                  <a:spcPts val="0"/>
                </a:spcBef>
                <a:buClr>
                  <a:schemeClr val="accent1"/>
                </a:buClr>
                <a:buSzPct val="80000"/>
                <a:buFont typeface="Wingdings" pitchFamily="33" charset="2"/>
                <a:buChar char=""/>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等级</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：极其高度地信任待证实身份的合法性</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9351029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70867"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数字用户认证方法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0400"/>
            <a:ext cx="65814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用户认证的风险评估</a:t>
            </a:r>
            <a:r>
              <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潜在影响</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图示 1">
            <a:extLst>
              <a:ext uri="{FF2B5EF4-FFF2-40B4-BE49-F238E27FC236}">
                <a16:creationId xmlns:a16="http://schemas.microsoft.com/office/drawing/2014/main" id="{AB39DBEF-4FCE-4C3F-9D80-8B707E0F5D59}"/>
              </a:ext>
            </a:extLst>
          </p:cNvPr>
          <p:cNvGraphicFramePr/>
          <p:nvPr/>
        </p:nvGraphicFramePr>
        <p:xfrm>
          <a:off x="1235363" y="2330019"/>
          <a:ext cx="10053782" cy="38768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521215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42.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7574</TotalTime>
  <Words>2567</Words>
  <Application>Microsoft Office PowerPoint</Application>
  <PresentationFormat>宽屏</PresentationFormat>
  <Paragraphs>504</Paragraphs>
  <Slides>44</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等线</vt:lpstr>
      <vt:lpstr>等线 Light</vt:lpstr>
      <vt:lpstr>黑体</vt:lpstr>
      <vt:lpstr>禹卫书法行书简体
</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298</cp:revision>
  <dcterms:created xsi:type="dcterms:W3CDTF">2020-06-22T07:45:51Z</dcterms:created>
  <dcterms:modified xsi:type="dcterms:W3CDTF">2022-09-01T15:11:25Z</dcterms:modified>
</cp:coreProperties>
</file>